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E1B_8F5EFF3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E23_58B54029.xml" ContentType="application/vnd.ms-powerpoint.comment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43"/>
  </p:notesMasterIdLst>
  <p:handoutMasterIdLst>
    <p:handoutMasterId r:id="rId44"/>
  </p:handoutMasterIdLst>
  <p:sldIdLst>
    <p:sldId id="265" r:id="rId7"/>
    <p:sldId id="11829" r:id="rId8"/>
    <p:sldId id="423" r:id="rId9"/>
    <p:sldId id="11831" r:id="rId10"/>
    <p:sldId id="11830" r:id="rId11"/>
    <p:sldId id="408" r:id="rId12"/>
    <p:sldId id="11806" r:id="rId13"/>
    <p:sldId id="11832" r:id="rId14"/>
    <p:sldId id="11803" r:id="rId15"/>
    <p:sldId id="11814" r:id="rId16"/>
    <p:sldId id="11811" r:id="rId17"/>
    <p:sldId id="11804" r:id="rId18"/>
    <p:sldId id="11812" r:id="rId19"/>
    <p:sldId id="458" r:id="rId20"/>
    <p:sldId id="525" r:id="rId21"/>
    <p:sldId id="511" r:id="rId22"/>
    <p:sldId id="11808" r:id="rId23"/>
    <p:sldId id="11815" r:id="rId24"/>
    <p:sldId id="11807" r:id="rId25"/>
    <p:sldId id="11809" r:id="rId26"/>
    <p:sldId id="11810" r:id="rId27"/>
    <p:sldId id="426" r:id="rId28"/>
    <p:sldId id="11826" r:id="rId29"/>
    <p:sldId id="11825" r:id="rId30"/>
    <p:sldId id="11824" r:id="rId31"/>
    <p:sldId id="11823" r:id="rId32"/>
    <p:sldId id="11822" r:id="rId33"/>
    <p:sldId id="11821" r:id="rId34"/>
    <p:sldId id="11820" r:id="rId35"/>
    <p:sldId id="11819" r:id="rId36"/>
    <p:sldId id="11817" r:id="rId37"/>
    <p:sldId id="11818" r:id="rId38"/>
    <p:sldId id="11816" r:id="rId39"/>
    <p:sldId id="393" r:id="rId40"/>
    <p:sldId id="401" r:id="rId41"/>
    <p:sldId id="409" r:id="rId42"/>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Flanders Art Sans" panose="020B0604020202020204" charset="0"/>
      <p:regular r:id="rId51"/>
      <p:bold r:id="rId52"/>
      <p:italic r:id="rId53"/>
      <p:boldItalic r:id="rId54"/>
    </p:embeddedFont>
    <p:embeddedFont>
      <p:font typeface="FlandersArtSans-Bold" panose="00000800000000000000" pitchFamily="2" charset="0"/>
      <p:bold r:id="rId55"/>
    </p:embeddedFont>
    <p:embeddedFont>
      <p:font typeface="FlandersArtSans-Regular" panose="00000500000000000000" pitchFamily="2" charset="0"/>
      <p:regular r:id="rId56"/>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D4643C-209F-C91B-511F-C52C594B08C3}" name="Van Driessche Claire" initials="VC" userId="S::claire.vandriessche@vlaanderen.be::71fa559f-7e4a-47b0-9085-7726201b6213" providerId="AD"/>
  <p188:author id="{9570D645-1F40-31A5-9B45-FCFDE0DF9120}" name="Boogers Fanny" initials="BF" userId="S::fanny.boogers@vlaanderen.be::7da635c7-6403-4e81-b90f-0f2c41ec2aec" providerId="AD"/>
  <p188:author id="{6B8A2A85-FA51-0E6C-A6F5-EABC44B235BE}" name="De Waele Liesbeth" initials="DL" userId="S::liesbeth.dewaele@vlaanderen.be::6dd33c90-163a-4f3c-a7a7-deb0881b0b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a:srgbClr val="D9D9D9"/>
    <a:srgbClr val="FFEB00"/>
    <a:srgbClr val="CB1F85"/>
    <a:srgbClr val="FFFF00"/>
    <a:srgbClr val="717171"/>
    <a:srgbClr val="646464"/>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844" autoAdjust="0"/>
  </p:normalViewPr>
  <p:slideViewPr>
    <p:cSldViewPr snapToGrid="0">
      <p:cViewPr varScale="1">
        <p:scale>
          <a:sx n="37" d="100"/>
          <a:sy n="37" d="100"/>
        </p:scale>
        <p:origin x="2419" y="29"/>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10.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viewProps" Target="viewProps.xml"/></Relationships>
</file>

<file path=ppt/comments/modernComment_2E1B_8F5EFF33.xml><?xml version="1.0" encoding="utf-8"?>
<p188:cmLst xmlns:a="http://schemas.openxmlformats.org/drawingml/2006/main" xmlns:r="http://schemas.openxmlformats.org/officeDocument/2006/relationships" xmlns:p188="http://schemas.microsoft.com/office/powerpoint/2018/8/main">
  <p188:cm id="{7DD5BE20-5656-47B4-B7D9-19E5EB52B502}" authorId="{3DD4643C-209F-C91B-511F-C52C594B08C3}" status="resolved" created="2023-11-20T15:43:01.676">
    <pc:sldMkLst xmlns:pc="http://schemas.microsoft.com/office/powerpoint/2013/main/command">
      <pc:docMk/>
      <pc:sldMk cId="2405367603" sldId="11803"/>
    </pc:sldMkLst>
    <p188:replyLst>
      <p188:reply id="{37956F41-F667-44AD-A777-F6EE5A1EF887}" authorId="{9570D645-1F40-31A5-9B45-FCFDE0DF9120}" created="2023-11-21T15:05:05.334">
        <p188:txBody>
          <a:bodyPr/>
          <a:lstStyle/>
          <a:p>
            <a:r>
              <a:rPr lang="nl-NL"/>
              <a:t>Bij nieuwe aanwervingen krijgen enkel gezagsfuncties nog een statutaire invulling. De onderhandelingen hebben geresulteerd in lijst met gezagsfuncties die allen een decretale basis hebben. Deze lijst ligt niet vast maar zal moeten worden geactualiseerd als er er een wijziging is aan de decretale basis of besluit van VR. Aan elke decretale grondslag zijn één of meerdere functietitels gekoppeld. 
Voor personeelsleden die vandaag contractueel in dienst zijn in een gezagsfunctie zal een statutaire procedure worden opgestart. 
De ziekteregeling voor statutairen die na datum inwerkingtreding in dienst komen in een gezagsfunctie wijkt af van de ziekteregeling van toepassing op statutairen vandaag in dienst. Nieuwe statutairen zullen geen ziekteteller hebben. </a:t>
            </a:r>
          </a:p>
        </p188:txBody>
      </p188:reply>
    </p188:replyLst>
    <p188:txBody>
      <a:bodyPr/>
      <a:lstStyle/>
      <a:p>
        <a:r>
          <a:rPr lang="en-US"/>
          <a:t>[@Boogers Fanny] Speakernotes over gezagsfuncties hebben update nodig, niet zo duidelijk voor de brede groep van AgO-medewerkers en niet meer actueel?</a:t>
        </a:r>
      </a:p>
    </p188:txBody>
  </p188:cm>
</p188:cmLst>
</file>

<file path=ppt/comments/modernComment_2E23_58B54029.xml><?xml version="1.0" encoding="utf-8"?>
<p188:cmLst xmlns:a="http://schemas.openxmlformats.org/drawingml/2006/main" xmlns:r="http://schemas.openxmlformats.org/officeDocument/2006/relationships" xmlns:p188="http://schemas.microsoft.com/office/powerpoint/2018/8/main">
  <p188:cm id="{49EAC360-F3BC-417D-B930-999FDE68B208}" authorId="{6B8A2A85-FA51-0E6C-A6F5-EABC44B235BE}" status="resolved" created="2023-11-17T13:44:36.750" complete="100000">
    <pc:sldMkLst xmlns:pc="http://schemas.microsoft.com/office/powerpoint/2013/main/command">
      <pc:docMk/>
      <pc:sldMk cId="3102980833" sldId="462"/>
    </pc:sldMkLst>
    <p188:replyLst>
      <p188:reply id="{929FE98A-373E-43AF-B031-346CB7EA2C18}" authorId="{6B8A2A85-FA51-0E6C-A6F5-EABC44B235BE}" created="2023-11-17T13:45:54.111">
        <p188:txBody>
          <a:bodyPr/>
          <a:lstStyle/>
          <a:p>
            <a:r>
              <a:rPr lang="en-US"/>
              <a:t>En ook iets minder tekst (termen procesinfo en inhoudelijke info weggehaald, aangezien je ze daarna toch uitlegt)</a:t>
            </a:r>
          </a:p>
        </p188:txBody>
      </p188:reply>
      <p188:reply id="{69B1FE7B-4D6E-4925-BA09-A465341910A2}" authorId="{3DD4643C-209F-C91B-511F-C52C594B08C3}" created="2023-11-17T14:30:50.271">
        <p188:txBody>
          <a:bodyPr/>
          <a:lstStyle/>
          <a:p>
            <a:r>
              <a:rPr lang="en-US"/>
              <a:t>Oei, maar dan zijn de doelen weg... Die stonden in het gele luik. Dramatisch om die er terug in te steken? Ik vind het wel belangrijk dat ze even in het zicht staan.</a:t>
            </a:r>
          </a:p>
        </p188:txBody>
      </p188:reply>
      <p188:reply id="{EFC42346-6F07-40CF-B91A-4FCC599120CF}" authorId="{6B8A2A85-FA51-0E6C-A6F5-EABC44B235BE}" created="2023-11-17T15:23:09.168">
        <p188:txBody>
          <a:bodyPr/>
          <a:lstStyle/>
          <a:p>
            <a:r>
              <a:rPr lang="en-US"/>
              <a:t>zeker niet dramatisch :)</a:t>
            </a:r>
          </a:p>
        </p188:txBody>
      </p188:reply>
    </p188:replyLst>
    <p188:txBody>
      <a:bodyPr/>
      <a:lstStyle/>
      <a:p>
        <a:r>
          <a:rPr lang="en-US"/>
          <a:t>Ik heb hier de drie termen aan de linkerkant weggehaald. Zo wordt de slide wat rustiger. </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80998-46EE-4ED4-8E08-39C69775FA3D}"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BEFDC80F-307F-4EC9-9A9A-1C5D4295647F}">
      <dgm:prSet custT="1"/>
      <dgm:spPr>
        <a:solidFill>
          <a:schemeClr val="tx2"/>
        </a:solidFill>
      </dgm:spPr>
      <dgm:t>
        <a:bodyPr/>
        <a:lstStyle/>
        <a:p>
          <a:pPr rtl="0"/>
          <a:r>
            <a:rPr lang="en-GB" sz="2800">
              <a:solidFill>
                <a:schemeClr val="tx1"/>
              </a:solidFill>
            </a:rPr>
            <a:t>Start </a:t>
          </a:r>
          <a:r>
            <a:rPr lang="en-GB" sz="2800" err="1">
              <a:solidFill>
                <a:schemeClr val="tx1"/>
              </a:solidFill>
            </a:rPr>
            <a:t>gefaseerde</a:t>
          </a:r>
          <a:r>
            <a:rPr lang="en-GB" sz="2800">
              <a:solidFill>
                <a:schemeClr val="tx1"/>
              </a:solidFill>
            </a:rPr>
            <a:t> </a:t>
          </a:r>
          <a:r>
            <a:rPr lang="en-GB" sz="2800" err="1">
              <a:solidFill>
                <a:schemeClr val="tx1"/>
              </a:solidFill>
            </a:rPr>
            <a:t>inwerkingtreding</a:t>
          </a:r>
          <a:r>
            <a:rPr lang="en-GB" sz="2800">
              <a:solidFill>
                <a:schemeClr val="tx1"/>
              </a:solidFill>
            </a:rPr>
            <a:t> </a:t>
          </a:r>
          <a:r>
            <a:rPr lang="en-GB" sz="2800" err="1">
              <a:solidFill>
                <a:schemeClr val="tx1"/>
              </a:solidFill>
            </a:rPr>
            <a:t>voorzien</a:t>
          </a:r>
          <a:r>
            <a:rPr lang="en-GB" sz="2800">
              <a:solidFill>
                <a:schemeClr val="tx1"/>
              </a:solidFill>
            </a:rPr>
            <a:t> op </a:t>
          </a:r>
          <a:r>
            <a:rPr lang="en-GB" sz="2800">
              <a:solidFill>
                <a:schemeClr val="tx1"/>
              </a:solidFill>
              <a:latin typeface="Flanders Art Sans Bold"/>
            </a:rPr>
            <a:t>1 </a:t>
          </a:r>
          <a:r>
            <a:rPr lang="en-GB" sz="2800" err="1">
              <a:solidFill>
                <a:schemeClr val="tx1"/>
              </a:solidFill>
              <a:latin typeface="Flanders Art Sans Bold"/>
            </a:rPr>
            <a:t>juni</a:t>
          </a:r>
          <a:r>
            <a:rPr lang="en-GB" sz="2800">
              <a:solidFill>
                <a:schemeClr val="tx1"/>
              </a:solidFill>
              <a:latin typeface="Flanders Art Sans Bold"/>
            </a:rPr>
            <a:t> 2024</a:t>
          </a:r>
          <a:r>
            <a:rPr lang="en-GB" sz="2800">
              <a:solidFill>
                <a:srgbClr val="010000"/>
              </a:solidFill>
              <a:latin typeface="Flanders Art Sans Bold"/>
            </a:rPr>
            <a:t> </a:t>
          </a:r>
          <a:br>
            <a:rPr lang="en-GB" sz="2800">
              <a:solidFill>
                <a:schemeClr val="tx1"/>
              </a:solidFill>
            </a:rPr>
          </a:br>
          <a:endParaRPr lang="en-US" sz="2800">
            <a:solidFill>
              <a:schemeClr val="tx1"/>
            </a:solidFill>
          </a:endParaRPr>
        </a:p>
      </dgm:t>
    </dgm:pt>
    <dgm:pt modelId="{F8FA0C9F-7314-4193-8142-AB889067088C}" type="parTrans" cxnId="{236C20F9-B3EB-44DE-BF54-29C8387C6D97}">
      <dgm:prSet/>
      <dgm:spPr/>
      <dgm:t>
        <a:bodyPr/>
        <a:lstStyle/>
        <a:p>
          <a:endParaRPr lang="en-US"/>
        </a:p>
      </dgm:t>
    </dgm:pt>
    <dgm:pt modelId="{35D9866D-CEA2-4555-82A7-579E23678104}" type="sibTrans" cxnId="{236C20F9-B3EB-44DE-BF54-29C8387C6D97}">
      <dgm:prSet/>
      <dgm:spPr>
        <a:solidFill>
          <a:srgbClr val="00B0F0">
            <a:alpha val="90000"/>
          </a:srgbClr>
        </a:solidFill>
      </dgm:spPr>
      <dgm:t>
        <a:bodyPr/>
        <a:lstStyle/>
        <a:p>
          <a:endParaRPr lang="en-US">
            <a:highlight>
              <a:srgbClr val="CB1F85"/>
            </a:highlight>
          </a:endParaRPr>
        </a:p>
      </dgm:t>
    </dgm:pt>
    <dgm:pt modelId="{F1ADF54F-DC9F-44A9-B178-408A2EE899DD}">
      <dgm:prSet custT="1"/>
      <dgm:spPr>
        <a:solidFill>
          <a:schemeClr val="tx2"/>
        </a:solidFill>
      </dgm:spPr>
      <dgm:t>
        <a:bodyPr/>
        <a:lstStyle/>
        <a:p>
          <a:pPr algn="l" rtl="0"/>
          <a:r>
            <a:rPr lang="en-GB" sz="2800" b="1" err="1">
              <a:solidFill>
                <a:schemeClr val="tx1"/>
              </a:solidFill>
            </a:rPr>
            <a:t>AgO</a:t>
          </a:r>
          <a:r>
            <a:rPr lang="en-GB" sz="2800" b="1">
              <a:solidFill>
                <a:schemeClr val="tx1"/>
              </a:solidFill>
            </a:rPr>
            <a:t> </a:t>
          </a:r>
          <a:r>
            <a:rPr lang="en-GB" sz="2800" b="1" err="1">
              <a:solidFill>
                <a:schemeClr val="tx1"/>
              </a:solidFill>
            </a:rPr>
            <a:t>bereidt</a:t>
          </a:r>
          <a:r>
            <a:rPr lang="en-GB" sz="2800" b="1">
              <a:solidFill>
                <a:schemeClr val="tx1"/>
              </a:solidFill>
            </a:rPr>
            <a:t> </a:t>
          </a:r>
          <a:r>
            <a:rPr lang="en-GB" sz="2800" b="1" err="1">
              <a:solidFill>
                <a:schemeClr val="tx1"/>
              </a:solidFill>
            </a:rPr>
            <a:t>voor</a:t>
          </a:r>
          <a:r>
            <a:rPr lang="en-GB" sz="2800">
              <a:solidFill>
                <a:schemeClr val="tx1"/>
              </a:solidFill>
            </a:rPr>
            <a:t>: </a:t>
          </a:r>
          <a:r>
            <a:rPr lang="en-GB" sz="2800" err="1">
              <a:solidFill>
                <a:schemeClr val="tx1"/>
              </a:solidFill>
            </a:rPr>
            <a:t>processen</a:t>
          </a:r>
          <a:r>
            <a:rPr lang="en-GB" sz="2800">
              <a:solidFill>
                <a:schemeClr val="tx1"/>
              </a:solidFill>
            </a:rPr>
            <a:t> – </a:t>
          </a:r>
          <a:r>
            <a:rPr lang="en-GB" sz="2800" err="1">
              <a:solidFill>
                <a:schemeClr val="tx1"/>
              </a:solidFill>
            </a:rPr>
            <a:t>kaders</a:t>
          </a:r>
          <a:r>
            <a:rPr lang="en-GB" sz="2800">
              <a:solidFill>
                <a:schemeClr val="tx1"/>
              </a:solidFill>
            </a:rPr>
            <a:t> – </a:t>
          </a:r>
          <a:r>
            <a:rPr lang="en-GB" sz="2800" err="1">
              <a:solidFill>
                <a:schemeClr val="tx1"/>
              </a:solidFill>
            </a:rPr>
            <a:t>systemen</a:t>
          </a:r>
          <a:r>
            <a:rPr lang="en-GB" sz="2800">
              <a:solidFill>
                <a:schemeClr val="tx1"/>
              </a:solidFill>
            </a:rPr>
            <a:t> – </a:t>
          </a:r>
          <a:r>
            <a:rPr lang="en-GB" sz="2800" err="1">
              <a:solidFill>
                <a:schemeClr val="tx1"/>
              </a:solidFill>
            </a:rPr>
            <a:t>opleiding</a:t>
          </a:r>
          <a:r>
            <a:rPr lang="en-GB" sz="2800">
              <a:solidFill>
                <a:schemeClr val="tx1"/>
              </a:solidFill>
              <a:latin typeface="Flanders Art Sans Bold"/>
            </a:rPr>
            <a:t> </a:t>
          </a:r>
          <a:r>
            <a:rPr lang="en-GB" sz="2800">
              <a:solidFill>
                <a:srgbClr val="000000"/>
              </a:solidFill>
              <a:latin typeface="Calibri"/>
              <a:cs typeface="Calibri"/>
            </a:rPr>
            <a:t>–</a:t>
          </a:r>
          <a:r>
            <a:rPr lang="en-GB" sz="2800">
              <a:solidFill>
                <a:schemeClr val="tx1"/>
              </a:solidFill>
              <a:latin typeface="Flanders Art Sans Bold"/>
            </a:rPr>
            <a:t> </a:t>
          </a:r>
          <a:r>
            <a:rPr lang="en-GB" sz="2800" err="1">
              <a:solidFill>
                <a:schemeClr val="tx1"/>
              </a:solidFill>
            </a:rPr>
            <a:t>communicatie</a:t>
          </a:r>
          <a:r>
            <a:rPr lang="en-GB" sz="2800" b="0">
              <a:solidFill>
                <a:schemeClr val="tx1"/>
              </a:solidFill>
              <a:latin typeface="Flanders Art Sans Bold"/>
            </a:rPr>
            <a:t> </a:t>
          </a:r>
          <a:r>
            <a:rPr lang="en-GB" sz="2800" b="0">
              <a:solidFill>
                <a:srgbClr val="000000"/>
              </a:solidFill>
              <a:latin typeface="Calibri"/>
              <a:cs typeface="Calibri"/>
            </a:rPr>
            <a:t>–</a:t>
          </a:r>
          <a:r>
            <a:rPr lang="en-GB" sz="2800" b="0">
              <a:solidFill>
                <a:schemeClr val="tx1"/>
              </a:solidFill>
              <a:latin typeface="Calibri"/>
              <a:cs typeface="Calibri"/>
            </a:rPr>
            <a:t> ...</a:t>
          </a:r>
          <a:endParaRPr lang="en-US" sz="2800" b="0">
            <a:solidFill>
              <a:schemeClr val="tx1"/>
            </a:solidFill>
          </a:endParaRPr>
        </a:p>
      </dgm:t>
    </dgm:pt>
    <dgm:pt modelId="{A3EB08F9-0BDB-4C70-9C86-73283B4FE702}" type="parTrans" cxnId="{A5168C1C-7459-4B22-9DAC-BAE1976E2589}">
      <dgm:prSet/>
      <dgm:spPr/>
      <dgm:t>
        <a:bodyPr/>
        <a:lstStyle/>
        <a:p>
          <a:endParaRPr lang="en-US"/>
        </a:p>
      </dgm:t>
    </dgm:pt>
    <dgm:pt modelId="{7782F87E-C7CA-4C57-AC4A-F1F21DA8502C}" type="sibTrans" cxnId="{A5168C1C-7459-4B22-9DAC-BAE1976E2589}">
      <dgm:prSet/>
      <dgm:spPr/>
      <dgm:t>
        <a:bodyPr/>
        <a:lstStyle/>
        <a:p>
          <a:endParaRPr lang="en-US"/>
        </a:p>
      </dgm:t>
    </dgm:pt>
    <dgm:pt modelId="{38DBBD06-E901-452C-9412-5370E90AECDC}" type="pres">
      <dgm:prSet presAssocID="{94080998-46EE-4ED4-8E08-39C69775FA3D}" presName="outerComposite" presStyleCnt="0">
        <dgm:presLayoutVars>
          <dgm:chMax val="5"/>
          <dgm:dir/>
          <dgm:resizeHandles val="exact"/>
        </dgm:presLayoutVars>
      </dgm:prSet>
      <dgm:spPr/>
    </dgm:pt>
    <dgm:pt modelId="{69DF90C2-94A6-4F0D-AA84-E356217F8CD3}" type="pres">
      <dgm:prSet presAssocID="{94080998-46EE-4ED4-8E08-39C69775FA3D}" presName="dummyMaxCanvas" presStyleCnt="0">
        <dgm:presLayoutVars/>
      </dgm:prSet>
      <dgm:spPr/>
    </dgm:pt>
    <dgm:pt modelId="{3D0070BB-88FC-46EA-88C6-53E22B21D0D4}" type="pres">
      <dgm:prSet presAssocID="{94080998-46EE-4ED4-8E08-39C69775FA3D}" presName="TwoNodes_1" presStyleLbl="node1" presStyleIdx="0" presStyleCnt="2">
        <dgm:presLayoutVars>
          <dgm:bulletEnabled val="1"/>
        </dgm:presLayoutVars>
      </dgm:prSet>
      <dgm:spPr/>
    </dgm:pt>
    <dgm:pt modelId="{F469515E-114B-4547-ABF2-809E0B92D91C}" type="pres">
      <dgm:prSet presAssocID="{94080998-46EE-4ED4-8E08-39C69775FA3D}" presName="TwoNodes_2" presStyleLbl="node1" presStyleIdx="1" presStyleCnt="2">
        <dgm:presLayoutVars>
          <dgm:bulletEnabled val="1"/>
        </dgm:presLayoutVars>
      </dgm:prSet>
      <dgm:spPr/>
    </dgm:pt>
    <dgm:pt modelId="{2E144C93-7D70-4004-AB09-AA5E583DFFC7}" type="pres">
      <dgm:prSet presAssocID="{94080998-46EE-4ED4-8E08-39C69775FA3D}" presName="TwoConn_1-2" presStyleLbl="fgAccFollowNode1" presStyleIdx="0" presStyleCnt="1">
        <dgm:presLayoutVars>
          <dgm:bulletEnabled val="1"/>
        </dgm:presLayoutVars>
      </dgm:prSet>
      <dgm:spPr>
        <a:solidFill>
          <a:schemeClr val="tx1"/>
        </a:solidFill>
      </dgm:spPr>
    </dgm:pt>
    <dgm:pt modelId="{BD5885FB-91A6-440B-9E08-FF36B8919EB6}" type="pres">
      <dgm:prSet presAssocID="{94080998-46EE-4ED4-8E08-39C69775FA3D}" presName="TwoNodes_1_text" presStyleLbl="node1" presStyleIdx="1" presStyleCnt="2">
        <dgm:presLayoutVars>
          <dgm:bulletEnabled val="1"/>
        </dgm:presLayoutVars>
      </dgm:prSet>
      <dgm:spPr/>
    </dgm:pt>
    <dgm:pt modelId="{7E06BE03-8687-448F-A720-0D4B62854752}" type="pres">
      <dgm:prSet presAssocID="{94080998-46EE-4ED4-8E08-39C69775FA3D}" presName="TwoNodes_2_text" presStyleLbl="node1" presStyleIdx="1" presStyleCnt="2">
        <dgm:presLayoutVars>
          <dgm:bulletEnabled val="1"/>
        </dgm:presLayoutVars>
      </dgm:prSet>
      <dgm:spPr/>
    </dgm:pt>
  </dgm:ptLst>
  <dgm:cxnLst>
    <dgm:cxn modelId="{A5168C1C-7459-4B22-9DAC-BAE1976E2589}" srcId="{94080998-46EE-4ED4-8E08-39C69775FA3D}" destId="{F1ADF54F-DC9F-44A9-B178-408A2EE899DD}" srcOrd="1" destOrd="0" parTransId="{A3EB08F9-0BDB-4C70-9C86-73283B4FE702}" sibTransId="{7782F87E-C7CA-4C57-AC4A-F1F21DA8502C}"/>
    <dgm:cxn modelId="{A9138D2D-1FD5-4011-861C-8B354BEED232}" type="presOf" srcId="{F1ADF54F-DC9F-44A9-B178-408A2EE899DD}" destId="{F469515E-114B-4547-ABF2-809E0B92D91C}" srcOrd="0" destOrd="0" presId="urn:microsoft.com/office/officeart/2005/8/layout/vProcess5"/>
    <dgm:cxn modelId="{147BF063-886D-40FF-9EF6-41679BFDA6B6}" type="presOf" srcId="{BEFDC80F-307F-4EC9-9A9A-1C5D4295647F}" destId="{3D0070BB-88FC-46EA-88C6-53E22B21D0D4}" srcOrd="0" destOrd="0" presId="urn:microsoft.com/office/officeart/2005/8/layout/vProcess5"/>
    <dgm:cxn modelId="{4360414A-4288-4022-B336-5D0BE9FD9C12}" type="presOf" srcId="{35D9866D-CEA2-4555-82A7-579E23678104}" destId="{2E144C93-7D70-4004-AB09-AA5E583DFFC7}" srcOrd="0" destOrd="0" presId="urn:microsoft.com/office/officeart/2005/8/layout/vProcess5"/>
    <dgm:cxn modelId="{091576AB-D285-46F1-A1DD-A75392A4C3AE}" type="presOf" srcId="{F1ADF54F-DC9F-44A9-B178-408A2EE899DD}" destId="{7E06BE03-8687-448F-A720-0D4B62854752}" srcOrd="1" destOrd="0" presId="urn:microsoft.com/office/officeart/2005/8/layout/vProcess5"/>
    <dgm:cxn modelId="{E61ED2CD-5941-40CE-869C-07B0EF9A5974}" type="presOf" srcId="{BEFDC80F-307F-4EC9-9A9A-1C5D4295647F}" destId="{BD5885FB-91A6-440B-9E08-FF36B8919EB6}" srcOrd="1" destOrd="0" presId="urn:microsoft.com/office/officeart/2005/8/layout/vProcess5"/>
    <dgm:cxn modelId="{9047DBED-2B53-4EE6-BBDC-E517EF39C6BE}" type="presOf" srcId="{94080998-46EE-4ED4-8E08-39C69775FA3D}" destId="{38DBBD06-E901-452C-9412-5370E90AECDC}" srcOrd="0" destOrd="0" presId="urn:microsoft.com/office/officeart/2005/8/layout/vProcess5"/>
    <dgm:cxn modelId="{236C20F9-B3EB-44DE-BF54-29C8387C6D97}" srcId="{94080998-46EE-4ED4-8E08-39C69775FA3D}" destId="{BEFDC80F-307F-4EC9-9A9A-1C5D4295647F}" srcOrd="0" destOrd="0" parTransId="{F8FA0C9F-7314-4193-8142-AB889067088C}" sibTransId="{35D9866D-CEA2-4555-82A7-579E23678104}"/>
    <dgm:cxn modelId="{CAA64FD3-0CC9-4171-B552-859734BFAD62}" type="presParOf" srcId="{38DBBD06-E901-452C-9412-5370E90AECDC}" destId="{69DF90C2-94A6-4F0D-AA84-E356217F8CD3}" srcOrd="0" destOrd="0" presId="urn:microsoft.com/office/officeart/2005/8/layout/vProcess5"/>
    <dgm:cxn modelId="{738DE963-17CC-4101-9B47-E708B5DEB263}" type="presParOf" srcId="{38DBBD06-E901-452C-9412-5370E90AECDC}" destId="{3D0070BB-88FC-46EA-88C6-53E22B21D0D4}" srcOrd="1" destOrd="0" presId="urn:microsoft.com/office/officeart/2005/8/layout/vProcess5"/>
    <dgm:cxn modelId="{C29E7F3E-8B86-4206-B571-09FD1EEA214B}" type="presParOf" srcId="{38DBBD06-E901-452C-9412-5370E90AECDC}" destId="{F469515E-114B-4547-ABF2-809E0B92D91C}" srcOrd="2" destOrd="0" presId="urn:microsoft.com/office/officeart/2005/8/layout/vProcess5"/>
    <dgm:cxn modelId="{5B5DDA8B-204B-41A1-93CB-60AF2A07CB8C}" type="presParOf" srcId="{38DBBD06-E901-452C-9412-5370E90AECDC}" destId="{2E144C93-7D70-4004-AB09-AA5E583DFFC7}" srcOrd="3" destOrd="0" presId="urn:microsoft.com/office/officeart/2005/8/layout/vProcess5"/>
    <dgm:cxn modelId="{82FEB027-93DE-4B44-9A94-6CBCD34E53D2}" type="presParOf" srcId="{38DBBD06-E901-452C-9412-5370E90AECDC}" destId="{BD5885FB-91A6-440B-9E08-FF36B8919EB6}" srcOrd="4" destOrd="0" presId="urn:microsoft.com/office/officeart/2005/8/layout/vProcess5"/>
    <dgm:cxn modelId="{97E99DD0-993E-4422-AB05-8F3D04EC66ED}" type="presParOf" srcId="{38DBBD06-E901-452C-9412-5370E90AECDC}" destId="{7E06BE03-8687-448F-A720-0D4B62854752}"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70BB-88FC-46EA-88C6-53E22B21D0D4}">
      <dsp:nvSpPr>
        <dsp:cNvPr id="0" name=""/>
        <dsp:cNvSpPr/>
      </dsp:nvSpPr>
      <dsp:spPr>
        <a:xfrm>
          <a:off x="0" y="0"/>
          <a:ext cx="9731692" cy="1871566"/>
        </a:xfrm>
        <a:prstGeom prst="roundRect">
          <a:avLst>
            <a:gd name="adj" fmla="val 10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a:solidFill>
                <a:schemeClr val="tx1"/>
              </a:solidFill>
            </a:rPr>
            <a:t>Start </a:t>
          </a:r>
          <a:r>
            <a:rPr lang="en-GB" sz="2800" kern="1200" err="1">
              <a:solidFill>
                <a:schemeClr val="tx1"/>
              </a:solidFill>
            </a:rPr>
            <a:t>gefaseerde</a:t>
          </a:r>
          <a:r>
            <a:rPr lang="en-GB" sz="2800" kern="1200">
              <a:solidFill>
                <a:schemeClr val="tx1"/>
              </a:solidFill>
            </a:rPr>
            <a:t> </a:t>
          </a:r>
          <a:r>
            <a:rPr lang="en-GB" sz="2800" kern="1200" err="1">
              <a:solidFill>
                <a:schemeClr val="tx1"/>
              </a:solidFill>
            </a:rPr>
            <a:t>inwerkingtreding</a:t>
          </a:r>
          <a:r>
            <a:rPr lang="en-GB" sz="2800" kern="1200">
              <a:solidFill>
                <a:schemeClr val="tx1"/>
              </a:solidFill>
            </a:rPr>
            <a:t> </a:t>
          </a:r>
          <a:r>
            <a:rPr lang="en-GB" sz="2800" kern="1200" err="1">
              <a:solidFill>
                <a:schemeClr val="tx1"/>
              </a:solidFill>
            </a:rPr>
            <a:t>voorzien</a:t>
          </a:r>
          <a:r>
            <a:rPr lang="en-GB" sz="2800" kern="1200">
              <a:solidFill>
                <a:schemeClr val="tx1"/>
              </a:solidFill>
            </a:rPr>
            <a:t> op </a:t>
          </a:r>
          <a:r>
            <a:rPr lang="en-GB" sz="2800" kern="1200">
              <a:solidFill>
                <a:schemeClr val="tx1"/>
              </a:solidFill>
              <a:latin typeface="Flanders Art Sans Bold"/>
            </a:rPr>
            <a:t>1 </a:t>
          </a:r>
          <a:r>
            <a:rPr lang="en-GB" sz="2800" kern="1200" err="1">
              <a:solidFill>
                <a:schemeClr val="tx1"/>
              </a:solidFill>
              <a:latin typeface="Flanders Art Sans Bold"/>
            </a:rPr>
            <a:t>juni</a:t>
          </a:r>
          <a:r>
            <a:rPr lang="en-GB" sz="2800" kern="1200">
              <a:solidFill>
                <a:schemeClr val="tx1"/>
              </a:solidFill>
              <a:latin typeface="Flanders Art Sans Bold"/>
            </a:rPr>
            <a:t> 2024</a:t>
          </a:r>
          <a:r>
            <a:rPr lang="en-GB" sz="2800" kern="1200">
              <a:solidFill>
                <a:srgbClr val="010000"/>
              </a:solidFill>
              <a:latin typeface="Flanders Art Sans Bold"/>
            </a:rPr>
            <a:t> </a:t>
          </a:r>
          <a:br>
            <a:rPr lang="en-GB" sz="2800" kern="1200">
              <a:solidFill>
                <a:schemeClr val="tx1"/>
              </a:solidFill>
            </a:rPr>
          </a:br>
          <a:endParaRPr lang="en-US" sz="2800" kern="1200">
            <a:solidFill>
              <a:schemeClr val="tx1"/>
            </a:solidFill>
          </a:endParaRPr>
        </a:p>
      </dsp:txBody>
      <dsp:txXfrm>
        <a:off x="54816" y="54816"/>
        <a:ext cx="7797283" cy="1761934"/>
      </dsp:txXfrm>
    </dsp:sp>
    <dsp:sp modelId="{F469515E-114B-4547-ABF2-809E0B92D91C}">
      <dsp:nvSpPr>
        <dsp:cNvPr id="0" name=""/>
        <dsp:cNvSpPr/>
      </dsp:nvSpPr>
      <dsp:spPr>
        <a:xfrm>
          <a:off x="1717357" y="2287469"/>
          <a:ext cx="9731692" cy="1871566"/>
        </a:xfrm>
        <a:prstGeom prst="roundRect">
          <a:avLst>
            <a:gd name="adj" fmla="val 10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b="1" kern="1200" err="1">
              <a:solidFill>
                <a:schemeClr val="tx1"/>
              </a:solidFill>
            </a:rPr>
            <a:t>AgO</a:t>
          </a:r>
          <a:r>
            <a:rPr lang="en-GB" sz="2800" b="1" kern="1200">
              <a:solidFill>
                <a:schemeClr val="tx1"/>
              </a:solidFill>
            </a:rPr>
            <a:t> </a:t>
          </a:r>
          <a:r>
            <a:rPr lang="en-GB" sz="2800" b="1" kern="1200" err="1">
              <a:solidFill>
                <a:schemeClr val="tx1"/>
              </a:solidFill>
            </a:rPr>
            <a:t>bereidt</a:t>
          </a:r>
          <a:r>
            <a:rPr lang="en-GB" sz="2800" b="1" kern="1200">
              <a:solidFill>
                <a:schemeClr val="tx1"/>
              </a:solidFill>
            </a:rPr>
            <a:t> </a:t>
          </a:r>
          <a:r>
            <a:rPr lang="en-GB" sz="2800" b="1" kern="1200" err="1">
              <a:solidFill>
                <a:schemeClr val="tx1"/>
              </a:solidFill>
            </a:rPr>
            <a:t>voor</a:t>
          </a:r>
          <a:r>
            <a:rPr lang="en-GB" sz="2800" kern="1200">
              <a:solidFill>
                <a:schemeClr val="tx1"/>
              </a:solidFill>
            </a:rPr>
            <a:t>: </a:t>
          </a:r>
          <a:r>
            <a:rPr lang="en-GB" sz="2800" kern="1200" err="1">
              <a:solidFill>
                <a:schemeClr val="tx1"/>
              </a:solidFill>
            </a:rPr>
            <a:t>processen</a:t>
          </a:r>
          <a:r>
            <a:rPr lang="en-GB" sz="2800" kern="1200">
              <a:solidFill>
                <a:schemeClr val="tx1"/>
              </a:solidFill>
            </a:rPr>
            <a:t> – </a:t>
          </a:r>
          <a:r>
            <a:rPr lang="en-GB" sz="2800" kern="1200" err="1">
              <a:solidFill>
                <a:schemeClr val="tx1"/>
              </a:solidFill>
            </a:rPr>
            <a:t>kaders</a:t>
          </a:r>
          <a:r>
            <a:rPr lang="en-GB" sz="2800" kern="1200">
              <a:solidFill>
                <a:schemeClr val="tx1"/>
              </a:solidFill>
            </a:rPr>
            <a:t> – </a:t>
          </a:r>
          <a:r>
            <a:rPr lang="en-GB" sz="2800" kern="1200" err="1">
              <a:solidFill>
                <a:schemeClr val="tx1"/>
              </a:solidFill>
            </a:rPr>
            <a:t>systemen</a:t>
          </a:r>
          <a:r>
            <a:rPr lang="en-GB" sz="2800" kern="1200">
              <a:solidFill>
                <a:schemeClr val="tx1"/>
              </a:solidFill>
            </a:rPr>
            <a:t> – </a:t>
          </a:r>
          <a:r>
            <a:rPr lang="en-GB" sz="2800" kern="1200" err="1">
              <a:solidFill>
                <a:schemeClr val="tx1"/>
              </a:solidFill>
            </a:rPr>
            <a:t>opleiding</a:t>
          </a:r>
          <a:r>
            <a:rPr lang="en-GB" sz="2800" kern="1200">
              <a:solidFill>
                <a:schemeClr val="tx1"/>
              </a:solidFill>
              <a:latin typeface="Flanders Art Sans Bold"/>
            </a:rPr>
            <a:t> </a:t>
          </a:r>
          <a:r>
            <a:rPr lang="en-GB" sz="2800" kern="1200">
              <a:solidFill>
                <a:srgbClr val="000000"/>
              </a:solidFill>
              <a:latin typeface="Calibri"/>
              <a:cs typeface="Calibri"/>
            </a:rPr>
            <a:t>–</a:t>
          </a:r>
          <a:r>
            <a:rPr lang="en-GB" sz="2800" kern="1200">
              <a:solidFill>
                <a:schemeClr val="tx1"/>
              </a:solidFill>
              <a:latin typeface="Flanders Art Sans Bold"/>
            </a:rPr>
            <a:t> </a:t>
          </a:r>
          <a:r>
            <a:rPr lang="en-GB" sz="2800" kern="1200" err="1">
              <a:solidFill>
                <a:schemeClr val="tx1"/>
              </a:solidFill>
            </a:rPr>
            <a:t>communicatie</a:t>
          </a:r>
          <a:r>
            <a:rPr lang="en-GB" sz="2800" b="0" kern="1200">
              <a:solidFill>
                <a:schemeClr val="tx1"/>
              </a:solidFill>
              <a:latin typeface="Flanders Art Sans Bold"/>
            </a:rPr>
            <a:t> </a:t>
          </a:r>
          <a:r>
            <a:rPr lang="en-GB" sz="2800" b="0" kern="1200">
              <a:solidFill>
                <a:srgbClr val="000000"/>
              </a:solidFill>
              <a:latin typeface="Calibri"/>
              <a:cs typeface="Calibri"/>
            </a:rPr>
            <a:t>–</a:t>
          </a:r>
          <a:r>
            <a:rPr lang="en-GB" sz="2800" b="0" kern="1200">
              <a:solidFill>
                <a:schemeClr val="tx1"/>
              </a:solidFill>
              <a:latin typeface="Calibri"/>
              <a:cs typeface="Calibri"/>
            </a:rPr>
            <a:t> ...</a:t>
          </a:r>
          <a:endParaRPr lang="en-US" sz="2800" b="0" kern="1200">
            <a:solidFill>
              <a:schemeClr val="tx1"/>
            </a:solidFill>
          </a:endParaRPr>
        </a:p>
      </dsp:txBody>
      <dsp:txXfrm>
        <a:off x="1772173" y="2342285"/>
        <a:ext cx="6688184" cy="1761934"/>
      </dsp:txXfrm>
    </dsp:sp>
    <dsp:sp modelId="{2E144C93-7D70-4004-AB09-AA5E583DFFC7}">
      <dsp:nvSpPr>
        <dsp:cNvPr id="0" name=""/>
        <dsp:cNvSpPr/>
      </dsp:nvSpPr>
      <dsp:spPr>
        <a:xfrm>
          <a:off x="8515174" y="1471258"/>
          <a:ext cx="1216518" cy="1216518"/>
        </a:xfrm>
        <a:prstGeom prst="downArrow">
          <a:avLst>
            <a:gd name="adj1" fmla="val 55000"/>
            <a:gd name="adj2" fmla="val 45000"/>
          </a:avLst>
        </a:prstGeom>
        <a:solidFill>
          <a:schemeClr val="tx1"/>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highlight>
              <a:srgbClr val="CB1F85"/>
            </a:highlight>
          </a:endParaRPr>
        </a:p>
      </dsp:txBody>
      <dsp:txXfrm>
        <a:off x="8788891" y="1471258"/>
        <a:ext cx="669084" cy="91543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12-12-2023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12/12/2023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AgO</a:t>
            </a:r>
            <a:r>
              <a:rPr lang="en-US">
                <a:cs typeface="Calibri"/>
              </a:rPr>
              <a:t> </a:t>
            </a:r>
            <a:r>
              <a:rPr lang="en-US" err="1">
                <a:cs typeface="Calibri"/>
              </a:rPr>
              <a:t>treedt</a:t>
            </a:r>
            <a:r>
              <a:rPr lang="en-US">
                <a:cs typeface="Calibri"/>
              </a:rPr>
              <a:t> op </a:t>
            </a:r>
            <a:r>
              <a:rPr lang="en-US" err="1">
                <a:cs typeface="Calibri"/>
              </a:rPr>
              <a:t>verschillende</a:t>
            </a:r>
            <a:r>
              <a:rPr lang="en-US">
                <a:cs typeface="Calibri"/>
              </a:rPr>
              <a:t> </a:t>
            </a:r>
            <a:r>
              <a:rPr lang="en-US" err="1">
                <a:cs typeface="Calibri"/>
              </a:rPr>
              <a:t>manieren</a:t>
            </a:r>
            <a:r>
              <a:rPr lang="en-US">
                <a:cs typeface="Calibri"/>
              </a:rPr>
              <a:t> in contact met de </a:t>
            </a:r>
            <a:r>
              <a:rPr lang="en-US" err="1">
                <a:cs typeface="Calibri"/>
              </a:rPr>
              <a:t>belanghebbenden</a:t>
            </a:r>
            <a:r>
              <a:rPr lang="en-US">
                <a:cs typeface="Calibri"/>
              </a:rPr>
              <a:t> </a:t>
            </a:r>
            <a:r>
              <a:rPr lang="en-US" err="1">
                <a:cs typeface="Calibri"/>
              </a:rPr>
              <a:t>binnen</a:t>
            </a:r>
            <a:r>
              <a:rPr lang="en-US">
                <a:cs typeface="Calibri"/>
              </a:rPr>
              <a:t> de VO:</a:t>
            </a:r>
            <a:endParaRPr lang="en-US"/>
          </a:p>
          <a:p>
            <a:pPr marL="171450" indent="-171450">
              <a:buFont typeface="Calibri"/>
              <a:buChar char="-"/>
            </a:pPr>
            <a:r>
              <a:rPr lang="en-US">
                <a:cs typeface="Calibri"/>
              </a:rPr>
              <a:t>We </a:t>
            </a:r>
            <a:r>
              <a:rPr lang="en-US" err="1">
                <a:cs typeface="Calibri"/>
              </a:rPr>
              <a:t>doen</a:t>
            </a:r>
            <a:r>
              <a:rPr lang="en-US">
                <a:cs typeface="Calibri"/>
              </a:rPr>
              <a:t> </a:t>
            </a:r>
            <a:r>
              <a:rPr lang="en-US" err="1">
                <a:cs typeface="Calibri"/>
              </a:rPr>
              <a:t>dat</a:t>
            </a:r>
            <a:r>
              <a:rPr lang="en-US">
                <a:cs typeface="Calibri"/>
              </a:rPr>
              <a:t> </a:t>
            </a:r>
            <a:r>
              <a:rPr lang="en-US" err="1">
                <a:cs typeface="Calibri"/>
              </a:rPr>
              <a:t>rechtstreeks</a:t>
            </a:r>
            <a:r>
              <a:rPr lang="en-US">
                <a:cs typeface="Calibri"/>
              </a:rPr>
              <a:t> via </a:t>
            </a:r>
            <a:r>
              <a:rPr lang="en-US" err="1">
                <a:cs typeface="Calibri"/>
              </a:rPr>
              <a:t>bestaande</a:t>
            </a:r>
            <a:r>
              <a:rPr lang="en-US">
                <a:cs typeface="Calibri"/>
              </a:rPr>
              <a:t> </a:t>
            </a:r>
            <a:r>
              <a:rPr lang="en-US" err="1">
                <a:cs typeface="Calibri"/>
              </a:rPr>
              <a:t>kanalen</a:t>
            </a:r>
            <a:r>
              <a:rPr lang="en-US">
                <a:cs typeface="Calibri"/>
              </a:rPr>
              <a:t> </a:t>
            </a:r>
            <a:r>
              <a:rPr lang="en-US" err="1"/>
              <a:t>zoals</a:t>
            </a:r>
            <a:r>
              <a:rPr lang="en-US"/>
              <a:t> Vlaanderen Intern, </a:t>
            </a:r>
            <a:r>
              <a:rPr lang="en-US" err="1"/>
              <a:t>nieuwsbrieven</a:t>
            </a:r>
            <a:r>
              <a:rPr lang="en-US"/>
              <a:t>, HR-</a:t>
            </a:r>
            <a:r>
              <a:rPr lang="en-US" err="1"/>
              <a:t>infonetwerken</a:t>
            </a:r>
            <a:r>
              <a:rPr lang="en-US"/>
              <a:t>, tot e-mail </a:t>
            </a:r>
            <a:r>
              <a:rPr lang="en-US" err="1"/>
              <a:t>voor</a:t>
            </a:r>
            <a:r>
              <a:rPr lang="en-US"/>
              <a:t> heel </a:t>
            </a:r>
            <a:r>
              <a:rPr lang="en-US" err="1"/>
              <a:t>specifieke</a:t>
            </a:r>
            <a:r>
              <a:rPr lang="en-US"/>
              <a:t> </a:t>
            </a:r>
            <a:r>
              <a:rPr lang="en-US" err="1"/>
              <a:t>doelgroepen</a:t>
            </a:r>
            <a:r>
              <a:rPr lang="en-US"/>
              <a:t>.</a:t>
            </a:r>
            <a:endParaRPr lang="en-US">
              <a:cs typeface="Calibri"/>
            </a:endParaRPr>
          </a:p>
          <a:p>
            <a:pPr marL="171450" indent="-171450">
              <a:buFont typeface="Calibri"/>
              <a:buChar char="-"/>
            </a:pPr>
            <a:r>
              <a:rPr lang="en-US"/>
              <a:t>We </a:t>
            </a:r>
            <a:r>
              <a:rPr lang="en-US" err="1"/>
              <a:t>willen</a:t>
            </a:r>
            <a:r>
              <a:rPr lang="en-US"/>
              <a:t> </a:t>
            </a:r>
            <a:r>
              <a:rPr lang="en-US" err="1"/>
              <a:t>dat</a:t>
            </a:r>
            <a:r>
              <a:rPr lang="en-US"/>
              <a:t> </a:t>
            </a:r>
            <a:r>
              <a:rPr lang="en-US" err="1"/>
              <a:t>ook</a:t>
            </a:r>
            <a:r>
              <a:rPr lang="en-US"/>
              <a:t> </a:t>
            </a:r>
            <a:r>
              <a:rPr lang="en-US" err="1"/>
              <a:t>meer</a:t>
            </a:r>
            <a:r>
              <a:rPr lang="en-US"/>
              <a:t> </a:t>
            </a:r>
            <a:r>
              <a:rPr lang="en-US" err="1"/>
              <a:t>gaan</a:t>
            </a:r>
            <a:r>
              <a:rPr lang="en-US"/>
              <a:t> </a:t>
            </a:r>
            <a:r>
              <a:rPr lang="en-US" err="1"/>
              <a:t>doen</a:t>
            </a:r>
            <a:r>
              <a:rPr lang="en-US"/>
              <a:t> via </a:t>
            </a:r>
            <a:r>
              <a:rPr lang="en-US" err="1"/>
              <a:t>ambassadeurs</a:t>
            </a:r>
            <a:r>
              <a:rPr lang="en-US"/>
              <a:t> in de </a:t>
            </a:r>
            <a:r>
              <a:rPr lang="en-US" err="1"/>
              <a:t>entiteiten</a:t>
            </a:r>
            <a:r>
              <a:rPr lang="en-US"/>
              <a:t>. Dat </a:t>
            </a:r>
            <a:r>
              <a:rPr lang="en-US" err="1"/>
              <a:t>zijn</a:t>
            </a:r>
            <a:r>
              <a:rPr lang="en-US"/>
              <a:t> top- </a:t>
            </a:r>
            <a:r>
              <a:rPr lang="en-US" err="1"/>
              <a:t>en</a:t>
            </a:r>
            <a:r>
              <a:rPr lang="en-US"/>
              <a:t> </a:t>
            </a:r>
            <a:r>
              <a:rPr lang="en-US" err="1"/>
              <a:t>middenkader</a:t>
            </a:r>
            <a:r>
              <a:rPr lang="en-US"/>
              <a:t>, de HRBP's </a:t>
            </a:r>
            <a:r>
              <a:rPr lang="en-US" err="1"/>
              <a:t>en</a:t>
            </a:r>
            <a:r>
              <a:rPr lang="en-US"/>
              <a:t> </a:t>
            </a:r>
            <a:r>
              <a:rPr lang="en-US" err="1"/>
              <a:t>jullie</a:t>
            </a:r>
            <a:r>
              <a:rPr lang="en-US"/>
              <a:t>, de HR-professionals in de </a:t>
            </a:r>
            <a:r>
              <a:rPr lang="en-US" err="1"/>
              <a:t>entiteiten</a:t>
            </a:r>
            <a:r>
              <a:rPr lang="en-US"/>
              <a:t>. </a:t>
            </a:r>
            <a:r>
              <a:rPr lang="en-US" err="1"/>
              <a:t>AgO</a:t>
            </a:r>
            <a:r>
              <a:rPr lang="en-US"/>
              <a:t> </a:t>
            </a:r>
            <a:r>
              <a:rPr lang="en-US" b="1" err="1"/>
              <a:t>informeert</a:t>
            </a:r>
            <a:r>
              <a:rPr lang="en-US"/>
              <a:t>, </a:t>
            </a:r>
            <a:r>
              <a:rPr lang="en-US" b="1" err="1"/>
              <a:t>consulteert</a:t>
            </a:r>
            <a:r>
              <a:rPr lang="en-US" b="1"/>
              <a:t> </a:t>
            </a:r>
            <a:r>
              <a:rPr lang="en-US" err="1"/>
              <a:t>en</a:t>
            </a:r>
            <a:r>
              <a:rPr lang="en-US"/>
              <a:t> </a:t>
            </a:r>
            <a:r>
              <a:rPr lang="en-US" b="1" err="1"/>
              <a:t>ondersteunt</a:t>
            </a:r>
            <a:r>
              <a:rPr lang="en-US" b="1"/>
              <a:t> </a:t>
            </a:r>
            <a:r>
              <a:rPr lang="en-US" err="1"/>
              <a:t>jullie</a:t>
            </a:r>
            <a:r>
              <a:rPr lang="en-US"/>
              <a:t> met </a:t>
            </a:r>
            <a:r>
              <a:rPr lang="en-US" err="1"/>
              <a:t>infosessies</a:t>
            </a:r>
            <a:r>
              <a:rPr lang="en-US"/>
              <a:t>, </a:t>
            </a:r>
            <a:r>
              <a:rPr lang="en-US" err="1"/>
              <a:t>allerhande</a:t>
            </a:r>
            <a:r>
              <a:rPr lang="en-US"/>
              <a:t> </a:t>
            </a:r>
            <a:r>
              <a:rPr lang="en-US" err="1"/>
              <a:t>materiaal</a:t>
            </a:r>
            <a:r>
              <a:rPr lang="en-US"/>
              <a:t>, </a:t>
            </a:r>
            <a:r>
              <a:rPr lang="en-US" err="1"/>
              <a:t>opleidingen</a:t>
            </a:r>
            <a:r>
              <a:rPr lang="en-US"/>
              <a:t> </a:t>
            </a:r>
            <a:r>
              <a:rPr lang="en-US" err="1"/>
              <a:t>enz</a:t>
            </a:r>
            <a:r>
              <a:rPr lang="en-US"/>
              <a:t>. </a:t>
            </a:r>
            <a:r>
              <a:rPr lang="en-US" err="1"/>
              <a:t>Zodat</a:t>
            </a:r>
            <a:r>
              <a:rPr lang="en-US"/>
              <a:t> </a:t>
            </a:r>
            <a:r>
              <a:rPr lang="en-US" err="1"/>
              <a:t>jullie</a:t>
            </a:r>
            <a:r>
              <a:rPr lang="en-US"/>
              <a:t> op </a:t>
            </a:r>
            <a:r>
              <a:rPr lang="en-US" err="1"/>
              <a:t>jullie</a:t>
            </a:r>
            <a:r>
              <a:rPr lang="en-US"/>
              <a:t> </a:t>
            </a:r>
            <a:r>
              <a:rPr lang="en-US" err="1"/>
              <a:t>beurt</a:t>
            </a:r>
            <a:r>
              <a:rPr lang="en-US"/>
              <a:t> </a:t>
            </a:r>
            <a:r>
              <a:rPr lang="en-US" err="1"/>
              <a:t>medewerkers</a:t>
            </a:r>
            <a:r>
              <a:rPr lang="en-US"/>
              <a:t> </a:t>
            </a:r>
            <a:r>
              <a:rPr lang="en-US" err="1"/>
              <a:t>kunnen</a:t>
            </a:r>
            <a:r>
              <a:rPr lang="en-US"/>
              <a:t> </a:t>
            </a:r>
            <a:r>
              <a:rPr lang="en-US" b="1" err="1"/>
              <a:t>informeren</a:t>
            </a:r>
            <a:r>
              <a:rPr lang="en-US"/>
              <a:t>, </a:t>
            </a:r>
            <a:r>
              <a:rPr lang="en-US" b="1" err="1"/>
              <a:t>begeleiden</a:t>
            </a:r>
            <a:r>
              <a:rPr lang="en-US" b="1"/>
              <a:t> </a:t>
            </a:r>
            <a:r>
              <a:rPr lang="en-US" err="1"/>
              <a:t>en</a:t>
            </a:r>
            <a:r>
              <a:rPr lang="en-US"/>
              <a:t> </a:t>
            </a:r>
            <a:r>
              <a:rPr lang="en-US" b="1" err="1"/>
              <a:t>aanzetten</a:t>
            </a:r>
            <a:r>
              <a:rPr lang="en-US" b="1"/>
              <a:t> tot </a:t>
            </a:r>
            <a:r>
              <a:rPr lang="en-US" b="1" err="1"/>
              <a:t>actie</a:t>
            </a:r>
            <a:r>
              <a:rPr lang="en-US" b="1"/>
              <a:t>. </a:t>
            </a:r>
            <a:r>
              <a:rPr lang="en-US"/>
              <a:t>We </a:t>
            </a:r>
            <a:r>
              <a:rPr lang="en-US" err="1"/>
              <a:t>werken</a:t>
            </a:r>
            <a:r>
              <a:rPr lang="en-US"/>
              <a:t> </a:t>
            </a:r>
            <a:r>
              <a:rPr lang="en-US" err="1"/>
              <a:t>dus</a:t>
            </a:r>
            <a:r>
              <a:rPr lang="en-US"/>
              <a:t> </a:t>
            </a:r>
            <a:r>
              <a:rPr lang="en-US" err="1"/>
              <a:t>volgens</a:t>
            </a:r>
            <a:r>
              <a:rPr lang="en-US"/>
              <a:t> het train-the-</a:t>
            </a:r>
            <a:r>
              <a:rPr lang="en-US" err="1"/>
              <a:t>trainerprincipe</a:t>
            </a:r>
            <a:r>
              <a:rPr lang="en-US"/>
              <a:t>. De </a:t>
            </a:r>
            <a:r>
              <a:rPr lang="en-US" err="1"/>
              <a:t>groep</a:t>
            </a:r>
            <a:r>
              <a:rPr lang="en-US"/>
              <a:t> van </a:t>
            </a:r>
            <a:r>
              <a:rPr lang="en-US" err="1"/>
              <a:t>ambassadeurs</a:t>
            </a:r>
            <a:r>
              <a:rPr lang="en-US"/>
              <a:t> is </a:t>
            </a:r>
            <a:r>
              <a:rPr lang="en-US" err="1"/>
              <a:t>een</a:t>
            </a:r>
            <a:r>
              <a:rPr lang="en-US"/>
              <a:t> </a:t>
            </a:r>
            <a:r>
              <a:rPr lang="en-US" err="1"/>
              <a:t>groep</a:t>
            </a:r>
            <a:r>
              <a:rPr lang="en-US"/>
              <a:t> </a:t>
            </a:r>
            <a:r>
              <a:rPr lang="en-US" err="1"/>
              <a:t>waarmee</a:t>
            </a:r>
            <a:r>
              <a:rPr lang="en-US"/>
              <a:t> </a:t>
            </a:r>
            <a:r>
              <a:rPr lang="en-US" err="1"/>
              <a:t>AgO</a:t>
            </a:r>
            <a:r>
              <a:rPr lang="en-US"/>
              <a:t> frequent </a:t>
            </a:r>
            <a:r>
              <a:rPr lang="en-US" err="1"/>
              <a:t>rechtstreeks</a:t>
            </a:r>
            <a:r>
              <a:rPr lang="en-US"/>
              <a:t> in contact </a:t>
            </a:r>
            <a:r>
              <a:rPr lang="en-US" err="1"/>
              <a:t>treedt</a:t>
            </a:r>
            <a:r>
              <a:rPr lang="en-US"/>
              <a:t> </a:t>
            </a:r>
            <a:r>
              <a:rPr lang="en-US" err="1"/>
              <a:t>en</a:t>
            </a:r>
            <a:r>
              <a:rPr lang="en-US"/>
              <a:t> </a:t>
            </a:r>
            <a:r>
              <a:rPr lang="en-US" err="1"/>
              <a:t>dat</a:t>
            </a:r>
            <a:r>
              <a:rPr lang="en-US"/>
              <a:t> </a:t>
            </a:r>
            <a:r>
              <a:rPr lang="en-US" err="1"/>
              <a:t>zullen</a:t>
            </a:r>
            <a:r>
              <a:rPr lang="en-US"/>
              <a:t> we </a:t>
            </a:r>
            <a:r>
              <a:rPr lang="en-US" err="1"/>
              <a:t>dus</a:t>
            </a:r>
            <a:r>
              <a:rPr lang="en-US"/>
              <a:t> </a:t>
            </a:r>
            <a:r>
              <a:rPr lang="en-US" err="1"/>
              <a:t>meer</a:t>
            </a:r>
            <a:r>
              <a:rPr lang="en-US"/>
              <a:t> </a:t>
            </a:r>
            <a:r>
              <a:rPr lang="en-US" err="1"/>
              <a:t>en</a:t>
            </a:r>
            <a:r>
              <a:rPr lang="en-US"/>
              <a:t> </a:t>
            </a:r>
            <a:r>
              <a:rPr lang="en-US" err="1"/>
              <a:t>meer</a:t>
            </a:r>
            <a:r>
              <a:rPr lang="en-US"/>
              <a:t> </a:t>
            </a:r>
            <a:r>
              <a:rPr lang="en-US" err="1"/>
              <a:t>gaan</a:t>
            </a:r>
            <a:r>
              <a:rPr lang="en-US"/>
              <a:t> </a:t>
            </a:r>
            <a:r>
              <a:rPr lang="en-US" err="1"/>
              <a:t>doen</a:t>
            </a:r>
            <a:r>
              <a:rPr lang="en-US"/>
              <a:t> de </a:t>
            </a:r>
            <a:r>
              <a:rPr lang="en-US" err="1"/>
              <a:t>komende</a:t>
            </a:r>
            <a:r>
              <a:rPr lang="en-US"/>
              <a:t> </a:t>
            </a:r>
            <a:r>
              <a:rPr lang="en-US" err="1"/>
              <a:t>maanden</a:t>
            </a:r>
            <a:r>
              <a:rPr lang="en-US"/>
              <a:t>. We </a:t>
            </a:r>
            <a:r>
              <a:rPr lang="en-US" err="1"/>
              <a:t>bekijken</a:t>
            </a:r>
            <a:r>
              <a:rPr lang="en-US"/>
              <a:t> </a:t>
            </a:r>
            <a:r>
              <a:rPr lang="en-US" err="1"/>
              <a:t>daarbij</a:t>
            </a:r>
            <a:r>
              <a:rPr lang="en-US"/>
              <a:t> </a:t>
            </a:r>
            <a:r>
              <a:rPr lang="en-US" err="1"/>
              <a:t>telkens</a:t>
            </a:r>
            <a:r>
              <a:rPr lang="en-US"/>
              <a:t> </a:t>
            </a:r>
            <a:r>
              <a:rPr lang="en-US" err="1"/>
              <a:t>welke</a:t>
            </a:r>
            <a:r>
              <a:rPr lang="en-US"/>
              <a:t> </a:t>
            </a:r>
            <a:r>
              <a:rPr lang="en-US" err="1"/>
              <a:t>onderwerpen</a:t>
            </a:r>
            <a:r>
              <a:rPr lang="en-US"/>
              <a:t> van </a:t>
            </a:r>
            <a:r>
              <a:rPr lang="en-US" err="1"/>
              <a:t>belang</a:t>
            </a:r>
            <a:r>
              <a:rPr lang="en-US"/>
              <a:t> </a:t>
            </a:r>
            <a:r>
              <a:rPr lang="en-US" err="1"/>
              <a:t>zijn</a:t>
            </a:r>
            <a:r>
              <a:rPr lang="en-US"/>
              <a:t> </a:t>
            </a:r>
            <a:r>
              <a:rPr lang="en-US" err="1"/>
              <a:t>voor</a:t>
            </a:r>
            <a:r>
              <a:rPr lang="en-US"/>
              <a:t> </a:t>
            </a:r>
            <a:r>
              <a:rPr lang="en-US" err="1"/>
              <a:t>welke</a:t>
            </a:r>
            <a:r>
              <a:rPr lang="en-US"/>
              <a:t> </a:t>
            </a:r>
            <a:r>
              <a:rPr lang="en-US" err="1"/>
              <a:t>subgroep</a:t>
            </a:r>
            <a:r>
              <a:rPr lang="en-US"/>
              <a:t> </a:t>
            </a:r>
            <a:r>
              <a:rPr lang="en-US" err="1"/>
              <a:t>binnen</a:t>
            </a:r>
            <a:r>
              <a:rPr lang="en-US"/>
              <a:t> </a:t>
            </a:r>
            <a:r>
              <a:rPr lang="en-US" err="1"/>
              <a:t>deze</a:t>
            </a:r>
            <a:r>
              <a:rPr lang="en-US"/>
              <a:t> </a:t>
            </a:r>
            <a:r>
              <a:rPr lang="en-US" err="1"/>
              <a:t>grote</a:t>
            </a:r>
            <a:r>
              <a:rPr lang="en-US"/>
              <a:t> </a:t>
            </a:r>
            <a:r>
              <a:rPr lang="en-US" err="1"/>
              <a:t>groep</a:t>
            </a:r>
            <a:r>
              <a:rPr lang="en-US"/>
              <a:t> van </a:t>
            </a:r>
            <a:r>
              <a:rPr lang="en-US" err="1"/>
              <a:t>ambassadeurs</a:t>
            </a:r>
            <a:r>
              <a:rPr lang="en-US"/>
              <a:t>.</a:t>
            </a:r>
            <a:endParaRPr lang="en-US">
              <a:cs typeface="Calibri"/>
            </a:endParaRPr>
          </a:p>
          <a:p>
            <a:pPr marL="171450" indent="-171450">
              <a:buFont typeface="Calibri"/>
              <a:buChar char="-"/>
            </a:pPr>
            <a:r>
              <a:rPr lang="en-US" err="1">
                <a:cs typeface="Calibri"/>
              </a:rPr>
              <a:t>Tenslotte</a:t>
            </a:r>
            <a:r>
              <a:rPr lang="en-US">
                <a:cs typeface="Calibri"/>
              </a:rPr>
              <a:t> </a:t>
            </a:r>
            <a:r>
              <a:rPr lang="en-US" err="1">
                <a:cs typeface="Calibri"/>
              </a:rPr>
              <a:t>zullen</a:t>
            </a:r>
            <a:r>
              <a:rPr lang="en-US">
                <a:cs typeface="Calibri"/>
              </a:rPr>
              <a:t> we </a:t>
            </a:r>
            <a:r>
              <a:rPr lang="en-US" err="1">
                <a:cs typeface="Calibri"/>
              </a:rPr>
              <a:t>ook</a:t>
            </a:r>
            <a:r>
              <a:rPr lang="en-US">
                <a:cs typeface="Calibri"/>
              </a:rPr>
              <a:t> </a:t>
            </a:r>
            <a:r>
              <a:rPr lang="en-US" err="1">
                <a:cs typeface="Calibri"/>
              </a:rPr>
              <a:t>meer</a:t>
            </a:r>
            <a:r>
              <a:rPr lang="en-US">
                <a:cs typeface="Calibri"/>
              </a:rPr>
              <a:t> </a:t>
            </a:r>
            <a:r>
              <a:rPr lang="en-US" err="1">
                <a:cs typeface="Calibri"/>
              </a:rPr>
              <a:t>gaan</a:t>
            </a:r>
            <a:r>
              <a:rPr lang="en-US">
                <a:cs typeface="Calibri"/>
              </a:rPr>
              <a:t> </a:t>
            </a:r>
            <a:r>
              <a:rPr lang="en-US" err="1">
                <a:cs typeface="Calibri"/>
              </a:rPr>
              <a:t>inzetten</a:t>
            </a:r>
            <a:r>
              <a:rPr lang="en-US">
                <a:cs typeface="Calibri"/>
              </a:rPr>
              <a:t> op </a:t>
            </a:r>
            <a:r>
              <a:rPr lang="en-US" err="1">
                <a:cs typeface="Calibri"/>
              </a:rPr>
              <a:t>gebruikersgroepen</a:t>
            </a:r>
            <a:r>
              <a:rPr lang="en-US">
                <a:cs typeface="Calibri"/>
              </a:rPr>
              <a:t>. </a:t>
            </a:r>
            <a:r>
              <a:rPr lang="en-US" err="1">
                <a:cs typeface="Calibri"/>
              </a:rPr>
              <a:t>Daarin</a:t>
            </a:r>
            <a:r>
              <a:rPr lang="en-US">
                <a:cs typeface="Calibri"/>
              </a:rPr>
              <a:t> </a:t>
            </a:r>
            <a:r>
              <a:rPr lang="en-US" err="1">
                <a:cs typeface="Calibri"/>
              </a:rPr>
              <a:t>zullen</a:t>
            </a:r>
            <a:r>
              <a:rPr lang="en-US">
                <a:cs typeface="Calibri"/>
              </a:rPr>
              <a:t> we </a:t>
            </a:r>
            <a:r>
              <a:rPr lang="en-US" err="1">
                <a:cs typeface="Calibri"/>
              </a:rPr>
              <a:t>vertegenwoordigers</a:t>
            </a:r>
            <a:r>
              <a:rPr lang="en-US">
                <a:cs typeface="Calibri"/>
              </a:rPr>
              <a:t> van </a:t>
            </a:r>
            <a:r>
              <a:rPr lang="en-US" err="1">
                <a:cs typeface="Calibri"/>
              </a:rPr>
              <a:t>verschillende</a:t>
            </a:r>
            <a:r>
              <a:rPr lang="en-US">
                <a:cs typeface="Calibri"/>
              </a:rPr>
              <a:t> </a:t>
            </a:r>
            <a:r>
              <a:rPr lang="en-US" err="1">
                <a:cs typeface="Calibri"/>
              </a:rPr>
              <a:t>entiteiten</a:t>
            </a:r>
            <a:r>
              <a:rPr lang="en-US">
                <a:cs typeface="Calibri"/>
              </a:rPr>
              <a:t> </a:t>
            </a:r>
            <a:r>
              <a:rPr lang="en-US" err="1">
                <a:cs typeface="Calibri"/>
              </a:rPr>
              <a:t>en</a:t>
            </a:r>
            <a:r>
              <a:rPr lang="en-US">
                <a:cs typeface="Calibri"/>
              </a:rPr>
              <a:t> met </a:t>
            </a:r>
            <a:r>
              <a:rPr lang="en-US" err="1">
                <a:cs typeface="Calibri"/>
              </a:rPr>
              <a:t>verschillende</a:t>
            </a:r>
            <a:r>
              <a:rPr lang="en-US">
                <a:cs typeface="Calibri"/>
              </a:rPr>
              <a:t> </a:t>
            </a:r>
            <a:r>
              <a:rPr lang="en-US" err="1">
                <a:cs typeface="Calibri"/>
              </a:rPr>
              <a:t>profielen</a:t>
            </a:r>
            <a:r>
              <a:rPr lang="en-US">
                <a:cs typeface="Calibri"/>
              </a:rPr>
              <a:t> </a:t>
            </a:r>
            <a:r>
              <a:rPr lang="en-US" err="1">
                <a:cs typeface="Calibri"/>
              </a:rPr>
              <a:t>samenbrengen</a:t>
            </a:r>
            <a:r>
              <a:rPr lang="en-US">
                <a:cs typeface="Calibri"/>
              </a:rPr>
              <a:t> om </a:t>
            </a:r>
            <a:r>
              <a:rPr lang="en-US" err="1">
                <a:cs typeface="Calibri"/>
              </a:rPr>
              <a:t>communicatie</a:t>
            </a:r>
            <a:r>
              <a:rPr lang="en-US">
                <a:cs typeface="Calibri"/>
              </a:rPr>
              <a:t>, </a:t>
            </a:r>
            <a:r>
              <a:rPr lang="en-US" err="1">
                <a:cs typeface="Calibri"/>
              </a:rPr>
              <a:t>opleidingen</a:t>
            </a:r>
            <a:r>
              <a:rPr lang="en-US">
                <a:cs typeface="Calibri"/>
              </a:rPr>
              <a:t>, </a:t>
            </a:r>
            <a:r>
              <a:rPr lang="en-US" err="1">
                <a:cs typeface="Calibri"/>
              </a:rPr>
              <a:t>kaders</a:t>
            </a:r>
            <a:r>
              <a:rPr lang="en-US">
                <a:cs typeface="Calibri"/>
              </a:rPr>
              <a:t> </a:t>
            </a:r>
            <a:r>
              <a:rPr lang="en-US" err="1">
                <a:cs typeface="Calibri"/>
              </a:rPr>
              <a:t>en</a:t>
            </a:r>
            <a:r>
              <a:rPr lang="en-US">
                <a:cs typeface="Calibri"/>
              </a:rPr>
              <a:t> </a:t>
            </a:r>
            <a:r>
              <a:rPr lang="en-US" err="1">
                <a:cs typeface="Calibri"/>
              </a:rPr>
              <a:t>systemen</a:t>
            </a:r>
            <a:r>
              <a:rPr lang="en-US">
                <a:cs typeface="Calibri"/>
              </a:rPr>
              <a:t> </a:t>
            </a:r>
            <a:r>
              <a:rPr lang="en-US" err="1">
                <a:cs typeface="Calibri"/>
              </a:rPr>
              <a:t>bij</a:t>
            </a:r>
            <a:r>
              <a:rPr lang="en-US">
                <a:cs typeface="Calibri"/>
              </a:rPr>
              <a:t> </a:t>
            </a:r>
            <a:r>
              <a:rPr lang="en-US" err="1">
                <a:cs typeface="Calibri"/>
              </a:rPr>
              <a:t>af</a:t>
            </a:r>
            <a:r>
              <a:rPr lang="en-US">
                <a:cs typeface="Calibri"/>
              </a:rPr>
              <a:t> </a:t>
            </a:r>
            <a:r>
              <a:rPr lang="en-US" err="1">
                <a:cs typeface="Calibri"/>
              </a:rPr>
              <a:t>te</a:t>
            </a:r>
            <a:r>
              <a:rPr lang="en-US">
                <a:cs typeface="Calibri"/>
              </a:rPr>
              <a:t> </a:t>
            </a:r>
            <a:r>
              <a:rPr lang="en-US" err="1">
                <a:cs typeface="Calibri"/>
              </a:rPr>
              <a:t>toetsen</a:t>
            </a:r>
            <a:r>
              <a:rPr lang="en-US">
                <a:cs typeface="Calibri"/>
              </a:rPr>
              <a:t>.</a:t>
            </a: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3435787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171661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We </a:t>
            </a:r>
            <a:r>
              <a:rPr lang="en-US" err="1">
                <a:cs typeface="+mn-lt"/>
              </a:rPr>
              <a:t>voorzien</a:t>
            </a:r>
            <a:r>
              <a:rPr lang="en-US">
                <a:cs typeface="+mn-lt"/>
              </a:rPr>
              <a:t> </a:t>
            </a:r>
            <a:r>
              <a:rPr lang="en-US" err="1">
                <a:cs typeface="+mn-lt"/>
              </a:rPr>
              <a:t>vanuit</a:t>
            </a:r>
            <a:r>
              <a:rPr lang="en-US">
                <a:cs typeface="+mn-lt"/>
              </a:rPr>
              <a:t> </a:t>
            </a:r>
            <a:r>
              <a:rPr lang="en-US" err="1">
                <a:cs typeface="+mn-lt"/>
              </a:rPr>
              <a:t>AgO</a:t>
            </a:r>
            <a:r>
              <a:rPr lang="en-US">
                <a:cs typeface="+mn-lt"/>
              </a:rPr>
              <a:t> </a:t>
            </a:r>
            <a:r>
              <a:rPr lang="en-US" err="1">
                <a:cs typeface="+mn-lt"/>
              </a:rPr>
              <a:t>ook</a:t>
            </a:r>
            <a:r>
              <a:rPr lang="en-US">
                <a:cs typeface="+mn-lt"/>
              </a:rPr>
              <a:t> </a:t>
            </a:r>
            <a:r>
              <a:rPr lang="en-US" err="1">
                <a:cs typeface="+mn-lt"/>
              </a:rPr>
              <a:t>een</a:t>
            </a:r>
            <a:r>
              <a:rPr lang="en-US">
                <a:cs typeface="+mn-lt"/>
              </a:rPr>
              <a:t> </a:t>
            </a:r>
            <a:r>
              <a:rPr lang="en-US" err="1">
                <a:cs typeface="+mn-lt"/>
              </a:rPr>
              <a:t>opleidingsaanbod</a:t>
            </a:r>
            <a:r>
              <a:rPr lang="en-US">
                <a:cs typeface="+mn-lt"/>
              </a:rPr>
              <a:t> </a:t>
            </a:r>
            <a:r>
              <a:rPr lang="en-US" err="1">
                <a:cs typeface="+mn-lt"/>
              </a:rPr>
              <a:t>zodat</a:t>
            </a:r>
            <a:r>
              <a:rPr lang="en-US">
                <a:cs typeface="+mn-lt"/>
              </a:rPr>
              <a:t> </a:t>
            </a:r>
            <a:r>
              <a:rPr lang="en-US" err="1">
                <a:cs typeface="+mn-lt"/>
              </a:rPr>
              <a:t>dat</a:t>
            </a:r>
            <a:r>
              <a:rPr lang="en-US">
                <a:cs typeface="+mn-lt"/>
              </a:rPr>
              <a:t> de </a:t>
            </a:r>
            <a:r>
              <a:rPr lang="en-US" err="1">
                <a:cs typeface="+mn-lt"/>
              </a:rPr>
              <a:t>ambassadeurs</a:t>
            </a:r>
            <a:r>
              <a:rPr lang="en-US">
                <a:cs typeface="+mn-lt"/>
              </a:rPr>
              <a:t> </a:t>
            </a:r>
            <a:r>
              <a:rPr lang="en-US" err="1">
                <a:cs typeface="+mn-lt"/>
              </a:rPr>
              <a:t>en</a:t>
            </a:r>
            <a:r>
              <a:rPr lang="en-US">
                <a:cs typeface="+mn-lt"/>
              </a:rPr>
              <a:t> </a:t>
            </a:r>
            <a:r>
              <a:rPr lang="en-US" err="1">
                <a:cs typeface="+mn-lt"/>
              </a:rPr>
              <a:t>specifieke</a:t>
            </a:r>
            <a:r>
              <a:rPr lang="en-US">
                <a:cs typeface="+mn-lt"/>
              </a:rPr>
              <a:t> </a:t>
            </a:r>
            <a:r>
              <a:rPr lang="en-US" err="1">
                <a:cs typeface="+mn-lt"/>
              </a:rPr>
              <a:t>uitvoerders</a:t>
            </a:r>
            <a:r>
              <a:rPr lang="en-US">
                <a:cs typeface="+mn-lt"/>
              </a:rPr>
              <a:t> (</a:t>
            </a:r>
            <a:r>
              <a:rPr lang="en-US" err="1">
                <a:cs typeface="+mn-lt"/>
              </a:rPr>
              <a:t>zoals</a:t>
            </a:r>
            <a:r>
              <a:rPr lang="en-US">
                <a:cs typeface="+mn-lt"/>
              </a:rPr>
              <a:t> de </a:t>
            </a:r>
            <a:r>
              <a:rPr lang="en-US" err="1">
                <a:cs typeface="+mn-lt"/>
              </a:rPr>
              <a:t>leidinggevenden</a:t>
            </a:r>
            <a:r>
              <a:rPr lang="en-US">
                <a:cs typeface="+mn-lt"/>
              </a:rPr>
              <a:t>) </a:t>
            </a:r>
            <a:r>
              <a:rPr lang="en-US" err="1">
                <a:cs typeface="+mn-lt"/>
              </a:rPr>
              <a:t>klaar</a:t>
            </a:r>
            <a:r>
              <a:rPr lang="en-US">
                <a:cs typeface="+mn-lt"/>
              </a:rPr>
              <a:t> </a:t>
            </a:r>
            <a:r>
              <a:rPr lang="en-US" err="1">
                <a:cs typeface="+mn-lt"/>
              </a:rPr>
              <a:t>zullen</a:t>
            </a:r>
            <a:r>
              <a:rPr lang="en-US">
                <a:cs typeface="+mn-lt"/>
              </a:rPr>
              <a:t> </a:t>
            </a:r>
            <a:r>
              <a:rPr lang="en-US" err="1">
                <a:cs typeface="+mn-lt"/>
              </a:rPr>
              <a:t>zijn</a:t>
            </a:r>
            <a:r>
              <a:rPr lang="en-US">
                <a:cs typeface="+mn-lt"/>
              </a:rPr>
              <a:t> om de </a:t>
            </a:r>
            <a:r>
              <a:rPr lang="en-US" err="1">
                <a:cs typeface="+mn-lt"/>
              </a:rPr>
              <a:t>nieuwe</a:t>
            </a:r>
            <a:r>
              <a:rPr lang="en-US">
                <a:cs typeface="+mn-lt"/>
              </a:rPr>
              <a:t> </a:t>
            </a:r>
            <a:r>
              <a:rPr lang="en-US" err="1">
                <a:cs typeface="+mn-lt"/>
              </a:rPr>
              <a:t>processen</a:t>
            </a:r>
            <a:r>
              <a:rPr lang="en-US">
                <a:cs typeface="+mn-lt"/>
              </a:rPr>
              <a:t>, </a:t>
            </a:r>
            <a:r>
              <a:rPr lang="en-US" err="1">
                <a:cs typeface="+mn-lt"/>
              </a:rPr>
              <a:t>kaders</a:t>
            </a:r>
            <a:r>
              <a:rPr lang="en-US">
                <a:cs typeface="+mn-lt"/>
              </a:rPr>
              <a:t>, regels </a:t>
            </a:r>
            <a:r>
              <a:rPr lang="en-US" err="1">
                <a:cs typeface="+mn-lt"/>
              </a:rPr>
              <a:t>en</a:t>
            </a:r>
            <a:r>
              <a:rPr lang="en-US">
                <a:cs typeface="+mn-lt"/>
              </a:rPr>
              <a:t> zo </a:t>
            </a:r>
            <a:r>
              <a:rPr lang="en-US" err="1">
                <a:cs typeface="+mn-lt"/>
              </a:rPr>
              <a:t>meer</a:t>
            </a:r>
            <a:r>
              <a:rPr lang="en-US">
                <a:cs typeface="+mn-lt"/>
              </a:rPr>
              <a:t> in de </a:t>
            </a:r>
            <a:r>
              <a:rPr lang="en-US" err="1">
                <a:cs typeface="+mn-lt"/>
              </a:rPr>
              <a:t>praktijk</a:t>
            </a:r>
            <a:r>
              <a:rPr lang="en-US">
                <a:cs typeface="+mn-lt"/>
              </a:rPr>
              <a:t> toe </a:t>
            </a:r>
            <a:r>
              <a:rPr lang="en-US" err="1">
                <a:cs typeface="+mn-lt"/>
              </a:rPr>
              <a:t>te</a:t>
            </a:r>
            <a:r>
              <a:rPr lang="en-US">
                <a:cs typeface="+mn-lt"/>
              </a:rPr>
              <a:t> </a:t>
            </a:r>
            <a:r>
              <a:rPr lang="en-US" err="1">
                <a:cs typeface="+mn-lt"/>
              </a:rPr>
              <a:t>passen</a:t>
            </a:r>
            <a:r>
              <a:rPr lang="en-US">
                <a:cs typeface="+mn-lt"/>
              </a:rPr>
              <a:t> </a:t>
            </a:r>
            <a:r>
              <a:rPr lang="en-US" err="1">
                <a:cs typeface="+mn-lt"/>
              </a:rPr>
              <a:t>wanneer</a:t>
            </a:r>
            <a:r>
              <a:rPr lang="en-US">
                <a:cs typeface="+mn-lt"/>
              </a:rPr>
              <a:t> 5-sporen in </a:t>
            </a:r>
            <a:r>
              <a:rPr lang="en-US" err="1">
                <a:cs typeface="+mn-lt"/>
              </a:rPr>
              <a:t>werking</a:t>
            </a:r>
            <a:r>
              <a:rPr lang="en-US">
                <a:cs typeface="+mn-lt"/>
              </a:rPr>
              <a:t> </a:t>
            </a:r>
            <a:r>
              <a:rPr lang="en-US" err="1">
                <a:cs typeface="+mn-lt"/>
              </a:rPr>
              <a:t>treedt</a:t>
            </a:r>
            <a:r>
              <a:rPr lang="en-US">
                <a:cs typeface="+mn-lt"/>
              </a:rPr>
              <a:t>. We </a:t>
            </a:r>
            <a:r>
              <a:rPr lang="en-US" err="1">
                <a:cs typeface="+mn-lt"/>
              </a:rPr>
              <a:t>zetten</a:t>
            </a:r>
            <a:r>
              <a:rPr lang="en-US">
                <a:cs typeface="+mn-lt"/>
              </a:rPr>
              <a:t> </a:t>
            </a:r>
            <a:r>
              <a:rPr lang="en-US" err="1">
                <a:cs typeface="+mn-lt"/>
              </a:rPr>
              <a:t>daarvoor</a:t>
            </a:r>
            <a:r>
              <a:rPr lang="en-US">
                <a:cs typeface="+mn-lt"/>
              </a:rPr>
              <a:t> in op </a:t>
            </a:r>
            <a:r>
              <a:rPr lang="en-US" err="1">
                <a:cs typeface="+mn-lt"/>
              </a:rPr>
              <a:t>een</a:t>
            </a:r>
            <a:r>
              <a:rPr lang="en-US">
                <a:cs typeface="+mn-lt"/>
              </a:rPr>
              <a:t> mix van </a:t>
            </a:r>
            <a:r>
              <a:rPr lang="en-US" err="1">
                <a:cs typeface="+mn-lt"/>
              </a:rPr>
              <a:t>initiatieven</a:t>
            </a:r>
            <a:r>
              <a:rPr lang="en-US">
                <a:cs typeface="+mn-lt"/>
              </a:rPr>
              <a:t>.</a:t>
            </a:r>
          </a:p>
          <a:p>
            <a:endParaRPr lang="en-US">
              <a:cs typeface="+mn-lt"/>
            </a:endParaRPr>
          </a:p>
          <a:p>
            <a:r>
              <a:rPr lang="en-US">
                <a:cs typeface="+mn-lt"/>
              </a:rPr>
              <a:t>Zo </a:t>
            </a:r>
            <a:r>
              <a:rPr lang="en-US" err="1">
                <a:cs typeface="+mn-lt"/>
              </a:rPr>
              <a:t>zullen</a:t>
            </a:r>
            <a:r>
              <a:rPr lang="en-US">
                <a:cs typeface="+mn-lt"/>
              </a:rPr>
              <a:t> we </a:t>
            </a:r>
            <a:r>
              <a:rPr lang="en-US" err="1">
                <a:cs typeface="+mn-lt"/>
              </a:rPr>
              <a:t>bv</a:t>
            </a:r>
            <a:r>
              <a:rPr lang="en-US">
                <a:cs typeface="+mn-lt"/>
              </a:rPr>
              <a:t>. train-the-</a:t>
            </a:r>
            <a:r>
              <a:rPr lang="en-US" err="1">
                <a:cs typeface="+mn-lt"/>
              </a:rPr>
              <a:t>trainersessies</a:t>
            </a:r>
            <a:r>
              <a:rPr lang="en-US">
                <a:cs typeface="+mn-lt"/>
              </a:rPr>
              <a:t>, of </a:t>
            </a:r>
            <a:r>
              <a:rPr lang="en-US" err="1">
                <a:cs typeface="+mn-lt"/>
              </a:rPr>
              <a:t>eerder</a:t>
            </a:r>
            <a:r>
              <a:rPr lang="en-US">
                <a:cs typeface="+mn-lt"/>
              </a:rPr>
              <a:t> train-the-</a:t>
            </a:r>
            <a:r>
              <a:rPr lang="en-US" err="1">
                <a:cs typeface="+mn-lt"/>
              </a:rPr>
              <a:t>ambassadeursessies</a:t>
            </a:r>
            <a:r>
              <a:rPr lang="en-US">
                <a:cs typeface="+mn-lt"/>
              </a:rPr>
              <a:t>, </a:t>
            </a:r>
            <a:r>
              <a:rPr lang="en-US" err="1">
                <a:cs typeface="+mn-lt"/>
              </a:rPr>
              <a:t>organiseren</a:t>
            </a:r>
            <a:r>
              <a:rPr lang="en-US">
                <a:cs typeface="+mn-lt"/>
              </a:rPr>
              <a:t>. In die </a:t>
            </a:r>
            <a:r>
              <a:rPr lang="en-US" err="1">
                <a:cs typeface="+mn-lt"/>
              </a:rPr>
              <a:t>sessies</a:t>
            </a:r>
            <a:r>
              <a:rPr lang="en-US">
                <a:cs typeface="+mn-lt"/>
              </a:rPr>
              <a:t> </a:t>
            </a:r>
            <a:r>
              <a:rPr lang="en-US" err="1">
                <a:cs typeface="+mn-lt"/>
              </a:rPr>
              <a:t>zullen</a:t>
            </a:r>
            <a:r>
              <a:rPr lang="en-US">
                <a:cs typeface="+mn-lt"/>
              </a:rPr>
              <a:t> we concrete </a:t>
            </a:r>
            <a:r>
              <a:rPr lang="en-US" err="1">
                <a:cs typeface="+mn-lt"/>
              </a:rPr>
              <a:t>handvaten</a:t>
            </a:r>
            <a:r>
              <a:rPr lang="en-US">
                <a:cs typeface="+mn-lt"/>
              </a:rPr>
              <a:t> </a:t>
            </a:r>
            <a:r>
              <a:rPr lang="en-US" err="1">
                <a:cs typeface="+mn-lt"/>
              </a:rPr>
              <a:t>aanreiken</a:t>
            </a:r>
            <a:r>
              <a:rPr lang="en-US">
                <a:cs typeface="+mn-lt"/>
              </a:rPr>
              <a:t> om de </a:t>
            </a:r>
            <a:r>
              <a:rPr lang="en-US" err="1">
                <a:cs typeface="+mn-lt"/>
              </a:rPr>
              <a:t>collega's</a:t>
            </a:r>
            <a:r>
              <a:rPr lang="en-US">
                <a:cs typeface="+mn-lt"/>
              </a:rPr>
              <a:t> die mee het </a:t>
            </a:r>
            <a:r>
              <a:rPr lang="en-US" err="1">
                <a:cs typeface="+mn-lt"/>
              </a:rPr>
              <a:t>beleid</a:t>
            </a:r>
            <a:r>
              <a:rPr lang="en-US">
                <a:cs typeface="+mn-lt"/>
              </a:rPr>
              <a:t> </a:t>
            </a:r>
            <a:r>
              <a:rPr lang="en-US" err="1">
                <a:cs typeface="+mn-lt"/>
              </a:rPr>
              <a:t>zullen</a:t>
            </a:r>
            <a:r>
              <a:rPr lang="en-US">
                <a:cs typeface="+mn-lt"/>
              </a:rPr>
              <a:t> </a:t>
            </a:r>
            <a:r>
              <a:rPr lang="en-US" err="1">
                <a:cs typeface="+mn-lt"/>
              </a:rPr>
              <a:t>uitvoeren</a:t>
            </a:r>
            <a:r>
              <a:rPr lang="en-US">
                <a:cs typeface="+mn-lt"/>
              </a:rPr>
              <a:t> </a:t>
            </a:r>
            <a:r>
              <a:rPr lang="en-US" err="1">
                <a:cs typeface="+mn-lt"/>
              </a:rPr>
              <a:t>binnen</a:t>
            </a:r>
            <a:r>
              <a:rPr lang="en-US">
                <a:cs typeface="+mn-lt"/>
              </a:rPr>
              <a:t> </a:t>
            </a:r>
            <a:r>
              <a:rPr lang="en-US" err="1">
                <a:cs typeface="+mn-lt"/>
              </a:rPr>
              <a:t>jouw</a:t>
            </a:r>
            <a:r>
              <a:rPr lang="en-US">
                <a:cs typeface="+mn-lt"/>
              </a:rPr>
              <a:t> </a:t>
            </a:r>
            <a:r>
              <a:rPr lang="en-US" err="1">
                <a:cs typeface="+mn-lt"/>
              </a:rPr>
              <a:t>entiteit</a:t>
            </a:r>
            <a:r>
              <a:rPr lang="en-US">
                <a:cs typeface="+mn-lt"/>
              </a:rPr>
              <a:t> </a:t>
            </a:r>
            <a:r>
              <a:rPr lang="en-US" err="1">
                <a:cs typeface="+mn-lt"/>
              </a:rPr>
              <a:t>te</a:t>
            </a:r>
            <a:r>
              <a:rPr lang="en-US">
                <a:cs typeface="+mn-lt"/>
              </a:rPr>
              <a:t> </a:t>
            </a:r>
            <a:r>
              <a:rPr lang="en-US" err="1">
                <a:cs typeface="+mn-lt"/>
              </a:rPr>
              <a:t>ondersteunen</a:t>
            </a:r>
            <a:r>
              <a:rPr lang="en-US">
                <a:cs typeface="+mn-lt"/>
              </a:rPr>
              <a:t>. We </a:t>
            </a:r>
            <a:r>
              <a:rPr lang="en-US" err="1">
                <a:cs typeface="+mn-lt"/>
              </a:rPr>
              <a:t>voorzien</a:t>
            </a:r>
            <a:r>
              <a:rPr lang="en-US">
                <a:cs typeface="+mn-lt"/>
              </a:rPr>
              <a:t> </a:t>
            </a:r>
            <a:r>
              <a:rPr lang="en-US" err="1">
                <a:cs typeface="+mn-lt"/>
              </a:rPr>
              <a:t>daarnaast</a:t>
            </a:r>
            <a:r>
              <a:rPr lang="en-US">
                <a:cs typeface="+mn-lt"/>
              </a:rPr>
              <a:t> </a:t>
            </a:r>
            <a:r>
              <a:rPr lang="en-US" err="1">
                <a:cs typeface="+mn-lt"/>
              </a:rPr>
              <a:t>ook</a:t>
            </a:r>
            <a:r>
              <a:rPr lang="en-US">
                <a:cs typeface="+mn-lt"/>
              </a:rPr>
              <a:t> </a:t>
            </a:r>
            <a:r>
              <a:rPr lang="en-US" err="1">
                <a:cs typeface="+mn-lt"/>
              </a:rPr>
              <a:t>intervisiesessies</a:t>
            </a:r>
            <a:r>
              <a:rPr lang="en-US">
                <a:cs typeface="+mn-lt"/>
              </a:rPr>
              <a:t> in </a:t>
            </a:r>
            <a:r>
              <a:rPr lang="en-US" err="1">
                <a:cs typeface="+mn-lt"/>
              </a:rPr>
              <a:t>en</a:t>
            </a:r>
            <a:r>
              <a:rPr lang="en-US">
                <a:cs typeface="+mn-lt"/>
              </a:rPr>
              <a:t> </a:t>
            </a:r>
            <a:r>
              <a:rPr lang="en-US" err="1">
                <a:cs typeface="+mn-lt"/>
              </a:rPr>
              <a:t>tussen</a:t>
            </a:r>
            <a:r>
              <a:rPr lang="en-US">
                <a:cs typeface="+mn-lt"/>
              </a:rPr>
              <a:t> </a:t>
            </a:r>
            <a:r>
              <a:rPr lang="en-US" err="1">
                <a:cs typeface="+mn-lt"/>
              </a:rPr>
              <a:t>entiteiten</a:t>
            </a:r>
            <a:r>
              <a:rPr lang="en-US">
                <a:cs typeface="+mn-lt"/>
              </a:rPr>
              <a:t> </a:t>
            </a:r>
            <a:r>
              <a:rPr lang="en-US" err="1">
                <a:cs typeface="+mn-lt"/>
              </a:rPr>
              <a:t>en</a:t>
            </a:r>
            <a:r>
              <a:rPr lang="en-US">
                <a:cs typeface="+mn-lt"/>
              </a:rPr>
              <a:t> </a:t>
            </a:r>
            <a:r>
              <a:rPr lang="en-US" err="1">
                <a:cs typeface="+mn-lt"/>
              </a:rPr>
              <a:t>ontwikkelen</a:t>
            </a:r>
            <a:r>
              <a:rPr lang="en-US">
                <a:cs typeface="+mn-lt"/>
              </a:rPr>
              <a:t> e-learnings, </a:t>
            </a:r>
            <a:r>
              <a:rPr lang="en-US" err="1">
                <a:cs typeface="+mn-lt"/>
              </a:rPr>
              <a:t>microlearnings</a:t>
            </a:r>
            <a:r>
              <a:rPr lang="en-US">
                <a:cs typeface="+mn-lt"/>
              </a:rPr>
              <a:t> of </a:t>
            </a:r>
            <a:r>
              <a:rPr lang="en-US" err="1">
                <a:cs typeface="+mn-lt"/>
              </a:rPr>
              <a:t>snelstartkaarten</a:t>
            </a:r>
            <a:r>
              <a:rPr lang="en-US">
                <a:cs typeface="+mn-lt"/>
              </a:rPr>
              <a:t>, die </a:t>
            </a:r>
            <a:r>
              <a:rPr lang="en-US" err="1">
                <a:cs typeface="+mn-lt"/>
              </a:rPr>
              <a:t>jullie</a:t>
            </a:r>
            <a:r>
              <a:rPr lang="en-US">
                <a:cs typeface="+mn-lt"/>
              </a:rPr>
              <a:t> </a:t>
            </a:r>
            <a:r>
              <a:rPr lang="en-US" err="1">
                <a:cs typeface="+mn-lt"/>
              </a:rPr>
              <a:t>meteen</a:t>
            </a:r>
            <a:r>
              <a:rPr lang="en-US">
                <a:cs typeface="+mn-lt"/>
              </a:rPr>
              <a:t> </a:t>
            </a:r>
            <a:r>
              <a:rPr lang="en-US" err="1">
                <a:cs typeface="+mn-lt"/>
              </a:rPr>
              <a:t>kunnen</a:t>
            </a:r>
            <a:r>
              <a:rPr lang="en-US">
                <a:cs typeface="+mn-lt"/>
              </a:rPr>
              <a:t>  </a:t>
            </a:r>
            <a:r>
              <a:rPr lang="en-US" err="1">
                <a:cs typeface="+mn-lt"/>
              </a:rPr>
              <a:t>inzetten</a:t>
            </a:r>
            <a:r>
              <a:rPr lang="en-US">
                <a:cs typeface="+mn-lt"/>
              </a:rPr>
              <a:t>. Het </a:t>
            </a:r>
            <a:r>
              <a:rPr lang="en-US" err="1">
                <a:cs typeface="+mn-lt"/>
              </a:rPr>
              <a:t>huidige</a:t>
            </a:r>
            <a:r>
              <a:rPr lang="en-US">
                <a:cs typeface="+mn-lt"/>
              </a:rPr>
              <a:t> </a:t>
            </a:r>
            <a:r>
              <a:rPr lang="en-US" err="1">
                <a:cs typeface="+mn-lt"/>
              </a:rPr>
              <a:t>aanbod</a:t>
            </a:r>
            <a:r>
              <a:rPr lang="en-US">
                <a:cs typeface="+mn-lt"/>
              </a:rPr>
              <a:t> van </a:t>
            </a:r>
            <a:r>
              <a:rPr lang="en-US" err="1">
                <a:cs typeface="+mn-lt"/>
              </a:rPr>
              <a:t>raamcontracten</a:t>
            </a:r>
            <a:r>
              <a:rPr lang="en-US">
                <a:cs typeface="+mn-lt"/>
              </a:rPr>
              <a:t>, </a:t>
            </a:r>
            <a:r>
              <a:rPr lang="en-US" err="1">
                <a:cs typeface="+mn-lt"/>
              </a:rPr>
              <a:t>bv</a:t>
            </a:r>
            <a:r>
              <a:rPr lang="en-US">
                <a:cs typeface="+mn-lt"/>
              </a:rPr>
              <a:t>. </a:t>
            </a:r>
            <a:r>
              <a:rPr lang="en-US" err="1">
                <a:cs typeface="+mn-lt"/>
              </a:rPr>
              <a:t>rond</a:t>
            </a:r>
            <a:r>
              <a:rPr lang="en-US">
                <a:cs typeface="+mn-lt"/>
              </a:rPr>
              <a:t> </a:t>
            </a:r>
            <a:r>
              <a:rPr lang="en-US" err="1">
                <a:cs typeface="+mn-lt"/>
              </a:rPr>
              <a:t>leiderschap</a:t>
            </a:r>
            <a:r>
              <a:rPr lang="en-US">
                <a:cs typeface="+mn-lt"/>
              </a:rPr>
              <a:t> met </a:t>
            </a:r>
            <a:r>
              <a:rPr lang="en-US" err="1">
                <a:cs typeface="+mn-lt"/>
              </a:rPr>
              <a:t>Trüvius</a:t>
            </a:r>
            <a:r>
              <a:rPr lang="en-US">
                <a:cs typeface="+mn-lt"/>
              </a:rPr>
              <a:t> </a:t>
            </a:r>
            <a:r>
              <a:rPr lang="en-US" err="1">
                <a:cs typeface="+mn-lt"/>
              </a:rPr>
              <a:t>wordt</a:t>
            </a:r>
            <a:r>
              <a:rPr lang="en-US">
                <a:cs typeface="+mn-lt"/>
              </a:rPr>
              <a:t> </a:t>
            </a:r>
            <a:r>
              <a:rPr lang="en-US" err="1">
                <a:cs typeface="+mn-lt"/>
              </a:rPr>
              <a:t>aangepast</a:t>
            </a:r>
            <a:r>
              <a:rPr lang="en-US">
                <a:cs typeface="+mn-lt"/>
              </a:rPr>
              <a:t>/</a:t>
            </a:r>
            <a:r>
              <a:rPr lang="en-US" err="1">
                <a:cs typeface="+mn-lt"/>
              </a:rPr>
              <a:t>uitgebreid</a:t>
            </a:r>
            <a:r>
              <a:rPr lang="en-US">
                <a:cs typeface="+mn-lt"/>
              </a:rPr>
              <a:t> in </a:t>
            </a:r>
            <a:r>
              <a:rPr lang="en-US" err="1">
                <a:cs typeface="+mn-lt"/>
              </a:rPr>
              <a:t>functie</a:t>
            </a:r>
            <a:r>
              <a:rPr lang="en-US">
                <a:cs typeface="+mn-lt"/>
              </a:rPr>
              <a:t> van de </a:t>
            </a:r>
            <a:r>
              <a:rPr lang="en-US" err="1">
                <a:cs typeface="+mn-lt"/>
              </a:rPr>
              <a:t>veranderingen</a:t>
            </a:r>
            <a:r>
              <a:rPr lang="en-US">
                <a:cs typeface="+mn-lt"/>
              </a:rPr>
              <a:t> die het </a:t>
            </a:r>
            <a:r>
              <a:rPr lang="en-US" err="1">
                <a:cs typeface="+mn-lt"/>
              </a:rPr>
              <a:t>vernieuwd</a:t>
            </a:r>
            <a:r>
              <a:rPr lang="en-US">
                <a:cs typeface="+mn-lt"/>
              </a:rPr>
              <a:t> </a:t>
            </a:r>
            <a:r>
              <a:rPr lang="en-US" err="1">
                <a:cs typeface="+mn-lt"/>
              </a:rPr>
              <a:t>personeelsbeleid</a:t>
            </a:r>
            <a:r>
              <a:rPr lang="en-US">
                <a:cs typeface="+mn-lt"/>
              </a:rPr>
              <a:t> met </a:t>
            </a:r>
            <a:r>
              <a:rPr lang="en-US" err="1">
                <a:cs typeface="+mn-lt"/>
              </a:rPr>
              <a:t>zich</a:t>
            </a:r>
            <a:r>
              <a:rPr lang="en-US">
                <a:cs typeface="+mn-lt"/>
              </a:rPr>
              <a:t> </a:t>
            </a:r>
            <a:r>
              <a:rPr lang="en-US" err="1">
                <a:cs typeface="+mn-lt"/>
              </a:rPr>
              <a:t>meebrengen</a:t>
            </a:r>
            <a:r>
              <a:rPr lang="en-US">
                <a:cs typeface="+mn-lt"/>
              </a:rPr>
              <a:t>. Er </a:t>
            </a:r>
            <a:r>
              <a:rPr lang="en-US" err="1">
                <a:cs typeface="+mn-lt"/>
              </a:rPr>
              <a:t>wordt</a:t>
            </a:r>
            <a:r>
              <a:rPr lang="en-US">
                <a:cs typeface="+mn-lt"/>
              </a:rPr>
              <a:t> </a:t>
            </a:r>
            <a:r>
              <a:rPr lang="en-US" err="1">
                <a:cs typeface="+mn-lt"/>
              </a:rPr>
              <a:t>ook</a:t>
            </a:r>
            <a:r>
              <a:rPr lang="en-US">
                <a:cs typeface="+mn-lt"/>
              </a:rPr>
              <a:t> </a:t>
            </a:r>
            <a:r>
              <a:rPr lang="en-US" err="1">
                <a:cs typeface="+mn-lt"/>
              </a:rPr>
              <a:t>verder</a:t>
            </a:r>
            <a:r>
              <a:rPr lang="en-US">
                <a:cs typeface="+mn-lt"/>
              </a:rPr>
              <a:t> </a:t>
            </a:r>
            <a:r>
              <a:rPr lang="en-US" err="1">
                <a:cs typeface="+mn-lt"/>
              </a:rPr>
              <a:t>bekeken</a:t>
            </a:r>
            <a:r>
              <a:rPr lang="en-US">
                <a:cs typeface="+mn-lt"/>
              </a:rPr>
              <a:t> of het </a:t>
            </a:r>
            <a:r>
              <a:rPr lang="en-US" err="1">
                <a:cs typeface="+mn-lt"/>
              </a:rPr>
              <a:t>aanbod</a:t>
            </a:r>
            <a:r>
              <a:rPr lang="en-US">
                <a:cs typeface="+mn-lt"/>
              </a:rPr>
              <a:t> </a:t>
            </a:r>
            <a:r>
              <a:rPr lang="en-US" err="1">
                <a:cs typeface="+mn-lt"/>
              </a:rPr>
              <a:t>aan</a:t>
            </a:r>
            <a:r>
              <a:rPr lang="en-US">
                <a:cs typeface="+mn-lt"/>
              </a:rPr>
              <a:t> </a:t>
            </a:r>
            <a:r>
              <a:rPr lang="en-US" err="1">
                <a:cs typeface="+mn-lt"/>
              </a:rPr>
              <a:t>raamcontracten</a:t>
            </a:r>
            <a:r>
              <a:rPr lang="en-US">
                <a:cs typeface="+mn-lt"/>
              </a:rPr>
              <a:t> </a:t>
            </a:r>
            <a:r>
              <a:rPr lang="en-US" err="1">
                <a:cs typeface="+mn-lt"/>
              </a:rPr>
              <a:t>kan</a:t>
            </a:r>
            <a:r>
              <a:rPr lang="en-US">
                <a:cs typeface="+mn-lt"/>
              </a:rPr>
              <a:t> </a:t>
            </a:r>
            <a:r>
              <a:rPr lang="en-US" err="1">
                <a:cs typeface="+mn-lt"/>
              </a:rPr>
              <a:t>worden</a:t>
            </a:r>
            <a:r>
              <a:rPr lang="en-US">
                <a:cs typeface="+mn-lt"/>
              </a:rPr>
              <a:t> </a:t>
            </a:r>
            <a:r>
              <a:rPr lang="en-US" err="1">
                <a:cs typeface="+mn-lt"/>
              </a:rPr>
              <a:t>uitgebreid</a:t>
            </a:r>
            <a:r>
              <a:rPr lang="en-US">
                <a:cs typeface="+mn-lt"/>
              </a:rPr>
              <a:t> in </a:t>
            </a:r>
            <a:r>
              <a:rPr lang="en-US" err="1">
                <a:cs typeface="+mn-lt"/>
              </a:rPr>
              <a:t>functie</a:t>
            </a:r>
            <a:r>
              <a:rPr lang="en-US">
                <a:cs typeface="+mn-lt"/>
              </a:rPr>
              <a:t> van de </a:t>
            </a:r>
            <a:r>
              <a:rPr lang="en-US" err="1">
                <a:cs typeface="+mn-lt"/>
              </a:rPr>
              <a:t>veranderende</a:t>
            </a:r>
            <a:r>
              <a:rPr lang="en-US">
                <a:cs typeface="+mn-lt"/>
              </a:rPr>
              <a:t> </a:t>
            </a:r>
            <a:r>
              <a:rPr lang="en-US" err="1">
                <a:cs typeface="+mn-lt"/>
              </a:rPr>
              <a:t>noden</a:t>
            </a:r>
            <a:r>
              <a:rPr lang="en-US">
                <a:cs typeface="+mn-lt"/>
              </a:rPr>
              <a:t>.</a:t>
            </a:r>
            <a:endParaRPr lang="en-US">
              <a:ea typeface="Calibri"/>
              <a:cs typeface="+mn-lt"/>
            </a:endParaRPr>
          </a:p>
          <a:p>
            <a:endParaRPr lang="en-US">
              <a:cs typeface="+mn-lt"/>
            </a:endParaRPr>
          </a:p>
          <a:p>
            <a:r>
              <a:rPr lang="nl-NL"/>
              <a:t>We zullen dus een gevarieerd aanbod voorzien waarvan jullie kunnen afnemen. En jullie kunnen steeds een beroep doen op ons als adviseur om jullie wegwijs te maken in bv. het vernieuwde aanbod binnen raamcontracten.</a:t>
            </a:r>
            <a:endParaRPr lang="en-US">
              <a:cs typeface="+mn-lt"/>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015566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Het veranderplan voor 5-sporen is volop in opbouw. Vandaag lichten we graag toe wat er momenteel op de plank ligt.</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317242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err="1">
                <a:ea typeface="Calibri"/>
                <a:cs typeface="Calibri"/>
              </a:rPr>
              <a:t>AgO</a:t>
            </a:r>
            <a:r>
              <a:rPr lang="en-US">
                <a:ea typeface="Calibri"/>
                <a:cs typeface="Calibri"/>
              </a:rPr>
              <a:t> </a:t>
            </a:r>
            <a:r>
              <a:rPr lang="en-US" err="1">
                <a:ea typeface="Calibri"/>
                <a:cs typeface="Calibri"/>
              </a:rPr>
              <a:t>communiceert</a:t>
            </a:r>
            <a:r>
              <a:rPr lang="en-US">
                <a:ea typeface="Calibri"/>
                <a:cs typeface="Calibri"/>
              </a:rPr>
              <a:t> breed </a:t>
            </a:r>
            <a:r>
              <a:rPr lang="en-US" err="1">
                <a:ea typeface="Calibri"/>
                <a:cs typeface="Calibri"/>
              </a:rPr>
              <a:t>naar</a:t>
            </a:r>
            <a:r>
              <a:rPr lang="en-US">
                <a:ea typeface="Calibri"/>
                <a:cs typeface="Calibri"/>
              </a:rPr>
              <a:t> alle </a:t>
            </a:r>
            <a:r>
              <a:rPr lang="en-US" err="1">
                <a:ea typeface="Calibri"/>
                <a:cs typeface="Calibri"/>
              </a:rPr>
              <a:t>medewerkers</a:t>
            </a:r>
            <a:r>
              <a:rPr lang="en-US">
                <a:ea typeface="Calibri"/>
                <a:cs typeface="Calibri"/>
              </a:rPr>
              <a:t> van de </a:t>
            </a:r>
            <a:r>
              <a:rPr lang="en-US" err="1">
                <a:ea typeface="Calibri"/>
                <a:cs typeface="Calibri"/>
              </a:rPr>
              <a:t>diensten</a:t>
            </a:r>
            <a:r>
              <a:rPr lang="en-US">
                <a:ea typeface="Calibri"/>
                <a:cs typeface="Calibri"/>
              </a:rPr>
              <a:t> van de </a:t>
            </a:r>
            <a:r>
              <a:rPr lang="en-US" err="1">
                <a:ea typeface="Calibri"/>
                <a:cs typeface="Calibri"/>
              </a:rPr>
              <a:t>Vlaamse</a:t>
            </a:r>
            <a:r>
              <a:rPr lang="en-US">
                <a:ea typeface="Calibri"/>
                <a:cs typeface="Calibri"/>
              </a:rPr>
              <a:t> </a:t>
            </a:r>
            <a:r>
              <a:rPr lang="en-US" err="1">
                <a:ea typeface="Calibri"/>
                <a:cs typeface="Calibri"/>
              </a:rPr>
              <a:t>overheid</a:t>
            </a:r>
            <a:r>
              <a:rPr lang="en-US">
                <a:ea typeface="Calibri"/>
                <a:cs typeface="Calibri"/>
              </a:rPr>
              <a:t>. In de </a:t>
            </a:r>
            <a:r>
              <a:rPr lang="en-US" err="1">
                <a:ea typeface="Calibri"/>
                <a:cs typeface="Calibri"/>
              </a:rPr>
              <a:t>eerste</a:t>
            </a:r>
            <a:r>
              <a:rPr lang="en-US">
                <a:ea typeface="Calibri"/>
                <a:cs typeface="Calibri"/>
              </a:rPr>
              <a:t> </a:t>
            </a:r>
            <a:r>
              <a:rPr lang="en-US" err="1">
                <a:ea typeface="Calibri"/>
                <a:cs typeface="Calibri"/>
              </a:rPr>
              <a:t>plaats</a:t>
            </a:r>
            <a:r>
              <a:rPr lang="en-US">
                <a:ea typeface="Calibri"/>
                <a:cs typeface="Calibri"/>
              </a:rPr>
              <a:t> </a:t>
            </a:r>
            <a:r>
              <a:rPr lang="en-US" err="1">
                <a:ea typeface="Calibri"/>
                <a:cs typeface="Calibri"/>
              </a:rPr>
              <a:t>communiceren</a:t>
            </a:r>
            <a:r>
              <a:rPr lang="en-US">
                <a:ea typeface="Calibri"/>
                <a:cs typeface="Calibri"/>
              </a:rPr>
              <a:t> we </a:t>
            </a:r>
            <a:r>
              <a:rPr lang="en-US" err="1">
                <a:ea typeface="Calibri"/>
                <a:cs typeface="Calibri"/>
              </a:rPr>
              <a:t>wanneer</a:t>
            </a:r>
            <a:r>
              <a:rPr lang="en-US">
                <a:ea typeface="Calibri"/>
                <a:cs typeface="Calibri"/>
              </a:rPr>
              <a:t> er </a:t>
            </a:r>
            <a:r>
              <a:rPr lang="en-US" err="1">
                <a:ea typeface="Calibri"/>
                <a:cs typeface="Calibri"/>
              </a:rPr>
              <a:t>mijlpalen</a:t>
            </a:r>
            <a:r>
              <a:rPr lang="en-US">
                <a:ea typeface="Calibri"/>
                <a:cs typeface="Calibri"/>
              </a:rPr>
              <a:t> </a:t>
            </a:r>
            <a:r>
              <a:rPr lang="en-US" err="1">
                <a:ea typeface="Calibri"/>
                <a:cs typeface="Calibri"/>
              </a:rPr>
              <a:t>worden</a:t>
            </a:r>
            <a:r>
              <a:rPr lang="en-US">
                <a:ea typeface="Calibri"/>
                <a:cs typeface="Calibri"/>
              </a:rPr>
              <a:t> </a:t>
            </a:r>
            <a:r>
              <a:rPr lang="en-US" err="1">
                <a:ea typeface="Calibri"/>
                <a:cs typeface="Calibri"/>
              </a:rPr>
              <a:t>bereikt</a:t>
            </a:r>
            <a:r>
              <a:rPr lang="en-US">
                <a:ea typeface="Calibri"/>
                <a:cs typeface="Calibri"/>
              </a:rPr>
              <a:t> in het </a:t>
            </a:r>
            <a:r>
              <a:rPr lang="en-US" err="1">
                <a:ea typeface="Calibri"/>
                <a:cs typeface="Calibri"/>
              </a:rPr>
              <a:t>regelgevend</a:t>
            </a:r>
            <a:r>
              <a:rPr lang="en-US">
                <a:ea typeface="Calibri"/>
                <a:cs typeface="Calibri"/>
              </a:rPr>
              <a:t> </a:t>
            </a:r>
            <a:r>
              <a:rPr lang="en-US" err="1">
                <a:ea typeface="Calibri"/>
                <a:cs typeface="Calibri"/>
              </a:rPr>
              <a:t>proces</a:t>
            </a:r>
            <a:r>
              <a:rPr lang="en-US">
                <a:ea typeface="Calibri"/>
                <a:cs typeface="Calibri"/>
              </a:rPr>
              <a:t>. Dat </a:t>
            </a:r>
            <a:r>
              <a:rPr lang="en-US" err="1">
                <a:ea typeface="Calibri"/>
                <a:cs typeface="Calibri"/>
              </a:rPr>
              <a:t>doen</a:t>
            </a:r>
            <a:r>
              <a:rPr lang="en-US">
                <a:ea typeface="Calibri"/>
                <a:cs typeface="Calibri"/>
              </a:rPr>
              <a:t> we via Vlaanderen Intern </a:t>
            </a:r>
            <a:r>
              <a:rPr lang="en-US" err="1">
                <a:ea typeface="Calibri"/>
                <a:cs typeface="Calibri"/>
              </a:rPr>
              <a:t>voor</a:t>
            </a:r>
            <a:r>
              <a:rPr lang="en-US">
                <a:ea typeface="Calibri"/>
                <a:cs typeface="Calibri"/>
              </a:rPr>
              <a:t> </a:t>
            </a:r>
            <a:r>
              <a:rPr lang="en-US" err="1">
                <a:ea typeface="Calibri"/>
                <a:cs typeface="Calibri"/>
              </a:rPr>
              <a:t>personeelsleden</a:t>
            </a:r>
            <a:r>
              <a:rPr lang="en-US">
                <a:ea typeface="Calibri"/>
                <a:cs typeface="Calibri"/>
              </a:rPr>
              <a:t>. </a:t>
            </a:r>
          </a:p>
          <a:p>
            <a:r>
              <a:rPr lang="en-US" err="1">
                <a:ea typeface="Calibri"/>
                <a:cs typeface="Calibri"/>
              </a:rPr>
              <a:t>Wanneer</a:t>
            </a:r>
            <a:r>
              <a:rPr lang="en-US">
                <a:ea typeface="Calibri"/>
                <a:cs typeface="Calibri"/>
              </a:rPr>
              <a:t> er tussentijds ontwikkelingen zijn, zoals vorige week </a:t>
            </a:r>
            <a:r>
              <a:rPr lang="en-US" err="1">
                <a:ea typeface="Calibri"/>
                <a:cs typeface="Calibri"/>
              </a:rPr>
              <a:t>bijvoorbeeld</a:t>
            </a:r>
            <a:r>
              <a:rPr lang="en-US">
                <a:ea typeface="Calibri"/>
                <a:cs typeface="Calibri"/>
              </a:rPr>
              <a:t>, </a:t>
            </a:r>
            <a:r>
              <a:rPr lang="en-US" err="1">
                <a:ea typeface="Calibri"/>
                <a:cs typeface="Calibri"/>
              </a:rPr>
              <a:t>gebruiken</a:t>
            </a:r>
            <a:r>
              <a:rPr lang="en-US">
                <a:ea typeface="Calibri"/>
                <a:cs typeface="Calibri"/>
              </a:rPr>
              <a:t> we </a:t>
            </a:r>
            <a:r>
              <a:rPr lang="en-US" err="1">
                <a:ea typeface="Calibri"/>
                <a:cs typeface="Calibri"/>
              </a:rPr>
              <a:t>ook</a:t>
            </a:r>
            <a:r>
              <a:rPr lang="en-US">
                <a:ea typeface="Calibri"/>
                <a:cs typeface="Calibri"/>
              </a:rPr>
              <a:t> </a:t>
            </a:r>
            <a:r>
              <a:rPr lang="en-US" err="1">
                <a:ea typeface="Calibri"/>
                <a:cs typeface="Calibri"/>
              </a:rPr>
              <a:t>dat</a:t>
            </a:r>
            <a:r>
              <a:rPr lang="en-US">
                <a:ea typeface="Calibri"/>
                <a:cs typeface="Calibri"/>
              </a:rPr>
              <a:t> </a:t>
            </a:r>
            <a:r>
              <a:rPr lang="en-US" err="1">
                <a:ea typeface="Calibri"/>
                <a:cs typeface="Calibri"/>
              </a:rPr>
              <a:t>kanaal</a:t>
            </a:r>
            <a:r>
              <a:rPr lang="en-US">
                <a:ea typeface="Calibri"/>
                <a:cs typeface="Calibri"/>
              </a:rPr>
              <a:t> om </a:t>
            </a:r>
            <a:r>
              <a:rPr lang="en-US" err="1">
                <a:ea typeface="Calibri"/>
                <a:cs typeface="Calibri"/>
              </a:rPr>
              <a:t>te</a:t>
            </a:r>
            <a:r>
              <a:rPr lang="en-US">
                <a:ea typeface="Calibri"/>
                <a:cs typeface="Calibri"/>
              </a:rPr>
              <a:t> </a:t>
            </a:r>
            <a:r>
              <a:rPr lang="en-US" err="1">
                <a:ea typeface="Calibri"/>
                <a:cs typeface="Calibri"/>
              </a:rPr>
              <a:t>communiceren</a:t>
            </a:r>
            <a:r>
              <a:rPr lang="en-US">
                <a:ea typeface="Calibri"/>
                <a:cs typeface="Calibri"/>
              </a:rPr>
              <a:t>. </a:t>
            </a:r>
          </a:p>
          <a:p>
            <a:endParaRPr lang="en-US">
              <a:ea typeface="Calibri"/>
              <a:cs typeface="Calibri"/>
            </a:endParaRPr>
          </a:p>
          <a:p>
            <a:r>
              <a:rPr lang="en-US">
                <a:ea typeface="Calibri"/>
                <a:cs typeface="Calibri"/>
              </a:rPr>
              <a:t>In de </a:t>
            </a:r>
            <a:r>
              <a:rPr lang="en-US" err="1">
                <a:ea typeface="Calibri"/>
                <a:cs typeface="Calibri"/>
              </a:rPr>
              <a:t>tweede</a:t>
            </a:r>
            <a:r>
              <a:rPr lang="en-US">
                <a:ea typeface="Calibri"/>
                <a:cs typeface="Calibri"/>
              </a:rPr>
              <a:t> </a:t>
            </a:r>
            <a:r>
              <a:rPr lang="en-US" err="1">
                <a:ea typeface="Calibri"/>
                <a:cs typeface="Calibri"/>
              </a:rPr>
              <a:t>plaats</a:t>
            </a:r>
            <a:r>
              <a:rPr lang="en-US">
                <a:ea typeface="Calibri"/>
                <a:cs typeface="Calibri"/>
              </a:rPr>
              <a:t> is het </a:t>
            </a:r>
            <a:r>
              <a:rPr lang="en-US" err="1">
                <a:ea typeface="Calibri"/>
                <a:cs typeface="Calibri"/>
              </a:rPr>
              <a:t>ook</a:t>
            </a:r>
            <a:r>
              <a:rPr lang="en-US">
                <a:ea typeface="Calibri"/>
                <a:cs typeface="Calibri"/>
              </a:rPr>
              <a:t> </a:t>
            </a:r>
            <a:r>
              <a:rPr lang="en-US" err="1">
                <a:ea typeface="Calibri"/>
                <a:cs typeface="Calibri"/>
              </a:rPr>
              <a:t>belangrijk</a:t>
            </a:r>
            <a:r>
              <a:rPr lang="en-US">
                <a:ea typeface="Calibri"/>
                <a:cs typeface="Calibri"/>
              </a:rPr>
              <a:t> om de </a:t>
            </a:r>
            <a:r>
              <a:rPr lang="en-US" err="1">
                <a:ea typeface="Calibri"/>
                <a:cs typeface="Calibri"/>
              </a:rPr>
              <a:t>medewerkers</a:t>
            </a:r>
            <a:r>
              <a:rPr lang="en-US">
                <a:ea typeface="Calibri"/>
                <a:cs typeface="Calibri"/>
              </a:rPr>
              <a:t> van de </a:t>
            </a:r>
            <a:r>
              <a:rPr lang="en-US" err="1">
                <a:ea typeface="Calibri"/>
                <a:cs typeface="Calibri"/>
              </a:rPr>
              <a:t>Vlaamse</a:t>
            </a:r>
            <a:r>
              <a:rPr lang="en-US">
                <a:ea typeface="Calibri"/>
                <a:cs typeface="Calibri"/>
              </a:rPr>
              <a:t> </a:t>
            </a:r>
            <a:r>
              <a:rPr lang="en-US" err="1">
                <a:ea typeface="Calibri"/>
                <a:cs typeface="Calibri"/>
              </a:rPr>
              <a:t>overheid</a:t>
            </a:r>
            <a:r>
              <a:rPr lang="en-US">
                <a:ea typeface="Calibri"/>
                <a:cs typeface="Calibri"/>
              </a:rPr>
              <a:t> </a:t>
            </a:r>
            <a:r>
              <a:rPr lang="en-US" err="1">
                <a:ea typeface="Calibri"/>
                <a:cs typeface="Calibri"/>
              </a:rPr>
              <a:t>tussentijds</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informeren</a:t>
            </a:r>
            <a:r>
              <a:rPr lang="en-US">
                <a:ea typeface="Calibri"/>
                <a:cs typeface="Calibri"/>
              </a:rPr>
              <a:t>, </a:t>
            </a:r>
            <a:r>
              <a:rPr lang="en-US" err="1">
                <a:ea typeface="Calibri"/>
                <a:cs typeface="Calibri"/>
              </a:rPr>
              <a:t>zowel</a:t>
            </a:r>
            <a:r>
              <a:rPr lang="en-US">
                <a:ea typeface="Calibri"/>
                <a:cs typeface="Calibri"/>
              </a:rPr>
              <a:t> over de </a:t>
            </a:r>
            <a:r>
              <a:rPr lang="en-US" err="1">
                <a:ea typeface="Calibri"/>
                <a:cs typeface="Calibri"/>
              </a:rPr>
              <a:t>inhoud</a:t>
            </a:r>
            <a:r>
              <a:rPr lang="en-US">
                <a:ea typeface="Calibri"/>
                <a:cs typeface="Calibri"/>
              </a:rPr>
              <a:t> van het 5-sporenbeleid </a:t>
            </a:r>
            <a:r>
              <a:rPr lang="en-US" err="1">
                <a:ea typeface="Calibri"/>
                <a:cs typeface="Calibri"/>
              </a:rPr>
              <a:t>als</a:t>
            </a:r>
            <a:r>
              <a:rPr lang="en-US">
                <a:ea typeface="Calibri"/>
                <a:cs typeface="Calibri"/>
              </a:rPr>
              <a:t> over het </a:t>
            </a:r>
            <a:r>
              <a:rPr lang="en-US" err="1">
                <a:ea typeface="Calibri"/>
                <a:cs typeface="Calibri"/>
              </a:rPr>
              <a:t>implementatieproces</a:t>
            </a:r>
            <a:r>
              <a:rPr lang="en-US">
                <a:ea typeface="Calibri"/>
                <a:cs typeface="Calibri"/>
              </a:rPr>
              <a:t>. Die </a:t>
            </a:r>
            <a:r>
              <a:rPr lang="en-US" err="1">
                <a:ea typeface="Calibri"/>
                <a:cs typeface="Calibri"/>
              </a:rPr>
              <a:t>communicatie</a:t>
            </a:r>
            <a:r>
              <a:rPr lang="en-US">
                <a:ea typeface="Calibri"/>
                <a:cs typeface="Calibri"/>
              </a:rPr>
              <a:t> </a:t>
            </a:r>
            <a:r>
              <a:rPr lang="en-US" err="1">
                <a:ea typeface="Calibri"/>
                <a:cs typeface="Calibri"/>
              </a:rPr>
              <a:t>gaat</a:t>
            </a:r>
            <a:r>
              <a:rPr lang="en-US">
                <a:ea typeface="Calibri"/>
                <a:cs typeface="Calibri"/>
              </a:rPr>
              <a:t> </a:t>
            </a:r>
            <a:r>
              <a:rPr lang="en-US" err="1">
                <a:ea typeface="Calibri"/>
                <a:cs typeface="Calibri"/>
              </a:rPr>
              <a:t>uit</a:t>
            </a:r>
            <a:r>
              <a:rPr lang="en-US">
                <a:ea typeface="Calibri"/>
                <a:cs typeface="Calibri"/>
              </a:rPr>
              <a:t> van </a:t>
            </a:r>
            <a:r>
              <a:rPr lang="en-US" err="1">
                <a:ea typeface="Calibri"/>
                <a:cs typeface="Calibri"/>
              </a:rPr>
              <a:t>AgO</a:t>
            </a:r>
            <a:r>
              <a:rPr lang="en-US">
                <a:ea typeface="Calibri"/>
                <a:cs typeface="Calibri"/>
              </a:rPr>
              <a:t>, maar we </a:t>
            </a:r>
            <a:r>
              <a:rPr lang="en-US" err="1">
                <a:ea typeface="Calibri"/>
                <a:cs typeface="Calibri"/>
              </a:rPr>
              <a:t>rekenen</a:t>
            </a:r>
            <a:r>
              <a:rPr lang="en-US">
                <a:ea typeface="Calibri"/>
                <a:cs typeface="Calibri"/>
              </a:rPr>
              <a:t> </a:t>
            </a:r>
            <a:r>
              <a:rPr lang="en-US" err="1">
                <a:ea typeface="Calibri"/>
                <a:cs typeface="Calibri"/>
              </a:rPr>
              <a:t>ook</a:t>
            </a:r>
            <a:r>
              <a:rPr lang="en-US">
                <a:ea typeface="Calibri"/>
                <a:cs typeface="Calibri"/>
              </a:rPr>
              <a:t> op </a:t>
            </a:r>
            <a:r>
              <a:rPr lang="en-US" err="1">
                <a:ea typeface="Calibri"/>
                <a:cs typeface="Calibri"/>
              </a:rPr>
              <a:t>ambassadeurs</a:t>
            </a:r>
            <a:r>
              <a:rPr lang="en-US">
                <a:ea typeface="Calibri"/>
                <a:cs typeface="Calibri"/>
              </a:rPr>
              <a:t> in de </a:t>
            </a:r>
            <a:r>
              <a:rPr lang="en-US" err="1">
                <a:ea typeface="Calibri"/>
                <a:cs typeface="Calibri"/>
              </a:rPr>
              <a:t>entiteiten</a:t>
            </a:r>
            <a:r>
              <a:rPr lang="en-US">
                <a:ea typeface="Calibri"/>
                <a:cs typeface="Calibri"/>
              </a:rPr>
              <a:t>, </a:t>
            </a:r>
            <a:r>
              <a:rPr lang="en-US" err="1">
                <a:ea typeface="Calibri"/>
                <a:cs typeface="Calibri"/>
              </a:rPr>
              <a:t>waaronder</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als</a:t>
            </a:r>
            <a:r>
              <a:rPr lang="en-US">
                <a:ea typeface="Calibri"/>
                <a:cs typeface="Calibri"/>
              </a:rPr>
              <a:t> HR-professionals, om </a:t>
            </a:r>
            <a:r>
              <a:rPr lang="en-US" err="1">
                <a:ea typeface="Calibri"/>
                <a:cs typeface="Calibri"/>
              </a:rPr>
              <a:t>medewerkers</a:t>
            </a:r>
            <a:r>
              <a:rPr lang="en-US">
                <a:ea typeface="Calibri"/>
                <a:cs typeface="Calibri"/>
              </a:rPr>
              <a:t> </a:t>
            </a:r>
            <a:r>
              <a:rPr lang="en-US" err="1">
                <a:ea typeface="Calibri"/>
                <a:cs typeface="Calibri"/>
              </a:rPr>
              <a:t>bijvoorbeeld</a:t>
            </a:r>
            <a:r>
              <a:rPr lang="en-US">
                <a:ea typeface="Calibri"/>
                <a:cs typeface="Calibri"/>
              </a:rPr>
              <a:t> </a:t>
            </a:r>
            <a:r>
              <a:rPr lang="en-US" err="1">
                <a:ea typeface="Calibri"/>
                <a:cs typeface="Calibri"/>
              </a:rPr>
              <a:t>tijdens</a:t>
            </a:r>
            <a:r>
              <a:rPr lang="en-US">
                <a:ea typeface="Calibri"/>
                <a:cs typeface="Calibri"/>
              </a:rPr>
              <a:t> </a:t>
            </a:r>
            <a:r>
              <a:rPr lang="en-US" err="1">
                <a:ea typeface="Calibri"/>
                <a:cs typeface="Calibri"/>
              </a:rPr>
              <a:t>infosessies</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informeren</a:t>
            </a:r>
            <a:r>
              <a:rPr lang="en-US">
                <a:ea typeface="Calibri"/>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1350585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t>
            </a:r>
            <a:r>
              <a:rPr lang="en-US" err="1"/>
              <a:t>zijn</a:t>
            </a:r>
            <a:r>
              <a:rPr lang="en-US"/>
              <a:t> </a:t>
            </a:r>
            <a:r>
              <a:rPr lang="en-US" err="1"/>
              <a:t>momenteel</a:t>
            </a:r>
            <a:r>
              <a:rPr lang="en-US"/>
              <a:t> </a:t>
            </a:r>
            <a:r>
              <a:rPr lang="en-US" err="1"/>
              <a:t>volop</a:t>
            </a:r>
            <a:r>
              <a:rPr lang="en-US"/>
              <a:t> </a:t>
            </a:r>
            <a:r>
              <a:rPr lang="en-US" err="1"/>
              <a:t>bezig</a:t>
            </a:r>
            <a:r>
              <a:rPr lang="en-US"/>
              <a:t> </a:t>
            </a:r>
            <a:r>
              <a:rPr lang="en-US" err="1"/>
              <a:t>aan</a:t>
            </a:r>
            <a:r>
              <a:rPr lang="en-US"/>
              <a:t> </a:t>
            </a:r>
            <a:r>
              <a:rPr lang="en-US" err="1"/>
              <a:t>een</a:t>
            </a:r>
            <a:r>
              <a:rPr lang="en-US"/>
              <a:t> </a:t>
            </a:r>
            <a:r>
              <a:rPr lang="en-US" err="1"/>
              <a:t>veranderplan</a:t>
            </a:r>
            <a:r>
              <a:rPr lang="en-US"/>
              <a:t> </a:t>
            </a:r>
            <a:r>
              <a:rPr lang="en-US" err="1"/>
              <a:t>dat</a:t>
            </a:r>
            <a:r>
              <a:rPr lang="en-US"/>
              <a:t> </a:t>
            </a:r>
            <a:r>
              <a:rPr lang="en-US" err="1"/>
              <a:t>communicatie</a:t>
            </a:r>
            <a:r>
              <a:rPr lang="en-US"/>
              <a:t> </a:t>
            </a:r>
            <a:r>
              <a:rPr lang="en-US" err="1"/>
              <a:t>en</a:t>
            </a:r>
            <a:r>
              <a:rPr lang="en-US"/>
              <a:t> </a:t>
            </a:r>
            <a:r>
              <a:rPr lang="en-US" err="1"/>
              <a:t>opleiding</a:t>
            </a:r>
            <a:r>
              <a:rPr lang="en-US"/>
              <a:t> </a:t>
            </a:r>
            <a:r>
              <a:rPr lang="en-US" err="1"/>
              <a:t>samenbrengt</a:t>
            </a:r>
            <a:r>
              <a:rPr lang="en-US"/>
              <a:t> </a:t>
            </a:r>
            <a:r>
              <a:rPr lang="en-US" err="1"/>
              <a:t>voor</a:t>
            </a:r>
            <a:r>
              <a:rPr lang="en-US"/>
              <a:t> </a:t>
            </a:r>
            <a:r>
              <a:rPr lang="en-US" err="1"/>
              <a:t>o.a.</a:t>
            </a:r>
            <a:r>
              <a:rPr lang="en-US"/>
              <a:t> </a:t>
            </a:r>
            <a:r>
              <a:rPr lang="en-US" err="1"/>
              <a:t>deze</a:t>
            </a:r>
            <a:r>
              <a:rPr lang="en-US"/>
              <a:t> </a:t>
            </a:r>
            <a:r>
              <a:rPr lang="en-US" err="1"/>
              <a:t>doelgroepen</a:t>
            </a:r>
            <a:r>
              <a:rPr lang="en-US"/>
              <a:t>. Een </a:t>
            </a:r>
            <a:r>
              <a:rPr lang="en-US" err="1"/>
              <a:t>aantal</a:t>
            </a:r>
            <a:r>
              <a:rPr lang="en-US"/>
              <a:t> </a:t>
            </a:r>
            <a:r>
              <a:rPr lang="en-US" err="1"/>
              <a:t>initiatieven</a:t>
            </a:r>
            <a:r>
              <a:rPr lang="en-US"/>
              <a:t> </a:t>
            </a:r>
            <a:r>
              <a:rPr lang="en-US" err="1"/>
              <a:t>geven</a:t>
            </a:r>
            <a:r>
              <a:rPr lang="en-US"/>
              <a:t> we </a:t>
            </a:r>
            <a:r>
              <a:rPr lang="en-US" err="1"/>
              <a:t>jullie</a:t>
            </a:r>
            <a:r>
              <a:rPr lang="en-US"/>
              <a:t> </a:t>
            </a:r>
            <a:r>
              <a:rPr lang="en-US" err="1"/>
              <a:t>graag</a:t>
            </a:r>
            <a:r>
              <a:rPr lang="en-US"/>
              <a:t> nu al mee.</a:t>
            </a:r>
          </a:p>
          <a:p>
            <a:r>
              <a:rPr lang="en-US">
                <a:ea typeface="Calibri"/>
                <a:cs typeface="Calibri"/>
              </a:rPr>
              <a:t>5-sporen </a:t>
            </a:r>
            <a:r>
              <a:rPr lang="en-US" err="1">
                <a:ea typeface="Calibri"/>
                <a:cs typeface="Calibri"/>
              </a:rPr>
              <a:t>wordt</a:t>
            </a:r>
            <a:r>
              <a:rPr lang="en-US">
                <a:ea typeface="Calibri"/>
                <a:cs typeface="Calibri"/>
              </a:rPr>
              <a:t> </a:t>
            </a:r>
            <a:r>
              <a:rPr lang="en-US" err="1">
                <a:ea typeface="Calibri"/>
                <a:cs typeface="Calibri"/>
              </a:rPr>
              <a:t>een</a:t>
            </a:r>
            <a:r>
              <a:rPr lang="en-US">
                <a:ea typeface="Calibri"/>
                <a:cs typeface="Calibri"/>
              </a:rPr>
              <a:t> vast </a:t>
            </a:r>
            <a:r>
              <a:rPr lang="en-US" err="1">
                <a:ea typeface="Calibri"/>
                <a:cs typeface="Calibri"/>
              </a:rPr>
              <a:t>onderwerp</a:t>
            </a:r>
            <a:r>
              <a:rPr lang="en-US">
                <a:ea typeface="Calibri"/>
                <a:cs typeface="Calibri"/>
              </a:rPr>
              <a:t> op de HR-</a:t>
            </a:r>
            <a:r>
              <a:rPr lang="en-US" err="1">
                <a:ea typeface="Calibri"/>
                <a:cs typeface="Calibri"/>
              </a:rPr>
              <a:t>infonetwerken</a:t>
            </a:r>
            <a:r>
              <a:rPr lang="en-US">
                <a:ea typeface="Calibri"/>
                <a:cs typeface="Calibri"/>
              </a:rPr>
              <a:t>. </a:t>
            </a:r>
            <a:r>
              <a:rPr lang="en-US"/>
              <a:t>Van </a:t>
            </a:r>
            <a:r>
              <a:rPr lang="en-US" err="1"/>
              <a:t>zodra</a:t>
            </a:r>
            <a:r>
              <a:rPr lang="en-US"/>
              <a:t> de </a:t>
            </a:r>
            <a:r>
              <a:rPr lang="en-US" err="1"/>
              <a:t>tweede</a:t>
            </a:r>
            <a:r>
              <a:rPr lang="en-US"/>
              <a:t> </a:t>
            </a:r>
            <a:r>
              <a:rPr lang="en-US" err="1"/>
              <a:t>principiële</a:t>
            </a:r>
            <a:r>
              <a:rPr lang="en-US"/>
              <a:t> </a:t>
            </a:r>
            <a:r>
              <a:rPr lang="en-US" err="1"/>
              <a:t>goedkeuring</a:t>
            </a:r>
            <a:r>
              <a:rPr lang="en-US"/>
              <a:t> er is, </a:t>
            </a:r>
            <a:r>
              <a:rPr lang="en-US" err="1"/>
              <a:t>kunnen</a:t>
            </a:r>
            <a:r>
              <a:rPr lang="en-US"/>
              <a:t> we breed </a:t>
            </a:r>
            <a:r>
              <a:rPr lang="en-US" err="1"/>
              <a:t>communiceren</a:t>
            </a:r>
            <a:r>
              <a:rPr lang="en-US"/>
              <a:t> over de </a:t>
            </a:r>
            <a:r>
              <a:rPr lang="en-US" err="1"/>
              <a:t>laatste</a:t>
            </a:r>
            <a:r>
              <a:rPr lang="en-US"/>
              <a:t> </a:t>
            </a:r>
            <a:r>
              <a:rPr lang="en-US" err="1"/>
              <a:t>inhoudelijke</a:t>
            </a:r>
            <a:r>
              <a:rPr lang="en-US"/>
              <a:t> </a:t>
            </a:r>
            <a:r>
              <a:rPr lang="en-US" err="1"/>
              <a:t>wijzigingen</a:t>
            </a:r>
            <a:r>
              <a:rPr lang="en-US"/>
              <a:t> </a:t>
            </a:r>
            <a:r>
              <a:rPr lang="en-US" err="1"/>
              <a:t>aan</a:t>
            </a:r>
            <a:r>
              <a:rPr lang="en-US"/>
              <a:t> de </a:t>
            </a:r>
            <a:r>
              <a:rPr lang="en-US" err="1"/>
              <a:t>voorstellen</a:t>
            </a:r>
            <a:r>
              <a:rPr lang="en-US"/>
              <a:t>. </a:t>
            </a:r>
            <a:r>
              <a:rPr lang="en-US" err="1"/>
              <a:t>AgO</a:t>
            </a:r>
            <a:r>
              <a:rPr lang="en-US"/>
              <a:t> </a:t>
            </a:r>
            <a:r>
              <a:rPr lang="en-US" err="1"/>
              <a:t>werkt</a:t>
            </a:r>
            <a:r>
              <a:rPr lang="en-US"/>
              <a:t> </a:t>
            </a:r>
            <a:r>
              <a:rPr lang="en-US" err="1"/>
              <a:t>projectmatig</a:t>
            </a:r>
            <a:r>
              <a:rPr lang="en-US"/>
              <a:t> om de </a:t>
            </a:r>
            <a:r>
              <a:rPr lang="en-US" err="1"/>
              <a:t>implementatie</a:t>
            </a:r>
            <a:r>
              <a:rPr lang="en-US"/>
              <a:t> van het 5-sporenbeleid op </a:t>
            </a:r>
            <a:r>
              <a:rPr lang="en-US" err="1"/>
              <a:t>een</a:t>
            </a:r>
            <a:r>
              <a:rPr lang="en-US"/>
              <a:t> </a:t>
            </a:r>
            <a:r>
              <a:rPr lang="en-US" err="1"/>
              <a:t>goede</a:t>
            </a:r>
            <a:r>
              <a:rPr lang="en-US"/>
              <a:t> </a:t>
            </a:r>
            <a:r>
              <a:rPr lang="en-US" err="1"/>
              <a:t>manier</a:t>
            </a:r>
            <a:r>
              <a:rPr lang="en-US"/>
              <a:t> </a:t>
            </a:r>
            <a:r>
              <a:rPr lang="en-US" err="1"/>
              <a:t>voor</a:t>
            </a:r>
            <a:r>
              <a:rPr lang="en-US"/>
              <a:t> </a:t>
            </a:r>
            <a:r>
              <a:rPr lang="en-US" err="1"/>
              <a:t>te</a:t>
            </a:r>
            <a:r>
              <a:rPr lang="en-US"/>
              <a:t> </a:t>
            </a:r>
            <a:r>
              <a:rPr lang="en-US" err="1"/>
              <a:t>bereiden</a:t>
            </a:r>
            <a:r>
              <a:rPr lang="en-US"/>
              <a:t>. De </a:t>
            </a:r>
            <a:r>
              <a:rPr lang="en-US" err="1"/>
              <a:t>projectleiders</a:t>
            </a:r>
            <a:r>
              <a:rPr lang="en-US"/>
              <a:t> van </a:t>
            </a:r>
            <a:r>
              <a:rPr lang="en-US" err="1"/>
              <a:t>AgO</a:t>
            </a:r>
            <a:r>
              <a:rPr lang="en-US"/>
              <a:t> </a:t>
            </a:r>
            <a:r>
              <a:rPr lang="en-US" err="1"/>
              <a:t>zullen</a:t>
            </a:r>
            <a:r>
              <a:rPr lang="en-US"/>
              <a:t> </a:t>
            </a:r>
            <a:r>
              <a:rPr lang="en-US" err="1"/>
              <a:t>volgend</a:t>
            </a:r>
            <a:r>
              <a:rPr lang="en-US"/>
              <a:t> </a:t>
            </a:r>
            <a:r>
              <a:rPr lang="en-US" err="1"/>
              <a:t>jaar</a:t>
            </a:r>
            <a:r>
              <a:rPr lang="en-US"/>
              <a:t> </a:t>
            </a:r>
            <a:r>
              <a:rPr lang="en-US" err="1"/>
              <a:t>zowel</a:t>
            </a:r>
            <a:r>
              <a:rPr lang="en-US"/>
              <a:t> </a:t>
            </a:r>
            <a:r>
              <a:rPr lang="en-US" err="1"/>
              <a:t>procesinfo</a:t>
            </a:r>
            <a:r>
              <a:rPr lang="en-US"/>
              <a:t> </a:t>
            </a:r>
            <a:r>
              <a:rPr lang="en-US" err="1"/>
              <a:t>als</a:t>
            </a:r>
            <a:r>
              <a:rPr lang="en-US"/>
              <a:t> </a:t>
            </a:r>
            <a:r>
              <a:rPr lang="en-US" err="1"/>
              <a:t>inhoudelijke</a:t>
            </a:r>
            <a:r>
              <a:rPr lang="en-US"/>
              <a:t> info </a:t>
            </a:r>
            <a:r>
              <a:rPr lang="en-US" err="1"/>
              <a:t>geven</a:t>
            </a:r>
            <a:r>
              <a:rPr lang="en-US"/>
              <a:t> over de 5 </a:t>
            </a:r>
            <a:r>
              <a:rPr lang="en-US" err="1"/>
              <a:t>sporen</a:t>
            </a:r>
            <a:r>
              <a:rPr lang="en-US"/>
              <a:t> </a:t>
            </a:r>
            <a:r>
              <a:rPr lang="en-US" err="1"/>
              <a:t>tijdens</a:t>
            </a:r>
            <a:r>
              <a:rPr lang="en-US"/>
              <a:t> de HR-</a:t>
            </a:r>
            <a:r>
              <a:rPr lang="en-US" err="1"/>
              <a:t>infonetwerken</a:t>
            </a:r>
            <a:r>
              <a:rPr lang="en-US"/>
              <a:t>.</a:t>
            </a:r>
            <a:endParaRPr lang="en-US" err="1">
              <a:ea typeface="Calibri"/>
              <a:cs typeface="Calibri"/>
            </a:endParaRPr>
          </a:p>
          <a:p>
            <a:r>
              <a:rPr lang="en-US" err="1">
                <a:ea typeface="Calibri"/>
                <a:cs typeface="Calibri"/>
              </a:rPr>
              <a:t>Daarnaast</a:t>
            </a:r>
            <a:r>
              <a:rPr lang="en-US">
                <a:ea typeface="Calibri"/>
                <a:cs typeface="Calibri"/>
              </a:rPr>
              <a:t> </a:t>
            </a:r>
            <a:r>
              <a:rPr lang="en-US" err="1">
                <a:ea typeface="Calibri"/>
                <a:cs typeface="Calibri"/>
              </a:rPr>
              <a:t>krijgen</a:t>
            </a:r>
            <a:r>
              <a:rPr lang="en-US">
                <a:ea typeface="Calibri"/>
                <a:cs typeface="Calibri"/>
              </a:rPr>
              <a:t> HRBP's </a:t>
            </a:r>
            <a:r>
              <a:rPr lang="en-US" err="1">
                <a:ea typeface="Calibri"/>
                <a:cs typeface="Calibri"/>
              </a:rPr>
              <a:t>toelichting</a:t>
            </a:r>
            <a:r>
              <a:rPr lang="en-US">
                <a:ea typeface="Calibri"/>
                <a:cs typeface="Calibri"/>
              </a:rPr>
              <a:t> </a:t>
            </a:r>
            <a:r>
              <a:rPr lang="en-US" err="1">
                <a:ea typeface="Calibri"/>
                <a:cs typeface="Calibri"/>
              </a:rPr>
              <a:t>tijdens</a:t>
            </a:r>
            <a:r>
              <a:rPr lang="en-US">
                <a:ea typeface="Calibri"/>
                <a:cs typeface="Calibri"/>
              </a:rPr>
              <a:t> de HRBP-</a:t>
            </a:r>
            <a:r>
              <a:rPr lang="en-US" err="1">
                <a:ea typeface="Calibri"/>
                <a:cs typeface="Calibri"/>
              </a:rPr>
              <a:t>netwerken</a:t>
            </a:r>
            <a:r>
              <a:rPr lang="en-US">
                <a:ea typeface="Calibri"/>
                <a:cs typeface="Calibri"/>
              </a:rPr>
              <a:t>. </a:t>
            </a:r>
            <a:r>
              <a:rPr lang="en-US" err="1">
                <a:ea typeface="Calibri"/>
                <a:cs typeface="Calibri"/>
              </a:rPr>
              <a:t>AgO</a:t>
            </a:r>
            <a:r>
              <a:rPr lang="en-US">
                <a:ea typeface="Calibri"/>
                <a:cs typeface="Calibri"/>
              </a:rPr>
              <a:t> </a:t>
            </a:r>
            <a:r>
              <a:rPr lang="en-US" err="1">
                <a:ea typeface="Calibri"/>
                <a:cs typeface="Calibri"/>
              </a:rPr>
              <a:t>blijft</a:t>
            </a:r>
            <a:r>
              <a:rPr lang="en-US">
                <a:ea typeface="Calibri"/>
                <a:cs typeface="Calibri"/>
              </a:rPr>
              <a:t> </a:t>
            </a:r>
            <a:r>
              <a:rPr lang="en-US" err="1">
                <a:ea typeface="Calibri"/>
                <a:cs typeface="Calibri"/>
              </a:rPr>
              <a:t>communiceren</a:t>
            </a:r>
            <a:r>
              <a:rPr lang="en-US">
                <a:ea typeface="Calibri"/>
                <a:cs typeface="Calibri"/>
              </a:rPr>
              <a:t> </a:t>
            </a:r>
            <a:r>
              <a:rPr lang="en-US" err="1">
                <a:ea typeface="Calibri"/>
                <a:cs typeface="Calibri"/>
              </a:rPr>
              <a:t>naar</a:t>
            </a:r>
            <a:r>
              <a:rPr lang="en-US">
                <a:ea typeface="Calibri"/>
                <a:cs typeface="Calibri"/>
              </a:rPr>
              <a:t> de brede </a:t>
            </a:r>
            <a:r>
              <a:rPr lang="en-US" err="1">
                <a:ea typeface="Calibri"/>
                <a:cs typeface="Calibri"/>
              </a:rPr>
              <a:t>groep</a:t>
            </a:r>
            <a:r>
              <a:rPr lang="en-US">
                <a:ea typeface="Calibri"/>
                <a:cs typeface="Calibri"/>
              </a:rPr>
              <a:t> van HR-professionals via </a:t>
            </a:r>
            <a:r>
              <a:rPr lang="en-US" err="1">
                <a:ea typeface="Calibri"/>
                <a:cs typeface="Calibri"/>
              </a:rPr>
              <a:t>nieuwsberichten</a:t>
            </a:r>
            <a:r>
              <a:rPr lang="en-US">
                <a:ea typeface="Calibri"/>
                <a:cs typeface="Calibri"/>
              </a:rPr>
              <a:t> op Vlaanderen Intern </a:t>
            </a:r>
            <a:r>
              <a:rPr lang="en-US" err="1">
                <a:ea typeface="Calibri"/>
                <a:cs typeface="Calibri"/>
              </a:rPr>
              <a:t>voor</a:t>
            </a:r>
            <a:r>
              <a:rPr lang="en-US">
                <a:ea typeface="Calibri"/>
                <a:cs typeface="Calibri"/>
              </a:rPr>
              <a:t> HR. </a:t>
            </a:r>
            <a:r>
              <a:rPr lang="en-US" err="1">
                <a:ea typeface="Calibri"/>
                <a:cs typeface="Calibri"/>
              </a:rPr>
              <a:t>AgO</a:t>
            </a:r>
            <a:r>
              <a:rPr lang="en-US">
                <a:ea typeface="Calibri"/>
                <a:cs typeface="Calibri"/>
              </a:rPr>
              <a:t> </a:t>
            </a:r>
            <a:r>
              <a:rPr lang="en-US" err="1">
                <a:ea typeface="Calibri"/>
                <a:cs typeface="Calibri"/>
              </a:rPr>
              <a:t>zal</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ondersteuningsaanbod</a:t>
            </a:r>
            <a:r>
              <a:rPr lang="en-US">
                <a:ea typeface="Calibri"/>
                <a:cs typeface="Calibri"/>
              </a:rPr>
              <a:t> </a:t>
            </a:r>
            <a:r>
              <a:rPr lang="en-US" err="1">
                <a:ea typeface="Calibri"/>
                <a:cs typeface="Calibri"/>
              </a:rPr>
              <a:t>uitwerken</a:t>
            </a:r>
            <a:r>
              <a:rPr lang="en-US">
                <a:ea typeface="Calibri"/>
                <a:cs typeface="Calibri"/>
              </a:rPr>
              <a:t>, </a:t>
            </a:r>
            <a:r>
              <a:rPr lang="en-US" err="1">
                <a:ea typeface="Calibri"/>
                <a:cs typeface="Calibri"/>
              </a:rPr>
              <a:t>zodat</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goed</a:t>
            </a:r>
            <a:r>
              <a:rPr lang="en-US">
                <a:ea typeface="Calibri"/>
                <a:cs typeface="Calibri"/>
              </a:rPr>
              <a:t> </a:t>
            </a:r>
            <a:r>
              <a:rPr lang="en-US" err="1">
                <a:ea typeface="Calibri"/>
                <a:cs typeface="Calibri"/>
              </a:rPr>
              <a:t>voorbereid</a:t>
            </a:r>
            <a:r>
              <a:rPr lang="en-US">
                <a:ea typeface="Calibri"/>
                <a:cs typeface="Calibri"/>
              </a:rPr>
              <a:t> zijn op het </a:t>
            </a:r>
            <a:r>
              <a:rPr lang="en-US" err="1">
                <a:ea typeface="Calibri"/>
                <a:cs typeface="Calibri"/>
              </a:rPr>
              <a:t>informeren</a:t>
            </a:r>
            <a:r>
              <a:rPr lang="en-US">
                <a:ea typeface="Calibri"/>
                <a:cs typeface="Calibri"/>
              </a:rPr>
              <a:t> van de </a:t>
            </a:r>
            <a:r>
              <a:rPr lang="en-US" err="1">
                <a:ea typeface="Calibri"/>
                <a:cs typeface="Calibri"/>
              </a:rPr>
              <a:t>medewerkers</a:t>
            </a:r>
            <a:r>
              <a:rPr lang="en-US">
                <a:ea typeface="Calibri"/>
                <a:cs typeface="Calibri"/>
              </a:rPr>
              <a:t> van </a:t>
            </a:r>
            <a:r>
              <a:rPr lang="en-US" err="1">
                <a:ea typeface="Calibri"/>
                <a:cs typeface="Calibri"/>
              </a:rPr>
              <a:t>jullie</a:t>
            </a:r>
            <a:r>
              <a:rPr lang="en-US">
                <a:ea typeface="Calibri"/>
                <a:cs typeface="Calibri"/>
              </a:rPr>
              <a:t> eigen </a:t>
            </a:r>
            <a:r>
              <a:rPr lang="en-US" err="1">
                <a:ea typeface="Calibri"/>
                <a:cs typeface="Calibri"/>
              </a:rPr>
              <a:t>entiteit</a:t>
            </a:r>
            <a:r>
              <a:rPr lang="en-US">
                <a:ea typeface="Calibri"/>
                <a:cs typeface="Calibri"/>
              </a:rPr>
              <a:t>. </a:t>
            </a:r>
          </a:p>
          <a:p>
            <a:endParaRPr lang="en-US">
              <a:ea typeface="Calibri"/>
              <a:cs typeface="Calibri"/>
            </a:endParaRPr>
          </a:p>
          <a:p>
            <a:r>
              <a:rPr lang="en-US">
                <a:ea typeface="Calibri"/>
                <a:cs typeface="Calibri"/>
              </a:rPr>
              <a:t>Het </a:t>
            </a:r>
            <a:r>
              <a:rPr lang="en-US" err="1">
                <a:ea typeface="Calibri"/>
                <a:cs typeface="Calibri"/>
              </a:rPr>
              <a:t>topkader</a:t>
            </a:r>
            <a:r>
              <a:rPr lang="en-US">
                <a:ea typeface="Calibri"/>
                <a:cs typeface="Calibri"/>
              </a:rPr>
              <a:t> </a:t>
            </a:r>
            <a:r>
              <a:rPr lang="en-US" err="1">
                <a:ea typeface="Calibri"/>
                <a:cs typeface="Calibri"/>
              </a:rPr>
              <a:t>krijgt</a:t>
            </a:r>
            <a:r>
              <a:rPr lang="en-US">
                <a:ea typeface="Calibri"/>
                <a:cs typeface="Calibri"/>
              </a:rPr>
              <a:t> updates via de </a:t>
            </a:r>
            <a:r>
              <a:rPr lang="en-US" err="1">
                <a:ea typeface="Calibri"/>
                <a:cs typeface="Calibri"/>
              </a:rPr>
              <a:t>gebruikelijke</a:t>
            </a:r>
            <a:r>
              <a:rPr lang="en-US">
                <a:ea typeface="Calibri"/>
                <a:cs typeface="Calibri"/>
              </a:rPr>
              <a:t> </a:t>
            </a:r>
            <a:r>
              <a:rPr lang="en-US" err="1">
                <a:ea typeface="Calibri"/>
                <a:cs typeface="Calibri"/>
              </a:rPr>
              <a:t>kanalen</a:t>
            </a:r>
            <a:r>
              <a:rPr lang="en-US">
                <a:ea typeface="Calibri"/>
                <a:cs typeface="Calibri"/>
              </a:rPr>
              <a:t>: </a:t>
            </a:r>
            <a:r>
              <a:rPr lang="en-US" err="1">
                <a:ea typeface="Calibri"/>
                <a:cs typeface="Calibri"/>
              </a:rPr>
              <a:t>bijvoorbeeld</a:t>
            </a:r>
            <a:r>
              <a:rPr lang="en-US">
                <a:ea typeface="Calibri"/>
                <a:cs typeface="Calibri"/>
              </a:rPr>
              <a:t> mails van Peter </a:t>
            </a:r>
            <a:r>
              <a:rPr lang="en-US" err="1">
                <a:ea typeface="Calibri"/>
                <a:cs typeface="Calibri"/>
              </a:rPr>
              <a:t>Rabaey</a:t>
            </a:r>
            <a:r>
              <a:rPr lang="en-US">
                <a:ea typeface="Calibri"/>
                <a:cs typeface="Calibri"/>
              </a:rPr>
              <a:t>, </a:t>
            </a:r>
            <a:r>
              <a:rPr lang="en-US" err="1">
                <a:ea typeface="Calibri"/>
                <a:cs typeface="Calibri"/>
              </a:rPr>
              <a:t>toelichtingen</a:t>
            </a:r>
            <a:r>
              <a:rPr lang="en-US">
                <a:ea typeface="Calibri"/>
                <a:cs typeface="Calibri"/>
              </a:rPr>
              <a:t> op het </a:t>
            </a:r>
            <a:r>
              <a:rPr lang="en-US" err="1">
                <a:ea typeface="Calibri"/>
                <a:cs typeface="Calibri"/>
              </a:rPr>
              <a:t>Voorzitterscollege</a:t>
            </a:r>
            <a:r>
              <a:rPr lang="en-US">
                <a:ea typeface="Calibri"/>
                <a:cs typeface="Calibri"/>
              </a:rPr>
              <a: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25151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Voor </a:t>
            </a:r>
            <a:r>
              <a:rPr lang="en-US" err="1">
                <a:ea typeface="Calibri"/>
                <a:cs typeface="Calibri"/>
              </a:rPr>
              <a:t>topkader</a:t>
            </a:r>
            <a:r>
              <a:rPr lang="en-US">
                <a:ea typeface="Calibri"/>
                <a:cs typeface="Calibri"/>
              </a:rPr>
              <a:t> </a:t>
            </a:r>
            <a:r>
              <a:rPr lang="en-US" err="1">
                <a:ea typeface="Calibri"/>
                <a:cs typeface="Calibri"/>
              </a:rPr>
              <a:t>en</a:t>
            </a:r>
            <a:r>
              <a:rPr lang="en-US">
                <a:ea typeface="Calibri"/>
                <a:cs typeface="Calibri"/>
              </a:rPr>
              <a:t> HRBP's </a:t>
            </a:r>
            <a:r>
              <a:rPr lang="en-US" err="1">
                <a:ea typeface="Calibri"/>
                <a:cs typeface="Calibri"/>
              </a:rPr>
              <a:t>wordt</a:t>
            </a:r>
            <a:r>
              <a:rPr lang="en-US">
                <a:ea typeface="Calibri"/>
                <a:cs typeface="Calibri"/>
              </a:rPr>
              <a:t> er in het </a:t>
            </a:r>
            <a:r>
              <a:rPr lang="en-US" err="1">
                <a:ea typeface="Calibri"/>
                <a:cs typeface="Calibri"/>
              </a:rPr>
              <a:t>voorjaar</a:t>
            </a:r>
            <a:r>
              <a:rPr lang="en-US">
                <a:ea typeface="Calibri"/>
                <a:cs typeface="Calibri"/>
              </a:rPr>
              <a:t> van 2024 </a:t>
            </a:r>
            <a:r>
              <a:rPr lang="en-US" err="1">
                <a:ea typeface="Calibri"/>
                <a:cs typeface="Calibri"/>
              </a:rPr>
              <a:t>een</a:t>
            </a:r>
            <a:r>
              <a:rPr lang="en-US">
                <a:ea typeface="Calibri"/>
                <a:cs typeface="Calibri"/>
              </a:rPr>
              <a:t> event </a:t>
            </a:r>
            <a:r>
              <a:rPr lang="en-US" err="1">
                <a:ea typeface="Calibri"/>
                <a:cs typeface="Calibri"/>
              </a:rPr>
              <a:t>georganiseerd</a:t>
            </a:r>
            <a:r>
              <a:rPr lang="en-US">
                <a:ea typeface="Calibri"/>
                <a:cs typeface="Calibri"/>
              </a:rPr>
              <a:t> over het </a:t>
            </a:r>
            <a:r>
              <a:rPr lang="en-US" err="1">
                <a:ea typeface="Calibri"/>
                <a:cs typeface="Calibri"/>
              </a:rPr>
              <a:t>personeelsbeleid</a:t>
            </a:r>
            <a:r>
              <a:rPr lang="en-US">
                <a:ea typeface="Calibri"/>
                <a:cs typeface="Calibri"/>
              </a:rPr>
              <a:t>, met </a:t>
            </a:r>
            <a:r>
              <a:rPr lang="en-US" err="1">
                <a:ea typeface="Calibri"/>
                <a:cs typeface="Calibri"/>
              </a:rPr>
              <a:t>een</a:t>
            </a:r>
            <a:r>
              <a:rPr lang="en-US">
                <a:ea typeface="Calibri"/>
                <a:cs typeface="Calibri"/>
              </a:rPr>
              <a:t> </a:t>
            </a:r>
            <a:r>
              <a:rPr lang="en-US" err="1">
                <a:ea typeface="Calibri"/>
                <a:cs typeface="Calibri"/>
              </a:rPr>
              <a:t>sterke</a:t>
            </a:r>
            <a:r>
              <a:rPr lang="en-US">
                <a:ea typeface="Calibri"/>
                <a:cs typeface="Calibri"/>
              </a:rPr>
              <a:t> focus op het 5-sporenbeleid </a:t>
            </a:r>
            <a:r>
              <a:rPr lang="en-US" err="1">
                <a:ea typeface="Calibri"/>
                <a:cs typeface="Calibri"/>
              </a:rPr>
              <a:t>en</a:t>
            </a:r>
            <a:r>
              <a:rPr lang="en-US">
                <a:ea typeface="Calibri"/>
                <a:cs typeface="Calibri"/>
              </a:rPr>
              <a:t> wat </a:t>
            </a:r>
            <a:r>
              <a:rPr lang="en-US" err="1">
                <a:ea typeface="Calibri"/>
                <a:cs typeface="Calibri"/>
              </a:rPr>
              <a:t>dat</a:t>
            </a:r>
            <a:r>
              <a:rPr lang="en-US">
                <a:ea typeface="Calibri"/>
                <a:cs typeface="Calibri"/>
              </a:rPr>
              <a:t> </a:t>
            </a:r>
            <a:r>
              <a:rPr lang="en-US" err="1">
                <a:ea typeface="Calibri"/>
                <a:cs typeface="Calibri"/>
              </a:rPr>
              <a:t>betekent</a:t>
            </a:r>
            <a:r>
              <a:rPr lang="en-US">
                <a:ea typeface="Calibri"/>
                <a:cs typeface="Calibri"/>
              </a:rPr>
              <a:t> </a:t>
            </a:r>
            <a:r>
              <a:rPr lang="en-US" err="1">
                <a:ea typeface="Calibri"/>
                <a:cs typeface="Calibri"/>
              </a:rPr>
              <a:t>voor</a:t>
            </a:r>
            <a:r>
              <a:rPr lang="en-US">
                <a:ea typeface="Calibri"/>
                <a:cs typeface="Calibri"/>
              </a:rPr>
              <a:t> de </a:t>
            </a:r>
            <a:r>
              <a:rPr lang="en-US" err="1">
                <a:ea typeface="Calibri"/>
                <a:cs typeface="Calibri"/>
              </a:rPr>
              <a:t>entiteiten</a:t>
            </a:r>
            <a:r>
              <a:rPr lang="en-US">
                <a:ea typeface="Calibri"/>
                <a:cs typeface="Calibri"/>
              </a:rPr>
              <a:t>.</a:t>
            </a:r>
            <a:endParaRPr lang="en-US"/>
          </a:p>
          <a:p>
            <a:endParaRPr lang="en-US"/>
          </a:p>
          <a:p>
            <a:r>
              <a:rPr lang="en-US"/>
              <a:t>Voor </a:t>
            </a:r>
            <a:r>
              <a:rPr lang="en-US" err="1"/>
              <a:t>leidinggevenden</a:t>
            </a:r>
            <a:r>
              <a:rPr lang="en-US"/>
              <a:t> </a:t>
            </a:r>
            <a:r>
              <a:rPr lang="en-US" err="1"/>
              <a:t>zal</a:t>
            </a:r>
            <a:r>
              <a:rPr lang="en-US"/>
              <a:t> er in de </a:t>
            </a:r>
            <a:r>
              <a:rPr lang="en-US" err="1"/>
              <a:t>toekomst</a:t>
            </a:r>
            <a:r>
              <a:rPr lang="en-US"/>
              <a:t> </a:t>
            </a:r>
            <a:r>
              <a:rPr lang="en-US" err="1"/>
              <a:t>meer</a:t>
            </a:r>
            <a:r>
              <a:rPr lang="en-US"/>
              <a:t> </a:t>
            </a:r>
            <a:r>
              <a:rPr lang="en-US" err="1"/>
              <a:t>ingezet</a:t>
            </a:r>
            <a:r>
              <a:rPr lang="en-US"/>
              <a:t> </a:t>
            </a:r>
            <a:r>
              <a:rPr lang="en-US" err="1"/>
              <a:t>worden</a:t>
            </a:r>
            <a:r>
              <a:rPr lang="en-US"/>
              <a:t> op de website Vlaanderen Intern </a:t>
            </a:r>
            <a:r>
              <a:rPr lang="en-US" err="1"/>
              <a:t>voor</a:t>
            </a:r>
            <a:r>
              <a:rPr lang="en-US"/>
              <a:t> </a:t>
            </a:r>
            <a:r>
              <a:rPr lang="en-US" err="1"/>
              <a:t>leidinggevenden</a:t>
            </a:r>
            <a:r>
              <a:rPr lang="en-US"/>
              <a:t>. Het is de </a:t>
            </a:r>
            <a:r>
              <a:rPr lang="en-US" err="1"/>
              <a:t>bedoeling</a:t>
            </a:r>
            <a:r>
              <a:rPr lang="en-US"/>
              <a:t> om die </a:t>
            </a:r>
            <a:r>
              <a:rPr lang="en-US" err="1"/>
              <a:t>verder</a:t>
            </a:r>
            <a:r>
              <a:rPr lang="en-US"/>
              <a:t> </a:t>
            </a:r>
            <a:r>
              <a:rPr lang="en-US" err="1"/>
              <a:t>uit</a:t>
            </a:r>
            <a:r>
              <a:rPr lang="en-US"/>
              <a:t> </a:t>
            </a:r>
            <a:r>
              <a:rPr lang="en-US" err="1"/>
              <a:t>te</a:t>
            </a:r>
            <a:r>
              <a:rPr lang="en-US"/>
              <a:t> </a:t>
            </a:r>
            <a:r>
              <a:rPr lang="en-US" err="1"/>
              <a:t>bouwen</a:t>
            </a:r>
            <a:r>
              <a:rPr lang="en-US"/>
              <a:t> </a:t>
            </a:r>
            <a:r>
              <a:rPr lang="en-US" err="1"/>
              <a:t>als</a:t>
            </a:r>
            <a:r>
              <a:rPr lang="en-US"/>
              <a:t> </a:t>
            </a:r>
            <a:r>
              <a:rPr lang="en-US" err="1"/>
              <a:t>dé</a:t>
            </a:r>
            <a:r>
              <a:rPr lang="en-US"/>
              <a:t> </a:t>
            </a:r>
            <a:r>
              <a:rPr lang="en-US" err="1"/>
              <a:t>plek</a:t>
            </a:r>
            <a:r>
              <a:rPr lang="en-US"/>
              <a:t> </a:t>
            </a:r>
            <a:r>
              <a:rPr lang="en-US" err="1"/>
              <a:t>waar</a:t>
            </a:r>
            <a:r>
              <a:rPr lang="en-US"/>
              <a:t> </a:t>
            </a:r>
            <a:r>
              <a:rPr lang="en-US" err="1"/>
              <a:t>deze</a:t>
            </a:r>
            <a:r>
              <a:rPr lang="en-US"/>
              <a:t> </a:t>
            </a:r>
            <a:r>
              <a:rPr lang="en-US" err="1"/>
              <a:t>doelgroep</a:t>
            </a:r>
            <a:r>
              <a:rPr lang="en-US"/>
              <a:t> </a:t>
            </a:r>
            <a:r>
              <a:rPr lang="en-US" err="1"/>
              <a:t>terecht</a:t>
            </a:r>
            <a:r>
              <a:rPr lang="en-US"/>
              <a:t> </a:t>
            </a:r>
            <a:r>
              <a:rPr lang="en-US" err="1"/>
              <a:t>kan</a:t>
            </a:r>
            <a:r>
              <a:rPr lang="en-US"/>
              <a:t> </a:t>
            </a:r>
            <a:r>
              <a:rPr lang="en-US" err="1"/>
              <a:t>voor</a:t>
            </a:r>
            <a:r>
              <a:rPr lang="en-US"/>
              <a:t> </a:t>
            </a:r>
            <a:r>
              <a:rPr lang="en-US" err="1"/>
              <a:t>informatie</a:t>
            </a:r>
            <a:r>
              <a:rPr lang="en-US"/>
              <a:t>, tips &amp; tricks </a:t>
            </a:r>
            <a:r>
              <a:rPr lang="en-US" err="1"/>
              <a:t>omtrent</a:t>
            </a:r>
            <a:r>
              <a:rPr lang="en-US"/>
              <a:t> </a:t>
            </a:r>
            <a:r>
              <a:rPr lang="en-US" err="1"/>
              <a:t>leiderschap</a:t>
            </a:r>
            <a:r>
              <a:rPr lang="en-US"/>
              <a:t>. En </a:t>
            </a:r>
            <a:r>
              <a:rPr lang="en-US" err="1"/>
              <a:t>dat</a:t>
            </a:r>
            <a:r>
              <a:rPr lang="en-US"/>
              <a:t> </a:t>
            </a:r>
            <a:r>
              <a:rPr lang="en-US" err="1"/>
              <a:t>zowel</a:t>
            </a:r>
            <a:r>
              <a:rPr lang="en-US"/>
              <a:t> in het </a:t>
            </a:r>
            <a:r>
              <a:rPr lang="en-US" err="1"/>
              <a:t>algemeen</a:t>
            </a:r>
            <a:r>
              <a:rPr lang="en-US"/>
              <a:t> </a:t>
            </a:r>
            <a:r>
              <a:rPr lang="en-US" err="1"/>
              <a:t>als</a:t>
            </a:r>
            <a:r>
              <a:rPr lang="en-US"/>
              <a:t> </a:t>
            </a:r>
            <a:r>
              <a:rPr lang="en-US" err="1"/>
              <a:t>specifiek</a:t>
            </a:r>
            <a:r>
              <a:rPr lang="en-US"/>
              <a:t> </a:t>
            </a:r>
            <a:r>
              <a:rPr lang="en-US" err="1"/>
              <a:t>aan</a:t>
            </a:r>
            <a:r>
              <a:rPr lang="en-US"/>
              <a:t> de VO. Zo </a:t>
            </a:r>
            <a:r>
              <a:rPr lang="en-US" err="1"/>
              <a:t>zal</a:t>
            </a:r>
            <a:r>
              <a:rPr lang="en-US"/>
              <a:t> </a:t>
            </a:r>
            <a:r>
              <a:rPr lang="en-US" err="1"/>
              <a:t>AgO</a:t>
            </a:r>
            <a:r>
              <a:rPr lang="en-US"/>
              <a:t> </a:t>
            </a:r>
            <a:r>
              <a:rPr lang="en-US" err="1"/>
              <a:t>een</a:t>
            </a:r>
            <a:r>
              <a:rPr lang="en-US"/>
              <a:t> </a:t>
            </a:r>
            <a:r>
              <a:rPr lang="en-US" err="1"/>
              <a:t>projectpagina</a:t>
            </a:r>
            <a:r>
              <a:rPr lang="en-US"/>
              <a:t> </a:t>
            </a:r>
            <a:r>
              <a:rPr lang="en-US" err="1"/>
              <a:t>rond</a:t>
            </a:r>
            <a:r>
              <a:rPr lang="en-US"/>
              <a:t> 5-sporen </a:t>
            </a:r>
            <a:r>
              <a:rPr lang="en-US" err="1"/>
              <a:t>lanceren</a:t>
            </a:r>
            <a:r>
              <a:rPr lang="en-US"/>
              <a:t> </a:t>
            </a:r>
            <a:r>
              <a:rPr lang="en-US" err="1"/>
              <a:t>na</a:t>
            </a:r>
            <a:r>
              <a:rPr lang="en-US"/>
              <a:t> de </a:t>
            </a:r>
            <a:r>
              <a:rPr lang="en-US" err="1"/>
              <a:t>tweede</a:t>
            </a:r>
            <a:r>
              <a:rPr lang="en-US"/>
              <a:t> </a:t>
            </a:r>
            <a:r>
              <a:rPr lang="en-US" err="1"/>
              <a:t>principiële</a:t>
            </a:r>
            <a:r>
              <a:rPr lang="en-US"/>
              <a:t> </a:t>
            </a:r>
            <a:r>
              <a:rPr lang="en-US" err="1"/>
              <a:t>goedkeuring</a:t>
            </a:r>
            <a:r>
              <a:rPr lang="en-US"/>
              <a:t> met </a:t>
            </a:r>
            <a:r>
              <a:rPr lang="en-US" err="1"/>
              <a:t>specifieke</a:t>
            </a:r>
            <a:r>
              <a:rPr lang="en-US"/>
              <a:t> </a:t>
            </a:r>
            <a:r>
              <a:rPr lang="en-US" err="1"/>
              <a:t>informatie</a:t>
            </a:r>
            <a:r>
              <a:rPr lang="en-US"/>
              <a:t> </a:t>
            </a:r>
            <a:r>
              <a:rPr lang="en-US" err="1"/>
              <a:t>voor</a:t>
            </a:r>
            <a:r>
              <a:rPr lang="en-US"/>
              <a:t> </a:t>
            </a:r>
            <a:r>
              <a:rPr lang="en-US" err="1"/>
              <a:t>deze</a:t>
            </a:r>
            <a:r>
              <a:rPr lang="en-US"/>
              <a:t> </a:t>
            </a:r>
            <a:r>
              <a:rPr lang="en-US" err="1"/>
              <a:t>doelgroep</a:t>
            </a:r>
            <a:r>
              <a:rPr lang="en-US"/>
              <a:t>. We </a:t>
            </a:r>
            <a:r>
              <a:rPr lang="en-US" err="1"/>
              <a:t>zullen</a:t>
            </a:r>
            <a:r>
              <a:rPr lang="en-US"/>
              <a:t> op </a:t>
            </a:r>
            <a:r>
              <a:rPr lang="en-US" err="1"/>
              <a:t>deze</a:t>
            </a:r>
            <a:r>
              <a:rPr lang="en-US"/>
              <a:t> website </a:t>
            </a:r>
            <a:r>
              <a:rPr lang="en-US" err="1"/>
              <a:t>ook</a:t>
            </a:r>
            <a:r>
              <a:rPr lang="en-US"/>
              <a:t> </a:t>
            </a:r>
            <a:r>
              <a:rPr lang="en-US" err="1"/>
              <a:t>regelmatig</a:t>
            </a:r>
            <a:r>
              <a:rPr lang="en-US"/>
              <a:t> updates </a:t>
            </a:r>
            <a:r>
              <a:rPr lang="en-US" err="1"/>
              <a:t>geven</a:t>
            </a:r>
            <a:r>
              <a:rPr lang="en-US"/>
              <a:t> </a:t>
            </a:r>
            <a:r>
              <a:rPr lang="en-US" err="1"/>
              <a:t>rond</a:t>
            </a:r>
            <a:r>
              <a:rPr lang="en-US"/>
              <a:t> de </a:t>
            </a:r>
            <a:r>
              <a:rPr lang="en-US" err="1"/>
              <a:t>voorbereiding</a:t>
            </a:r>
            <a:r>
              <a:rPr lang="en-US"/>
              <a:t> van de </a:t>
            </a:r>
            <a:r>
              <a:rPr lang="en-US" err="1"/>
              <a:t>implementatie</a:t>
            </a:r>
            <a:r>
              <a:rPr lang="en-US"/>
              <a:t>, </a:t>
            </a:r>
            <a:r>
              <a:rPr lang="en-US" err="1"/>
              <a:t>opleidingen</a:t>
            </a:r>
            <a:r>
              <a:rPr lang="en-US"/>
              <a:t> die </a:t>
            </a:r>
            <a:r>
              <a:rPr lang="en-US" err="1"/>
              <a:t>eraan</a:t>
            </a:r>
            <a:r>
              <a:rPr lang="en-US"/>
              <a:t> </a:t>
            </a:r>
            <a:r>
              <a:rPr lang="en-US" err="1"/>
              <a:t>komen</a:t>
            </a:r>
            <a:r>
              <a:rPr lang="en-US"/>
              <a:t> </a:t>
            </a:r>
            <a:r>
              <a:rPr lang="en-US" err="1"/>
              <a:t>enzomeer</a:t>
            </a:r>
            <a:r>
              <a:rPr lang="en-US"/>
              <a:t>. HR-professionals </a:t>
            </a:r>
            <a:r>
              <a:rPr lang="en-US" err="1"/>
              <a:t>zullen</a:t>
            </a:r>
            <a:r>
              <a:rPr lang="en-US"/>
              <a:t> </a:t>
            </a:r>
            <a:r>
              <a:rPr lang="en-US" err="1"/>
              <a:t>uiteraard</a:t>
            </a:r>
            <a:r>
              <a:rPr lang="en-US"/>
              <a:t> </a:t>
            </a:r>
            <a:r>
              <a:rPr lang="en-US" err="1"/>
              <a:t>ook</a:t>
            </a:r>
            <a:r>
              <a:rPr lang="en-US"/>
              <a:t> mee in de loop </a:t>
            </a:r>
            <a:r>
              <a:rPr lang="en-US" err="1"/>
              <a:t>genomen</a:t>
            </a:r>
            <a:r>
              <a:rPr lang="en-US"/>
              <a:t> </a:t>
            </a:r>
            <a:r>
              <a:rPr lang="en-US" err="1"/>
              <a:t>worden</a:t>
            </a:r>
            <a:r>
              <a:rPr lang="en-US"/>
              <a:t> </a:t>
            </a:r>
            <a:r>
              <a:rPr lang="en-US" err="1"/>
              <a:t>hierover</a:t>
            </a:r>
            <a:r>
              <a:rPr lang="en-US"/>
              <a:t>. </a:t>
            </a:r>
            <a:br>
              <a:rPr lang="en-US">
                <a:cs typeface="+mn-lt"/>
              </a:rPr>
            </a:br>
            <a:endParaRPr lang="en-US"/>
          </a:p>
          <a:p>
            <a:r>
              <a:rPr lang="en-US"/>
              <a:t>In het </a:t>
            </a:r>
            <a:r>
              <a:rPr lang="en-US" err="1"/>
              <a:t>kader</a:t>
            </a:r>
            <a:r>
              <a:rPr lang="en-US"/>
              <a:t> van 5-sporen </a:t>
            </a:r>
            <a:r>
              <a:rPr lang="en-US" err="1"/>
              <a:t>zal</a:t>
            </a:r>
            <a:r>
              <a:rPr lang="en-US"/>
              <a:t> Ago </a:t>
            </a:r>
            <a:r>
              <a:rPr lang="en-US" err="1"/>
              <a:t>voor</a:t>
            </a:r>
            <a:r>
              <a:rPr lang="en-US"/>
              <a:t> de </a:t>
            </a:r>
            <a:r>
              <a:rPr lang="en-US" err="1"/>
              <a:t>leidinggevenden</a:t>
            </a:r>
            <a:r>
              <a:rPr lang="en-US"/>
              <a:t> </a:t>
            </a:r>
            <a:r>
              <a:rPr lang="en-US" err="1"/>
              <a:t>ook</a:t>
            </a:r>
            <a:r>
              <a:rPr lang="en-US"/>
              <a:t> heel wat </a:t>
            </a:r>
            <a:r>
              <a:rPr lang="en-US" err="1"/>
              <a:t>opleidings</a:t>
            </a:r>
            <a:r>
              <a:rPr lang="en-US"/>
              <a:t>- </a:t>
            </a:r>
            <a:r>
              <a:rPr lang="en-US" err="1"/>
              <a:t>en</a:t>
            </a:r>
            <a:r>
              <a:rPr lang="en-US"/>
              <a:t> </a:t>
            </a:r>
            <a:r>
              <a:rPr lang="en-US" err="1"/>
              <a:t>ondersteund</a:t>
            </a:r>
            <a:r>
              <a:rPr lang="en-US"/>
              <a:t> </a:t>
            </a:r>
            <a:r>
              <a:rPr lang="en-US" err="1"/>
              <a:t>materiaal</a:t>
            </a:r>
            <a:r>
              <a:rPr lang="en-US"/>
              <a:t> </a:t>
            </a:r>
            <a:r>
              <a:rPr lang="en-US" err="1"/>
              <a:t>voorzien</a:t>
            </a:r>
            <a:r>
              <a:rPr lang="en-US"/>
              <a:t>. Zij </a:t>
            </a:r>
            <a:r>
              <a:rPr lang="en-US" err="1"/>
              <a:t>zijn</a:t>
            </a:r>
            <a:r>
              <a:rPr lang="en-US"/>
              <a:t> </a:t>
            </a:r>
            <a:r>
              <a:rPr lang="en-US" err="1"/>
              <a:t>een</a:t>
            </a:r>
            <a:r>
              <a:rPr lang="en-US"/>
              <a:t> </a:t>
            </a:r>
            <a:r>
              <a:rPr lang="en-US" err="1"/>
              <a:t>belangrijke</a:t>
            </a:r>
            <a:r>
              <a:rPr lang="en-US"/>
              <a:t> </a:t>
            </a:r>
            <a:r>
              <a:rPr lang="en-US" err="1"/>
              <a:t>groep</a:t>
            </a:r>
            <a:r>
              <a:rPr lang="en-US"/>
              <a:t> </a:t>
            </a:r>
            <a:r>
              <a:rPr lang="en-US" err="1"/>
              <a:t>binnen</a:t>
            </a:r>
            <a:r>
              <a:rPr lang="en-US"/>
              <a:t> de </a:t>
            </a:r>
            <a:r>
              <a:rPr lang="en-US" err="1"/>
              <a:t>uitvoerders</a:t>
            </a:r>
            <a:r>
              <a:rPr lang="en-US"/>
              <a:t> van het 5-sporenbeleid </a:t>
            </a:r>
            <a:r>
              <a:rPr lang="en-US" err="1"/>
              <a:t>en</a:t>
            </a:r>
            <a:r>
              <a:rPr lang="en-US"/>
              <a:t> we </a:t>
            </a:r>
            <a:r>
              <a:rPr lang="en-US" err="1"/>
              <a:t>willen</a:t>
            </a:r>
            <a:r>
              <a:rPr lang="en-US"/>
              <a:t> hen </a:t>
            </a:r>
            <a:r>
              <a:rPr lang="en-US" err="1"/>
              <a:t>samen</a:t>
            </a:r>
            <a:r>
              <a:rPr lang="en-US"/>
              <a:t> met </a:t>
            </a:r>
            <a:r>
              <a:rPr lang="en-US" err="1"/>
              <a:t>jullie</a:t>
            </a:r>
            <a:r>
              <a:rPr lang="en-US"/>
              <a:t> dan </a:t>
            </a:r>
            <a:r>
              <a:rPr lang="en-US" err="1"/>
              <a:t>ook</a:t>
            </a:r>
            <a:r>
              <a:rPr lang="en-US"/>
              <a:t> </a:t>
            </a:r>
            <a:r>
              <a:rPr lang="en-US" err="1"/>
              <a:t>optimaal</a:t>
            </a:r>
            <a:r>
              <a:rPr lang="en-US"/>
              <a:t> </a:t>
            </a:r>
            <a:r>
              <a:rPr lang="en-US" err="1"/>
              <a:t>begeleiden</a:t>
            </a:r>
            <a:r>
              <a:rPr lang="en-US"/>
              <a:t>.</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211091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183287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indent="0" defTabSz="1106364">
              <a:buFont typeface="Arial" panose="020B0604020202020204" pitchFamily="34" charset="0"/>
              <a:buNone/>
              <a:defRP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238328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78615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370849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424462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142339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207444" indent="-207444">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138766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2150143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194044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Een </a:t>
            </a:r>
            <a:r>
              <a:rPr lang="en-US" err="1"/>
              <a:t>beslissing</a:t>
            </a:r>
            <a:r>
              <a:rPr lang="en-US"/>
              <a:t> van de </a:t>
            </a:r>
            <a:r>
              <a:rPr lang="en-US" err="1"/>
              <a:t>Vlaamse</a:t>
            </a:r>
            <a:r>
              <a:rPr lang="en-US"/>
              <a:t> </a:t>
            </a:r>
            <a:r>
              <a:rPr lang="en-US" err="1"/>
              <a:t>Regering</a:t>
            </a:r>
            <a:r>
              <a:rPr lang="en-US"/>
              <a:t> </a:t>
            </a:r>
            <a:r>
              <a:rPr lang="en-US" err="1"/>
              <a:t>komt</a:t>
            </a:r>
            <a:r>
              <a:rPr lang="en-US"/>
              <a:t> er </a:t>
            </a:r>
            <a:r>
              <a:rPr lang="en-US" err="1"/>
              <a:t>niet</a:t>
            </a:r>
            <a:r>
              <a:rPr lang="en-US"/>
              <a:t> in </a:t>
            </a:r>
            <a:r>
              <a:rPr lang="en-US" err="1"/>
              <a:t>een</a:t>
            </a:r>
            <a:r>
              <a:rPr lang="en-US"/>
              <a:t> </a:t>
            </a:r>
            <a:r>
              <a:rPr lang="en-US" err="1"/>
              <a:t>vingerknip</a:t>
            </a:r>
            <a:r>
              <a:rPr lang="en-US"/>
              <a:t>. Voor de </a:t>
            </a:r>
            <a:r>
              <a:rPr lang="en-US" err="1"/>
              <a:t>definitieve</a:t>
            </a:r>
            <a:r>
              <a:rPr lang="en-US"/>
              <a:t> </a:t>
            </a:r>
            <a:r>
              <a:rPr lang="en-US" err="1"/>
              <a:t>goedkeuring</a:t>
            </a:r>
            <a:r>
              <a:rPr lang="en-US"/>
              <a:t> </a:t>
            </a:r>
            <a:r>
              <a:rPr lang="en-US" err="1"/>
              <a:t>legt</a:t>
            </a:r>
            <a:r>
              <a:rPr lang="en-US"/>
              <a:t> ze </a:t>
            </a:r>
            <a:r>
              <a:rPr lang="en-US" err="1"/>
              <a:t>een</a:t>
            </a:r>
            <a:r>
              <a:rPr lang="en-US"/>
              <a:t> heel </a:t>
            </a:r>
            <a:r>
              <a:rPr lang="en-US" err="1"/>
              <a:t>traject</a:t>
            </a:r>
            <a:r>
              <a:rPr lang="en-US"/>
              <a:t> </a:t>
            </a:r>
            <a:r>
              <a:rPr lang="en-US" err="1"/>
              <a:t>af</a:t>
            </a:r>
            <a:r>
              <a:rPr lang="en-US"/>
              <a:t>. Op de slide </a:t>
            </a:r>
            <a:r>
              <a:rPr lang="en-US" err="1"/>
              <a:t>zien</a:t>
            </a:r>
            <a:r>
              <a:rPr lang="en-US"/>
              <a:t> </a:t>
            </a:r>
            <a:r>
              <a:rPr lang="en-US" err="1"/>
              <a:t>jullie</a:t>
            </a:r>
            <a:r>
              <a:rPr lang="en-US"/>
              <a:t> het pad </a:t>
            </a:r>
            <a:r>
              <a:rPr lang="en-US" err="1"/>
              <a:t>dat</a:t>
            </a:r>
            <a:r>
              <a:rPr lang="en-US"/>
              <a:t> we </a:t>
            </a:r>
            <a:r>
              <a:rPr lang="en-US" err="1"/>
              <a:t>momenteel</a:t>
            </a:r>
            <a:r>
              <a:rPr lang="en-US"/>
              <a:t> </a:t>
            </a:r>
            <a:r>
              <a:rPr lang="en-US" err="1"/>
              <a:t>bewandelen</a:t>
            </a:r>
            <a:r>
              <a:rPr lang="en-US"/>
              <a:t>. In </a:t>
            </a:r>
            <a:r>
              <a:rPr lang="en-US" err="1"/>
              <a:t>maart</a:t>
            </a:r>
            <a:r>
              <a:rPr lang="en-US"/>
              <a:t> </a:t>
            </a:r>
            <a:r>
              <a:rPr lang="en-US" err="1"/>
              <a:t>keurde</a:t>
            </a:r>
            <a:r>
              <a:rPr lang="en-US"/>
              <a:t> de </a:t>
            </a:r>
            <a:r>
              <a:rPr lang="en-US" err="1"/>
              <a:t>Vlaamse</a:t>
            </a:r>
            <a:r>
              <a:rPr lang="en-US"/>
              <a:t> </a:t>
            </a:r>
            <a:r>
              <a:rPr lang="en-US" err="1"/>
              <a:t>Regering</a:t>
            </a:r>
            <a:r>
              <a:rPr lang="en-US"/>
              <a:t> de </a:t>
            </a:r>
            <a:r>
              <a:rPr lang="en-US" err="1"/>
              <a:t>voorstellen</a:t>
            </a:r>
            <a:r>
              <a:rPr lang="en-US"/>
              <a:t> </a:t>
            </a:r>
            <a:r>
              <a:rPr lang="en-US" err="1"/>
              <a:t>een</a:t>
            </a:r>
            <a:r>
              <a:rPr lang="en-US"/>
              <a:t> </a:t>
            </a:r>
            <a:r>
              <a:rPr lang="en-US" err="1"/>
              <a:t>eerste</a:t>
            </a:r>
            <a:r>
              <a:rPr lang="en-US"/>
              <a:t> </a:t>
            </a:r>
            <a:r>
              <a:rPr lang="en-US" err="1"/>
              <a:t>keer</a:t>
            </a:r>
            <a:r>
              <a:rPr lang="en-US"/>
              <a:t> </a:t>
            </a:r>
            <a:r>
              <a:rPr lang="en-US" err="1"/>
              <a:t>principieel</a:t>
            </a:r>
            <a:r>
              <a:rPr lang="en-US"/>
              <a:t> </a:t>
            </a:r>
            <a:r>
              <a:rPr lang="en-US" err="1"/>
              <a:t>goed</a:t>
            </a:r>
            <a:r>
              <a:rPr lang="en-US"/>
              <a:t>. </a:t>
            </a:r>
            <a:r>
              <a:rPr lang="en-US" err="1"/>
              <a:t>Nadien</a:t>
            </a:r>
            <a:r>
              <a:rPr lang="en-US"/>
              <a:t> is het </a:t>
            </a:r>
            <a:r>
              <a:rPr lang="en-US" err="1"/>
              <a:t>formeel</a:t>
            </a:r>
            <a:r>
              <a:rPr lang="en-US"/>
              <a:t> </a:t>
            </a:r>
            <a:r>
              <a:rPr lang="en-US" err="1"/>
              <a:t>onderhandelingstraject</a:t>
            </a:r>
            <a:r>
              <a:rPr lang="en-US"/>
              <a:t> </a:t>
            </a:r>
            <a:r>
              <a:rPr lang="en-US" err="1"/>
              <a:t>gestart</a:t>
            </a:r>
            <a:r>
              <a:rPr lang="en-US"/>
              <a:t> met </a:t>
            </a:r>
            <a:r>
              <a:rPr lang="en-US" err="1"/>
              <a:t>een</a:t>
            </a:r>
            <a:r>
              <a:rPr lang="en-US"/>
              <a:t> </a:t>
            </a:r>
            <a:r>
              <a:rPr lang="en-US" err="1"/>
              <a:t>onderhandelaar</a:t>
            </a:r>
            <a:r>
              <a:rPr lang="en-US"/>
              <a:t>, de </a:t>
            </a:r>
            <a:r>
              <a:rPr lang="en-US" err="1"/>
              <a:t>vakbonden</a:t>
            </a:r>
            <a:r>
              <a:rPr lang="en-US"/>
              <a:t>, </a:t>
            </a:r>
            <a:r>
              <a:rPr lang="en-US" err="1"/>
              <a:t>vertegenwoordigers</a:t>
            </a:r>
            <a:r>
              <a:rPr lang="en-US"/>
              <a:t> van </a:t>
            </a:r>
            <a:r>
              <a:rPr lang="en-US" err="1"/>
              <a:t>AgO</a:t>
            </a:r>
            <a:r>
              <a:rPr lang="en-US"/>
              <a:t> </a:t>
            </a:r>
            <a:r>
              <a:rPr lang="en-US" err="1"/>
              <a:t>en</a:t>
            </a:r>
            <a:r>
              <a:rPr lang="en-US"/>
              <a:t> </a:t>
            </a:r>
            <a:r>
              <a:rPr lang="en-US" err="1"/>
              <a:t>vertegenwoordigers</a:t>
            </a:r>
            <a:r>
              <a:rPr lang="en-US"/>
              <a:t> van de </a:t>
            </a:r>
            <a:r>
              <a:rPr lang="en-US" err="1"/>
              <a:t>politieke</a:t>
            </a:r>
            <a:r>
              <a:rPr lang="en-US"/>
              <a:t> </a:t>
            </a:r>
            <a:r>
              <a:rPr lang="en-US" err="1"/>
              <a:t>overheid</a:t>
            </a:r>
            <a:r>
              <a:rPr lang="en-US"/>
              <a:t>. De </a:t>
            </a:r>
            <a:r>
              <a:rPr lang="en-US" err="1"/>
              <a:t>onderhandelende</a:t>
            </a:r>
            <a:r>
              <a:rPr lang="en-US"/>
              <a:t> </a:t>
            </a:r>
            <a:r>
              <a:rPr lang="en-US" err="1"/>
              <a:t>partijen</a:t>
            </a:r>
            <a:r>
              <a:rPr lang="en-US"/>
              <a:t> </a:t>
            </a:r>
            <a:r>
              <a:rPr lang="en-US" err="1"/>
              <a:t>beëindigden</a:t>
            </a:r>
            <a:r>
              <a:rPr lang="en-US"/>
              <a:t> op 20 </a:t>
            </a:r>
            <a:r>
              <a:rPr lang="en-US" err="1"/>
              <a:t>november</a:t>
            </a:r>
            <a:r>
              <a:rPr lang="en-US"/>
              <a:t> de </a:t>
            </a:r>
            <a:r>
              <a:rPr lang="en-US" err="1"/>
              <a:t>onderhandelingen</a:t>
            </a:r>
            <a:r>
              <a:rPr lang="en-US"/>
              <a:t> </a:t>
            </a:r>
            <a:r>
              <a:rPr lang="en-US" err="1"/>
              <a:t>formeel</a:t>
            </a:r>
            <a:r>
              <a:rPr lang="en-US"/>
              <a:t> door </a:t>
            </a:r>
            <a:r>
              <a:rPr lang="en-US" err="1"/>
              <a:t>een</a:t>
            </a:r>
            <a:r>
              <a:rPr lang="en-US"/>
              <a:t> finale </a:t>
            </a:r>
            <a:r>
              <a:rPr lang="en-US" err="1"/>
              <a:t>agendering</a:t>
            </a:r>
            <a:r>
              <a:rPr lang="en-US"/>
              <a:t> van het dossier op het </a:t>
            </a:r>
            <a:r>
              <a:rPr lang="en-US" err="1"/>
              <a:t>Sectorcomité</a:t>
            </a:r>
            <a:r>
              <a:rPr lang="en-US"/>
              <a:t> XVIII. </a:t>
            </a:r>
            <a:endParaRPr lang="en-US">
              <a:ea typeface="Calibri"/>
              <a:cs typeface="Calibri"/>
            </a:endParaRPr>
          </a:p>
          <a:p>
            <a:endParaRPr lang="en-US">
              <a:ea typeface="Calibri"/>
              <a:cs typeface="Calibri"/>
            </a:endParaRPr>
          </a:p>
          <a:p>
            <a:r>
              <a:rPr lang="en-US"/>
              <a:t>Het 5-sporenbeleid </a:t>
            </a:r>
            <a:r>
              <a:rPr lang="en-US" err="1"/>
              <a:t>kreeg</a:t>
            </a:r>
            <a:r>
              <a:rPr lang="en-US"/>
              <a:t> de </a:t>
            </a:r>
            <a:r>
              <a:rPr lang="en-US" err="1"/>
              <a:t>voorbije</a:t>
            </a:r>
            <a:r>
              <a:rPr lang="en-US"/>
              <a:t> </a:t>
            </a:r>
            <a:r>
              <a:rPr lang="en-US" err="1"/>
              <a:t>dagen</a:t>
            </a:r>
            <a:r>
              <a:rPr lang="en-US"/>
              <a:t> </a:t>
            </a:r>
            <a:r>
              <a:rPr lang="en-US" err="1"/>
              <a:t>aandacht</a:t>
            </a:r>
            <a:r>
              <a:rPr lang="en-US"/>
              <a:t> in de </a:t>
            </a:r>
            <a:r>
              <a:rPr lang="en-US" err="1"/>
              <a:t>nationale</a:t>
            </a:r>
            <a:r>
              <a:rPr lang="en-US"/>
              <a:t> pers. </a:t>
            </a:r>
            <a:r>
              <a:rPr lang="en-US" err="1"/>
              <a:t>Aanleiding</a:t>
            </a:r>
            <a:r>
              <a:rPr lang="en-US"/>
              <a:t> </a:t>
            </a:r>
            <a:r>
              <a:rPr lang="en-US" err="1"/>
              <a:t>waren</a:t>
            </a:r>
            <a:r>
              <a:rPr lang="en-US"/>
              <a:t> het </a:t>
            </a:r>
            <a:r>
              <a:rPr lang="en-US" err="1"/>
              <a:t>afsluiten</a:t>
            </a:r>
            <a:r>
              <a:rPr lang="en-US"/>
              <a:t> van de </a:t>
            </a:r>
            <a:r>
              <a:rPr lang="en-US" err="1"/>
              <a:t>onderhandelingen</a:t>
            </a:r>
            <a:r>
              <a:rPr lang="en-US"/>
              <a:t> in het </a:t>
            </a:r>
            <a:r>
              <a:rPr lang="en-US" err="1"/>
              <a:t>Sectorcomité</a:t>
            </a:r>
            <a:r>
              <a:rPr lang="en-US"/>
              <a:t> XVIII </a:t>
            </a:r>
            <a:r>
              <a:rPr lang="en-US" err="1"/>
              <a:t>en</a:t>
            </a:r>
            <a:r>
              <a:rPr lang="en-US"/>
              <a:t> de </a:t>
            </a:r>
            <a:r>
              <a:rPr lang="en-US" err="1"/>
              <a:t>syndicale</a:t>
            </a:r>
            <a:r>
              <a:rPr lang="en-US"/>
              <a:t> </a:t>
            </a:r>
            <a:r>
              <a:rPr lang="en-US" err="1"/>
              <a:t>acties</a:t>
            </a:r>
            <a:r>
              <a:rPr lang="en-US"/>
              <a:t>  die </a:t>
            </a:r>
            <a:r>
              <a:rPr lang="en-US" err="1"/>
              <a:t>daarop</a:t>
            </a:r>
            <a:r>
              <a:rPr lang="en-US"/>
              <a:t> </a:t>
            </a:r>
            <a:r>
              <a:rPr lang="en-US" err="1"/>
              <a:t>volgden</a:t>
            </a:r>
            <a:r>
              <a:rPr lang="en-US"/>
              <a:t>. </a:t>
            </a:r>
            <a:r>
              <a:rPr lang="en-US" err="1"/>
              <a:t>Tijdens</a:t>
            </a:r>
            <a:r>
              <a:rPr lang="en-US"/>
              <a:t> </a:t>
            </a:r>
            <a:r>
              <a:rPr lang="en-US" err="1"/>
              <a:t>constructief</a:t>
            </a:r>
            <a:r>
              <a:rPr lang="en-US"/>
              <a:t> </a:t>
            </a:r>
            <a:r>
              <a:rPr lang="en-US" err="1"/>
              <a:t>overleg</a:t>
            </a:r>
            <a:r>
              <a:rPr lang="en-US"/>
              <a:t> </a:t>
            </a:r>
            <a:r>
              <a:rPr lang="en-US" err="1"/>
              <a:t>tussen</a:t>
            </a:r>
            <a:r>
              <a:rPr lang="en-US"/>
              <a:t> </a:t>
            </a:r>
            <a:r>
              <a:rPr lang="en-US" err="1"/>
              <a:t>een</a:t>
            </a:r>
            <a:r>
              <a:rPr lang="en-US"/>
              <a:t> </a:t>
            </a:r>
            <a:r>
              <a:rPr lang="en-US" err="1"/>
              <a:t>delegatie</a:t>
            </a:r>
            <a:r>
              <a:rPr lang="en-US"/>
              <a:t> van de </a:t>
            </a:r>
            <a:r>
              <a:rPr lang="en-US" err="1"/>
              <a:t>Vlaamse</a:t>
            </a:r>
            <a:r>
              <a:rPr lang="en-US"/>
              <a:t> </a:t>
            </a:r>
            <a:r>
              <a:rPr lang="en-US" err="1"/>
              <a:t>Regering</a:t>
            </a:r>
            <a:r>
              <a:rPr lang="en-US"/>
              <a:t> </a:t>
            </a:r>
            <a:r>
              <a:rPr lang="en-US" err="1"/>
              <a:t>en</a:t>
            </a:r>
            <a:r>
              <a:rPr lang="en-US"/>
              <a:t> de 3 </a:t>
            </a:r>
            <a:r>
              <a:rPr lang="en-US" err="1"/>
              <a:t>vakorganisaties</a:t>
            </a:r>
            <a:r>
              <a:rPr lang="en-US"/>
              <a:t> </a:t>
            </a:r>
            <a:r>
              <a:rPr lang="en-US" err="1"/>
              <a:t>zijn</a:t>
            </a:r>
            <a:r>
              <a:rPr lang="en-US"/>
              <a:t> </a:t>
            </a:r>
            <a:r>
              <a:rPr lang="en-US" err="1"/>
              <a:t>een</a:t>
            </a:r>
            <a:r>
              <a:rPr lang="en-US"/>
              <a:t> </a:t>
            </a:r>
            <a:r>
              <a:rPr lang="en-US" err="1"/>
              <a:t>aantal</a:t>
            </a:r>
            <a:r>
              <a:rPr lang="en-US"/>
              <a:t> </a:t>
            </a:r>
            <a:r>
              <a:rPr lang="en-US" err="1"/>
              <a:t>bijkomende</a:t>
            </a:r>
            <a:r>
              <a:rPr lang="en-US"/>
              <a:t> </a:t>
            </a:r>
            <a:r>
              <a:rPr lang="en-US" err="1"/>
              <a:t>afspraken</a:t>
            </a:r>
            <a:r>
              <a:rPr lang="en-US"/>
              <a:t> </a:t>
            </a:r>
            <a:r>
              <a:rPr lang="en-US" err="1"/>
              <a:t>gemaakt</a:t>
            </a:r>
            <a:r>
              <a:rPr lang="en-US"/>
              <a:t> over de </a:t>
            </a:r>
            <a:r>
              <a:rPr lang="en-US" err="1"/>
              <a:t>inhoud</a:t>
            </a:r>
            <a:r>
              <a:rPr lang="en-US"/>
              <a:t> van het </a:t>
            </a:r>
            <a:r>
              <a:rPr lang="en-US" err="1"/>
              <a:t>vernieuwde</a:t>
            </a:r>
            <a:r>
              <a:rPr lang="en-US"/>
              <a:t> </a:t>
            </a:r>
            <a:r>
              <a:rPr lang="en-US" err="1"/>
              <a:t>personeelsbeleid</a:t>
            </a:r>
            <a:r>
              <a:rPr lang="en-US"/>
              <a:t>. </a:t>
            </a:r>
            <a:r>
              <a:rPr lang="en-US" err="1"/>
              <a:t>Daarover</a:t>
            </a:r>
            <a:r>
              <a:rPr lang="en-US"/>
              <a:t> </a:t>
            </a:r>
            <a:r>
              <a:rPr lang="en-US" err="1"/>
              <a:t>werd</a:t>
            </a:r>
            <a:r>
              <a:rPr lang="en-US"/>
              <a:t> </a:t>
            </a:r>
            <a:r>
              <a:rPr lang="en-US" err="1"/>
              <a:t>vorige</a:t>
            </a:r>
            <a:r>
              <a:rPr lang="en-US"/>
              <a:t> week </a:t>
            </a:r>
            <a:r>
              <a:rPr lang="en-US" err="1"/>
              <a:t>donderdag</a:t>
            </a:r>
            <a:r>
              <a:rPr lang="en-US"/>
              <a:t> </a:t>
            </a:r>
            <a:r>
              <a:rPr lang="en-US" err="1"/>
              <a:t>een</a:t>
            </a:r>
            <a:r>
              <a:rPr lang="en-US"/>
              <a:t> </a:t>
            </a:r>
            <a:r>
              <a:rPr lang="en-US" err="1"/>
              <a:t>eerste</a:t>
            </a:r>
            <a:r>
              <a:rPr lang="en-US"/>
              <a:t> </a:t>
            </a:r>
            <a:r>
              <a:rPr lang="en-US" err="1"/>
              <a:t>keer</a:t>
            </a:r>
            <a:r>
              <a:rPr lang="en-US"/>
              <a:t> breed </a:t>
            </a:r>
            <a:r>
              <a:rPr lang="en-US" err="1"/>
              <a:t>gecommuniceerd</a:t>
            </a:r>
            <a:r>
              <a:rPr lang="en-US"/>
              <a:t>. </a:t>
            </a:r>
            <a:endParaRPr lang="en-US">
              <a:ea typeface="Calibri"/>
              <a:cs typeface="Calibri"/>
            </a:endParaRPr>
          </a:p>
          <a:p>
            <a:endParaRPr lang="en-US">
              <a:ea typeface="Calibri"/>
              <a:cs typeface="Calibri"/>
            </a:endParaRPr>
          </a:p>
          <a:p>
            <a:r>
              <a:rPr lang="en-US"/>
              <a:t>De </a:t>
            </a:r>
            <a:r>
              <a:rPr lang="en-US" err="1"/>
              <a:t>volgende</a:t>
            </a:r>
            <a:r>
              <a:rPr lang="en-US"/>
              <a:t> </a:t>
            </a:r>
            <a:r>
              <a:rPr lang="en-US" err="1"/>
              <a:t>stap</a:t>
            </a:r>
            <a:r>
              <a:rPr lang="en-US"/>
              <a:t> is het </a:t>
            </a:r>
            <a:r>
              <a:rPr lang="en-US" err="1"/>
              <a:t>afsluiten</a:t>
            </a:r>
            <a:r>
              <a:rPr lang="en-US"/>
              <a:t> van </a:t>
            </a:r>
            <a:r>
              <a:rPr lang="en-US" err="1"/>
              <a:t>protocollen</a:t>
            </a:r>
            <a:r>
              <a:rPr lang="en-US"/>
              <a:t> die de </a:t>
            </a:r>
            <a:r>
              <a:rPr lang="en-US" err="1"/>
              <a:t>resultaten</a:t>
            </a:r>
            <a:r>
              <a:rPr lang="en-US"/>
              <a:t> van de </a:t>
            </a:r>
            <a:r>
              <a:rPr lang="en-US" err="1"/>
              <a:t>onderhandelingen</a:t>
            </a:r>
            <a:r>
              <a:rPr lang="en-US"/>
              <a:t> </a:t>
            </a:r>
            <a:r>
              <a:rPr lang="en-US" err="1"/>
              <a:t>bevatten</a:t>
            </a:r>
            <a:r>
              <a:rPr lang="en-US"/>
              <a:t>. Na het </a:t>
            </a:r>
            <a:r>
              <a:rPr lang="en-US" err="1"/>
              <a:t>formaliseren</a:t>
            </a:r>
            <a:r>
              <a:rPr lang="en-US"/>
              <a:t> van de </a:t>
            </a:r>
            <a:r>
              <a:rPr lang="en-US" err="1"/>
              <a:t>protocollen</a:t>
            </a:r>
            <a:r>
              <a:rPr lang="en-US"/>
              <a:t> </a:t>
            </a:r>
            <a:r>
              <a:rPr lang="en-US" err="1"/>
              <a:t>beslist</a:t>
            </a:r>
            <a:r>
              <a:rPr lang="en-US"/>
              <a:t> de </a:t>
            </a:r>
            <a:r>
              <a:rPr lang="en-US" err="1"/>
              <a:t>Vlaamse</a:t>
            </a:r>
            <a:r>
              <a:rPr lang="en-US"/>
              <a:t> </a:t>
            </a:r>
            <a:r>
              <a:rPr lang="en-US" err="1"/>
              <a:t>Regering</a:t>
            </a:r>
            <a:r>
              <a:rPr lang="en-US"/>
              <a:t> over de </a:t>
            </a:r>
            <a:r>
              <a:rPr lang="en-US" err="1"/>
              <a:t>tweede</a:t>
            </a:r>
            <a:r>
              <a:rPr lang="en-US"/>
              <a:t> </a:t>
            </a:r>
            <a:r>
              <a:rPr lang="en-US" err="1"/>
              <a:t>principiële</a:t>
            </a:r>
            <a:r>
              <a:rPr lang="en-US"/>
              <a:t> </a:t>
            </a:r>
            <a:r>
              <a:rPr lang="en-US" err="1"/>
              <a:t>goedkeuring</a:t>
            </a:r>
            <a:r>
              <a:rPr lang="en-US"/>
              <a:t> van de </a:t>
            </a:r>
            <a:r>
              <a:rPr lang="en-US" err="1"/>
              <a:t>ontwerpbesluiten</a:t>
            </a:r>
            <a:r>
              <a:rPr lang="en-US"/>
              <a:t>. </a:t>
            </a:r>
            <a:r>
              <a:rPr lang="en-US" err="1"/>
              <a:t>Daarna</a:t>
            </a:r>
            <a:r>
              <a:rPr lang="en-US"/>
              <a:t> </a:t>
            </a:r>
            <a:r>
              <a:rPr lang="en-US" err="1"/>
              <a:t>gaan</a:t>
            </a:r>
            <a:r>
              <a:rPr lang="en-US"/>
              <a:t> de </a:t>
            </a:r>
            <a:r>
              <a:rPr lang="en-US" err="1"/>
              <a:t>ontwerpbesluiten</a:t>
            </a:r>
            <a:r>
              <a:rPr lang="en-US"/>
              <a:t> </a:t>
            </a:r>
            <a:r>
              <a:rPr lang="en-US" err="1"/>
              <a:t>naar</a:t>
            </a:r>
            <a:r>
              <a:rPr lang="en-US"/>
              <a:t> de Raad van State, die </a:t>
            </a:r>
            <a:r>
              <a:rPr lang="en-US" err="1"/>
              <a:t>advies</a:t>
            </a:r>
            <a:r>
              <a:rPr lang="en-US"/>
              <a:t> </a:t>
            </a:r>
            <a:r>
              <a:rPr lang="en-US" err="1"/>
              <a:t>kan</a:t>
            </a:r>
            <a:r>
              <a:rPr lang="en-US"/>
              <a:t> </a:t>
            </a:r>
            <a:r>
              <a:rPr lang="en-US" err="1"/>
              <a:t>geven</a:t>
            </a:r>
            <a:r>
              <a:rPr lang="en-US"/>
              <a:t>. Na </a:t>
            </a:r>
            <a:r>
              <a:rPr lang="en-US" err="1"/>
              <a:t>eventuele</a:t>
            </a:r>
            <a:r>
              <a:rPr lang="en-US"/>
              <a:t> </a:t>
            </a:r>
            <a:r>
              <a:rPr lang="en-US" err="1"/>
              <a:t>aanpassingen</a:t>
            </a:r>
            <a:r>
              <a:rPr lang="en-US"/>
              <a:t> op basis van het </a:t>
            </a:r>
            <a:r>
              <a:rPr lang="en-US" err="1"/>
              <a:t>advies</a:t>
            </a:r>
            <a:r>
              <a:rPr lang="en-US"/>
              <a:t> van de Raad van State </a:t>
            </a:r>
            <a:r>
              <a:rPr lang="en-US" err="1"/>
              <a:t>kan</a:t>
            </a:r>
            <a:r>
              <a:rPr lang="en-US"/>
              <a:t> de </a:t>
            </a:r>
            <a:r>
              <a:rPr lang="en-US" err="1"/>
              <a:t>Vlaamse</a:t>
            </a:r>
            <a:r>
              <a:rPr lang="en-US"/>
              <a:t> </a:t>
            </a:r>
            <a:r>
              <a:rPr lang="en-US" err="1"/>
              <a:t>Regering</a:t>
            </a:r>
            <a:r>
              <a:rPr lang="en-US"/>
              <a:t> </a:t>
            </a:r>
            <a:r>
              <a:rPr lang="en-US" err="1"/>
              <a:t>overgaan</a:t>
            </a:r>
            <a:r>
              <a:rPr lang="en-US"/>
              <a:t> tot de </a:t>
            </a:r>
            <a:r>
              <a:rPr lang="en-US" err="1"/>
              <a:t>definitieve</a:t>
            </a:r>
            <a:r>
              <a:rPr lang="en-US"/>
              <a:t> </a:t>
            </a:r>
            <a:r>
              <a:rPr lang="en-US" err="1"/>
              <a:t>goedkeuring</a:t>
            </a:r>
            <a:r>
              <a:rPr lang="en-US"/>
              <a:t> van de </a:t>
            </a:r>
            <a:r>
              <a:rPr lang="en-US" err="1"/>
              <a:t>ontwerpbesluiten</a:t>
            </a:r>
            <a:r>
              <a:rPr lang="en-US"/>
              <a:t> in het </a:t>
            </a:r>
            <a:r>
              <a:rPr lang="en-US" err="1"/>
              <a:t>voorjaar</a:t>
            </a:r>
            <a:r>
              <a:rPr lang="en-US"/>
              <a:t> van 2024. De </a:t>
            </a:r>
            <a:r>
              <a:rPr lang="en-US" err="1"/>
              <a:t>gefaseerde</a:t>
            </a:r>
            <a:r>
              <a:rPr lang="en-US"/>
              <a:t> </a:t>
            </a:r>
            <a:r>
              <a:rPr lang="en-US" err="1"/>
              <a:t>implementatie</a:t>
            </a:r>
            <a:r>
              <a:rPr lang="en-US"/>
              <a:t> is </a:t>
            </a:r>
            <a:r>
              <a:rPr lang="en-US" err="1"/>
              <a:t>voorzien</a:t>
            </a:r>
            <a:r>
              <a:rPr lang="en-US"/>
              <a:t> </a:t>
            </a:r>
            <a:r>
              <a:rPr lang="en-US" err="1"/>
              <a:t>vanaf</a:t>
            </a:r>
            <a:r>
              <a:rPr lang="en-US"/>
              <a:t> 1 </a:t>
            </a:r>
            <a:r>
              <a:rPr lang="en-US" err="1"/>
              <a:t>juni</a:t>
            </a:r>
            <a:r>
              <a:rPr lang="en-US"/>
              <a:t> 2024. </a:t>
            </a:r>
          </a:p>
          <a:p>
            <a:br>
              <a:rPr lang="en-US" i="1">
                <a:cs typeface="+mn-lt"/>
              </a:rPr>
            </a:br>
            <a:endParaRPr lang="en-US" b="1" i="1">
              <a:ea typeface="Calibri"/>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88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Afgelopen</a:t>
            </a:r>
            <a:r>
              <a:rPr lang="en-US">
                <a:ea typeface="Calibri"/>
                <a:cs typeface="Calibri"/>
              </a:rPr>
              <a:t> weekend </a:t>
            </a:r>
            <a:r>
              <a:rPr lang="en-US" err="1">
                <a:ea typeface="Calibri"/>
                <a:cs typeface="Calibri"/>
              </a:rPr>
              <a:t>zijn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constructief</a:t>
            </a:r>
            <a:r>
              <a:rPr lang="en-US">
                <a:ea typeface="Calibri"/>
                <a:cs typeface="Calibri"/>
              </a:rPr>
              <a:t> </a:t>
            </a:r>
            <a:r>
              <a:rPr lang="en-US" err="1">
                <a:ea typeface="Calibri"/>
                <a:cs typeface="Calibri"/>
              </a:rPr>
              <a:t>overleg</a:t>
            </a:r>
            <a:r>
              <a:rPr lang="en-US">
                <a:ea typeface="Calibri"/>
                <a:cs typeface="Calibri"/>
              </a:rPr>
              <a:t> </a:t>
            </a:r>
            <a:r>
              <a:rPr lang="en-US" err="1">
                <a:ea typeface="Calibri"/>
                <a:cs typeface="Calibri"/>
              </a:rPr>
              <a:t>tussen</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delegatie</a:t>
            </a:r>
            <a:r>
              <a:rPr lang="en-US">
                <a:ea typeface="Calibri"/>
                <a:cs typeface="Calibri"/>
              </a:rPr>
              <a:t> van de </a:t>
            </a:r>
            <a:r>
              <a:rPr lang="en-US" err="1">
                <a:ea typeface="Calibri"/>
                <a:cs typeface="Calibri"/>
              </a:rPr>
              <a:t>Vlaamse</a:t>
            </a:r>
            <a:r>
              <a:rPr lang="en-US">
                <a:ea typeface="Calibri"/>
                <a:cs typeface="Calibri"/>
              </a:rPr>
              <a:t> </a:t>
            </a:r>
            <a:r>
              <a:rPr lang="en-US" err="1">
                <a:ea typeface="Calibri"/>
                <a:cs typeface="Calibri"/>
              </a:rPr>
              <a:t>Regering</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vakorganisaties</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aantal</a:t>
            </a:r>
            <a:r>
              <a:rPr lang="en-US">
                <a:ea typeface="Calibri"/>
                <a:cs typeface="Calibri"/>
              </a:rPr>
              <a:t> </a:t>
            </a:r>
            <a:r>
              <a:rPr lang="en-US" err="1">
                <a:ea typeface="Calibri"/>
                <a:cs typeface="Calibri"/>
              </a:rPr>
              <a:t>inhoudelijke</a:t>
            </a:r>
            <a:r>
              <a:rPr lang="en-US">
                <a:ea typeface="Calibri"/>
                <a:cs typeface="Calibri"/>
              </a:rPr>
              <a:t> </a:t>
            </a:r>
            <a:r>
              <a:rPr lang="en-US" err="1">
                <a:ea typeface="Calibri"/>
                <a:cs typeface="Calibri"/>
              </a:rPr>
              <a:t>aanpassingen</a:t>
            </a:r>
            <a:r>
              <a:rPr lang="en-US">
                <a:ea typeface="Calibri"/>
                <a:cs typeface="Calibri"/>
              </a:rPr>
              <a:t> </a:t>
            </a:r>
            <a:r>
              <a:rPr lang="en-US" err="1">
                <a:ea typeface="Calibri"/>
                <a:cs typeface="Calibri"/>
              </a:rPr>
              <a:t>voorgesteld</a:t>
            </a:r>
            <a:r>
              <a:rPr lang="en-US">
                <a:ea typeface="Calibri"/>
                <a:cs typeface="Calibri"/>
              </a:rPr>
              <a:t>. Ik </a:t>
            </a:r>
            <a:r>
              <a:rPr lang="en-US" err="1">
                <a:ea typeface="Calibri"/>
                <a:cs typeface="Calibri"/>
              </a:rPr>
              <a:t>licht</a:t>
            </a:r>
            <a:r>
              <a:rPr lang="en-US">
                <a:ea typeface="Calibri"/>
                <a:cs typeface="Calibri"/>
              </a:rPr>
              <a:t> er </a:t>
            </a:r>
            <a:r>
              <a:rPr lang="en-US" err="1">
                <a:ea typeface="Calibri"/>
                <a:cs typeface="Calibri"/>
              </a:rPr>
              <a:t>daarvan</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aantal</a:t>
            </a:r>
            <a:r>
              <a:rPr lang="en-US">
                <a:ea typeface="Calibri"/>
                <a:cs typeface="Calibri"/>
              </a:rPr>
              <a:t> </a:t>
            </a:r>
            <a:r>
              <a:rPr lang="en-US" err="1">
                <a:ea typeface="Calibri"/>
                <a:cs typeface="Calibri"/>
              </a:rPr>
              <a:t>uit</a:t>
            </a:r>
            <a:r>
              <a:rPr lang="en-US">
                <a:ea typeface="Calibri"/>
                <a:cs typeface="Calibri"/>
              </a:rPr>
              <a:t>:</a:t>
            </a:r>
            <a:endParaRPr lang="en-US"/>
          </a:p>
          <a:p>
            <a:endParaRPr lang="en-US">
              <a:ea typeface="Calibri"/>
              <a:cs typeface="Calibri"/>
            </a:endParaRPr>
          </a:p>
          <a:p>
            <a:pPr marL="171450" indent="-171450">
              <a:buFont typeface="Calibri"/>
              <a:buChar char="-"/>
            </a:pPr>
            <a:r>
              <a:rPr lang="en-US">
                <a:ea typeface="Calibri"/>
                <a:cs typeface="Calibri"/>
              </a:rPr>
              <a:t> Op het </a:t>
            </a:r>
            <a:r>
              <a:rPr lang="en-US" err="1">
                <a:ea typeface="Calibri"/>
                <a:cs typeface="Calibri"/>
              </a:rPr>
              <a:t>vlak</a:t>
            </a:r>
            <a:r>
              <a:rPr lang="en-US">
                <a:ea typeface="Calibri"/>
                <a:cs typeface="Calibri"/>
              </a:rPr>
              <a:t> van </a:t>
            </a:r>
            <a:r>
              <a:rPr lang="en-US" b="1" err="1">
                <a:ea typeface="Calibri"/>
                <a:cs typeface="Calibri"/>
              </a:rPr>
              <a:t>rechtspositie</a:t>
            </a:r>
            <a:r>
              <a:rPr lang="en-US" b="1">
                <a:ea typeface="Calibri"/>
                <a:cs typeface="Calibri"/>
              </a:rPr>
              <a:t> </a:t>
            </a:r>
            <a:r>
              <a:rPr lang="en-US">
                <a:ea typeface="Calibri"/>
                <a:cs typeface="Calibri"/>
              </a:rPr>
              <a:t>was </a:t>
            </a:r>
            <a:r>
              <a:rPr lang="en-US"/>
              <a:t>al </a:t>
            </a:r>
            <a:r>
              <a:rPr lang="en-US" err="1"/>
              <a:t>principieel</a:t>
            </a:r>
            <a:r>
              <a:rPr lang="en-US"/>
              <a:t> </a:t>
            </a:r>
            <a:r>
              <a:rPr lang="en-US" err="1"/>
              <a:t>beslist</a:t>
            </a:r>
            <a:r>
              <a:rPr lang="en-US"/>
              <a:t> </a:t>
            </a:r>
            <a:r>
              <a:rPr lang="en-US" err="1"/>
              <a:t>dat</a:t>
            </a:r>
            <a:r>
              <a:rPr lang="en-US"/>
              <a:t> </a:t>
            </a:r>
            <a:r>
              <a:rPr lang="en-US" err="1"/>
              <a:t>bij</a:t>
            </a:r>
            <a:r>
              <a:rPr lang="en-US"/>
              <a:t> </a:t>
            </a:r>
            <a:r>
              <a:rPr lang="en-US" err="1"/>
              <a:t>nieuwe</a:t>
            </a:r>
            <a:r>
              <a:rPr lang="en-US"/>
              <a:t> </a:t>
            </a:r>
            <a:r>
              <a:rPr lang="en-US" err="1"/>
              <a:t>aanwervingen</a:t>
            </a:r>
            <a:r>
              <a:rPr lang="en-US"/>
              <a:t> </a:t>
            </a:r>
            <a:r>
              <a:rPr lang="en-US" err="1"/>
              <a:t>enkel</a:t>
            </a:r>
            <a:r>
              <a:rPr lang="en-US"/>
              <a:t> </a:t>
            </a:r>
            <a:r>
              <a:rPr lang="en-US" err="1"/>
              <a:t>gezagsfuncties</a:t>
            </a:r>
            <a:r>
              <a:rPr lang="en-US"/>
              <a:t> </a:t>
            </a:r>
            <a:r>
              <a:rPr lang="en-US" err="1"/>
              <a:t>nog</a:t>
            </a:r>
            <a:r>
              <a:rPr lang="en-US"/>
              <a:t> </a:t>
            </a:r>
            <a:r>
              <a:rPr lang="en-US" err="1"/>
              <a:t>een</a:t>
            </a:r>
            <a:r>
              <a:rPr lang="en-US"/>
              <a:t> </a:t>
            </a:r>
            <a:r>
              <a:rPr lang="en-US" err="1"/>
              <a:t>statutaire</a:t>
            </a:r>
            <a:r>
              <a:rPr lang="en-US"/>
              <a:t> </a:t>
            </a:r>
            <a:r>
              <a:rPr lang="en-US" err="1"/>
              <a:t>invulling</a:t>
            </a:r>
            <a:r>
              <a:rPr lang="en-US"/>
              <a:t> </a:t>
            </a:r>
            <a:r>
              <a:rPr lang="en-US" err="1"/>
              <a:t>krijgen</a:t>
            </a:r>
            <a:r>
              <a:rPr lang="en-US"/>
              <a:t>. </a:t>
            </a:r>
            <a:r>
              <a:rPr lang="en-US" err="1"/>
              <a:t>Hiervoor</a:t>
            </a:r>
            <a:r>
              <a:rPr lang="en-US"/>
              <a:t> is </a:t>
            </a:r>
            <a:r>
              <a:rPr lang="en-US" err="1"/>
              <a:t>een</a:t>
            </a:r>
            <a:r>
              <a:rPr lang="en-US"/>
              <a:t> </a:t>
            </a:r>
            <a:r>
              <a:rPr lang="en-US" err="1"/>
              <a:t>lijst</a:t>
            </a:r>
            <a:r>
              <a:rPr lang="en-US"/>
              <a:t> </a:t>
            </a:r>
            <a:r>
              <a:rPr lang="en-US" err="1"/>
              <a:t>gemaakt</a:t>
            </a:r>
            <a:r>
              <a:rPr lang="en-US"/>
              <a:t> op basis van de </a:t>
            </a:r>
            <a:r>
              <a:rPr lang="en-US" err="1"/>
              <a:t>geldende</a:t>
            </a:r>
            <a:r>
              <a:rPr lang="en-US"/>
              <a:t> </a:t>
            </a:r>
            <a:r>
              <a:rPr lang="en-US" err="1"/>
              <a:t>decretale</a:t>
            </a:r>
            <a:r>
              <a:rPr lang="en-US"/>
              <a:t> </a:t>
            </a:r>
            <a:r>
              <a:rPr lang="en-US" err="1"/>
              <a:t>regelgeving</a:t>
            </a:r>
            <a:r>
              <a:rPr lang="en-US"/>
              <a:t>. Die </a:t>
            </a:r>
            <a:r>
              <a:rPr lang="en-US" err="1"/>
              <a:t>lijst</a:t>
            </a:r>
            <a:r>
              <a:rPr lang="en-US"/>
              <a:t> </a:t>
            </a:r>
            <a:r>
              <a:rPr lang="en-US" err="1"/>
              <a:t>wordt</a:t>
            </a:r>
            <a:r>
              <a:rPr lang="en-US"/>
              <a:t> </a:t>
            </a:r>
            <a:r>
              <a:rPr lang="en-US" err="1"/>
              <a:t>uitgebreid</a:t>
            </a:r>
            <a:r>
              <a:rPr lang="en-US"/>
              <a:t>, met </a:t>
            </a:r>
            <a:r>
              <a:rPr lang="en-US" err="1"/>
              <a:t>onder</a:t>
            </a:r>
            <a:r>
              <a:rPr lang="en-US"/>
              <a:t> </a:t>
            </a:r>
            <a:r>
              <a:rPr lang="en-US" err="1"/>
              <a:t>andere</a:t>
            </a:r>
            <a:r>
              <a:rPr lang="en-US"/>
              <a:t> de </a:t>
            </a:r>
            <a:r>
              <a:rPr lang="en-US" err="1"/>
              <a:t>binnenvaartbegeleiders</a:t>
            </a:r>
            <a:r>
              <a:rPr lang="en-US"/>
              <a:t>. In de </a:t>
            </a:r>
            <a:r>
              <a:rPr lang="en-US" err="1"/>
              <a:t>toekomst</a:t>
            </a:r>
            <a:r>
              <a:rPr lang="en-US"/>
              <a:t> </a:t>
            </a:r>
            <a:r>
              <a:rPr lang="en-US" err="1"/>
              <a:t>moet</a:t>
            </a:r>
            <a:r>
              <a:rPr lang="en-US"/>
              <a:t> de </a:t>
            </a:r>
            <a:r>
              <a:rPr lang="en-US" err="1"/>
              <a:t>lijst</a:t>
            </a:r>
            <a:r>
              <a:rPr lang="en-US"/>
              <a:t> </a:t>
            </a:r>
            <a:r>
              <a:rPr lang="en-US" err="1"/>
              <a:t>natuurlijk</a:t>
            </a:r>
            <a:r>
              <a:rPr lang="en-US"/>
              <a:t> </a:t>
            </a:r>
            <a:r>
              <a:rPr lang="en-US" err="1"/>
              <a:t>actueel</a:t>
            </a:r>
            <a:r>
              <a:rPr lang="en-US"/>
              <a:t> </a:t>
            </a:r>
            <a:r>
              <a:rPr lang="en-US" err="1"/>
              <a:t>blijven</a:t>
            </a:r>
            <a:r>
              <a:rPr lang="en-US"/>
              <a:t>, </a:t>
            </a:r>
            <a:r>
              <a:rPr lang="en-US" err="1"/>
              <a:t>daarvoor</a:t>
            </a:r>
            <a:r>
              <a:rPr lang="en-US"/>
              <a:t> is </a:t>
            </a:r>
            <a:r>
              <a:rPr lang="en-US" err="1"/>
              <a:t>een</a:t>
            </a:r>
            <a:r>
              <a:rPr lang="en-US"/>
              <a:t> procedure </a:t>
            </a:r>
            <a:r>
              <a:rPr lang="en-US" err="1"/>
              <a:t>voorzien</a:t>
            </a:r>
            <a:r>
              <a:rPr lang="en-US"/>
              <a:t>. Die </a:t>
            </a:r>
            <a:r>
              <a:rPr lang="en-US" err="1"/>
              <a:t>zal</a:t>
            </a:r>
            <a:r>
              <a:rPr lang="en-US"/>
              <a:t> al </a:t>
            </a:r>
            <a:r>
              <a:rPr lang="en-US" err="1"/>
              <a:t>voor</a:t>
            </a:r>
            <a:r>
              <a:rPr lang="en-US"/>
              <a:t> de </a:t>
            </a:r>
            <a:r>
              <a:rPr lang="en-US" err="1"/>
              <a:t>inwerkingtreding</a:t>
            </a:r>
            <a:r>
              <a:rPr lang="en-US"/>
              <a:t> van het </a:t>
            </a:r>
            <a:r>
              <a:rPr lang="en-US" err="1"/>
              <a:t>vernieuwde</a:t>
            </a:r>
            <a:r>
              <a:rPr lang="en-US"/>
              <a:t> </a:t>
            </a:r>
            <a:r>
              <a:rPr lang="en-US" err="1"/>
              <a:t>personeelsbeleid</a:t>
            </a:r>
            <a:r>
              <a:rPr lang="en-US"/>
              <a:t> </a:t>
            </a:r>
            <a:r>
              <a:rPr lang="en-US" err="1"/>
              <a:t>een</a:t>
            </a:r>
            <a:r>
              <a:rPr lang="en-US"/>
              <a:t> </a:t>
            </a:r>
            <a:r>
              <a:rPr lang="en-US" err="1"/>
              <a:t>eerste</a:t>
            </a:r>
            <a:r>
              <a:rPr lang="en-US"/>
              <a:t> </a:t>
            </a:r>
            <a:r>
              <a:rPr lang="en-US" err="1"/>
              <a:t>keer</a:t>
            </a:r>
            <a:r>
              <a:rPr lang="en-US"/>
              <a:t> </a:t>
            </a:r>
            <a:r>
              <a:rPr lang="en-US" err="1"/>
              <a:t>toegepast</a:t>
            </a:r>
            <a:r>
              <a:rPr lang="en-US"/>
              <a:t> </a:t>
            </a:r>
            <a:r>
              <a:rPr lang="en-US" err="1"/>
              <a:t>worden</a:t>
            </a:r>
            <a:r>
              <a:rPr lang="en-US"/>
              <a:t> </a:t>
            </a:r>
            <a:r>
              <a:rPr lang="en-US" err="1"/>
              <a:t>voor</a:t>
            </a:r>
            <a:r>
              <a:rPr lang="en-US"/>
              <a:t> alle </a:t>
            </a:r>
            <a:r>
              <a:rPr lang="en-US" err="1"/>
              <a:t>gewijzigde</a:t>
            </a:r>
            <a:r>
              <a:rPr lang="en-US"/>
              <a:t> </a:t>
            </a:r>
            <a:r>
              <a:rPr lang="en-US" err="1"/>
              <a:t>sectorale</a:t>
            </a:r>
            <a:r>
              <a:rPr lang="en-US"/>
              <a:t> </a:t>
            </a:r>
            <a:r>
              <a:rPr lang="en-US" err="1"/>
              <a:t>regelgeving</a:t>
            </a:r>
            <a:r>
              <a:rPr lang="en-US"/>
              <a:t>. De </a:t>
            </a:r>
            <a:r>
              <a:rPr lang="en-US" err="1"/>
              <a:t>overgangsperiode</a:t>
            </a:r>
            <a:r>
              <a:rPr lang="en-US"/>
              <a:t> van het </a:t>
            </a:r>
            <a:r>
              <a:rPr lang="en-US" err="1"/>
              <a:t>huidige</a:t>
            </a:r>
            <a:r>
              <a:rPr lang="en-US"/>
              <a:t> </a:t>
            </a:r>
            <a:r>
              <a:rPr lang="en-US" err="1"/>
              <a:t>naar</a:t>
            </a:r>
            <a:r>
              <a:rPr lang="en-US"/>
              <a:t> het </a:t>
            </a:r>
            <a:r>
              <a:rPr lang="en-US" err="1"/>
              <a:t>nieuwe</a:t>
            </a:r>
            <a:r>
              <a:rPr lang="en-US"/>
              <a:t> </a:t>
            </a:r>
            <a:r>
              <a:rPr lang="en-US" err="1"/>
              <a:t>statuut</a:t>
            </a:r>
            <a:r>
              <a:rPr lang="en-US"/>
              <a:t> </a:t>
            </a:r>
            <a:r>
              <a:rPr lang="en-US" err="1"/>
              <a:t>wordt</a:t>
            </a:r>
            <a:r>
              <a:rPr lang="en-US"/>
              <a:t> </a:t>
            </a:r>
            <a:r>
              <a:rPr lang="en-US" err="1"/>
              <a:t>verlengd</a:t>
            </a:r>
            <a:r>
              <a:rPr lang="en-US"/>
              <a:t>. De </a:t>
            </a:r>
            <a:r>
              <a:rPr lang="en-US" err="1"/>
              <a:t>huidige</a:t>
            </a:r>
            <a:r>
              <a:rPr lang="en-US"/>
              <a:t> </a:t>
            </a:r>
            <a:r>
              <a:rPr lang="en-US" err="1"/>
              <a:t>contractuele</a:t>
            </a:r>
            <a:r>
              <a:rPr lang="en-US"/>
              <a:t> </a:t>
            </a:r>
            <a:r>
              <a:rPr lang="en-US" err="1"/>
              <a:t>personeelsleden</a:t>
            </a:r>
            <a:r>
              <a:rPr lang="en-US"/>
              <a:t> die in </a:t>
            </a:r>
            <a:r>
              <a:rPr lang="en-US" err="1"/>
              <a:t>aanmerking</a:t>
            </a:r>
            <a:r>
              <a:rPr lang="en-US"/>
              <a:t> </a:t>
            </a:r>
            <a:r>
              <a:rPr lang="en-US" err="1"/>
              <a:t>komen</a:t>
            </a:r>
            <a:r>
              <a:rPr lang="en-US"/>
              <a:t> </a:t>
            </a:r>
            <a:r>
              <a:rPr lang="en-US" err="1"/>
              <a:t>voor</a:t>
            </a:r>
            <a:r>
              <a:rPr lang="en-US"/>
              <a:t> </a:t>
            </a:r>
            <a:r>
              <a:rPr lang="en-US" err="1"/>
              <a:t>statutarisering</a:t>
            </a:r>
            <a:r>
              <a:rPr lang="en-US"/>
              <a:t>, </a:t>
            </a:r>
            <a:r>
              <a:rPr lang="en-US" err="1"/>
              <a:t>kunnen</a:t>
            </a:r>
            <a:r>
              <a:rPr lang="en-US"/>
              <a:t> </a:t>
            </a:r>
            <a:r>
              <a:rPr lang="en-US" err="1"/>
              <a:t>nog</a:t>
            </a:r>
            <a:r>
              <a:rPr lang="en-US"/>
              <a:t> </a:t>
            </a:r>
            <a:r>
              <a:rPr lang="en-US" err="1"/>
              <a:t>statutair</a:t>
            </a:r>
            <a:r>
              <a:rPr lang="en-US"/>
              <a:t> </a:t>
            </a:r>
            <a:r>
              <a:rPr lang="en-US" err="1"/>
              <a:t>worden</a:t>
            </a:r>
            <a:r>
              <a:rPr lang="en-US"/>
              <a:t> </a:t>
            </a:r>
            <a:r>
              <a:rPr lang="en-US" err="1"/>
              <a:t>als</a:t>
            </a:r>
            <a:r>
              <a:rPr lang="en-US"/>
              <a:t> de procedure </a:t>
            </a:r>
            <a:r>
              <a:rPr lang="en-US" err="1"/>
              <a:t>voor</a:t>
            </a:r>
            <a:r>
              <a:rPr lang="en-US"/>
              <a:t> 1 </a:t>
            </a:r>
            <a:r>
              <a:rPr lang="en-US" err="1"/>
              <a:t>juni</a:t>
            </a:r>
            <a:r>
              <a:rPr lang="en-US"/>
              <a:t> 2024 </a:t>
            </a:r>
            <a:r>
              <a:rPr lang="en-US" err="1"/>
              <a:t>gepubliceerd</a:t>
            </a:r>
            <a:r>
              <a:rPr lang="en-US"/>
              <a:t> </a:t>
            </a:r>
            <a:r>
              <a:rPr lang="en-US" err="1"/>
              <a:t>wordt</a:t>
            </a:r>
            <a:r>
              <a:rPr lang="en-US"/>
              <a:t>. </a:t>
            </a:r>
            <a:endParaRPr lang="en-US" b="1" err="1"/>
          </a:p>
          <a:p>
            <a:pPr marL="171450" indent="-171450">
              <a:buFont typeface="Calibri"/>
              <a:buChar char="-"/>
            </a:pPr>
            <a:r>
              <a:rPr lang="en-US" b="1" err="1"/>
              <a:t>Loopbaan</a:t>
            </a:r>
            <a:r>
              <a:rPr lang="en-US" b="1"/>
              <a:t>- </a:t>
            </a:r>
            <a:r>
              <a:rPr lang="en-US" b="1" err="1"/>
              <a:t>en</a:t>
            </a:r>
            <a:r>
              <a:rPr lang="en-US" b="1"/>
              <a:t> </a:t>
            </a:r>
            <a:r>
              <a:rPr lang="en-US" b="1" err="1"/>
              <a:t>verloningsbeleid</a:t>
            </a:r>
            <a:r>
              <a:rPr lang="en-US" b="1"/>
              <a:t>: </a:t>
            </a:r>
            <a:r>
              <a:rPr lang="en-US" b="1" err="1"/>
              <a:t>p</a:t>
            </a:r>
            <a:r>
              <a:rPr lang="en-US" err="1"/>
              <a:t>ersoneelsleden</a:t>
            </a:r>
            <a:r>
              <a:rPr lang="en-US"/>
              <a:t> </a:t>
            </a:r>
            <a:r>
              <a:rPr lang="en-US" err="1"/>
              <a:t>krijgen</a:t>
            </a:r>
            <a:r>
              <a:rPr lang="en-US"/>
              <a:t> </a:t>
            </a:r>
            <a:r>
              <a:rPr lang="en-US" err="1"/>
              <a:t>meerdere</a:t>
            </a:r>
            <a:r>
              <a:rPr lang="en-US"/>
              <a:t> </a:t>
            </a:r>
            <a:r>
              <a:rPr lang="en-US" err="1"/>
              <a:t>keren</a:t>
            </a:r>
            <a:r>
              <a:rPr lang="en-US"/>
              <a:t> per </a:t>
            </a:r>
            <a:r>
              <a:rPr lang="en-US" err="1"/>
              <a:t>jaar</a:t>
            </a:r>
            <a:r>
              <a:rPr lang="en-US"/>
              <a:t> de </a:t>
            </a:r>
            <a:r>
              <a:rPr lang="en-US" err="1"/>
              <a:t>kans</a:t>
            </a:r>
            <a:r>
              <a:rPr lang="en-US"/>
              <a:t> om over </a:t>
            </a:r>
            <a:r>
              <a:rPr lang="en-US" err="1"/>
              <a:t>te</a:t>
            </a:r>
            <a:r>
              <a:rPr lang="en-US"/>
              <a:t> </a:t>
            </a:r>
            <a:r>
              <a:rPr lang="en-US" err="1"/>
              <a:t>stappen</a:t>
            </a:r>
            <a:r>
              <a:rPr lang="en-US"/>
              <a:t> van het </a:t>
            </a:r>
            <a:r>
              <a:rPr lang="en-US" err="1"/>
              <a:t>oude</a:t>
            </a:r>
            <a:r>
              <a:rPr lang="en-US"/>
              <a:t> </a:t>
            </a:r>
            <a:r>
              <a:rPr lang="en-US" err="1"/>
              <a:t>naar</a:t>
            </a:r>
            <a:r>
              <a:rPr lang="en-US"/>
              <a:t> het </a:t>
            </a:r>
            <a:r>
              <a:rPr lang="en-US" err="1"/>
              <a:t>nieuwe</a:t>
            </a:r>
            <a:r>
              <a:rPr lang="en-US"/>
              <a:t> </a:t>
            </a:r>
            <a:r>
              <a:rPr lang="en-US" err="1"/>
              <a:t>verloningssysteem</a:t>
            </a:r>
            <a:r>
              <a:rPr lang="en-US"/>
              <a:t>. De </a:t>
            </a:r>
            <a:r>
              <a:rPr lang="en-US" err="1"/>
              <a:t>loonschalen</a:t>
            </a:r>
            <a:r>
              <a:rPr lang="en-US"/>
              <a:t> van het </a:t>
            </a:r>
            <a:r>
              <a:rPr lang="en-US" err="1"/>
              <a:t>oude</a:t>
            </a:r>
            <a:r>
              <a:rPr lang="en-US"/>
              <a:t> </a:t>
            </a:r>
            <a:r>
              <a:rPr lang="en-US" err="1"/>
              <a:t>verloningssysteem</a:t>
            </a:r>
            <a:r>
              <a:rPr lang="en-US"/>
              <a:t> </a:t>
            </a:r>
            <a:r>
              <a:rPr lang="en-US" err="1"/>
              <a:t>groeien</a:t>
            </a:r>
            <a:r>
              <a:rPr lang="en-US"/>
              <a:t> </a:t>
            </a:r>
            <a:r>
              <a:rPr lang="en-US" err="1"/>
              <a:t>verhoudingsgewijs</a:t>
            </a:r>
            <a:r>
              <a:rPr lang="en-US"/>
              <a:t> mee met die van het </a:t>
            </a:r>
            <a:r>
              <a:rPr lang="en-US" err="1"/>
              <a:t>nieuwe</a:t>
            </a:r>
            <a:r>
              <a:rPr lang="en-US"/>
              <a:t> </a:t>
            </a:r>
            <a:r>
              <a:rPr lang="en-US" err="1"/>
              <a:t>loonhuis</a:t>
            </a:r>
            <a:r>
              <a:rPr lang="en-US"/>
              <a:t>. </a:t>
            </a:r>
            <a:r>
              <a:rPr lang="en-US" err="1"/>
              <a:t>Wordt</a:t>
            </a:r>
            <a:r>
              <a:rPr lang="en-US"/>
              <a:t> er </a:t>
            </a:r>
            <a:r>
              <a:rPr lang="en-US" err="1"/>
              <a:t>bijvoorbeeld</a:t>
            </a:r>
            <a:r>
              <a:rPr lang="en-US"/>
              <a:t> </a:t>
            </a:r>
            <a:r>
              <a:rPr lang="en-US" err="1"/>
              <a:t>een</a:t>
            </a:r>
            <a:r>
              <a:rPr lang="en-US"/>
              <a:t> </a:t>
            </a:r>
            <a:r>
              <a:rPr lang="en-US" err="1"/>
              <a:t>loonsverhoging</a:t>
            </a:r>
            <a:r>
              <a:rPr lang="en-US"/>
              <a:t> </a:t>
            </a:r>
            <a:r>
              <a:rPr lang="en-US" err="1"/>
              <a:t>afgesproken</a:t>
            </a:r>
            <a:r>
              <a:rPr lang="en-US"/>
              <a:t> in het </a:t>
            </a:r>
            <a:r>
              <a:rPr lang="en-US" err="1"/>
              <a:t>kader</a:t>
            </a:r>
            <a:r>
              <a:rPr lang="en-US"/>
              <a:t> van </a:t>
            </a:r>
            <a:r>
              <a:rPr lang="en-US" err="1"/>
              <a:t>een</a:t>
            </a:r>
            <a:r>
              <a:rPr lang="en-US"/>
              <a:t> </a:t>
            </a:r>
            <a:r>
              <a:rPr lang="en-US" err="1"/>
              <a:t>sectoraal</a:t>
            </a:r>
            <a:r>
              <a:rPr lang="en-US"/>
              <a:t> </a:t>
            </a:r>
            <a:r>
              <a:rPr lang="en-US" err="1"/>
              <a:t>akkoord</a:t>
            </a:r>
            <a:r>
              <a:rPr lang="en-US"/>
              <a:t>, dan </a:t>
            </a:r>
            <a:r>
              <a:rPr lang="en-US" err="1"/>
              <a:t>zal</a:t>
            </a:r>
            <a:r>
              <a:rPr lang="en-US"/>
              <a:t> die </a:t>
            </a:r>
            <a:r>
              <a:rPr lang="en-US" err="1"/>
              <a:t>ook</a:t>
            </a:r>
            <a:r>
              <a:rPr lang="en-US"/>
              <a:t> </a:t>
            </a:r>
            <a:r>
              <a:rPr lang="en-US" err="1"/>
              <a:t>toegepast</a:t>
            </a:r>
            <a:r>
              <a:rPr lang="en-US"/>
              <a:t> </a:t>
            </a:r>
            <a:r>
              <a:rPr lang="en-US" err="1"/>
              <a:t>worden</a:t>
            </a:r>
            <a:r>
              <a:rPr lang="en-US"/>
              <a:t> op het </a:t>
            </a:r>
            <a:r>
              <a:rPr lang="en-US" err="1"/>
              <a:t>oude</a:t>
            </a:r>
            <a:r>
              <a:rPr lang="en-US"/>
              <a:t> </a:t>
            </a:r>
            <a:r>
              <a:rPr lang="en-US" err="1"/>
              <a:t>verloningssysteem</a:t>
            </a:r>
            <a:r>
              <a:rPr lang="en-US"/>
              <a:t>.</a:t>
            </a:r>
            <a:endParaRPr lang="en-US" b="1"/>
          </a:p>
          <a:p>
            <a:pPr marL="171450" indent="-171450">
              <a:buFont typeface="Calibri"/>
              <a:buChar char="-"/>
            </a:pPr>
            <a:r>
              <a:rPr lang="en-US" b="1" err="1"/>
              <a:t>Uitstroom</a:t>
            </a:r>
            <a:r>
              <a:rPr lang="en-US" b="1"/>
              <a:t>: d</a:t>
            </a:r>
            <a:r>
              <a:rPr lang="en-US"/>
              <a:t>e </a:t>
            </a:r>
            <a:r>
              <a:rPr lang="en-US" err="1"/>
              <a:t>beschermingsmaatregelen</a:t>
            </a:r>
            <a:r>
              <a:rPr lang="en-US"/>
              <a:t> </a:t>
            </a:r>
            <a:r>
              <a:rPr lang="en-US" err="1"/>
              <a:t>tegen</a:t>
            </a:r>
            <a:r>
              <a:rPr lang="en-US"/>
              <a:t> </a:t>
            </a:r>
            <a:r>
              <a:rPr lang="en-US" err="1"/>
              <a:t>willekeurig</a:t>
            </a:r>
            <a:r>
              <a:rPr lang="en-US"/>
              <a:t> </a:t>
            </a:r>
            <a:r>
              <a:rPr lang="en-US" err="1"/>
              <a:t>ontslag</a:t>
            </a:r>
            <a:r>
              <a:rPr lang="en-US"/>
              <a:t> </a:t>
            </a:r>
            <a:r>
              <a:rPr lang="en-US" err="1"/>
              <a:t>worden</a:t>
            </a:r>
            <a:r>
              <a:rPr lang="en-US"/>
              <a:t> </a:t>
            </a:r>
            <a:r>
              <a:rPr lang="en-US" err="1"/>
              <a:t>versterkt</a:t>
            </a:r>
            <a:r>
              <a:rPr lang="en-US"/>
              <a:t>. Zo </a:t>
            </a:r>
            <a:r>
              <a:rPr lang="en-US" err="1"/>
              <a:t>kan</a:t>
            </a:r>
            <a:r>
              <a:rPr lang="en-US"/>
              <a:t> </a:t>
            </a:r>
            <a:r>
              <a:rPr lang="en-US" err="1"/>
              <a:t>een</a:t>
            </a:r>
            <a:r>
              <a:rPr lang="en-US"/>
              <a:t> </a:t>
            </a:r>
            <a:r>
              <a:rPr lang="en-US" err="1"/>
              <a:t>personeelslid</a:t>
            </a:r>
            <a:r>
              <a:rPr lang="en-US"/>
              <a:t> </a:t>
            </a:r>
            <a:r>
              <a:rPr lang="en-US" err="1"/>
              <a:t>een</a:t>
            </a:r>
            <a:r>
              <a:rPr lang="en-US"/>
              <a:t> </a:t>
            </a:r>
            <a:r>
              <a:rPr lang="en-US" err="1"/>
              <a:t>schadevergoeding</a:t>
            </a:r>
            <a:r>
              <a:rPr lang="en-US"/>
              <a:t> </a:t>
            </a:r>
            <a:r>
              <a:rPr lang="en-US" err="1"/>
              <a:t>ontvangen</a:t>
            </a:r>
            <a:r>
              <a:rPr lang="en-US"/>
              <a:t> </a:t>
            </a:r>
            <a:r>
              <a:rPr lang="en-US" err="1"/>
              <a:t>wanneer</a:t>
            </a:r>
            <a:r>
              <a:rPr lang="en-US"/>
              <a:t> </a:t>
            </a:r>
            <a:r>
              <a:rPr lang="en-US" err="1"/>
              <a:t>een</a:t>
            </a:r>
            <a:r>
              <a:rPr lang="en-US"/>
              <a:t> </a:t>
            </a:r>
            <a:r>
              <a:rPr lang="en-US" err="1"/>
              <a:t>adviesorgaan</a:t>
            </a:r>
            <a:r>
              <a:rPr lang="en-US"/>
              <a:t> </a:t>
            </a:r>
            <a:r>
              <a:rPr lang="en-US" err="1"/>
              <a:t>unaniem</a:t>
            </a:r>
            <a:r>
              <a:rPr lang="en-US"/>
              <a:t> </a:t>
            </a:r>
            <a:r>
              <a:rPr lang="en-US" err="1"/>
              <a:t>oordeelt</a:t>
            </a:r>
            <a:r>
              <a:rPr lang="en-US"/>
              <a:t> </a:t>
            </a:r>
            <a:r>
              <a:rPr lang="en-US" err="1"/>
              <a:t>dat</a:t>
            </a:r>
            <a:r>
              <a:rPr lang="en-US"/>
              <a:t> de procedure </a:t>
            </a:r>
            <a:r>
              <a:rPr lang="en-US" err="1"/>
              <a:t>niet</a:t>
            </a:r>
            <a:r>
              <a:rPr lang="en-US"/>
              <a:t> </a:t>
            </a:r>
            <a:r>
              <a:rPr lang="en-US" err="1"/>
              <a:t>gevolgd</a:t>
            </a:r>
            <a:r>
              <a:rPr lang="en-US"/>
              <a:t> is of </a:t>
            </a:r>
            <a:r>
              <a:rPr lang="en-US" err="1"/>
              <a:t>dat</a:t>
            </a:r>
            <a:r>
              <a:rPr lang="en-US"/>
              <a:t> de </a:t>
            </a:r>
            <a:r>
              <a:rPr lang="en-US" err="1"/>
              <a:t>ontslagintentie</a:t>
            </a:r>
            <a:r>
              <a:rPr lang="en-US"/>
              <a:t> </a:t>
            </a:r>
            <a:r>
              <a:rPr lang="en-US" err="1"/>
              <a:t>ongegrond</a:t>
            </a:r>
            <a:r>
              <a:rPr lang="en-US"/>
              <a:t> is.</a:t>
            </a:r>
            <a:endParaRPr lang="en-US" b="1">
              <a:ea typeface="Calibri"/>
              <a:cs typeface="Calibri"/>
            </a:endParaRPr>
          </a:p>
          <a:p>
            <a:endParaRPr lang="en-US"/>
          </a:p>
          <a:p>
            <a:r>
              <a:rPr lang="en-US" err="1"/>
              <a:t>Daarnaast</a:t>
            </a:r>
            <a:r>
              <a:rPr lang="en-US"/>
              <a:t> </a:t>
            </a:r>
            <a:r>
              <a:rPr lang="en-US" err="1"/>
              <a:t>zijn</a:t>
            </a:r>
            <a:r>
              <a:rPr lang="en-US"/>
              <a:t> de </a:t>
            </a:r>
            <a:r>
              <a:rPr lang="en-US" err="1"/>
              <a:t>eerder</a:t>
            </a:r>
            <a:r>
              <a:rPr lang="en-US"/>
              <a:t> </a:t>
            </a:r>
            <a:r>
              <a:rPr lang="en-US" err="1"/>
              <a:t>gemaakte</a:t>
            </a:r>
            <a:r>
              <a:rPr lang="en-US"/>
              <a:t> </a:t>
            </a:r>
            <a:r>
              <a:rPr lang="en-US" err="1"/>
              <a:t>afspraken</a:t>
            </a:r>
            <a:r>
              <a:rPr lang="en-US"/>
              <a:t> </a:t>
            </a:r>
            <a:r>
              <a:rPr lang="en-US" err="1"/>
              <a:t>tussen</a:t>
            </a:r>
            <a:r>
              <a:rPr lang="en-US"/>
              <a:t> de </a:t>
            </a:r>
            <a:r>
              <a:rPr lang="en-US" err="1"/>
              <a:t>delegatie</a:t>
            </a:r>
            <a:r>
              <a:rPr lang="en-US"/>
              <a:t> van de </a:t>
            </a:r>
            <a:r>
              <a:rPr lang="en-US" err="1"/>
              <a:t>Vlaamse</a:t>
            </a:r>
            <a:r>
              <a:rPr lang="en-US"/>
              <a:t> </a:t>
            </a:r>
            <a:r>
              <a:rPr lang="en-US" err="1"/>
              <a:t>Regering</a:t>
            </a:r>
            <a:r>
              <a:rPr lang="en-US"/>
              <a:t> </a:t>
            </a:r>
            <a:r>
              <a:rPr lang="en-US" err="1"/>
              <a:t>en</a:t>
            </a:r>
            <a:r>
              <a:rPr lang="en-US"/>
              <a:t> de </a:t>
            </a:r>
            <a:r>
              <a:rPr lang="en-US" err="1"/>
              <a:t>vakorganisaties</a:t>
            </a:r>
            <a:r>
              <a:rPr lang="en-US"/>
              <a:t> </a:t>
            </a:r>
            <a:r>
              <a:rPr lang="en-US" err="1"/>
              <a:t>verder</a:t>
            </a:r>
            <a:r>
              <a:rPr lang="en-US"/>
              <a:t> </a:t>
            </a:r>
            <a:r>
              <a:rPr lang="en-US" err="1"/>
              <a:t>verfijnd</a:t>
            </a:r>
            <a:r>
              <a:rPr lang="en-US"/>
              <a:t>. Zo </a:t>
            </a:r>
            <a:r>
              <a:rPr lang="en-US" err="1"/>
              <a:t>wordt</a:t>
            </a:r>
            <a:r>
              <a:rPr lang="en-US"/>
              <a:t> </a:t>
            </a:r>
            <a:r>
              <a:rPr lang="en-US" err="1"/>
              <a:t>tegemoetgekomen</a:t>
            </a:r>
            <a:r>
              <a:rPr lang="en-US"/>
              <a:t> </a:t>
            </a:r>
            <a:r>
              <a:rPr lang="en-US" err="1"/>
              <a:t>aan</a:t>
            </a:r>
            <a:r>
              <a:rPr lang="en-US"/>
              <a:t> de </a:t>
            </a:r>
            <a:r>
              <a:rPr lang="en-US" err="1"/>
              <a:t>bezorgdheden</a:t>
            </a:r>
            <a:r>
              <a:rPr lang="en-US"/>
              <a:t> van de </a:t>
            </a:r>
            <a:r>
              <a:rPr lang="en-US" err="1"/>
              <a:t>vakorganisaties</a:t>
            </a:r>
            <a:r>
              <a:rPr lang="en-US"/>
              <a:t>.</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4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742950" lvl="1" indent="-285750">
              <a:buFont typeface="Arial"/>
              <a:buChar char="•"/>
            </a:pPr>
            <a:r>
              <a:rPr lang="nl-NL">
                <a:solidFill>
                  <a:srgbClr val="333332"/>
                </a:solidFill>
              </a:rPr>
              <a:t>Het 5-sporenbeleid vernieuwt het personeelsbeleid van de Vlaamse overheid verder. Dit</a:t>
            </a:r>
            <a:r>
              <a:rPr lang="nl-NL">
                <a:solidFill>
                  <a:srgbClr val="333332"/>
                </a:solidFill>
                <a:latin typeface="Calibri"/>
                <a:ea typeface="Calibri"/>
                <a:cs typeface="Calibri"/>
              </a:rPr>
              <a:t> is van toepassing op alle personeelsleden van de diensten van de Vlaamse overheid. Voor personeelsleden uit de nautische keten en van de Openbare Psychiatrische Zorgcentra Geel en </a:t>
            </a:r>
            <a:r>
              <a:rPr lang="nl-NL" err="1">
                <a:solidFill>
                  <a:srgbClr val="333332"/>
                </a:solidFill>
                <a:latin typeface="Calibri"/>
                <a:ea typeface="Calibri"/>
                <a:cs typeface="Calibri"/>
              </a:rPr>
              <a:t>Rekem</a:t>
            </a:r>
            <a:r>
              <a:rPr lang="nl-NL">
                <a:solidFill>
                  <a:srgbClr val="333332"/>
                </a:solidFill>
                <a:latin typeface="Calibri"/>
                <a:ea typeface="Calibri"/>
                <a:cs typeface="Calibri"/>
              </a:rPr>
              <a:t> is een apart traject voorzien. </a:t>
            </a:r>
            <a:endParaRPr lang="nl-NL">
              <a:solidFill>
                <a:srgbClr val="333332"/>
              </a:solidFill>
            </a:endParaRPr>
          </a:p>
          <a:p>
            <a:pPr marL="742950" lvl="1" indent="-285750">
              <a:buFont typeface="Arial"/>
              <a:buChar char="•"/>
            </a:pPr>
            <a:r>
              <a:rPr lang="nl-NL">
                <a:solidFill>
                  <a:srgbClr val="333332"/>
                </a:solidFill>
              </a:rPr>
              <a:t>De basis van het gemoderniseerde personeelsbeleid is de contractuele tewerkstelling. Elke nieuwe medewerker die start bij de Vlaamse overheid, zal dat doen op basis van een arbeidscontract. Maar wat verandert er nog en hoe zit het precies voor de huidige medewerkers?</a:t>
            </a:r>
          </a:p>
          <a:p>
            <a:pPr marL="742950" lvl="1" indent="-285750">
              <a:buFont typeface="Arial"/>
              <a:buChar char="•"/>
            </a:pPr>
            <a:endParaRPr lang="nl-NL">
              <a:solidFill>
                <a:srgbClr val="333332"/>
              </a:solidFill>
              <a:latin typeface="Calibri"/>
              <a:ea typeface="Calibri"/>
              <a:cs typeface="Calibri"/>
            </a:endParaRPr>
          </a:p>
          <a:p>
            <a:pPr lvl="1"/>
            <a:endParaRPr lang="nl-NL">
              <a:solidFill>
                <a:srgbClr val="333332"/>
              </a:solidFill>
              <a:latin typeface="Flanders Art Sans"/>
            </a:endParaRPr>
          </a:p>
          <a:p>
            <a:pPr marL="742950" lvl="1" indent="-285750">
              <a:buFont typeface="Arial"/>
              <a:buChar char="•"/>
            </a:pPr>
            <a:r>
              <a:rPr lang="nl-NL">
                <a:solidFill>
                  <a:srgbClr val="333332"/>
                </a:solidFill>
              </a:rPr>
              <a:t>Ben je op dit moment </a:t>
            </a:r>
            <a:r>
              <a:rPr lang="nl-NL" b="1">
                <a:solidFill>
                  <a:srgbClr val="333332"/>
                </a:solidFill>
              </a:rPr>
              <a:t>statutair</a:t>
            </a:r>
            <a:r>
              <a:rPr lang="nl-NL">
                <a:solidFill>
                  <a:srgbClr val="333332"/>
                </a:solidFill>
              </a:rPr>
              <a:t>? Dan behoud je maximaal je huidige arbeidsvoorwaarden ook wanneer je binnen de holding van de Vlaamse overheid van functie verandert en je dus bijvoorbeeld in een andere entiteit gaat werken. Je behoudt in elk geval je huidige ziekteregeling, je statuut en zo meer. Het huidige verloningssysteem blijft ook voor jou van toepassing. Je kunt op vaste momenten wel vrijwillig overstappen naar het nieuwe verloningssysteem. Enkel wanneer je bevordert, </a:t>
            </a:r>
            <a:r>
              <a:rPr lang="nl-NL" i="1">
                <a:solidFill>
                  <a:srgbClr val="333332"/>
                </a:solidFill>
              </a:rPr>
              <a:t>moet </a:t>
            </a:r>
            <a:r>
              <a:rPr lang="nl-NL">
                <a:solidFill>
                  <a:srgbClr val="333332"/>
                </a:solidFill>
              </a:rPr>
              <a:t>je overstappen naar het nieuwe verloningssysteem.</a:t>
            </a:r>
            <a:endParaRPr lang="nl-NL">
              <a:solidFill>
                <a:srgbClr val="333332"/>
              </a:solidFill>
              <a:latin typeface="Flanders Art Sans"/>
              <a:cs typeface="Calibri"/>
            </a:endParaRPr>
          </a:p>
          <a:p>
            <a:pPr marL="742950" lvl="1" indent="-285750">
              <a:buFont typeface="Arial"/>
              <a:buChar char="•"/>
            </a:pPr>
            <a:r>
              <a:rPr lang="nl-NL">
                <a:solidFill>
                  <a:srgbClr val="333332"/>
                </a:solidFill>
                <a:latin typeface="Calibri"/>
                <a:cs typeface="Calibri"/>
              </a:rPr>
              <a:t>Ben je </a:t>
            </a:r>
            <a:r>
              <a:rPr lang="nl-NL" b="1">
                <a:solidFill>
                  <a:srgbClr val="333332"/>
                </a:solidFill>
                <a:latin typeface="Calibri"/>
                <a:cs typeface="Calibri"/>
              </a:rPr>
              <a:t>contractueel personeelslid</a:t>
            </a:r>
            <a:r>
              <a:rPr lang="nl-NL">
                <a:solidFill>
                  <a:srgbClr val="333332"/>
                </a:solidFill>
                <a:latin typeface="Calibri"/>
                <a:cs typeface="Calibri"/>
              </a:rPr>
              <a:t>? Dan verbeteren je arbeidsvoorwaarden. Wanneer je langdurig ziek bent, zal je ziekte-uitkering aangevuld worden met een toelage bovenop de uitkering van de mutualiteit. Daarnaast bouwt de Vlaamse overheid je pensioenpijler verder uit: de vaste bijdrage aan het Vlaams Pensioenfonds is nu 3%, dat verhoogt de Vlaamse overheid tot 5%. Een mooi extraatje wanneer je met pensioen gaat. En dan is er ook nog het nieuwe verloningssysteem.</a:t>
            </a:r>
            <a:r>
              <a:rPr lang="nl-NL">
                <a:solidFill>
                  <a:srgbClr val="333332"/>
                </a:solidFill>
              </a:rPr>
              <a:t> Je zal op vaste momenten kunnen overstappen naar dit nieuwe systeem. Dit zal voor heel wat contractuele personeelsleden voordelig zijn want het werkt de loonverschillen tussen statutaire en contractuele personeelsleden weg. </a:t>
            </a:r>
            <a:endParaRPr lang="nl-NL" b="0" i="0">
              <a:solidFill>
                <a:srgbClr val="333332"/>
              </a:solidFill>
              <a:effectLst/>
              <a:cs typeface="Calibri"/>
            </a:endParaRPr>
          </a:p>
          <a:p>
            <a:pPr marL="742950" lvl="1" indent="-285750">
              <a:buFont typeface="Arial"/>
              <a:buChar char="•"/>
              <a:defRPr/>
            </a:pPr>
            <a:r>
              <a:rPr lang="nl-NL">
                <a:solidFill>
                  <a:srgbClr val="333332"/>
                </a:solidFill>
              </a:rPr>
              <a:t>Bij nieuwe aanwervingen krijgen enkel </a:t>
            </a:r>
            <a:r>
              <a:rPr lang="nl-NL" b="1" err="1">
                <a:solidFill>
                  <a:srgbClr val="333332"/>
                </a:solidFill>
              </a:rPr>
              <a:t>gezagsfuncties</a:t>
            </a:r>
            <a:r>
              <a:rPr lang="nl-NL" b="1">
                <a:solidFill>
                  <a:srgbClr val="333332"/>
                </a:solidFill>
              </a:rPr>
              <a:t> </a:t>
            </a:r>
            <a:r>
              <a:rPr lang="nl-NL">
                <a:solidFill>
                  <a:srgbClr val="333332"/>
                </a:solidFill>
              </a:rPr>
              <a:t>nog een statutaire invulling,</a:t>
            </a:r>
            <a:r>
              <a:rPr lang="nl-NL">
                <a:solidFill>
                  <a:srgbClr val="333332"/>
                </a:solidFill>
                <a:latin typeface="Calibri"/>
                <a:cs typeface="Calibri"/>
              </a:rPr>
              <a:t> ze vallen dan wel onder een andere ziekteregeling dan de huidige statutairen. Er is een lijst opgesteld met alle </a:t>
            </a:r>
            <a:r>
              <a:rPr lang="nl-NL" err="1">
                <a:solidFill>
                  <a:srgbClr val="333332"/>
                </a:solidFill>
                <a:latin typeface="Calibri"/>
                <a:cs typeface="Calibri"/>
              </a:rPr>
              <a:t>gezagsfuncties</a:t>
            </a:r>
            <a:r>
              <a:rPr lang="nl-NL">
                <a:solidFill>
                  <a:srgbClr val="333332"/>
                </a:solidFill>
                <a:latin typeface="Calibri"/>
                <a:cs typeface="Calibri"/>
              </a:rPr>
              <a:t> die zo'n statutaire invulling zullen krijgen. </a:t>
            </a:r>
            <a:br>
              <a:rPr lang="nl-NL">
                <a:latin typeface="Calibri"/>
                <a:cs typeface="Calibri"/>
              </a:rPr>
            </a:br>
            <a:r>
              <a:rPr lang="nl-NL">
                <a:solidFill>
                  <a:srgbClr val="333332"/>
                </a:solidFill>
                <a:latin typeface="Calibri"/>
                <a:cs typeface="Calibri"/>
              </a:rPr>
              <a:t>Heb je nu een </a:t>
            </a:r>
            <a:r>
              <a:rPr lang="nl-NL" err="1">
                <a:solidFill>
                  <a:srgbClr val="333332"/>
                </a:solidFill>
                <a:latin typeface="Calibri"/>
                <a:cs typeface="Calibri"/>
              </a:rPr>
              <a:t>gezagsfunctie</a:t>
            </a:r>
            <a:r>
              <a:rPr lang="nl-NL">
                <a:solidFill>
                  <a:srgbClr val="333332"/>
                </a:solidFill>
                <a:latin typeface="Calibri"/>
                <a:cs typeface="Calibri"/>
              </a:rPr>
              <a:t>, maar ben je nog contractueel in dienst? Voor jou wordt een statutaire procedure opgestart. </a:t>
            </a:r>
            <a:endParaRPr lang="nl-NL">
              <a:solidFill>
                <a:srgbClr val="333332"/>
              </a:solidFill>
              <a:latin typeface="Calibri"/>
              <a:ea typeface="Calibri"/>
              <a:cs typeface="Calibri"/>
            </a:endParaRPr>
          </a:p>
          <a:p>
            <a:pPr marL="742950" lvl="1" indent="-285750">
              <a:buFont typeface="Arial"/>
              <a:buChar char="•"/>
            </a:pPr>
            <a:r>
              <a:rPr lang="nl-NL">
                <a:solidFill>
                  <a:srgbClr val="333332"/>
                </a:solidFill>
                <a:latin typeface="Calibri"/>
                <a:cs typeface="Calibri"/>
              </a:rPr>
              <a:t>De </a:t>
            </a:r>
            <a:r>
              <a:rPr lang="nl-NL" err="1">
                <a:solidFill>
                  <a:srgbClr val="333332"/>
                </a:solidFill>
                <a:latin typeface="Calibri"/>
                <a:cs typeface="Calibri"/>
              </a:rPr>
              <a:t>gezagsfuncties</a:t>
            </a:r>
            <a:r>
              <a:rPr lang="nl-NL">
                <a:solidFill>
                  <a:srgbClr val="333332"/>
                </a:solidFill>
                <a:latin typeface="Calibri"/>
                <a:cs typeface="Calibri"/>
              </a:rPr>
              <a:t> zijn een vrij kleine groep nieuwe medewerkers. Voor </a:t>
            </a:r>
            <a:r>
              <a:rPr lang="nl-NL" b="1">
                <a:solidFill>
                  <a:srgbClr val="333332"/>
                </a:solidFill>
                <a:latin typeface="Calibri"/>
                <a:cs typeface="Calibri"/>
              </a:rPr>
              <a:t>alle andere nieuwe medewerkers </a:t>
            </a:r>
            <a:r>
              <a:rPr lang="nl-NL">
                <a:solidFill>
                  <a:srgbClr val="333332"/>
                </a:solidFill>
                <a:latin typeface="Calibri"/>
                <a:cs typeface="Calibri"/>
              </a:rPr>
              <a:t>die opstarten nadat het 5-sporenbeleid in werking is getreden, gelden de nieuwe arbeidsvoorwaarden: contractuele tewerkstelling, het nieuwe verloningssysteem, en zo verder. </a:t>
            </a:r>
            <a:endParaRPr lang="nl-NL">
              <a:solidFill>
                <a:srgbClr val="333332"/>
              </a:solidFill>
              <a:latin typeface="Calibri"/>
              <a:ea typeface="Calibri"/>
              <a:cs typeface="Calibri"/>
            </a:endParaRPr>
          </a:p>
          <a:p>
            <a:pPr lvl="1"/>
            <a:endParaRPr lang="nl-NL">
              <a:solidFill>
                <a:srgbClr val="333332"/>
              </a:solidFill>
              <a:latin typeface="Calibri"/>
              <a:cs typeface="Calibri"/>
            </a:endParaRPr>
          </a:p>
          <a:p>
            <a:pPr lvl="1">
              <a:buFont typeface="Arial"/>
            </a:pPr>
            <a:r>
              <a:rPr lang="nl-NL">
                <a:solidFill>
                  <a:srgbClr val="333332"/>
                </a:solidFill>
                <a:latin typeface="Calibri"/>
                <a:cs typeface="Calibri"/>
              </a:rPr>
              <a:t>Een aantal principes binnen het 5-sporenbeleid gelden voor alle personeelsleden van de Vlaamse overheid. </a:t>
            </a:r>
            <a:endParaRPr lang="nl-NL">
              <a:solidFill>
                <a:srgbClr val="333332"/>
              </a:solidFill>
              <a:latin typeface="Calibri"/>
              <a:ea typeface="Calibri"/>
              <a:cs typeface="Calibri"/>
            </a:endParaRPr>
          </a:p>
          <a:p>
            <a:pPr marL="742950" lvl="1" indent="-285750">
              <a:buFont typeface="Arial"/>
              <a:buChar char="•"/>
            </a:pPr>
            <a:r>
              <a:rPr lang="nl-NL">
                <a:solidFill>
                  <a:srgbClr val="333332"/>
                </a:solidFill>
                <a:latin typeface="Calibri"/>
                <a:cs typeface="Calibri"/>
              </a:rPr>
              <a:t>De Vlaamse overheid zet nog meer in op het belang van ontwikkeling en continue feedback als aanvulling bij het jaarlijkse evaluatiegesprek. </a:t>
            </a:r>
            <a:endParaRPr lang="nl-NL">
              <a:solidFill>
                <a:srgbClr val="333332"/>
              </a:solidFill>
              <a:latin typeface="Calibri"/>
              <a:ea typeface="Calibri"/>
              <a:cs typeface="Calibri"/>
            </a:endParaRPr>
          </a:p>
          <a:p>
            <a:pPr marL="742950" lvl="1" indent="-285750">
              <a:buFont typeface="Arial"/>
              <a:buChar char="•"/>
            </a:pPr>
            <a:r>
              <a:rPr lang="nl-NL">
                <a:solidFill>
                  <a:srgbClr val="333332"/>
                </a:solidFill>
                <a:latin typeface="Calibri"/>
                <a:cs typeface="Calibri"/>
              </a:rPr>
              <a:t>Om je de kans te geven om je loopbaan zelf in handen te nemen, werkt de Vlaamse overheid de drempels voor interne mobiliteit weg. Zo kun je gemakkelijker van werk veranderen binnen de Vlaamse overheid. </a:t>
            </a:r>
            <a:endParaRPr lang="nl-NL">
              <a:solidFill>
                <a:srgbClr val="333332"/>
              </a:solidFill>
              <a:latin typeface="Calibri"/>
              <a:ea typeface="Calibri"/>
              <a:cs typeface="Calibri"/>
            </a:endParaRPr>
          </a:p>
          <a:p>
            <a:pPr marL="742950" lvl="1" indent="-285750">
              <a:buFont typeface="Arial"/>
              <a:buChar char="•"/>
            </a:pPr>
            <a:r>
              <a:rPr lang="nl-NL">
                <a:solidFill>
                  <a:srgbClr val="333332"/>
                </a:solidFill>
                <a:latin typeface="Calibri"/>
                <a:cs typeface="Calibri"/>
              </a:rPr>
              <a:t>Wil je langer werken dan de wettelijke pensioenleeftijd? Dat zal makkelijker kunnen. De Vlaamse overheid vereenvoudigt de administratieve procedure daarvoor. </a:t>
            </a:r>
            <a:endParaRPr lang="nl-NL">
              <a:solidFill>
                <a:srgbClr val="333332"/>
              </a:solidFill>
              <a:latin typeface="Calibri"/>
              <a:ea typeface="Calibri"/>
              <a:cs typeface="Calibri"/>
            </a:endParaRPr>
          </a:p>
          <a:p>
            <a:br>
              <a:rPr lang="nl-NL">
                <a:cs typeface="+mn-lt"/>
              </a:rPr>
            </a:br>
            <a:endParaRPr lang="nl-NL" b="0" i="0">
              <a:solidFill>
                <a:srgbClr val="333332"/>
              </a:solidFill>
              <a:effectLst/>
              <a:latin typeface="Flanders Art Sans" panose="020B0604020202020204"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b="0" kern="1200">
              <a:solidFill>
                <a:schemeClr val="tx1"/>
              </a:solidFill>
              <a:latin typeface="+mn-lt"/>
              <a:ea typeface="+mn-ea"/>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b="0" kern="1200">
              <a:solidFill>
                <a:schemeClr val="tx1"/>
              </a:solidFill>
              <a:latin typeface="+mn-lt"/>
              <a:ea typeface="+mn-ea"/>
              <a:cs typeface="Calibri"/>
            </a:endParaRPr>
          </a:p>
          <a:p>
            <a:pPr marL="1085850" lvl="2" indent="-171450">
              <a:buFont typeface="Arial" panose="020B0604020202020204" pitchFamily="34" charset="0"/>
              <a:buChar char="•"/>
            </a:pPr>
            <a:endParaRPr lang="nl-BE" b="0">
              <a:cs typeface="Calibri"/>
            </a:endParaRPr>
          </a:p>
          <a:p>
            <a:pPr marL="1085850" lvl="2" indent="-171450">
              <a:buFont typeface="Arial" panose="020B0604020202020204" pitchFamily="34" charset="0"/>
              <a:buChar char="•"/>
            </a:pPr>
            <a:endParaRPr lang="nl-BE" b="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325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24988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Om </a:t>
            </a:r>
            <a:r>
              <a:rPr lang="en-US" err="1">
                <a:cs typeface="Calibri"/>
              </a:rPr>
              <a:t>iedereen</a:t>
            </a:r>
            <a:r>
              <a:rPr lang="en-US">
                <a:cs typeface="Calibri"/>
              </a:rPr>
              <a:t> </a:t>
            </a:r>
            <a:r>
              <a:rPr lang="en-US" err="1">
                <a:cs typeface="Calibri"/>
              </a:rPr>
              <a:t>binnen</a:t>
            </a:r>
            <a:r>
              <a:rPr lang="en-US">
                <a:cs typeface="Calibri"/>
              </a:rPr>
              <a:t> de </a:t>
            </a:r>
            <a:r>
              <a:rPr lang="en-US" err="1">
                <a:cs typeface="Calibri"/>
              </a:rPr>
              <a:t>Vlaamse</a:t>
            </a:r>
            <a:r>
              <a:rPr lang="en-US">
                <a:cs typeface="Calibri"/>
              </a:rPr>
              <a:t> </a:t>
            </a:r>
            <a:r>
              <a:rPr lang="en-US" err="1">
                <a:cs typeface="Calibri"/>
              </a:rPr>
              <a:t>overheid</a:t>
            </a:r>
            <a:r>
              <a:rPr lang="en-US">
                <a:cs typeface="Calibri"/>
              </a:rPr>
              <a:t> mee </a:t>
            </a:r>
            <a:r>
              <a:rPr lang="en-US" err="1">
                <a:cs typeface="Calibri"/>
              </a:rPr>
              <a:t>te</a:t>
            </a:r>
            <a:r>
              <a:rPr lang="en-US">
                <a:cs typeface="Calibri"/>
              </a:rPr>
              <a:t> </a:t>
            </a:r>
            <a:r>
              <a:rPr lang="en-US" err="1">
                <a:cs typeface="Calibri"/>
              </a:rPr>
              <a:t>krijgen</a:t>
            </a:r>
            <a:r>
              <a:rPr lang="en-US">
                <a:cs typeface="Calibri"/>
              </a:rPr>
              <a:t> in het 5-sporenverhaal, is het van </a:t>
            </a:r>
            <a:r>
              <a:rPr lang="en-US" err="1">
                <a:cs typeface="Calibri"/>
              </a:rPr>
              <a:t>belang</a:t>
            </a:r>
            <a:r>
              <a:rPr lang="en-US">
                <a:cs typeface="Calibri"/>
              </a:rPr>
              <a:t> </a:t>
            </a:r>
            <a:r>
              <a:rPr lang="en-US" err="1">
                <a:cs typeface="Calibri"/>
              </a:rPr>
              <a:t>dat</a:t>
            </a:r>
            <a:r>
              <a:rPr lang="en-US">
                <a:cs typeface="Calibri"/>
              </a:rPr>
              <a:t> we de </a:t>
            </a:r>
            <a:r>
              <a:rPr lang="en-US" err="1">
                <a:cs typeface="Calibri"/>
              </a:rPr>
              <a:t>mensen</a:t>
            </a:r>
            <a:r>
              <a:rPr lang="en-US">
                <a:cs typeface="Calibri"/>
              </a:rPr>
              <a:t> </a:t>
            </a:r>
            <a:r>
              <a:rPr lang="en-US" err="1">
                <a:cs typeface="Calibri"/>
              </a:rPr>
              <a:t>informeren</a:t>
            </a:r>
            <a:r>
              <a:rPr lang="en-US">
                <a:cs typeface="Calibri"/>
              </a:rPr>
              <a:t>, </a:t>
            </a:r>
            <a:r>
              <a:rPr lang="en-US" err="1">
                <a:cs typeface="Calibri"/>
              </a:rPr>
              <a:t>enthousiasmeren</a:t>
            </a:r>
            <a:r>
              <a:rPr lang="en-US">
                <a:cs typeface="Calibri"/>
              </a:rPr>
              <a:t> </a:t>
            </a:r>
            <a:r>
              <a:rPr lang="en-US" err="1">
                <a:cs typeface="Calibri"/>
              </a:rPr>
              <a:t>en</a:t>
            </a:r>
            <a:r>
              <a:rPr lang="en-US">
                <a:cs typeface="Calibri"/>
              </a:rPr>
              <a:t> </a:t>
            </a:r>
            <a:r>
              <a:rPr lang="en-US" err="1">
                <a:cs typeface="Calibri"/>
              </a:rPr>
              <a:t>tenslotte</a:t>
            </a:r>
            <a:r>
              <a:rPr lang="en-US">
                <a:cs typeface="Calibri"/>
              </a:rPr>
              <a:t> </a:t>
            </a:r>
            <a:r>
              <a:rPr lang="en-US" err="1">
                <a:cs typeface="Calibri"/>
              </a:rPr>
              <a:t>ook</a:t>
            </a:r>
            <a:r>
              <a:rPr lang="en-US">
                <a:cs typeface="Calibri"/>
              </a:rPr>
              <a:t> </a:t>
            </a:r>
            <a:r>
              <a:rPr lang="en-US" err="1">
                <a:cs typeface="Calibri"/>
              </a:rPr>
              <a:t>activeren</a:t>
            </a:r>
            <a:r>
              <a:rPr lang="en-US">
                <a:cs typeface="Calibri"/>
              </a:rPr>
              <a:t>. </a:t>
            </a:r>
            <a:r>
              <a:rPr lang="en-US" err="1">
                <a:cs typeface="Calibri"/>
              </a:rPr>
              <a:t>Daarvoor</a:t>
            </a:r>
            <a:r>
              <a:rPr lang="en-US">
                <a:cs typeface="Calibri"/>
              </a:rPr>
              <a:t> </a:t>
            </a:r>
            <a:r>
              <a:rPr lang="en-US" err="1">
                <a:cs typeface="Calibri"/>
              </a:rPr>
              <a:t>hebben</a:t>
            </a:r>
            <a:r>
              <a:rPr lang="en-US">
                <a:cs typeface="Calibri"/>
              </a:rPr>
              <a:t> ze </a:t>
            </a:r>
            <a:r>
              <a:rPr lang="en-US" err="1">
                <a:cs typeface="Calibri"/>
              </a:rPr>
              <a:t>nood</a:t>
            </a:r>
            <a:r>
              <a:rPr lang="en-US">
                <a:cs typeface="Calibri"/>
              </a:rPr>
              <a:t> </a:t>
            </a:r>
            <a:r>
              <a:rPr lang="en-US" err="1">
                <a:cs typeface="Calibri"/>
              </a:rPr>
              <a:t>aan</a:t>
            </a:r>
            <a:r>
              <a:rPr lang="en-US">
                <a:cs typeface="Calibri"/>
              </a:rPr>
              <a:t> </a:t>
            </a:r>
            <a:r>
              <a:rPr lang="en-US" err="1">
                <a:cs typeface="Calibri"/>
              </a:rPr>
              <a:t>correcte</a:t>
            </a:r>
            <a:r>
              <a:rPr lang="en-US">
                <a:cs typeface="Calibri"/>
              </a:rPr>
              <a:t> </a:t>
            </a:r>
            <a:r>
              <a:rPr lang="en-US" err="1">
                <a:cs typeface="Calibri"/>
              </a:rPr>
              <a:t>en</a:t>
            </a:r>
            <a:r>
              <a:rPr lang="en-US">
                <a:cs typeface="Calibri"/>
              </a:rPr>
              <a:t> </a:t>
            </a:r>
            <a:r>
              <a:rPr lang="en-US" err="1">
                <a:cs typeface="Calibri"/>
              </a:rPr>
              <a:t>tijdige</a:t>
            </a:r>
            <a:r>
              <a:rPr lang="en-US">
                <a:cs typeface="Calibri"/>
              </a:rPr>
              <a:t> </a:t>
            </a:r>
            <a:r>
              <a:rPr lang="en-US" err="1">
                <a:cs typeface="Calibri"/>
              </a:rPr>
              <a:t>informatie</a:t>
            </a:r>
            <a:r>
              <a:rPr lang="en-US">
                <a:cs typeface="Calibri"/>
              </a:rPr>
              <a:t>. Het </a:t>
            </a:r>
            <a:r>
              <a:rPr lang="en-US" err="1">
                <a:cs typeface="Calibri"/>
              </a:rPr>
              <a:t>gaat</a:t>
            </a:r>
            <a:r>
              <a:rPr lang="en-US">
                <a:cs typeface="Calibri"/>
              </a:rPr>
              <a:t> om </a:t>
            </a:r>
            <a:r>
              <a:rPr lang="en-US" err="1">
                <a:cs typeface="Calibri"/>
              </a:rPr>
              <a:t>procesinfo</a:t>
            </a:r>
            <a:r>
              <a:rPr lang="en-US">
                <a:cs typeface="Calibri"/>
              </a:rPr>
              <a:t> over het </a:t>
            </a:r>
            <a:r>
              <a:rPr lang="en-US" err="1">
                <a:cs typeface="Calibri"/>
              </a:rPr>
              <a:t>regelgevend</a:t>
            </a:r>
            <a:r>
              <a:rPr lang="en-US">
                <a:cs typeface="Calibri"/>
              </a:rPr>
              <a:t> </a:t>
            </a:r>
            <a:r>
              <a:rPr lang="en-US" err="1">
                <a:cs typeface="Calibri"/>
              </a:rPr>
              <a:t>traject</a:t>
            </a:r>
            <a:r>
              <a:rPr lang="en-US">
                <a:cs typeface="Calibri"/>
              </a:rPr>
              <a:t>, </a:t>
            </a:r>
            <a:r>
              <a:rPr lang="en-US" err="1">
                <a:cs typeface="Calibri"/>
              </a:rPr>
              <a:t>inhoudelijke</a:t>
            </a:r>
            <a:r>
              <a:rPr lang="en-US">
                <a:cs typeface="Calibri"/>
              </a:rPr>
              <a:t> info over de </a:t>
            </a:r>
            <a:r>
              <a:rPr lang="en-US" err="1">
                <a:cs typeface="Calibri"/>
              </a:rPr>
              <a:t>wijzigingen</a:t>
            </a:r>
            <a:r>
              <a:rPr lang="en-US">
                <a:cs typeface="Calibri"/>
              </a:rPr>
              <a:t> </a:t>
            </a:r>
            <a:r>
              <a:rPr lang="en-US" err="1">
                <a:cs typeface="Calibri"/>
              </a:rPr>
              <a:t>aan</a:t>
            </a:r>
            <a:r>
              <a:rPr lang="en-US">
                <a:cs typeface="Calibri"/>
              </a:rPr>
              <a:t> het VPS, </a:t>
            </a:r>
            <a:r>
              <a:rPr lang="en-US" err="1">
                <a:cs typeface="Calibri"/>
              </a:rPr>
              <a:t>procesinfo</a:t>
            </a:r>
            <a:r>
              <a:rPr lang="en-US">
                <a:cs typeface="Calibri"/>
              </a:rPr>
              <a:t> over het </a:t>
            </a:r>
            <a:r>
              <a:rPr lang="en-US" err="1">
                <a:cs typeface="Calibri"/>
              </a:rPr>
              <a:t>implementatietraject</a:t>
            </a:r>
            <a:r>
              <a:rPr lang="en-US">
                <a:cs typeface="Calibri"/>
              </a:rPr>
              <a:t> </a:t>
            </a:r>
            <a:r>
              <a:rPr lang="en-US" err="1">
                <a:cs typeface="Calibri"/>
              </a:rPr>
              <a:t>en</a:t>
            </a:r>
            <a:r>
              <a:rPr lang="en-US">
                <a:cs typeface="Calibri"/>
              </a:rPr>
              <a:t> </a:t>
            </a:r>
            <a:r>
              <a:rPr lang="en-US" err="1">
                <a:cs typeface="Calibri"/>
              </a:rPr>
              <a:t>inhoudelijke</a:t>
            </a:r>
            <a:r>
              <a:rPr lang="en-US">
                <a:cs typeface="Calibri"/>
              </a:rPr>
              <a:t> info over de impact van de </a:t>
            </a:r>
            <a:r>
              <a:rPr lang="en-US" err="1">
                <a:cs typeface="Calibri"/>
              </a:rPr>
              <a:t>implementatie</a:t>
            </a:r>
            <a:r>
              <a:rPr lang="en-US">
                <a:cs typeface="Calibri"/>
              </a:rPr>
              <a:t>.</a:t>
            </a:r>
            <a:br>
              <a:rPr lang="en-US">
                <a:cs typeface="+mn-lt"/>
              </a:rPr>
            </a:br>
            <a:br>
              <a:rPr lang="en-US">
                <a:cs typeface="+mn-lt"/>
              </a:rPr>
            </a:br>
            <a:r>
              <a:rPr lang="en-US" err="1">
                <a:cs typeface="+mn-lt"/>
              </a:rPr>
              <a:t>Momenteel</a:t>
            </a:r>
            <a:r>
              <a:rPr lang="en-US">
                <a:cs typeface="+mn-lt"/>
              </a:rPr>
              <a:t> </a:t>
            </a:r>
            <a:r>
              <a:rPr lang="en-US" err="1">
                <a:cs typeface="+mn-lt"/>
              </a:rPr>
              <a:t>kunnen</a:t>
            </a:r>
            <a:r>
              <a:rPr lang="en-US">
                <a:cs typeface="+mn-lt"/>
              </a:rPr>
              <a:t> we </a:t>
            </a:r>
            <a:r>
              <a:rPr lang="en-US" err="1">
                <a:cs typeface="+mn-lt"/>
              </a:rPr>
              <a:t>enkel</a:t>
            </a:r>
            <a:r>
              <a:rPr lang="en-US">
                <a:cs typeface="+mn-lt"/>
              </a:rPr>
              <a:t> </a:t>
            </a:r>
            <a:r>
              <a:rPr lang="en-US" err="1">
                <a:cs typeface="+mn-lt"/>
              </a:rPr>
              <a:t>voorzichtig</a:t>
            </a:r>
            <a:r>
              <a:rPr lang="en-US">
                <a:cs typeface="+mn-lt"/>
              </a:rPr>
              <a:t> </a:t>
            </a:r>
            <a:r>
              <a:rPr lang="en-US" err="1">
                <a:cs typeface="+mn-lt"/>
              </a:rPr>
              <a:t>inzetten</a:t>
            </a:r>
            <a:r>
              <a:rPr lang="en-US">
                <a:cs typeface="+mn-lt"/>
              </a:rPr>
              <a:t> op </a:t>
            </a:r>
            <a:r>
              <a:rPr lang="en-US" err="1">
                <a:cs typeface="+mn-lt"/>
              </a:rPr>
              <a:t>procesinfo</a:t>
            </a:r>
            <a:r>
              <a:rPr lang="en-US">
                <a:cs typeface="+mn-lt"/>
              </a:rPr>
              <a:t> over het </a:t>
            </a:r>
            <a:r>
              <a:rPr lang="en-US" err="1">
                <a:cs typeface="+mn-lt"/>
              </a:rPr>
              <a:t>regelgevend</a:t>
            </a:r>
            <a:r>
              <a:rPr lang="en-US">
                <a:cs typeface="+mn-lt"/>
              </a:rPr>
              <a:t> </a:t>
            </a:r>
            <a:r>
              <a:rPr lang="en-US" err="1">
                <a:cs typeface="+mn-lt"/>
              </a:rPr>
              <a:t>traject</a:t>
            </a:r>
            <a:r>
              <a:rPr lang="en-US">
                <a:cs typeface="+mn-lt"/>
              </a:rPr>
              <a:t>. Zo is er in </a:t>
            </a:r>
            <a:r>
              <a:rPr lang="en-US" err="1">
                <a:cs typeface="+mn-lt"/>
              </a:rPr>
              <a:t>november</a:t>
            </a:r>
            <a:r>
              <a:rPr lang="en-US">
                <a:cs typeface="+mn-lt"/>
              </a:rPr>
              <a:t>, </a:t>
            </a:r>
            <a:r>
              <a:rPr lang="en-US" err="1">
                <a:cs typeface="+mn-lt"/>
              </a:rPr>
              <a:t>na</a:t>
            </a:r>
            <a:r>
              <a:rPr lang="en-US">
                <a:cs typeface="+mn-lt"/>
              </a:rPr>
              <a:t> </a:t>
            </a:r>
            <a:r>
              <a:rPr lang="en-US" err="1">
                <a:cs typeface="+mn-lt"/>
              </a:rPr>
              <a:t>een</a:t>
            </a:r>
            <a:r>
              <a:rPr lang="en-US">
                <a:cs typeface="+mn-lt"/>
              </a:rPr>
              <a:t> </a:t>
            </a:r>
            <a:r>
              <a:rPr lang="en-US" err="1">
                <a:cs typeface="+mn-lt"/>
              </a:rPr>
              <a:t>relatief</a:t>
            </a:r>
            <a:r>
              <a:rPr lang="en-US">
                <a:cs typeface="+mn-lt"/>
              </a:rPr>
              <a:t> </a:t>
            </a:r>
            <a:r>
              <a:rPr lang="en-US" err="1">
                <a:cs typeface="+mn-lt"/>
              </a:rPr>
              <a:t>lange</a:t>
            </a:r>
            <a:r>
              <a:rPr lang="en-US">
                <a:cs typeface="+mn-lt"/>
              </a:rPr>
              <a:t> </a:t>
            </a:r>
            <a:r>
              <a:rPr lang="en-US" err="1">
                <a:cs typeface="+mn-lt"/>
              </a:rPr>
              <a:t>periode</a:t>
            </a:r>
            <a:r>
              <a:rPr lang="en-US">
                <a:cs typeface="+mn-lt"/>
              </a:rPr>
              <a:t> van </a:t>
            </a:r>
            <a:r>
              <a:rPr lang="en-US" err="1">
                <a:cs typeface="+mn-lt"/>
              </a:rPr>
              <a:t>stilte</a:t>
            </a:r>
            <a:r>
              <a:rPr lang="en-US">
                <a:cs typeface="+mn-lt"/>
              </a:rPr>
              <a:t>, </a:t>
            </a:r>
            <a:r>
              <a:rPr lang="en-US" err="1">
                <a:cs typeface="+mn-lt"/>
              </a:rPr>
              <a:t>communicatie</a:t>
            </a:r>
            <a:r>
              <a:rPr lang="en-US">
                <a:cs typeface="+mn-lt"/>
              </a:rPr>
              <a:t> </a:t>
            </a:r>
            <a:r>
              <a:rPr lang="en-US" err="1">
                <a:cs typeface="+mn-lt"/>
              </a:rPr>
              <a:t>uitgegaan</a:t>
            </a:r>
            <a:r>
              <a:rPr lang="en-US">
                <a:cs typeface="+mn-lt"/>
              </a:rPr>
              <a:t> </a:t>
            </a:r>
            <a:r>
              <a:rPr lang="en-US" err="1">
                <a:cs typeface="+mn-lt"/>
              </a:rPr>
              <a:t>naar</a:t>
            </a:r>
            <a:r>
              <a:rPr lang="en-US">
                <a:cs typeface="+mn-lt"/>
              </a:rPr>
              <a:t> alle </a:t>
            </a:r>
            <a:r>
              <a:rPr lang="en-US" err="1">
                <a:cs typeface="+mn-lt"/>
              </a:rPr>
              <a:t>medewerkers</a:t>
            </a:r>
            <a:r>
              <a:rPr lang="en-US">
                <a:cs typeface="+mn-lt"/>
              </a:rPr>
              <a:t> van de VO over de stand van </a:t>
            </a:r>
            <a:r>
              <a:rPr lang="en-US" err="1">
                <a:cs typeface="+mn-lt"/>
              </a:rPr>
              <a:t>zaken</a:t>
            </a:r>
            <a:r>
              <a:rPr lang="en-US">
                <a:cs typeface="+mn-lt"/>
              </a:rPr>
              <a:t> in het </a:t>
            </a:r>
            <a:r>
              <a:rPr lang="en-US" err="1">
                <a:cs typeface="+mn-lt"/>
              </a:rPr>
              <a:t>onderhandelingsproces</a:t>
            </a:r>
            <a:r>
              <a:rPr lang="en-US">
                <a:cs typeface="+mn-lt"/>
              </a:rPr>
              <a:t>. </a:t>
            </a:r>
            <a:r>
              <a:rPr lang="en-US" err="1">
                <a:cs typeface="+mn-lt"/>
              </a:rPr>
              <a:t>Binnenkort</a:t>
            </a:r>
            <a:r>
              <a:rPr lang="en-US">
                <a:cs typeface="+mn-lt"/>
              </a:rPr>
              <a:t> </a:t>
            </a:r>
            <a:r>
              <a:rPr lang="en-US" err="1">
                <a:cs typeface="+mn-lt"/>
              </a:rPr>
              <a:t>kunnen</a:t>
            </a:r>
            <a:r>
              <a:rPr lang="en-US">
                <a:cs typeface="+mn-lt"/>
              </a:rPr>
              <a:t> we </a:t>
            </a:r>
            <a:r>
              <a:rPr lang="en-US" err="1">
                <a:cs typeface="+mn-lt"/>
              </a:rPr>
              <a:t>ook</a:t>
            </a:r>
            <a:r>
              <a:rPr lang="en-US">
                <a:cs typeface="+mn-lt"/>
              </a:rPr>
              <a:t> </a:t>
            </a:r>
            <a:r>
              <a:rPr lang="en-US" err="1">
                <a:cs typeface="+mn-lt"/>
              </a:rPr>
              <a:t>meer</a:t>
            </a:r>
            <a:r>
              <a:rPr lang="en-US">
                <a:cs typeface="+mn-lt"/>
              </a:rPr>
              <a:t> </a:t>
            </a:r>
            <a:r>
              <a:rPr lang="en-US" err="1">
                <a:cs typeface="+mn-lt"/>
              </a:rPr>
              <a:t>gaan</a:t>
            </a:r>
            <a:r>
              <a:rPr lang="en-US">
                <a:cs typeface="+mn-lt"/>
              </a:rPr>
              <a:t> </a:t>
            </a:r>
            <a:r>
              <a:rPr lang="en-US" err="1">
                <a:cs typeface="+mn-lt"/>
              </a:rPr>
              <a:t>informeren</a:t>
            </a:r>
            <a:r>
              <a:rPr lang="en-US">
                <a:cs typeface="+mn-lt"/>
              </a:rPr>
              <a:t> over het </a:t>
            </a:r>
            <a:r>
              <a:rPr lang="en-US" err="1">
                <a:cs typeface="+mn-lt"/>
              </a:rPr>
              <a:t>implementatietraject</a:t>
            </a:r>
            <a:r>
              <a:rPr lang="en-US">
                <a:cs typeface="+mn-lt"/>
              </a:rPr>
              <a:t>: wat </a:t>
            </a:r>
            <a:r>
              <a:rPr lang="en-US" err="1">
                <a:cs typeface="+mn-lt"/>
              </a:rPr>
              <a:t>verandert</a:t>
            </a:r>
            <a:r>
              <a:rPr lang="en-US">
                <a:cs typeface="+mn-lt"/>
              </a:rPr>
              <a:t> er </a:t>
            </a:r>
            <a:r>
              <a:rPr lang="en-US" err="1">
                <a:cs typeface="+mn-lt"/>
              </a:rPr>
              <a:t>aan</a:t>
            </a:r>
            <a:r>
              <a:rPr lang="en-US">
                <a:cs typeface="+mn-lt"/>
              </a:rPr>
              <a:t> de </a:t>
            </a:r>
            <a:r>
              <a:rPr lang="en-US" err="1">
                <a:cs typeface="+mn-lt"/>
              </a:rPr>
              <a:t>processen</a:t>
            </a:r>
            <a:r>
              <a:rPr lang="en-US">
                <a:cs typeface="+mn-lt"/>
              </a:rPr>
              <a:t>, </a:t>
            </a:r>
            <a:r>
              <a:rPr lang="en-US" err="1">
                <a:cs typeface="+mn-lt"/>
              </a:rPr>
              <a:t>systemen</a:t>
            </a:r>
            <a:r>
              <a:rPr lang="en-US">
                <a:cs typeface="+mn-lt"/>
              </a:rPr>
              <a:t>, </a:t>
            </a:r>
            <a:r>
              <a:rPr lang="en-US" err="1">
                <a:cs typeface="+mn-lt"/>
              </a:rPr>
              <a:t>welke</a:t>
            </a:r>
            <a:r>
              <a:rPr lang="en-US">
                <a:cs typeface="+mn-lt"/>
              </a:rPr>
              <a:t> </a:t>
            </a:r>
            <a:r>
              <a:rPr lang="en-US" err="1">
                <a:cs typeface="+mn-lt"/>
              </a:rPr>
              <a:t>opleidingen</a:t>
            </a:r>
            <a:r>
              <a:rPr lang="en-US">
                <a:cs typeface="+mn-lt"/>
              </a:rPr>
              <a:t> </a:t>
            </a:r>
            <a:r>
              <a:rPr lang="en-US" err="1">
                <a:cs typeface="+mn-lt"/>
              </a:rPr>
              <a:t>komen</a:t>
            </a:r>
            <a:r>
              <a:rPr lang="en-US">
                <a:cs typeface="+mn-lt"/>
              </a:rPr>
              <a:t> </a:t>
            </a:r>
            <a:r>
              <a:rPr lang="en-US" err="1">
                <a:cs typeface="+mn-lt"/>
              </a:rPr>
              <a:t>eraan</a:t>
            </a:r>
            <a:r>
              <a:rPr lang="en-US">
                <a:cs typeface="+mn-lt"/>
              </a:rPr>
              <a:t> </a:t>
            </a:r>
            <a:r>
              <a:rPr lang="en-US" err="1">
                <a:cs typeface="+mn-lt"/>
              </a:rPr>
              <a:t>enz</a:t>
            </a:r>
            <a:r>
              <a:rPr lang="en-US">
                <a:cs typeface="+mn-lt"/>
              </a:rPr>
              <a:t>.  En </a:t>
            </a:r>
            <a:r>
              <a:rPr lang="en-US" err="1">
                <a:cs typeface="+mn-lt"/>
              </a:rPr>
              <a:t>dat</a:t>
            </a:r>
            <a:r>
              <a:rPr lang="en-US">
                <a:cs typeface="+mn-lt"/>
              </a:rPr>
              <a:t> in de </a:t>
            </a:r>
            <a:r>
              <a:rPr lang="en-US" err="1">
                <a:cs typeface="+mn-lt"/>
              </a:rPr>
              <a:t>eerste</a:t>
            </a:r>
            <a:r>
              <a:rPr lang="en-US">
                <a:cs typeface="+mn-lt"/>
              </a:rPr>
              <a:t> </a:t>
            </a:r>
            <a:r>
              <a:rPr lang="en-US" err="1">
                <a:cs typeface="+mn-lt"/>
              </a:rPr>
              <a:t>plaats</a:t>
            </a:r>
            <a:r>
              <a:rPr lang="en-US">
                <a:cs typeface="+mn-lt"/>
              </a:rPr>
              <a:t> </a:t>
            </a:r>
            <a:r>
              <a:rPr lang="en-US" err="1">
                <a:cs typeface="+mn-lt"/>
              </a:rPr>
              <a:t>naar</a:t>
            </a:r>
            <a:r>
              <a:rPr lang="en-US">
                <a:cs typeface="+mn-lt"/>
              </a:rPr>
              <a:t> de </a:t>
            </a:r>
            <a:r>
              <a:rPr lang="en-US" err="1">
                <a:cs typeface="+mn-lt"/>
              </a:rPr>
              <a:t>groepen</a:t>
            </a:r>
            <a:r>
              <a:rPr lang="en-US">
                <a:cs typeface="+mn-lt"/>
              </a:rPr>
              <a:t>, </a:t>
            </a:r>
            <a:r>
              <a:rPr lang="en-US" err="1">
                <a:cs typeface="+mn-lt"/>
              </a:rPr>
              <a:t>zoals</a:t>
            </a:r>
            <a:r>
              <a:rPr lang="en-US">
                <a:cs typeface="+mn-lt"/>
              </a:rPr>
              <a:t> </a:t>
            </a:r>
            <a:r>
              <a:rPr lang="en-US" err="1">
                <a:cs typeface="+mn-lt"/>
              </a:rPr>
              <a:t>jullie</a:t>
            </a:r>
            <a:r>
              <a:rPr lang="en-US">
                <a:cs typeface="+mn-lt"/>
              </a:rPr>
              <a:t>, die 5-sporen mee </a:t>
            </a:r>
            <a:r>
              <a:rPr lang="en-US" err="1">
                <a:cs typeface="+mn-lt"/>
              </a:rPr>
              <a:t>uitdragen</a:t>
            </a:r>
            <a:r>
              <a:rPr lang="en-US">
                <a:cs typeface="+mn-lt"/>
              </a:rPr>
              <a:t> in de </a:t>
            </a:r>
            <a:r>
              <a:rPr lang="en-US" err="1">
                <a:cs typeface="+mn-lt"/>
              </a:rPr>
              <a:t>entiteiten</a:t>
            </a:r>
            <a:r>
              <a:rPr lang="en-US">
                <a:cs typeface="+mn-lt"/>
              </a:rPr>
              <a:t>.</a:t>
            </a:r>
            <a:br>
              <a:rPr lang="en-US">
                <a:cs typeface="+mn-lt"/>
              </a:rPr>
            </a:br>
            <a:r>
              <a:rPr lang="en-US">
                <a:cs typeface="+mn-lt"/>
              </a:rPr>
              <a:t>Over de </a:t>
            </a:r>
            <a:r>
              <a:rPr lang="en-US" err="1">
                <a:cs typeface="+mn-lt"/>
              </a:rPr>
              <a:t>laatste</a:t>
            </a:r>
            <a:r>
              <a:rPr lang="en-US">
                <a:cs typeface="+mn-lt"/>
              </a:rPr>
              <a:t> </a:t>
            </a:r>
            <a:r>
              <a:rPr lang="en-US" err="1">
                <a:cs typeface="+mn-lt"/>
              </a:rPr>
              <a:t>wijzigingen</a:t>
            </a:r>
            <a:r>
              <a:rPr lang="en-US">
                <a:cs typeface="+mn-lt"/>
              </a:rPr>
              <a:t> </a:t>
            </a:r>
            <a:r>
              <a:rPr lang="en-US" err="1">
                <a:cs typeface="+mn-lt"/>
              </a:rPr>
              <a:t>aan</a:t>
            </a:r>
            <a:r>
              <a:rPr lang="en-US">
                <a:cs typeface="+mn-lt"/>
              </a:rPr>
              <a:t> het VPS </a:t>
            </a:r>
            <a:r>
              <a:rPr lang="en-US" err="1">
                <a:cs typeface="+mn-lt"/>
              </a:rPr>
              <a:t>kunnen</a:t>
            </a:r>
            <a:r>
              <a:rPr lang="en-US">
                <a:cs typeface="+mn-lt"/>
              </a:rPr>
              <a:t> we pas </a:t>
            </a:r>
            <a:r>
              <a:rPr lang="en-US" err="1">
                <a:cs typeface="+mn-lt"/>
              </a:rPr>
              <a:t>een</a:t>
            </a:r>
            <a:r>
              <a:rPr lang="en-US">
                <a:cs typeface="+mn-lt"/>
              </a:rPr>
              <a:t> </a:t>
            </a:r>
            <a:r>
              <a:rPr lang="en-US" err="1">
                <a:cs typeface="+mn-lt"/>
              </a:rPr>
              <a:t>officiële</a:t>
            </a:r>
            <a:r>
              <a:rPr lang="en-US">
                <a:cs typeface="+mn-lt"/>
              </a:rPr>
              <a:t> update </a:t>
            </a:r>
            <a:r>
              <a:rPr lang="en-US" err="1">
                <a:cs typeface="+mn-lt"/>
              </a:rPr>
              <a:t>geven</a:t>
            </a:r>
            <a:r>
              <a:rPr lang="en-US">
                <a:cs typeface="+mn-lt"/>
              </a:rPr>
              <a:t> </a:t>
            </a:r>
            <a:r>
              <a:rPr lang="en-US" err="1">
                <a:cs typeface="+mn-lt"/>
              </a:rPr>
              <a:t>na</a:t>
            </a:r>
            <a:r>
              <a:rPr lang="en-US">
                <a:cs typeface="+mn-lt"/>
              </a:rPr>
              <a:t> de </a:t>
            </a:r>
            <a:r>
              <a:rPr lang="en-US" err="1">
                <a:cs typeface="+mn-lt"/>
              </a:rPr>
              <a:t>tweede</a:t>
            </a:r>
            <a:r>
              <a:rPr lang="en-US">
                <a:cs typeface="+mn-lt"/>
              </a:rPr>
              <a:t> </a:t>
            </a:r>
            <a:r>
              <a:rPr lang="en-US" err="1">
                <a:cs typeface="+mn-lt"/>
              </a:rPr>
              <a:t>principiële</a:t>
            </a:r>
            <a:r>
              <a:rPr lang="en-US">
                <a:cs typeface="+mn-lt"/>
              </a:rPr>
              <a:t> </a:t>
            </a:r>
            <a:r>
              <a:rPr lang="en-US" err="1">
                <a:cs typeface="+mn-lt"/>
              </a:rPr>
              <a:t>goedkeuring</a:t>
            </a:r>
            <a:r>
              <a:rPr lang="en-US">
                <a:cs typeface="+mn-lt"/>
              </a:rPr>
              <a:t>. Tot die </a:t>
            </a:r>
            <a:r>
              <a:rPr lang="en-US" err="1">
                <a:cs typeface="+mn-lt"/>
              </a:rPr>
              <a:t>tijd</a:t>
            </a:r>
            <a:r>
              <a:rPr lang="en-US">
                <a:cs typeface="+mn-lt"/>
              </a:rPr>
              <a:t> </a:t>
            </a:r>
            <a:r>
              <a:rPr lang="en-US" err="1">
                <a:cs typeface="+mn-lt"/>
              </a:rPr>
              <a:t>moeten</a:t>
            </a:r>
            <a:r>
              <a:rPr lang="en-US">
                <a:cs typeface="+mn-lt"/>
              </a:rPr>
              <a:t> we </a:t>
            </a:r>
            <a:r>
              <a:rPr lang="en-US" err="1">
                <a:cs typeface="+mn-lt"/>
              </a:rPr>
              <a:t>ons</a:t>
            </a:r>
            <a:r>
              <a:rPr lang="en-US">
                <a:cs typeface="+mn-lt"/>
              </a:rPr>
              <a:t> in alle </a:t>
            </a:r>
            <a:r>
              <a:rPr lang="en-US" err="1">
                <a:cs typeface="+mn-lt"/>
              </a:rPr>
              <a:t>communicatie</a:t>
            </a:r>
            <a:r>
              <a:rPr lang="en-US">
                <a:cs typeface="+mn-lt"/>
              </a:rPr>
              <a:t> </a:t>
            </a:r>
            <a:r>
              <a:rPr lang="en-US" err="1">
                <a:cs typeface="+mn-lt"/>
              </a:rPr>
              <a:t>baseren</a:t>
            </a:r>
            <a:r>
              <a:rPr lang="en-US">
                <a:cs typeface="+mn-lt"/>
              </a:rPr>
              <a:t> op de </a:t>
            </a:r>
            <a:r>
              <a:rPr lang="en-US" err="1">
                <a:cs typeface="+mn-lt"/>
              </a:rPr>
              <a:t>voorstellen</a:t>
            </a:r>
            <a:r>
              <a:rPr lang="en-US">
                <a:cs typeface="+mn-lt"/>
              </a:rPr>
              <a:t> die </a:t>
            </a:r>
            <a:r>
              <a:rPr lang="en-US" err="1">
                <a:cs typeface="+mn-lt"/>
              </a:rPr>
              <a:t>een</a:t>
            </a:r>
            <a:r>
              <a:rPr lang="en-US">
                <a:cs typeface="+mn-lt"/>
              </a:rPr>
              <a:t> </a:t>
            </a:r>
            <a:r>
              <a:rPr lang="en-US" err="1">
                <a:cs typeface="+mn-lt"/>
              </a:rPr>
              <a:t>eerste</a:t>
            </a:r>
            <a:r>
              <a:rPr lang="en-US">
                <a:cs typeface="+mn-lt"/>
              </a:rPr>
              <a:t> </a:t>
            </a:r>
            <a:r>
              <a:rPr lang="en-US" err="1">
                <a:cs typeface="+mn-lt"/>
              </a:rPr>
              <a:t>keer</a:t>
            </a:r>
            <a:r>
              <a:rPr lang="en-US">
                <a:cs typeface="+mn-lt"/>
              </a:rPr>
              <a:t> </a:t>
            </a:r>
            <a:r>
              <a:rPr lang="en-US" err="1">
                <a:cs typeface="+mn-lt"/>
              </a:rPr>
              <a:t>principieel</a:t>
            </a:r>
            <a:r>
              <a:rPr lang="en-US">
                <a:cs typeface="+mn-lt"/>
              </a:rPr>
              <a:t> </a:t>
            </a:r>
            <a:r>
              <a:rPr lang="en-US" err="1">
                <a:cs typeface="+mn-lt"/>
              </a:rPr>
              <a:t>werden</a:t>
            </a:r>
            <a:r>
              <a:rPr lang="en-US">
                <a:cs typeface="+mn-lt"/>
              </a:rPr>
              <a:t> </a:t>
            </a:r>
            <a:r>
              <a:rPr lang="en-US" err="1">
                <a:cs typeface="+mn-lt"/>
              </a:rPr>
              <a:t>goedgekeurd</a:t>
            </a:r>
            <a:r>
              <a:rPr lang="en-US">
                <a:cs typeface="+mn-lt"/>
              </a:rPr>
              <a:t>. Van </a:t>
            </a:r>
            <a:r>
              <a:rPr lang="en-US" err="1">
                <a:cs typeface="+mn-lt"/>
              </a:rPr>
              <a:t>zodra</a:t>
            </a:r>
            <a:r>
              <a:rPr lang="en-US">
                <a:cs typeface="+mn-lt"/>
              </a:rPr>
              <a:t> de </a:t>
            </a:r>
            <a:r>
              <a:rPr lang="en-US" err="1">
                <a:cs typeface="+mn-lt"/>
              </a:rPr>
              <a:t>tweede</a:t>
            </a:r>
            <a:r>
              <a:rPr lang="en-US">
                <a:cs typeface="+mn-lt"/>
              </a:rPr>
              <a:t> </a:t>
            </a:r>
            <a:r>
              <a:rPr lang="en-US" err="1">
                <a:cs typeface="+mn-lt"/>
              </a:rPr>
              <a:t>goedkeuring</a:t>
            </a:r>
            <a:r>
              <a:rPr lang="en-US">
                <a:cs typeface="+mn-lt"/>
              </a:rPr>
              <a:t> er is, </a:t>
            </a:r>
            <a:r>
              <a:rPr lang="en-US" err="1">
                <a:cs typeface="+mn-lt"/>
              </a:rPr>
              <a:t>volgt</a:t>
            </a:r>
            <a:r>
              <a:rPr lang="en-US">
                <a:cs typeface="+mn-lt"/>
              </a:rPr>
              <a:t> er </a:t>
            </a:r>
            <a:r>
              <a:rPr lang="en-US" err="1">
                <a:cs typeface="+mn-lt"/>
              </a:rPr>
              <a:t>getrapte</a:t>
            </a:r>
            <a:r>
              <a:rPr lang="en-US">
                <a:cs typeface="+mn-lt"/>
              </a:rPr>
              <a:t> </a:t>
            </a:r>
            <a:r>
              <a:rPr lang="en-US" err="1">
                <a:cs typeface="+mn-lt"/>
              </a:rPr>
              <a:t>communicatie</a:t>
            </a:r>
            <a:r>
              <a:rPr lang="en-US">
                <a:cs typeface="+mn-lt"/>
              </a:rPr>
              <a:t> </a:t>
            </a:r>
            <a:r>
              <a:rPr lang="en-US" err="1">
                <a:cs typeface="+mn-lt"/>
              </a:rPr>
              <a:t>naar</a:t>
            </a:r>
            <a:r>
              <a:rPr lang="en-US">
                <a:cs typeface="+mn-lt"/>
              </a:rPr>
              <a:t> alle </a:t>
            </a:r>
            <a:r>
              <a:rPr lang="en-US" err="1">
                <a:cs typeface="+mn-lt"/>
              </a:rPr>
              <a:t>medewerkers</a:t>
            </a:r>
            <a:r>
              <a:rPr lang="en-US">
                <a:cs typeface="+mn-lt"/>
              </a:rPr>
              <a:t> van de VO. </a:t>
            </a:r>
            <a:br>
              <a:rPr lang="en-US">
                <a:cs typeface="+mn-lt"/>
              </a:rPr>
            </a:b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361706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Het 5-sporenbeleid </a:t>
            </a:r>
            <a:r>
              <a:rPr lang="en-US" err="1">
                <a:cs typeface="Calibri"/>
              </a:rPr>
              <a:t>zal</a:t>
            </a:r>
            <a:r>
              <a:rPr lang="en-US">
                <a:cs typeface="Calibri"/>
              </a:rPr>
              <a:t> </a:t>
            </a:r>
            <a:r>
              <a:rPr lang="en-US" err="1">
                <a:cs typeface="Calibri"/>
              </a:rPr>
              <a:t>niet</a:t>
            </a:r>
            <a:r>
              <a:rPr lang="en-US">
                <a:cs typeface="Calibri"/>
              </a:rPr>
              <a:t> in 1 </a:t>
            </a:r>
            <a:r>
              <a:rPr lang="en-US" err="1">
                <a:cs typeface="Calibri"/>
              </a:rPr>
              <a:t>keer</a:t>
            </a:r>
            <a:r>
              <a:rPr lang="en-US">
                <a:cs typeface="Calibri"/>
              </a:rPr>
              <a:t> </a:t>
            </a:r>
            <a:r>
              <a:rPr lang="en-US" err="1">
                <a:cs typeface="Calibri"/>
              </a:rPr>
              <a:t>volledig</a:t>
            </a:r>
            <a:r>
              <a:rPr lang="en-US">
                <a:cs typeface="Calibri"/>
              </a:rPr>
              <a:t> </a:t>
            </a:r>
            <a:r>
              <a:rPr lang="en-US" err="1">
                <a:cs typeface="Calibri"/>
              </a:rPr>
              <a:t>uitgerold</a:t>
            </a:r>
            <a:r>
              <a:rPr lang="en-US">
                <a:cs typeface="Calibri"/>
              </a:rPr>
              <a:t> </a:t>
            </a:r>
            <a:r>
              <a:rPr lang="en-US" err="1">
                <a:cs typeface="Calibri"/>
              </a:rPr>
              <a:t>worden</a:t>
            </a:r>
            <a:r>
              <a:rPr lang="en-US">
                <a:cs typeface="Calibri"/>
              </a:rPr>
              <a:t>. Het is de </a:t>
            </a:r>
            <a:r>
              <a:rPr lang="en-US" err="1">
                <a:cs typeface="Calibri"/>
              </a:rPr>
              <a:t>bedoeling</a:t>
            </a:r>
            <a:r>
              <a:rPr lang="en-US">
                <a:cs typeface="Calibri"/>
              </a:rPr>
              <a:t> </a:t>
            </a:r>
            <a:r>
              <a:rPr lang="en-US" err="1">
                <a:cs typeface="Calibri"/>
              </a:rPr>
              <a:t>dat</a:t>
            </a:r>
            <a:r>
              <a:rPr lang="en-US">
                <a:cs typeface="Calibri"/>
              </a:rPr>
              <a:t> het </a:t>
            </a:r>
            <a:r>
              <a:rPr lang="en-US" err="1">
                <a:cs typeface="Calibri"/>
              </a:rPr>
              <a:t>vernieuwde</a:t>
            </a:r>
            <a:r>
              <a:rPr lang="en-US">
                <a:cs typeface="Calibri"/>
              </a:rPr>
              <a:t> </a:t>
            </a:r>
            <a:r>
              <a:rPr lang="en-US" err="1">
                <a:cs typeface="Calibri"/>
              </a:rPr>
              <a:t>personeelsbeleid</a:t>
            </a:r>
            <a:r>
              <a:rPr lang="en-US">
                <a:cs typeface="Calibri"/>
              </a:rPr>
              <a:t> </a:t>
            </a:r>
            <a:r>
              <a:rPr lang="en-US" err="1">
                <a:cs typeface="Calibri"/>
              </a:rPr>
              <a:t>vanaf</a:t>
            </a:r>
            <a:r>
              <a:rPr lang="en-US">
                <a:cs typeface="Calibri"/>
              </a:rPr>
              <a:t> 1 </a:t>
            </a:r>
            <a:r>
              <a:rPr lang="en-US" err="1">
                <a:cs typeface="Calibri"/>
              </a:rPr>
              <a:t>juni</a:t>
            </a:r>
            <a:r>
              <a:rPr lang="en-US">
                <a:cs typeface="Calibri"/>
              </a:rPr>
              <a:t> 2024 </a:t>
            </a:r>
            <a:r>
              <a:rPr lang="en-US" err="1">
                <a:cs typeface="Calibri"/>
              </a:rPr>
              <a:t>gefaseerd</a:t>
            </a:r>
            <a:r>
              <a:rPr lang="en-US">
                <a:cs typeface="Calibri"/>
              </a:rPr>
              <a:t> in </a:t>
            </a:r>
            <a:r>
              <a:rPr lang="en-US" err="1">
                <a:cs typeface="Calibri"/>
              </a:rPr>
              <a:t>werking</a:t>
            </a:r>
            <a:r>
              <a:rPr lang="en-US">
                <a:cs typeface="Calibri"/>
              </a:rPr>
              <a:t> </a:t>
            </a:r>
            <a:r>
              <a:rPr lang="en-US" err="1">
                <a:cs typeface="Calibri"/>
              </a:rPr>
              <a:t>zal</a:t>
            </a:r>
            <a:r>
              <a:rPr lang="en-US">
                <a:cs typeface="Calibri"/>
              </a:rPr>
              <a:t> </a:t>
            </a:r>
            <a:r>
              <a:rPr lang="en-US" err="1">
                <a:cs typeface="Calibri"/>
              </a:rPr>
              <a:t>treden</a:t>
            </a:r>
            <a:r>
              <a:rPr lang="en-US">
                <a:cs typeface="Calibri"/>
              </a:rPr>
              <a:t>. Dat </a:t>
            </a:r>
            <a:r>
              <a:rPr lang="en-US" err="1">
                <a:cs typeface="Calibri"/>
              </a:rPr>
              <a:t>betekent</a:t>
            </a:r>
            <a:r>
              <a:rPr lang="en-US">
                <a:cs typeface="Calibri"/>
              </a:rPr>
              <a:t> </a:t>
            </a:r>
            <a:r>
              <a:rPr lang="en-US" err="1">
                <a:cs typeface="Calibri"/>
              </a:rPr>
              <a:t>dat</a:t>
            </a:r>
            <a:r>
              <a:rPr lang="en-US">
                <a:cs typeface="Calibri"/>
              </a:rPr>
              <a:t> </a:t>
            </a:r>
            <a:r>
              <a:rPr lang="en-US" err="1">
                <a:cs typeface="Calibri"/>
              </a:rPr>
              <a:t>een</a:t>
            </a:r>
            <a:r>
              <a:rPr lang="en-US">
                <a:cs typeface="Calibri"/>
              </a:rPr>
              <a:t> </a:t>
            </a:r>
            <a:r>
              <a:rPr lang="en-US" err="1">
                <a:cs typeface="Calibri"/>
              </a:rPr>
              <a:t>aantal</a:t>
            </a:r>
            <a:r>
              <a:rPr lang="en-US">
                <a:cs typeface="Calibri"/>
              </a:rPr>
              <a:t> </a:t>
            </a:r>
            <a:r>
              <a:rPr lang="en-US" err="1">
                <a:cs typeface="Calibri"/>
              </a:rPr>
              <a:t>nieuwe</a:t>
            </a:r>
            <a:r>
              <a:rPr lang="en-US">
                <a:cs typeface="Calibri"/>
              </a:rPr>
              <a:t> regels </a:t>
            </a:r>
            <a:r>
              <a:rPr lang="en-US" err="1">
                <a:cs typeface="Calibri"/>
              </a:rPr>
              <a:t>en</a:t>
            </a:r>
            <a:r>
              <a:rPr lang="en-US">
                <a:cs typeface="Calibri"/>
              </a:rPr>
              <a:t> </a:t>
            </a:r>
            <a:r>
              <a:rPr lang="en-US" err="1">
                <a:cs typeface="Calibri"/>
              </a:rPr>
              <a:t>processen</a:t>
            </a:r>
            <a:r>
              <a:rPr lang="en-US">
                <a:cs typeface="Calibri"/>
              </a:rPr>
              <a:t> op </a:t>
            </a:r>
            <a:r>
              <a:rPr lang="en-US" err="1">
                <a:cs typeface="Calibri"/>
              </a:rPr>
              <a:t>dat</a:t>
            </a:r>
            <a:r>
              <a:rPr lang="en-US">
                <a:cs typeface="Calibri"/>
              </a:rPr>
              <a:t> moment </a:t>
            </a:r>
            <a:r>
              <a:rPr lang="en-US" err="1">
                <a:cs typeface="Calibri"/>
              </a:rPr>
              <a:t>ingaan</a:t>
            </a:r>
            <a:r>
              <a:rPr lang="en-US">
                <a:cs typeface="Calibri"/>
              </a:rPr>
              <a:t>, maar </a:t>
            </a:r>
            <a:r>
              <a:rPr lang="en-US" err="1">
                <a:cs typeface="Calibri"/>
              </a:rPr>
              <a:t>niet</a:t>
            </a:r>
            <a:r>
              <a:rPr lang="en-US">
                <a:cs typeface="Calibri"/>
              </a:rPr>
              <a:t> </a:t>
            </a:r>
            <a:r>
              <a:rPr lang="en-US" err="1">
                <a:cs typeface="Calibri"/>
              </a:rPr>
              <a:t>allemaal</a:t>
            </a:r>
            <a:r>
              <a:rPr lang="en-US">
                <a:cs typeface="Calibri"/>
              </a:rPr>
              <a:t>. </a:t>
            </a:r>
            <a:r>
              <a:rPr lang="en-US" err="1">
                <a:cs typeface="Calibri"/>
              </a:rPr>
              <a:t>Hierover</a:t>
            </a:r>
            <a:r>
              <a:rPr lang="en-US">
                <a:cs typeface="Calibri"/>
              </a:rPr>
              <a:t> </a:t>
            </a:r>
            <a:r>
              <a:rPr lang="en-US" err="1">
                <a:cs typeface="Calibri"/>
              </a:rPr>
              <a:t>zullen</a:t>
            </a:r>
            <a:r>
              <a:rPr lang="en-US">
                <a:cs typeface="Calibri"/>
              </a:rPr>
              <a:t> we in de loop van de </a:t>
            </a:r>
            <a:r>
              <a:rPr lang="en-US" err="1">
                <a:cs typeface="Calibri"/>
              </a:rPr>
              <a:t>komende</a:t>
            </a:r>
            <a:r>
              <a:rPr lang="en-US">
                <a:cs typeface="Calibri"/>
              </a:rPr>
              <a:t> </a:t>
            </a:r>
            <a:r>
              <a:rPr lang="en-US" err="1">
                <a:cs typeface="Calibri"/>
              </a:rPr>
              <a:t>maanden</a:t>
            </a:r>
            <a:r>
              <a:rPr lang="en-US">
                <a:cs typeface="Calibri"/>
              </a:rPr>
              <a:t> </a:t>
            </a:r>
            <a:r>
              <a:rPr lang="en-US" err="1">
                <a:cs typeface="Calibri"/>
              </a:rPr>
              <a:t>zeker</a:t>
            </a:r>
            <a:r>
              <a:rPr lang="en-US">
                <a:cs typeface="Calibri"/>
              </a:rPr>
              <a:t> </a:t>
            </a:r>
            <a:r>
              <a:rPr lang="en-US" err="1">
                <a:cs typeface="Calibri"/>
              </a:rPr>
              <a:t>nog</a:t>
            </a:r>
            <a:r>
              <a:rPr lang="en-US">
                <a:cs typeface="Calibri"/>
              </a:rPr>
              <a:t> </a:t>
            </a:r>
            <a:r>
              <a:rPr lang="en-US" err="1">
                <a:cs typeface="Calibri"/>
              </a:rPr>
              <a:t>communiceren</a:t>
            </a:r>
            <a:r>
              <a:rPr lang="en-US">
                <a:cs typeface="Calibri"/>
              </a:rPr>
              <a:t>. Op die </a:t>
            </a:r>
            <a:r>
              <a:rPr lang="en-US" err="1">
                <a:cs typeface="Calibri"/>
              </a:rPr>
              <a:t>manier</a:t>
            </a:r>
            <a:r>
              <a:rPr lang="en-US">
                <a:cs typeface="Calibri"/>
              </a:rPr>
              <a:t> </a:t>
            </a:r>
            <a:r>
              <a:rPr lang="en-US" err="1">
                <a:cs typeface="Calibri"/>
              </a:rPr>
              <a:t>zullen</a:t>
            </a:r>
            <a:r>
              <a:rPr lang="en-US">
                <a:cs typeface="Calibri"/>
              </a:rPr>
              <a:t> we </a:t>
            </a:r>
            <a:r>
              <a:rPr lang="en-US" err="1">
                <a:cs typeface="Calibri"/>
              </a:rPr>
              <a:t>ervoor</a:t>
            </a:r>
            <a:r>
              <a:rPr lang="en-US">
                <a:cs typeface="Calibri"/>
              </a:rPr>
              <a:t> </a:t>
            </a:r>
            <a:r>
              <a:rPr lang="en-US" err="1">
                <a:cs typeface="Calibri"/>
              </a:rPr>
              <a:t>zorgen</a:t>
            </a:r>
            <a:r>
              <a:rPr lang="en-US">
                <a:cs typeface="Calibri"/>
              </a:rPr>
              <a:t> </a:t>
            </a:r>
            <a:r>
              <a:rPr lang="en-US" err="1">
                <a:cs typeface="Calibri"/>
              </a:rPr>
              <a:t>dat</a:t>
            </a:r>
            <a:r>
              <a:rPr lang="en-US">
                <a:cs typeface="Calibri"/>
              </a:rPr>
              <a:t> het </a:t>
            </a:r>
            <a:r>
              <a:rPr lang="en-US" err="1">
                <a:cs typeface="Calibri"/>
              </a:rPr>
              <a:t>voor</a:t>
            </a:r>
            <a:r>
              <a:rPr lang="en-US">
                <a:cs typeface="Calibri"/>
              </a:rPr>
              <a:t> </a:t>
            </a:r>
            <a:r>
              <a:rPr lang="en-US" err="1">
                <a:cs typeface="Calibri"/>
              </a:rPr>
              <a:t>iedereen</a:t>
            </a:r>
            <a:r>
              <a:rPr lang="en-US">
                <a:cs typeface="Calibri"/>
              </a:rPr>
              <a:t> </a:t>
            </a:r>
            <a:r>
              <a:rPr lang="en-US" err="1">
                <a:cs typeface="Calibri"/>
              </a:rPr>
              <a:t>duidelijk</a:t>
            </a:r>
            <a:r>
              <a:rPr lang="en-US">
                <a:cs typeface="Calibri"/>
              </a:rPr>
              <a:t> is wat </a:t>
            </a:r>
            <a:r>
              <a:rPr lang="en-US" err="1">
                <a:cs typeface="Calibri"/>
              </a:rPr>
              <a:t>wanneer</a:t>
            </a:r>
            <a:r>
              <a:rPr lang="en-US">
                <a:cs typeface="Calibri"/>
              </a:rPr>
              <a:t> van start </a:t>
            </a:r>
            <a:r>
              <a:rPr lang="en-US" err="1">
                <a:cs typeface="Calibri"/>
              </a:rPr>
              <a:t>gaat</a:t>
            </a:r>
            <a:r>
              <a:rPr lang="en-US">
                <a:cs typeface="Calibri"/>
              </a:rPr>
              <a:t> </a:t>
            </a:r>
            <a:r>
              <a:rPr lang="en-US" err="1">
                <a:cs typeface="Calibri"/>
              </a:rPr>
              <a:t>en</a:t>
            </a:r>
            <a:r>
              <a:rPr lang="en-US">
                <a:cs typeface="Calibri"/>
              </a:rPr>
              <a:t> wat je </a:t>
            </a:r>
            <a:r>
              <a:rPr lang="en-US" err="1">
                <a:cs typeface="Calibri"/>
              </a:rPr>
              <a:t>eventueel</a:t>
            </a:r>
            <a:r>
              <a:rPr lang="en-US">
                <a:cs typeface="Calibri"/>
              </a:rPr>
              <a:t> </a:t>
            </a:r>
            <a:r>
              <a:rPr lang="en-US" err="1">
                <a:cs typeface="Calibri"/>
              </a:rPr>
              <a:t>kan</a:t>
            </a:r>
            <a:r>
              <a:rPr lang="en-US">
                <a:cs typeface="Calibri"/>
              </a:rPr>
              <a:t> of </a:t>
            </a:r>
            <a:r>
              <a:rPr lang="en-US" err="1">
                <a:cs typeface="Calibri"/>
              </a:rPr>
              <a:t>moet</a:t>
            </a:r>
            <a:r>
              <a:rPr lang="en-US">
                <a:cs typeface="Calibri"/>
              </a:rPr>
              <a:t> </a:t>
            </a:r>
            <a:r>
              <a:rPr lang="en-US" err="1">
                <a:cs typeface="Calibri"/>
              </a:rPr>
              <a:t>doen</a:t>
            </a:r>
            <a:r>
              <a:rPr lang="en-US">
                <a:cs typeface="Calibri"/>
              </a:rPr>
              <a:t> op </a:t>
            </a:r>
            <a:r>
              <a:rPr lang="en-US" err="1">
                <a:cs typeface="Calibri"/>
              </a:rPr>
              <a:t>dat</a:t>
            </a:r>
            <a:r>
              <a:rPr lang="en-US">
                <a:cs typeface="Calibri"/>
              </a:rPr>
              <a:t> moment.</a:t>
            </a:r>
            <a:br>
              <a:rPr lang="en-US">
                <a:cs typeface="+mn-lt"/>
              </a:rPr>
            </a:br>
            <a:endParaRPr lang="en-US">
              <a:cs typeface="Calibri"/>
            </a:endParaRPr>
          </a:p>
          <a:p>
            <a:r>
              <a:rPr lang="en-US" err="1">
                <a:cs typeface="Calibri"/>
              </a:rPr>
              <a:t>AgO</a:t>
            </a:r>
            <a:r>
              <a:rPr lang="en-US">
                <a:cs typeface="Calibri"/>
              </a:rPr>
              <a:t> </a:t>
            </a:r>
            <a:r>
              <a:rPr lang="en-US" err="1">
                <a:cs typeface="Calibri"/>
              </a:rPr>
              <a:t>bereidt</a:t>
            </a:r>
            <a:r>
              <a:rPr lang="en-US">
                <a:cs typeface="Calibri"/>
              </a:rPr>
              <a:t> de </a:t>
            </a:r>
            <a:r>
              <a:rPr lang="en-US" err="1">
                <a:cs typeface="Calibri"/>
              </a:rPr>
              <a:t>implementatie</a:t>
            </a:r>
            <a:r>
              <a:rPr lang="en-US">
                <a:cs typeface="Calibri"/>
              </a:rPr>
              <a:t> van het </a:t>
            </a:r>
            <a:r>
              <a:rPr lang="en-US" err="1">
                <a:cs typeface="Calibri"/>
              </a:rPr>
              <a:t>het</a:t>
            </a:r>
            <a:r>
              <a:rPr lang="en-US">
                <a:cs typeface="Calibri"/>
              </a:rPr>
              <a:t> </a:t>
            </a:r>
            <a:r>
              <a:rPr lang="en-US" err="1">
                <a:cs typeface="Calibri"/>
              </a:rPr>
              <a:t>vernieuwd</a:t>
            </a:r>
            <a:r>
              <a:rPr lang="en-US">
                <a:cs typeface="Calibri"/>
              </a:rPr>
              <a:t> </a:t>
            </a:r>
            <a:r>
              <a:rPr lang="en-US" err="1">
                <a:cs typeface="Calibri"/>
              </a:rPr>
              <a:t>personeelsbeleid</a:t>
            </a:r>
            <a:r>
              <a:rPr lang="en-US">
                <a:cs typeface="Calibri"/>
              </a:rPr>
              <a:t> </a:t>
            </a:r>
            <a:r>
              <a:rPr lang="en-US" err="1">
                <a:cs typeface="Calibri"/>
              </a:rPr>
              <a:t>voor</a:t>
            </a:r>
            <a:r>
              <a:rPr lang="en-US">
                <a:cs typeface="Calibri"/>
              </a:rPr>
              <a:t>. Dat </a:t>
            </a:r>
            <a:r>
              <a:rPr lang="en-US" err="1">
                <a:cs typeface="Calibri"/>
              </a:rPr>
              <a:t>wil</a:t>
            </a:r>
            <a:r>
              <a:rPr lang="en-US">
                <a:cs typeface="Calibri"/>
              </a:rPr>
              <a:t> </a:t>
            </a:r>
            <a:r>
              <a:rPr lang="en-US" err="1">
                <a:cs typeface="Calibri"/>
              </a:rPr>
              <a:t>zeggen</a:t>
            </a:r>
            <a:r>
              <a:rPr lang="en-US">
                <a:cs typeface="Calibri"/>
              </a:rPr>
              <a:t> </a:t>
            </a:r>
            <a:r>
              <a:rPr lang="en-US" err="1">
                <a:cs typeface="Calibri"/>
              </a:rPr>
              <a:t>dat</a:t>
            </a:r>
            <a:r>
              <a:rPr lang="en-US">
                <a:cs typeface="Calibri"/>
              </a:rPr>
              <a:t> </a:t>
            </a:r>
            <a:r>
              <a:rPr lang="en-US" err="1">
                <a:cs typeface="Calibri"/>
              </a:rPr>
              <a:t>wij</a:t>
            </a:r>
            <a:r>
              <a:rPr lang="en-US">
                <a:cs typeface="Calibri"/>
              </a:rPr>
              <a:t> er mee </a:t>
            </a:r>
            <a:r>
              <a:rPr lang="en-US" err="1">
                <a:cs typeface="Calibri"/>
              </a:rPr>
              <a:t>voor</a:t>
            </a:r>
            <a:r>
              <a:rPr lang="en-US">
                <a:cs typeface="Calibri"/>
              </a:rPr>
              <a:t> </a:t>
            </a:r>
            <a:r>
              <a:rPr lang="en-US" err="1">
                <a:cs typeface="Calibri"/>
              </a:rPr>
              <a:t>zorgen</a:t>
            </a:r>
            <a:r>
              <a:rPr lang="en-US">
                <a:cs typeface="Calibri"/>
              </a:rPr>
              <a:t> </a:t>
            </a:r>
            <a:r>
              <a:rPr lang="en-US" err="1">
                <a:cs typeface="Calibri"/>
              </a:rPr>
              <a:t>dat</a:t>
            </a:r>
            <a:r>
              <a:rPr lang="en-US">
                <a:cs typeface="Calibri"/>
              </a:rPr>
              <a:t> </a:t>
            </a:r>
            <a:r>
              <a:rPr lang="en-US" err="1">
                <a:cs typeface="Calibri"/>
              </a:rPr>
              <a:t>alles</a:t>
            </a:r>
            <a:r>
              <a:rPr lang="en-US">
                <a:cs typeface="Calibri"/>
              </a:rPr>
              <a:t> </a:t>
            </a:r>
            <a:r>
              <a:rPr lang="en-US" err="1">
                <a:cs typeface="Calibri"/>
              </a:rPr>
              <a:t>en</a:t>
            </a:r>
            <a:r>
              <a:rPr lang="en-US">
                <a:cs typeface="Calibri"/>
              </a:rPr>
              <a:t> </a:t>
            </a:r>
            <a:r>
              <a:rPr lang="en-US" err="1">
                <a:cs typeface="Calibri"/>
              </a:rPr>
              <a:t>iedereen</a:t>
            </a:r>
            <a:r>
              <a:rPr lang="en-US">
                <a:cs typeface="Calibri"/>
              </a:rPr>
              <a:t> </a:t>
            </a:r>
            <a:r>
              <a:rPr lang="en-US" err="1">
                <a:cs typeface="Calibri"/>
              </a:rPr>
              <a:t>klaar</a:t>
            </a:r>
            <a:r>
              <a:rPr lang="en-US">
                <a:cs typeface="Calibri"/>
              </a:rPr>
              <a:t> is </a:t>
            </a:r>
            <a:r>
              <a:rPr lang="en-US" err="1">
                <a:cs typeface="Calibri"/>
              </a:rPr>
              <a:t>voor</a:t>
            </a:r>
            <a:r>
              <a:rPr lang="en-US">
                <a:cs typeface="Calibri"/>
              </a:rPr>
              <a:t> de </a:t>
            </a:r>
            <a:r>
              <a:rPr lang="en-US" err="1">
                <a:cs typeface="Calibri"/>
              </a:rPr>
              <a:t>inwerkingtreding</a:t>
            </a:r>
            <a:r>
              <a:rPr lang="en-US">
                <a:cs typeface="Calibri"/>
              </a:rPr>
              <a:t> van het 5-sporenbeleid. Dat is </a:t>
            </a:r>
            <a:r>
              <a:rPr lang="en-US" err="1">
                <a:cs typeface="Calibri"/>
              </a:rPr>
              <a:t>een</a:t>
            </a:r>
            <a:r>
              <a:rPr lang="en-US">
                <a:cs typeface="Calibri"/>
              </a:rPr>
              <a:t> hele </a:t>
            </a:r>
            <a:r>
              <a:rPr lang="en-US" err="1">
                <a:cs typeface="Calibri"/>
              </a:rPr>
              <a:t>klus</a:t>
            </a:r>
            <a:r>
              <a:rPr lang="en-US">
                <a:cs typeface="Calibri"/>
              </a:rPr>
              <a:t>. </a:t>
            </a:r>
          </a:p>
          <a:p>
            <a:pPr marL="171450" indent="-171450">
              <a:buFont typeface="Calibri"/>
              <a:buChar char="-"/>
            </a:pPr>
            <a:r>
              <a:rPr lang="en-US">
                <a:cs typeface="Calibri"/>
              </a:rPr>
              <a:t>Er </a:t>
            </a:r>
            <a:r>
              <a:rPr lang="en-US" err="1">
                <a:cs typeface="Calibri"/>
              </a:rPr>
              <a:t>worden</a:t>
            </a:r>
            <a:r>
              <a:rPr lang="en-US">
                <a:cs typeface="Calibri"/>
              </a:rPr>
              <a:t> </a:t>
            </a:r>
            <a:r>
              <a:rPr lang="en-US" err="1">
                <a:cs typeface="Calibri"/>
              </a:rPr>
              <a:t>nieuwe</a:t>
            </a:r>
            <a:r>
              <a:rPr lang="en-US">
                <a:cs typeface="Calibri"/>
              </a:rPr>
              <a:t> </a:t>
            </a:r>
            <a:r>
              <a:rPr lang="en-US" err="1">
                <a:cs typeface="Calibri"/>
              </a:rPr>
              <a:t>processen</a:t>
            </a:r>
            <a:r>
              <a:rPr lang="en-US">
                <a:cs typeface="Calibri"/>
              </a:rPr>
              <a:t> </a:t>
            </a:r>
            <a:r>
              <a:rPr lang="en-US" err="1">
                <a:cs typeface="Calibri"/>
              </a:rPr>
              <a:t>vormgegeven</a:t>
            </a:r>
            <a:r>
              <a:rPr lang="en-US">
                <a:cs typeface="Calibri"/>
              </a:rPr>
              <a:t> </a:t>
            </a:r>
            <a:r>
              <a:rPr lang="en-US" err="1">
                <a:cs typeface="Calibri"/>
              </a:rPr>
              <a:t>voor</a:t>
            </a:r>
            <a:r>
              <a:rPr lang="en-US">
                <a:cs typeface="Calibri"/>
              </a:rPr>
              <a:t> </a:t>
            </a:r>
            <a:r>
              <a:rPr lang="en-US" err="1">
                <a:cs typeface="Calibri"/>
              </a:rPr>
              <a:t>onze</a:t>
            </a:r>
            <a:r>
              <a:rPr lang="en-US">
                <a:cs typeface="Calibri"/>
              </a:rPr>
              <a:t> eigen </a:t>
            </a:r>
            <a:r>
              <a:rPr lang="en-US" err="1">
                <a:cs typeface="Calibri"/>
              </a:rPr>
              <a:t>afdelingen</a:t>
            </a:r>
            <a:r>
              <a:rPr lang="en-US">
                <a:cs typeface="Calibri"/>
              </a:rPr>
              <a:t> </a:t>
            </a:r>
            <a:r>
              <a:rPr lang="en-US" err="1">
                <a:cs typeface="Calibri"/>
              </a:rPr>
              <a:t>en</a:t>
            </a:r>
            <a:r>
              <a:rPr lang="en-US">
                <a:cs typeface="Calibri"/>
              </a:rPr>
              <a:t> </a:t>
            </a:r>
            <a:r>
              <a:rPr lang="en-US" err="1">
                <a:cs typeface="Calibri"/>
              </a:rPr>
              <a:t>voor</a:t>
            </a:r>
            <a:r>
              <a:rPr lang="en-US">
                <a:cs typeface="Calibri"/>
              </a:rPr>
              <a:t> in de </a:t>
            </a:r>
            <a:r>
              <a:rPr lang="en-US" err="1">
                <a:cs typeface="Calibri"/>
              </a:rPr>
              <a:t>entiteiten</a:t>
            </a:r>
            <a:r>
              <a:rPr lang="en-US">
                <a:cs typeface="Calibri"/>
              </a:rPr>
              <a:t>. </a:t>
            </a:r>
            <a:r>
              <a:rPr lang="en-US"/>
              <a:t>Denk </a:t>
            </a:r>
            <a:r>
              <a:rPr lang="en-US" err="1"/>
              <a:t>aan</a:t>
            </a:r>
            <a:r>
              <a:rPr lang="en-US"/>
              <a:t> de </a:t>
            </a:r>
            <a:r>
              <a:rPr lang="en-US" err="1"/>
              <a:t>processen</a:t>
            </a:r>
            <a:r>
              <a:rPr lang="en-US"/>
              <a:t> die </a:t>
            </a:r>
            <a:r>
              <a:rPr lang="en-US" err="1"/>
              <a:t>gevolgd</a:t>
            </a:r>
            <a:r>
              <a:rPr lang="en-US"/>
              <a:t> </a:t>
            </a:r>
            <a:r>
              <a:rPr lang="en-US" err="1"/>
              <a:t>worden</a:t>
            </a:r>
            <a:r>
              <a:rPr lang="en-US"/>
              <a:t> </a:t>
            </a:r>
            <a:r>
              <a:rPr lang="en-US" err="1"/>
              <a:t>binnen</a:t>
            </a:r>
            <a:r>
              <a:rPr lang="en-US"/>
              <a:t> het DCPA </a:t>
            </a:r>
            <a:r>
              <a:rPr lang="en-US" err="1"/>
              <a:t>en</a:t>
            </a:r>
            <a:r>
              <a:rPr lang="en-US">
                <a:cs typeface="Calibri"/>
              </a:rPr>
              <a:t> </a:t>
            </a:r>
            <a:r>
              <a:rPr lang="en-US" err="1">
                <a:cs typeface="Calibri"/>
              </a:rPr>
              <a:t>aan</a:t>
            </a:r>
            <a:r>
              <a:rPr lang="en-US">
                <a:cs typeface="Calibri"/>
              </a:rPr>
              <a:t> de </a:t>
            </a:r>
            <a:r>
              <a:rPr lang="en-US" err="1">
                <a:cs typeface="Calibri"/>
              </a:rPr>
              <a:t>uitbreiding</a:t>
            </a:r>
            <a:r>
              <a:rPr lang="en-US">
                <a:cs typeface="Calibri"/>
              </a:rPr>
              <a:t> van de PLOEG-</a:t>
            </a:r>
            <a:r>
              <a:rPr lang="en-US" err="1">
                <a:cs typeface="Calibri"/>
              </a:rPr>
              <a:t>cyclus</a:t>
            </a:r>
            <a:r>
              <a:rPr lang="en-US">
                <a:cs typeface="Calibri"/>
              </a:rPr>
              <a:t> </a:t>
            </a:r>
            <a:r>
              <a:rPr lang="en-US" err="1">
                <a:cs typeface="Calibri"/>
              </a:rPr>
              <a:t>voor</a:t>
            </a:r>
            <a:r>
              <a:rPr lang="en-US">
                <a:cs typeface="Calibri"/>
              </a:rPr>
              <a:t> de </a:t>
            </a:r>
            <a:r>
              <a:rPr lang="en-US" err="1">
                <a:cs typeface="Calibri"/>
              </a:rPr>
              <a:t>mensen</a:t>
            </a:r>
            <a:r>
              <a:rPr lang="en-US">
                <a:cs typeface="Calibri"/>
              </a:rPr>
              <a:t> in het </a:t>
            </a:r>
            <a:r>
              <a:rPr lang="en-US" err="1">
                <a:cs typeface="Calibri"/>
              </a:rPr>
              <a:t>nieuwe</a:t>
            </a:r>
            <a:r>
              <a:rPr lang="en-US">
                <a:cs typeface="Calibri"/>
              </a:rPr>
              <a:t> </a:t>
            </a:r>
            <a:r>
              <a:rPr lang="en-US" err="1">
                <a:cs typeface="Calibri"/>
              </a:rPr>
              <a:t>verloningssysteem</a:t>
            </a:r>
            <a:r>
              <a:rPr lang="en-US">
                <a:cs typeface="Calibri"/>
              </a:rPr>
              <a:t>. </a:t>
            </a:r>
          </a:p>
          <a:p>
            <a:pPr marL="171450" indent="-171450">
              <a:buFont typeface="Calibri"/>
              <a:buChar char="-"/>
            </a:pPr>
            <a:r>
              <a:rPr lang="en-US">
                <a:cs typeface="Calibri"/>
              </a:rPr>
              <a:t>We </a:t>
            </a:r>
            <a:r>
              <a:rPr lang="en-US" err="1">
                <a:cs typeface="Calibri"/>
              </a:rPr>
              <a:t>werken</a:t>
            </a:r>
            <a:r>
              <a:rPr lang="en-US">
                <a:cs typeface="Calibri"/>
              </a:rPr>
              <a:t> </a:t>
            </a:r>
            <a:r>
              <a:rPr lang="en-US" err="1">
                <a:cs typeface="Calibri"/>
              </a:rPr>
              <a:t>ook</a:t>
            </a:r>
            <a:r>
              <a:rPr lang="en-US">
                <a:cs typeface="Calibri"/>
              </a:rPr>
              <a:t> </a:t>
            </a:r>
            <a:r>
              <a:rPr lang="en-US" err="1">
                <a:cs typeface="Calibri"/>
              </a:rPr>
              <a:t>nieuwe</a:t>
            </a:r>
            <a:r>
              <a:rPr lang="en-US">
                <a:cs typeface="Calibri"/>
              </a:rPr>
              <a:t> </a:t>
            </a:r>
            <a:r>
              <a:rPr lang="en-US" err="1">
                <a:cs typeface="Calibri"/>
              </a:rPr>
              <a:t>kaders</a:t>
            </a:r>
            <a:r>
              <a:rPr lang="en-US">
                <a:cs typeface="Calibri"/>
              </a:rPr>
              <a:t> </a:t>
            </a:r>
            <a:r>
              <a:rPr lang="en-US" err="1">
                <a:cs typeface="Calibri"/>
              </a:rPr>
              <a:t>uit</a:t>
            </a:r>
            <a:r>
              <a:rPr lang="en-US">
                <a:cs typeface="Calibri"/>
              </a:rPr>
              <a:t> </a:t>
            </a:r>
            <a:r>
              <a:rPr lang="en-US" err="1">
                <a:cs typeface="Calibri"/>
              </a:rPr>
              <a:t>zodat</a:t>
            </a:r>
            <a:r>
              <a:rPr lang="en-US">
                <a:cs typeface="Calibri"/>
              </a:rPr>
              <a:t> alle </a:t>
            </a:r>
            <a:r>
              <a:rPr lang="en-US" err="1">
                <a:cs typeface="Calibri"/>
              </a:rPr>
              <a:t>nieuwe</a:t>
            </a:r>
            <a:r>
              <a:rPr lang="en-US">
                <a:cs typeface="Calibri"/>
              </a:rPr>
              <a:t> </a:t>
            </a:r>
            <a:r>
              <a:rPr lang="en-US" err="1">
                <a:cs typeface="Calibri"/>
              </a:rPr>
              <a:t>regelgeving</a:t>
            </a:r>
            <a:r>
              <a:rPr lang="en-US">
                <a:cs typeface="Calibri"/>
              </a:rPr>
              <a:t> </a:t>
            </a:r>
            <a:r>
              <a:rPr lang="en-US" err="1">
                <a:cs typeface="Calibri"/>
              </a:rPr>
              <a:t>praktisch</a:t>
            </a:r>
            <a:r>
              <a:rPr lang="en-US">
                <a:cs typeface="Calibri"/>
              </a:rPr>
              <a:t> </a:t>
            </a:r>
            <a:r>
              <a:rPr lang="en-US" err="1">
                <a:cs typeface="Calibri"/>
              </a:rPr>
              <a:t>uitgevoerd</a:t>
            </a:r>
            <a:r>
              <a:rPr lang="en-US">
                <a:cs typeface="Calibri"/>
              </a:rPr>
              <a:t> </a:t>
            </a:r>
            <a:r>
              <a:rPr lang="en-US" err="1">
                <a:cs typeface="Calibri"/>
              </a:rPr>
              <a:t>kan</a:t>
            </a:r>
            <a:r>
              <a:rPr lang="en-US">
                <a:cs typeface="Calibri"/>
              </a:rPr>
              <a:t> </a:t>
            </a:r>
            <a:r>
              <a:rPr lang="en-US" err="1">
                <a:cs typeface="Calibri"/>
              </a:rPr>
              <a:t>worden</a:t>
            </a:r>
            <a:r>
              <a:rPr lang="en-US">
                <a:cs typeface="Calibri"/>
              </a:rPr>
              <a:t>. </a:t>
            </a:r>
          </a:p>
          <a:p>
            <a:pPr marL="171450" indent="-171450">
              <a:buFont typeface="Calibri"/>
              <a:buChar char="-"/>
            </a:pPr>
            <a:r>
              <a:rPr lang="en-US" err="1">
                <a:cs typeface="Calibri"/>
              </a:rPr>
              <a:t>Daarnaast</a:t>
            </a:r>
            <a:r>
              <a:rPr lang="en-US">
                <a:cs typeface="Calibri"/>
              </a:rPr>
              <a:t> </a:t>
            </a:r>
            <a:r>
              <a:rPr lang="en-US" err="1">
                <a:cs typeface="Calibri"/>
              </a:rPr>
              <a:t>zorgen</a:t>
            </a:r>
            <a:r>
              <a:rPr lang="en-US">
                <a:cs typeface="Calibri"/>
              </a:rPr>
              <a:t> we </a:t>
            </a:r>
            <a:r>
              <a:rPr lang="en-US" err="1">
                <a:cs typeface="Calibri"/>
              </a:rPr>
              <a:t>ervoor</a:t>
            </a:r>
            <a:r>
              <a:rPr lang="en-US">
                <a:cs typeface="Calibri"/>
              </a:rPr>
              <a:t> </a:t>
            </a:r>
            <a:r>
              <a:rPr lang="en-US" err="1">
                <a:cs typeface="Calibri"/>
              </a:rPr>
              <a:t>dat</a:t>
            </a:r>
            <a:r>
              <a:rPr lang="en-US">
                <a:cs typeface="Calibri"/>
              </a:rPr>
              <a:t> de </a:t>
            </a:r>
            <a:r>
              <a:rPr lang="en-US" err="1">
                <a:cs typeface="Calibri"/>
              </a:rPr>
              <a:t>systemen</a:t>
            </a:r>
            <a:r>
              <a:rPr lang="en-US">
                <a:cs typeface="Calibri"/>
              </a:rPr>
              <a:t> </a:t>
            </a:r>
            <a:r>
              <a:rPr lang="en-US" err="1">
                <a:cs typeface="Calibri"/>
              </a:rPr>
              <a:t>klaar</a:t>
            </a:r>
            <a:r>
              <a:rPr lang="en-US">
                <a:cs typeface="Calibri"/>
              </a:rPr>
              <a:t> </a:t>
            </a:r>
            <a:r>
              <a:rPr lang="en-US" err="1">
                <a:cs typeface="Calibri"/>
              </a:rPr>
              <a:t>zijn</a:t>
            </a:r>
            <a:r>
              <a:rPr lang="en-US">
                <a:cs typeface="Calibri"/>
              </a:rPr>
              <a:t> </a:t>
            </a:r>
            <a:r>
              <a:rPr lang="en-US" err="1">
                <a:cs typeface="Calibri"/>
              </a:rPr>
              <a:t>voor</a:t>
            </a:r>
            <a:r>
              <a:rPr lang="en-US">
                <a:cs typeface="Calibri"/>
              </a:rPr>
              <a:t> alle </a:t>
            </a:r>
            <a:r>
              <a:rPr lang="en-US" err="1">
                <a:cs typeface="Calibri"/>
              </a:rPr>
              <a:t>wijzigingen</a:t>
            </a:r>
            <a:r>
              <a:rPr lang="en-US">
                <a:cs typeface="Calibri"/>
              </a:rPr>
              <a:t> die </a:t>
            </a:r>
            <a:r>
              <a:rPr lang="en-US" err="1">
                <a:cs typeface="Calibri"/>
              </a:rPr>
              <a:t>eraan</a:t>
            </a:r>
            <a:r>
              <a:rPr lang="en-US">
                <a:cs typeface="Calibri"/>
              </a:rPr>
              <a:t> </a:t>
            </a:r>
            <a:r>
              <a:rPr lang="en-US" err="1">
                <a:cs typeface="Calibri"/>
              </a:rPr>
              <a:t>komen</a:t>
            </a:r>
            <a:r>
              <a:rPr lang="en-US">
                <a:cs typeface="Calibri"/>
              </a:rPr>
              <a:t>. Er </a:t>
            </a:r>
            <a:r>
              <a:rPr lang="en-US" err="1">
                <a:cs typeface="Calibri"/>
              </a:rPr>
              <a:t>komt</a:t>
            </a:r>
            <a:r>
              <a:rPr lang="en-US">
                <a:cs typeface="Calibri"/>
              </a:rPr>
              <a:t> </a:t>
            </a:r>
            <a:r>
              <a:rPr lang="en-US" err="1">
                <a:cs typeface="Calibri"/>
              </a:rPr>
              <a:t>een</a:t>
            </a:r>
            <a:r>
              <a:rPr lang="en-US">
                <a:cs typeface="Calibri"/>
              </a:rPr>
              <a:t> </a:t>
            </a:r>
            <a:r>
              <a:rPr lang="en-US" err="1">
                <a:cs typeface="Calibri"/>
              </a:rPr>
              <a:t>nieuwe</a:t>
            </a:r>
            <a:r>
              <a:rPr lang="en-US">
                <a:cs typeface="Calibri"/>
              </a:rPr>
              <a:t> </a:t>
            </a:r>
            <a:r>
              <a:rPr lang="en-US" err="1">
                <a:cs typeface="Calibri"/>
              </a:rPr>
              <a:t>salarissimulator</a:t>
            </a:r>
            <a:r>
              <a:rPr lang="en-US">
                <a:cs typeface="Calibri"/>
              </a:rPr>
              <a:t>, </a:t>
            </a:r>
            <a:r>
              <a:rPr lang="en-US" err="1">
                <a:cs typeface="Calibri"/>
              </a:rPr>
              <a:t>een</a:t>
            </a:r>
            <a:r>
              <a:rPr lang="en-US">
                <a:cs typeface="Calibri"/>
              </a:rPr>
              <a:t> </a:t>
            </a:r>
            <a:r>
              <a:rPr lang="en-US" err="1">
                <a:cs typeface="Calibri"/>
              </a:rPr>
              <a:t>overstapsimulator</a:t>
            </a:r>
            <a:r>
              <a:rPr lang="en-US">
                <a:cs typeface="Calibri"/>
              </a:rPr>
              <a:t>, </a:t>
            </a:r>
            <a:r>
              <a:rPr lang="en-US" err="1">
                <a:cs typeface="Calibri"/>
              </a:rPr>
              <a:t>nieuwe</a:t>
            </a:r>
            <a:r>
              <a:rPr lang="en-US">
                <a:cs typeface="Calibri"/>
              </a:rPr>
              <a:t> </a:t>
            </a:r>
            <a:r>
              <a:rPr lang="en-US" err="1">
                <a:cs typeface="Calibri"/>
              </a:rPr>
              <a:t>schermen</a:t>
            </a:r>
            <a:r>
              <a:rPr lang="en-US">
                <a:cs typeface="Calibri"/>
              </a:rPr>
              <a:t> in </a:t>
            </a:r>
            <a:r>
              <a:rPr lang="en-US" err="1">
                <a:cs typeface="Calibri"/>
              </a:rPr>
              <a:t>Vlimpers</a:t>
            </a:r>
            <a:r>
              <a:rPr lang="en-US">
                <a:cs typeface="Calibri"/>
              </a:rPr>
              <a:t> </a:t>
            </a:r>
            <a:r>
              <a:rPr lang="en-US" err="1">
                <a:cs typeface="Calibri"/>
              </a:rPr>
              <a:t>enz</a:t>
            </a:r>
            <a:r>
              <a:rPr lang="en-US">
                <a:cs typeface="Calibri"/>
              </a:rPr>
              <a:t>. </a:t>
            </a:r>
          </a:p>
          <a:p>
            <a:pPr marL="171450" indent="-171450">
              <a:buFont typeface="Calibri"/>
              <a:buChar char="-"/>
            </a:pPr>
            <a:r>
              <a:rPr lang="en-US" err="1">
                <a:cs typeface="Calibri"/>
              </a:rPr>
              <a:t>Tenslotte</a:t>
            </a:r>
            <a:r>
              <a:rPr lang="en-US">
                <a:cs typeface="Calibri"/>
              </a:rPr>
              <a:t> </a:t>
            </a:r>
            <a:r>
              <a:rPr lang="en-US" err="1">
                <a:cs typeface="Calibri"/>
              </a:rPr>
              <a:t>zetten</a:t>
            </a:r>
            <a:r>
              <a:rPr lang="en-US">
                <a:cs typeface="Calibri"/>
              </a:rPr>
              <a:t> we </a:t>
            </a:r>
            <a:r>
              <a:rPr lang="en-US" err="1">
                <a:cs typeface="Calibri"/>
              </a:rPr>
              <a:t>ook</a:t>
            </a:r>
            <a:r>
              <a:rPr lang="en-US">
                <a:cs typeface="Calibri"/>
              </a:rPr>
              <a:t> in op </a:t>
            </a:r>
            <a:r>
              <a:rPr lang="en-US" err="1">
                <a:cs typeface="Calibri"/>
              </a:rPr>
              <a:t>opleiding</a:t>
            </a:r>
            <a:r>
              <a:rPr lang="en-US">
                <a:cs typeface="Calibri"/>
              </a:rPr>
              <a:t> </a:t>
            </a:r>
            <a:r>
              <a:rPr lang="en-US" err="1">
                <a:cs typeface="Calibri"/>
              </a:rPr>
              <a:t>en</a:t>
            </a:r>
            <a:r>
              <a:rPr lang="en-US">
                <a:cs typeface="Calibri"/>
              </a:rPr>
              <a:t> </a:t>
            </a:r>
            <a:r>
              <a:rPr lang="en-US" err="1">
                <a:cs typeface="Calibri"/>
              </a:rPr>
              <a:t>communicatie</a:t>
            </a:r>
            <a:r>
              <a:rPr lang="en-US">
                <a:cs typeface="Calibri"/>
              </a:rPr>
              <a:t>.</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2664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het </a:t>
            </a:r>
            <a:r>
              <a:rPr lang="en-US" err="1">
                <a:ea typeface="Calibri"/>
                <a:cs typeface="Calibri"/>
              </a:rPr>
              <a:t>verandertraject</a:t>
            </a:r>
            <a:r>
              <a:rPr lang="en-US">
                <a:ea typeface="Calibri"/>
                <a:cs typeface="Calibri"/>
              </a:rPr>
              <a:t> </a:t>
            </a:r>
            <a:r>
              <a:rPr lang="en-US" err="1">
                <a:ea typeface="Calibri"/>
                <a:cs typeface="Calibri"/>
              </a:rPr>
              <a:t>definiëren</a:t>
            </a:r>
            <a:r>
              <a:rPr lang="en-US">
                <a:ea typeface="Calibri"/>
                <a:cs typeface="Calibri"/>
              </a:rPr>
              <a:t> we </a:t>
            </a:r>
            <a:r>
              <a:rPr lang="en-US" err="1">
                <a:ea typeface="Calibri"/>
                <a:cs typeface="Calibri"/>
              </a:rPr>
              <a:t>een</a:t>
            </a:r>
            <a:r>
              <a:rPr lang="en-US">
                <a:ea typeface="Calibri"/>
                <a:cs typeface="Calibri"/>
              </a:rPr>
              <a:t> </a:t>
            </a:r>
            <a:r>
              <a:rPr lang="en-US" err="1">
                <a:ea typeface="Calibri"/>
                <a:cs typeface="Calibri"/>
              </a:rPr>
              <a:t>aantal</a:t>
            </a:r>
            <a:r>
              <a:rPr lang="en-US">
                <a:ea typeface="Calibri"/>
                <a:cs typeface="Calibri"/>
              </a:rPr>
              <a:t> </a:t>
            </a:r>
            <a:r>
              <a:rPr lang="en-US" err="1">
                <a:ea typeface="Calibri"/>
                <a:cs typeface="Calibri"/>
              </a:rPr>
              <a:t>grote</a:t>
            </a:r>
            <a:r>
              <a:rPr lang="en-US">
                <a:ea typeface="Calibri"/>
                <a:cs typeface="Calibri"/>
              </a:rPr>
              <a:t> </a:t>
            </a:r>
            <a:r>
              <a:rPr lang="en-US" err="1">
                <a:ea typeface="Calibri"/>
                <a:cs typeface="Calibri"/>
              </a:rPr>
              <a:t>groepen</a:t>
            </a:r>
            <a:r>
              <a:rPr lang="en-US">
                <a:ea typeface="Calibri"/>
                <a:cs typeface="Calibri"/>
              </a:rPr>
              <a:t> </a:t>
            </a:r>
            <a:r>
              <a:rPr lang="en-US" err="1">
                <a:ea typeface="Calibri"/>
                <a:cs typeface="Calibri"/>
              </a:rPr>
              <a:t>belanghebbenden</a:t>
            </a:r>
            <a:r>
              <a:rPr lang="en-US">
                <a:ea typeface="Calibri"/>
                <a:cs typeface="Calibri"/>
              </a:rPr>
              <a:t> </a:t>
            </a:r>
            <a:r>
              <a:rPr lang="en-US" err="1">
                <a:ea typeface="Calibri"/>
                <a:cs typeface="Calibri"/>
              </a:rPr>
              <a:t>binnen</a:t>
            </a:r>
            <a:r>
              <a:rPr lang="en-US">
                <a:ea typeface="Calibri"/>
                <a:cs typeface="Calibri"/>
              </a:rPr>
              <a:t> de VO, </a:t>
            </a:r>
            <a:r>
              <a:rPr lang="en-US" err="1">
                <a:ea typeface="Calibri"/>
                <a:cs typeface="Calibri"/>
              </a:rPr>
              <a:t>zowel</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communicatie</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opleiding</a:t>
            </a:r>
            <a:r>
              <a:rPr lang="en-US">
                <a:ea typeface="Calibri"/>
                <a:cs typeface="Calibri"/>
              </a:rPr>
              <a:t>. We </a:t>
            </a:r>
            <a:r>
              <a:rPr lang="en-US" err="1">
                <a:ea typeface="Calibri"/>
                <a:cs typeface="Calibri"/>
              </a:rPr>
              <a:t>beginnen</a:t>
            </a:r>
            <a:r>
              <a:rPr lang="en-US">
                <a:ea typeface="Calibri"/>
                <a:cs typeface="Calibri"/>
              </a:rPr>
              <a:t> met de </a:t>
            </a:r>
            <a:r>
              <a:rPr lang="en-US" err="1">
                <a:ea typeface="Calibri"/>
                <a:cs typeface="Calibri"/>
              </a:rPr>
              <a:t>grootste</a:t>
            </a:r>
            <a:r>
              <a:rPr lang="en-US">
                <a:ea typeface="Calibri"/>
                <a:cs typeface="Calibri"/>
              </a:rPr>
              <a:t> </a:t>
            </a:r>
            <a:r>
              <a:rPr lang="en-US" err="1">
                <a:ea typeface="Calibri"/>
                <a:cs typeface="Calibri"/>
              </a:rPr>
              <a:t>groep</a:t>
            </a:r>
            <a:r>
              <a:rPr lang="en-US">
                <a:ea typeface="Calibri"/>
                <a:cs typeface="Calibri"/>
              </a:rPr>
              <a:t>, die </a:t>
            </a:r>
            <a:r>
              <a:rPr lang="en-US" err="1">
                <a:ea typeface="Calibri"/>
                <a:cs typeface="Calibri"/>
              </a:rPr>
              <a:t>vooral</a:t>
            </a:r>
            <a:r>
              <a:rPr lang="en-US">
                <a:ea typeface="Calibri"/>
                <a:cs typeface="Calibri"/>
              </a:rPr>
              <a:t> de </a:t>
            </a:r>
            <a:r>
              <a:rPr lang="en-US" err="1">
                <a:ea typeface="Calibri"/>
                <a:cs typeface="Calibri"/>
              </a:rPr>
              <a:t>ontvanger</a:t>
            </a:r>
            <a:r>
              <a:rPr lang="en-US">
                <a:ea typeface="Calibri"/>
                <a:cs typeface="Calibri"/>
              </a:rPr>
              <a:t> is van </a:t>
            </a:r>
            <a:r>
              <a:rPr lang="en-US" err="1">
                <a:ea typeface="Calibri"/>
                <a:cs typeface="Calibri"/>
              </a:rPr>
              <a:t>informatie</a:t>
            </a:r>
            <a:r>
              <a:rPr lang="en-US">
                <a:ea typeface="Calibri"/>
                <a:cs typeface="Calibri"/>
              </a:rPr>
              <a:t>: </a:t>
            </a:r>
            <a:r>
              <a:rPr lang="en-US" err="1">
                <a:ea typeface="Calibri"/>
                <a:cs typeface="Calibri"/>
              </a:rPr>
              <a:t>dat</a:t>
            </a:r>
            <a:r>
              <a:rPr lang="en-US">
                <a:ea typeface="Calibri"/>
                <a:cs typeface="Calibri"/>
              </a:rPr>
              <a:t> </a:t>
            </a:r>
            <a:r>
              <a:rPr lang="en-US" err="1">
                <a:ea typeface="Calibri"/>
                <a:cs typeface="Calibri"/>
              </a:rPr>
              <a:t>zijn</a:t>
            </a:r>
            <a:r>
              <a:rPr lang="en-US">
                <a:ea typeface="Calibri"/>
                <a:cs typeface="Calibri"/>
              </a:rPr>
              <a:t> alle </a:t>
            </a:r>
            <a:r>
              <a:rPr lang="en-US" err="1">
                <a:ea typeface="Calibri"/>
                <a:cs typeface="Calibri"/>
              </a:rPr>
              <a:t>medewerkers</a:t>
            </a:r>
            <a:r>
              <a:rPr lang="en-US">
                <a:ea typeface="Calibri"/>
                <a:cs typeface="Calibri"/>
              </a:rPr>
              <a:t> van de VO die </a:t>
            </a:r>
            <a:r>
              <a:rPr lang="en-US" err="1">
                <a:ea typeface="Calibri"/>
                <a:cs typeface="Calibri"/>
              </a:rPr>
              <a:t>onder</a:t>
            </a:r>
            <a:r>
              <a:rPr lang="en-US">
                <a:ea typeface="Calibri"/>
                <a:cs typeface="Calibri"/>
              </a:rPr>
              <a:t> het VPS </a:t>
            </a:r>
            <a:r>
              <a:rPr lang="en-US" err="1">
                <a:ea typeface="Calibri"/>
                <a:cs typeface="Calibri"/>
              </a:rPr>
              <a:t>vallen</a:t>
            </a:r>
            <a:r>
              <a:rPr lang="en-US">
                <a:ea typeface="Calibri"/>
                <a:cs typeface="Calibri"/>
              </a:rPr>
              <a:t>, </a:t>
            </a:r>
            <a:r>
              <a:rPr lang="en-US" b="1" err="1">
                <a:ea typeface="Calibri"/>
                <a:cs typeface="Calibri"/>
              </a:rPr>
              <a:t>uitgezonderd</a:t>
            </a:r>
            <a:r>
              <a:rPr lang="en-US" b="1">
                <a:ea typeface="Calibri"/>
                <a:cs typeface="Calibri"/>
              </a:rPr>
              <a:t> de </a:t>
            </a:r>
            <a:r>
              <a:rPr lang="en-US" b="1" err="1">
                <a:ea typeface="Calibri"/>
                <a:cs typeface="Calibri"/>
              </a:rPr>
              <a:t>nautische</a:t>
            </a:r>
            <a:r>
              <a:rPr lang="en-US" b="1">
                <a:ea typeface="Calibri"/>
                <a:cs typeface="Calibri"/>
              </a:rPr>
              <a:t> </a:t>
            </a:r>
            <a:r>
              <a:rPr lang="en-US" b="1" err="1">
                <a:ea typeface="Calibri"/>
                <a:cs typeface="Calibri"/>
              </a:rPr>
              <a:t>keten</a:t>
            </a:r>
            <a:r>
              <a:rPr lang="en-US">
                <a:ea typeface="Calibri"/>
                <a:cs typeface="Calibri"/>
              </a:rPr>
              <a:t>. </a:t>
            </a:r>
            <a:r>
              <a:rPr lang="en-US" err="1">
                <a:ea typeface="Calibri"/>
                <a:cs typeface="Calibri"/>
              </a:rPr>
              <a:t>Wij</a:t>
            </a:r>
            <a:r>
              <a:rPr lang="en-US">
                <a:ea typeface="Calibri"/>
                <a:cs typeface="Calibri"/>
              </a:rPr>
              <a:t> </a:t>
            </a:r>
            <a:r>
              <a:rPr lang="en-US" err="1">
                <a:ea typeface="Calibri"/>
                <a:cs typeface="Calibri"/>
              </a:rPr>
              <a:t>maken</a:t>
            </a:r>
            <a:r>
              <a:rPr lang="en-US">
                <a:ea typeface="Calibri"/>
                <a:cs typeface="Calibri"/>
              </a:rPr>
              <a:t> </a:t>
            </a:r>
            <a:r>
              <a:rPr lang="en-US" err="1">
                <a:ea typeface="Calibri"/>
                <a:cs typeface="Calibri"/>
              </a:rPr>
              <a:t>allemaal</a:t>
            </a:r>
            <a:r>
              <a:rPr lang="en-US">
                <a:ea typeface="Calibri"/>
                <a:cs typeface="Calibri"/>
              </a:rPr>
              <a:t> </a:t>
            </a:r>
            <a:r>
              <a:rPr lang="en-US" err="1">
                <a:ea typeface="Calibri"/>
                <a:cs typeface="Calibri"/>
              </a:rPr>
              <a:t>deel</a:t>
            </a:r>
            <a:r>
              <a:rPr lang="en-US">
                <a:ea typeface="Calibri"/>
                <a:cs typeface="Calibri"/>
              </a:rPr>
              <a:t> </a:t>
            </a:r>
            <a:r>
              <a:rPr lang="en-US" err="1">
                <a:ea typeface="Calibri"/>
                <a:cs typeface="Calibri"/>
              </a:rPr>
              <a:t>uit</a:t>
            </a:r>
            <a:r>
              <a:rPr lang="en-US">
                <a:ea typeface="Calibri"/>
                <a:cs typeface="Calibri"/>
              </a:rPr>
              <a:t> van die </a:t>
            </a:r>
            <a:r>
              <a:rPr lang="en-US" err="1">
                <a:ea typeface="Calibri"/>
                <a:cs typeface="Calibri"/>
              </a:rPr>
              <a:t>groep</a:t>
            </a:r>
            <a:r>
              <a:rPr lang="en-US">
                <a:ea typeface="Calibri"/>
                <a:cs typeface="Calibri"/>
              </a:rPr>
              <a:t> </a:t>
            </a:r>
            <a:r>
              <a:rPr lang="en-US" err="1">
                <a:ea typeface="Calibri"/>
                <a:cs typeface="Calibri"/>
              </a:rPr>
              <a:t>en</a:t>
            </a:r>
            <a:r>
              <a:rPr lang="en-US">
                <a:ea typeface="Calibri"/>
                <a:cs typeface="Calibri"/>
              </a:rPr>
              <a:t> in die </a:t>
            </a:r>
            <a:r>
              <a:rPr lang="en-US" err="1">
                <a:ea typeface="Calibri"/>
                <a:cs typeface="Calibri"/>
              </a:rPr>
              <a:t>hoedanigheid</a:t>
            </a:r>
            <a:r>
              <a:rPr lang="en-US">
                <a:ea typeface="Calibri"/>
                <a:cs typeface="Calibri"/>
              </a:rPr>
              <a:t> </a:t>
            </a:r>
            <a:r>
              <a:rPr lang="en-US" err="1">
                <a:ea typeface="Calibri"/>
                <a:cs typeface="Calibri"/>
              </a:rPr>
              <a:t>hebben</a:t>
            </a:r>
            <a:r>
              <a:rPr lang="en-US">
                <a:ea typeface="Calibri"/>
                <a:cs typeface="Calibri"/>
              </a:rPr>
              <a:t> we </a:t>
            </a:r>
            <a:r>
              <a:rPr lang="en-US" err="1">
                <a:ea typeface="Calibri"/>
                <a:cs typeface="Calibri"/>
              </a:rPr>
              <a:t>een</a:t>
            </a:r>
            <a:r>
              <a:rPr lang="en-US">
                <a:ea typeface="Calibri"/>
                <a:cs typeface="Calibri"/>
              </a:rPr>
              <a:t> </a:t>
            </a:r>
            <a:r>
              <a:rPr lang="en-US" err="1">
                <a:ea typeface="Calibri"/>
                <a:cs typeface="Calibri"/>
              </a:rPr>
              <a:t>geel</a:t>
            </a:r>
            <a:r>
              <a:rPr lang="en-US">
                <a:ea typeface="Calibri"/>
                <a:cs typeface="Calibri"/>
              </a:rPr>
              <a:t> </a:t>
            </a:r>
            <a:r>
              <a:rPr lang="en-US" err="1">
                <a:ea typeface="Calibri"/>
                <a:cs typeface="Calibri"/>
              </a:rPr>
              <a:t>petje</a:t>
            </a:r>
            <a:r>
              <a:rPr lang="en-US">
                <a:ea typeface="Calibri"/>
                <a:cs typeface="Calibri"/>
              </a:rPr>
              <a:t> op. Als </a:t>
            </a:r>
            <a:r>
              <a:rPr lang="en-US" err="1">
                <a:ea typeface="Calibri"/>
                <a:cs typeface="Calibri"/>
              </a:rPr>
              <a:t>medewerker</a:t>
            </a:r>
            <a:r>
              <a:rPr lang="en-US">
                <a:ea typeface="Calibri"/>
                <a:cs typeface="Calibri"/>
              </a:rPr>
              <a:t> van de VO </a:t>
            </a:r>
            <a:r>
              <a:rPr lang="en-US" err="1">
                <a:ea typeface="Calibri"/>
                <a:cs typeface="Calibri"/>
              </a:rPr>
              <a:t>zullen</a:t>
            </a:r>
            <a:r>
              <a:rPr lang="en-US">
                <a:ea typeface="Calibri"/>
                <a:cs typeface="Calibri"/>
              </a:rPr>
              <a:t> </a:t>
            </a:r>
            <a:r>
              <a:rPr lang="en-US" err="1">
                <a:ea typeface="Calibri"/>
                <a:cs typeface="Calibri"/>
              </a:rPr>
              <a:t>onze</a:t>
            </a:r>
            <a:r>
              <a:rPr lang="en-US">
                <a:ea typeface="Calibri"/>
                <a:cs typeface="Calibri"/>
              </a:rPr>
              <a:t> </a:t>
            </a:r>
            <a:r>
              <a:rPr lang="en-US" err="1">
                <a:ea typeface="Calibri"/>
                <a:cs typeface="Calibri"/>
              </a:rPr>
              <a:t>arbeidsvoorwaarden</a:t>
            </a:r>
            <a:r>
              <a:rPr lang="en-US">
                <a:ea typeface="Calibri"/>
                <a:cs typeface="Calibri"/>
              </a:rPr>
              <a:t> </a:t>
            </a:r>
            <a:r>
              <a:rPr lang="en-US" err="1">
                <a:ea typeface="Calibri"/>
                <a:cs typeface="Calibri"/>
              </a:rPr>
              <a:t>mogelijk</a:t>
            </a:r>
            <a:r>
              <a:rPr lang="en-US">
                <a:ea typeface="Calibri"/>
                <a:cs typeface="Calibri"/>
              </a:rPr>
              <a:t> </a:t>
            </a:r>
            <a:r>
              <a:rPr lang="en-US" err="1">
                <a:ea typeface="Calibri"/>
                <a:cs typeface="Calibri"/>
              </a:rPr>
              <a:t>geïmpacteerd</a:t>
            </a:r>
            <a:r>
              <a:rPr lang="en-US">
                <a:ea typeface="Calibri"/>
                <a:cs typeface="Calibri"/>
              </a:rPr>
              <a:t> </a:t>
            </a:r>
            <a:r>
              <a:rPr lang="en-US" err="1">
                <a:ea typeface="Calibri"/>
                <a:cs typeface="Calibri"/>
              </a:rPr>
              <a:t>worden</a:t>
            </a:r>
            <a:r>
              <a:rPr lang="en-US">
                <a:ea typeface="Calibri"/>
                <a:cs typeface="Calibri"/>
              </a:rPr>
              <a:t> door 5-sporen.</a:t>
            </a:r>
            <a:br>
              <a:rPr lang="en-US">
                <a:ea typeface="Calibri"/>
                <a:cs typeface="+mn-lt"/>
              </a:rPr>
            </a:br>
            <a:br>
              <a:rPr lang="en-US">
                <a:ea typeface="Calibri"/>
                <a:cs typeface="+mn-lt"/>
              </a:rPr>
            </a:br>
            <a:r>
              <a:rPr lang="en-US">
                <a:ea typeface="Calibri"/>
                <a:cs typeface="Calibri"/>
              </a:rPr>
              <a:t>Soms </a:t>
            </a:r>
            <a:r>
              <a:rPr lang="en-US" err="1">
                <a:ea typeface="Calibri"/>
                <a:cs typeface="Calibri"/>
              </a:rPr>
              <a:t>zetten</a:t>
            </a:r>
            <a:r>
              <a:rPr lang="en-US">
                <a:ea typeface="Calibri"/>
                <a:cs typeface="Calibri"/>
              </a:rPr>
              <a:t> we </a:t>
            </a:r>
            <a:r>
              <a:rPr lang="en-US" err="1">
                <a:ea typeface="Calibri"/>
                <a:cs typeface="Calibri"/>
              </a:rPr>
              <a:t>ook</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ander</a:t>
            </a:r>
            <a:r>
              <a:rPr lang="en-US">
                <a:ea typeface="Calibri"/>
                <a:cs typeface="Calibri"/>
              </a:rPr>
              <a:t> </a:t>
            </a:r>
            <a:r>
              <a:rPr lang="en-US" err="1">
                <a:ea typeface="Calibri"/>
                <a:cs typeface="Calibri"/>
              </a:rPr>
              <a:t>petje</a:t>
            </a:r>
            <a:r>
              <a:rPr lang="en-US">
                <a:ea typeface="Calibri"/>
                <a:cs typeface="Calibri"/>
              </a:rPr>
              <a:t> op: </a:t>
            </a:r>
            <a:r>
              <a:rPr lang="en-US" err="1">
                <a:ea typeface="Calibri"/>
                <a:cs typeface="Calibri"/>
              </a:rPr>
              <a:t>als</a:t>
            </a:r>
            <a:r>
              <a:rPr lang="en-US">
                <a:ea typeface="Calibri"/>
                <a:cs typeface="Calibri"/>
              </a:rPr>
              <a:t> </a:t>
            </a:r>
            <a:r>
              <a:rPr lang="en-US" err="1">
                <a:ea typeface="Calibri"/>
                <a:cs typeface="Calibri"/>
              </a:rPr>
              <a:t>programmacoördinator</a:t>
            </a:r>
            <a:r>
              <a:rPr lang="en-US">
                <a:ea typeface="Calibri"/>
                <a:cs typeface="Calibri"/>
              </a:rPr>
              <a:t> </a:t>
            </a:r>
            <a:r>
              <a:rPr lang="en-US" err="1">
                <a:ea typeface="Calibri"/>
                <a:cs typeface="Calibri"/>
              </a:rPr>
              <a:t>zorg</a:t>
            </a:r>
            <a:r>
              <a:rPr lang="en-US">
                <a:ea typeface="Calibri"/>
                <a:cs typeface="Calibri"/>
              </a:rPr>
              <a:t> </a:t>
            </a:r>
            <a:r>
              <a:rPr lang="en-US" err="1">
                <a:ea typeface="Calibri"/>
                <a:cs typeface="Calibri"/>
              </a:rPr>
              <a:t>ik</a:t>
            </a:r>
            <a:r>
              <a:rPr lang="en-US">
                <a:ea typeface="Calibri"/>
                <a:cs typeface="Calibri"/>
              </a:rPr>
              <a:t> er </a:t>
            </a:r>
            <a:r>
              <a:rPr lang="en-US" err="1">
                <a:ea typeface="Calibri"/>
                <a:cs typeface="Calibri"/>
              </a:rPr>
              <a:t>bijvoorbeeld</a:t>
            </a:r>
            <a:r>
              <a:rPr lang="en-US">
                <a:ea typeface="Calibri"/>
                <a:cs typeface="Calibri"/>
              </a:rPr>
              <a:t> mee </a:t>
            </a:r>
            <a:r>
              <a:rPr lang="en-US" err="1">
                <a:ea typeface="Calibri"/>
                <a:cs typeface="Calibri"/>
              </a:rPr>
              <a:t>voor</a:t>
            </a:r>
            <a:r>
              <a:rPr lang="en-US">
                <a:ea typeface="Calibri"/>
                <a:cs typeface="Calibri"/>
              </a:rPr>
              <a:t> </a:t>
            </a:r>
            <a:r>
              <a:rPr lang="en-US" err="1">
                <a:ea typeface="Calibri"/>
                <a:cs typeface="Calibri"/>
              </a:rPr>
              <a:t>dat</a:t>
            </a:r>
            <a:r>
              <a:rPr lang="en-US">
                <a:ea typeface="Calibri"/>
                <a:cs typeface="Calibri"/>
              </a:rPr>
              <a:t> het 5-sporenbeleid in de </a:t>
            </a:r>
            <a:r>
              <a:rPr lang="en-US" err="1">
                <a:ea typeface="Calibri"/>
                <a:cs typeface="Calibri"/>
              </a:rPr>
              <a:t>praktijk</a:t>
            </a:r>
            <a:r>
              <a:rPr lang="en-US">
                <a:ea typeface="Calibri"/>
                <a:cs typeface="Calibri"/>
              </a:rPr>
              <a:t> </a:t>
            </a:r>
            <a:r>
              <a:rPr lang="en-US" err="1">
                <a:ea typeface="Calibri"/>
                <a:cs typeface="Calibri"/>
              </a:rPr>
              <a:t>uitgevoerd</a:t>
            </a:r>
            <a:r>
              <a:rPr lang="en-US">
                <a:ea typeface="Calibri"/>
                <a:cs typeface="Calibri"/>
              </a:rPr>
              <a:t> </a:t>
            </a:r>
            <a:r>
              <a:rPr lang="en-US" err="1">
                <a:ea typeface="Calibri"/>
                <a:cs typeface="Calibri"/>
              </a:rPr>
              <a:t>zal</a:t>
            </a:r>
            <a:r>
              <a:rPr lang="en-US">
                <a:ea typeface="Calibri"/>
                <a:cs typeface="Calibri"/>
              </a:rPr>
              <a:t> </a:t>
            </a:r>
            <a:r>
              <a:rPr lang="en-US" err="1">
                <a:ea typeface="Calibri"/>
                <a:cs typeface="Calibri"/>
              </a:rPr>
              <a:t>kunnen</a:t>
            </a:r>
            <a:r>
              <a:rPr lang="en-US">
                <a:ea typeface="Calibri"/>
                <a:cs typeface="Calibri"/>
              </a:rPr>
              <a:t> </a:t>
            </a:r>
            <a:r>
              <a:rPr lang="en-US" err="1">
                <a:ea typeface="Calibri"/>
                <a:cs typeface="Calibri"/>
              </a:rPr>
              <a:t>worden</a:t>
            </a:r>
            <a:r>
              <a:rPr lang="en-US">
                <a:ea typeface="Calibri"/>
                <a:cs typeface="Calibri"/>
              </a:rPr>
              <a:t>. Ik ben </a:t>
            </a:r>
            <a:r>
              <a:rPr lang="en-US" err="1">
                <a:ea typeface="Calibri"/>
                <a:cs typeface="Calibri"/>
              </a:rPr>
              <a:t>dus</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uitvoerder</a:t>
            </a:r>
            <a:r>
              <a:rPr lang="en-US">
                <a:ea typeface="Calibri"/>
                <a:cs typeface="Calibri"/>
              </a:rPr>
              <a:t> van de </a:t>
            </a:r>
            <a:r>
              <a:rPr lang="en-US" err="1">
                <a:ea typeface="Calibri"/>
                <a:cs typeface="Calibri"/>
              </a:rPr>
              <a:t>voorbereiding</a:t>
            </a:r>
            <a:r>
              <a:rPr lang="en-US">
                <a:ea typeface="Calibri"/>
                <a:cs typeface="Calibri"/>
              </a:rPr>
              <a:t> van de </a:t>
            </a:r>
            <a:r>
              <a:rPr lang="en-US" err="1">
                <a:ea typeface="Calibri"/>
                <a:cs typeface="Calibri"/>
              </a:rPr>
              <a:t>implementatie</a:t>
            </a:r>
            <a:r>
              <a:rPr lang="en-US">
                <a:ea typeface="Calibri"/>
                <a:cs typeface="Calibri"/>
              </a:rPr>
              <a:t>. </a:t>
            </a:r>
            <a:r>
              <a:rPr lang="en-US" err="1">
                <a:ea typeface="Calibri"/>
                <a:cs typeface="Calibri"/>
              </a:rPr>
              <a:t>Daarnaast</a:t>
            </a:r>
            <a:r>
              <a:rPr lang="en-US">
                <a:ea typeface="Calibri"/>
                <a:cs typeface="Calibri"/>
              </a:rPr>
              <a:t> </a:t>
            </a:r>
            <a:r>
              <a:rPr lang="en-US" err="1">
                <a:ea typeface="Calibri"/>
                <a:cs typeface="Calibri"/>
              </a:rPr>
              <a:t>zijn</a:t>
            </a:r>
            <a:r>
              <a:rPr lang="en-US">
                <a:ea typeface="Calibri"/>
                <a:cs typeface="Calibri"/>
              </a:rPr>
              <a:t> er </a:t>
            </a:r>
            <a:r>
              <a:rPr lang="en-US" err="1">
                <a:ea typeface="Calibri"/>
                <a:cs typeface="Calibri"/>
              </a:rPr>
              <a:t>ook</a:t>
            </a:r>
            <a:r>
              <a:rPr lang="en-US">
                <a:ea typeface="Calibri"/>
                <a:cs typeface="Calibri"/>
              </a:rPr>
              <a:t> </a:t>
            </a:r>
            <a:r>
              <a:rPr lang="en-US" err="1">
                <a:ea typeface="Calibri"/>
                <a:cs typeface="Calibri"/>
              </a:rPr>
              <a:t>mensen</a:t>
            </a:r>
            <a:r>
              <a:rPr lang="en-US">
                <a:ea typeface="Calibri"/>
                <a:cs typeface="Calibri"/>
              </a:rPr>
              <a:t> die </a:t>
            </a:r>
            <a:r>
              <a:rPr lang="en-US" err="1">
                <a:ea typeface="Calibri"/>
                <a:cs typeface="Calibri"/>
              </a:rPr>
              <a:t>na</a:t>
            </a:r>
            <a:r>
              <a:rPr lang="en-US">
                <a:ea typeface="Calibri"/>
                <a:cs typeface="Calibri"/>
              </a:rPr>
              <a:t> de </a:t>
            </a:r>
            <a:r>
              <a:rPr lang="en-US" err="1">
                <a:ea typeface="Calibri"/>
                <a:cs typeface="Calibri"/>
              </a:rPr>
              <a:t>inwerkingtreding</a:t>
            </a:r>
            <a:r>
              <a:rPr lang="en-US">
                <a:ea typeface="Calibri"/>
                <a:cs typeface="Calibri"/>
              </a:rPr>
              <a:t> van 5-sporen </a:t>
            </a:r>
            <a:r>
              <a:rPr lang="en-US" err="1">
                <a:ea typeface="Calibri"/>
                <a:cs typeface="Calibri"/>
              </a:rPr>
              <a:t>dat</a:t>
            </a:r>
            <a:r>
              <a:rPr lang="en-US">
                <a:ea typeface="Calibri"/>
                <a:cs typeface="Calibri"/>
              </a:rPr>
              <a:t> </a:t>
            </a:r>
            <a:r>
              <a:rPr lang="en-US" err="1">
                <a:ea typeface="Calibri"/>
                <a:cs typeface="Calibri"/>
              </a:rPr>
              <a:t>nieuwe</a:t>
            </a:r>
            <a:r>
              <a:rPr lang="en-US">
                <a:ea typeface="Calibri"/>
                <a:cs typeface="Calibri"/>
              </a:rPr>
              <a:t> </a:t>
            </a:r>
            <a:r>
              <a:rPr lang="en-US" err="1">
                <a:ea typeface="Calibri"/>
                <a:cs typeface="Calibri"/>
              </a:rPr>
              <a:t>beleid</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echt</a:t>
            </a:r>
            <a:r>
              <a:rPr lang="en-US">
                <a:ea typeface="Calibri"/>
                <a:cs typeface="Calibri"/>
              </a:rPr>
              <a:t> </a:t>
            </a:r>
            <a:r>
              <a:rPr lang="en-US" err="1">
                <a:ea typeface="Calibri"/>
                <a:cs typeface="Calibri"/>
              </a:rPr>
              <a:t>zullen</a:t>
            </a:r>
            <a:r>
              <a:rPr lang="en-US">
                <a:ea typeface="Calibri"/>
                <a:cs typeface="Calibri"/>
              </a:rPr>
              <a:t> </a:t>
            </a:r>
            <a:r>
              <a:rPr lang="en-US" err="1">
                <a:ea typeface="Calibri"/>
                <a:cs typeface="Calibri"/>
              </a:rPr>
              <a:t>moeten</a:t>
            </a:r>
            <a:r>
              <a:rPr lang="en-US">
                <a:ea typeface="Calibri"/>
                <a:cs typeface="Calibri"/>
              </a:rPr>
              <a:t> </a:t>
            </a:r>
            <a:r>
              <a:rPr lang="en-US" err="1">
                <a:ea typeface="Calibri"/>
                <a:cs typeface="Calibri"/>
              </a:rPr>
              <a:t>gaan</a:t>
            </a:r>
            <a:r>
              <a:rPr lang="en-US">
                <a:ea typeface="Calibri"/>
                <a:cs typeface="Calibri"/>
              </a:rPr>
              <a:t> </a:t>
            </a:r>
            <a:r>
              <a:rPr lang="en-US" err="1">
                <a:ea typeface="Calibri"/>
                <a:cs typeface="Calibri"/>
              </a:rPr>
              <a:t>uitvoeren</a:t>
            </a:r>
            <a:r>
              <a:rPr lang="en-US">
                <a:ea typeface="Calibri"/>
                <a:cs typeface="Calibri"/>
              </a:rPr>
              <a:t>, de </a:t>
            </a:r>
            <a:r>
              <a:rPr lang="en-US" err="1">
                <a:ea typeface="Calibri"/>
                <a:cs typeface="Calibri"/>
              </a:rPr>
              <a:t>leidinggevenden</a:t>
            </a:r>
            <a:r>
              <a:rPr lang="en-US">
                <a:ea typeface="Calibri"/>
                <a:cs typeface="Calibri"/>
              </a:rPr>
              <a:t> </a:t>
            </a:r>
            <a:r>
              <a:rPr lang="en-US" err="1">
                <a:ea typeface="Calibri"/>
                <a:cs typeface="Calibri"/>
              </a:rPr>
              <a:t>bv</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als</a:t>
            </a:r>
            <a:r>
              <a:rPr lang="en-US">
                <a:ea typeface="Calibri"/>
                <a:cs typeface="Calibri"/>
              </a:rPr>
              <a:t> HR-professional. </a:t>
            </a:r>
            <a:r>
              <a:rPr lang="en-US" err="1">
                <a:ea typeface="Calibri"/>
                <a:cs typeface="Calibri"/>
              </a:rPr>
              <a:t>Wij</a:t>
            </a:r>
            <a:r>
              <a:rPr lang="en-US">
                <a:ea typeface="Calibri"/>
                <a:cs typeface="Calibri"/>
              </a:rPr>
              <a:t> </a:t>
            </a:r>
            <a:r>
              <a:rPr lang="en-US" err="1">
                <a:ea typeface="Calibri"/>
                <a:cs typeface="Calibri"/>
              </a:rPr>
              <a:t>dragen</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uitvoerders</a:t>
            </a:r>
            <a:r>
              <a:rPr lang="en-US">
                <a:ea typeface="Calibri"/>
                <a:cs typeface="Calibri"/>
              </a:rPr>
              <a:t> </a:t>
            </a:r>
            <a:r>
              <a:rPr lang="en-US" err="1">
                <a:ea typeface="Calibri"/>
                <a:cs typeface="Calibri"/>
              </a:rPr>
              <a:t>allemaal</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grijs</a:t>
            </a:r>
            <a:r>
              <a:rPr lang="en-US">
                <a:ea typeface="Calibri"/>
                <a:cs typeface="Calibri"/>
              </a:rPr>
              <a:t> </a:t>
            </a:r>
            <a:r>
              <a:rPr lang="en-US" err="1">
                <a:ea typeface="Calibri"/>
                <a:cs typeface="Calibri"/>
              </a:rPr>
              <a:t>petje</a:t>
            </a:r>
            <a:r>
              <a:rPr lang="en-US">
                <a:ea typeface="Calibri"/>
                <a:cs typeface="Calibri"/>
              </a:rPr>
              <a:t>. </a:t>
            </a:r>
            <a:br>
              <a:rPr lang="en-US">
                <a:cs typeface="+mn-lt"/>
              </a:rPr>
            </a:br>
            <a:br>
              <a:rPr lang="en-US">
                <a:cs typeface="+mn-lt"/>
              </a:rPr>
            </a:br>
            <a:r>
              <a:rPr lang="en-US" err="1">
                <a:ea typeface="Calibri"/>
                <a:cs typeface="Calibri"/>
              </a:rPr>
              <a:t>Tenslotte</a:t>
            </a:r>
            <a:r>
              <a:rPr lang="en-US">
                <a:ea typeface="Calibri"/>
                <a:cs typeface="Calibri"/>
              </a:rPr>
              <a:t> </a:t>
            </a:r>
            <a:r>
              <a:rPr lang="en-US" err="1">
                <a:ea typeface="Calibri"/>
                <a:cs typeface="Calibri"/>
              </a:rPr>
              <a:t>zijn</a:t>
            </a:r>
            <a:r>
              <a:rPr lang="en-US">
                <a:ea typeface="Calibri"/>
                <a:cs typeface="Calibri"/>
              </a:rPr>
              <a:t> er </a:t>
            </a:r>
            <a:r>
              <a:rPr lang="en-US" err="1">
                <a:ea typeface="Calibri"/>
                <a:cs typeface="Calibri"/>
              </a:rPr>
              <a:t>nog</a:t>
            </a:r>
            <a:r>
              <a:rPr lang="en-US">
                <a:ea typeface="Calibri"/>
                <a:cs typeface="Calibri"/>
              </a:rPr>
              <a:t> de </a:t>
            </a:r>
            <a:r>
              <a:rPr lang="en-US" err="1">
                <a:ea typeface="Calibri"/>
                <a:cs typeface="Calibri"/>
              </a:rPr>
              <a:t>zwarte</a:t>
            </a:r>
            <a:r>
              <a:rPr lang="en-US">
                <a:ea typeface="Calibri"/>
                <a:cs typeface="Calibri"/>
              </a:rPr>
              <a:t> </a:t>
            </a:r>
            <a:r>
              <a:rPr lang="en-US" err="1">
                <a:ea typeface="Calibri"/>
                <a:cs typeface="Calibri"/>
              </a:rPr>
              <a:t>petjes</a:t>
            </a:r>
            <a:r>
              <a:rPr lang="en-US">
                <a:ea typeface="Calibri"/>
                <a:cs typeface="Calibri"/>
              </a:rPr>
              <a:t> </a:t>
            </a:r>
            <a:r>
              <a:rPr lang="en-US" err="1">
                <a:ea typeface="Calibri"/>
                <a:cs typeface="Calibri"/>
              </a:rPr>
              <a:t>voor</a:t>
            </a:r>
            <a:r>
              <a:rPr lang="en-US">
                <a:ea typeface="Calibri"/>
                <a:cs typeface="Calibri"/>
              </a:rPr>
              <a:t> de </a:t>
            </a:r>
            <a:r>
              <a:rPr lang="en-US" err="1">
                <a:ea typeface="Calibri"/>
                <a:cs typeface="Calibri"/>
              </a:rPr>
              <a:t>ambassadeurs</a:t>
            </a:r>
            <a:r>
              <a:rPr lang="en-US">
                <a:ea typeface="Calibri"/>
                <a:cs typeface="Calibri"/>
              </a:rPr>
              <a:t> in de </a:t>
            </a:r>
            <a:r>
              <a:rPr lang="en-US" err="1">
                <a:ea typeface="Calibri"/>
                <a:cs typeface="Calibri"/>
              </a:rPr>
              <a:t>entiteiten</a:t>
            </a:r>
            <a:r>
              <a:rPr lang="en-US">
                <a:ea typeface="Calibri"/>
                <a:cs typeface="Calibri"/>
              </a:rPr>
              <a:t>. Zij </a:t>
            </a:r>
            <a:r>
              <a:rPr lang="en-US" err="1">
                <a:ea typeface="Calibri"/>
                <a:cs typeface="Calibri"/>
              </a:rPr>
              <a:t>zorgen</a:t>
            </a:r>
            <a:r>
              <a:rPr lang="en-US">
                <a:ea typeface="Calibri"/>
                <a:cs typeface="Calibri"/>
              </a:rPr>
              <a:t> er mee </a:t>
            </a:r>
            <a:r>
              <a:rPr lang="en-US" err="1">
                <a:ea typeface="Calibri"/>
                <a:cs typeface="Calibri"/>
              </a:rPr>
              <a:t>voor</a:t>
            </a:r>
            <a:r>
              <a:rPr lang="en-US">
                <a:ea typeface="Calibri"/>
                <a:cs typeface="Calibri"/>
              </a:rPr>
              <a:t> </a:t>
            </a:r>
            <a:r>
              <a:rPr lang="en-US" err="1">
                <a:ea typeface="Calibri"/>
                <a:cs typeface="Calibri"/>
              </a:rPr>
              <a:t>dat</a:t>
            </a:r>
            <a:r>
              <a:rPr lang="en-US">
                <a:ea typeface="Calibri"/>
                <a:cs typeface="Calibri"/>
              </a:rPr>
              <a:t> 5 </a:t>
            </a:r>
            <a:r>
              <a:rPr lang="en-US" err="1">
                <a:ea typeface="Calibri"/>
                <a:cs typeface="Calibri"/>
              </a:rPr>
              <a:t>sporen</a:t>
            </a:r>
            <a:r>
              <a:rPr lang="en-US">
                <a:ea typeface="Calibri"/>
                <a:cs typeface="Calibri"/>
              </a:rPr>
              <a:t> ingang </a:t>
            </a:r>
            <a:r>
              <a:rPr lang="en-US" err="1">
                <a:ea typeface="Calibri"/>
                <a:cs typeface="Calibri"/>
              </a:rPr>
              <a:t>vindt</a:t>
            </a:r>
            <a:r>
              <a:rPr lang="en-US">
                <a:ea typeface="Calibri"/>
                <a:cs typeface="Calibri"/>
              </a:rPr>
              <a:t> in de </a:t>
            </a:r>
            <a:r>
              <a:rPr lang="en-US" err="1">
                <a:ea typeface="Calibri"/>
                <a:cs typeface="Calibri"/>
              </a:rPr>
              <a:t>entiteiten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dat</a:t>
            </a:r>
            <a:r>
              <a:rPr lang="en-US">
                <a:ea typeface="Calibri"/>
                <a:cs typeface="Calibri"/>
              </a:rPr>
              <a:t> </a:t>
            </a:r>
            <a:r>
              <a:rPr lang="en-US" err="1">
                <a:ea typeface="Calibri"/>
                <a:cs typeface="Calibri"/>
              </a:rPr>
              <a:t>hun</a:t>
            </a:r>
            <a:r>
              <a:rPr lang="en-US">
                <a:ea typeface="Calibri"/>
                <a:cs typeface="Calibri"/>
              </a:rPr>
              <a:t> </a:t>
            </a:r>
            <a:r>
              <a:rPr lang="en-US" err="1">
                <a:ea typeface="Calibri"/>
                <a:cs typeface="Calibri"/>
              </a:rPr>
              <a:t>medewerkers</a:t>
            </a:r>
            <a:r>
              <a:rPr lang="en-US">
                <a:ea typeface="Calibri"/>
                <a:cs typeface="Calibri"/>
              </a:rPr>
              <a:t> </a:t>
            </a:r>
            <a:r>
              <a:rPr lang="en-US" err="1">
                <a:ea typeface="Calibri"/>
                <a:cs typeface="Calibri"/>
              </a:rPr>
              <a:t>goed</a:t>
            </a:r>
            <a:r>
              <a:rPr lang="en-US">
                <a:ea typeface="Calibri"/>
                <a:cs typeface="Calibri"/>
              </a:rPr>
              <a:t> </a:t>
            </a:r>
            <a:r>
              <a:rPr lang="en-US" err="1">
                <a:ea typeface="Calibri"/>
                <a:cs typeface="Calibri"/>
              </a:rPr>
              <a:t>geïnformeerd</a:t>
            </a:r>
            <a:r>
              <a:rPr lang="en-US">
                <a:ea typeface="Calibri"/>
                <a:cs typeface="Calibri"/>
              </a:rPr>
              <a:t> </a:t>
            </a:r>
            <a:r>
              <a:rPr lang="en-US" err="1">
                <a:ea typeface="Calibri"/>
                <a:cs typeface="Calibri"/>
              </a:rPr>
              <a:t>zijn</a:t>
            </a:r>
            <a:r>
              <a:rPr lang="en-US">
                <a:ea typeface="Calibri"/>
                <a:cs typeface="Calibri"/>
              </a:rPr>
              <a:t>. Het </a:t>
            </a:r>
            <a:r>
              <a:rPr lang="en-US" err="1">
                <a:ea typeface="Calibri"/>
                <a:cs typeface="Calibri"/>
              </a:rPr>
              <a:t>gaat</a:t>
            </a:r>
            <a:r>
              <a:rPr lang="en-US">
                <a:ea typeface="Calibri"/>
                <a:cs typeface="Calibri"/>
              </a:rPr>
              <a:t> </a:t>
            </a:r>
            <a:r>
              <a:rPr lang="en-US" err="1">
                <a:ea typeface="Calibri"/>
                <a:cs typeface="Calibri"/>
              </a:rPr>
              <a:t>hier</a:t>
            </a:r>
            <a:r>
              <a:rPr lang="en-US">
                <a:ea typeface="Calibri"/>
                <a:cs typeface="Calibri"/>
              </a:rPr>
              <a:t> om top- </a:t>
            </a:r>
            <a:r>
              <a:rPr lang="en-US" err="1">
                <a:ea typeface="Calibri"/>
                <a:cs typeface="Calibri"/>
              </a:rPr>
              <a:t>en</a:t>
            </a:r>
            <a:r>
              <a:rPr lang="en-US">
                <a:ea typeface="Calibri"/>
                <a:cs typeface="Calibri"/>
              </a:rPr>
              <a:t> </a:t>
            </a:r>
            <a:r>
              <a:rPr lang="en-US" err="1">
                <a:ea typeface="Calibri"/>
                <a:cs typeface="Calibri"/>
              </a:rPr>
              <a:t>middenkader</a:t>
            </a:r>
            <a:r>
              <a:rPr lang="en-US">
                <a:ea typeface="Calibri"/>
                <a:cs typeface="Calibri"/>
              </a:rPr>
              <a:t>, de HRBP's </a:t>
            </a:r>
            <a:r>
              <a:rPr lang="en-US" err="1">
                <a:ea typeface="Calibri"/>
                <a:cs typeface="Calibri"/>
              </a:rPr>
              <a:t>en</a:t>
            </a:r>
            <a:r>
              <a:rPr lang="en-US">
                <a:ea typeface="Calibri"/>
                <a:cs typeface="Calibri"/>
              </a:rPr>
              <a:t> </a:t>
            </a:r>
            <a:r>
              <a:rPr lang="en-US" err="1">
                <a:ea typeface="Calibri"/>
                <a:cs typeface="Calibri"/>
              </a:rPr>
              <a:t>jullie</a:t>
            </a:r>
            <a:r>
              <a:rPr lang="en-US">
                <a:ea typeface="Calibri"/>
                <a:cs typeface="Calibri"/>
              </a:rPr>
              <a:t>, de HR-professionals in de </a:t>
            </a:r>
            <a:r>
              <a:rPr lang="en-US" err="1">
                <a:ea typeface="Calibri"/>
                <a:cs typeface="Calibri"/>
              </a:rPr>
              <a:t>entiteiten</a:t>
            </a:r>
            <a:r>
              <a:rPr lang="en-US">
                <a:ea typeface="Calibri"/>
                <a:cs typeface="Calibri"/>
              </a:rPr>
              <a:t>.</a:t>
            </a:r>
          </a:p>
          <a:p>
            <a:br>
              <a:rPr lang="en-US" b="1">
                <a:ea typeface="Calibri"/>
                <a:cs typeface="+mn-lt"/>
              </a:rPr>
            </a:br>
            <a:r>
              <a:rPr lang="en-US">
                <a:cs typeface="Calibri"/>
              </a:rPr>
              <a:t>Alle </a:t>
            </a:r>
            <a:r>
              <a:rPr lang="en-US" err="1">
                <a:cs typeface="Calibri"/>
              </a:rPr>
              <a:t>belanghebbenden</a:t>
            </a:r>
            <a:r>
              <a:rPr lang="en-US">
                <a:cs typeface="Calibri"/>
              </a:rPr>
              <a:t> </a:t>
            </a:r>
            <a:r>
              <a:rPr lang="en-US" err="1">
                <a:cs typeface="Calibri"/>
              </a:rPr>
              <a:t>moeten</a:t>
            </a:r>
            <a:r>
              <a:rPr lang="en-US">
                <a:cs typeface="Calibri"/>
              </a:rPr>
              <a:t> </a:t>
            </a:r>
            <a:r>
              <a:rPr lang="en-US" err="1">
                <a:cs typeface="Calibri"/>
              </a:rPr>
              <a:t>geïnformeerd</a:t>
            </a:r>
            <a:r>
              <a:rPr lang="en-US">
                <a:cs typeface="Calibri"/>
              </a:rPr>
              <a:t> </a:t>
            </a:r>
            <a:r>
              <a:rPr lang="en-US" err="1">
                <a:cs typeface="Calibri"/>
              </a:rPr>
              <a:t>worden</a:t>
            </a:r>
            <a:r>
              <a:rPr lang="en-US">
                <a:cs typeface="Calibri"/>
              </a:rPr>
              <a:t> over het </a:t>
            </a:r>
            <a:r>
              <a:rPr lang="en-US" err="1">
                <a:cs typeface="Calibri"/>
              </a:rPr>
              <a:t>verloop</a:t>
            </a:r>
            <a:r>
              <a:rPr lang="en-US">
                <a:cs typeface="Calibri"/>
              </a:rPr>
              <a:t> van het </a:t>
            </a:r>
            <a:r>
              <a:rPr lang="en-US" err="1">
                <a:cs typeface="Calibri"/>
              </a:rPr>
              <a:t>regelgevend</a:t>
            </a:r>
            <a:r>
              <a:rPr lang="en-US">
                <a:cs typeface="Calibri"/>
              </a:rPr>
              <a:t> </a:t>
            </a:r>
            <a:r>
              <a:rPr lang="en-US" err="1">
                <a:cs typeface="Calibri"/>
              </a:rPr>
              <a:t>traject</a:t>
            </a:r>
            <a:r>
              <a:rPr lang="en-US">
                <a:cs typeface="Calibri"/>
              </a:rPr>
              <a:t> </a:t>
            </a:r>
            <a:r>
              <a:rPr lang="en-US" err="1">
                <a:cs typeface="Calibri"/>
              </a:rPr>
              <a:t>en</a:t>
            </a:r>
            <a:r>
              <a:rPr lang="en-US">
                <a:cs typeface="Calibri"/>
              </a:rPr>
              <a:t> het </a:t>
            </a:r>
            <a:r>
              <a:rPr lang="en-US" err="1">
                <a:cs typeface="Calibri"/>
              </a:rPr>
              <a:t>implementatietraject</a:t>
            </a:r>
            <a:r>
              <a:rPr lang="en-US">
                <a:cs typeface="Calibri"/>
              </a:rPr>
              <a:t> </a:t>
            </a:r>
            <a:r>
              <a:rPr lang="en-US" err="1">
                <a:cs typeface="Calibri"/>
              </a:rPr>
              <a:t>en</a:t>
            </a:r>
            <a:r>
              <a:rPr lang="en-US">
                <a:cs typeface="Calibri"/>
              </a:rPr>
              <a:t> over de </a:t>
            </a:r>
            <a:r>
              <a:rPr lang="en-US" err="1">
                <a:cs typeface="Calibri"/>
              </a:rPr>
              <a:t>wijzigingen</a:t>
            </a:r>
            <a:r>
              <a:rPr lang="en-US">
                <a:cs typeface="Calibri"/>
              </a:rPr>
              <a:t> </a:t>
            </a:r>
            <a:r>
              <a:rPr lang="en-US" err="1">
                <a:cs typeface="Calibri"/>
              </a:rPr>
              <a:t>aan</a:t>
            </a:r>
            <a:r>
              <a:rPr lang="en-US">
                <a:cs typeface="Calibri"/>
              </a:rPr>
              <a:t> het VPS </a:t>
            </a:r>
            <a:r>
              <a:rPr lang="en-US" err="1">
                <a:cs typeface="Calibri"/>
              </a:rPr>
              <a:t>en</a:t>
            </a:r>
            <a:r>
              <a:rPr lang="en-US">
                <a:cs typeface="Calibri"/>
              </a:rPr>
              <a:t> de </a:t>
            </a:r>
            <a:r>
              <a:rPr lang="en-US" err="1">
                <a:cs typeface="Calibri"/>
              </a:rPr>
              <a:t>gevolgen</a:t>
            </a:r>
            <a:r>
              <a:rPr lang="en-US">
                <a:cs typeface="Calibri"/>
              </a:rPr>
              <a:t> </a:t>
            </a:r>
            <a:r>
              <a:rPr lang="en-US" err="1">
                <a:cs typeface="Calibri"/>
              </a:rPr>
              <a:t>daarvan</a:t>
            </a:r>
            <a:r>
              <a:rPr lang="en-US">
                <a:cs typeface="Calibri"/>
              </a:rPr>
              <a:t> op </a:t>
            </a:r>
            <a:r>
              <a:rPr lang="en-US" err="1">
                <a:cs typeface="Calibri"/>
              </a:rPr>
              <a:t>hun</a:t>
            </a:r>
            <a:r>
              <a:rPr lang="en-US">
                <a:cs typeface="Calibri"/>
              </a:rPr>
              <a:t> </a:t>
            </a:r>
            <a:r>
              <a:rPr lang="en-US" err="1">
                <a:cs typeface="Calibri"/>
              </a:rPr>
              <a:t>werk</a:t>
            </a:r>
            <a:r>
              <a:rPr lang="en-US">
                <a:cs typeface="Calibri"/>
              </a:rPr>
              <a:t> of op </a:t>
            </a:r>
            <a:r>
              <a:rPr lang="en-US" err="1">
                <a:cs typeface="Calibri"/>
              </a:rPr>
              <a:t>hun</a:t>
            </a:r>
            <a:r>
              <a:rPr lang="en-US">
                <a:cs typeface="Calibri"/>
              </a:rPr>
              <a:t> </a:t>
            </a:r>
            <a:r>
              <a:rPr lang="en-US" err="1">
                <a:cs typeface="Calibri"/>
              </a:rPr>
              <a:t>arbeidsvoorwaarden</a:t>
            </a:r>
            <a:r>
              <a:rPr lang="en-US">
                <a:cs typeface="Calibri"/>
              </a:rPr>
              <a:t>. Dit op </a:t>
            </a:r>
            <a:r>
              <a:rPr lang="en-US" err="1">
                <a:cs typeface="Calibri"/>
              </a:rPr>
              <a:t>verschillende</a:t>
            </a:r>
            <a:r>
              <a:rPr lang="en-US">
                <a:cs typeface="Calibri"/>
              </a:rPr>
              <a:t> </a:t>
            </a:r>
            <a:r>
              <a:rPr lang="en-US" err="1">
                <a:cs typeface="Calibri"/>
              </a:rPr>
              <a:t>tijdstippen</a:t>
            </a:r>
            <a:r>
              <a:rPr lang="en-US">
                <a:cs typeface="Calibri"/>
              </a:rPr>
              <a:t> </a:t>
            </a:r>
            <a:r>
              <a:rPr lang="en-US" err="1">
                <a:cs typeface="Calibri"/>
              </a:rPr>
              <a:t>en</a:t>
            </a:r>
            <a:r>
              <a:rPr lang="en-US">
                <a:cs typeface="Calibri"/>
              </a:rPr>
              <a:t> op </a:t>
            </a:r>
            <a:r>
              <a:rPr lang="en-US" err="1">
                <a:cs typeface="Calibri"/>
              </a:rPr>
              <a:t>meer</a:t>
            </a:r>
            <a:r>
              <a:rPr lang="en-US">
                <a:cs typeface="Calibri"/>
              </a:rPr>
              <a:t> of minder </a:t>
            </a:r>
            <a:r>
              <a:rPr lang="en-US" err="1">
                <a:cs typeface="Calibri"/>
              </a:rPr>
              <a:t>diepgaande</a:t>
            </a:r>
            <a:r>
              <a:rPr lang="en-US">
                <a:cs typeface="Calibri"/>
              </a:rPr>
              <a:t> </a:t>
            </a:r>
            <a:r>
              <a:rPr lang="en-US" err="1">
                <a:cs typeface="Calibri"/>
              </a:rPr>
              <a:t>wijze</a:t>
            </a:r>
            <a:r>
              <a:rPr lang="en-US">
                <a:cs typeface="Calibri"/>
              </a:rPr>
              <a:t>.</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3290452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12/12/2023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12/12/2023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12/12/2023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19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5"/>
            <a:ext cx="11449051"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18119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8" name="Titel 1"/>
          <p:cNvSpPr>
            <a:spLocks noGrp="1"/>
          </p:cNvSpPr>
          <p:nvPr>
            <p:ph type="title"/>
          </p:nvPr>
        </p:nvSpPr>
        <p:spPr>
          <a:xfrm>
            <a:off x="390618" y="312117"/>
            <a:ext cx="11801383" cy="575650"/>
          </a:xfrm>
        </p:spPr>
        <p:txBody>
          <a:bodyPr anchor="t" anchorCtr="0"/>
          <a:lstStyle>
            <a:lvl1pPr algn="ctr">
              <a:defRPr sz="4000">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467775" y="1198486"/>
            <a:ext cx="10680885" cy="4658714"/>
          </a:xfrm>
        </p:spPr>
        <p:txBody>
          <a:bodyPr bIns="0"/>
          <a:lstStyle>
            <a:lvl1pPr marL="0" indent="0" algn="l">
              <a:lnSpc>
                <a:spcPct val="90000"/>
              </a:lnSpc>
              <a:buFontTx/>
              <a:buBlip>
                <a:blip r:embed="rId2"/>
              </a:buBlip>
              <a:defRPr sz="2800">
                <a:solidFill>
                  <a:schemeClr val="tx1"/>
                </a:solidFill>
                <a:latin typeface="FlandersArtSans-Regular" panose="00000500000000000000" pitchFamily="2" charset="0"/>
              </a:defRPr>
            </a:lvl1pPr>
            <a:lvl2pPr marL="574675" indent="-219075">
              <a:lnSpc>
                <a:spcPct val="90000"/>
              </a:lnSpc>
              <a:buSzPct val="75000"/>
              <a:buFontTx/>
              <a:buBlip>
                <a:blip r:embed="rId3"/>
              </a:buBlip>
              <a:defRPr sz="2600">
                <a:solidFill>
                  <a:schemeClr val="tx1"/>
                </a:solidFill>
                <a:latin typeface="FlandersArtSans-Regular" panose="00000500000000000000" pitchFamily="2" charset="0"/>
              </a:defRPr>
            </a:lvl2pPr>
            <a:lvl3pPr marL="863600" indent="-55563">
              <a:lnSpc>
                <a:spcPct val="90000"/>
              </a:lnSpc>
              <a:buSzPct val="85000"/>
              <a:defRPr sz="2400">
                <a:solidFill>
                  <a:schemeClr val="tx1"/>
                </a:solidFill>
                <a:latin typeface="FlandersArtSans-Regular" panose="00000500000000000000" pitchFamily="2" charset="0"/>
              </a:defRPr>
            </a:lvl3pPr>
            <a:lvl4pPr marL="1527175" indent="-363538">
              <a:lnSpc>
                <a:spcPct val="90000"/>
              </a:lnSpc>
              <a:tabLst>
                <a:tab pos="1163638" algn="l"/>
              </a:tabLst>
              <a:defRPr sz="2200">
                <a:solidFill>
                  <a:schemeClr val="tx1"/>
                </a:solidFill>
                <a:latin typeface="FlandersArtSans-Regular" panose="00000500000000000000" pitchFamily="2" charset="0"/>
              </a:defRPr>
            </a:lvl4pPr>
            <a:lvl5pPr marL="1616075" indent="-88900">
              <a:lnSpc>
                <a:spcPct val="90000"/>
              </a:lnSpc>
              <a:defRPr>
                <a:solidFill>
                  <a:schemeClr val="tx1"/>
                </a:solidFill>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000" y="5857200"/>
            <a:ext cx="2448000" cy="714310"/>
          </a:xfrm>
          <a:prstGeom prst="rect">
            <a:avLst/>
          </a:prstGeom>
        </p:spPr>
      </p:pic>
    </p:spTree>
    <p:extLst>
      <p:ext uri="{BB962C8B-B14F-4D97-AF65-F5344CB8AC3E}">
        <p14:creationId xmlns:p14="http://schemas.microsoft.com/office/powerpoint/2010/main" val="10050684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BE" sz="135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3"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35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13760823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6000" y="2087594"/>
            <a:ext cx="5724525" cy="4473545"/>
          </a:xfrm>
          <a:solidFill>
            <a:schemeClr val="bg2"/>
          </a:solidFill>
        </p:spPr>
        <p:txBody>
          <a:bodyPr lIns="360000" tIns="180000" rIns="360000" bIns="180000" anchor="ctr"/>
          <a:lstStyle>
            <a:lvl1pPr marL="0" indent="0" algn="r">
              <a:buFont typeface="Arial" panose="020B0604020202020204" pitchFamily="34" charset="0"/>
              <a:buNone/>
              <a:defRPr sz="1500">
                <a:latin typeface="Flanders Art Sans" panose="00000500000000000000" pitchFamily="50" charset="0"/>
              </a:defRPr>
            </a:lvl1pPr>
            <a:lvl5pPr marL="864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087594"/>
            <a:ext cx="5724525" cy="4473545"/>
          </a:xfrm>
          <a:solidFill>
            <a:schemeClr val="bg2"/>
          </a:solidFill>
        </p:spPr>
        <p:txBody>
          <a:bodyPr lIns="360000" tIns="180000" rIns="360000" bIns="180000" anchor="ctr"/>
          <a:lstStyle>
            <a:lvl1pPr marL="0" indent="0" algn="l">
              <a:buFont typeface="Arial" panose="020B0604020202020204" pitchFamily="34" charset="0"/>
              <a:buNone/>
              <a:defRPr sz="1500">
                <a:latin typeface="Flanders Art Sans" panose="00000500000000000000" pitchFamily="50" charset="0"/>
              </a:defRPr>
            </a:lvl1pPr>
            <a:lvl5pPr marL="864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2700">
                <a:latin typeface="Flanders Art Sans Bold" panose="00000800000000000000" pitchFamily="50" charset="0"/>
              </a:defRPr>
            </a:lvl1pPr>
            <a:lvl5pPr marL="864000" indent="0">
              <a:buNone/>
              <a:defRPr/>
            </a:lvl5pPr>
          </a:lstStyle>
          <a:p>
            <a:pPr lvl="0"/>
            <a:r>
              <a:rPr lang="nl-NL"/>
              <a:t>Vul hier je hoofd-concept in</a:t>
            </a:r>
          </a:p>
        </p:txBody>
      </p:sp>
    </p:spTree>
    <p:extLst>
      <p:ext uri="{BB962C8B-B14F-4D97-AF65-F5344CB8AC3E}">
        <p14:creationId xmlns:p14="http://schemas.microsoft.com/office/powerpoint/2010/main" val="2198533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282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3940433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3.xml"/><Relationship Id="rId1" Type="http://schemas.openxmlformats.org/officeDocument/2006/relationships/slideLayout" Target="../slideLayouts/slideLayout44.xml"/><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12/12/2023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 id="2147483727" r:id="rId37"/>
    <p:sldLayoutId id="2147483728" r:id="rId38"/>
    <p:sldLayoutId id="2147483729" r:id="rId39"/>
    <p:sldLayoutId id="2147483730" r:id="rId40"/>
    <p:sldLayoutId id="2147483731" r:id="rId4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12/12/2023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12/12/2023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E23_58B54029.xml"/><Relationship Id="rId7"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hyperlink" Target="mailto:prog5sporen@vlaanderen.be"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60.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jpeg"/><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mailto:alexander.hameeuw@vlaanderen.be" TargetMode="External"/><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hyperlink" Target="mailto:alexander.hameeuw@vlaanderen.be" TargetMode="Externa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6" Type="http://schemas.openxmlformats.org/officeDocument/2006/relationships/image" Target="../media/image87.png"/><Relationship Id="rId21" Type="http://schemas.openxmlformats.org/officeDocument/2006/relationships/image" Target="../media/image82.svg"/><Relationship Id="rId34" Type="http://schemas.openxmlformats.org/officeDocument/2006/relationships/image" Target="../media/image95.png"/><Relationship Id="rId42" Type="http://schemas.openxmlformats.org/officeDocument/2006/relationships/image" Target="../media/image101.png"/><Relationship Id="rId47" Type="http://schemas.openxmlformats.org/officeDocument/2006/relationships/image" Target="../media/image106.svg"/><Relationship Id="rId50" Type="http://schemas.openxmlformats.org/officeDocument/2006/relationships/image" Target="../media/image109.png"/><Relationship Id="rId55" Type="http://schemas.openxmlformats.org/officeDocument/2006/relationships/image" Target="../media/image114.svg"/><Relationship Id="rId63" Type="http://schemas.openxmlformats.org/officeDocument/2006/relationships/image" Target="../media/image122.svg"/><Relationship Id="rId68" Type="http://schemas.openxmlformats.org/officeDocument/2006/relationships/image" Target="../media/image127.png"/><Relationship Id="rId76" Type="http://schemas.openxmlformats.org/officeDocument/2006/relationships/image" Target="../media/image135.png"/><Relationship Id="rId84" Type="http://schemas.openxmlformats.org/officeDocument/2006/relationships/image" Target="../media/image143.png"/><Relationship Id="rId89" Type="http://schemas.openxmlformats.org/officeDocument/2006/relationships/image" Target="../media/image148.svg"/><Relationship Id="rId97" Type="http://schemas.openxmlformats.org/officeDocument/2006/relationships/image" Target="../media/image156.svg"/><Relationship Id="rId7" Type="http://schemas.openxmlformats.org/officeDocument/2006/relationships/image" Target="../media/image68.svg"/><Relationship Id="rId71" Type="http://schemas.openxmlformats.org/officeDocument/2006/relationships/image" Target="../media/image130.svg"/><Relationship Id="rId92" Type="http://schemas.openxmlformats.org/officeDocument/2006/relationships/image" Target="../media/image151.png"/><Relationship Id="rId2" Type="http://schemas.openxmlformats.org/officeDocument/2006/relationships/image" Target="../media/image63.png"/><Relationship Id="rId16" Type="http://schemas.openxmlformats.org/officeDocument/2006/relationships/image" Target="../media/image77.png"/><Relationship Id="rId29" Type="http://schemas.openxmlformats.org/officeDocument/2006/relationships/image" Target="../media/image90.svg"/><Relationship Id="rId11" Type="http://schemas.openxmlformats.org/officeDocument/2006/relationships/image" Target="../media/image72.sv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26.svg"/><Relationship Id="rId40" Type="http://schemas.openxmlformats.org/officeDocument/2006/relationships/image" Target="../media/image99.png"/><Relationship Id="rId45" Type="http://schemas.openxmlformats.org/officeDocument/2006/relationships/image" Target="../media/image104.svg"/><Relationship Id="rId53" Type="http://schemas.openxmlformats.org/officeDocument/2006/relationships/image" Target="../media/image112.svg"/><Relationship Id="rId58" Type="http://schemas.openxmlformats.org/officeDocument/2006/relationships/image" Target="../media/image117.png"/><Relationship Id="rId66" Type="http://schemas.openxmlformats.org/officeDocument/2006/relationships/image" Target="../media/image125.png"/><Relationship Id="rId74" Type="http://schemas.openxmlformats.org/officeDocument/2006/relationships/image" Target="../media/image133.png"/><Relationship Id="rId79" Type="http://schemas.openxmlformats.org/officeDocument/2006/relationships/image" Target="../media/image138.svg"/><Relationship Id="rId87" Type="http://schemas.openxmlformats.org/officeDocument/2006/relationships/image" Target="../media/image146.svg"/><Relationship Id="rId102" Type="http://schemas.openxmlformats.org/officeDocument/2006/relationships/hyperlink" Target="https://kanselarij.bynder.com/web/78ff4e3b5a0470bd/iconen/" TargetMode="External"/><Relationship Id="rId5" Type="http://schemas.openxmlformats.org/officeDocument/2006/relationships/image" Target="../media/image66.svg"/><Relationship Id="rId61" Type="http://schemas.openxmlformats.org/officeDocument/2006/relationships/image" Target="../media/image120.svg"/><Relationship Id="rId82" Type="http://schemas.openxmlformats.org/officeDocument/2006/relationships/image" Target="../media/image141.png"/><Relationship Id="rId90" Type="http://schemas.openxmlformats.org/officeDocument/2006/relationships/image" Target="../media/image149.png"/><Relationship Id="rId95" Type="http://schemas.openxmlformats.org/officeDocument/2006/relationships/image" Target="../media/image154.svg"/><Relationship Id="rId19" Type="http://schemas.openxmlformats.org/officeDocument/2006/relationships/image" Target="../media/image80.sv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svg"/><Relationship Id="rId30" Type="http://schemas.openxmlformats.org/officeDocument/2006/relationships/image" Target="../media/image91.png"/><Relationship Id="rId35" Type="http://schemas.openxmlformats.org/officeDocument/2006/relationships/image" Target="../media/image96.svg"/><Relationship Id="rId43" Type="http://schemas.openxmlformats.org/officeDocument/2006/relationships/image" Target="../media/image102.svg"/><Relationship Id="rId48" Type="http://schemas.openxmlformats.org/officeDocument/2006/relationships/image" Target="../media/image107.png"/><Relationship Id="rId56" Type="http://schemas.openxmlformats.org/officeDocument/2006/relationships/image" Target="../media/image115.png"/><Relationship Id="rId64" Type="http://schemas.openxmlformats.org/officeDocument/2006/relationships/image" Target="../media/image123.png"/><Relationship Id="rId69" Type="http://schemas.openxmlformats.org/officeDocument/2006/relationships/image" Target="../media/image128.svg"/><Relationship Id="rId77" Type="http://schemas.openxmlformats.org/officeDocument/2006/relationships/image" Target="../media/image136.svg"/><Relationship Id="rId100" Type="http://schemas.openxmlformats.org/officeDocument/2006/relationships/image" Target="../media/image159.png"/><Relationship Id="rId8" Type="http://schemas.openxmlformats.org/officeDocument/2006/relationships/image" Target="../media/image69.png"/><Relationship Id="rId51" Type="http://schemas.openxmlformats.org/officeDocument/2006/relationships/image" Target="../media/image110.svg"/><Relationship Id="rId72" Type="http://schemas.openxmlformats.org/officeDocument/2006/relationships/image" Target="../media/image131.png"/><Relationship Id="rId80" Type="http://schemas.openxmlformats.org/officeDocument/2006/relationships/image" Target="../media/image139.png"/><Relationship Id="rId85" Type="http://schemas.openxmlformats.org/officeDocument/2006/relationships/image" Target="../media/image144.svg"/><Relationship Id="rId93" Type="http://schemas.openxmlformats.org/officeDocument/2006/relationships/image" Target="../media/image152.svg"/><Relationship Id="rId98" Type="http://schemas.openxmlformats.org/officeDocument/2006/relationships/image" Target="../media/image157.png"/><Relationship Id="rId3" Type="http://schemas.openxmlformats.org/officeDocument/2006/relationships/image" Target="../media/image64.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33" Type="http://schemas.openxmlformats.org/officeDocument/2006/relationships/image" Target="../media/image94.svg"/><Relationship Id="rId38" Type="http://schemas.openxmlformats.org/officeDocument/2006/relationships/image" Target="../media/image97.png"/><Relationship Id="rId46" Type="http://schemas.openxmlformats.org/officeDocument/2006/relationships/image" Target="../media/image105.png"/><Relationship Id="rId59" Type="http://schemas.openxmlformats.org/officeDocument/2006/relationships/image" Target="../media/image118.svg"/><Relationship Id="rId67" Type="http://schemas.openxmlformats.org/officeDocument/2006/relationships/image" Target="../media/image126.svg"/><Relationship Id="rId20" Type="http://schemas.openxmlformats.org/officeDocument/2006/relationships/image" Target="../media/image81.png"/><Relationship Id="rId41" Type="http://schemas.openxmlformats.org/officeDocument/2006/relationships/image" Target="../media/image100.svg"/><Relationship Id="rId54" Type="http://schemas.openxmlformats.org/officeDocument/2006/relationships/image" Target="../media/image113.png"/><Relationship Id="rId62" Type="http://schemas.openxmlformats.org/officeDocument/2006/relationships/image" Target="../media/image121.png"/><Relationship Id="rId70" Type="http://schemas.openxmlformats.org/officeDocument/2006/relationships/image" Target="../media/image129.png"/><Relationship Id="rId75" Type="http://schemas.openxmlformats.org/officeDocument/2006/relationships/image" Target="../media/image134.svg"/><Relationship Id="rId83" Type="http://schemas.openxmlformats.org/officeDocument/2006/relationships/image" Target="../media/image142.svg"/><Relationship Id="rId88" Type="http://schemas.openxmlformats.org/officeDocument/2006/relationships/image" Target="../media/image147.png"/><Relationship Id="rId91" Type="http://schemas.openxmlformats.org/officeDocument/2006/relationships/image" Target="../media/image150.svg"/><Relationship Id="rId96"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67.png"/><Relationship Id="rId15" Type="http://schemas.openxmlformats.org/officeDocument/2006/relationships/image" Target="../media/image76.svg"/><Relationship Id="rId23" Type="http://schemas.openxmlformats.org/officeDocument/2006/relationships/image" Target="../media/image84.svg"/><Relationship Id="rId28" Type="http://schemas.openxmlformats.org/officeDocument/2006/relationships/image" Target="../media/image89.png"/><Relationship Id="rId36" Type="http://schemas.openxmlformats.org/officeDocument/2006/relationships/image" Target="../media/image25.png"/><Relationship Id="rId49" Type="http://schemas.openxmlformats.org/officeDocument/2006/relationships/image" Target="../media/image108.svg"/><Relationship Id="rId57" Type="http://schemas.openxmlformats.org/officeDocument/2006/relationships/image" Target="../media/image116.svg"/><Relationship Id="rId10" Type="http://schemas.openxmlformats.org/officeDocument/2006/relationships/image" Target="../media/image71.png"/><Relationship Id="rId31" Type="http://schemas.openxmlformats.org/officeDocument/2006/relationships/image" Target="../media/image92.svg"/><Relationship Id="rId44" Type="http://schemas.openxmlformats.org/officeDocument/2006/relationships/image" Target="../media/image103.png"/><Relationship Id="rId52" Type="http://schemas.openxmlformats.org/officeDocument/2006/relationships/image" Target="../media/image111.png"/><Relationship Id="rId60" Type="http://schemas.openxmlformats.org/officeDocument/2006/relationships/image" Target="../media/image119.png"/><Relationship Id="rId65" Type="http://schemas.openxmlformats.org/officeDocument/2006/relationships/image" Target="../media/image124.svg"/><Relationship Id="rId73" Type="http://schemas.openxmlformats.org/officeDocument/2006/relationships/image" Target="../media/image132.svg"/><Relationship Id="rId78" Type="http://schemas.openxmlformats.org/officeDocument/2006/relationships/image" Target="../media/image137.png"/><Relationship Id="rId81" Type="http://schemas.openxmlformats.org/officeDocument/2006/relationships/image" Target="../media/image140.svg"/><Relationship Id="rId86" Type="http://schemas.openxmlformats.org/officeDocument/2006/relationships/image" Target="../media/image145.png"/><Relationship Id="rId94" Type="http://schemas.openxmlformats.org/officeDocument/2006/relationships/image" Target="../media/image153.png"/><Relationship Id="rId99" Type="http://schemas.openxmlformats.org/officeDocument/2006/relationships/image" Target="../media/image158.svg"/><Relationship Id="rId101" Type="http://schemas.openxmlformats.org/officeDocument/2006/relationships/image" Target="../media/image160.svg"/><Relationship Id="rId4" Type="http://schemas.openxmlformats.org/officeDocument/2006/relationships/image" Target="../media/image65.png"/><Relationship Id="rId9" Type="http://schemas.openxmlformats.org/officeDocument/2006/relationships/image" Target="../media/image70.svg"/><Relationship Id="rId13" Type="http://schemas.openxmlformats.org/officeDocument/2006/relationships/image" Target="../media/image74.svg"/><Relationship Id="rId18" Type="http://schemas.openxmlformats.org/officeDocument/2006/relationships/image" Target="../media/image79.png"/><Relationship Id="rId39" Type="http://schemas.openxmlformats.org/officeDocument/2006/relationships/image" Target="../media/image98.svg"/></Relationships>
</file>

<file path=ppt/slides/_rels/slide36.xml.rels><?xml version="1.0" encoding="UTF-8" standalone="yes"?>
<Relationships xmlns="http://schemas.openxmlformats.org/package/2006/relationships"><Relationship Id="rId26" Type="http://schemas.openxmlformats.org/officeDocument/2006/relationships/image" Target="../media/image183.png"/><Relationship Id="rId21" Type="http://schemas.openxmlformats.org/officeDocument/2006/relationships/image" Target="../media/image178.svg"/><Relationship Id="rId34" Type="http://schemas.openxmlformats.org/officeDocument/2006/relationships/image" Target="../media/image191.png"/><Relationship Id="rId42" Type="http://schemas.openxmlformats.org/officeDocument/2006/relationships/image" Target="../media/image199.png"/><Relationship Id="rId47" Type="http://schemas.openxmlformats.org/officeDocument/2006/relationships/image" Target="../media/image204.svg"/><Relationship Id="rId50" Type="http://schemas.openxmlformats.org/officeDocument/2006/relationships/image" Target="../media/image207.png"/><Relationship Id="rId55" Type="http://schemas.openxmlformats.org/officeDocument/2006/relationships/image" Target="../media/image212.svg"/><Relationship Id="rId63" Type="http://schemas.openxmlformats.org/officeDocument/2006/relationships/image" Target="../media/image220.svg"/><Relationship Id="rId68" Type="http://schemas.openxmlformats.org/officeDocument/2006/relationships/image" Target="../media/image27.png"/><Relationship Id="rId76" Type="http://schemas.openxmlformats.org/officeDocument/2006/relationships/image" Target="../media/image231.png"/><Relationship Id="rId84" Type="http://schemas.openxmlformats.org/officeDocument/2006/relationships/image" Target="../media/image239.png"/><Relationship Id="rId89" Type="http://schemas.openxmlformats.org/officeDocument/2006/relationships/image" Target="../media/image244.svg"/><Relationship Id="rId97" Type="http://schemas.openxmlformats.org/officeDocument/2006/relationships/image" Target="../media/image252.svg"/><Relationship Id="rId7" Type="http://schemas.openxmlformats.org/officeDocument/2006/relationships/image" Target="../media/image166.svg"/><Relationship Id="rId71" Type="http://schemas.openxmlformats.org/officeDocument/2006/relationships/image" Target="../media/image226.svg"/><Relationship Id="rId92" Type="http://schemas.openxmlformats.org/officeDocument/2006/relationships/image" Target="../media/image247.png"/><Relationship Id="rId2" Type="http://schemas.openxmlformats.org/officeDocument/2006/relationships/image" Target="../media/image161.png"/><Relationship Id="rId16" Type="http://schemas.openxmlformats.org/officeDocument/2006/relationships/image" Target="../media/image173.png"/><Relationship Id="rId29" Type="http://schemas.openxmlformats.org/officeDocument/2006/relationships/image" Target="../media/image186.svg"/><Relationship Id="rId11" Type="http://schemas.openxmlformats.org/officeDocument/2006/relationships/image" Target="../media/image168.svg"/><Relationship Id="rId24" Type="http://schemas.openxmlformats.org/officeDocument/2006/relationships/image" Target="../media/image181.png"/><Relationship Id="rId32" Type="http://schemas.openxmlformats.org/officeDocument/2006/relationships/image" Target="../media/image189.png"/><Relationship Id="rId37" Type="http://schemas.openxmlformats.org/officeDocument/2006/relationships/image" Target="../media/image194.svg"/><Relationship Id="rId40" Type="http://schemas.openxmlformats.org/officeDocument/2006/relationships/image" Target="../media/image197.png"/><Relationship Id="rId45" Type="http://schemas.openxmlformats.org/officeDocument/2006/relationships/image" Target="../media/image202.svg"/><Relationship Id="rId53" Type="http://schemas.openxmlformats.org/officeDocument/2006/relationships/image" Target="../media/image210.svg"/><Relationship Id="rId58" Type="http://schemas.openxmlformats.org/officeDocument/2006/relationships/image" Target="../media/image215.png"/><Relationship Id="rId66" Type="http://schemas.openxmlformats.org/officeDocument/2006/relationships/image" Target="../media/image223.png"/><Relationship Id="rId74" Type="http://schemas.openxmlformats.org/officeDocument/2006/relationships/image" Target="../media/image229.png"/><Relationship Id="rId79" Type="http://schemas.openxmlformats.org/officeDocument/2006/relationships/image" Target="../media/image234.svg"/><Relationship Id="rId87" Type="http://schemas.openxmlformats.org/officeDocument/2006/relationships/image" Target="../media/image242.svg"/><Relationship Id="rId5" Type="http://schemas.openxmlformats.org/officeDocument/2006/relationships/image" Target="../media/image164.svg"/><Relationship Id="rId61" Type="http://schemas.openxmlformats.org/officeDocument/2006/relationships/image" Target="../media/image218.svg"/><Relationship Id="rId82" Type="http://schemas.openxmlformats.org/officeDocument/2006/relationships/image" Target="../media/image237.png"/><Relationship Id="rId90" Type="http://schemas.openxmlformats.org/officeDocument/2006/relationships/image" Target="../media/image245.png"/><Relationship Id="rId95" Type="http://schemas.openxmlformats.org/officeDocument/2006/relationships/image" Target="../media/image250.svg"/><Relationship Id="rId19" Type="http://schemas.openxmlformats.org/officeDocument/2006/relationships/image" Target="../media/image176.svg"/><Relationship Id="rId14" Type="http://schemas.openxmlformats.org/officeDocument/2006/relationships/image" Target="../media/image171.png"/><Relationship Id="rId22" Type="http://schemas.openxmlformats.org/officeDocument/2006/relationships/image" Target="../media/image179.png"/><Relationship Id="rId27" Type="http://schemas.openxmlformats.org/officeDocument/2006/relationships/image" Target="../media/image184.svg"/><Relationship Id="rId30" Type="http://schemas.openxmlformats.org/officeDocument/2006/relationships/image" Target="../media/image187.png"/><Relationship Id="rId35" Type="http://schemas.openxmlformats.org/officeDocument/2006/relationships/image" Target="../media/image192.svg"/><Relationship Id="rId43" Type="http://schemas.openxmlformats.org/officeDocument/2006/relationships/image" Target="../media/image200.svg"/><Relationship Id="rId48" Type="http://schemas.openxmlformats.org/officeDocument/2006/relationships/image" Target="../media/image205.png"/><Relationship Id="rId56" Type="http://schemas.openxmlformats.org/officeDocument/2006/relationships/image" Target="../media/image213.png"/><Relationship Id="rId64" Type="http://schemas.openxmlformats.org/officeDocument/2006/relationships/image" Target="../media/image221.png"/><Relationship Id="rId69" Type="http://schemas.openxmlformats.org/officeDocument/2006/relationships/image" Target="../media/image28.svg"/><Relationship Id="rId77" Type="http://schemas.openxmlformats.org/officeDocument/2006/relationships/image" Target="../media/image232.svg"/><Relationship Id="rId8" Type="http://schemas.openxmlformats.org/officeDocument/2006/relationships/image" Target="../media/image23.png"/><Relationship Id="rId51" Type="http://schemas.openxmlformats.org/officeDocument/2006/relationships/image" Target="../media/image208.svg"/><Relationship Id="rId72" Type="http://schemas.openxmlformats.org/officeDocument/2006/relationships/image" Target="../media/image227.png"/><Relationship Id="rId80" Type="http://schemas.openxmlformats.org/officeDocument/2006/relationships/image" Target="../media/image235.png"/><Relationship Id="rId85" Type="http://schemas.openxmlformats.org/officeDocument/2006/relationships/image" Target="../media/image240.svg"/><Relationship Id="rId93" Type="http://schemas.openxmlformats.org/officeDocument/2006/relationships/image" Target="../media/image248.svg"/><Relationship Id="rId98" Type="http://schemas.openxmlformats.org/officeDocument/2006/relationships/hyperlink" Target="https://kanselarij.bynder.com/web/78ff4e3b5a0470bd/iconen/" TargetMode="External"/><Relationship Id="rId3" Type="http://schemas.openxmlformats.org/officeDocument/2006/relationships/image" Target="../media/image162.svg"/><Relationship Id="rId12" Type="http://schemas.openxmlformats.org/officeDocument/2006/relationships/image" Target="../media/image169.png"/><Relationship Id="rId17" Type="http://schemas.openxmlformats.org/officeDocument/2006/relationships/image" Target="../media/image174.svg"/><Relationship Id="rId25" Type="http://schemas.openxmlformats.org/officeDocument/2006/relationships/image" Target="../media/image182.svg"/><Relationship Id="rId33" Type="http://schemas.openxmlformats.org/officeDocument/2006/relationships/image" Target="../media/image190.svg"/><Relationship Id="rId38" Type="http://schemas.openxmlformats.org/officeDocument/2006/relationships/image" Target="../media/image195.png"/><Relationship Id="rId46" Type="http://schemas.openxmlformats.org/officeDocument/2006/relationships/image" Target="../media/image203.png"/><Relationship Id="rId59" Type="http://schemas.openxmlformats.org/officeDocument/2006/relationships/image" Target="../media/image216.svg"/><Relationship Id="rId67" Type="http://schemas.openxmlformats.org/officeDocument/2006/relationships/image" Target="../media/image224.svg"/><Relationship Id="rId20" Type="http://schemas.openxmlformats.org/officeDocument/2006/relationships/image" Target="../media/image177.png"/><Relationship Id="rId41" Type="http://schemas.openxmlformats.org/officeDocument/2006/relationships/image" Target="../media/image198.svg"/><Relationship Id="rId54" Type="http://schemas.openxmlformats.org/officeDocument/2006/relationships/image" Target="../media/image211.png"/><Relationship Id="rId62" Type="http://schemas.openxmlformats.org/officeDocument/2006/relationships/image" Target="../media/image219.png"/><Relationship Id="rId70" Type="http://schemas.openxmlformats.org/officeDocument/2006/relationships/image" Target="../media/image225.png"/><Relationship Id="rId75" Type="http://schemas.openxmlformats.org/officeDocument/2006/relationships/image" Target="../media/image230.svg"/><Relationship Id="rId83" Type="http://schemas.openxmlformats.org/officeDocument/2006/relationships/image" Target="../media/image238.svg"/><Relationship Id="rId88" Type="http://schemas.openxmlformats.org/officeDocument/2006/relationships/image" Target="../media/image243.png"/><Relationship Id="rId91" Type="http://schemas.openxmlformats.org/officeDocument/2006/relationships/image" Target="../media/image246.svg"/><Relationship Id="rId96" Type="http://schemas.openxmlformats.org/officeDocument/2006/relationships/image" Target="../media/image251.png"/><Relationship Id="rId1" Type="http://schemas.openxmlformats.org/officeDocument/2006/relationships/slideLayout" Target="../slideLayouts/slideLayout10.xml"/><Relationship Id="rId6" Type="http://schemas.openxmlformats.org/officeDocument/2006/relationships/image" Target="../media/image165.png"/><Relationship Id="rId15" Type="http://schemas.openxmlformats.org/officeDocument/2006/relationships/image" Target="../media/image172.svg"/><Relationship Id="rId23" Type="http://schemas.openxmlformats.org/officeDocument/2006/relationships/image" Target="../media/image180.svg"/><Relationship Id="rId28" Type="http://schemas.openxmlformats.org/officeDocument/2006/relationships/image" Target="../media/image185.png"/><Relationship Id="rId36" Type="http://schemas.openxmlformats.org/officeDocument/2006/relationships/image" Target="../media/image193.png"/><Relationship Id="rId49" Type="http://schemas.openxmlformats.org/officeDocument/2006/relationships/image" Target="../media/image206.svg"/><Relationship Id="rId57" Type="http://schemas.openxmlformats.org/officeDocument/2006/relationships/image" Target="../media/image214.svg"/><Relationship Id="rId10" Type="http://schemas.openxmlformats.org/officeDocument/2006/relationships/image" Target="../media/image167.png"/><Relationship Id="rId31" Type="http://schemas.openxmlformats.org/officeDocument/2006/relationships/image" Target="../media/image188.svg"/><Relationship Id="rId44" Type="http://schemas.openxmlformats.org/officeDocument/2006/relationships/image" Target="../media/image201.png"/><Relationship Id="rId52" Type="http://schemas.openxmlformats.org/officeDocument/2006/relationships/image" Target="../media/image209.png"/><Relationship Id="rId60" Type="http://schemas.openxmlformats.org/officeDocument/2006/relationships/image" Target="../media/image217.png"/><Relationship Id="rId65" Type="http://schemas.openxmlformats.org/officeDocument/2006/relationships/image" Target="../media/image222.svg"/><Relationship Id="rId73" Type="http://schemas.openxmlformats.org/officeDocument/2006/relationships/image" Target="../media/image228.svg"/><Relationship Id="rId78" Type="http://schemas.openxmlformats.org/officeDocument/2006/relationships/image" Target="../media/image233.png"/><Relationship Id="rId81" Type="http://schemas.openxmlformats.org/officeDocument/2006/relationships/image" Target="../media/image236.svg"/><Relationship Id="rId86" Type="http://schemas.openxmlformats.org/officeDocument/2006/relationships/image" Target="../media/image241.png"/><Relationship Id="rId94" Type="http://schemas.openxmlformats.org/officeDocument/2006/relationships/image" Target="../media/image249.png"/><Relationship Id="rId4" Type="http://schemas.openxmlformats.org/officeDocument/2006/relationships/image" Target="../media/image163.png"/><Relationship Id="rId9" Type="http://schemas.openxmlformats.org/officeDocument/2006/relationships/image" Target="../media/image24.svg"/><Relationship Id="rId13" Type="http://schemas.openxmlformats.org/officeDocument/2006/relationships/image" Target="../media/image170.svg"/><Relationship Id="rId18" Type="http://schemas.openxmlformats.org/officeDocument/2006/relationships/image" Target="../media/image175.png"/><Relationship Id="rId39" Type="http://schemas.openxmlformats.org/officeDocument/2006/relationships/image" Target="../media/image196.svg"/></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sessie-vernieuwing-toegangsbadges/14-12-2023" TargetMode="External"/><Relationship Id="rId2" Type="http://schemas.openxmlformats.org/officeDocument/2006/relationships/hyperlink" Target="https://vlaamseoverheid.csod.com/ui/lms-learning-details/app/event/9fa63f97-c3bf-4169-9354-67be4c8139bf" TargetMode="Externa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2-12-2023"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18/10/relationships/comments" Target="../comments/modernComment_2E1B_8F5EFF33.xml"/><Relationship Id="rId7" Type="http://schemas.openxmlformats.org/officeDocument/2006/relationships/image" Target="../media/image37.sv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12/12/2023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Kleurrijke geknoopt touw">
            <a:extLst>
              <a:ext uri="{FF2B5EF4-FFF2-40B4-BE49-F238E27FC236}">
                <a16:creationId xmlns:a16="http://schemas.microsoft.com/office/drawing/2014/main" id="{F842A95E-79D0-8B9A-A4A2-BDC43400A1E0}"/>
              </a:ext>
            </a:extLst>
          </p:cNvPr>
          <p:cNvPicPr>
            <a:picLocks noGrp="1" noChangeAspect="1"/>
          </p:cNvPicPr>
          <p:nvPr>
            <p:ph type="pic" sz="quarter" idx="11"/>
          </p:nvPr>
        </p:nvPicPr>
        <p:blipFill rotWithShape="1">
          <a:blip r:embed="rId3"/>
          <a:stretch/>
        </p:blipFill>
        <p:spPr>
          <a:xfrm>
            <a:off x="1016431" y="0"/>
            <a:ext cx="10274155" cy="6857999"/>
          </a:xfrm>
          <a:noFill/>
        </p:spPr>
      </p:pic>
      <p:sp>
        <p:nvSpPr>
          <p:cNvPr id="7" name="Text Placeholder 2">
            <a:extLst>
              <a:ext uri="{FF2B5EF4-FFF2-40B4-BE49-F238E27FC236}">
                <a16:creationId xmlns:a16="http://schemas.microsoft.com/office/drawing/2014/main" id="{E55E9F40-CEFE-26C7-41B1-43FBB0B1BEE2}"/>
              </a:ext>
            </a:extLst>
          </p:cNvPr>
          <p:cNvSpPr>
            <a:spLocks noGrp="1"/>
          </p:cNvSpPr>
          <p:nvPr>
            <p:ph type="body" sz="quarter" idx="14"/>
          </p:nvPr>
        </p:nvSpPr>
        <p:spPr>
          <a:xfrm>
            <a:off x="10669941" y="6145067"/>
            <a:ext cx="1215273" cy="578957"/>
          </a:xfrm>
        </p:spPr>
        <p:txBody>
          <a:bodyPr/>
          <a:lstStyle/>
          <a:p>
            <a:endParaRPr lang="en-US"/>
          </a:p>
        </p:txBody>
      </p:sp>
      <p:sp>
        <p:nvSpPr>
          <p:cNvPr id="8" name="Text Placeholder 3">
            <a:extLst>
              <a:ext uri="{FF2B5EF4-FFF2-40B4-BE49-F238E27FC236}">
                <a16:creationId xmlns:a16="http://schemas.microsoft.com/office/drawing/2014/main" id="{2E1D1AB6-FC6B-47D8-9D77-6304C2D4264C}"/>
              </a:ext>
            </a:extLst>
          </p:cNvPr>
          <p:cNvSpPr>
            <a:spLocks noGrp="1"/>
          </p:cNvSpPr>
          <p:nvPr>
            <p:ph type="body" sz="quarter" idx="16"/>
          </p:nvPr>
        </p:nvSpPr>
        <p:spPr>
          <a:xfrm>
            <a:off x="371475" y="6305360"/>
            <a:ext cx="1302984" cy="254675"/>
          </a:xfrm>
        </p:spPr>
        <p:txBody>
          <a:bodyPr/>
          <a:lstStyle/>
          <a:p>
            <a:endParaRPr lang="en-US"/>
          </a:p>
        </p:txBody>
      </p:sp>
      <p:sp>
        <p:nvSpPr>
          <p:cNvPr id="5" name="Tijdelijke aanduiding voor tekst 2">
            <a:extLst>
              <a:ext uri="{FF2B5EF4-FFF2-40B4-BE49-F238E27FC236}">
                <a16:creationId xmlns:a16="http://schemas.microsoft.com/office/drawing/2014/main" id="{D6CC957F-68D4-32A4-94CA-069F276D2798}"/>
              </a:ext>
            </a:extLst>
          </p:cNvPr>
          <p:cNvSpPr txBox="1">
            <a:spLocks/>
          </p:cNvSpPr>
          <p:nvPr/>
        </p:nvSpPr>
        <p:spPr>
          <a:xfrm>
            <a:off x="371475" y="5644283"/>
            <a:ext cx="11449050" cy="1215958"/>
          </a:xfrm>
          <a:prstGeom prst="rect">
            <a:avLst/>
          </a:prstGeom>
        </p:spPr>
        <p:txBody>
          <a:bodyPr vert="horz" lIns="0" tIns="0" rIns="0" bIns="0" rtlCol="0" anchor="ctr" anchorCtr="0">
            <a:normAutofit/>
          </a:bodyPr>
          <a:lstStyle>
            <a:lvl1pPr marL="0" marR="0" indent="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None/>
              <a:tabLst/>
              <a:defRPr sz="6600" kern="1200" cap="none" spc="0" baseline="0">
                <a:solidFill>
                  <a:schemeClr val="tx1"/>
                </a:solidFill>
                <a:latin typeface="+mj-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800"/>
              </a:lnSpc>
              <a:spcBef>
                <a:spcPct val="0"/>
              </a:spcBef>
              <a:spcAft>
                <a:spcPts val="600"/>
              </a:spcAft>
            </a:pPr>
            <a:r>
              <a:rPr lang="en-GB" sz="4400">
                <a:latin typeface="FlandersArtSans-Bold" panose="00000800000000000000" pitchFamily="2" charset="0"/>
                <a:ea typeface="+mj-ea"/>
                <a:cs typeface="+mj-cs"/>
              </a:rPr>
              <a:t>Verandertraject: algemene pijlers</a:t>
            </a:r>
          </a:p>
        </p:txBody>
      </p:sp>
    </p:spTree>
    <p:extLst>
      <p:ext uri="{BB962C8B-B14F-4D97-AF65-F5344CB8AC3E}">
        <p14:creationId xmlns:p14="http://schemas.microsoft.com/office/powerpoint/2010/main" val="6257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EA29E-A7D3-44E1-B980-8514D96AB826}"/>
              </a:ext>
            </a:extLst>
          </p:cNvPr>
          <p:cNvSpPr>
            <a:spLocks noGrp="1"/>
          </p:cNvSpPr>
          <p:nvPr>
            <p:ph type="title"/>
          </p:nvPr>
        </p:nvSpPr>
        <p:spPr/>
        <p:txBody>
          <a:bodyPr/>
          <a:lstStyle/>
          <a:p>
            <a:r>
              <a:rPr lang="nl-BE">
                <a:latin typeface="FlandersArtSans-Bold"/>
              </a:rPr>
              <a:t>Doelstellingen verandertraject en bijhorende informatienoden</a:t>
            </a:r>
            <a:endParaRPr lang="en-US"/>
          </a:p>
        </p:txBody>
      </p:sp>
      <p:sp>
        <p:nvSpPr>
          <p:cNvPr id="3" name="Tijdelijke aanduiding voor tekst 2">
            <a:extLst>
              <a:ext uri="{FF2B5EF4-FFF2-40B4-BE49-F238E27FC236}">
                <a16:creationId xmlns:a16="http://schemas.microsoft.com/office/drawing/2014/main" id="{1C4A1C51-D366-4E9A-B84B-EE53FE168C61}"/>
              </a:ext>
            </a:extLst>
          </p:cNvPr>
          <p:cNvSpPr>
            <a:spLocks noGrp="1"/>
          </p:cNvSpPr>
          <p:nvPr>
            <p:ph type="body" sz="quarter" idx="20"/>
          </p:nvPr>
        </p:nvSpPr>
        <p:spPr>
          <a:xfrm>
            <a:off x="4696416" y="1992787"/>
            <a:ext cx="6909154" cy="974725"/>
          </a:xfrm>
        </p:spPr>
        <p:txBody>
          <a:bodyPr/>
          <a:lstStyle/>
          <a:p>
            <a:r>
              <a:rPr lang="nl-BE" sz="2000" b="1">
                <a:latin typeface="FlandersArtSans-Regular"/>
              </a:rPr>
              <a:t>Ho</a:t>
            </a:r>
            <a:r>
              <a:rPr lang="en-US" sz="2000" b="1">
                <a:latin typeface="FlandersArtSans-Regular"/>
              </a:rPr>
              <a:t>e </a:t>
            </a:r>
            <a:r>
              <a:rPr lang="en-US" sz="2000" err="1">
                <a:latin typeface="FlandersArtSans-Regular"/>
              </a:rPr>
              <a:t>verloopt</a:t>
            </a:r>
            <a:r>
              <a:rPr lang="en-US" sz="2000">
                <a:latin typeface="FlandersArtSans-Regular"/>
              </a:rPr>
              <a:t> het </a:t>
            </a:r>
            <a:r>
              <a:rPr lang="en-US" sz="2000" err="1">
                <a:latin typeface="FlandersArtSans-Regular"/>
              </a:rPr>
              <a:t>regelgevend</a:t>
            </a:r>
            <a:r>
              <a:rPr lang="en-US" sz="2000">
                <a:latin typeface="FlandersArtSans-Regular"/>
              </a:rPr>
              <a:t> </a:t>
            </a:r>
            <a:r>
              <a:rPr lang="en-US" sz="2000" err="1">
                <a:latin typeface="FlandersArtSans-Regular"/>
              </a:rPr>
              <a:t>traject</a:t>
            </a:r>
            <a:r>
              <a:rPr lang="en-US" sz="2000">
                <a:latin typeface="FlandersArtSans-Regular"/>
              </a:rPr>
              <a:t>?</a:t>
            </a:r>
            <a:r>
              <a:rPr lang="nl-BE" sz="2000">
                <a:latin typeface="FlandersArtSans-Regular"/>
              </a:rPr>
              <a:t> </a:t>
            </a:r>
            <a:endParaRPr lang="nl-BE" sz="2000" b="1">
              <a:latin typeface="FlandersArtSans-Regular"/>
            </a:endParaRPr>
          </a:p>
        </p:txBody>
      </p:sp>
      <p:pic>
        <p:nvPicPr>
          <p:cNvPr id="27" name="Picture Placeholder 26" descr="Informatie met effen opvulling">
            <a:extLst>
              <a:ext uri="{FF2B5EF4-FFF2-40B4-BE49-F238E27FC236}">
                <a16:creationId xmlns:a16="http://schemas.microsoft.com/office/drawing/2014/main" id="{B1FF9B7C-54F1-EF7E-6C6A-9DE1C8B8F25A}"/>
              </a:ext>
            </a:extLst>
          </p:cNvPr>
          <p:cNvPicPr>
            <a:picLocks noGrp="1" noChangeAspect="1"/>
          </p:cNvPicPr>
          <p:nvPr>
            <p:ph type="pic" sz="quarter" idx="25"/>
          </p:nvPr>
        </p:nvPicPr>
        <p:blipFill>
          <a:blip r:embed="rId4">
            <a:extLst>
              <a:ext uri="{96DAC541-7B7A-43D3-8B79-37D633B846F1}">
                <asvg:svgBlip xmlns:asvg="http://schemas.microsoft.com/office/drawing/2016/SVG/main" r:embed="rId5"/>
              </a:ext>
            </a:extLst>
          </a:blip>
          <a:srcRect/>
          <a:stretch/>
        </p:blipFill>
        <p:spPr>
          <a:xfrm>
            <a:off x="3408291" y="5458919"/>
            <a:ext cx="722573" cy="722573"/>
          </a:xfrm>
        </p:spPr>
      </p:pic>
      <p:sp>
        <p:nvSpPr>
          <p:cNvPr id="8" name="Tijdelijke aanduiding voor tekst 7">
            <a:extLst>
              <a:ext uri="{FF2B5EF4-FFF2-40B4-BE49-F238E27FC236}">
                <a16:creationId xmlns:a16="http://schemas.microsoft.com/office/drawing/2014/main" id="{47A67D29-4B4B-49B6-888F-AAF8952713A3}"/>
              </a:ext>
            </a:extLst>
          </p:cNvPr>
          <p:cNvSpPr>
            <a:spLocks noGrp="1"/>
          </p:cNvSpPr>
          <p:nvPr>
            <p:ph type="body" sz="quarter" idx="26"/>
          </p:nvPr>
        </p:nvSpPr>
        <p:spPr>
          <a:xfrm>
            <a:off x="4684321" y="3133749"/>
            <a:ext cx="6909154" cy="974725"/>
          </a:xfrm>
        </p:spPr>
        <p:txBody>
          <a:bodyPr/>
          <a:lstStyle/>
          <a:p>
            <a:r>
              <a:rPr lang="nl-BE" sz="2000" b="1">
                <a:latin typeface="FlandersArtSans-Regular"/>
              </a:rPr>
              <a:t>Wat </a:t>
            </a:r>
            <a:r>
              <a:rPr lang="nl-BE" sz="2000">
                <a:latin typeface="FlandersArtSans-Regular"/>
              </a:rPr>
              <a:t>verandert er aan het VPS?</a:t>
            </a:r>
          </a:p>
        </p:txBody>
      </p:sp>
      <p:sp>
        <p:nvSpPr>
          <p:cNvPr id="9" name="Tijdelijke aanduiding voor tekst 8">
            <a:extLst>
              <a:ext uri="{FF2B5EF4-FFF2-40B4-BE49-F238E27FC236}">
                <a16:creationId xmlns:a16="http://schemas.microsoft.com/office/drawing/2014/main" id="{7713AE78-F535-418B-B97D-FD7EBC1E00F1}"/>
              </a:ext>
            </a:extLst>
          </p:cNvPr>
          <p:cNvSpPr>
            <a:spLocks noGrp="1"/>
          </p:cNvSpPr>
          <p:nvPr>
            <p:ph type="body" sz="quarter" idx="27"/>
          </p:nvPr>
        </p:nvSpPr>
        <p:spPr>
          <a:xfrm>
            <a:off x="4623844" y="4241029"/>
            <a:ext cx="6981726" cy="974725"/>
          </a:xfrm>
        </p:spPr>
        <p:txBody>
          <a:bodyPr/>
          <a:lstStyle/>
          <a:p>
            <a:r>
              <a:rPr lang="en-US" sz="2000" b="1">
                <a:latin typeface="FlandersArtSans-Regular"/>
              </a:rPr>
              <a:t>Hoe </a:t>
            </a:r>
            <a:r>
              <a:rPr lang="en-US" sz="2000" err="1">
                <a:latin typeface="FlandersArtSans-Regular"/>
              </a:rPr>
              <a:t>bereidt</a:t>
            </a:r>
            <a:r>
              <a:rPr lang="en-US" sz="2000">
                <a:latin typeface="FlandersArtSans-Regular"/>
              </a:rPr>
              <a:t> </a:t>
            </a:r>
            <a:r>
              <a:rPr lang="en-US" sz="2000" err="1">
                <a:latin typeface="FlandersArtSans-Regular"/>
              </a:rPr>
              <a:t>AgO</a:t>
            </a:r>
            <a:r>
              <a:rPr lang="en-US" sz="2000">
                <a:latin typeface="FlandersArtSans-Regular"/>
              </a:rPr>
              <a:t> de </a:t>
            </a:r>
            <a:r>
              <a:rPr lang="en-US" sz="2000" err="1">
                <a:latin typeface="FlandersArtSans-Regular"/>
              </a:rPr>
              <a:t>implementatie</a:t>
            </a:r>
            <a:r>
              <a:rPr lang="en-US" sz="2000">
                <a:latin typeface="FlandersArtSans-Regular"/>
              </a:rPr>
              <a:t> voor?</a:t>
            </a:r>
            <a:endParaRPr lang="nl-BE" sz="2000">
              <a:latin typeface="FlandersArtSans-Regular"/>
            </a:endParaRPr>
          </a:p>
        </p:txBody>
      </p:sp>
      <p:sp>
        <p:nvSpPr>
          <p:cNvPr id="10" name="Tijdelijke aanduiding voor tekst 9">
            <a:extLst>
              <a:ext uri="{FF2B5EF4-FFF2-40B4-BE49-F238E27FC236}">
                <a16:creationId xmlns:a16="http://schemas.microsoft.com/office/drawing/2014/main" id="{C88DA27B-BF70-4316-A15A-7C9E9A0E2C53}"/>
              </a:ext>
            </a:extLst>
          </p:cNvPr>
          <p:cNvSpPr>
            <a:spLocks noGrp="1"/>
          </p:cNvSpPr>
          <p:nvPr>
            <p:ph type="body" sz="quarter" idx="28"/>
          </p:nvPr>
        </p:nvSpPr>
        <p:spPr>
          <a:xfrm>
            <a:off x="4660129" y="5523415"/>
            <a:ext cx="6933346" cy="974725"/>
          </a:xfrm>
        </p:spPr>
        <p:txBody>
          <a:bodyPr/>
          <a:lstStyle/>
          <a:p>
            <a:r>
              <a:rPr lang="en-US" sz="2000" b="1">
                <a:latin typeface="FlandersArtSans-Regular"/>
              </a:rPr>
              <a:t>Wat </a:t>
            </a:r>
            <a:r>
              <a:rPr lang="en-US" sz="2000" err="1">
                <a:latin typeface="FlandersArtSans-Regular"/>
              </a:rPr>
              <a:t>verandert</a:t>
            </a:r>
            <a:r>
              <a:rPr lang="en-US" sz="2000">
                <a:latin typeface="FlandersArtSans-Regular"/>
              </a:rPr>
              <a:t> er </a:t>
            </a:r>
            <a:r>
              <a:rPr lang="en-US" sz="2000" err="1">
                <a:latin typeface="FlandersArtSans-Regular"/>
              </a:rPr>
              <a:t>voor</a:t>
            </a:r>
            <a:r>
              <a:rPr lang="en-US" sz="2000">
                <a:latin typeface="FlandersArtSans-Regular"/>
              </a:rPr>
              <a:t> </a:t>
            </a:r>
            <a:r>
              <a:rPr lang="en-US" sz="2000" err="1">
                <a:latin typeface="FlandersArtSans-Regular"/>
              </a:rPr>
              <a:t>mijn</a:t>
            </a:r>
            <a:r>
              <a:rPr lang="en-US" sz="2000">
                <a:latin typeface="FlandersArtSans-Regular"/>
              </a:rPr>
              <a:t> </a:t>
            </a:r>
            <a:r>
              <a:rPr lang="en-US" sz="2000" err="1">
                <a:latin typeface="FlandersArtSans-Regular"/>
              </a:rPr>
              <a:t>entiteit</a:t>
            </a:r>
            <a:r>
              <a:rPr lang="en-US" sz="2000">
                <a:latin typeface="FlandersArtSans-Regular"/>
              </a:rPr>
              <a:t> </a:t>
            </a:r>
            <a:r>
              <a:rPr lang="en-US" sz="2000" err="1">
                <a:latin typeface="FlandersArtSans-Regular"/>
              </a:rPr>
              <a:t>en</a:t>
            </a:r>
            <a:r>
              <a:rPr lang="en-US" sz="2000">
                <a:latin typeface="FlandersArtSans-Regular"/>
              </a:rPr>
              <a:t> </a:t>
            </a:r>
            <a:r>
              <a:rPr lang="en-US" sz="2000" err="1">
                <a:latin typeface="FlandersArtSans-Regular"/>
              </a:rPr>
              <a:t>aan</a:t>
            </a:r>
            <a:r>
              <a:rPr lang="en-US" sz="2000">
                <a:latin typeface="FlandersArtSans-Regular"/>
              </a:rPr>
              <a:t> </a:t>
            </a:r>
            <a:r>
              <a:rPr lang="en-US" sz="2000" err="1">
                <a:latin typeface="FlandersArtSans-Regular"/>
              </a:rPr>
              <a:t>mijn</a:t>
            </a:r>
            <a:r>
              <a:rPr lang="en-US" sz="2000">
                <a:latin typeface="FlandersArtSans-Regular"/>
              </a:rPr>
              <a:t> </a:t>
            </a:r>
            <a:r>
              <a:rPr lang="en-US" sz="2000" err="1">
                <a:latin typeface="FlandersArtSans-Regular"/>
              </a:rPr>
              <a:t>werk</a:t>
            </a:r>
            <a:r>
              <a:rPr lang="en-US" sz="2000">
                <a:latin typeface="FlandersArtSans-Regular"/>
              </a:rPr>
              <a:t>? </a:t>
            </a:r>
            <a:br>
              <a:rPr lang="en-US" sz="2000">
                <a:latin typeface="FlandersArtSans-Regular"/>
              </a:rPr>
            </a:br>
            <a:r>
              <a:rPr lang="en-US" sz="2000" b="1">
                <a:latin typeface="FlandersArtSans-Regular"/>
              </a:rPr>
              <a:t>Welke </a:t>
            </a:r>
            <a:r>
              <a:rPr lang="en-US" sz="2000" b="1" err="1">
                <a:latin typeface="FlandersArtSans-Regular"/>
              </a:rPr>
              <a:t>stappen</a:t>
            </a:r>
            <a:r>
              <a:rPr lang="en-US" sz="2000">
                <a:latin typeface="FlandersArtSans-Regular"/>
              </a:rPr>
              <a:t> </a:t>
            </a:r>
            <a:r>
              <a:rPr lang="en-US" sz="2000" err="1">
                <a:latin typeface="FlandersArtSans-Regular"/>
              </a:rPr>
              <a:t>onderneem</a:t>
            </a:r>
            <a:r>
              <a:rPr lang="en-US" sz="2000">
                <a:latin typeface="FlandersArtSans-Regular"/>
              </a:rPr>
              <a:t> </a:t>
            </a:r>
            <a:r>
              <a:rPr lang="en-US" sz="2000" err="1">
                <a:latin typeface="FlandersArtSans-Regular"/>
              </a:rPr>
              <a:t>ik</a:t>
            </a:r>
            <a:r>
              <a:rPr lang="en-US" sz="2000">
                <a:latin typeface="FlandersArtSans-Regular"/>
              </a:rPr>
              <a:t> om </a:t>
            </a:r>
            <a:r>
              <a:rPr lang="en-US" sz="2000" err="1">
                <a:latin typeface="FlandersArtSans-Regular"/>
              </a:rPr>
              <a:t>te</a:t>
            </a:r>
            <a:r>
              <a:rPr lang="en-US" sz="2000">
                <a:latin typeface="FlandersArtSans-Regular"/>
              </a:rPr>
              <a:t> </a:t>
            </a:r>
            <a:r>
              <a:rPr lang="en-US" sz="2000" err="1">
                <a:latin typeface="FlandersArtSans-Regular"/>
              </a:rPr>
              <a:t>beslissen</a:t>
            </a:r>
            <a:r>
              <a:rPr lang="en-US" sz="2000">
                <a:latin typeface="FlandersArtSans-Regular"/>
              </a:rPr>
              <a:t> over </a:t>
            </a:r>
            <a:r>
              <a:rPr lang="en-US" sz="2000" err="1">
                <a:latin typeface="FlandersArtSans-Regular"/>
              </a:rPr>
              <a:t>o.a.</a:t>
            </a:r>
            <a:r>
              <a:rPr lang="en-US" sz="2000">
                <a:latin typeface="FlandersArtSans-Regular"/>
              </a:rPr>
              <a:t> </a:t>
            </a:r>
            <a:br>
              <a:rPr lang="en-US" sz="2000">
                <a:latin typeface="FlandersArtSans-Regular"/>
              </a:rPr>
            </a:br>
            <a:r>
              <a:rPr lang="en-US" sz="2000" err="1">
                <a:latin typeface="FlandersArtSans-Regular"/>
              </a:rPr>
              <a:t>loongebouw</a:t>
            </a:r>
            <a:r>
              <a:rPr lang="en-US" sz="2000">
                <a:latin typeface="FlandersArtSans-Regular"/>
              </a:rPr>
              <a:t> </a:t>
            </a:r>
            <a:r>
              <a:rPr lang="en-US" sz="2000" err="1">
                <a:latin typeface="FlandersArtSans-Regular"/>
              </a:rPr>
              <a:t>en</a:t>
            </a:r>
            <a:r>
              <a:rPr lang="en-US" sz="2000">
                <a:latin typeface="FlandersArtSans-Regular"/>
              </a:rPr>
              <a:t> </a:t>
            </a:r>
            <a:r>
              <a:rPr lang="en-US" sz="2000" b="1">
                <a:latin typeface="FlandersArtSans-Regular"/>
              </a:rPr>
              <a:t>wat </a:t>
            </a:r>
            <a:r>
              <a:rPr lang="en-US" sz="2000" err="1">
                <a:latin typeface="FlandersArtSans-Regular"/>
              </a:rPr>
              <a:t>moet</a:t>
            </a:r>
            <a:r>
              <a:rPr lang="en-US" sz="2000">
                <a:latin typeface="FlandersArtSans-Regular"/>
              </a:rPr>
              <a:t> </a:t>
            </a:r>
            <a:r>
              <a:rPr lang="en-US" sz="2000" err="1">
                <a:latin typeface="FlandersArtSans-Regular"/>
              </a:rPr>
              <a:t>ik</a:t>
            </a:r>
            <a:r>
              <a:rPr lang="en-US" sz="2000">
                <a:latin typeface="FlandersArtSans-Regular"/>
              </a:rPr>
              <a:t> </a:t>
            </a:r>
            <a:r>
              <a:rPr lang="en-US" sz="2000" err="1">
                <a:latin typeface="FlandersArtSans-Regular"/>
              </a:rPr>
              <a:t>doen</a:t>
            </a:r>
            <a:r>
              <a:rPr lang="en-US" sz="2000">
                <a:latin typeface="FlandersArtSans-Regular"/>
              </a:rPr>
              <a:t> om over </a:t>
            </a:r>
            <a:r>
              <a:rPr lang="en-US" sz="2000" err="1">
                <a:latin typeface="FlandersArtSans-Regular"/>
              </a:rPr>
              <a:t>te</a:t>
            </a:r>
            <a:r>
              <a:rPr lang="en-US" sz="2000">
                <a:latin typeface="FlandersArtSans-Regular"/>
              </a:rPr>
              <a:t> </a:t>
            </a:r>
            <a:r>
              <a:rPr lang="en-US" sz="2000" err="1">
                <a:latin typeface="FlandersArtSans-Regular"/>
              </a:rPr>
              <a:t>stappen</a:t>
            </a:r>
            <a:r>
              <a:rPr lang="en-US" sz="2000">
                <a:latin typeface="FlandersArtSans-Regular"/>
              </a:rPr>
              <a:t>?</a:t>
            </a:r>
          </a:p>
        </p:txBody>
      </p:sp>
      <p:sp>
        <p:nvSpPr>
          <p:cNvPr id="11" name="TextBox 10">
            <a:extLst>
              <a:ext uri="{FF2B5EF4-FFF2-40B4-BE49-F238E27FC236}">
                <a16:creationId xmlns:a16="http://schemas.microsoft.com/office/drawing/2014/main" id="{AF6B0DCE-FAC9-D876-A0F3-BCA1C4374572}"/>
              </a:ext>
            </a:extLst>
          </p:cNvPr>
          <p:cNvSpPr txBox="1"/>
          <p:nvPr/>
        </p:nvSpPr>
        <p:spPr>
          <a:xfrm>
            <a:off x="76869" y="3138237"/>
            <a:ext cx="28441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p>
        </p:txBody>
      </p:sp>
      <p:pic>
        <p:nvPicPr>
          <p:cNvPr id="20" name="Picture Placeholder 19" descr="Informatie silhouet">
            <a:extLst>
              <a:ext uri="{FF2B5EF4-FFF2-40B4-BE49-F238E27FC236}">
                <a16:creationId xmlns:a16="http://schemas.microsoft.com/office/drawing/2014/main" id="{7DE97DCD-610C-FCF3-66D4-9FB87C8CDAC7}"/>
              </a:ext>
            </a:extLst>
          </p:cNvPr>
          <p:cNvPicPr>
            <a:picLocks noGrp="1" noChangeAspect="1"/>
          </p:cNvPicPr>
          <p:nvPr>
            <p:ph type="pic" sz="quarter" idx="22"/>
          </p:nvPr>
        </p:nvPicPr>
        <p:blipFill>
          <a:blip r:embed="rId6">
            <a:extLst>
              <a:ext uri="{96DAC541-7B7A-43D3-8B79-37D633B846F1}">
                <asvg:svgBlip xmlns:asvg="http://schemas.microsoft.com/office/drawing/2016/SVG/main" r:embed="rId7"/>
              </a:ext>
            </a:extLst>
          </a:blip>
          <a:srcRect/>
          <a:stretch/>
        </p:blipFill>
        <p:spPr>
          <a:xfrm>
            <a:off x="3408291" y="2152207"/>
            <a:ext cx="722573" cy="722573"/>
          </a:xfrm>
        </p:spPr>
      </p:pic>
      <p:pic>
        <p:nvPicPr>
          <p:cNvPr id="23" name="Picture Placeholder 22" descr="Informatie met effen opvulling">
            <a:extLst>
              <a:ext uri="{FF2B5EF4-FFF2-40B4-BE49-F238E27FC236}">
                <a16:creationId xmlns:a16="http://schemas.microsoft.com/office/drawing/2014/main" id="{4477753B-805B-5130-005B-8E04E47D45DF}"/>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l="110" r="110"/>
          <a:stretch/>
        </p:blipFill>
        <p:spPr>
          <a:xfrm>
            <a:off x="3408291" y="3259487"/>
            <a:ext cx="722573" cy="722573"/>
          </a:xfrm>
        </p:spPr>
      </p:pic>
      <p:pic>
        <p:nvPicPr>
          <p:cNvPr id="26" name="Picture Placeholder 25" descr="Informatie silhouet">
            <a:extLst>
              <a:ext uri="{FF2B5EF4-FFF2-40B4-BE49-F238E27FC236}">
                <a16:creationId xmlns:a16="http://schemas.microsoft.com/office/drawing/2014/main" id="{FDA7081F-512C-24E4-081D-7D259DB0E951}"/>
              </a:ext>
            </a:extLst>
          </p:cNvPr>
          <p:cNvPicPr>
            <a:picLocks noGrp="1" noChangeAspect="1"/>
          </p:cNvPicPr>
          <p:nvPr>
            <p:ph type="pic" sz="quarter" idx="24"/>
          </p:nvPr>
        </p:nvPicPr>
        <p:blipFill>
          <a:blip r:embed="rId6">
            <a:extLst>
              <a:ext uri="{96DAC541-7B7A-43D3-8B79-37D633B846F1}">
                <asvg:svgBlip xmlns:asvg="http://schemas.microsoft.com/office/drawing/2016/SVG/main" r:embed="rId7"/>
              </a:ext>
            </a:extLst>
          </a:blip>
          <a:srcRect/>
          <a:stretch/>
        </p:blipFill>
        <p:spPr>
          <a:xfrm>
            <a:off x="3408291" y="4366767"/>
            <a:ext cx="722573" cy="722573"/>
          </a:xfrm>
        </p:spPr>
      </p:pic>
      <p:sp>
        <p:nvSpPr>
          <p:cNvPr id="4" name="TextBox 1">
            <a:extLst>
              <a:ext uri="{FF2B5EF4-FFF2-40B4-BE49-F238E27FC236}">
                <a16:creationId xmlns:a16="http://schemas.microsoft.com/office/drawing/2014/main" id="{C2334B0F-8387-A3BC-7651-B5CB8AC02DED}"/>
              </a:ext>
            </a:extLst>
          </p:cNvPr>
          <p:cNvSpPr txBox="1"/>
          <p:nvPr/>
        </p:nvSpPr>
        <p:spPr>
          <a:xfrm>
            <a:off x="76869" y="3138237"/>
            <a:ext cx="2844129"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latin typeface="FlandersArtSans-Regular"/>
              </a:rPr>
              <a:t>Informeren</a:t>
            </a:r>
            <a:br>
              <a:rPr lang="en-US" sz="2400" b="1">
                <a:latin typeface="FlandersArtSans-Regular"/>
              </a:rPr>
            </a:br>
            <a:endParaRPr lang="en-US" sz="2400" b="1">
              <a:latin typeface="FlandersArtSans-Regular"/>
            </a:endParaRPr>
          </a:p>
          <a:p>
            <a:r>
              <a:rPr lang="en-US" sz="2400" b="1" err="1">
                <a:latin typeface="FlandersArtSans-Regular"/>
              </a:rPr>
              <a:t>Enthousiasmeren</a:t>
            </a:r>
            <a:endParaRPr lang="en-US" sz="2400" b="1">
              <a:latin typeface="FlandersArtSans-Regular"/>
            </a:endParaRPr>
          </a:p>
          <a:p>
            <a:endParaRPr lang="en-US" sz="2400" b="1">
              <a:latin typeface="FlandersArtSans-Regular"/>
            </a:endParaRPr>
          </a:p>
          <a:p>
            <a:r>
              <a:rPr lang="en-US" sz="2400" b="1" err="1">
                <a:latin typeface="FlandersArtSans-Regular"/>
              </a:rPr>
              <a:t>Activeren</a:t>
            </a:r>
            <a:endParaRPr lang="en-US" sz="2400" b="1">
              <a:latin typeface="FlandersArtSans-Regular"/>
            </a:endParaRPr>
          </a:p>
        </p:txBody>
      </p:sp>
    </p:spTree>
    <p:extLst>
      <p:ext uri="{BB962C8B-B14F-4D97-AF65-F5344CB8AC3E}">
        <p14:creationId xmlns:p14="http://schemas.microsoft.com/office/powerpoint/2010/main" val="148827344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a:xfrm>
            <a:off x="371475" y="425302"/>
            <a:ext cx="11449050" cy="1215958"/>
          </a:xfrm>
        </p:spPr>
        <p:txBody>
          <a:bodyPr vert="horz" lIns="0" tIns="0" rIns="0" bIns="0" rtlCol="0" anchor="ctr" anchorCtr="0">
            <a:normAutofit/>
          </a:bodyPr>
          <a:lstStyle/>
          <a:p>
            <a:r>
              <a:rPr lang="en-GB"/>
              <a:t>AgO aan het stuur voor implementatie </a:t>
            </a:r>
          </a:p>
        </p:txBody>
      </p:sp>
      <p:graphicFrame>
        <p:nvGraphicFramePr>
          <p:cNvPr id="5" name="Tekstvak 2">
            <a:extLst>
              <a:ext uri="{FF2B5EF4-FFF2-40B4-BE49-F238E27FC236}">
                <a16:creationId xmlns:a16="http://schemas.microsoft.com/office/drawing/2014/main" id="{6D5AFEDF-E81C-5399-AA1E-D4C790F141AB}"/>
              </a:ext>
            </a:extLst>
          </p:cNvPr>
          <p:cNvGraphicFramePr/>
          <p:nvPr/>
        </p:nvGraphicFramePr>
        <p:xfrm>
          <a:off x="371475" y="1941514"/>
          <a:ext cx="11449050" cy="415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16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6CA20E40-F46F-4957-8892-9EA1F6C8B930}"/>
              </a:ext>
            </a:extLst>
          </p:cNvPr>
          <p:cNvSpPr>
            <a:spLocks noGrp="1"/>
          </p:cNvSpPr>
          <p:nvPr>
            <p:ph type="body" sz="quarter" idx="13"/>
          </p:nvPr>
        </p:nvSpPr>
        <p:spPr>
          <a:xfrm>
            <a:off x="7229476" y="2492896"/>
            <a:ext cx="4591048" cy="2881859"/>
          </a:xfrm>
          <a:solidFill>
            <a:schemeClr val="tx1"/>
          </a:solidFill>
          <a:ln>
            <a:solidFill>
              <a:schemeClr val="tx1"/>
            </a:solidFill>
          </a:ln>
        </p:spPr>
        <p:txBody>
          <a:bodyPr anchor="ctr">
            <a:normAutofit/>
          </a:bodyPr>
          <a:lstStyle/>
          <a:p>
            <a:pPr>
              <a:spcBef>
                <a:spcPts val="0"/>
              </a:spcBef>
            </a:pPr>
            <a:endParaRPr lang="en-US" sz="2800" b="1">
              <a:latin typeface="FlandersArtSans-Regular"/>
            </a:endParaRPr>
          </a:p>
          <a:p>
            <a:pPr>
              <a:spcBef>
                <a:spcPts val="0"/>
              </a:spcBef>
            </a:pPr>
            <a:endParaRPr lang="en-US" sz="2800">
              <a:latin typeface="FlandersArtSans-Regular"/>
            </a:endParaRPr>
          </a:p>
          <a:p>
            <a:pPr>
              <a:spcBef>
                <a:spcPts val="0"/>
              </a:spcBef>
            </a:pPr>
            <a:r>
              <a:rPr lang="en-US" sz="2400" b="1" err="1">
                <a:solidFill>
                  <a:schemeClr val="bg1"/>
                </a:solidFill>
                <a:latin typeface="FlandersArtSans-Regular"/>
              </a:rPr>
              <a:t>Ambassadeurs</a:t>
            </a:r>
            <a:r>
              <a:rPr lang="en-US" sz="2400" b="1">
                <a:solidFill>
                  <a:schemeClr val="bg1"/>
                </a:solidFill>
                <a:latin typeface="FlandersArtSans-Regular"/>
              </a:rPr>
              <a:t> </a:t>
            </a:r>
            <a:r>
              <a:rPr lang="en-US" sz="2400">
                <a:solidFill>
                  <a:schemeClr val="bg1"/>
                </a:solidFill>
                <a:latin typeface="FlandersArtSans-Regular"/>
              </a:rPr>
              <a:t>in de </a:t>
            </a:r>
            <a:r>
              <a:rPr lang="en-US" sz="2400" err="1">
                <a:solidFill>
                  <a:schemeClr val="bg1"/>
                </a:solidFill>
                <a:latin typeface="FlandersArtSans-Regular"/>
              </a:rPr>
              <a:t>entiteiten</a:t>
            </a:r>
            <a:endParaRPr lang="en-US" sz="2400">
              <a:solidFill>
                <a:schemeClr val="bg1"/>
              </a:solidFill>
              <a:latin typeface="FlandersArtSans-Regular"/>
            </a:endParaRPr>
          </a:p>
          <a:p>
            <a:pPr>
              <a:spcBef>
                <a:spcPts val="0"/>
              </a:spcBef>
            </a:pPr>
            <a:endParaRPr lang="en-US" sz="1800">
              <a:solidFill>
                <a:schemeClr val="bg1"/>
              </a:solidFill>
              <a:latin typeface="FlandersArtSans-Regular"/>
            </a:endParaRPr>
          </a:p>
          <a:p>
            <a:pPr>
              <a:spcBef>
                <a:spcPts val="0"/>
              </a:spcBef>
            </a:pPr>
            <a:endParaRPr lang="en-US" sz="1800">
              <a:latin typeface="FlandersArtSans-Regular"/>
            </a:endParaRPr>
          </a:p>
          <a:p>
            <a:endParaRPr lang="nl-BE" sz="1800">
              <a:latin typeface="FlandersArtSans-Regular"/>
            </a:endParaRPr>
          </a:p>
        </p:txBody>
      </p:sp>
      <p:sp>
        <p:nvSpPr>
          <p:cNvPr id="8" name="Tijdelijke aanduiding voor tekst 7">
            <a:extLst>
              <a:ext uri="{FF2B5EF4-FFF2-40B4-BE49-F238E27FC236}">
                <a16:creationId xmlns:a16="http://schemas.microsoft.com/office/drawing/2014/main" id="{FC974CCB-EB8D-4A12-805A-7BA72A61E451}"/>
              </a:ext>
            </a:extLst>
          </p:cNvPr>
          <p:cNvSpPr>
            <a:spLocks noGrp="1"/>
          </p:cNvSpPr>
          <p:nvPr>
            <p:ph type="body" sz="quarter" idx="12"/>
          </p:nvPr>
        </p:nvSpPr>
        <p:spPr>
          <a:xfrm>
            <a:off x="371475" y="2492896"/>
            <a:ext cx="4591048" cy="2881859"/>
          </a:xfrm>
        </p:spPr>
        <p:txBody>
          <a:bodyPr anchor="ctr">
            <a:normAutofit/>
          </a:bodyPr>
          <a:lstStyle/>
          <a:p>
            <a:pPr marL="457200" indent="-457200">
              <a:spcBef>
                <a:spcPts val="0"/>
              </a:spcBef>
              <a:buFont typeface="Calibri" panose="020B0604020202020204" pitchFamily="34" charset="0"/>
              <a:buChar char="-"/>
            </a:pPr>
            <a:endParaRPr lang="en-US" sz="2800">
              <a:latin typeface="FlandersArtSans-Regular"/>
            </a:endParaRPr>
          </a:p>
          <a:p>
            <a:pPr marL="342900" indent="-342900">
              <a:spcBef>
                <a:spcPts val="0"/>
              </a:spcBef>
              <a:buFont typeface="Calibri" panose="020B0604020202020204" pitchFamily="34" charset="0"/>
              <a:buChar char="-"/>
            </a:pPr>
            <a:r>
              <a:rPr lang="en-US" sz="2400" b="1" err="1">
                <a:latin typeface="FlandersArtSans-Regular"/>
              </a:rPr>
              <a:t>Uitvoerders</a:t>
            </a:r>
            <a:r>
              <a:rPr lang="en-US" sz="2400" b="1">
                <a:latin typeface="FlandersArtSans-Regular"/>
              </a:rPr>
              <a:t> </a:t>
            </a:r>
            <a:br>
              <a:rPr lang="en-US" sz="2400" b="1">
                <a:latin typeface="FlandersArtSans-Regular"/>
              </a:rPr>
            </a:br>
            <a:r>
              <a:rPr lang="en-US" sz="2400" err="1">
                <a:latin typeface="FlandersArtSans-Regular"/>
              </a:rPr>
              <a:t>implementatie</a:t>
            </a:r>
            <a:r>
              <a:rPr lang="en-US" sz="2400">
                <a:latin typeface="FlandersArtSans-Regular"/>
              </a:rPr>
              <a:t> 5-sporen </a:t>
            </a:r>
          </a:p>
          <a:p>
            <a:pPr marL="342900" indent="-342900">
              <a:spcBef>
                <a:spcPts val="0"/>
              </a:spcBef>
              <a:buFont typeface="Calibri" panose="020B0604020202020204" pitchFamily="34" charset="0"/>
              <a:buChar char="-"/>
            </a:pPr>
            <a:r>
              <a:rPr lang="en-US" sz="2400" b="1" err="1">
                <a:latin typeface="FlandersArtSans-Regular"/>
              </a:rPr>
              <a:t>Uitvoerders</a:t>
            </a:r>
            <a:r>
              <a:rPr lang="en-US" sz="2400" b="1">
                <a:latin typeface="FlandersArtSans-Regular"/>
              </a:rPr>
              <a:t> </a:t>
            </a:r>
            <a:br>
              <a:rPr lang="en-US" sz="2400" b="1">
                <a:latin typeface="FlandersArtSans-Regular"/>
              </a:rPr>
            </a:br>
            <a:r>
              <a:rPr lang="en-US" sz="2400">
                <a:latin typeface="FlandersArtSans-Regular"/>
              </a:rPr>
              <a:t>5-sporen </a:t>
            </a:r>
            <a:r>
              <a:rPr lang="en-US" sz="2400" err="1">
                <a:latin typeface="FlandersArtSans-Regular"/>
              </a:rPr>
              <a:t>na</a:t>
            </a:r>
            <a:r>
              <a:rPr lang="en-US" sz="2400">
                <a:latin typeface="FlandersArtSans-Regular"/>
              </a:rPr>
              <a:t> </a:t>
            </a:r>
            <a:r>
              <a:rPr lang="en-US" sz="2400" err="1">
                <a:latin typeface="FlandersArtSans-Regular"/>
              </a:rPr>
              <a:t>inwerkingtreding</a:t>
            </a:r>
            <a:endParaRPr lang="en-US" sz="2400">
              <a:latin typeface="FlandersArtSans-Regular"/>
            </a:endParaRPr>
          </a:p>
          <a:p>
            <a:endParaRPr lang="nl-BE" sz="1800">
              <a:latin typeface="FlandersArtSans-Regular"/>
            </a:endParaRPr>
          </a:p>
        </p:txBody>
      </p:sp>
      <p:sp>
        <p:nvSpPr>
          <p:cNvPr id="14" name="Title 3">
            <a:extLst>
              <a:ext uri="{FF2B5EF4-FFF2-40B4-BE49-F238E27FC236}">
                <a16:creationId xmlns:a16="http://schemas.microsoft.com/office/drawing/2014/main" id="{7C628135-877E-6F42-1AE4-296D66BAEA5C}"/>
              </a:ext>
            </a:extLst>
          </p:cNvPr>
          <p:cNvSpPr>
            <a:spLocks noGrp="1"/>
          </p:cNvSpPr>
          <p:nvPr>
            <p:ph type="title"/>
          </p:nvPr>
        </p:nvSpPr>
        <p:spPr>
          <a:xfrm>
            <a:off x="371475" y="425302"/>
            <a:ext cx="11449050" cy="1215958"/>
          </a:xfrm>
        </p:spPr>
        <p:txBody>
          <a:bodyPr/>
          <a:lstStyle/>
          <a:p>
            <a:r>
              <a:rPr lang="en-US" sz="3600" err="1">
                <a:latin typeface="FlandersArtSans-Bold"/>
              </a:rPr>
              <a:t>Belanghebbenden</a:t>
            </a:r>
            <a:r>
              <a:rPr lang="en-US" sz="3600">
                <a:latin typeface="FlandersArtSans-Bold"/>
              </a:rPr>
              <a:t> </a:t>
            </a:r>
            <a:r>
              <a:rPr lang="en-US" sz="3600" err="1">
                <a:latin typeface="FlandersArtSans-Bold"/>
              </a:rPr>
              <a:t>binnen</a:t>
            </a:r>
            <a:r>
              <a:rPr lang="en-US" sz="3600">
                <a:latin typeface="FlandersArtSans-Bold"/>
              </a:rPr>
              <a:t> de </a:t>
            </a:r>
            <a:r>
              <a:rPr lang="en-US" sz="3600" err="1">
                <a:latin typeface="FlandersArtSans-Bold"/>
              </a:rPr>
              <a:t>Vlaamse</a:t>
            </a:r>
            <a:r>
              <a:rPr lang="en-US" sz="3600">
                <a:latin typeface="FlandersArtSans-Bold"/>
              </a:rPr>
              <a:t> </a:t>
            </a:r>
            <a:r>
              <a:rPr lang="en-US" sz="3600" err="1">
                <a:latin typeface="FlandersArtSans-Bold"/>
              </a:rPr>
              <a:t>overheid</a:t>
            </a:r>
            <a:r>
              <a:rPr lang="en-US" sz="3600">
                <a:latin typeface="FlandersArtSans-Bold"/>
              </a:rPr>
              <a:t> (VO)</a:t>
            </a:r>
            <a:endParaRPr lang="en-US" sz="3600"/>
          </a:p>
        </p:txBody>
      </p:sp>
      <p:sp>
        <p:nvSpPr>
          <p:cNvPr id="16" name="Text Placeholder 4">
            <a:extLst>
              <a:ext uri="{FF2B5EF4-FFF2-40B4-BE49-F238E27FC236}">
                <a16:creationId xmlns:a16="http://schemas.microsoft.com/office/drawing/2014/main" id="{EA8F3B95-00E6-F482-71E0-37FA22BC3D9B}"/>
              </a:ext>
            </a:extLst>
          </p:cNvPr>
          <p:cNvSpPr>
            <a:spLocks noGrp="1"/>
          </p:cNvSpPr>
          <p:nvPr>
            <p:ph type="body" sz="quarter" idx="11"/>
          </p:nvPr>
        </p:nvSpPr>
        <p:spPr>
          <a:xfrm>
            <a:off x="4314524" y="2168225"/>
            <a:ext cx="3582000" cy="3582000"/>
          </a:xfrm>
        </p:spPr>
        <p:txBody>
          <a:bodyPr/>
          <a:lstStyle/>
          <a:p>
            <a:pPr algn="l">
              <a:lnSpc>
                <a:spcPct val="100000"/>
              </a:lnSpc>
              <a:spcBef>
                <a:spcPts val="0"/>
              </a:spcBef>
            </a:pPr>
            <a:endParaRPr lang="en-US" sz="1800">
              <a:latin typeface="FlandersArtSans-Regular"/>
              <a:cs typeface="Segoe UI"/>
            </a:endParaRPr>
          </a:p>
          <a:p>
            <a:pPr marL="285750" indent="-285750" algn="l">
              <a:lnSpc>
                <a:spcPct val="100000"/>
              </a:lnSpc>
              <a:spcBef>
                <a:spcPts val="0"/>
              </a:spcBef>
              <a:buFont typeface="Calibri,Sans-Serif"/>
              <a:buChar char="-"/>
            </a:pPr>
            <a:endParaRPr lang="en-US" sz="1800">
              <a:latin typeface="FlandersArtSans-Regular"/>
              <a:cs typeface="Arial"/>
            </a:endParaRPr>
          </a:p>
          <a:p>
            <a:pPr algn="l">
              <a:lnSpc>
                <a:spcPct val="100000"/>
              </a:lnSpc>
              <a:spcBef>
                <a:spcPts val="0"/>
              </a:spcBef>
            </a:pPr>
            <a:endParaRPr lang="en-US" sz="1800" b="1">
              <a:latin typeface="FlandersArtSans-Regular"/>
              <a:cs typeface="Segoe UI"/>
            </a:endParaRPr>
          </a:p>
          <a:p>
            <a:pPr algn="l">
              <a:lnSpc>
                <a:spcPct val="100000"/>
              </a:lnSpc>
              <a:spcBef>
                <a:spcPts val="0"/>
              </a:spcBef>
            </a:pPr>
            <a:endParaRPr lang="en-US" sz="1800" b="1">
              <a:latin typeface="FlandersArtSans-Regular"/>
              <a:cs typeface="Segoe UI"/>
            </a:endParaRPr>
          </a:p>
          <a:p>
            <a:pPr algn="l">
              <a:lnSpc>
                <a:spcPct val="100000"/>
              </a:lnSpc>
              <a:spcBef>
                <a:spcPts val="0"/>
              </a:spcBef>
            </a:pPr>
            <a:endParaRPr lang="en-US" sz="1800" b="1">
              <a:latin typeface="FlandersArtSans-Regular"/>
              <a:cs typeface="Segoe UI"/>
            </a:endParaRPr>
          </a:p>
          <a:p>
            <a:pPr algn="l">
              <a:lnSpc>
                <a:spcPct val="100000"/>
              </a:lnSpc>
              <a:spcBef>
                <a:spcPts val="0"/>
              </a:spcBef>
            </a:pPr>
            <a:endParaRPr lang="en-US" sz="1800" b="1">
              <a:latin typeface="FlandersArtSans-Regular"/>
              <a:cs typeface="Segoe UI"/>
            </a:endParaRPr>
          </a:p>
          <a:p>
            <a:pPr>
              <a:lnSpc>
                <a:spcPct val="100000"/>
              </a:lnSpc>
              <a:spcBef>
                <a:spcPts val="0"/>
              </a:spcBef>
            </a:pPr>
            <a:r>
              <a:rPr lang="en-US" sz="2200" b="1" err="1">
                <a:latin typeface="FlandersArtSans-Regular"/>
                <a:cs typeface="Segoe UI"/>
              </a:rPr>
              <a:t>Medewerkers</a:t>
            </a:r>
            <a:r>
              <a:rPr lang="en-US" sz="2200" b="1">
                <a:latin typeface="FlandersArtSans-Regular"/>
                <a:cs typeface="Segoe UI"/>
              </a:rPr>
              <a:t> </a:t>
            </a:r>
            <a:br>
              <a:rPr lang="en-US" sz="2200" b="1">
                <a:latin typeface="FlandersArtSans-Regular"/>
                <a:cs typeface="Segoe UI"/>
              </a:rPr>
            </a:br>
            <a:r>
              <a:rPr lang="en-US" sz="2200" b="1">
                <a:latin typeface="FlandersArtSans-Regular"/>
                <a:cs typeface="Segoe UI"/>
              </a:rPr>
              <a:t>die </a:t>
            </a:r>
            <a:r>
              <a:rPr lang="en-US" sz="2200" b="1" err="1">
                <a:latin typeface="FlandersArtSans-Regular"/>
                <a:cs typeface="Segoe UI"/>
              </a:rPr>
              <a:t>onder</a:t>
            </a:r>
            <a:r>
              <a:rPr lang="en-US" sz="2200" b="1">
                <a:latin typeface="FlandersArtSans-Regular"/>
                <a:cs typeface="Segoe UI"/>
              </a:rPr>
              <a:t> het Vlaams personeelsstatuut (VPS) </a:t>
            </a:r>
            <a:r>
              <a:rPr lang="en-US" sz="2200" b="1" err="1">
                <a:latin typeface="FlandersArtSans-Regular"/>
                <a:cs typeface="Segoe UI"/>
              </a:rPr>
              <a:t>vallen</a:t>
            </a:r>
            <a:endParaRPr lang="en-US" sz="2200" err="1">
              <a:latin typeface="FlandersArtSans-Regular"/>
              <a:cs typeface="Segoe UI"/>
            </a:endParaRPr>
          </a:p>
          <a:p>
            <a:pPr algn="l">
              <a:lnSpc>
                <a:spcPct val="100000"/>
              </a:lnSpc>
              <a:spcBef>
                <a:spcPts val="0"/>
              </a:spcBef>
            </a:pPr>
            <a:endParaRPr lang="en-US" sz="1800">
              <a:latin typeface="FlandersArtSans-Regular"/>
              <a:cs typeface="Segoe UI"/>
            </a:endParaRPr>
          </a:p>
          <a:p>
            <a:pPr algn="l">
              <a:lnSpc>
                <a:spcPct val="100000"/>
              </a:lnSpc>
              <a:spcBef>
                <a:spcPts val="0"/>
              </a:spcBef>
            </a:pPr>
            <a:endParaRPr lang="en-US" sz="1800">
              <a:latin typeface="FlandersArtSans-Regular"/>
              <a:cs typeface="Segoe UI"/>
            </a:endParaRPr>
          </a:p>
          <a:p>
            <a:pPr algn="l">
              <a:lnSpc>
                <a:spcPct val="100000"/>
              </a:lnSpc>
              <a:spcBef>
                <a:spcPts val="0"/>
              </a:spcBef>
            </a:pPr>
            <a:endParaRPr lang="en-US" sz="1800">
              <a:latin typeface="FlandersArtSans-Regular"/>
              <a:cs typeface="Segoe UI"/>
            </a:endParaRPr>
          </a:p>
          <a:p>
            <a:pPr algn="l">
              <a:lnSpc>
                <a:spcPct val="100000"/>
              </a:lnSpc>
              <a:spcBef>
                <a:spcPts val="0"/>
              </a:spcBef>
            </a:pPr>
            <a:endParaRPr lang="en-US" sz="1800">
              <a:latin typeface="FlandersArtSans-Regular"/>
              <a:cs typeface="Segoe UI"/>
            </a:endParaRPr>
          </a:p>
          <a:p>
            <a:pPr algn="l">
              <a:lnSpc>
                <a:spcPct val="100000"/>
              </a:lnSpc>
              <a:spcBef>
                <a:spcPts val="0"/>
              </a:spcBef>
            </a:pPr>
            <a:endParaRPr lang="en-US" sz="1800">
              <a:latin typeface="FlandersArtSans-Regular"/>
              <a:cs typeface="Segoe UI"/>
            </a:endParaRPr>
          </a:p>
          <a:p>
            <a:endParaRPr lang="en-US">
              <a:latin typeface="FlandersArtSans-Regular"/>
              <a:cs typeface="Flanders Art Sans Bold"/>
            </a:endParaRPr>
          </a:p>
        </p:txBody>
      </p:sp>
      <p:pic>
        <p:nvPicPr>
          <p:cNvPr id="2" name="Graphic 1" descr="Honkbalpet met effen opvulling">
            <a:extLst>
              <a:ext uri="{FF2B5EF4-FFF2-40B4-BE49-F238E27FC236}">
                <a16:creationId xmlns:a16="http://schemas.microsoft.com/office/drawing/2014/main" id="{D8479928-AE1F-7867-1C4D-5965123C9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1421969"/>
            <a:ext cx="914400" cy="914400"/>
          </a:xfrm>
          <a:prstGeom prst="rect">
            <a:avLst/>
          </a:prstGeom>
        </p:spPr>
      </p:pic>
      <p:pic>
        <p:nvPicPr>
          <p:cNvPr id="4" name="Graphic 3" descr="Honkbalpet met effen opvulling">
            <a:extLst>
              <a:ext uri="{FF2B5EF4-FFF2-40B4-BE49-F238E27FC236}">
                <a16:creationId xmlns:a16="http://schemas.microsoft.com/office/drawing/2014/main" id="{CE078A3D-6B2F-C611-0877-40C4A3BBC6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2968" y="1719020"/>
            <a:ext cx="914400" cy="914400"/>
          </a:xfrm>
          <a:prstGeom prst="rect">
            <a:avLst/>
          </a:prstGeom>
        </p:spPr>
      </p:pic>
      <p:pic>
        <p:nvPicPr>
          <p:cNvPr id="6" name="Graphic 5" descr="Honkbalpet met effen opvulling">
            <a:extLst>
              <a:ext uri="{FF2B5EF4-FFF2-40B4-BE49-F238E27FC236}">
                <a16:creationId xmlns:a16="http://schemas.microsoft.com/office/drawing/2014/main" id="{F7362C70-85EE-D90B-CBDD-C8C0F2A787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0459" y="1706104"/>
            <a:ext cx="914400" cy="914400"/>
          </a:xfrm>
          <a:prstGeom prst="rect">
            <a:avLst/>
          </a:prstGeom>
        </p:spPr>
      </p:pic>
    </p:spTree>
    <p:extLst>
      <p:ext uri="{BB962C8B-B14F-4D97-AF65-F5344CB8AC3E}">
        <p14:creationId xmlns:p14="http://schemas.microsoft.com/office/powerpoint/2010/main" val="411575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sz="2800">
                <a:latin typeface="FlandersArtSans-Bold"/>
              </a:rPr>
              <a:t>Hoe </a:t>
            </a:r>
            <a:r>
              <a:rPr lang="en-GB" sz="2800" err="1">
                <a:latin typeface="FlandersArtSans-Bold"/>
              </a:rPr>
              <a:t>treedt</a:t>
            </a:r>
            <a:r>
              <a:rPr lang="en-GB" sz="2800">
                <a:latin typeface="FlandersArtSans-Bold"/>
              </a:rPr>
              <a:t> </a:t>
            </a:r>
            <a:r>
              <a:rPr lang="en-GB" sz="2800" err="1">
                <a:latin typeface="FlandersArtSans-Bold"/>
              </a:rPr>
              <a:t>AgO</a:t>
            </a:r>
            <a:r>
              <a:rPr lang="en-GB" sz="2800">
                <a:latin typeface="FlandersArtSans-Bold"/>
              </a:rPr>
              <a:t> in contact met de </a:t>
            </a:r>
            <a:r>
              <a:rPr lang="en-GB" sz="2800" err="1">
                <a:latin typeface="FlandersArtSans-Bold"/>
              </a:rPr>
              <a:t>belanghebbenden</a:t>
            </a:r>
            <a:r>
              <a:rPr lang="en-GB" sz="2800">
                <a:latin typeface="FlandersArtSans-Bold"/>
              </a:rPr>
              <a:t> van de VO?</a:t>
            </a:r>
            <a:endParaRPr lang="en-GB" sz="2800"/>
          </a:p>
        </p:txBody>
      </p:sp>
      <p:sp>
        <p:nvSpPr>
          <p:cNvPr id="31" name="TextBox 30">
            <a:extLst>
              <a:ext uri="{FF2B5EF4-FFF2-40B4-BE49-F238E27FC236}">
                <a16:creationId xmlns:a16="http://schemas.microsoft.com/office/drawing/2014/main" id="{5DBFA6EC-263F-24FE-CA02-FF07DCCE8E28}"/>
              </a:ext>
            </a:extLst>
          </p:cNvPr>
          <p:cNvSpPr txBox="1"/>
          <p:nvPr/>
        </p:nvSpPr>
        <p:spPr>
          <a:xfrm>
            <a:off x="952499" y="1719447"/>
            <a:ext cx="1043035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655" lvl="1" indent="-287655">
              <a:lnSpc>
                <a:spcPct val="90000"/>
              </a:lnSpc>
              <a:spcBef>
                <a:spcPts val="300"/>
              </a:spcBef>
              <a:buFont typeface="FlandersArtSans-Bold,Sans-Serif"/>
              <a:buChar char="⁄"/>
            </a:pPr>
            <a:r>
              <a:rPr lang="nl-BE" sz="2600">
                <a:latin typeface="FlandersArtSans-Regular"/>
                <a:cs typeface="Arial"/>
              </a:rPr>
              <a:t>Rechtstreekse communicatie </a:t>
            </a:r>
            <a:r>
              <a:rPr lang="nl-BE" sz="2600" b="1">
                <a:latin typeface="FlandersArtSans-Regular"/>
                <a:cs typeface="Arial"/>
              </a:rPr>
              <a:t>vanuit </a:t>
            </a:r>
            <a:r>
              <a:rPr lang="nl-BE" sz="2600" b="1" err="1">
                <a:latin typeface="FlandersArtSans-Regular"/>
                <a:cs typeface="Arial"/>
              </a:rPr>
              <a:t>AgO</a:t>
            </a:r>
            <a:r>
              <a:rPr lang="nl-BE" sz="2600" b="1">
                <a:latin typeface="FlandersArtSans-Regular"/>
                <a:cs typeface="Arial"/>
              </a:rPr>
              <a:t> via bestaande kanalen</a:t>
            </a:r>
            <a:endParaRPr lang="en-US" sz="2600" b="1">
              <a:latin typeface="FlandersArtSans-Regular"/>
              <a:cs typeface="Arial"/>
            </a:endParaRPr>
          </a:p>
          <a:p>
            <a:pPr marL="287655" lvl="1" indent="-287655">
              <a:lnSpc>
                <a:spcPct val="90000"/>
              </a:lnSpc>
              <a:spcBef>
                <a:spcPts val="300"/>
              </a:spcBef>
              <a:buFont typeface="FlandersArtSans-Bold,Sans-Serif"/>
              <a:buChar char="⁄"/>
            </a:pPr>
            <a:endParaRPr lang="nl-BE" sz="2400">
              <a:latin typeface="FlandersArtSans-Regular"/>
              <a:cs typeface="Arial"/>
            </a:endParaRPr>
          </a:p>
          <a:p>
            <a:pPr marL="287655" lvl="1" indent="-287655">
              <a:lnSpc>
                <a:spcPct val="90000"/>
              </a:lnSpc>
              <a:spcBef>
                <a:spcPts val="300"/>
              </a:spcBef>
              <a:buFont typeface="FlandersArtSans-Bold,Sans-Serif"/>
              <a:buChar char="⁄"/>
            </a:pPr>
            <a:r>
              <a:rPr lang="en-US" sz="2600">
                <a:latin typeface="FlandersArtSans-Regular"/>
              </a:rPr>
              <a:t>Via </a:t>
            </a:r>
            <a:r>
              <a:rPr lang="en-US" sz="2600" b="1" err="1">
                <a:latin typeface="FlandersArtSans-Regular"/>
              </a:rPr>
              <a:t>ambassadeurs</a:t>
            </a:r>
            <a:r>
              <a:rPr lang="en-US" sz="2600" b="1">
                <a:latin typeface="FlandersArtSans-Regular"/>
              </a:rPr>
              <a:t> </a:t>
            </a:r>
            <a:r>
              <a:rPr lang="en-US" sz="2600">
                <a:latin typeface="FlandersArtSans-Regular"/>
              </a:rPr>
              <a:t>in de </a:t>
            </a:r>
            <a:r>
              <a:rPr lang="en-US" sz="2600" err="1">
                <a:latin typeface="FlandersArtSans-Regular"/>
              </a:rPr>
              <a:t>entiteiten</a:t>
            </a:r>
            <a:r>
              <a:rPr lang="en-US" sz="2600">
                <a:latin typeface="FlandersArtSans-Regular"/>
              </a:rPr>
              <a:t>, </a:t>
            </a:r>
            <a:r>
              <a:rPr lang="en-US" sz="2600" err="1">
                <a:latin typeface="FlandersArtSans-Regular"/>
              </a:rPr>
              <a:t>ondersteund</a:t>
            </a:r>
            <a:r>
              <a:rPr lang="en-US" sz="2600">
                <a:latin typeface="FlandersArtSans-Regular"/>
              </a:rPr>
              <a:t> door </a:t>
            </a:r>
            <a:r>
              <a:rPr lang="en-US" sz="2600" err="1">
                <a:latin typeface="FlandersArtSans-Regular"/>
              </a:rPr>
              <a:t>AgO</a:t>
            </a:r>
            <a:r>
              <a:rPr lang="en-US" sz="2600">
                <a:latin typeface="FlandersArtSans-Regular"/>
              </a:rPr>
              <a:t> (train the trainer)</a:t>
            </a:r>
            <a:endParaRPr lang="en-US" sz="2600">
              <a:latin typeface="FlandersArtSans-Regular"/>
              <a:cs typeface="Segoe UI"/>
            </a:endParaRPr>
          </a:p>
          <a:p>
            <a:pPr marL="914400" lvl="1"/>
            <a:endParaRPr lang="en-US" sz="2400">
              <a:latin typeface="FlandersArtSans-Regular"/>
              <a:cs typeface="Arial"/>
            </a:endParaRPr>
          </a:p>
          <a:p>
            <a:pPr marL="287655" lvl="1" indent="-287655">
              <a:lnSpc>
                <a:spcPct val="90000"/>
              </a:lnSpc>
              <a:spcBef>
                <a:spcPts val="300"/>
              </a:spcBef>
              <a:buFont typeface="FlandersArtSans-Bold,Sans-Serif"/>
              <a:buChar char="⁄"/>
            </a:pPr>
            <a:r>
              <a:rPr lang="en-US" sz="2600">
                <a:latin typeface="FlandersArtSans-Regular"/>
                <a:cs typeface="Segoe UI"/>
              </a:rPr>
              <a:t>Via </a:t>
            </a:r>
            <a:r>
              <a:rPr lang="en-US" sz="2600" b="1" err="1">
                <a:latin typeface="FlandersArtSans-Regular"/>
                <a:cs typeface="Segoe UI"/>
              </a:rPr>
              <a:t>gebruikersgroepen</a:t>
            </a:r>
            <a:r>
              <a:rPr lang="en-US" sz="2600" b="1">
                <a:latin typeface="FlandersArtSans-Regular"/>
                <a:cs typeface="Segoe UI"/>
              </a:rPr>
              <a:t> </a:t>
            </a:r>
            <a:r>
              <a:rPr lang="en-US" sz="2600">
                <a:latin typeface="FlandersArtSans-Regular"/>
                <a:cs typeface="Segoe UI"/>
              </a:rPr>
              <a:t>met </a:t>
            </a:r>
            <a:r>
              <a:rPr lang="en-US" sz="2600" err="1">
                <a:latin typeface="FlandersArtSans-Regular"/>
                <a:cs typeface="Segoe UI"/>
              </a:rPr>
              <a:t>vertegenwoordigers</a:t>
            </a:r>
            <a:r>
              <a:rPr lang="en-US" sz="2600">
                <a:latin typeface="FlandersArtSans-Regular"/>
                <a:cs typeface="Segoe UI"/>
              </a:rPr>
              <a:t> van </a:t>
            </a:r>
            <a:r>
              <a:rPr lang="en-US" sz="2600" err="1">
                <a:latin typeface="FlandersArtSans-Regular"/>
                <a:cs typeface="Segoe UI"/>
              </a:rPr>
              <a:t>verschillende</a:t>
            </a:r>
            <a:r>
              <a:rPr lang="en-US" sz="2600">
                <a:latin typeface="FlandersArtSans-Regular"/>
                <a:cs typeface="Segoe UI"/>
              </a:rPr>
              <a:t> </a:t>
            </a:r>
            <a:br>
              <a:rPr lang="en-US" sz="2600">
                <a:latin typeface="FlandersArtSans-Regular"/>
                <a:cs typeface="Segoe UI"/>
              </a:rPr>
            </a:br>
            <a:r>
              <a:rPr lang="en-US" sz="2600" err="1">
                <a:latin typeface="FlandersArtSans-Regular"/>
                <a:cs typeface="Segoe UI"/>
              </a:rPr>
              <a:t>entiteiten</a:t>
            </a:r>
            <a:r>
              <a:rPr lang="en-US" sz="2600">
                <a:latin typeface="FlandersArtSans-Regular"/>
                <a:cs typeface="Segoe UI"/>
              </a:rPr>
              <a:t>. </a:t>
            </a:r>
            <a:r>
              <a:rPr lang="en-US" sz="2600" err="1">
                <a:latin typeface="FlandersArtSans-Regular"/>
                <a:cs typeface="Segoe UI"/>
              </a:rPr>
              <a:t>AgO</a:t>
            </a:r>
            <a:r>
              <a:rPr lang="en-US" sz="2600">
                <a:latin typeface="FlandersArtSans-Regular"/>
                <a:cs typeface="Segoe UI"/>
              </a:rPr>
              <a:t> </a:t>
            </a:r>
            <a:r>
              <a:rPr lang="en-US" sz="2600" err="1">
                <a:latin typeface="FlandersArtSans-Regular"/>
                <a:cs typeface="Segoe UI"/>
              </a:rPr>
              <a:t>consulteert</a:t>
            </a:r>
            <a:r>
              <a:rPr lang="en-US" sz="2600">
                <a:latin typeface="FlandersArtSans-Regular"/>
                <a:cs typeface="Segoe UI"/>
              </a:rPr>
              <a:t> hen om </a:t>
            </a:r>
            <a:r>
              <a:rPr lang="en-US" sz="2600" err="1">
                <a:latin typeface="FlandersArtSans-Regular"/>
                <a:cs typeface="Segoe UI"/>
              </a:rPr>
              <a:t>communicatie</a:t>
            </a:r>
            <a:r>
              <a:rPr lang="en-US" sz="2600">
                <a:latin typeface="FlandersArtSans-Regular"/>
                <a:cs typeface="Segoe UI"/>
              </a:rPr>
              <a:t>, </a:t>
            </a:r>
            <a:r>
              <a:rPr lang="en-US" sz="2600" err="1">
                <a:latin typeface="FlandersArtSans-Regular"/>
                <a:cs typeface="Segoe UI"/>
              </a:rPr>
              <a:t>opleidingen</a:t>
            </a:r>
            <a:r>
              <a:rPr lang="en-US" sz="2600">
                <a:latin typeface="FlandersArtSans-Regular"/>
                <a:cs typeface="Segoe UI"/>
              </a:rPr>
              <a:t>, </a:t>
            </a:r>
            <a:r>
              <a:rPr lang="en-US" sz="2600" err="1">
                <a:latin typeface="FlandersArtSans-Regular"/>
                <a:cs typeface="Segoe UI"/>
              </a:rPr>
              <a:t>kaders</a:t>
            </a:r>
            <a:r>
              <a:rPr lang="en-US" sz="2600">
                <a:latin typeface="FlandersArtSans-Regular"/>
                <a:cs typeface="Segoe UI"/>
              </a:rPr>
              <a:t> </a:t>
            </a:r>
            <a:r>
              <a:rPr lang="en-US" sz="2600" err="1">
                <a:latin typeface="FlandersArtSans-Regular"/>
                <a:cs typeface="Segoe UI"/>
              </a:rPr>
              <a:t>en</a:t>
            </a:r>
            <a:r>
              <a:rPr lang="en-US" sz="2600">
                <a:latin typeface="FlandersArtSans-Regular"/>
                <a:cs typeface="Segoe UI"/>
              </a:rPr>
              <a:t> </a:t>
            </a:r>
            <a:r>
              <a:rPr lang="en-US" sz="2600" err="1">
                <a:latin typeface="FlandersArtSans-Regular"/>
                <a:cs typeface="Segoe UI"/>
              </a:rPr>
              <a:t>systemen</a:t>
            </a:r>
            <a:r>
              <a:rPr lang="en-US" sz="2600">
                <a:latin typeface="FlandersArtSans-Regular"/>
                <a:cs typeface="Segoe UI"/>
              </a:rPr>
              <a:t> </a:t>
            </a:r>
            <a:r>
              <a:rPr lang="en-US" sz="2600" err="1">
                <a:latin typeface="FlandersArtSans-Regular"/>
                <a:cs typeface="Segoe UI"/>
              </a:rPr>
              <a:t>bij</a:t>
            </a:r>
            <a:r>
              <a:rPr lang="en-US" sz="2600">
                <a:latin typeface="FlandersArtSans-Regular"/>
                <a:cs typeface="Segoe UI"/>
              </a:rPr>
              <a:t> </a:t>
            </a:r>
            <a:r>
              <a:rPr lang="en-US" sz="2600" err="1">
                <a:latin typeface="FlandersArtSans-Regular"/>
                <a:cs typeface="Segoe UI"/>
              </a:rPr>
              <a:t>af</a:t>
            </a:r>
            <a:r>
              <a:rPr lang="en-US" sz="2600">
                <a:latin typeface="FlandersArtSans-Regular"/>
                <a:cs typeface="Segoe UI"/>
              </a:rPr>
              <a:t> </a:t>
            </a:r>
            <a:r>
              <a:rPr lang="en-US" sz="2600" err="1">
                <a:latin typeface="FlandersArtSans-Regular"/>
                <a:cs typeface="Segoe UI"/>
              </a:rPr>
              <a:t>te</a:t>
            </a:r>
            <a:r>
              <a:rPr lang="en-US" sz="2600">
                <a:latin typeface="FlandersArtSans-Regular"/>
                <a:cs typeface="Segoe UI"/>
              </a:rPr>
              <a:t> </a:t>
            </a:r>
            <a:r>
              <a:rPr lang="en-US" sz="2600" err="1">
                <a:latin typeface="FlandersArtSans-Regular"/>
                <a:cs typeface="Segoe UI"/>
              </a:rPr>
              <a:t>toetsen</a:t>
            </a:r>
            <a:r>
              <a:rPr lang="en-US" sz="2600">
                <a:latin typeface="FlandersArtSans-Regular"/>
                <a:cs typeface="Segoe UI"/>
              </a:rPr>
              <a:t> </a:t>
            </a:r>
            <a:r>
              <a:rPr lang="en-US" sz="2600" err="1">
                <a:latin typeface="FlandersArtSans-Regular"/>
                <a:cs typeface="Segoe UI"/>
              </a:rPr>
              <a:t>en</a:t>
            </a:r>
            <a:r>
              <a:rPr lang="en-US" sz="2600">
                <a:latin typeface="FlandersArtSans-Regular"/>
                <a:cs typeface="Segoe UI"/>
              </a:rPr>
              <a:t> </a:t>
            </a:r>
            <a:r>
              <a:rPr lang="en-US" sz="2600" err="1">
                <a:latin typeface="FlandersArtSans-Regular"/>
                <a:cs typeface="Segoe UI"/>
              </a:rPr>
              <a:t>bij</a:t>
            </a:r>
            <a:r>
              <a:rPr lang="en-US" sz="2600">
                <a:latin typeface="FlandersArtSans-Regular"/>
                <a:cs typeface="Segoe UI"/>
              </a:rPr>
              <a:t> </a:t>
            </a:r>
            <a:r>
              <a:rPr lang="en-US" sz="2600" err="1">
                <a:latin typeface="FlandersArtSans-Regular"/>
                <a:cs typeface="Segoe UI"/>
              </a:rPr>
              <a:t>te</a:t>
            </a:r>
            <a:r>
              <a:rPr lang="en-US" sz="2600">
                <a:latin typeface="FlandersArtSans-Regular"/>
                <a:cs typeface="Segoe UI"/>
              </a:rPr>
              <a:t> </a:t>
            </a:r>
            <a:r>
              <a:rPr lang="en-US" sz="2600" err="1">
                <a:latin typeface="FlandersArtSans-Regular"/>
                <a:cs typeface="Segoe UI"/>
              </a:rPr>
              <a:t>sturen</a:t>
            </a:r>
            <a:r>
              <a:rPr lang="en-US" sz="2600">
                <a:latin typeface="FlandersArtSans-Regular"/>
                <a:cs typeface="Segoe UI"/>
              </a:rPr>
              <a:t>.</a:t>
            </a:r>
            <a:endParaRPr lang="en-US" sz="2600">
              <a:latin typeface="FlandersArtSans-Regular"/>
            </a:endParaRPr>
          </a:p>
          <a:p>
            <a:pPr marL="744855" lvl="2" indent="-287655">
              <a:lnSpc>
                <a:spcPct val="90000"/>
              </a:lnSpc>
              <a:spcBef>
                <a:spcPts val="300"/>
              </a:spcBef>
              <a:buFont typeface="FlandersArtSans-Bold,Sans-Serif"/>
              <a:buChar char="⁄"/>
            </a:pPr>
            <a:endParaRPr lang="en-US" sz="2000">
              <a:latin typeface="FlandersArtSans-Regular"/>
            </a:endParaRPr>
          </a:p>
          <a:p>
            <a:pPr lvl="1"/>
            <a:endParaRPr lang="en-US" sz="2400">
              <a:latin typeface="FlandersArtSans-Regular"/>
            </a:endParaRPr>
          </a:p>
          <a:p>
            <a:endParaRPr lang="en-US" sz="2400"/>
          </a:p>
          <a:p>
            <a:pPr lvl="1"/>
            <a:endParaRPr lang="en-US" sz="2400">
              <a:latin typeface="FlandersArtSans-Regular"/>
            </a:endParaRPr>
          </a:p>
          <a:p>
            <a:pPr marL="742950" lvl="1" indent="-285750">
              <a:buFont typeface="Calibri"/>
              <a:buChar char="-"/>
            </a:pPr>
            <a:endParaRPr lang="en-US" sz="2000">
              <a:latin typeface="FlandersArtSans-Regular"/>
            </a:endParaRPr>
          </a:p>
        </p:txBody>
      </p:sp>
    </p:spTree>
    <p:extLst>
      <p:ext uri="{BB962C8B-B14F-4D97-AF65-F5344CB8AC3E}">
        <p14:creationId xmlns:p14="http://schemas.microsoft.com/office/powerpoint/2010/main" val="2583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apieren piramide van personen">
            <a:extLst>
              <a:ext uri="{FF2B5EF4-FFF2-40B4-BE49-F238E27FC236}">
                <a16:creationId xmlns:a16="http://schemas.microsoft.com/office/drawing/2014/main" id="{2DECA709-E0D7-1DD9-C8D6-407D51646DB8}"/>
              </a:ext>
            </a:extLst>
          </p:cNvPr>
          <p:cNvPicPr>
            <a:picLocks noGrp="1" noChangeAspect="1"/>
          </p:cNvPicPr>
          <p:nvPr>
            <p:ph type="pic" sz="quarter" idx="11"/>
          </p:nvPr>
        </p:nvPicPr>
        <p:blipFill rotWithShape="1">
          <a:blip r:embed="rId3"/>
          <a:srcRect t="4782" b="20218"/>
          <a:stretch/>
        </p:blipFill>
        <p:spPr>
          <a:xfrm>
            <a:off x="20" y="10"/>
            <a:ext cx="12191980" cy="6857989"/>
          </a:xfrm>
          <a:noFill/>
        </p:spPr>
      </p:pic>
      <p:sp>
        <p:nvSpPr>
          <p:cNvPr id="9" name="Text Placeholder 2">
            <a:extLst>
              <a:ext uri="{FF2B5EF4-FFF2-40B4-BE49-F238E27FC236}">
                <a16:creationId xmlns:a16="http://schemas.microsoft.com/office/drawing/2014/main" id="{91180466-8F83-647D-AECE-E377982F06ED}"/>
              </a:ext>
            </a:extLst>
          </p:cNvPr>
          <p:cNvSpPr>
            <a:spLocks noGrp="1"/>
          </p:cNvSpPr>
          <p:nvPr>
            <p:ph type="body" sz="quarter" idx="14"/>
          </p:nvPr>
        </p:nvSpPr>
        <p:spPr>
          <a:xfrm>
            <a:off x="10669941" y="6145067"/>
            <a:ext cx="1215273" cy="578957"/>
          </a:xfrm>
        </p:spPr>
        <p:txBody>
          <a:bodyPr/>
          <a:lstStyle/>
          <a:p>
            <a:endParaRPr lang="en-US"/>
          </a:p>
        </p:txBody>
      </p:sp>
      <p:sp>
        <p:nvSpPr>
          <p:cNvPr id="11" name="Text Placeholder 3">
            <a:extLst>
              <a:ext uri="{FF2B5EF4-FFF2-40B4-BE49-F238E27FC236}">
                <a16:creationId xmlns:a16="http://schemas.microsoft.com/office/drawing/2014/main" id="{8182CD40-8756-583C-A30C-331044C874EF}"/>
              </a:ext>
            </a:extLst>
          </p:cNvPr>
          <p:cNvSpPr>
            <a:spLocks noGrp="1"/>
          </p:cNvSpPr>
          <p:nvPr>
            <p:ph type="body" sz="quarter" idx="16"/>
          </p:nvPr>
        </p:nvSpPr>
        <p:spPr>
          <a:xfrm>
            <a:off x="371475" y="6305360"/>
            <a:ext cx="1302984" cy="254675"/>
          </a:xfrm>
        </p:spPr>
        <p:txBody>
          <a:bodyPr/>
          <a:lstStyle/>
          <a:p>
            <a:endParaRPr lang="en-US"/>
          </a:p>
        </p:txBody>
      </p:sp>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title" idx="4294967295"/>
          </p:nvPr>
        </p:nvSpPr>
        <p:spPr>
          <a:xfrm>
            <a:off x="371475" y="4537226"/>
            <a:ext cx="11449050" cy="1215958"/>
          </a:xfrm>
        </p:spPr>
        <p:txBody>
          <a:bodyPr anchor="ctr">
            <a:normAutofit/>
          </a:bodyPr>
          <a:lstStyle/>
          <a:p>
            <a:r>
              <a:rPr lang="en-GB"/>
              <a:t>Leren </a:t>
            </a:r>
            <a:r>
              <a:rPr lang="en-GB" err="1"/>
              <a:t>en</a:t>
            </a:r>
            <a:r>
              <a:rPr lang="en-GB"/>
              <a:t> </a:t>
            </a:r>
            <a:r>
              <a:rPr lang="en-GB" err="1"/>
              <a:t>opleiden</a:t>
            </a:r>
            <a:r>
              <a:rPr lang="en-GB"/>
              <a:t>: </a:t>
            </a:r>
            <a:r>
              <a:rPr lang="en-GB" err="1"/>
              <a:t>algemene</a:t>
            </a:r>
            <a:r>
              <a:rPr lang="en-GB"/>
              <a:t> </a:t>
            </a:r>
            <a:r>
              <a:rPr lang="en-GB" err="1"/>
              <a:t>pijlers</a:t>
            </a:r>
            <a:endParaRPr lang="en-US" err="1"/>
          </a:p>
        </p:txBody>
      </p:sp>
    </p:spTree>
    <p:extLst>
      <p:ext uri="{BB962C8B-B14F-4D97-AF65-F5344CB8AC3E}">
        <p14:creationId xmlns:p14="http://schemas.microsoft.com/office/powerpoint/2010/main" val="719536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1A28F32-3743-61AB-A0DF-F86A4E2E1702}"/>
              </a:ext>
            </a:extLst>
          </p:cNvPr>
          <p:cNvSpPr>
            <a:spLocks noGrp="1"/>
          </p:cNvSpPr>
          <p:nvPr>
            <p:ph type="title"/>
          </p:nvPr>
        </p:nvSpPr>
        <p:spPr/>
        <p:txBody>
          <a:bodyPr/>
          <a:lstStyle/>
          <a:p>
            <a:r>
              <a:rPr lang="nl-BE" sz="3200">
                <a:latin typeface="FlandersArtSans-Bold"/>
              </a:rPr>
              <a:t>Welke opleidingsinitiatieven mag je verwachten van </a:t>
            </a:r>
            <a:r>
              <a:rPr lang="nl-BE" sz="3200" err="1">
                <a:latin typeface="FlandersArtSans-Bold"/>
              </a:rPr>
              <a:t>AgO</a:t>
            </a:r>
            <a:r>
              <a:rPr lang="nl-BE" sz="3200">
                <a:latin typeface="FlandersArtSans-Bold"/>
              </a:rPr>
              <a:t>?</a:t>
            </a:r>
            <a:endParaRPr lang="en-US" sz="3200"/>
          </a:p>
        </p:txBody>
      </p:sp>
      <p:sp>
        <p:nvSpPr>
          <p:cNvPr id="8" name="Tijdelijke aanduiding voor tekst 7">
            <a:extLst>
              <a:ext uri="{FF2B5EF4-FFF2-40B4-BE49-F238E27FC236}">
                <a16:creationId xmlns:a16="http://schemas.microsoft.com/office/drawing/2014/main" id="{4839871A-0289-E712-8FA5-9DBD11ACE12F}"/>
              </a:ext>
            </a:extLst>
          </p:cNvPr>
          <p:cNvSpPr>
            <a:spLocks noGrp="1"/>
          </p:cNvSpPr>
          <p:nvPr>
            <p:ph type="body" sz="quarter" idx="11"/>
          </p:nvPr>
        </p:nvSpPr>
        <p:spPr/>
        <p:txBody>
          <a:bodyPr/>
          <a:lstStyle/>
          <a:p>
            <a:pPr marL="287655" indent="-287655"/>
            <a:r>
              <a:rPr lang="nl-BE" sz="2400">
                <a:latin typeface="FlandersArtSans-Regular"/>
                <a:cs typeface="Calibri Light"/>
              </a:rPr>
              <a:t>Organisatie train-</a:t>
            </a:r>
            <a:r>
              <a:rPr lang="nl-BE" sz="2400" err="1">
                <a:latin typeface="FlandersArtSans-Regular"/>
                <a:cs typeface="Calibri Light"/>
              </a:rPr>
              <a:t>the</a:t>
            </a:r>
            <a:r>
              <a:rPr lang="nl-BE" sz="2400">
                <a:latin typeface="FlandersArtSans-Regular"/>
                <a:cs typeface="Calibri Light"/>
              </a:rPr>
              <a:t>-</a:t>
            </a:r>
            <a:r>
              <a:rPr lang="nl-BE" sz="2400" err="1">
                <a:latin typeface="FlandersArtSans-Regular"/>
                <a:cs typeface="Calibri Light"/>
              </a:rPr>
              <a:t>trainersessies</a:t>
            </a:r>
            <a:endParaRPr lang="en-US" sz="2400">
              <a:latin typeface="FlandersArtSans-Regular"/>
            </a:endParaRPr>
          </a:p>
        </p:txBody>
      </p:sp>
      <p:sp>
        <p:nvSpPr>
          <p:cNvPr id="9" name="Tijdelijke aanduiding voor tekst 8">
            <a:extLst>
              <a:ext uri="{FF2B5EF4-FFF2-40B4-BE49-F238E27FC236}">
                <a16:creationId xmlns:a16="http://schemas.microsoft.com/office/drawing/2014/main" id="{89130A4C-A6BA-2F16-A5F4-222383CC81D5}"/>
              </a:ext>
            </a:extLst>
          </p:cNvPr>
          <p:cNvSpPr>
            <a:spLocks noGrp="1"/>
          </p:cNvSpPr>
          <p:nvPr>
            <p:ph type="body" sz="quarter" idx="12"/>
          </p:nvPr>
        </p:nvSpPr>
        <p:spPr>
          <a:xfrm>
            <a:off x="6333462" y="1966665"/>
            <a:ext cx="4839366" cy="1928812"/>
          </a:xfrm>
        </p:spPr>
        <p:txBody>
          <a:bodyPr/>
          <a:lstStyle/>
          <a:p>
            <a:pPr marL="287655" indent="-287655"/>
            <a:r>
              <a:rPr lang="nl-BE" sz="2400">
                <a:latin typeface="FlandersArtSans-Regular"/>
                <a:cs typeface="Calibri Light"/>
              </a:rPr>
              <a:t>Faciliteren van intervisies</a:t>
            </a:r>
          </a:p>
        </p:txBody>
      </p:sp>
      <p:sp>
        <p:nvSpPr>
          <p:cNvPr id="10" name="Tijdelijke aanduiding voor tekst 9">
            <a:extLst>
              <a:ext uri="{FF2B5EF4-FFF2-40B4-BE49-F238E27FC236}">
                <a16:creationId xmlns:a16="http://schemas.microsoft.com/office/drawing/2014/main" id="{37F23A75-7AAE-E70A-34F2-4EDC68C22256}"/>
              </a:ext>
            </a:extLst>
          </p:cNvPr>
          <p:cNvSpPr>
            <a:spLocks noGrp="1"/>
          </p:cNvSpPr>
          <p:nvPr>
            <p:ph type="body" sz="quarter" idx="14"/>
          </p:nvPr>
        </p:nvSpPr>
        <p:spPr/>
        <p:txBody>
          <a:bodyPr/>
          <a:lstStyle/>
          <a:p>
            <a:pPr marL="287655" indent="-287655"/>
            <a:r>
              <a:rPr lang="nl-BE" sz="2400">
                <a:latin typeface="FlandersArtSans-Regular"/>
                <a:cs typeface="Calibri Light"/>
              </a:rPr>
              <a:t>Aanbod via raamcontracten, denk bijvoorbeeld aan leiderschapstrainingen</a:t>
            </a:r>
          </a:p>
        </p:txBody>
      </p:sp>
      <p:sp>
        <p:nvSpPr>
          <p:cNvPr id="11" name="Tijdelijke aanduiding voor tekst 10">
            <a:extLst>
              <a:ext uri="{FF2B5EF4-FFF2-40B4-BE49-F238E27FC236}">
                <a16:creationId xmlns:a16="http://schemas.microsoft.com/office/drawing/2014/main" id="{11D0D78E-FC85-EEE2-8ECC-B0DE9F0CBD32}"/>
              </a:ext>
            </a:extLst>
          </p:cNvPr>
          <p:cNvSpPr>
            <a:spLocks noGrp="1"/>
          </p:cNvSpPr>
          <p:nvPr>
            <p:ph type="body" sz="quarter" idx="15"/>
          </p:nvPr>
        </p:nvSpPr>
        <p:spPr/>
        <p:txBody>
          <a:bodyPr/>
          <a:lstStyle/>
          <a:p>
            <a:pPr marL="287655" indent="-287655"/>
            <a:r>
              <a:rPr lang="nl-BE" sz="2400">
                <a:latin typeface="FlandersArtSans-Regular"/>
                <a:cs typeface="Calibri Light"/>
              </a:rPr>
              <a:t>Kant-en-klaar ondersteuningsmateriaal</a:t>
            </a:r>
          </a:p>
        </p:txBody>
      </p:sp>
      <p:sp>
        <p:nvSpPr>
          <p:cNvPr id="13" name="Rechthoek 12">
            <a:extLst>
              <a:ext uri="{FF2B5EF4-FFF2-40B4-BE49-F238E27FC236}">
                <a16:creationId xmlns:a16="http://schemas.microsoft.com/office/drawing/2014/main" id="{C150A5B9-5B2A-D84E-00A6-6630F2E0D5CE}"/>
              </a:ext>
            </a:extLst>
          </p:cNvPr>
          <p:cNvSpPr/>
          <p:nvPr/>
        </p:nvSpPr>
        <p:spPr>
          <a:xfrm>
            <a:off x="3686353" y="2044006"/>
            <a:ext cx="2227019" cy="461665"/>
          </a:xfrm>
          <a:prstGeom prst="rect">
            <a:avLst/>
          </a:prstGeom>
          <a:noFill/>
        </p:spPr>
        <p:txBody>
          <a:bodyPr wrap="square" lIns="91440" tIns="45720" rIns="91440" bIns="45720" anchor="t">
            <a:spAutoFit/>
          </a:bodyPr>
          <a:lstStyle/>
          <a:p>
            <a:pPr algn="ctr"/>
            <a:endParaRPr lang="nl-NL" sz="2400" b="1" cap="none" spc="0">
              <a:ln w="9525">
                <a:solidFill>
                  <a:schemeClr val="bg1"/>
                </a:solidFill>
                <a:prstDash val="solid"/>
              </a:ln>
              <a:effectLst>
                <a:outerShdw blurRad="12700" dist="38100" dir="2700000" algn="tl" rotWithShape="0">
                  <a:schemeClr val="bg1">
                    <a:lumMod val="50000"/>
                  </a:schemeClr>
                </a:outerShdw>
              </a:effectLst>
              <a:latin typeface="FlandersArtSans-Regular"/>
            </a:endParaRPr>
          </a:p>
        </p:txBody>
      </p:sp>
      <p:sp>
        <p:nvSpPr>
          <p:cNvPr id="14" name="Rechthoek 13">
            <a:extLst>
              <a:ext uri="{FF2B5EF4-FFF2-40B4-BE49-F238E27FC236}">
                <a16:creationId xmlns:a16="http://schemas.microsoft.com/office/drawing/2014/main" id="{567D5F45-29E5-4D6E-5B8D-348C0E867E99}"/>
              </a:ext>
            </a:extLst>
          </p:cNvPr>
          <p:cNvSpPr/>
          <p:nvPr/>
        </p:nvSpPr>
        <p:spPr>
          <a:xfrm>
            <a:off x="3020080" y="4266645"/>
            <a:ext cx="3559564" cy="461665"/>
          </a:xfrm>
          <a:prstGeom prst="rect">
            <a:avLst/>
          </a:prstGeom>
          <a:noFill/>
        </p:spPr>
        <p:txBody>
          <a:bodyPr wrap="square" lIns="91440" tIns="45720" rIns="91440" bIns="45720" anchor="t">
            <a:spAutoFit/>
          </a:bodyPr>
          <a:lstStyle/>
          <a:p>
            <a:pPr algn="ctr"/>
            <a:endParaRPr lang="nl-NL"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5" name="Rechthoek 14">
            <a:extLst>
              <a:ext uri="{FF2B5EF4-FFF2-40B4-BE49-F238E27FC236}">
                <a16:creationId xmlns:a16="http://schemas.microsoft.com/office/drawing/2014/main" id="{CD4071EA-2694-87E1-0F17-F4D357C013E5}"/>
              </a:ext>
            </a:extLst>
          </p:cNvPr>
          <p:cNvSpPr/>
          <p:nvPr/>
        </p:nvSpPr>
        <p:spPr>
          <a:xfrm>
            <a:off x="8753143" y="2044006"/>
            <a:ext cx="2227019" cy="461665"/>
          </a:xfrm>
          <a:prstGeom prst="rect">
            <a:avLst/>
          </a:prstGeom>
          <a:noFill/>
        </p:spPr>
        <p:txBody>
          <a:bodyPr wrap="square" lIns="91440" tIns="45720" rIns="91440" bIns="45720" anchor="t">
            <a:spAutoFit/>
          </a:bodyPr>
          <a:lstStyle/>
          <a:p>
            <a:pPr algn="ctr"/>
            <a:endParaRPr lang="nl-NL" sz="2400" b="1" cap="none" spc="0">
              <a:ln w="9525">
                <a:solidFill>
                  <a:prstClr val="white"/>
                </a:solidFill>
                <a:prstDash val="solid"/>
              </a:ln>
              <a:solidFill>
                <a:schemeClr val="tx1"/>
              </a:solidFill>
              <a:effectLst>
                <a:outerShdw blurRad="12700" dist="38100" dir="2700000" algn="tl" rotWithShape="0">
                  <a:prstClr val="white">
                    <a:lumMod val="50000"/>
                  </a:prstClr>
                </a:outerShdw>
              </a:effectLst>
            </a:endParaRPr>
          </a:p>
        </p:txBody>
      </p:sp>
      <p:sp>
        <p:nvSpPr>
          <p:cNvPr id="16" name="Rechthoek 15">
            <a:extLst>
              <a:ext uri="{FF2B5EF4-FFF2-40B4-BE49-F238E27FC236}">
                <a16:creationId xmlns:a16="http://schemas.microsoft.com/office/drawing/2014/main" id="{8A1AE859-41C3-4F6C-E57D-2909E2AEE63F}"/>
              </a:ext>
            </a:extLst>
          </p:cNvPr>
          <p:cNvSpPr/>
          <p:nvPr/>
        </p:nvSpPr>
        <p:spPr>
          <a:xfrm>
            <a:off x="8086870" y="2439232"/>
            <a:ext cx="3559564" cy="461665"/>
          </a:xfrm>
          <a:prstGeom prst="rect">
            <a:avLst/>
          </a:prstGeom>
          <a:noFill/>
        </p:spPr>
        <p:txBody>
          <a:bodyPr wrap="square" lIns="91440" tIns="45720" rIns="91440" bIns="45720" anchor="t">
            <a:spAutoFit/>
          </a:bodyPr>
          <a:lstStyle/>
          <a:p>
            <a:pPr algn="ctr"/>
            <a:endParaRPr lang="nl-NL"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1" name="Rechthoek 20">
            <a:extLst>
              <a:ext uri="{FF2B5EF4-FFF2-40B4-BE49-F238E27FC236}">
                <a16:creationId xmlns:a16="http://schemas.microsoft.com/office/drawing/2014/main" id="{3C1C704C-00FB-9CDC-35BE-A5B70AE7FAA0}"/>
              </a:ext>
            </a:extLst>
          </p:cNvPr>
          <p:cNvSpPr/>
          <p:nvPr/>
        </p:nvSpPr>
        <p:spPr>
          <a:xfrm>
            <a:off x="8854632" y="4214907"/>
            <a:ext cx="2227019" cy="461665"/>
          </a:xfrm>
          <a:prstGeom prst="rect">
            <a:avLst/>
          </a:prstGeom>
          <a:noFill/>
        </p:spPr>
        <p:txBody>
          <a:bodyPr wrap="square" lIns="91440" tIns="45720" rIns="91440" bIns="45720" anchor="t">
            <a:spAutoFit/>
          </a:bodyPr>
          <a:lstStyle/>
          <a:p>
            <a:pPr algn="ctr"/>
            <a:endParaRPr lang="nl-NL" sz="2400" b="1" cap="none" spc="0">
              <a:ln w="9525">
                <a:solidFill>
                  <a:prstClr val="white"/>
                </a:solidFill>
                <a:prstDash val="solid"/>
              </a:ln>
              <a:solidFill>
                <a:schemeClr val="tx1"/>
              </a:solidFill>
              <a:effectLst>
                <a:outerShdw blurRad="12700" dist="38100" dir="2700000" algn="tl" rotWithShape="0">
                  <a:prstClr val="white">
                    <a:lumMod val="50000"/>
                  </a:prstClr>
                </a:outerShdw>
              </a:effectLst>
            </a:endParaRPr>
          </a:p>
        </p:txBody>
      </p:sp>
      <p:sp>
        <p:nvSpPr>
          <p:cNvPr id="4" name="TextBox 3">
            <a:extLst>
              <a:ext uri="{FF2B5EF4-FFF2-40B4-BE49-F238E27FC236}">
                <a16:creationId xmlns:a16="http://schemas.microsoft.com/office/drawing/2014/main" id="{237FCF03-4F56-8142-B077-4A2B233D2D1E}"/>
              </a:ext>
            </a:extLst>
          </p:cNvPr>
          <p:cNvSpPr txBox="1"/>
          <p:nvPr/>
        </p:nvSpPr>
        <p:spPr>
          <a:xfrm>
            <a:off x="7393021" y="2431914"/>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49765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ollega's die ideeën bespreken in een modern kantoor">
            <a:extLst>
              <a:ext uri="{FF2B5EF4-FFF2-40B4-BE49-F238E27FC236}">
                <a16:creationId xmlns:a16="http://schemas.microsoft.com/office/drawing/2014/main" id="{C7F106EB-801C-4AC8-5D46-C26DA0178142}"/>
              </a:ext>
            </a:extLst>
          </p:cNvPr>
          <p:cNvPicPr>
            <a:picLocks noGrp="1" noChangeAspect="1"/>
          </p:cNvPicPr>
          <p:nvPr>
            <p:ph type="pic" sz="quarter" idx="11"/>
          </p:nvPr>
        </p:nvPicPr>
        <p:blipFill rotWithShape="1">
          <a:blip r:embed="rId3"/>
          <a:srcRect t="15730"/>
          <a:stretch/>
        </p:blipFill>
        <p:spPr>
          <a:xfrm>
            <a:off x="20" y="10"/>
            <a:ext cx="12191980" cy="6857989"/>
          </a:xfrm>
          <a:noFill/>
        </p:spPr>
      </p:pic>
      <p:sp>
        <p:nvSpPr>
          <p:cNvPr id="9" name="Text Placeholder 2">
            <a:extLst>
              <a:ext uri="{FF2B5EF4-FFF2-40B4-BE49-F238E27FC236}">
                <a16:creationId xmlns:a16="http://schemas.microsoft.com/office/drawing/2014/main" id="{AB659A7F-036E-6C34-716C-1122806006A6}"/>
              </a:ext>
            </a:extLst>
          </p:cNvPr>
          <p:cNvSpPr>
            <a:spLocks noGrp="1"/>
          </p:cNvSpPr>
          <p:nvPr>
            <p:ph type="body" sz="quarter" idx="14"/>
          </p:nvPr>
        </p:nvSpPr>
        <p:spPr>
          <a:xfrm>
            <a:off x="10669941" y="6145067"/>
            <a:ext cx="1215273" cy="578957"/>
          </a:xfrm>
        </p:spPr>
        <p:txBody>
          <a:bodyPr/>
          <a:lstStyle/>
          <a:p>
            <a:endParaRPr lang="en-US"/>
          </a:p>
        </p:txBody>
      </p:sp>
      <p:sp>
        <p:nvSpPr>
          <p:cNvPr id="11" name="Text Placeholder 3">
            <a:extLst>
              <a:ext uri="{FF2B5EF4-FFF2-40B4-BE49-F238E27FC236}">
                <a16:creationId xmlns:a16="http://schemas.microsoft.com/office/drawing/2014/main" id="{8A4E0511-A42F-B64C-7A2A-09459D0741E4}"/>
              </a:ext>
            </a:extLst>
          </p:cNvPr>
          <p:cNvSpPr>
            <a:spLocks noGrp="1"/>
          </p:cNvSpPr>
          <p:nvPr>
            <p:ph type="body" sz="quarter" idx="16"/>
          </p:nvPr>
        </p:nvSpPr>
        <p:spPr>
          <a:xfrm>
            <a:off x="371475" y="6305360"/>
            <a:ext cx="1302984" cy="254675"/>
          </a:xfrm>
        </p:spPr>
        <p:txBody>
          <a:bodyPr/>
          <a:lstStyle/>
          <a:p>
            <a:endParaRPr lang="en-US"/>
          </a:p>
        </p:txBody>
      </p:sp>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title" idx="4294967295"/>
          </p:nvPr>
        </p:nvSpPr>
        <p:spPr>
          <a:xfrm>
            <a:off x="371475" y="425302"/>
            <a:ext cx="11449050" cy="1215958"/>
          </a:xfrm>
        </p:spPr>
        <p:txBody>
          <a:bodyPr anchor="ctr">
            <a:normAutofit/>
          </a:bodyPr>
          <a:lstStyle/>
          <a:p>
            <a:r>
              <a:rPr lang="en-GB" err="1"/>
              <a:t>Acties</a:t>
            </a:r>
            <a:r>
              <a:rPr lang="en-GB"/>
              <a:t>: wat </a:t>
            </a:r>
            <a:r>
              <a:rPr lang="en-GB" err="1"/>
              <a:t>voorzien</a:t>
            </a:r>
            <a:r>
              <a:rPr lang="en-GB"/>
              <a:t> we </a:t>
            </a:r>
            <a:r>
              <a:rPr lang="en-GB" err="1"/>
              <a:t>momenteel</a:t>
            </a:r>
            <a:r>
              <a:rPr lang="en-GB"/>
              <a:t> al?</a:t>
            </a:r>
            <a:endParaRPr lang="en-US"/>
          </a:p>
        </p:txBody>
      </p:sp>
    </p:spTree>
    <p:extLst>
      <p:ext uri="{BB962C8B-B14F-4D97-AF65-F5344CB8AC3E}">
        <p14:creationId xmlns:p14="http://schemas.microsoft.com/office/powerpoint/2010/main" val="1251412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sz="2800" err="1">
                <a:latin typeface="FlandersArtSans-Bold"/>
              </a:rPr>
              <a:t>Communicatie</a:t>
            </a:r>
            <a:r>
              <a:rPr lang="en-GB" sz="2800">
                <a:latin typeface="FlandersArtSans-Bold"/>
              </a:rPr>
              <a:t> </a:t>
            </a:r>
            <a:r>
              <a:rPr lang="en-GB" sz="2800" err="1">
                <a:latin typeface="FlandersArtSans-Bold"/>
              </a:rPr>
              <a:t>naar</a:t>
            </a:r>
            <a:r>
              <a:rPr lang="en-GB" sz="2800">
                <a:latin typeface="FlandersArtSans-Bold"/>
              </a:rPr>
              <a:t> alle VO-</a:t>
            </a:r>
            <a:r>
              <a:rPr lang="en-GB" sz="2800" err="1">
                <a:latin typeface="FlandersArtSans-Bold"/>
              </a:rPr>
              <a:t>medewerkers</a:t>
            </a:r>
            <a:r>
              <a:rPr lang="en-GB" sz="2800">
                <a:latin typeface="FlandersArtSans-Bold"/>
              </a:rPr>
              <a:t> die </a:t>
            </a:r>
            <a:r>
              <a:rPr lang="en-GB" sz="2800" err="1">
                <a:latin typeface="FlandersArtSans-Bold"/>
              </a:rPr>
              <a:t>onder</a:t>
            </a:r>
            <a:r>
              <a:rPr lang="en-GB" sz="2800">
                <a:latin typeface="FlandersArtSans-Bold"/>
              </a:rPr>
              <a:t> het VPS </a:t>
            </a:r>
            <a:r>
              <a:rPr lang="en-GB" sz="2800" err="1">
                <a:latin typeface="FlandersArtSans-Bold"/>
              </a:rPr>
              <a:t>vallen</a:t>
            </a:r>
            <a:br>
              <a:rPr lang="en-GB" sz="3200">
                <a:latin typeface="FlandersArtSans-Bold"/>
              </a:rPr>
            </a:br>
            <a:r>
              <a:rPr lang="en-GB" sz="2000" err="1">
                <a:latin typeface="FlandersArtSans-Bold"/>
              </a:rPr>
              <a:t>Wordt</a:t>
            </a:r>
            <a:r>
              <a:rPr lang="en-GB" sz="2000">
                <a:latin typeface="FlandersArtSans-Bold"/>
              </a:rPr>
              <a:t> </a:t>
            </a:r>
            <a:r>
              <a:rPr lang="en-GB" sz="2000" err="1">
                <a:latin typeface="FlandersArtSans-Bold"/>
              </a:rPr>
              <a:t>verder</a:t>
            </a:r>
            <a:r>
              <a:rPr lang="en-GB" sz="2000">
                <a:latin typeface="FlandersArtSans-Bold"/>
              </a:rPr>
              <a:t> </a:t>
            </a:r>
            <a:r>
              <a:rPr lang="en-GB" sz="2000" err="1">
                <a:latin typeface="FlandersArtSans-Bold"/>
              </a:rPr>
              <a:t>geconcretiseerd</a:t>
            </a:r>
            <a:endParaRPr lang="en-GB" sz="2000">
              <a:solidFill>
                <a:srgbClr val="000000"/>
              </a:solidFill>
            </a:endParaRPr>
          </a:p>
        </p:txBody>
      </p:sp>
      <p:sp>
        <p:nvSpPr>
          <p:cNvPr id="31" name="TextBox 30">
            <a:extLst>
              <a:ext uri="{FF2B5EF4-FFF2-40B4-BE49-F238E27FC236}">
                <a16:creationId xmlns:a16="http://schemas.microsoft.com/office/drawing/2014/main" id="{5DBFA6EC-263F-24FE-CA02-FF07DCCE8E28}"/>
              </a:ext>
            </a:extLst>
          </p:cNvPr>
          <p:cNvSpPr txBox="1"/>
          <p:nvPr/>
        </p:nvSpPr>
        <p:spPr>
          <a:xfrm>
            <a:off x="1006928" y="1978274"/>
            <a:ext cx="7703445" cy="3382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655" lvl="1" indent="-287655">
              <a:lnSpc>
                <a:spcPct val="90000"/>
              </a:lnSpc>
              <a:spcBef>
                <a:spcPts val="300"/>
              </a:spcBef>
              <a:buFont typeface="FlandersArtSans-Bold,Sans-Serif"/>
              <a:buChar char="⁄"/>
            </a:pPr>
            <a:endParaRPr lang="nl-NL" sz="2400">
              <a:latin typeface="FlandersArtSans-Regular"/>
              <a:ea typeface="+mn-lt"/>
              <a:cs typeface="+mn-lt"/>
            </a:endParaRPr>
          </a:p>
          <a:p>
            <a:pPr marL="287655" lvl="1" indent="-287655">
              <a:lnSpc>
                <a:spcPct val="90000"/>
              </a:lnSpc>
              <a:spcBef>
                <a:spcPts val="300"/>
              </a:spcBef>
              <a:buFont typeface="FlandersArtSans-Bold,Sans-Serif"/>
              <a:buChar char="⁄"/>
            </a:pPr>
            <a:r>
              <a:rPr lang="nl-NL" sz="2400">
                <a:latin typeface="FlandersArtSans-Regular"/>
                <a:ea typeface="+mn-lt"/>
                <a:cs typeface="+mn-lt"/>
              </a:rPr>
              <a:t>Communicatie volgens de mijlpalen van het regelgevend traject vanuit </a:t>
            </a:r>
            <a:r>
              <a:rPr lang="nl-NL" sz="2400" err="1">
                <a:latin typeface="FlandersArtSans-Regular"/>
                <a:ea typeface="+mn-lt"/>
                <a:cs typeface="+mn-lt"/>
              </a:rPr>
              <a:t>AgO</a:t>
            </a:r>
            <a:r>
              <a:rPr lang="nl-NL" sz="2400">
                <a:latin typeface="FlandersArtSans-Regular"/>
                <a:ea typeface="+mn-lt"/>
                <a:cs typeface="+mn-lt"/>
              </a:rPr>
              <a:t> via Vlaanderen intern voor personeelsleden </a:t>
            </a:r>
          </a:p>
          <a:p>
            <a:pPr marL="287655" lvl="1" indent="-287655">
              <a:lnSpc>
                <a:spcPct val="90000"/>
              </a:lnSpc>
              <a:spcBef>
                <a:spcPts val="300"/>
              </a:spcBef>
              <a:buFont typeface="FlandersArtSans-Bold,Sans-Serif"/>
              <a:buChar char="⁄"/>
            </a:pPr>
            <a:r>
              <a:rPr lang="nl-NL" sz="2400">
                <a:latin typeface="FlandersArtSans-Regular"/>
                <a:ea typeface="+mn-lt"/>
                <a:cs typeface="+mn-lt"/>
              </a:rPr>
              <a:t>Communicatie tussen de mijlpalen van het regelgevend traject vanuit </a:t>
            </a:r>
            <a:r>
              <a:rPr lang="nl-NL" sz="2400" err="1">
                <a:latin typeface="FlandersArtSans-Regular"/>
                <a:ea typeface="+mn-lt"/>
                <a:cs typeface="+mn-lt"/>
              </a:rPr>
              <a:t>AgO</a:t>
            </a:r>
            <a:r>
              <a:rPr lang="nl-NL" sz="2400">
                <a:latin typeface="FlandersArtSans-Regular"/>
                <a:ea typeface="+mn-lt"/>
                <a:cs typeface="+mn-lt"/>
              </a:rPr>
              <a:t> en via ambassadeurs (infosessies in de entiteiten)</a:t>
            </a:r>
            <a:br>
              <a:rPr lang="nl-NL" sz="2400">
                <a:latin typeface="FlandersArtSans-Regular"/>
                <a:ea typeface="+mn-lt"/>
                <a:cs typeface="+mn-lt"/>
              </a:rPr>
            </a:br>
            <a:endParaRPr lang="nl-NL" sz="2400">
              <a:latin typeface="FlandersArtSans-Regular"/>
              <a:ea typeface="+mn-lt"/>
              <a:cs typeface="+mn-lt"/>
            </a:endParaRPr>
          </a:p>
          <a:p>
            <a:pPr marL="914400"/>
            <a:endParaRPr lang="nl-NL">
              <a:latin typeface="FlandersArtSans-Regular"/>
            </a:endParaRPr>
          </a:p>
          <a:p>
            <a:pPr marL="342900" indent="-342900">
              <a:buAutoNum type="arabicParenR"/>
            </a:pPr>
            <a:endParaRPr lang="nl-NL">
              <a:latin typeface="FlandersArtSans-Regular"/>
            </a:endParaRPr>
          </a:p>
        </p:txBody>
      </p:sp>
      <p:pic>
        <p:nvPicPr>
          <p:cNvPr id="3" name="Graphic 1" descr="Man met effen opvulling">
            <a:extLst>
              <a:ext uri="{FF2B5EF4-FFF2-40B4-BE49-F238E27FC236}">
                <a16:creationId xmlns:a16="http://schemas.microsoft.com/office/drawing/2014/main" id="{C3E9EDBF-74FD-FD3D-BC01-684173C1A2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4429" y="2562357"/>
            <a:ext cx="1823833" cy="1862578"/>
          </a:xfrm>
          <a:prstGeom prst="rect">
            <a:avLst/>
          </a:prstGeom>
        </p:spPr>
      </p:pic>
      <p:pic>
        <p:nvPicPr>
          <p:cNvPr id="5" name="Graphic 2" descr="Honkbalpet met effen opvulling">
            <a:extLst>
              <a:ext uri="{FF2B5EF4-FFF2-40B4-BE49-F238E27FC236}">
                <a16:creationId xmlns:a16="http://schemas.microsoft.com/office/drawing/2014/main" id="{9398BB07-45C0-BD46-A560-BB720059D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793" y="2363856"/>
            <a:ext cx="583969" cy="585161"/>
          </a:xfrm>
          <a:prstGeom prst="rect">
            <a:avLst/>
          </a:prstGeom>
        </p:spPr>
      </p:pic>
    </p:spTree>
    <p:extLst>
      <p:ext uri="{BB962C8B-B14F-4D97-AF65-F5344CB8AC3E}">
        <p14:creationId xmlns:p14="http://schemas.microsoft.com/office/powerpoint/2010/main" val="128772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sz="2800" err="1">
                <a:latin typeface="FlandersArtSans-Bold"/>
              </a:rPr>
              <a:t>Communicatie</a:t>
            </a:r>
            <a:r>
              <a:rPr lang="en-GB" sz="2800">
                <a:latin typeface="FlandersArtSans-Bold"/>
              </a:rPr>
              <a:t> </a:t>
            </a:r>
            <a:r>
              <a:rPr lang="en-GB" sz="2800" err="1">
                <a:latin typeface="FlandersArtSans-Bold"/>
              </a:rPr>
              <a:t>en</a:t>
            </a:r>
            <a:r>
              <a:rPr lang="en-GB" sz="2800">
                <a:latin typeface="FlandersArtSans-Bold"/>
              </a:rPr>
              <a:t> </a:t>
            </a:r>
            <a:r>
              <a:rPr lang="en-GB" sz="2800" err="1">
                <a:latin typeface="FlandersArtSans-Bold"/>
              </a:rPr>
              <a:t>opleiding</a:t>
            </a:r>
            <a:r>
              <a:rPr lang="en-GB" sz="2800">
                <a:latin typeface="FlandersArtSans-Bold"/>
              </a:rPr>
              <a:t> </a:t>
            </a:r>
            <a:r>
              <a:rPr lang="en-GB" sz="2800" err="1">
                <a:latin typeface="FlandersArtSans-Bold"/>
              </a:rPr>
              <a:t>voor</a:t>
            </a:r>
            <a:r>
              <a:rPr lang="en-GB" sz="2800">
                <a:latin typeface="FlandersArtSans-Bold"/>
              </a:rPr>
              <a:t> de </a:t>
            </a:r>
            <a:r>
              <a:rPr lang="en-GB" sz="2800" err="1">
                <a:latin typeface="FlandersArtSans-Bold"/>
              </a:rPr>
              <a:t>uitvoerders</a:t>
            </a:r>
            <a:r>
              <a:rPr lang="en-GB" sz="2800">
                <a:latin typeface="FlandersArtSans-Bold"/>
              </a:rPr>
              <a:t> </a:t>
            </a:r>
            <a:r>
              <a:rPr lang="en-GB" sz="2800" err="1">
                <a:latin typeface="FlandersArtSans-Bold"/>
              </a:rPr>
              <a:t>en</a:t>
            </a:r>
            <a:r>
              <a:rPr lang="en-GB" sz="2800">
                <a:latin typeface="FlandersArtSans-Bold"/>
              </a:rPr>
              <a:t> </a:t>
            </a:r>
            <a:r>
              <a:rPr lang="en-GB" sz="2800" err="1">
                <a:latin typeface="FlandersArtSans-Bold"/>
              </a:rPr>
              <a:t>ambassadeurs</a:t>
            </a:r>
            <a:br>
              <a:rPr lang="en-GB" sz="2000">
                <a:latin typeface="FlandersArtSans-Bold"/>
              </a:rPr>
            </a:br>
            <a:r>
              <a:rPr lang="en-GB" sz="2000" err="1">
                <a:latin typeface="FlandersArtSans-Bold"/>
              </a:rPr>
              <a:t>Wordt</a:t>
            </a:r>
            <a:r>
              <a:rPr lang="en-GB" sz="2000">
                <a:latin typeface="FlandersArtSans-Bold"/>
              </a:rPr>
              <a:t> </a:t>
            </a:r>
            <a:r>
              <a:rPr lang="en-GB" sz="2000" err="1">
                <a:latin typeface="FlandersArtSans-Bold"/>
              </a:rPr>
              <a:t>verder</a:t>
            </a:r>
            <a:r>
              <a:rPr lang="en-GB" sz="2000">
                <a:latin typeface="FlandersArtSans-Bold"/>
              </a:rPr>
              <a:t> </a:t>
            </a:r>
            <a:r>
              <a:rPr lang="en-GB" sz="2000" err="1">
                <a:latin typeface="FlandersArtSans-Bold"/>
              </a:rPr>
              <a:t>aangevuld</a:t>
            </a:r>
            <a:r>
              <a:rPr lang="en-GB" sz="2000">
                <a:latin typeface="FlandersArtSans-Bold"/>
              </a:rPr>
              <a:t> </a:t>
            </a:r>
            <a:r>
              <a:rPr lang="en-GB" sz="2000" err="1">
                <a:latin typeface="FlandersArtSans-Bold"/>
              </a:rPr>
              <a:t>en</a:t>
            </a:r>
            <a:r>
              <a:rPr lang="en-GB" sz="2000">
                <a:latin typeface="FlandersArtSans-Bold"/>
              </a:rPr>
              <a:t> </a:t>
            </a:r>
            <a:r>
              <a:rPr lang="en-GB" sz="2000" err="1">
                <a:latin typeface="FlandersArtSans-Bold"/>
              </a:rPr>
              <a:t>vormgegeven</a:t>
            </a:r>
            <a:endParaRPr lang="en-US" sz="2000" err="1"/>
          </a:p>
        </p:txBody>
      </p:sp>
      <p:sp>
        <p:nvSpPr>
          <p:cNvPr id="31" name="TextBox 30">
            <a:extLst>
              <a:ext uri="{FF2B5EF4-FFF2-40B4-BE49-F238E27FC236}">
                <a16:creationId xmlns:a16="http://schemas.microsoft.com/office/drawing/2014/main" id="{5DBFA6EC-263F-24FE-CA02-FF07DCCE8E28}"/>
              </a:ext>
            </a:extLst>
          </p:cNvPr>
          <p:cNvSpPr txBox="1"/>
          <p:nvPr/>
        </p:nvSpPr>
        <p:spPr>
          <a:xfrm>
            <a:off x="952499" y="1949485"/>
            <a:ext cx="8361410" cy="3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655" lvl="1" indent="-287655">
              <a:lnSpc>
                <a:spcPct val="90000"/>
              </a:lnSpc>
              <a:spcBef>
                <a:spcPts val="300"/>
              </a:spcBef>
              <a:buFont typeface="FlandersArtSans-Bold,Sans-Serif"/>
              <a:buChar char="⁄"/>
            </a:pPr>
            <a:r>
              <a:rPr lang="nl-BE" sz="2800">
                <a:latin typeface="FlandersArtSans-Regular"/>
              </a:rPr>
              <a:t>HR in de entiteit</a:t>
            </a:r>
          </a:p>
          <a:p>
            <a:pPr marL="744855" lvl="2" indent="-287655">
              <a:lnSpc>
                <a:spcPct val="90000"/>
              </a:lnSpc>
              <a:spcBef>
                <a:spcPts val="300"/>
              </a:spcBef>
              <a:buFont typeface="FlandersArtSans-Bold,Sans-Serif"/>
              <a:buChar char="⁄"/>
            </a:pPr>
            <a:r>
              <a:rPr lang="nl-BE" sz="2400" b="1">
                <a:latin typeface="FlandersArtSans-Regular"/>
              </a:rPr>
              <a:t>HR-infonetwerken</a:t>
            </a:r>
            <a:r>
              <a:rPr lang="nl-BE" sz="2400">
                <a:latin typeface="FlandersArtSans-Regular"/>
              </a:rPr>
              <a:t>: 5-sporen wordt een vast onderwerp</a:t>
            </a:r>
          </a:p>
          <a:p>
            <a:pPr marL="744855" lvl="2" indent="-287655">
              <a:lnSpc>
                <a:spcPct val="90000"/>
              </a:lnSpc>
              <a:spcBef>
                <a:spcPts val="300"/>
              </a:spcBef>
              <a:buFont typeface="FlandersArtSans-Bold,Sans-Serif"/>
              <a:buChar char="⁄"/>
            </a:pPr>
            <a:r>
              <a:rPr lang="nl-BE" sz="2400">
                <a:latin typeface="FlandersArtSans-Regular"/>
              </a:rPr>
              <a:t>HRBP-netwerken</a:t>
            </a:r>
          </a:p>
          <a:p>
            <a:pPr marL="744855" lvl="2" indent="-287655">
              <a:lnSpc>
                <a:spcPct val="90000"/>
              </a:lnSpc>
              <a:spcBef>
                <a:spcPts val="300"/>
              </a:spcBef>
              <a:buFont typeface="FlandersArtSans-Bold,Sans-Serif"/>
              <a:buChar char="⁄"/>
            </a:pPr>
            <a:r>
              <a:rPr lang="nl-BE" sz="2400">
                <a:latin typeface="FlandersArtSans-Regular"/>
              </a:rPr>
              <a:t>Vlaanderen Intern voor HR-professionals</a:t>
            </a:r>
            <a:endParaRPr lang="nl-BE" sz="2400">
              <a:latin typeface="FlandersArtSans-Regular"/>
              <a:ea typeface="+mn-lt"/>
              <a:cs typeface="+mn-lt"/>
            </a:endParaRPr>
          </a:p>
          <a:p>
            <a:pPr marL="744855" lvl="2" indent="-287655">
              <a:lnSpc>
                <a:spcPct val="90000"/>
              </a:lnSpc>
              <a:spcBef>
                <a:spcPts val="300"/>
              </a:spcBef>
              <a:buFont typeface="FlandersArtSans-Bold,Sans-Serif"/>
              <a:buChar char="⁄"/>
            </a:pPr>
            <a:r>
              <a:rPr lang="nl-BE" sz="2400">
                <a:latin typeface="FlandersArtSans-Regular"/>
              </a:rPr>
              <a:t>Infosessies en ondersteunend materiaal ter voorbereiding van infosessies in de entiteiten</a:t>
            </a:r>
          </a:p>
          <a:p>
            <a:pPr marL="287655" lvl="1" indent="-287655">
              <a:lnSpc>
                <a:spcPct val="90000"/>
              </a:lnSpc>
              <a:spcBef>
                <a:spcPts val="300"/>
              </a:spcBef>
              <a:buFont typeface="FlandersArtSans-Bold,Sans-Serif"/>
              <a:buChar char="⁄"/>
            </a:pPr>
            <a:r>
              <a:rPr lang="en-US" sz="2800" err="1">
                <a:latin typeface="FlandersArtSans-Regular"/>
              </a:rPr>
              <a:t>Topkader</a:t>
            </a:r>
            <a:endParaRPr lang="en-US" sz="2800">
              <a:latin typeface="FlandersArtSans-Regular"/>
            </a:endParaRPr>
          </a:p>
          <a:p>
            <a:pPr marL="744855" lvl="2" indent="-287655">
              <a:lnSpc>
                <a:spcPct val="90000"/>
              </a:lnSpc>
              <a:spcBef>
                <a:spcPts val="300"/>
              </a:spcBef>
              <a:buFont typeface="FlandersArtSans-Bold,Sans-Serif"/>
              <a:buChar char="⁄"/>
            </a:pPr>
            <a:r>
              <a:rPr lang="en-US" sz="2400">
                <a:latin typeface="FlandersArtSans-Regular"/>
              </a:rPr>
              <a:t>Info via </a:t>
            </a:r>
            <a:r>
              <a:rPr lang="en-US" sz="2400" err="1">
                <a:latin typeface="FlandersArtSans-Regular"/>
              </a:rPr>
              <a:t>gebruikelijke</a:t>
            </a:r>
            <a:r>
              <a:rPr lang="en-US" sz="2400">
                <a:latin typeface="FlandersArtSans-Regular"/>
              </a:rPr>
              <a:t> </a:t>
            </a:r>
            <a:r>
              <a:rPr lang="en-US" sz="2400" err="1">
                <a:latin typeface="FlandersArtSans-Regular"/>
              </a:rPr>
              <a:t>kanalen</a:t>
            </a:r>
            <a:endParaRPr lang="en-US" sz="2400">
              <a:latin typeface="FlandersArtSans-Regular"/>
            </a:endParaRPr>
          </a:p>
          <a:p>
            <a:pPr marL="457200" lvl="2">
              <a:lnSpc>
                <a:spcPct val="90000"/>
              </a:lnSpc>
              <a:spcBef>
                <a:spcPts val="300"/>
              </a:spcBef>
            </a:pPr>
            <a:endParaRPr lang="en-US" sz="2400">
              <a:latin typeface="FlandersArtSans-Regular"/>
            </a:endParaRPr>
          </a:p>
        </p:txBody>
      </p:sp>
      <p:pic>
        <p:nvPicPr>
          <p:cNvPr id="6" name="Graphic 1" descr="Man met effen opvulling">
            <a:extLst>
              <a:ext uri="{FF2B5EF4-FFF2-40B4-BE49-F238E27FC236}">
                <a16:creationId xmlns:a16="http://schemas.microsoft.com/office/drawing/2014/main" id="{19EE7D34-B63C-0E71-6D8B-E90F3DAC0A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7955" y="2778017"/>
            <a:ext cx="1823833" cy="1862578"/>
          </a:xfrm>
          <a:prstGeom prst="rect">
            <a:avLst/>
          </a:prstGeom>
        </p:spPr>
      </p:pic>
      <p:pic>
        <p:nvPicPr>
          <p:cNvPr id="7" name="Graphic 2" descr="Honkbalpet met effen opvulling">
            <a:extLst>
              <a:ext uri="{FF2B5EF4-FFF2-40B4-BE49-F238E27FC236}">
                <a16:creationId xmlns:a16="http://schemas.microsoft.com/office/drawing/2014/main" id="{9465EE07-C66B-E930-F515-59A2EB195B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8043" y="2579516"/>
            <a:ext cx="583969" cy="585161"/>
          </a:xfrm>
          <a:prstGeom prst="rect">
            <a:avLst/>
          </a:prstGeom>
        </p:spPr>
      </p:pic>
      <p:pic>
        <p:nvPicPr>
          <p:cNvPr id="8" name="Graphic 1" descr="Honkbalpet met effen opvulling">
            <a:extLst>
              <a:ext uri="{FF2B5EF4-FFF2-40B4-BE49-F238E27FC236}">
                <a16:creationId xmlns:a16="http://schemas.microsoft.com/office/drawing/2014/main" id="{D7B6CE98-DAFB-EE4A-E1B7-3A3E30529A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800000">
            <a:off x="10395703" y="2540761"/>
            <a:ext cx="583969" cy="585161"/>
          </a:xfrm>
          <a:prstGeom prst="rect">
            <a:avLst/>
          </a:prstGeom>
        </p:spPr>
      </p:pic>
    </p:spTree>
    <p:extLst>
      <p:ext uri="{BB962C8B-B14F-4D97-AF65-F5344CB8AC3E}">
        <p14:creationId xmlns:p14="http://schemas.microsoft.com/office/powerpoint/2010/main" val="396946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endParaRPr lang="nl-BE">
              <a:latin typeface="Flanders Art Sans"/>
            </a:endParaRPr>
          </a:p>
          <a:p>
            <a:endParaRPr lang="nl-BE">
              <a:latin typeface="Flanders Art Sans"/>
            </a:endParaRPr>
          </a:p>
          <a:p>
            <a:r>
              <a:rPr lang="nl-BE">
                <a:latin typeface="Flanders Art Sans"/>
              </a:rPr>
              <a:t>HR-inspiratiesessie – duurzaam werk en leiderschap (nm)</a:t>
            </a:r>
            <a:endParaRPr lang="nl-BE"/>
          </a:p>
          <a:p>
            <a:endParaRPr lang="nl-BE"/>
          </a:p>
          <a:p>
            <a:endParaRPr lang="nl-BE"/>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endParaRPr lang="nl-BE">
              <a:latin typeface="Flanders Art Sans"/>
            </a:endParaRPr>
          </a:p>
          <a:p>
            <a:endParaRPr lang="nl-BE">
              <a:latin typeface="Flanders Art Sans"/>
            </a:endParaRPr>
          </a:p>
          <a:p>
            <a:r>
              <a:rPr lang="nl-BE">
                <a:latin typeface="Flanders Art Sans"/>
              </a:rPr>
              <a:t>HR-infosessie - vernieuwing toegangsbadges</a:t>
            </a:r>
          </a:p>
          <a:p>
            <a:endParaRPr lang="nl-BE"/>
          </a:p>
          <a:p>
            <a:endParaRPr lang="nl-BE"/>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HRBP-netwerk</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HR-atelier – fysieke agressie door derden (nm)</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27669" y="2658803"/>
            <a:ext cx="601084" cy="461665"/>
          </a:xfrm>
          <a:prstGeom prst="rect">
            <a:avLst/>
          </a:prstGeom>
          <a:noFill/>
        </p:spPr>
        <p:txBody>
          <a:bodyPr wrap="square" lIns="91440" tIns="45720" rIns="91440" bIns="45720" rtlCol="0" anchor="t">
            <a:spAutoFit/>
          </a:bodyPr>
          <a:lstStyle/>
          <a:p>
            <a:pPr algn="ctr">
              <a:defRPr/>
            </a:pPr>
            <a:r>
              <a:rPr lang="nl-BE" sz="1200">
                <a:latin typeface="Flanders Art Sans"/>
              </a:rPr>
              <a:t>12</a:t>
            </a:r>
            <a:endParaRPr lang="en-US"/>
          </a:p>
          <a:p>
            <a:pPr algn="ctr">
              <a:defRPr/>
            </a:pPr>
            <a:r>
              <a:rPr lang="nl-BE" sz="1200">
                <a:latin typeface="Flanders Art Sans"/>
              </a:rPr>
              <a:t>dec</a:t>
            </a:r>
            <a:endParaRPr lang="nl-BE" sz="1200"/>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latin typeface="Flanders Art Sans"/>
              </a:rPr>
              <a:t>14</a:t>
            </a:r>
            <a:br>
              <a:rPr lang="nl-BE" sz="1200">
                <a:latin typeface="Flanders Art Sans"/>
              </a:rPr>
            </a:br>
            <a:r>
              <a:rPr lang="nl-BE" sz="1200">
                <a:solidFill>
                  <a:srgbClr val="000000"/>
                </a:solidFill>
                <a:latin typeface="Flanders Art Sans"/>
              </a:rPr>
              <a:t>dec</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6169" y="4117338"/>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16</a:t>
            </a:r>
            <a:br>
              <a:rPr lang="nl-BE" sz="1200">
                <a:latin typeface="Flanders Art Sans"/>
              </a:rPr>
            </a:br>
            <a:r>
              <a:rPr lang="nl-BE" sz="1200">
                <a:latin typeface="Flanders Art Sans"/>
              </a:rPr>
              <a:t>jan</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latin typeface="Flanders Art Sans"/>
              </a:rPr>
              <a:t>17</a:t>
            </a:r>
            <a:endParaRPr lang="en-US"/>
          </a:p>
          <a:p>
            <a:pPr marL="0" marR="0" lvl="0" indent="0" algn="ctr" defTabSz="914400">
              <a:lnSpc>
                <a:spcPct val="100000"/>
              </a:lnSpc>
              <a:spcBef>
                <a:spcPts val="0"/>
              </a:spcBef>
              <a:spcAft>
                <a:spcPts val="0"/>
              </a:spcAft>
              <a:buClrTx/>
              <a:buSzTx/>
              <a:buFontTx/>
              <a:buNone/>
              <a:tabLst/>
              <a:defRPr/>
            </a:pPr>
            <a:r>
              <a:rPr lang="nl-BE" sz="1200"/>
              <a:t>jan</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17 </a:t>
            </a:r>
            <a:br>
              <a:rPr lang="nl-BE" sz="1200">
                <a:latin typeface="Flanders Art Sans"/>
              </a:rPr>
            </a:br>
            <a:r>
              <a:rPr lang="nl-BE" sz="1200">
                <a:latin typeface="Flanders Art Sans"/>
              </a:rPr>
              <a:t>jan</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2312471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sz="2800" err="1">
                <a:latin typeface="FlandersArtSans-Bold"/>
              </a:rPr>
              <a:t>Communicatie</a:t>
            </a:r>
            <a:r>
              <a:rPr lang="en-GB" sz="2800">
                <a:latin typeface="FlandersArtSans-Bold"/>
              </a:rPr>
              <a:t> </a:t>
            </a:r>
            <a:r>
              <a:rPr lang="en-GB" sz="2800" err="1">
                <a:latin typeface="FlandersArtSans-Bold"/>
              </a:rPr>
              <a:t>en</a:t>
            </a:r>
            <a:r>
              <a:rPr lang="en-GB" sz="2800">
                <a:latin typeface="FlandersArtSans-Bold"/>
              </a:rPr>
              <a:t> </a:t>
            </a:r>
            <a:r>
              <a:rPr lang="en-GB" sz="2800" err="1">
                <a:latin typeface="FlandersArtSans-Bold"/>
              </a:rPr>
              <a:t>opleiding</a:t>
            </a:r>
            <a:r>
              <a:rPr lang="en-GB" sz="2800">
                <a:latin typeface="FlandersArtSans-Bold"/>
              </a:rPr>
              <a:t> </a:t>
            </a:r>
            <a:r>
              <a:rPr lang="en-GB" sz="2800" err="1">
                <a:latin typeface="FlandersArtSans-Bold"/>
              </a:rPr>
              <a:t>voor</a:t>
            </a:r>
            <a:r>
              <a:rPr lang="en-GB" sz="2800">
                <a:latin typeface="FlandersArtSans-Bold"/>
              </a:rPr>
              <a:t> de </a:t>
            </a:r>
            <a:r>
              <a:rPr lang="en-GB" sz="2800" err="1">
                <a:latin typeface="FlandersArtSans-Bold"/>
              </a:rPr>
              <a:t>uitvoerders</a:t>
            </a:r>
            <a:r>
              <a:rPr lang="en-GB" sz="2800">
                <a:latin typeface="FlandersArtSans-Bold"/>
              </a:rPr>
              <a:t> </a:t>
            </a:r>
            <a:r>
              <a:rPr lang="en-GB" sz="2800" err="1">
                <a:latin typeface="FlandersArtSans-Bold"/>
              </a:rPr>
              <a:t>en</a:t>
            </a:r>
            <a:r>
              <a:rPr lang="en-GB" sz="2800">
                <a:latin typeface="FlandersArtSans-Bold"/>
              </a:rPr>
              <a:t> </a:t>
            </a:r>
            <a:r>
              <a:rPr lang="en-GB" sz="2800" err="1">
                <a:latin typeface="FlandersArtSans-Bold"/>
              </a:rPr>
              <a:t>ambassadeurs</a:t>
            </a:r>
            <a:br>
              <a:rPr lang="en-GB" sz="2800">
                <a:latin typeface="FlandersArtSans-Bold"/>
              </a:rPr>
            </a:br>
            <a:r>
              <a:rPr lang="en-GB" sz="2000" err="1">
                <a:latin typeface="FlandersArtSans-Bold"/>
              </a:rPr>
              <a:t>Wordt</a:t>
            </a:r>
            <a:r>
              <a:rPr lang="en-GB" sz="2000">
                <a:latin typeface="FlandersArtSans-Bold"/>
              </a:rPr>
              <a:t> </a:t>
            </a:r>
            <a:r>
              <a:rPr lang="en-GB" sz="2000" err="1">
                <a:latin typeface="FlandersArtSans-Bold"/>
              </a:rPr>
              <a:t>verder</a:t>
            </a:r>
            <a:r>
              <a:rPr lang="en-GB" sz="2000">
                <a:latin typeface="FlandersArtSans-Bold"/>
              </a:rPr>
              <a:t> </a:t>
            </a:r>
            <a:r>
              <a:rPr lang="en-GB" sz="2000" err="1">
                <a:latin typeface="FlandersArtSans-Bold"/>
              </a:rPr>
              <a:t>aangevuld</a:t>
            </a:r>
            <a:r>
              <a:rPr lang="en-GB" sz="2000">
                <a:latin typeface="FlandersArtSans-Bold"/>
              </a:rPr>
              <a:t> </a:t>
            </a:r>
            <a:r>
              <a:rPr lang="en-GB" sz="2000" err="1">
                <a:latin typeface="FlandersArtSans-Bold"/>
              </a:rPr>
              <a:t>en</a:t>
            </a:r>
            <a:r>
              <a:rPr lang="en-GB" sz="2000">
                <a:latin typeface="FlandersArtSans-Bold"/>
              </a:rPr>
              <a:t> </a:t>
            </a:r>
            <a:r>
              <a:rPr lang="en-GB" sz="2000" err="1">
                <a:latin typeface="FlandersArtSans-Bold"/>
              </a:rPr>
              <a:t>vormgegeven</a:t>
            </a:r>
            <a:endParaRPr lang="en-GB" sz="2000">
              <a:latin typeface="FlandersArtSans-Bold"/>
            </a:endParaRPr>
          </a:p>
        </p:txBody>
      </p:sp>
      <p:sp>
        <p:nvSpPr>
          <p:cNvPr id="31" name="TextBox 30">
            <a:extLst>
              <a:ext uri="{FF2B5EF4-FFF2-40B4-BE49-F238E27FC236}">
                <a16:creationId xmlns:a16="http://schemas.microsoft.com/office/drawing/2014/main" id="{5DBFA6EC-263F-24FE-CA02-FF07DCCE8E28}"/>
              </a:ext>
            </a:extLst>
          </p:cNvPr>
          <p:cNvSpPr txBox="1"/>
          <p:nvPr/>
        </p:nvSpPr>
        <p:spPr>
          <a:xfrm>
            <a:off x="952499" y="1949485"/>
            <a:ext cx="8572360" cy="373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655" lvl="1" indent="-287655">
              <a:lnSpc>
                <a:spcPct val="90000"/>
              </a:lnSpc>
              <a:spcBef>
                <a:spcPts val="300"/>
              </a:spcBef>
              <a:buFont typeface="FlandersArtSans-Bold,Sans-Serif"/>
              <a:buChar char="⁄"/>
            </a:pPr>
            <a:r>
              <a:rPr lang="en-US" sz="2800" err="1">
                <a:latin typeface="FlandersArtSans-Regular"/>
              </a:rPr>
              <a:t>Topkader</a:t>
            </a:r>
            <a:r>
              <a:rPr lang="en-US" sz="2800">
                <a:latin typeface="FlandersArtSans-Regular"/>
              </a:rPr>
              <a:t> </a:t>
            </a:r>
            <a:r>
              <a:rPr lang="en-US" sz="2800" err="1">
                <a:latin typeface="FlandersArtSans-Regular"/>
              </a:rPr>
              <a:t>en</a:t>
            </a:r>
            <a:r>
              <a:rPr lang="en-US" sz="2800">
                <a:latin typeface="FlandersArtSans-Regular"/>
              </a:rPr>
              <a:t> de HRBP’s: event in </a:t>
            </a:r>
            <a:r>
              <a:rPr lang="en-US" sz="2800" err="1">
                <a:latin typeface="FlandersArtSans-Regular"/>
                <a:cs typeface="Calibri"/>
              </a:rPr>
              <a:t>voorjaar</a:t>
            </a:r>
            <a:r>
              <a:rPr lang="en-US" sz="2800">
                <a:latin typeface="FlandersArtSans-Regular"/>
                <a:cs typeface="Calibri"/>
              </a:rPr>
              <a:t> 2024 </a:t>
            </a:r>
            <a:endParaRPr lang="en-US" sz="2800">
              <a:latin typeface="FlandersArtSans-Regular"/>
              <a:ea typeface="+mn-lt"/>
              <a:cs typeface="+mn-lt"/>
            </a:endParaRPr>
          </a:p>
          <a:p>
            <a:pPr marL="287655" lvl="1" indent="-287655">
              <a:lnSpc>
                <a:spcPct val="90000"/>
              </a:lnSpc>
              <a:spcBef>
                <a:spcPts val="300"/>
              </a:spcBef>
              <a:buFont typeface="FlandersArtSans-Bold,Sans-Serif"/>
              <a:buChar char="⁄"/>
            </a:pPr>
            <a:r>
              <a:rPr lang="en-US" sz="2800" err="1">
                <a:latin typeface="FlandersArtSans-Regular"/>
              </a:rPr>
              <a:t>Leidinggevenden</a:t>
            </a:r>
            <a:endParaRPr lang="en-US" sz="2800">
              <a:latin typeface="FlandersArtSans-Regular"/>
            </a:endParaRPr>
          </a:p>
          <a:p>
            <a:pPr marL="744855" lvl="2" indent="-287655">
              <a:lnSpc>
                <a:spcPct val="90000"/>
              </a:lnSpc>
              <a:spcBef>
                <a:spcPts val="300"/>
              </a:spcBef>
              <a:buFont typeface="FlandersArtSans-Bold,Sans-Serif"/>
              <a:buChar char="⁄"/>
            </a:pPr>
            <a:r>
              <a:rPr lang="en-US" sz="2400">
                <a:latin typeface="FlandersArtSans-Regular"/>
              </a:rPr>
              <a:t>Vlaanderen Intern </a:t>
            </a:r>
            <a:r>
              <a:rPr lang="en-US" sz="2400" err="1">
                <a:latin typeface="FlandersArtSans-Regular"/>
              </a:rPr>
              <a:t>voor</a:t>
            </a:r>
            <a:r>
              <a:rPr lang="en-US" sz="2400">
                <a:latin typeface="FlandersArtSans-Regular"/>
              </a:rPr>
              <a:t> </a:t>
            </a:r>
            <a:r>
              <a:rPr lang="en-US" sz="2400" err="1">
                <a:latin typeface="FlandersArtSans-Regular"/>
              </a:rPr>
              <a:t>leidinggevenden</a:t>
            </a:r>
            <a:r>
              <a:rPr lang="en-US" sz="2400">
                <a:latin typeface="FlandersArtSans-Regular"/>
              </a:rPr>
              <a:t> </a:t>
            </a:r>
            <a:r>
              <a:rPr lang="en-US" sz="2400" err="1">
                <a:latin typeface="FlandersArtSans-Regular"/>
              </a:rPr>
              <a:t>wordt</a:t>
            </a:r>
            <a:r>
              <a:rPr lang="en-US" sz="2400">
                <a:latin typeface="FlandersArtSans-Regular"/>
              </a:rPr>
              <a:t> </a:t>
            </a:r>
            <a:r>
              <a:rPr lang="en-US" sz="2400" err="1">
                <a:latin typeface="FlandersArtSans-Regular"/>
              </a:rPr>
              <a:t>verder</a:t>
            </a:r>
            <a:r>
              <a:rPr lang="en-US" sz="2400">
                <a:latin typeface="FlandersArtSans-Regular"/>
              </a:rPr>
              <a:t> </a:t>
            </a:r>
            <a:r>
              <a:rPr lang="en-US" sz="2400" err="1">
                <a:latin typeface="FlandersArtSans-Regular"/>
              </a:rPr>
              <a:t>uitgebouwd</a:t>
            </a:r>
            <a:endParaRPr lang="en-US" sz="2400">
              <a:latin typeface="FlandersArtSans-Regular"/>
            </a:endParaRPr>
          </a:p>
          <a:p>
            <a:pPr marL="1202055" lvl="3" indent="-287655">
              <a:lnSpc>
                <a:spcPct val="90000"/>
              </a:lnSpc>
              <a:spcBef>
                <a:spcPts val="300"/>
              </a:spcBef>
              <a:buFont typeface="FlandersArtSans-Bold,Sans-Serif"/>
              <a:buChar char="⁄"/>
            </a:pPr>
            <a:r>
              <a:rPr lang="en-US" sz="2400">
                <a:latin typeface="FlandersArtSans-Regular"/>
              </a:rPr>
              <a:t>Na </a:t>
            </a:r>
            <a:r>
              <a:rPr lang="nl-BE" sz="2400">
                <a:latin typeface="FlandersArtSans-Regular"/>
              </a:rPr>
              <a:t>2</a:t>
            </a:r>
            <a:r>
              <a:rPr lang="nl-BE" sz="2400" baseline="30000">
                <a:latin typeface="FlandersArtSans-Regular"/>
              </a:rPr>
              <a:t>de</a:t>
            </a:r>
            <a:r>
              <a:rPr lang="en-US" sz="2400">
                <a:latin typeface="FlandersArtSans-Regular"/>
              </a:rPr>
              <a:t> </a:t>
            </a:r>
            <a:r>
              <a:rPr lang="en-US" sz="2400" err="1">
                <a:latin typeface="FlandersArtSans-Regular"/>
              </a:rPr>
              <a:t>principiële</a:t>
            </a:r>
            <a:r>
              <a:rPr lang="en-US" sz="2400">
                <a:latin typeface="FlandersArtSans-Regular"/>
              </a:rPr>
              <a:t> </a:t>
            </a:r>
            <a:r>
              <a:rPr lang="en-US" sz="2400" err="1">
                <a:latin typeface="FlandersArtSans-Regular"/>
              </a:rPr>
              <a:t>goedkeuring</a:t>
            </a:r>
            <a:r>
              <a:rPr lang="en-US" sz="2400">
                <a:latin typeface="FlandersArtSans-Regular"/>
              </a:rPr>
              <a:t>: </a:t>
            </a:r>
            <a:r>
              <a:rPr lang="en-US" sz="2400" err="1">
                <a:latin typeface="FlandersArtSans-Regular"/>
              </a:rPr>
              <a:t>lancering</a:t>
            </a:r>
            <a:r>
              <a:rPr lang="en-US" sz="2400">
                <a:latin typeface="FlandersArtSans-Regular"/>
              </a:rPr>
              <a:t> </a:t>
            </a:r>
            <a:r>
              <a:rPr lang="en-US" sz="2400" err="1">
                <a:latin typeface="FlandersArtSans-Regular"/>
              </a:rPr>
              <a:t>projectpagina</a:t>
            </a:r>
            <a:r>
              <a:rPr lang="en-US" sz="2400">
                <a:latin typeface="FlandersArtSans-Regular"/>
              </a:rPr>
              <a:t> </a:t>
            </a:r>
          </a:p>
          <a:p>
            <a:pPr marL="1202055" lvl="3" indent="-287655">
              <a:lnSpc>
                <a:spcPct val="90000"/>
              </a:lnSpc>
              <a:spcBef>
                <a:spcPts val="300"/>
              </a:spcBef>
              <a:buFont typeface="FlandersArtSans-Bold,Sans-Serif"/>
              <a:buChar char="⁄"/>
            </a:pPr>
            <a:r>
              <a:rPr lang="en-US" sz="2400" err="1">
                <a:latin typeface="FlandersArtSans-Regular"/>
              </a:rPr>
              <a:t>Regelmatige</a:t>
            </a:r>
            <a:r>
              <a:rPr lang="en-US" sz="2400">
                <a:latin typeface="FlandersArtSans-Regular"/>
              </a:rPr>
              <a:t> updates over </a:t>
            </a:r>
            <a:r>
              <a:rPr lang="en-US" sz="2400" err="1">
                <a:latin typeface="FlandersArtSans-Regular"/>
              </a:rPr>
              <a:t>voorbereidingen</a:t>
            </a:r>
            <a:r>
              <a:rPr lang="en-US" sz="2400">
                <a:latin typeface="FlandersArtSans-Regular"/>
              </a:rPr>
              <a:t> </a:t>
            </a:r>
            <a:r>
              <a:rPr lang="en-US" sz="2400" err="1">
                <a:latin typeface="FlandersArtSans-Regular"/>
              </a:rPr>
              <a:t>implementatie</a:t>
            </a:r>
            <a:r>
              <a:rPr lang="en-US" sz="2400">
                <a:latin typeface="FlandersArtSans-Regular"/>
              </a:rPr>
              <a:t>, </a:t>
            </a:r>
            <a:r>
              <a:rPr lang="en-US" sz="2400" err="1">
                <a:latin typeface="FlandersArtSans-Regular"/>
              </a:rPr>
              <a:t>opleidingen</a:t>
            </a:r>
            <a:r>
              <a:rPr lang="en-US" sz="2400">
                <a:latin typeface="FlandersArtSans-Regular"/>
              </a:rPr>
              <a:t> </a:t>
            </a:r>
            <a:r>
              <a:rPr lang="en-US" sz="2400" err="1">
                <a:latin typeface="FlandersArtSans-Regular"/>
              </a:rPr>
              <a:t>enz</a:t>
            </a:r>
            <a:r>
              <a:rPr lang="en-US" sz="2400">
                <a:latin typeface="FlandersArtSans-Regular"/>
              </a:rPr>
              <a:t>.</a:t>
            </a:r>
          </a:p>
          <a:p>
            <a:pPr marL="1202055" lvl="3" indent="-287655">
              <a:lnSpc>
                <a:spcPct val="90000"/>
              </a:lnSpc>
              <a:spcBef>
                <a:spcPts val="300"/>
              </a:spcBef>
              <a:buFont typeface="FlandersArtSans-Bold,Sans-Serif"/>
              <a:buChar char="⁄"/>
            </a:pPr>
            <a:r>
              <a:rPr lang="en-US" sz="2400" err="1">
                <a:latin typeface="FlandersArtSans-Regular"/>
              </a:rPr>
              <a:t>Promoten</a:t>
            </a:r>
            <a:r>
              <a:rPr lang="en-US" sz="2400">
                <a:latin typeface="FlandersArtSans-Regular"/>
              </a:rPr>
              <a:t> via HR-professionals </a:t>
            </a:r>
          </a:p>
          <a:p>
            <a:pPr marL="744855" lvl="2" indent="-287655">
              <a:lnSpc>
                <a:spcPct val="90000"/>
              </a:lnSpc>
              <a:spcBef>
                <a:spcPts val="300"/>
              </a:spcBef>
              <a:buFont typeface="FlandersArtSans-Bold,Sans-Serif"/>
              <a:buChar char="⁄"/>
            </a:pPr>
            <a:r>
              <a:rPr lang="en-US" sz="2400" err="1">
                <a:latin typeface="FlandersArtSans-Regular"/>
              </a:rPr>
              <a:t>Opleidingen</a:t>
            </a:r>
            <a:r>
              <a:rPr lang="en-US" sz="2400">
                <a:latin typeface="FlandersArtSans-Regular"/>
              </a:rPr>
              <a:t> </a:t>
            </a:r>
            <a:r>
              <a:rPr lang="en-US" sz="2400" err="1">
                <a:latin typeface="FlandersArtSans-Regular"/>
              </a:rPr>
              <a:t>en</a:t>
            </a:r>
            <a:r>
              <a:rPr lang="en-US" sz="2400">
                <a:latin typeface="FlandersArtSans-Regular"/>
              </a:rPr>
              <a:t> </a:t>
            </a:r>
            <a:r>
              <a:rPr lang="en-US" sz="2400" err="1">
                <a:latin typeface="FlandersArtSans-Regular"/>
              </a:rPr>
              <a:t>ondersteunend</a:t>
            </a:r>
            <a:r>
              <a:rPr lang="en-US" sz="2400">
                <a:latin typeface="FlandersArtSans-Regular"/>
              </a:rPr>
              <a:t> </a:t>
            </a:r>
            <a:r>
              <a:rPr lang="en-US" sz="2400" err="1">
                <a:latin typeface="FlandersArtSans-Regular"/>
              </a:rPr>
              <a:t>materiaal</a:t>
            </a:r>
            <a:endParaRPr lang="en-US" sz="2400">
              <a:latin typeface="FlandersArtSans-Regular"/>
            </a:endParaRPr>
          </a:p>
          <a:p>
            <a:pPr marL="742950" lvl="1" indent="-285750">
              <a:buFont typeface="Calibri"/>
              <a:buChar char="-"/>
            </a:pPr>
            <a:endParaRPr lang="nl-BE" sz="2000">
              <a:latin typeface="FlandersArtSans-Regular"/>
            </a:endParaRPr>
          </a:p>
        </p:txBody>
      </p:sp>
      <p:pic>
        <p:nvPicPr>
          <p:cNvPr id="4" name="Graphic 3" descr="Man met effen opvulling">
            <a:extLst>
              <a:ext uri="{FF2B5EF4-FFF2-40B4-BE49-F238E27FC236}">
                <a16:creationId xmlns:a16="http://schemas.microsoft.com/office/drawing/2014/main" id="{17D44E75-61F9-5CED-1AC6-3ACD8C7C4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4817" y="2778017"/>
            <a:ext cx="1823833" cy="1862578"/>
          </a:xfrm>
          <a:prstGeom prst="rect">
            <a:avLst/>
          </a:prstGeom>
        </p:spPr>
      </p:pic>
      <p:pic>
        <p:nvPicPr>
          <p:cNvPr id="6" name="Graphic 2" descr="Honkbalpet met effen opvulling">
            <a:extLst>
              <a:ext uri="{FF2B5EF4-FFF2-40B4-BE49-F238E27FC236}">
                <a16:creationId xmlns:a16="http://schemas.microsoft.com/office/drawing/2014/main" id="{350D9740-CD93-963F-8C1B-E11B4B78A3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4905" y="2579516"/>
            <a:ext cx="583969" cy="585161"/>
          </a:xfrm>
          <a:prstGeom prst="rect">
            <a:avLst/>
          </a:prstGeom>
        </p:spPr>
      </p:pic>
      <p:pic>
        <p:nvPicPr>
          <p:cNvPr id="7" name="Graphic 1" descr="Honkbalpet met effen opvulling">
            <a:extLst>
              <a:ext uri="{FF2B5EF4-FFF2-40B4-BE49-F238E27FC236}">
                <a16:creationId xmlns:a16="http://schemas.microsoft.com/office/drawing/2014/main" id="{BEAACF01-058E-4DE5-2DD6-041D0136A3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800000">
            <a:off x="10382565" y="2543239"/>
            <a:ext cx="583969" cy="585161"/>
          </a:xfrm>
          <a:prstGeom prst="rect">
            <a:avLst/>
          </a:prstGeom>
        </p:spPr>
      </p:pic>
    </p:spTree>
    <p:extLst>
      <p:ext uri="{BB962C8B-B14F-4D97-AF65-F5344CB8AC3E}">
        <p14:creationId xmlns:p14="http://schemas.microsoft.com/office/powerpoint/2010/main" val="308404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sz="2800">
                <a:latin typeface="FlandersArtSans-Bold"/>
              </a:rPr>
              <a:t>Tot slot</a:t>
            </a:r>
            <a:endParaRPr lang="en-GB" sz="2800"/>
          </a:p>
        </p:txBody>
      </p:sp>
      <p:sp>
        <p:nvSpPr>
          <p:cNvPr id="31" name="TextBox 30">
            <a:extLst>
              <a:ext uri="{FF2B5EF4-FFF2-40B4-BE49-F238E27FC236}">
                <a16:creationId xmlns:a16="http://schemas.microsoft.com/office/drawing/2014/main" id="{5DBFA6EC-263F-24FE-CA02-FF07DCCE8E28}"/>
              </a:ext>
            </a:extLst>
          </p:cNvPr>
          <p:cNvSpPr txBox="1"/>
          <p:nvPr/>
        </p:nvSpPr>
        <p:spPr>
          <a:xfrm>
            <a:off x="952499" y="1719447"/>
            <a:ext cx="10242613" cy="28807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655" lvl="1" indent="-287655">
              <a:lnSpc>
                <a:spcPct val="90000"/>
              </a:lnSpc>
              <a:spcBef>
                <a:spcPts val="300"/>
              </a:spcBef>
              <a:buFont typeface="FlandersArtSans-Bold,Sans-Serif"/>
              <a:buChar char="⁄"/>
            </a:pPr>
            <a:r>
              <a:rPr lang="nl-BE" sz="2800">
                <a:latin typeface="FlandersArtSans-Regular"/>
              </a:rPr>
              <a:t>Waar heb jij nood aan als het gaat om het 5-sporenbeleid?</a:t>
            </a:r>
          </a:p>
          <a:p>
            <a:pPr marL="287655" lvl="1" indent="-287655">
              <a:lnSpc>
                <a:spcPct val="90000"/>
              </a:lnSpc>
              <a:spcBef>
                <a:spcPts val="300"/>
              </a:spcBef>
              <a:buFont typeface="FlandersArtSans-Bold,Sans-Serif"/>
              <a:buChar char="⁄"/>
            </a:pPr>
            <a:r>
              <a:rPr lang="nl-BE" sz="2800">
                <a:latin typeface="FlandersArtSans-Regular"/>
              </a:rPr>
              <a:t>Waar dienen wij rekening mee te houden? </a:t>
            </a:r>
          </a:p>
          <a:p>
            <a:pPr marL="287655" lvl="1" indent="-287655">
              <a:lnSpc>
                <a:spcPct val="90000"/>
              </a:lnSpc>
              <a:spcBef>
                <a:spcPts val="300"/>
              </a:spcBef>
              <a:buFont typeface="FlandersArtSans-Bold,Sans-Serif"/>
              <a:buChar char="⁄"/>
            </a:pPr>
            <a:endParaRPr lang="nl-BE" sz="2800">
              <a:latin typeface="FlandersArtSans-Regular"/>
            </a:endParaRPr>
          </a:p>
          <a:p>
            <a:pPr marL="287655" lvl="1" indent="-287655">
              <a:lnSpc>
                <a:spcPct val="90000"/>
              </a:lnSpc>
              <a:spcBef>
                <a:spcPts val="300"/>
              </a:spcBef>
              <a:buFont typeface="FlandersArtSans-Bold,Sans-Serif"/>
              <a:buChar char="⁄"/>
            </a:pPr>
            <a:endParaRPr lang="nl-BE" sz="2800">
              <a:latin typeface="FlandersArtSans-Regular"/>
            </a:endParaRPr>
          </a:p>
          <a:p>
            <a:pPr marL="287655" lvl="1" indent="-287655">
              <a:lnSpc>
                <a:spcPct val="90000"/>
              </a:lnSpc>
              <a:spcBef>
                <a:spcPts val="300"/>
              </a:spcBef>
              <a:buFont typeface="FlandersArtSans-Bold,Sans-Serif"/>
              <a:buChar char="⁄"/>
            </a:pPr>
            <a:r>
              <a:rPr lang="nl-BE" sz="2800" b="1">
                <a:latin typeface="FlandersArtSans-Regular"/>
              </a:rPr>
              <a:t>Stuur je vragen, ideeën en opmerkingen naar </a:t>
            </a:r>
            <a:r>
              <a:rPr lang="nl-BE" sz="2800">
                <a:solidFill>
                  <a:srgbClr val="0070C0"/>
                </a:solidFill>
                <a:latin typeface="FlandersArtSans-Regular"/>
                <a:hlinkClick r:id="rId3">
                  <a:extLst>
                    <a:ext uri="{A12FA001-AC4F-418D-AE19-62706E023703}">
                      <ahyp:hlinkClr xmlns:ahyp="http://schemas.microsoft.com/office/drawing/2018/hyperlinkcolor" val="tx"/>
                    </a:ext>
                  </a:extLst>
                </a:hlinkClick>
              </a:rPr>
              <a:t>prog5sporen@vlaanderen.be</a:t>
            </a:r>
            <a:r>
              <a:rPr lang="nl-BE" sz="2800">
                <a:latin typeface="FlandersArtSans-Regular"/>
              </a:rPr>
              <a:t> </a:t>
            </a:r>
            <a:endParaRPr lang="en-US" sz="2400">
              <a:latin typeface="FlandersArtSans-Regular"/>
            </a:endParaRPr>
          </a:p>
          <a:p>
            <a:pPr marL="742950" lvl="1" indent="-285750">
              <a:buFont typeface="Calibri"/>
              <a:buChar char="-"/>
            </a:pPr>
            <a:endParaRPr lang="nl-BE" sz="2000">
              <a:latin typeface="FlandersArtSans-Regular"/>
            </a:endParaRPr>
          </a:p>
        </p:txBody>
      </p:sp>
    </p:spTree>
    <p:extLst>
      <p:ext uri="{BB962C8B-B14F-4D97-AF65-F5344CB8AC3E}">
        <p14:creationId xmlns:p14="http://schemas.microsoft.com/office/powerpoint/2010/main" val="22420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up van een toetsenbord">
            <a:extLst>
              <a:ext uri="{FF2B5EF4-FFF2-40B4-BE49-F238E27FC236}">
                <a16:creationId xmlns:a16="http://schemas.microsoft.com/office/drawing/2014/main" id="{3A1288DC-0290-1A61-3EB1-8B8E66C54B00}"/>
              </a:ext>
            </a:extLst>
          </p:cNvPr>
          <p:cNvPicPr>
            <a:picLocks noGrp="1" noChangeAspect="1"/>
          </p:cNvPicPr>
          <p:nvPr>
            <p:ph type="pic" sz="quarter" idx="11"/>
          </p:nvPr>
        </p:nvPicPr>
        <p:blipFill>
          <a:blip r:embed="rId2"/>
          <a:srcRect l="20333" r="20333"/>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nl-NL" sz="3200" b="1">
                <a:latin typeface="FlandersArtSans-Bold"/>
              </a:rPr>
              <a:t>Digitalisering administratieve wijzigingen</a:t>
            </a:r>
            <a:endParaRPr lang="en-US" sz="3200"/>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sz="2000">
                <a:ea typeface="+mn-lt"/>
                <a:cs typeface="+mn-lt"/>
              </a:rPr>
              <a:t>Alexander Hameeuw, </a:t>
            </a:r>
            <a:r>
              <a:rPr lang="en-GB" sz="2000" err="1">
                <a:ea typeface="+mn-lt"/>
                <a:cs typeface="+mn-lt"/>
              </a:rPr>
              <a:t>analist</a:t>
            </a:r>
            <a:r>
              <a:rPr lang="en-GB" sz="2000">
                <a:ea typeface="+mn-lt"/>
                <a:cs typeface="+mn-lt"/>
              </a:rPr>
              <a:t> HR Technologie </a:t>
            </a:r>
            <a:r>
              <a:rPr lang="en-GB" sz="2000" err="1">
                <a:ea typeface="+mn-lt"/>
                <a:cs typeface="+mn-lt"/>
              </a:rPr>
              <a:t>en</a:t>
            </a:r>
            <a:r>
              <a:rPr lang="en-GB" sz="2000">
                <a:ea typeface="+mn-lt"/>
                <a:cs typeface="+mn-lt"/>
              </a:rPr>
              <a:t> Data, </a:t>
            </a:r>
            <a:r>
              <a:rPr lang="en-GB" sz="2000" err="1">
                <a:ea typeface="+mn-lt"/>
                <a:cs typeface="+mn-lt"/>
              </a:rPr>
              <a:t>AgO</a:t>
            </a:r>
            <a:endParaRPr lang="en-US" sz="2000">
              <a:ea typeface="+mn-lt"/>
              <a:cs typeface="+mn-lt"/>
            </a:endParaRPr>
          </a:p>
        </p:txBody>
      </p:sp>
    </p:spTree>
    <p:extLst>
      <p:ext uri="{BB962C8B-B14F-4D97-AF65-F5344CB8AC3E}">
        <p14:creationId xmlns:p14="http://schemas.microsoft.com/office/powerpoint/2010/main" val="2225856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933568" y="4817719"/>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4023414" y="5225161"/>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933569" y="2173245"/>
            <a:ext cx="6283411"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 name="Rechthoek 6">
            <a:extLst>
              <a:ext uri="{FF2B5EF4-FFF2-40B4-BE49-F238E27FC236}">
                <a16:creationId xmlns:a16="http://schemas.microsoft.com/office/drawing/2014/main" id="{F87E93D7-0C38-46CA-BE2A-BE7871120A5D}"/>
              </a:ext>
            </a:extLst>
          </p:cNvPr>
          <p:cNvSpPr/>
          <p:nvPr/>
        </p:nvSpPr>
        <p:spPr>
          <a:xfrm>
            <a:off x="3933568" y="3042965"/>
            <a:ext cx="6283410"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 name="Rechthoek 7">
            <a:extLst>
              <a:ext uri="{FF2B5EF4-FFF2-40B4-BE49-F238E27FC236}">
                <a16:creationId xmlns:a16="http://schemas.microsoft.com/office/drawing/2014/main" id="{8E6383F9-FFFD-4ACC-B160-7AAE6D5851B7}"/>
              </a:ext>
            </a:extLst>
          </p:cNvPr>
          <p:cNvSpPr/>
          <p:nvPr/>
        </p:nvSpPr>
        <p:spPr>
          <a:xfrm>
            <a:off x="3933569" y="3925270"/>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2152650" y="109402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300">
                <a:latin typeface="Flanders Art Sans Bold" panose="00000800000000000000" pitchFamily="50" charset="0"/>
              </a:rPr>
              <a:t>Waarom dit project?</a:t>
            </a:r>
          </a:p>
        </p:txBody>
      </p:sp>
      <p:sp>
        <p:nvSpPr>
          <p:cNvPr id="10" name="Tekstvak 9">
            <a:extLst>
              <a:ext uri="{FF2B5EF4-FFF2-40B4-BE49-F238E27FC236}">
                <a16:creationId xmlns:a16="http://schemas.microsoft.com/office/drawing/2014/main" id="{3EEACA01-FE08-4A2A-BF96-C3F2F0290003}"/>
              </a:ext>
            </a:extLst>
          </p:cNvPr>
          <p:cNvSpPr txBox="1"/>
          <p:nvPr/>
        </p:nvSpPr>
        <p:spPr>
          <a:xfrm>
            <a:off x="5339022" y="3254354"/>
            <a:ext cx="4877957" cy="369332"/>
          </a:xfrm>
          <a:prstGeom prst="rect">
            <a:avLst/>
          </a:prstGeom>
          <a:noFill/>
        </p:spPr>
        <p:txBody>
          <a:bodyPr wrap="square" rtlCol="0">
            <a:spAutoFit/>
          </a:bodyPr>
          <a:lstStyle/>
          <a:p>
            <a:r>
              <a:rPr lang="nl-BE" sz="1800">
                <a:latin typeface="Flanders Art Sans" panose="00000500000000000000" pitchFamily="50" charset="0"/>
              </a:rPr>
              <a:t>Automatiseren</a:t>
            </a:r>
          </a:p>
        </p:txBody>
      </p:sp>
      <p:sp>
        <p:nvSpPr>
          <p:cNvPr id="11" name="Tekstvak 10">
            <a:extLst>
              <a:ext uri="{FF2B5EF4-FFF2-40B4-BE49-F238E27FC236}">
                <a16:creationId xmlns:a16="http://schemas.microsoft.com/office/drawing/2014/main" id="{FB5C8433-CF3C-4C52-ADE0-438C02FE4134}"/>
              </a:ext>
            </a:extLst>
          </p:cNvPr>
          <p:cNvSpPr txBox="1"/>
          <p:nvPr/>
        </p:nvSpPr>
        <p:spPr>
          <a:xfrm>
            <a:off x="6009003" y="4987892"/>
            <a:ext cx="4526499" cy="646331"/>
          </a:xfrm>
          <a:prstGeom prst="rect">
            <a:avLst/>
          </a:prstGeom>
          <a:noFill/>
        </p:spPr>
        <p:txBody>
          <a:bodyPr wrap="square" rtlCol="0">
            <a:spAutoFit/>
          </a:bodyPr>
          <a:lstStyle/>
          <a:p>
            <a:r>
              <a:rPr lang="nl-BE" sz="1800">
                <a:latin typeface="Flanders Art Sans" panose="00000500000000000000" pitchFamily="50" charset="0"/>
              </a:rPr>
              <a:t>Aligneren met de geautomatiseerde indiensttreding</a:t>
            </a: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a:off x="4155990" y="2664619"/>
            <a:ext cx="5639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a:off x="3412071" y="3448142"/>
            <a:ext cx="18015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3748217" y="4297199"/>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1524001" y="857250"/>
            <a:ext cx="27860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 name="Vrije vorm: vorm 4">
            <a:extLst>
              <a:ext uri="{FF2B5EF4-FFF2-40B4-BE49-F238E27FC236}">
                <a16:creationId xmlns:a16="http://schemas.microsoft.com/office/drawing/2014/main" id="{54C80248-FA50-4A6C-9824-FA57FDB3052C}"/>
              </a:ext>
            </a:extLst>
          </p:cNvPr>
          <p:cNvSpPr/>
          <p:nvPr/>
        </p:nvSpPr>
        <p:spPr>
          <a:xfrm>
            <a:off x="1981071" y="2160794"/>
            <a:ext cx="3567676" cy="3452384"/>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latin typeface="Flanders Art Sans"/>
            </a:endParaRPr>
          </a:p>
        </p:txBody>
      </p:sp>
      <p:sp>
        <p:nvSpPr>
          <p:cNvPr id="17" name="Tekstvak 16">
            <a:extLst>
              <a:ext uri="{FF2B5EF4-FFF2-40B4-BE49-F238E27FC236}">
                <a16:creationId xmlns:a16="http://schemas.microsoft.com/office/drawing/2014/main" id="{37B55C46-A390-4D5E-B2C8-1BAE487FBB49}"/>
              </a:ext>
            </a:extLst>
          </p:cNvPr>
          <p:cNvSpPr txBox="1"/>
          <p:nvPr/>
        </p:nvSpPr>
        <p:spPr>
          <a:xfrm>
            <a:off x="5598407" y="4071737"/>
            <a:ext cx="4865449" cy="646331"/>
          </a:xfrm>
          <a:prstGeom prst="rect">
            <a:avLst/>
          </a:prstGeom>
          <a:noFill/>
        </p:spPr>
        <p:txBody>
          <a:bodyPr wrap="square" rtlCol="0">
            <a:spAutoFit/>
          </a:bodyPr>
          <a:lstStyle/>
          <a:p>
            <a:r>
              <a:rPr lang="nl-BE" sz="1800">
                <a:latin typeface="Flanders Art Sans" panose="00000500000000000000" pitchFamily="50" charset="0"/>
              </a:rPr>
              <a:t>Gebruiksvriendelijkheid: beperkte invoer voor HR-medewerker + DCPA dossierbehandelaar</a:t>
            </a:r>
          </a:p>
        </p:txBody>
      </p:sp>
      <p:sp>
        <p:nvSpPr>
          <p:cNvPr id="18" name="Tekstvak 17">
            <a:extLst>
              <a:ext uri="{FF2B5EF4-FFF2-40B4-BE49-F238E27FC236}">
                <a16:creationId xmlns:a16="http://schemas.microsoft.com/office/drawing/2014/main" id="{447581E7-5BE6-463B-A6EB-ABB32B576FA4}"/>
              </a:ext>
            </a:extLst>
          </p:cNvPr>
          <p:cNvSpPr txBox="1"/>
          <p:nvPr/>
        </p:nvSpPr>
        <p:spPr>
          <a:xfrm>
            <a:off x="4942385" y="2450949"/>
            <a:ext cx="4877957" cy="369332"/>
          </a:xfrm>
          <a:prstGeom prst="rect">
            <a:avLst/>
          </a:prstGeom>
          <a:noFill/>
        </p:spPr>
        <p:txBody>
          <a:bodyPr wrap="square" rtlCol="0">
            <a:spAutoFit/>
          </a:bodyPr>
          <a:lstStyle/>
          <a:p>
            <a:r>
              <a:rPr lang="nl-BE" sz="1800">
                <a:latin typeface="Flanders Art Sans" panose="00000500000000000000" pitchFamily="50" charset="0"/>
              </a:rPr>
              <a:t>Digitalisering</a:t>
            </a:r>
          </a:p>
        </p:txBody>
      </p:sp>
      <p:sp>
        <p:nvSpPr>
          <p:cNvPr id="20" name="Rechthoek 19">
            <a:extLst>
              <a:ext uri="{FF2B5EF4-FFF2-40B4-BE49-F238E27FC236}">
                <a16:creationId xmlns:a16="http://schemas.microsoft.com/office/drawing/2014/main" id="{F71556A9-133B-4DF2-90B7-63EE8B29A6F4}"/>
              </a:ext>
            </a:extLst>
          </p:cNvPr>
          <p:cNvSpPr/>
          <p:nvPr/>
        </p:nvSpPr>
        <p:spPr>
          <a:xfrm>
            <a:off x="2025028" y="2507154"/>
            <a:ext cx="2744940" cy="2866106"/>
          </a:xfrm>
          <a:prstGeom prst="rect">
            <a:avLst/>
          </a:prstGeom>
        </p:spPr>
        <p:txBody>
          <a:bodyPr wrap="square" lIns="91440" tIns="45720" rIns="91440" bIns="45720" anchor="t">
            <a:spAutoFit/>
          </a:bodyPr>
          <a:lstStyle/>
          <a:p>
            <a:pPr>
              <a:lnSpc>
                <a:spcPct val="107000"/>
              </a:lnSpc>
              <a:spcAft>
                <a:spcPts val="600"/>
              </a:spcAft>
            </a:pPr>
            <a:endParaRPr lang="nl-BE" sz="1350" b="1">
              <a:latin typeface="Flanders Art Sans"/>
              <a:ea typeface="Calibri" panose="020F0502020204030204" pitchFamily="34" charset="0"/>
              <a:cs typeface="Times New Roman" panose="02020603050405020304" pitchFamily="18" charset="0"/>
            </a:endParaRPr>
          </a:p>
          <a:p>
            <a:r>
              <a:rPr lang="nl-BE" sz="1400" b="1">
                <a:solidFill>
                  <a:srgbClr val="373636"/>
                </a:solidFill>
                <a:latin typeface="Calibri"/>
                <a:cs typeface="Calibri"/>
              </a:rPr>
              <a:t>SCOPE:</a:t>
            </a:r>
            <a:endParaRPr lang="nl-BE"/>
          </a:p>
          <a:p>
            <a:r>
              <a:rPr lang="nl-BE" sz="1200">
                <a:solidFill>
                  <a:srgbClr val="373636"/>
                </a:solidFill>
                <a:ea typeface="+mn-lt"/>
                <a:cs typeface="+mn-lt"/>
              </a:rPr>
              <a:t>Automatiseren, digitaliseren en gebruiksvriendelijk maken van het aanvragen en verwerken van de verschillende administratieve wijzigingen naar analogie met de geautomatiseerde indiensttreding</a:t>
            </a:r>
            <a:endParaRPr lang="nl-BE" sz="1200"/>
          </a:p>
          <a:p>
            <a:endParaRPr lang="nl-BE" sz="1400">
              <a:latin typeface="Flanders Art Sans"/>
            </a:endParaRPr>
          </a:p>
          <a:p>
            <a:pPr>
              <a:lnSpc>
                <a:spcPct val="107000"/>
              </a:lnSpc>
              <a:spcAft>
                <a:spcPts val="600"/>
              </a:spcAft>
            </a:pPr>
            <a:r>
              <a:rPr lang="nl-BE" sz="1200" b="1">
                <a:latin typeface="Flanders Art Sans"/>
                <a:ea typeface="Calibri" panose="020F0502020204030204" pitchFamily="34" charset="0"/>
                <a:cs typeface="Times New Roman"/>
              </a:rPr>
              <a:t>NIET IN SCOPE:</a:t>
            </a:r>
          </a:p>
          <a:p>
            <a:pPr>
              <a:lnSpc>
                <a:spcPct val="107000"/>
              </a:lnSpc>
              <a:spcAft>
                <a:spcPts val="600"/>
              </a:spcAft>
            </a:pPr>
            <a:r>
              <a:rPr lang="nl-BE" sz="1200">
                <a:latin typeface="Flanders Art Sans"/>
                <a:ea typeface="Calibri" panose="020F0502020204030204" pitchFamily="34" charset="0"/>
                <a:cs typeface="Times New Roman"/>
              </a:rPr>
              <a:t>Geen vervanging van arbeidsplaatsbeheer!</a:t>
            </a:r>
          </a:p>
          <a:p>
            <a:pPr>
              <a:lnSpc>
                <a:spcPct val="107000"/>
              </a:lnSpc>
              <a:spcAft>
                <a:spcPts val="600"/>
              </a:spcAft>
            </a:pPr>
            <a:endParaRPr lang="nl-BE"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242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8" decel="10000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 presetClass="entr" presetSubtype="8" decel="100000"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 presetClass="entr" presetSubtype="8" decel="100000" fill="hold" grpId="0" nodeType="withEffect">
                                  <p:stCondLst>
                                    <p:cond delay="75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75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000"/>
                            </p:stCondLst>
                            <p:childTnLst>
                              <p:par>
                                <p:cTn id="42" presetID="2" presetClass="entr" presetSubtype="8" decel="10000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par>
                                <p:cTn id="46" presetID="22" presetClass="entr" presetSubtype="8"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10" grpId="0"/>
      <p:bldP spid="11" grpId="0"/>
      <p:bldP spid="5"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065EB70-7229-4850-99F3-9FDB2C4B306F}"/>
              </a:ext>
            </a:extLst>
          </p:cNvPr>
          <p:cNvSpPr/>
          <p:nvPr/>
        </p:nvSpPr>
        <p:spPr>
          <a:xfrm>
            <a:off x="371475" y="425302"/>
            <a:ext cx="11449050" cy="1215958"/>
          </a:xfrm>
          <a:prstGeom prst="rect">
            <a:avLst/>
          </a:prstGeom>
        </p:spPr>
        <p:txBody>
          <a:bodyPr vert="horz" lIns="0" tIns="0" rIns="0" bIns="0" rtlCol="0" anchor="ctr" anchorCtr="0">
            <a:normAutofit/>
          </a:bodyPr>
          <a:lstStyle/>
          <a:p>
            <a:pPr algn="ctr">
              <a:lnSpc>
                <a:spcPts val="3800"/>
              </a:lnSpc>
              <a:spcBef>
                <a:spcPct val="0"/>
              </a:spcBef>
              <a:spcAft>
                <a:spcPts val="600"/>
              </a:spcAft>
            </a:pPr>
            <a:r>
              <a:rPr lang="nl-BE" sz="4400" b="1">
                <a:latin typeface="FlandersArtSans-Bold" panose="00000800000000000000" pitchFamily="2" charset="0"/>
                <a:ea typeface="+mj-ea"/>
                <a:cs typeface="+mj-cs"/>
              </a:rPr>
              <a:t>Welke administratieve wijzigingen in scope?</a:t>
            </a:r>
            <a:endParaRPr lang="nl-BE" sz="4400">
              <a:latin typeface="FlandersArtSans-Bold" panose="00000800000000000000" pitchFamily="2" charset="0"/>
              <a:ea typeface="+mj-ea"/>
              <a:cs typeface="+mj-cs"/>
            </a:endParaRPr>
          </a:p>
        </p:txBody>
      </p:sp>
      <p:sp>
        <p:nvSpPr>
          <p:cNvPr id="3" name="Rechthoek 2">
            <a:extLst>
              <a:ext uri="{FF2B5EF4-FFF2-40B4-BE49-F238E27FC236}">
                <a16:creationId xmlns:a16="http://schemas.microsoft.com/office/drawing/2014/main" id="{5EC7CA68-0724-4591-B7B0-030869FF27A1}"/>
              </a:ext>
            </a:extLst>
          </p:cNvPr>
          <p:cNvSpPr/>
          <p:nvPr/>
        </p:nvSpPr>
        <p:spPr>
          <a:xfrm>
            <a:off x="371475" y="1941514"/>
            <a:ext cx="11449050" cy="4159036"/>
          </a:xfrm>
          <a:prstGeom prst="rect">
            <a:avLst/>
          </a:prstGeom>
        </p:spPr>
        <p:txBody>
          <a:bodyPr vert="horz" lIns="0" tIns="0" rIns="0" bIns="45720" rtlCol="0" anchor="t">
            <a:normAutofit/>
          </a:bodyPr>
          <a:lstStyle/>
          <a:p>
            <a:pPr marL="742950" lvl="1" indent="-287655">
              <a:lnSpc>
                <a:spcPct val="90000"/>
              </a:lnSpc>
              <a:spcBef>
                <a:spcPts val="300"/>
              </a:spcBef>
              <a:buFont typeface="Wingdings" panose="05000000000000000000" pitchFamily="2" charset="2"/>
              <a:buChar char="⁄"/>
            </a:pPr>
            <a:endParaRPr lang="nl-BE" sz="2600">
              <a:effectLst/>
              <a:latin typeface="FlandersArtSans-Regular"/>
            </a:endParaRPr>
          </a:p>
          <a:p>
            <a:pPr marL="742950" lvl="1" indent="-287655">
              <a:lnSpc>
                <a:spcPct val="90000"/>
              </a:lnSpc>
              <a:spcBef>
                <a:spcPts val="300"/>
              </a:spcBef>
              <a:buFont typeface="Wingdings" panose="05000000000000000000" pitchFamily="2" charset="2"/>
              <a:buChar char="⁄"/>
            </a:pPr>
            <a:r>
              <a:rPr lang="nl-BE" sz="2600">
                <a:effectLst/>
                <a:latin typeface="FlandersArtSans-Regular"/>
              </a:rPr>
              <a:t>Dienstaanwijzing</a:t>
            </a:r>
          </a:p>
          <a:p>
            <a:pPr marL="742950" lvl="1" indent="-287655">
              <a:lnSpc>
                <a:spcPct val="90000"/>
              </a:lnSpc>
              <a:spcBef>
                <a:spcPts val="300"/>
              </a:spcBef>
              <a:buFont typeface="Wingdings" panose="05000000000000000000" pitchFamily="2" charset="2"/>
              <a:buChar char="⁄"/>
            </a:pPr>
            <a:r>
              <a:rPr lang="nl-BE" sz="2600">
                <a:effectLst/>
                <a:latin typeface="FlandersArtSans-Regular"/>
              </a:rPr>
              <a:t>Standplaatswijziging</a:t>
            </a:r>
          </a:p>
          <a:p>
            <a:pPr marL="742950" lvl="1" indent="-287655">
              <a:lnSpc>
                <a:spcPct val="90000"/>
              </a:lnSpc>
              <a:spcBef>
                <a:spcPts val="300"/>
              </a:spcBef>
              <a:buFont typeface="Wingdings" panose="05000000000000000000" pitchFamily="2" charset="2"/>
              <a:buChar char="⁄"/>
            </a:pPr>
            <a:r>
              <a:rPr lang="nl-BE" sz="2600">
                <a:latin typeface="FlandersArtSans-Regular"/>
              </a:rPr>
              <a:t>Contractwijziging</a:t>
            </a:r>
            <a:endParaRPr lang="nl-BE" sz="2600">
              <a:effectLst/>
              <a:latin typeface="FlandersArtSans-Regular"/>
            </a:endParaRPr>
          </a:p>
          <a:p>
            <a:pPr marL="742950" lvl="1" indent="-287655">
              <a:lnSpc>
                <a:spcPct val="90000"/>
              </a:lnSpc>
              <a:spcBef>
                <a:spcPts val="300"/>
              </a:spcBef>
              <a:buFont typeface="Wingdings" panose="05000000000000000000" pitchFamily="2" charset="2"/>
              <a:buChar char="⁄"/>
            </a:pPr>
            <a:r>
              <a:rPr lang="nl-BE" sz="2600">
                <a:effectLst/>
                <a:latin typeface="FlandersArtSans-Regular"/>
              </a:rPr>
              <a:t>Functiewijziging</a:t>
            </a:r>
            <a:r>
              <a:rPr lang="nl-BE" sz="2600">
                <a:latin typeface="FlandersArtSans-Regular"/>
              </a:rPr>
              <a:t> </a:t>
            </a:r>
          </a:p>
          <a:p>
            <a:pPr marL="742950" lvl="1" indent="-287655">
              <a:lnSpc>
                <a:spcPct val="90000"/>
              </a:lnSpc>
              <a:spcBef>
                <a:spcPts val="300"/>
              </a:spcBef>
              <a:buFont typeface="Wingdings" panose="05000000000000000000" pitchFamily="2" charset="2"/>
              <a:buChar char="⁄"/>
            </a:pPr>
            <a:r>
              <a:rPr lang="nl-BE" sz="2600">
                <a:effectLst/>
                <a:latin typeface="FlandersArtSans-Regular"/>
              </a:rPr>
              <a:t>Vrijwillige </a:t>
            </a:r>
            <a:r>
              <a:rPr lang="nl-BE" sz="2600" err="1">
                <a:effectLst/>
                <a:latin typeface="FlandersArtSans-Regular"/>
              </a:rPr>
              <a:t>terugzetting</a:t>
            </a:r>
            <a:r>
              <a:rPr lang="nl-BE" sz="2600">
                <a:effectLst/>
                <a:latin typeface="FlandersArtSans-Regular"/>
              </a:rPr>
              <a:t> in graad</a:t>
            </a:r>
          </a:p>
          <a:p>
            <a:pPr marL="742950" lvl="1" indent="-287655">
              <a:lnSpc>
                <a:spcPct val="90000"/>
              </a:lnSpc>
              <a:spcBef>
                <a:spcPts val="300"/>
              </a:spcBef>
              <a:buFont typeface="Wingdings" panose="05000000000000000000" pitchFamily="2" charset="2"/>
              <a:buChar char="⁄"/>
            </a:pPr>
            <a:r>
              <a:rPr lang="nl-BE" sz="2600">
                <a:effectLst/>
                <a:latin typeface="FlandersArtSans-Regular"/>
              </a:rPr>
              <a:t>Verlenging contract</a:t>
            </a:r>
            <a:r>
              <a:rPr lang="nl-BE" sz="2600">
                <a:latin typeface="FlandersArtSans-Regular"/>
              </a:rPr>
              <a:t>  </a:t>
            </a:r>
            <a:endParaRPr lang="nl-BE" sz="2600">
              <a:effectLst/>
              <a:latin typeface="FlandersArtSans-Regular"/>
            </a:endParaRPr>
          </a:p>
          <a:p>
            <a:pPr marL="1200150" lvl="2" indent="-287655">
              <a:lnSpc>
                <a:spcPct val="90000"/>
              </a:lnSpc>
              <a:spcBef>
                <a:spcPts val="300"/>
              </a:spcBef>
              <a:buFont typeface="Wingdings" panose="05000000000000000000" pitchFamily="2" charset="2"/>
              <a:buChar char="⁄"/>
            </a:pPr>
            <a:r>
              <a:rPr lang="nl-BE" sz="2600">
                <a:latin typeface="FlandersArtSans-Regular"/>
              </a:rPr>
              <a:t>Bepaalde duur naar </a:t>
            </a:r>
            <a:r>
              <a:rPr lang="nl-BE" sz="2600">
                <a:effectLst/>
                <a:latin typeface="FlandersArtSans-Regular"/>
              </a:rPr>
              <a:t>bepaalde duur</a:t>
            </a:r>
          </a:p>
          <a:p>
            <a:pPr marL="1200150" lvl="2" indent="-287655">
              <a:lnSpc>
                <a:spcPct val="90000"/>
              </a:lnSpc>
              <a:spcBef>
                <a:spcPts val="300"/>
              </a:spcBef>
              <a:buFont typeface="Wingdings" panose="05000000000000000000" pitchFamily="2" charset="2"/>
              <a:buChar char="⁄"/>
            </a:pPr>
            <a:r>
              <a:rPr lang="nl-BE" sz="2600">
                <a:latin typeface="FlandersArtSans-Regular"/>
              </a:rPr>
              <a:t>Bepaalde duur naar onbepaalde duur</a:t>
            </a:r>
            <a:endParaRPr lang="nl-BE" sz="2600">
              <a:effectLst/>
              <a:latin typeface="FlandersArtSans-Regular"/>
            </a:endParaRPr>
          </a:p>
          <a:p>
            <a:pPr marL="742950" lvl="1" indent="-287655">
              <a:lnSpc>
                <a:spcPct val="90000"/>
              </a:lnSpc>
              <a:spcBef>
                <a:spcPts val="300"/>
              </a:spcBef>
              <a:buFont typeface="Wingdings" panose="05000000000000000000" pitchFamily="2" charset="2"/>
              <a:buChar char="⁄"/>
            </a:pPr>
            <a:r>
              <a:rPr lang="nl-BE" sz="2600">
                <a:effectLst/>
                <a:latin typeface="FlandersArtSans-Regular"/>
              </a:rPr>
              <a:t>Aanvragen dienstwagen</a:t>
            </a:r>
          </a:p>
        </p:txBody>
      </p:sp>
    </p:spTree>
    <p:extLst>
      <p:ext uri="{BB962C8B-B14F-4D97-AF65-F5344CB8AC3E}">
        <p14:creationId xmlns:p14="http://schemas.microsoft.com/office/powerpoint/2010/main" val="89022456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065EB70-7229-4850-99F3-9FDB2C4B306F}"/>
              </a:ext>
            </a:extLst>
          </p:cNvPr>
          <p:cNvSpPr/>
          <p:nvPr/>
        </p:nvSpPr>
        <p:spPr>
          <a:xfrm>
            <a:off x="1996678" y="373713"/>
            <a:ext cx="7627144" cy="646331"/>
          </a:xfrm>
          <a:prstGeom prst="rect">
            <a:avLst/>
          </a:prstGeom>
        </p:spPr>
        <p:txBody>
          <a:bodyPr wrap="square">
            <a:spAutoFit/>
          </a:bodyPr>
          <a:lstStyle/>
          <a:p>
            <a:r>
              <a:rPr lang="nl-BE" sz="3600" b="1"/>
              <a:t>Nieuwe gedigitaliseerde proces</a:t>
            </a:r>
            <a:endParaRPr lang="nl-BE" sz="3600"/>
          </a:p>
        </p:txBody>
      </p:sp>
      <p:sp>
        <p:nvSpPr>
          <p:cNvPr id="3" name="Rechthoek 2">
            <a:extLst>
              <a:ext uri="{FF2B5EF4-FFF2-40B4-BE49-F238E27FC236}">
                <a16:creationId xmlns:a16="http://schemas.microsoft.com/office/drawing/2014/main" id="{5EC7CA68-0724-4591-B7B0-030869FF27A1}"/>
              </a:ext>
            </a:extLst>
          </p:cNvPr>
          <p:cNvSpPr/>
          <p:nvPr/>
        </p:nvSpPr>
        <p:spPr>
          <a:xfrm>
            <a:off x="2087529" y="1755440"/>
            <a:ext cx="8076618" cy="677108"/>
          </a:xfrm>
          <a:prstGeom prst="rect">
            <a:avLst/>
          </a:prstGeom>
        </p:spPr>
        <p:txBody>
          <a:bodyPr wrap="square">
            <a:spAutoFit/>
          </a:bodyPr>
          <a:lstStyle/>
          <a:p>
            <a:pPr marL="342900" indent="-342900">
              <a:buFont typeface="Arial" panose="020B0604020202020204" pitchFamily="34" charset="0"/>
              <a:buChar char="•"/>
            </a:pPr>
            <a:endParaRPr lang="nl-BE" sz="2000"/>
          </a:p>
          <a:p>
            <a:pPr marL="342900" indent="-342900">
              <a:buFont typeface="Arial" panose="020B0604020202020204" pitchFamily="34" charset="0"/>
              <a:buChar char="•"/>
            </a:pPr>
            <a:endParaRPr lang="nl-BE" sz="1800"/>
          </a:p>
        </p:txBody>
      </p:sp>
      <p:pic>
        <p:nvPicPr>
          <p:cNvPr id="6" name="Afbeelding 5">
            <a:extLst>
              <a:ext uri="{FF2B5EF4-FFF2-40B4-BE49-F238E27FC236}">
                <a16:creationId xmlns:a16="http://schemas.microsoft.com/office/drawing/2014/main" id="{43787039-159B-D774-49C8-877A329C5652}"/>
              </a:ext>
            </a:extLst>
          </p:cNvPr>
          <p:cNvPicPr>
            <a:picLocks noChangeAspect="1"/>
          </p:cNvPicPr>
          <p:nvPr/>
        </p:nvPicPr>
        <p:blipFill>
          <a:blip r:embed="rId3"/>
          <a:stretch>
            <a:fillRect/>
          </a:stretch>
        </p:blipFill>
        <p:spPr>
          <a:xfrm>
            <a:off x="2087529" y="1174460"/>
            <a:ext cx="7765246" cy="5462127"/>
          </a:xfrm>
          <a:prstGeom prst="rect">
            <a:avLst/>
          </a:prstGeom>
        </p:spPr>
      </p:pic>
    </p:spTree>
    <p:extLst>
      <p:ext uri="{BB962C8B-B14F-4D97-AF65-F5344CB8AC3E}">
        <p14:creationId xmlns:p14="http://schemas.microsoft.com/office/powerpoint/2010/main" val="110141186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065EB70-7229-4850-99F3-9FDB2C4B306F}"/>
              </a:ext>
            </a:extLst>
          </p:cNvPr>
          <p:cNvSpPr/>
          <p:nvPr/>
        </p:nvSpPr>
        <p:spPr>
          <a:xfrm>
            <a:off x="2006384" y="288697"/>
            <a:ext cx="7627144" cy="646331"/>
          </a:xfrm>
          <a:prstGeom prst="rect">
            <a:avLst/>
          </a:prstGeom>
        </p:spPr>
        <p:txBody>
          <a:bodyPr wrap="square" lIns="91440" tIns="45720" rIns="91440" bIns="45720" anchor="t">
            <a:spAutoFit/>
          </a:bodyPr>
          <a:lstStyle/>
          <a:p>
            <a:r>
              <a:rPr lang="nl-BE" sz="3600" b="1"/>
              <a:t>Toegangen en Demo</a:t>
            </a:r>
          </a:p>
        </p:txBody>
      </p:sp>
      <p:sp>
        <p:nvSpPr>
          <p:cNvPr id="4" name="Rechthoek 2">
            <a:extLst>
              <a:ext uri="{FF2B5EF4-FFF2-40B4-BE49-F238E27FC236}">
                <a16:creationId xmlns:a16="http://schemas.microsoft.com/office/drawing/2014/main" id="{F2548D5F-7512-B2A9-51B1-C15C6DC1E06A}"/>
              </a:ext>
            </a:extLst>
          </p:cNvPr>
          <p:cNvSpPr/>
          <p:nvPr/>
        </p:nvSpPr>
        <p:spPr>
          <a:xfrm>
            <a:off x="398056" y="1507351"/>
            <a:ext cx="11449050" cy="4159036"/>
          </a:xfrm>
          <a:prstGeom prst="rect">
            <a:avLst/>
          </a:prstGeom>
        </p:spPr>
        <p:txBody>
          <a:bodyPr vert="horz" lIns="0" tIns="0" rIns="0" bIns="45720" rtlCol="0" anchor="t">
            <a:normAutofit/>
          </a:bodyPr>
          <a:lstStyle/>
          <a:p>
            <a:pPr marL="742950" lvl="1" indent="-287655">
              <a:lnSpc>
                <a:spcPct val="90000"/>
              </a:lnSpc>
              <a:spcBef>
                <a:spcPts val="300"/>
              </a:spcBef>
              <a:buFont typeface="Wingdings" panose="05000000000000000000" pitchFamily="2" charset="2"/>
              <a:buChar char="⁄"/>
            </a:pPr>
            <a:endParaRPr lang="nl-BE" sz="2600">
              <a:effectLst/>
              <a:latin typeface="FlandersArtSans-Regular"/>
            </a:endParaRPr>
          </a:p>
          <a:p>
            <a:pPr marL="742950" lvl="1" indent="-287655">
              <a:lnSpc>
                <a:spcPct val="90000"/>
              </a:lnSpc>
              <a:spcBef>
                <a:spcPts val="300"/>
              </a:spcBef>
              <a:buFont typeface="Wingdings" panose="05000000000000000000" pitchFamily="2" charset="2"/>
              <a:buChar char="⁄"/>
            </a:pPr>
            <a:r>
              <a:rPr lang="nl-BE" sz="2600">
                <a:latin typeface="FlandersArtSans-Regular"/>
              </a:rPr>
              <a:t>Wie heeft er toegang tot de module administratieve wijzigingen? </a:t>
            </a:r>
          </a:p>
          <a:p>
            <a:pPr marL="742950" lvl="1" indent="-287655">
              <a:lnSpc>
                <a:spcPct val="90000"/>
              </a:lnSpc>
              <a:spcBef>
                <a:spcPts val="300"/>
              </a:spcBef>
              <a:buFont typeface="Wingdings" panose="05000000000000000000" pitchFamily="2" charset="2"/>
              <a:buChar char="⁄"/>
            </a:pPr>
            <a:r>
              <a:rPr lang="nl-BE" sz="2600">
                <a:latin typeface="FlandersArtSans-Regular"/>
              </a:rPr>
              <a:t>Gebaseerd op de huidige rechten en toegangen voor </a:t>
            </a:r>
            <a:r>
              <a:rPr lang="nl-BE" sz="2600" err="1">
                <a:latin typeface="FlandersArtSans-Regular"/>
              </a:rPr>
              <a:t>onboarding</a:t>
            </a:r>
            <a:r>
              <a:rPr lang="nl-BE" sz="2600">
                <a:latin typeface="FlandersArtSans-Regular"/>
              </a:rPr>
              <a:t>:</a:t>
            </a:r>
          </a:p>
          <a:p>
            <a:pPr marL="1657350" lvl="3" indent="-287655">
              <a:lnSpc>
                <a:spcPct val="90000"/>
              </a:lnSpc>
              <a:spcBef>
                <a:spcPts val="300"/>
              </a:spcBef>
              <a:buFont typeface="Arial" panose="05000000000000000000" pitchFamily="2" charset="2"/>
              <a:buChar char="•"/>
            </a:pPr>
            <a:r>
              <a:rPr lang="nl-BE" sz="2600">
                <a:latin typeface="FlandersArtSans-Regular"/>
              </a:rPr>
              <a:t>HRBP</a:t>
            </a:r>
            <a:endParaRPr lang="nl-BE" sz="2600">
              <a:effectLst/>
              <a:latin typeface="FlandersArtSans-Regular"/>
            </a:endParaRPr>
          </a:p>
          <a:p>
            <a:pPr marL="1657350" lvl="3" indent="-287655">
              <a:lnSpc>
                <a:spcPct val="90000"/>
              </a:lnSpc>
              <a:spcBef>
                <a:spcPts val="300"/>
              </a:spcBef>
              <a:buFont typeface="Arial" panose="05000000000000000000" pitchFamily="2" charset="2"/>
              <a:buChar char="•"/>
            </a:pPr>
            <a:r>
              <a:rPr lang="nl-BE" sz="2600">
                <a:latin typeface="FlandersArtSans-Regular"/>
              </a:rPr>
              <a:t>HR in de entiteit</a:t>
            </a:r>
            <a:endParaRPr lang="nl-BE" sz="2600">
              <a:effectLst/>
              <a:latin typeface="FlandersArtSans-Regular"/>
            </a:endParaRPr>
          </a:p>
          <a:p>
            <a:pPr marL="742950" lvl="1" indent="-287655">
              <a:lnSpc>
                <a:spcPct val="90000"/>
              </a:lnSpc>
              <a:spcBef>
                <a:spcPts val="300"/>
              </a:spcBef>
              <a:buFont typeface="Wingdings" panose="05000000000000000000" pitchFamily="2" charset="2"/>
              <a:buChar char="⁄"/>
            </a:pPr>
            <a:endParaRPr lang="nl-BE" sz="2600">
              <a:effectLst/>
              <a:latin typeface="FlandersArtSans-Regular"/>
            </a:endParaRPr>
          </a:p>
        </p:txBody>
      </p:sp>
    </p:spTree>
    <p:extLst>
      <p:ext uri="{BB962C8B-B14F-4D97-AF65-F5344CB8AC3E}">
        <p14:creationId xmlns:p14="http://schemas.microsoft.com/office/powerpoint/2010/main" val="404304576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p:txBody>
          <a:bodyPr/>
          <a:lstStyle/>
          <a:p>
            <a:r>
              <a:rPr lang="nl-BE">
                <a:latin typeface="Flanders Art Sans"/>
              </a:rPr>
              <a:t>Voordelen</a:t>
            </a:r>
          </a:p>
        </p:txBody>
      </p:sp>
      <p:sp>
        <p:nvSpPr>
          <p:cNvPr id="3" name="Tijdelijke aanduiding voor tekst 2">
            <a:extLst>
              <a:ext uri="{FF2B5EF4-FFF2-40B4-BE49-F238E27FC236}">
                <a16:creationId xmlns:a16="http://schemas.microsoft.com/office/drawing/2014/main" id="{49BF7C54-8238-405A-867C-4279D8DAA300}"/>
              </a:ext>
            </a:extLst>
          </p:cNvPr>
          <p:cNvSpPr>
            <a:spLocks noGrp="1"/>
          </p:cNvSpPr>
          <p:nvPr>
            <p:ph type="body" sz="quarter" idx="11"/>
          </p:nvPr>
        </p:nvSpPr>
        <p:spPr/>
        <p:txBody>
          <a:bodyPr/>
          <a:lstStyle/>
          <a:p>
            <a:r>
              <a:rPr lang="nl-BE">
                <a:latin typeface="Flanders Art Sans"/>
              </a:rPr>
              <a:t>Beperkte en geautomatiseerde invoer voor HR en DCPA</a:t>
            </a:r>
          </a:p>
        </p:txBody>
      </p:sp>
      <p:sp>
        <p:nvSpPr>
          <p:cNvPr id="4" name="Tijdelijke aanduiding voor tekst 3">
            <a:extLst>
              <a:ext uri="{FF2B5EF4-FFF2-40B4-BE49-F238E27FC236}">
                <a16:creationId xmlns:a16="http://schemas.microsoft.com/office/drawing/2014/main" id="{640D6667-1E7B-4923-A396-4D0E6FC23B23}"/>
              </a:ext>
            </a:extLst>
          </p:cNvPr>
          <p:cNvSpPr>
            <a:spLocks noGrp="1"/>
          </p:cNvSpPr>
          <p:nvPr>
            <p:ph type="body" sz="quarter" idx="12"/>
          </p:nvPr>
        </p:nvSpPr>
        <p:spPr/>
        <p:txBody>
          <a:bodyPr/>
          <a:lstStyle/>
          <a:p>
            <a:r>
              <a:rPr lang="nl-BE">
                <a:latin typeface="Flanders Art Sans"/>
              </a:rPr>
              <a:t>Uniformiteit voor instroom en doorstroom</a:t>
            </a:r>
          </a:p>
        </p:txBody>
      </p:sp>
      <p:sp>
        <p:nvSpPr>
          <p:cNvPr id="5" name="Tijdelijke aanduiding voor tekst 4">
            <a:extLst>
              <a:ext uri="{FF2B5EF4-FFF2-40B4-BE49-F238E27FC236}">
                <a16:creationId xmlns:a16="http://schemas.microsoft.com/office/drawing/2014/main" id="{9B3E0997-8B60-4FA5-92AA-A800C819FF4D}"/>
              </a:ext>
            </a:extLst>
          </p:cNvPr>
          <p:cNvSpPr>
            <a:spLocks noGrp="1"/>
          </p:cNvSpPr>
          <p:nvPr>
            <p:ph type="body" sz="quarter" idx="13"/>
          </p:nvPr>
        </p:nvSpPr>
        <p:spPr/>
        <p:txBody>
          <a:bodyPr/>
          <a:lstStyle/>
          <a:p>
            <a:r>
              <a:rPr lang="nl-BE">
                <a:latin typeface="Flanders Art Sans"/>
              </a:rPr>
              <a:t>ISAE-aanbeveling: dubbele controle en minder kans op menselijke fouten</a:t>
            </a:r>
          </a:p>
        </p:txBody>
      </p:sp>
      <p:sp>
        <p:nvSpPr>
          <p:cNvPr id="6" name="Tijdelijke aanduiding voor tekst 5">
            <a:extLst>
              <a:ext uri="{FF2B5EF4-FFF2-40B4-BE49-F238E27FC236}">
                <a16:creationId xmlns:a16="http://schemas.microsoft.com/office/drawing/2014/main" id="{0AE24753-F83E-4BEE-A804-FA6B2D950FBC}"/>
              </a:ext>
            </a:extLst>
          </p:cNvPr>
          <p:cNvSpPr>
            <a:spLocks noGrp="1"/>
          </p:cNvSpPr>
          <p:nvPr>
            <p:ph type="body" sz="quarter" idx="14"/>
          </p:nvPr>
        </p:nvSpPr>
        <p:spPr/>
        <p:txBody>
          <a:bodyPr/>
          <a:lstStyle/>
          <a:p>
            <a:r>
              <a:rPr lang="nl-BE">
                <a:latin typeface="Flanders Art Sans"/>
              </a:rPr>
              <a:t>Tijdswinst voor HR en DCPA</a:t>
            </a:r>
          </a:p>
        </p:txBody>
      </p:sp>
      <p:sp>
        <p:nvSpPr>
          <p:cNvPr id="7" name="Tijdelijke aanduiding voor tekst 6">
            <a:extLst>
              <a:ext uri="{FF2B5EF4-FFF2-40B4-BE49-F238E27FC236}">
                <a16:creationId xmlns:a16="http://schemas.microsoft.com/office/drawing/2014/main" id="{2E39A822-96C3-4428-9182-F26381248646}"/>
              </a:ext>
            </a:extLst>
          </p:cNvPr>
          <p:cNvSpPr>
            <a:spLocks noGrp="1"/>
          </p:cNvSpPr>
          <p:nvPr>
            <p:ph type="body" sz="quarter" idx="15"/>
          </p:nvPr>
        </p:nvSpPr>
        <p:spPr/>
        <p:txBody>
          <a:bodyPr/>
          <a:lstStyle/>
          <a:p>
            <a:r>
              <a:rPr lang="nl-BE">
                <a:latin typeface="Flanders Art Sans"/>
              </a:rPr>
              <a:t>DCPA-dossierbehandelaar kan terugsturen bij onvoldoende informatie naar HR</a:t>
            </a:r>
          </a:p>
        </p:txBody>
      </p:sp>
      <p:sp>
        <p:nvSpPr>
          <p:cNvPr id="8" name="Tijdelijke aanduiding voor tekst 7">
            <a:extLst>
              <a:ext uri="{FF2B5EF4-FFF2-40B4-BE49-F238E27FC236}">
                <a16:creationId xmlns:a16="http://schemas.microsoft.com/office/drawing/2014/main" id="{8380A340-5793-4E80-AE94-C1A45FC28D93}"/>
              </a:ext>
            </a:extLst>
          </p:cNvPr>
          <p:cNvSpPr>
            <a:spLocks noGrp="1"/>
          </p:cNvSpPr>
          <p:nvPr>
            <p:ph type="body" sz="quarter" idx="16"/>
          </p:nvPr>
        </p:nvSpPr>
        <p:spPr/>
        <p:txBody>
          <a:bodyPr/>
          <a:lstStyle/>
          <a:p>
            <a:r>
              <a:rPr lang="nl-BE">
                <a:latin typeface="Flanders Art Sans"/>
              </a:rPr>
              <a:t>Data in Vlimpers om verder te automatiseren met </a:t>
            </a:r>
            <a:r>
              <a:rPr lang="nl-BE" err="1">
                <a:latin typeface="Flanders Art Sans"/>
              </a:rPr>
              <a:t>Robotic</a:t>
            </a:r>
            <a:r>
              <a:rPr lang="nl-BE">
                <a:latin typeface="Flanders Art Sans"/>
              </a:rPr>
              <a:t> </a:t>
            </a:r>
            <a:r>
              <a:rPr lang="nl-BE" err="1">
                <a:latin typeface="Flanders Art Sans"/>
              </a:rPr>
              <a:t>Process</a:t>
            </a:r>
            <a:r>
              <a:rPr lang="nl-BE">
                <a:latin typeface="Flanders Art Sans"/>
              </a:rPr>
              <a:t> Automation</a:t>
            </a:r>
          </a:p>
        </p:txBody>
      </p:sp>
    </p:spTree>
    <p:extLst>
      <p:ext uri="{BB962C8B-B14F-4D97-AF65-F5344CB8AC3E}">
        <p14:creationId xmlns:p14="http://schemas.microsoft.com/office/powerpoint/2010/main" val="399480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933568" y="4817719"/>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4023414" y="5225161"/>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933569" y="2173245"/>
            <a:ext cx="6283411"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 name="Rechthoek 6">
            <a:extLst>
              <a:ext uri="{FF2B5EF4-FFF2-40B4-BE49-F238E27FC236}">
                <a16:creationId xmlns:a16="http://schemas.microsoft.com/office/drawing/2014/main" id="{F87E93D7-0C38-46CA-BE2A-BE7871120A5D}"/>
              </a:ext>
            </a:extLst>
          </p:cNvPr>
          <p:cNvSpPr/>
          <p:nvPr/>
        </p:nvSpPr>
        <p:spPr>
          <a:xfrm>
            <a:off x="3933568" y="3042965"/>
            <a:ext cx="6283410"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 name="Rechthoek 7">
            <a:extLst>
              <a:ext uri="{FF2B5EF4-FFF2-40B4-BE49-F238E27FC236}">
                <a16:creationId xmlns:a16="http://schemas.microsoft.com/office/drawing/2014/main" id="{8E6383F9-FFFD-4ACC-B160-7AAE6D5851B7}"/>
              </a:ext>
            </a:extLst>
          </p:cNvPr>
          <p:cNvSpPr/>
          <p:nvPr/>
        </p:nvSpPr>
        <p:spPr>
          <a:xfrm>
            <a:off x="3933569" y="3925270"/>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2152650" y="109402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300">
                <a:latin typeface="Flanders Art Sans Bold" panose="00000800000000000000" pitchFamily="50" charset="0"/>
              </a:rPr>
              <a:t>Wat verandert er voor jullie?</a:t>
            </a:r>
          </a:p>
        </p:txBody>
      </p:sp>
      <p:sp>
        <p:nvSpPr>
          <p:cNvPr id="9" name="Tekstvak 8">
            <a:extLst>
              <a:ext uri="{FF2B5EF4-FFF2-40B4-BE49-F238E27FC236}">
                <a16:creationId xmlns:a16="http://schemas.microsoft.com/office/drawing/2014/main" id="{673B81AC-ECE9-49CF-82EF-5BDF22A5BAAC}"/>
              </a:ext>
            </a:extLst>
          </p:cNvPr>
          <p:cNvSpPr txBox="1"/>
          <p:nvPr/>
        </p:nvSpPr>
        <p:spPr>
          <a:xfrm>
            <a:off x="4905313" y="2317063"/>
            <a:ext cx="5049014" cy="646331"/>
          </a:xfrm>
          <a:prstGeom prst="rect">
            <a:avLst/>
          </a:prstGeom>
          <a:noFill/>
        </p:spPr>
        <p:txBody>
          <a:bodyPr wrap="square" rtlCol="0">
            <a:spAutoFit/>
          </a:bodyPr>
          <a:lstStyle/>
          <a:p>
            <a:r>
              <a:rPr lang="nl-BE" sz="1800">
                <a:latin typeface="Flanders Art Sans" panose="00000500000000000000" pitchFamily="50" charset="0"/>
              </a:rPr>
              <a:t>Administratieve wijzigingen digitaal doorgeven en niet meer via case</a:t>
            </a:r>
          </a:p>
        </p:txBody>
      </p:sp>
      <p:sp>
        <p:nvSpPr>
          <p:cNvPr id="10" name="Tekstvak 9">
            <a:extLst>
              <a:ext uri="{FF2B5EF4-FFF2-40B4-BE49-F238E27FC236}">
                <a16:creationId xmlns:a16="http://schemas.microsoft.com/office/drawing/2014/main" id="{3EEACA01-FE08-4A2A-BF96-C3F2F0290003}"/>
              </a:ext>
            </a:extLst>
          </p:cNvPr>
          <p:cNvSpPr txBox="1"/>
          <p:nvPr/>
        </p:nvSpPr>
        <p:spPr>
          <a:xfrm>
            <a:off x="5339022" y="3254355"/>
            <a:ext cx="4877957" cy="646331"/>
          </a:xfrm>
          <a:prstGeom prst="rect">
            <a:avLst/>
          </a:prstGeom>
          <a:noFill/>
        </p:spPr>
        <p:txBody>
          <a:bodyPr wrap="square" rtlCol="0">
            <a:spAutoFit/>
          </a:bodyPr>
          <a:lstStyle/>
          <a:p>
            <a:r>
              <a:rPr lang="nl-BE" sz="1800">
                <a:latin typeface="Flanders Art Sans" panose="00000500000000000000" pitchFamily="50" charset="0"/>
              </a:rPr>
              <a:t>Jullie kunnen nog aanpassingen doorvoeren eens ingediend</a:t>
            </a:r>
          </a:p>
        </p:txBody>
      </p:sp>
      <p:sp>
        <p:nvSpPr>
          <p:cNvPr id="11" name="Tekstvak 10">
            <a:extLst>
              <a:ext uri="{FF2B5EF4-FFF2-40B4-BE49-F238E27FC236}">
                <a16:creationId xmlns:a16="http://schemas.microsoft.com/office/drawing/2014/main" id="{FB5C8433-CF3C-4C52-ADE0-438C02FE4134}"/>
              </a:ext>
            </a:extLst>
          </p:cNvPr>
          <p:cNvSpPr txBox="1"/>
          <p:nvPr/>
        </p:nvSpPr>
        <p:spPr>
          <a:xfrm>
            <a:off x="5682768" y="4017123"/>
            <a:ext cx="4108523" cy="646331"/>
          </a:xfrm>
          <a:prstGeom prst="rect">
            <a:avLst/>
          </a:prstGeom>
          <a:noFill/>
        </p:spPr>
        <p:txBody>
          <a:bodyPr wrap="square" rtlCol="0">
            <a:spAutoFit/>
          </a:bodyPr>
          <a:lstStyle/>
          <a:p>
            <a:r>
              <a:rPr lang="nl-BE" sz="1800">
                <a:latin typeface="Flanders Art Sans" panose="00000500000000000000" pitchFamily="50" charset="0"/>
              </a:rPr>
              <a:t>Status van administratieve wijziging opvolgen</a:t>
            </a: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a:off x="4155990" y="2664619"/>
            <a:ext cx="5639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a:off x="3412071" y="3448142"/>
            <a:ext cx="18015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3748217" y="4297199"/>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1524001" y="857250"/>
            <a:ext cx="27860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 name="Vrije vorm: vorm 4">
            <a:extLst>
              <a:ext uri="{FF2B5EF4-FFF2-40B4-BE49-F238E27FC236}">
                <a16:creationId xmlns:a16="http://schemas.microsoft.com/office/drawing/2014/main" id="{54C80248-FA50-4A6C-9824-FA57FDB3052C}"/>
              </a:ext>
            </a:extLst>
          </p:cNvPr>
          <p:cNvSpPr/>
          <p:nvPr/>
        </p:nvSpPr>
        <p:spPr>
          <a:xfrm>
            <a:off x="1944339" y="2160794"/>
            <a:ext cx="3567676" cy="3452384"/>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Tekstvak 16">
            <a:extLst>
              <a:ext uri="{FF2B5EF4-FFF2-40B4-BE49-F238E27FC236}">
                <a16:creationId xmlns:a16="http://schemas.microsoft.com/office/drawing/2014/main" id="{37B55C46-A390-4D5E-B2C8-1BAE487FBB49}"/>
              </a:ext>
            </a:extLst>
          </p:cNvPr>
          <p:cNvSpPr txBox="1"/>
          <p:nvPr/>
        </p:nvSpPr>
        <p:spPr>
          <a:xfrm>
            <a:off x="5877059" y="4930538"/>
            <a:ext cx="4509143" cy="646331"/>
          </a:xfrm>
          <a:prstGeom prst="rect">
            <a:avLst/>
          </a:prstGeom>
          <a:noFill/>
        </p:spPr>
        <p:txBody>
          <a:bodyPr wrap="square" rtlCol="0">
            <a:spAutoFit/>
          </a:bodyPr>
          <a:lstStyle/>
          <a:p>
            <a:r>
              <a:rPr lang="nl-BE" sz="1800">
                <a:latin typeface="Flanders Art Sans" panose="00000500000000000000" pitchFamily="50" charset="0"/>
              </a:rPr>
              <a:t>Overzicht van alle aanvragen uit het verleden bekijken</a:t>
            </a:r>
          </a:p>
        </p:txBody>
      </p:sp>
      <p:pic>
        <p:nvPicPr>
          <p:cNvPr id="3" name="Graphic 2">
            <a:extLst>
              <a:ext uri="{FF2B5EF4-FFF2-40B4-BE49-F238E27FC236}">
                <a16:creationId xmlns:a16="http://schemas.microsoft.com/office/drawing/2014/main" id="{13E550A3-CBB1-4D8F-856F-991D6D7AC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8307" y="3294621"/>
            <a:ext cx="1139910" cy="1139910"/>
          </a:xfrm>
          <a:prstGeom prst="rect">
            <a:avLst/>
          </a:prstGeom>
        </p:spPr>
      </p:pic>
    </p:spTree>
    <p:extLst>
      <p:ext uri="{BB962C8B-B14F-4D97-AF65-F5344CB8AC3E}">
        <p14:creationId xmlns:p14="http://schemas.microsoft.com/office/powerpoint/2010/main" val="28023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 presetClass="entr" presetSubtype="8" decel="100000"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 presetClass="entr" presetSubtype="8" decel="100000"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2000"/>
                            </p:stCondLst>
                            <p:childTnLst>
                              <p:par>
                                <p:cTn id="49" presetID="2" presetClass="entr" presetSubtype="8"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8"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9" grpId="0"/>
      <p:bldP spid="10" grpId="0"/>
      <p:bldP spid="11" grpId="0"/>
      <p:bldP spid="5"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933568" y="4817719"/>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4023414" y="5225161"/>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933569" y="2173245"/>
            <a:ext cx="6283411"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 name="Rechthoek 6">
            <a:extLst>
              <a:ext uri="{FF2B5EF4-FFF2-40B4-BE49-F238E27FC236}">
                <a16:creationId xmlns:a16="http://schemas.microsoft.com/office/drawing/2014/main" id="{F87E93D7-0C38-46CA-BE2A-BE7871120A5D}"/>
              </a:ext>
            </a:extLst>
          </p:cNvPr>
          <p:cNvSpPr/>
          <p:nvPr/>
        </p:nvSpPr>
        <p:spPr>
          <a:xfrm>
            <a:off x="3933568" y="3042965"/>
            <a:ext cx="6283410" cy="797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 name="Rechthoek 7">
            <a:extLst>
              <a:ext uri="{FF2B5EF4-FFF2-40B4-BE49-F238E27FC236}">
                <a16:creationId xmlns:a16="http://schemas.microsoft.com/office/drawing/2014/main" id="{8E6383F9-FFFD-4ACC-B160-7AAE6D5851B7}"/>
              </a:ext>
            </a:extLst>
          </p:cNvPr>
          <p:cNvSpPr/>
          <p:nvPr/>
        </p:nvSpPr>
        <p:spPr>
          <a:xfrm>
            <a:off x="3933569" y="3925270"/>
            <a:ext cx="6283410" cy="80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2152650" y="109402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3300">
                <a:latin typeface="Flanders Art Sans Bold" panose="00000800000000000000" pitchFamily="50" charset="0"/>
              </a:rPr>
              <a:t>Stand van zaken project</a:t>
            </a:r>
          </a:p>
        </p:txBody>
      </p:sp>
      <p:sp>
        <p:nvSpPr>
          <p:cNvPr id="9" name="Tekstvak 8">
            <a:extLst>
              <a:ext uri="{FF2B5EF4-FFF2-40B4-BE49-F238E27FC236}">
                <a16:creationId xmlns:a16="http://schemas.microsoft.com/office/drawing/2014/main" id="{673B81AC-ECE9-49CF-82EF-5BDF22A5BAAC}"/>
              </a:ext>
            </a:extLst>
          </p:cNvPr>
          <p:cNvSpPr txBox="1"/>
          <p:nvPr/>
        </p:nvSpPr>
        <p:spPr>
          <a:xfrm>
            <a:off x="4905313" y="2445312"/>
            <a:ext cx="4673476" cy="369332"/>
          </a:xfrm>
          <a:prstGeom prst="rect">
            <a:avLst/>
          </a:prstGeom>
          <a:noFill/>
        </p:spPr>
        <p:txBody>
          <a:bodyPr wrap="square" rtlCol="0">
            <a:spAutoFit/>
          </a:bodyPr>
          <a:lstStyle/>
          <a:p>
            <a:r>
              <a:rPr lang="nl-BE" sz="1800">
                <a:latin typeface="Flanders Art Sans" panose="00000500000000000000" pitchFamily="50" charset="0"/>
              </a:rPr>
              <a:t>Behoefteanalyse samen met DCPA in 2022</a:t>
            </a:r>
          </a:p>
        </p:txBody>
      </p:sp>
      <p:sp>
        <p:nvSpPr>
          <p:cNvPr id="10" name="Tekstvak 9">
            <a:extLst>
              <a:ext uri="{FF2B5EF4-FFF2-40B4-BE49-F238E27FC236}">
                <a16:creationId xmlns:a16="http://schemas.microsoft.com/office/drawing/2014/main" id="{3EEACA01-FE08-4A2A-BF96-C3F2F0290003}"/>
              </a:ext>
            </a:extLst>
          </p:cNvPr>
          <p:cNvSpPr txBox="1"/>
          <p:nvPr/>
        </p:nvSpPr>
        <p:spPr>
          <a:xfrm>
            <a:off x="5339022" y="3254354"/>
            <a:ext cx="4877957" cy="369332"/>
          </a:xfrm>
          <a:prstGeom prst="rect">
            <a:avLst/>
          </a:prstGeom>
          <a:noFill/>
        </p:spPr>
        <p:txBody>
          <a:bodyPr wrap="square" rtlCol="0">
            <a:spAutoFit/>
          </a:bodyPr>
          <a:lstStyle/>
          <a:p>
            <a:r>
              <a:rPr lang="nl-BE" sz="1800">
                <a:latin typeface="Flanders Art Sans" panose="00000500000000000000" pitchFamily="50" charset="0"/>
              </a:rPr>
              <a:t>Gebruikerssessie met HR 12/09/2023</a:t>
            </a:r>
          </a:p>
        </p:txBody>
      </p:sp>
      <p:sp>
        <p:nvSpPr>
          <p:cNvPr id="11" name="Tekstvak 10">
            <a:extLst>
              <a:ext uri="{FF2B5EF4-FFF2-40B4-BE49-F238E27FC236}">
                <a16:creationId xmlns:a16="http://schemas.microsoft.com/office/drawing/2014/main" id="{FB5C8433-CF3C-4C52-ADE0-438C02FE4134}"/>
              </a:ext>
            </a:extLst>
          </p:cNvPr>
          <p:cNvSpPr txBox="1"/>
          <p:nvPr/>
        </p:nvSpPr>
        <p:spPr>
          <a:xfrm>
            <a:off x="5697368" y="4054513"/>
            <a:ext cx="4108523" cy="646331"/>
          </a:xfrm>
          <a:prstGeom prst="rect">
            <a:avLst/>
          </a:prstGeom>
          <a:noFill/>
        </p:spPr>
        <p:txBody>
          <a:bodyPr wrap="square" rtlCol="0">
            <a:spAutoFit/>
          </a:bodyPr>
          <a:lstStyle/>
          <a:p>
            <a:r>
              <a:rPr lang="nl-BE" sz="1800">
                <a:latin typeface="Flanders Art Sans" panose="00000500000000000000" pitchFamily="50" charset="0"/>
              </a:rPr>
              <a:t>A-Z </a:t>
            </a:r>
            <a:r>
              <a:rPr lang="nl-BE" sz="1800" err="1">
                <a:latin typeface="Flanders Art Sans" panose="00000500000000000000" pitchFamily="50" charset="0"/>
              </a:rPr>
              <a:t>testing</a:t>
            </a:r>
            <a:r>
              <a:rPr lang="nl-BE" sz="1800">
                <a:latin typeface="Flanders Art Sans" panose="00000500000000000000" pitchFamily="50" charset="0"/>
              </a:rPr>
              <a:t> door HR en DCPA in december</a:t>
            </a: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a:off x="4155990" y="2664619"/>
            <a:ext cx="5639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a:off x="3412071" y="3448142"/>
            <a:ext cx="18015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3748217" y="4297199"/>
            <a:ext cx="17637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1524001" y="857250"/>
            <a:ext cx="27860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 name="Vrije vorm: vorm 4">
            <a:extLst>
              <a:ext uri="{FF2B5EF4-FFF2-40B4-BE49-F238E27FC236}">
                <a16:creationId xmlns:a16="http://schemas.microsoft.com/office/drawing/2014/main" id="{54C80248-FA50-4A6C-9824-FA57FDB3052C}"/>
              </a:ext>
            </a:extLst>
          </p:cNvPr>
          <p:cNvSpPr/>
          <p:nvPr/>
        </p:nvSpPr>
        <p:spPr>
          <a:xfrm>
            <a:off x="1944339" y="2160794"/>
            <a:ext cx="3567676" cy="3452384"/>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Tekstvak 16">
            <a:extLst>
              <a:ext uri="{FF2B5EF4-FFF2-40B4-BE49-F238E27FC236}">
                <a16:creationId xmlns:a16="http://schemas.microsoft.com/office/drawing/2014/main" id="{37B55C46-A390-4D5E-B2C8-1BAE487FBB49}"/>
              </a:ext>
            </a:extLst>
          </p:cNvPr>
          <p:cNvSpPr txBox="1"/>
          <p:nvPr/>
        </p:nvSpPr>
        <p:spPr>
          <a:xfrm>
            <a:off x="5787212" y="5034768"/>
            <a:ext cx="4429766" cy="369332"/>
          </a:xfrm>
          <a:prstGeom prst="rect">
            <a:avLst/>
          </a:prstGeom>
          <a:noFill/>
        </p:spPr>
        <p:txBody>
          <a:bodyPr wrap="square" rtlCol="0">
            <a:spAutoFit/>
          </a:bodyPr>
          <a:lstStyle/>
          <a:p>
            <a:r>
              <a:rPr lang="nl-BE" sz="1800">
                <a:latin typeface="Flanders Art Sans" panose="00000500000000000000" pitchFamily="50" charset="0"/>
              </a:rPr>
              <a:t>Go Live met pilootgroep op 03/01/2024</a:t>
            </a:r>
          </a:p>
        </p:txBody>
      </p:sp>
      <p:pic>
        <p:nvPicPr>
          <p:cNvPr id="3" name="Graphic 2">
            <a:extLst>
              <a:ext uri="{FF2B5EF4-FFF2-40B4-BE49-F238E27FC236}">
                <a16:creationId xmlns:a16="http://schemas.microsoft.com/office/drawing/2014/main" id="{13E550A3-CBB1-4D8F-856F-991D6D7AC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8307" y="3294621"/>
            <a:ext cx="1139910" cy="1139910"/>
          </a:xfrm>
          <a:prstGeom prst="rect">
            <a:avLst/>
          </a:prstGeom>
        </p:spPr>
      </p:pic>
    </p:spTree>
    <p:extLst>
      <p:ext uri="{BB962C8B-B14F-4D97-AF65-F5344CB8AC3E}">
        <p14:creationId xmlns:p14="http://schemas.microsoft.com/office/powerpoint/2010/main" val="24422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 presetClass="entr" presetSubtype="8" decel="100000"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 presetClass="entr" presetSubtype="8" decel="100000"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2000"/>
                            </p:stCondLst>
                            <p:childTnLst>
                              <p:par>
                                <p:cTn id="49" presetID="2" presetClass="entr" presetSubtype="8"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8"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9" grpId="0"/>
      <p:bldP spid="10" grpId="0"/>
      <p:bldP spid="11" grpId="0"/>
      <p:bldP spid="5"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4564" y="3296097"/>
            <a:ext cx="8640000" cy="576000"/>
          </a:xfrm>
        </p:spPr>
        <p:txBody>
          <a:bodyPr/>
          <a:lstStyle/>
          <a:p>
            <a:endParaRPr lang="nl-NL">
              <a:latin typeface="Flanders Art Sans"/>
            </a:endParaRPr>
          </a:p>
          <a:p>
            <a:r>
              <a:rPr lang="nl-NL">
                <a:latin typeface="Flanders Art Sans"/>
              </a:rPr>
              <a:t>Het 5-sporenbeleid: verder naar een modern en toekomstgericht HR-beleid</a:t>
            </a:r>
            <a:endParaRPr lang="nl-BE">
              <a:latin typeface="Flanders Art Sans"/>
            </a:endParaRPr>
          </a:p>
          <a:p>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nl-NL">
                <a:latin typeface="Flanders Art Sans"/>
              </a:rPr>
              <a:t>Digitalisering administratieve wijzigingen</a:t>
            </a:r>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44516"/>
            <a:ext cx="8640000" cy="576000"/>
          </a:xfrm>
        </p:spPr>
        <p:txBody>
          <a:bodyPr/>
          <a:lstStyle/>
          <a:p>
            <a:r>
              <a:rPr lang="nl-NL">
                <a:latin typeface="Flanders Art Sans"/>
              </a:rPr>
              <a:t>( Integriteit in de Vlaamse overheid ) -&gt; uitgesteld</a:t>
            </a:r>
            <a:endParaRPr lang="en-US">
              <a:latin typeface="Flanders Art Sans"/>
            </a:endParaRPr>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109887"/>
            <a:ext cx="360000" cy="36000"/>
          </a:xfrm>
        </p:spPr>
        <p:txBody>
          <a:bodyPr/>
          <a:lstStyle/>
          <a:p>
            <a:endParaRPr lang="nl-BE"/>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E743F54D-E93D-0DF6-8A4E-3312F2FAB5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074" y="4956234"/>
            <a:ext cx="494836" cy="504000"/>
          </a:xfrm>
          <a:prstGeom prst="rect">
            <a:avLst/>
          </a:prstGeom>
        </p:spPr>
      </p:pic>
      <p:pic>
        <p:nvPicPr>
          <p:cNvPr id="14" name="Graphic 13">
            <a:extLst>
              <a:ext uri="{FF2B5EF4-FFF2-40B4-BE49-F238E27FC236}">
                <a16:creationId xmlns:a16="http://schemas.microsoft.com/office/drawing/2014/main" id="{95AAE05D-6E6A-6C8B-C532-A23816F0E9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836" y="4147200"/>
            <a:ext cx="517773" cy="447325"/>
          </a:xfrm>
          <a:prstGeom prst="rect">
            <a:avLst/>
          </a:prstGeom>
        </p:spPr>
      </p:pic>
      <p:pic>
        <p:nvPicPr>
          <p:cNvPr id="17" name="Graphic 16">
            <a:extLst>
              <a:ext uri="{FF2B5EF4-FFF2-40B4-BE49-F238E27FC236}">
                <a16:creationId xmlns:a16="http://schemas.microsoft.com/office/drawing/2014/main" id="{DD48B770-5AAD-A48A-1783-31B13247BE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542" y="3324292"/>
            <a:ext cx="341496" cy="55080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D694E3C-8A05-4F87-82B9-1909B83E291F}"/>
              </a:ext>
            </a:extLst>
          </p:cNvPr>
          <p:cNvSpPr>
            <a:spLocks noGrp="1"/>
          </p:cNvSpPr>
          <p:nvPr>
            <p:ph type="body" sz="quarter" idx="13"/>
          </p:nvPr>
        </p:nvSpPr>
        <p:spPr>
          <a:xfrm>
            <a:off x="7144624" y="2087594"/>
            <a:ext cx="3244770" cy="4473545"/>
          </a:xfrm>
        </p:spPr>
        <p:txBody>
          <a:bodyPr/>
          <a:lstStyle/>
          <a:p>
            <a:pPr algn="l"/>
            <a:endParaRPr lang="nl-BE"/>
          </a:p>
          <a:p>
            <a:pPr algn="l"/>
            <a:endParaRPr lang="nl-BE" b="1"/>
          </a:p>
          <a:p>
            <a:pPr algn="l"/>
            <a:r>
              <a:rPr lang="nl-BE" b="1"/>
              <a:t>Algemene uitrol:</a:t>
            </a:r>
          </a:p>
          <a:p>
            <a:endParaRPr lang="nl-BE"/>
          </a:p>
          <a:p>
            <a:pPr marL="285750" indent="-285750" algn="l">
              <a:buFont typeface="Wingdings" panose="05000000000000000000" pitchFamily="2" charset="2"/>
              <a:buChar char="Ø"/>
            </a:pPr>
            <a:r>
              <a:rPr lang="nl-BE"/>
              <a:t>Alle entiteiten</a:t>
            </a:r>
          </a:p>
          <a:p>
            <a:endParaRPr lang="nl-BE"/>
          </a:p>
          <a:p>
            <a:pPr algn="l"/>
            <a:endParaRPr lang="nl-BE"/>
          </a:p>
          <a:p>
            <a:pPr algn="l"/>
            <a:r>
              <a:rPr lang="nl-BE"/>
              <a:t>Uitrol op: NTB</a:t>
            </a:r>
          </a:p>
          <a:p>
            <a:pPr algn="l"/>
            <a:endParaRPr lang="nl-BE"/>
          </a:p>
        </p:txBody>
      </p:sp>
      <p:sp>
        <p:nvSpPr>
          <p:cNvPr id="3" name="Tijdelijke aanduiding voor tekst 2">
            <a:extLst>
              <a:ext uri="{FF2B5EF4-FFF2-40B4-BE49-F238E27FC236}">
                <a16:creationId xmlns:a16="http://schemas.microsoft.com/office/drawing/2014/main" id="{E0524110-F25D-48FE-A735-1936994D1432}"/>
              </a:ext>
            </a:extLst>
          </p:cNvPr>
          <p:cNvSpPr>
            <a:spLocks noGrp="1"/>
          </p:cNvSpPr>
          <p:nvPr>
            <p:ph type="body" sz="quarter" idx="12"/>
          </p:nvPr>
        </p:nvSpPr>
        <p:spPr>
          <a:xfrm>
            <a:off x="1802607" y="2087594"/>
            <a:ext cx="2755951" cy="4473545"/>
          </a:xfrm>
        </p:spPr>
        <p:txBody>
          <a:bodyPr/>
          <a:lstStyle/>
          <a:p>
            <a:endParaRPr lang="nl-BE" b="1"/>
          </a:p>
          <a:p>
            <a:r>
              <a:rPr lang="nl-BE" b="1">
                <a:latin typeface="Flanders Art Sans"/>
              </a:rPr>
              <a:t>Pilootgroep:</a:t>
            </a:r>
          </a:p>
          <a:p>
            <a:endParaRPr lang="nl-BE"/>
          </a:p>
          <a:p>
            <a:pPr marL="285750" indent="-285750">
              <a:buFont typeface="Wingdings" panose="05000000000000000000" pitchFamily="2" charset="2"/>
              <a:buChar char="Ø"/>
            </a:pPr>
            <a:endParaRPr lang="nl-BE"/>
          </a:p>
          <a:p>
            <a:pPr marL="285750" indent="-285750">
              <a:buFont typeface="Wingdings" panose="05000000000000000000" pitchFamily="2" charset="2"/>
              <a:buChar char="Ø"/>
            </a:pPr>
            <a:r>
              <a:rPr lang="nl-BE">
                <a:latin typeface="Flanders Art Sans"/>
              </a:rPr>
              <a:t>AGO</a:t>
            </a:r>
          </a:p>
          <a:p>
            <a:pPr marL="285750" indent="-285750">
              <a:buFont typeface="Wingdings" panose="05000000000000000000" pitchFamily="2" charset="2"/>
              <a:buChar char="Ø"/>
            </a:pPr>
            <a:r>
              <a:rPr lang="nl-BE">
                <a:latin typeface="Flanders Art Sans"/>
              </a:rPr>
              <a:t>Het Facilitair Bedrijf</a:t>
            </a:r>
          </a:p>
          <a:p>
            <a:pPr marL="285750" indent="-285750">
              <a:buFont typeface="Wingdings" panose="05000000000000000000" pitchFamily="2" charset="2"/>
              <a:buChar char="Ø"/>
            </a:pPr>
            <a:r>
              <a:rPr lang="nl-BE">
                <a:latin typeface="Flanders Art Sans"/>
              </a:rPr>
              <a:t>VDAB</a:t>
            </a:r>
          </a:p>
          <a:p>
            <a:pPr marL="285750" indent="-285750">
              <a:buFont typeface="Wingdings" panose="05000000000000000000" pitchFamily="2" charset="2"/>
              <a:buChar char="Ø"/>
            </a:pPr>
            <a:r>
              <a:rPr lang="nl-BE">
                <a:latin typeface="Flanders Art Sans"/>
              </a:rPr>
              <a:t>DCJM</a:t>
            </a:r>
          </a:p>
          <a:p>
            <a:pPr marL="285750" indent="-285750">
              <a:buFont typeface="Wingdings" panose="05000000000000000000" pitchFamily="2" charset="2"/>
              <a:buChar char="Ø"/>
            </a:pPr>
            <a:r>
              <a:rPr lang="nl-BE">
                <a:latin typeface="Flanders Art Sans"/>
              </a:rPr>
              <a:t>…</a:t>
            </a:r>
          </a:p>
          <a:p>
            <a:endParaRPr lang="nl-BE"/>
          </a:p>
          <a:p>
            <a:endParaRPr lang="nl-BE"/>
          </a:p>
          <a:p>
            <a:r>
              <a:rPr lang="nl-BE" b="1">
                <a:latin typeface="Flanders Art Sans"/>
              </a:rPr>
              <a:t>Uitrol op 03/01/2024</a:t>
            </a:r>
          </a:p>
          <a:p>
            <a:pPr marL="285750" indent="-285750">
              <a:buFont typeface="Arial" panose="020B0604020202020204" pitchFamily="34" charset="0"/>
              <a:buChar char="•"/>
            </a:pPr>
            <a:endParaRPr lang="nl-BE"/>
          </a:p>
        </p:txBody>
      </p:sp>
      <p:sp>
        <p:nvSpPr>
          <p:cNvPr id="4" name="Titel 3">
            <a:extLst>
              <a:ext uri="{FF2B5EF4-FFF2-40B4-BE49-F238E27FC236}">
                <a16:creationId xmlns:a16="http://schemas.microsoft.com/office/drawing/2014/main" id="{F0634351-F33F-41A7-AA21-D0CCE34A7078}"/>
              </a:ext>
            </a:extLst>
          </p:cNvPr>
          <p:cNvSpPr>
            <a:spLocks noGrp="1"/>
          </p:cNvSpPr>
          <p:nvPr>
            <p:ph type="title"/>
          </p:nvPr>
        </p:nvSpPr>
        <p:spPr/>
        <p:txBody>
          <a:bodyPr/>
          <a:lstStyle/>
          <a:p>
            <a:r>
              <a:rPr lang="nl-BE"/>
              <a:t>Uitrol administratieve wijziging</a:t>
            </a:r>
          </a:p>
        </p:txBody>
      </p:sp>
      <p:sp>
        <p:nvSpPr>
          <p:cNvPr id="5" name="Tijdelijke aanduiding voor tekst 4">
            <a:extLst>
              <a:ext uri="{FF2B5EF4-FFF2-40B4-BE49-F238E27FC236}">
                <a16:creationId xmlns:a16="http://schemas.microsoft.com/office/drawing/2014/main" id="{8EA17206-B04C-4B21-AEAE-ADF0913695D9}"/>
              </a:ext>
            </a:extLst>
          </p:cNvPr>
          <p:cNvSpPr>
            <a:spLocks noGrp="1"/>
          </p:cNvSpPr>
          <p:nvPr>
            <p:ph type="body" sz="quarter" idx="11"/>
          </p:nvPr>
        </p:nvSpPr>
        <p:spPr>
          <a:xfrm>
            <a:off x="4558557" y="2436672"/>
            <a:ext cx="2686500" cy="3582000"/>
          </a:xfrm>
          <a:solidFill>
            <a:srgbClr val="FFFF00"/>
          </a:solidFill>
        </p:spPr>
        <p:txBody>
          <a:bodyPr/>
          <a:lstStyle/>
          <a:p>
            <a:r>
              <a:rPr lang="nl-BE"/>
              <a:t>  </a:t>
            </a:r>
          </a:p>
          <a:p>
            <a:r>
              <a:rPr lang="nl-BE"/>
              <a:t> Uitrol </a:t>
            </a:r>
          </a:p>
          <a:p>
            <a:r>
              <a:rPr lang="nl-BE"/>
              <a:t>in </a:t>
            </a:r>
          </a:p>
          <a:p>
            <a:r>
              <a:rPr lang="nl-BE"/>
              <a:t>    2 fases </a:t>
            </a:r>
            <a:r>
              <a:rPr lang="nl-BE">
                <a:solidFill>
                  <a:srgbClr val="FFFF00"/>
                </a:solidFill>
              </a:rPr>
              <a:t>voor</a:t>
            </a:r>
          </a:p>
        </p:txBody>
      </p:sp>
    </p:spTree>
    <p:extLst>
      <p:ext uri="{BB962C8B-B14F-4D97-AF65-F5344CB8AC3E}">
        <p14:creationId xmlns:p14="http://schemas.microsoft.com/office/powerpoint/2010/main" val="3075645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065EB70-7229-4850-99F3-9FDB2C4B306F}"/>
              </a:ext>
            </a:extLst>
          </p:cNvPr>
          <p:cNvSpPr/>
          <p:nvPr/>
        </p:nvSpPr>
        <p:spPr>
          <a:xfrm>
            <a:off x="2006384" y="288697"/>
            <a:ext cx="7627144" cy="1200329"/>
          </a:xfrm>
          <a:prstGeom prst="rect">
            <a:avLst/>
          </a:prstGeom>
        </p:spPr>
        <p:txBody>
          <a:bodyPr wrap="square">
            <a:spAutoFit/>
          </a:bodyPr>
          <a:lstStyle/>
          <a:p>
            <a:r>
              <a:rPr lang="nl-BE" sz="3600" b="1"/>
              <a:t>Wil jouw entiteit ook aansluiten op de pilootgroep?</a:t>
            </a:r>
            <a:endParaRPr lang="nl-BE" sz="3600"/>
          </a:p>
        </p:txBody>
      </p:sp>
      <p:sp>
        <p:nvSpPr>
          <p:cNvPr id="3" name="Rechthoek 2">
            <a:extLst>
              <a:ext uri="{FF2B5EF4-FFF2-40B4-BE49-F238E27FC236}">
                <a16:creationId xmlns:a16="http://schemas.microsoft.com/office/drawing/2014/main" id="{5EC7CA68-0724-4591-B7B0-030869FF27A1}"/>
              </a:ext>
            </a:extLst>
          </p:cNvPr>
          <p:cNvSpPr/>
          <p:nvPr/>
        </p:nvSpPr>
        <p:spPr>
          <a:xfrm>
            <a:off x="2125479" y="1496355"/>
            <a:ext cx="6953069" cy="2445862"/>
          </a:xfrm>
          <a:prstGeom prst="rect">
            <a:avLst/>
          </a:prstGeom>
        </p:spPr>
        <p:txBody>
          <a:bodyPr wrap="square" lIns="91440" tIns="45720" rIns="91440" bIns="45720" anchor="t">
            <a:spAutoFit/>
          </a:bodyPr>
          <a:lstStyle/>
          <a:p>
            <a:pPr lvl="1">
              <a:lnSpc>
                <a:spcPct val="107000"/>
              </a:lnSpc>
            </a:pPr>
            <a:endParaRPr lang="nl-BE" sz="2400">
              <a:effectLst/>
              <a:latin typeface="Calibri" panose="020F0502020204030204" pitchFamily="34" charset="0"/>
              <a:ea typeface="Times New Roman" panose="02020603050405020304" pitchFamily="18" charset="0"/>
              <a:cs typeface="Calibri" panose="020F0502020204030204" pitchFamily="34" charset="0"/>
            </a:endParaRPr>
          </a:p>
          <a:p>
            <a:pPr lvl="1">
              <a:lnSpc>
                <a:spcPct val="107000"/>
              </a:lnSpc>
            </a:pPr>
            <a:endParaRPr lang="nl-BE" sz="2400">
              <a:effectLst/>
              <a:latin typeface="Calibri"/>
              <a:ea typeface="Times New Roman" panose="02020603050405020304" pitchFamily="18" charset="0"/>
              <a:cs typeface="Calibri"/>
            </a:endParaRPr>
          </a:p>
          <a:p>
            <a:pPr lvl="1">
              <a:lnSpc>
                <a:spcPct val="107000"/>
              </a:lnSpc>
            </a:pPr>
            <a:endParaRPr lang="nl-BE" sz="2400">
              <a:effectLst/>
              <a:latin typeface="Calibri" panose="020F0502020204030204" pitchFamily="34" charset="0"/>
              <a:ea typeface="Times New Roman" panose="02020603050405020304" pitchFamily="18" charset="0"/>
              <a:cs typeface="Calibri" panose="020F0502020204030204" pitchFamily="34" charset="0"/>
            </a:endParaRPr>
          </a:p>
          <a:p>
            <a:pPr lvl="2" algn="ctr">
              <a:lnSpc>
                <a:spcPct val="107000"/>
              </a:lnSpc>
            </a:pPr>
            <a:r>
              <a:rPr lang="nl-BE" sz="2400">
                <a:latin typeface="Calibri"/>
                <a:ea typeface="Calibri" panose="020F0502020204030204" pitchFamily="34" charset="0"/>
                <a:cs typeface="Calibri"/>
              </a:rPr>
              <a:t>Stuur voor 22 december 2023 een e-mail </a:t>
            </a:r>
            <a:r>
              <a:rPr lang="nl-BE" sz="2400">
                <a:solidFill>
                  <a:srgbClr val="000000"/>
                </a:solidFill>
                <a:latin typeface="Calibri"/>
                <a:ea typeface="Calibri" panose="020F0502020204030204" pitchFamily="34" charset="0"/>
                <a:cs typeface="Calibri"/>
              </a:rPr>
              <a:t>naar </a:t>
            </a:r>
            <a:r>
              <a:rPr lang="nl-BE" sz="2400">
                <a:solidFill>
                  <a:srgbClr val="0070C0"/>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alexander.hameeuw@vlaanderen.be</a:t>
            </a:r>
            <a:endParaRPr lang="nl-BE" sz="2400">
              <a:solidFill>
                <a:srgbClr val="0070C0"/>
              </a:solidFill>
              <a:latin typeface="Calibri" panose="020F0502020204030204" pitchFamily="34" charset="0"/>
              <a:ea typeface="Calibri" panose="020F0502020204030204" pitchFamily="34" charset="0"/>
              <a:cs typeface="Calibri"/>
              <a:hlinkClick r:id="rId3">
                <a:extLst>
                  <a:ext uri="{A12FA001-AC4F-418D-AE19-62706E023703}">
                    <ahyp:hlinkClr xmlns:ahyp="http://schemas.microsoft.com/office/drawing/2018/hyperlinkcolor" val="tx"/>
                  </a:ext>
                </a:extLst>
              </a:hlinkClick>
            </a:endParaRPr>
          </a:p>
          <a:p>
            <a:pPr lvl="2">
              <a:lnSpc>
                <a:spcPct val="107000"/>
              </a:lnSpc>
            </a:pPr>
            <a:endParaRPr lang="nl-BE" sz="24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38961783"/>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a:xfrm>
            <a:off x="1830099" y="982503"/>
            <a:ext cx="7416000" cy="1116000"/>
          </a:xfrm>
        </p:spPr>
        <p:txBody>
          <a:bodyPr/>
          <a:lstStyle/>
          <a:p>
            <a:r>
              <a:rPr lang="nl-BE"/>
              <a:t>Voordelen pilootgroep</a:t>
            </a:r>
          </a:p>
        </p:txBody>
      </p:sp>
      <p:sp>
        <p:nvSpPr>
          <p:cNvPr id="3" name="Tijdelijke aanduiding voor tekst 2">
            <a:extLst>
              <a:ext uri="{FF2B5EF4-FFF2-40B4-BE49-F238E27FC236}">
                <a16:creationId xmlns:a16="http://schemas.microsoft.com/office/drawing/2014/main" id="{49BF7C54-8238-405A-867C-4279D8DAA300}"/>
              </a:ext>
            </a:extLst>
          </p:cNvPr>
          <p:cNvSpPr>
            <a:spLocks noGrp="1"/>
          </p:cNvSpPr>
          <p:nvPr>
            <p:ph type="body" sz="quarter" idx="11"/>
          </p:nvPr>
        </p:nvSpPr>
        <p:spPr>
          <a:xfrm>
            <a:off x="2325173" y="3176857"/>
            <a:ext cx="2310392" cy="1928812"/>
          </a:xfrm>
        </p:spPr>
        <p:txBody>
          <a:bodyPr/>
          <a:lstStyle/>
          <a:p>
            <a:endParaRPr lang="nl-BE">
              <a:latin typeface="Flanders Art Sans"/>
            </a:endParaRPr>
          </a:p>
          <a:p>
            <a:r>
              <a:rPr lang="nl-BE">
                <a:latin typeface="Flanders Art Sans"/>
              </a:rPr>
              <a:t>Eventuele kinderziektes onder controle krijgen en bijsturen van invoerinstructies</a:t>
            </a:r>
          </a:p>
          <a:p>
            <a:endParaRPr lang="nl-BE">
              <a:latin typeface="Flanders Art Sans"/>
            </a:endParaRPr>
          </a:p>
        </p:txBody>
      </p:sp>
      <p:sp>
        <p:nvSpPr>
          <p:cNvPr id="4" name="Tijdelijke aanduiding voor tekst 3">
            <a:extLst>
              <a:ext uri="{FF2B5EF4-FFF2-40B4-BE49-F238E27FC236}">
                <a16:creationId xmlns:a16="http://schemas.microsoft.com/office/drawing/2014/main" id="{640D6667-1E7B-4923-A396-4D0E6FC23B23}"/>
              </a:ext>
            </a:extLst>
          </p:cNvPr>
          <p:cNvSpPr>
            <a:spLocks noGrp="1"/>
          </p:cNvSpPr>
          <p:nvPr>
            <p:ph type="body" sz="quarter" idx="12"/>
          </p:nvPr>
        </p:nvSpPr>
        <p:spPr>
          <a:xfrm>
            <a:off x="7675615" y="3176857"/>
            <a:ext cx="2310392" cy="1928812"/>
          </a:xfrm>
        </p:spPr>
        <p:txBody>
          <a:bodyPr/>
          <a:lstStyle/>
          <a:p>
            <a:r>
              <a:rPr lang="nl-BE">
                <a:latin typeface="Flanders Art Sans"/>
              </a:rPr>
              <a:t>Entiteiten tijd geven om de nieuwe werkwijze te implementeren</a:t>
            </a:r>
          </a:p>
        </p:txBody>
      </p:sp>
      <p:sp>
        <p:nvSpPr>
          <p:cNvPr id="6" name="Tijdelijke aanduiding voor tekst 2">
            <a:extLst>
              <a:ext uri="{FF2B5EF4-FFF2-40B4-BE49-F238E27FC236}">
                <a16:creationId xmlns:a16="http://schemas.microsoft.com/office/drawing/2014/main" id="{22390E1F-3F5B-8E38-19EA-0090DA7309DD}"/>
              </a:ext>
            </a:extLst>
          </p:cNvPr>
          <p:cNvSpPr txBox="1">
            <a:spLocks/>
          </p:cNvSpPr>
          <p:nvPr/>
        </p:nvSpPr>
        <p:spPr>
          <a:xfrm>
            <a:off x="5000394" y="3176857"/>
            <a:ext cx="2310392" cy="1928812"/>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ctr" anchorCtr="0">
            <a:noAutofit/>
          </a:bodyPr>
          <a:lstStyle>
            <a:lvl1pPr marL="0" indent="0" algn="ctr" defTabSz="914400" rtl="0" eaLnBrk="1" latinLnBrk="0" hangingPunct="1">
              <a:lnSpc>
                <a:spcPct val="100000"/>
              </a:lnSpc>
              <a:spcBef>
                <a:spcPts val="0"/>
              </a:spcBef>
              <a:buSzTx/>
              <a:buFontTx/>
              <a:buNone/>
              <a:defRPr kumimoji="0" lang="nl-NL" sz="1350" b="0" i="0" u="none" strike="noStrike" kern="0" spc="0" normalizeH="0" dirty="0">
                <a:ln>
                  <a:noFill/>
                </a:ln>
                <a:solidFill>
                  <a:schemeClr val="tx1"/>
                </a:solidFill>
                <a:effectLst/>
                <a:uLnTx/>
                <a:uFillTx/>
                <a:latin typeface="+mn-lt"/>
                <a:ea typeface="+mn-ea"/>
                <a:cs typeface="Calibri Light" panose="020F0302020204030204" pitchFamily="34" charset="0"/>
              </a:defRPr>
            </a:lvl1pPr>
            <a:lvl2pPr marL="576000" indent="-288000" algn="l" defTabSz="914400" rtl="0" eaLnBrk="1" latinLnBrk="0" hangingPunct="1">
              <a:lnSpc>
                <a:spcPct val="90000"/>
              </a:lnSpc>
              <a:spcBef>
                <a:spcPts val="300"/>
              </a:spcBef>
              <a:buSzPct val="70000"/>
              <a:buFontTx/>
              <a:buBlip>
                <a:blip r:embed="rId2"/>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3"/>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4"/>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5"/>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350">
                <a:latin typeface="Flanders Art Sans"/>
              </a:rPr>
              <a:t>Persoonlijke ondersteuning bieden aan HR in 1</a:t>
            </a:r>
            <a:r>
              <a:rPr lang="nl-BE" sz="1350" baseline="30000">
                <a:latin typeface="Flanders Art Sans"/>
              </a:rPr>
              <a:t>ste</a:t>
            </a:r>
            <a:r>
              <a:rPr lang="nl-BE" sz="1350">
                <a:latin typeface="Flanders Art Sans"/>
              </a:rPr>
              <a:t> fase</a:t>
            </a:r>
          </a:p>
        </p:txBody>
      </p:sp>
    </p:spTree>
    <p:extLst>
      <p:ext uri="{BB962C8B-B14F-4D97-AF65-F5344CB8AC3E}">
        <p14:creationId xmlns:p14="http://schemas.microsoft.com/office/powerpoint/2010/main" val="66046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59E93-A24A-46B8-9B2E-BA4258402DC7}"/>
              </a:ext>
            </a:extLst>
          </p:cNvPr>
          <p:cNvSpPr>
            <a:spLocks noGrp="1"/>
          </p:cNvSpPr>
          <p:nvPr>
            <p:ph type="title"/>
          </p:nvPr>
        </p:nvSpPr>
        <p:spPr/>
        <p:txBody>
          <a:bodyPr/>
          <a:lstStyle/>
          <a:p>
            <a:r>
              <a:rPr lang="nl-BE"/>
              <a:t>Nog vragen?</a:t>
            </a:r>
          </a:p>
        </p:txBody>
      </p:sp>
      <p:sp>
        <p:nvSpPr>
          <p:cNvPr id="3" name="Tijdelijke aanduiding voor tekst 2">
            <a:extLst>
              <a:ext uri="{FF2B5EF4-FFF2-40B4-BE49-F238E27FC236}">
                <a16:creationId xmlns:a16="http://schemas.microsoft.com/office/drawing/2014/main" id="{21D3DB55-D520-4E1B-B8C7-4E1A5D9932ED}"/>
              </a:ext>
            </a:extLst>
          </p:cNvPr>
          <p:cNvSpPr>
            <a:spLocks noGrp="1"/>
          </p:cNvSpPr>
          <p:nvPr>
            <p:ph type="body" sz="quarter" idx="10"/>
          </p:nvPr>
        </p:nvSpPr>
        <p:spPr/>
        <p:txBody>
          <a:bodyPr vert="horz" lIns="0" tIns="0" rIns="0" bIns="45720" rtlCol="0" anchor="t">
            <a:noAutofit/>
          </a:bodyPr>
          <a:lstStyle/>
          <a:p>
            <a:pPr marL="0" indent="0" algn="ctr">
              <a:buNone/>
            </a:pPr>
            <a:r>
              <a:rPr lang="nl-NL"/>
              <a:t>Alexander </a:t>
            </a:r>
            <a:r>
              <a:rPr lang="nl-NL" err="1"/>
              <a:t>Hameeuw</a:t>
            </a:r>
            <a:br>
              <a:rPr lang="nl-NL"/>
            </a:br>
            <a:r>
              <a:rPr lang="nl-NL">
                <a:solidFill>
                  <a:srgbClr val="0070C0"/>
                </a:solidFill>
                <a:hlinkClick r:id="rId2">
                  <a:extLst>
                    <a:ext uri="{A12FA001-AC4F-418D-AE19-62706E023703}">
                      <ahyp:hlinkClr xmlns:ahyp="http://schemas.microsoft.com/office/drawing/2018/hyperlinkcolor" val="tx"/>
                    </a:ext>
                  </a:extLst>
                </a:hlinkClick>
              </a:rPr>
              <a:t>alexander.hameeuw@vlaanderen.be</a:t>
            </a:r>
            <a:br>
              <a:rPr lang="nl-BE"/>
            </a:br>
            <a:endParaRPr lang="nl-BE"/>
          </a:p>
          <a:p>
            <a:pPr marL="287655" indent="-287655"/>
            <a:endParaRPr lang="nl-BE"/>
          </a:p>
          <a:p>
            <a:pPr marL="287655" indent="-287655"/>
            <a:endParaRPr lang="nl-BE"/>
          </a:p>
        </p:txBody>
      </p:sp>
    </p:spTree>
    <p:extLst>
      <p:ext uri="{BB962C8B-B14F-4D97-AF65-F5344CB8AC3E}">
        <p14:creationId xmlns:p14="http://schemas.microsoft.com/office/powerpoint/2010/main" val="29876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67CC9-A3B2-2336-7816-59DD6E8FF7A7}"/>
              </a:ext>
            </a:extLst>
          </p:cNvPr>
          <p:cNvSpPr>
            <a:spLocks noGrp="1"/>
          </p:cNvSpPr>
          <p:nvPr>
            <p:ph type="body" sz="quarter" idx="13"/>
          </p:nvPr>
        </p:nvSpPr>
        <p:spPr/>
        <p:txBody>
          <a:bodyPr/>
          <a:lstStyle/>
          <a:p>
            <a:r>
              <a:rPr lang="en-US">
                <a:latin typeface="Flanders Art Sans"/>
                <a:hlinkClick r:id="rId2">
                  <a:extLst>
                    <a:ext uri="{A12FA001-AC4F-418D-AE19-62706E023703}">
                      <ahyp:hlinkClr xmlns:ahyp="http://schemas.microsoft.com/office/drawing/2018/hyperlinkcolor" val="tx"/>
                    </a:ext>
                  </a:extLst>
                </a:hlinkClick>
              </a:rPr>
              <a:t>Netwerklunch vormingsverantwoordelijken</a:t>
            </a:r>
          </a:p>
          <a:p>
            <a:endParaRPr lang="en-US">
              <a:latin typeface="Flanders Art Sans"/>
            </a:endParaRPr>
          </a:p>
          <a:p>
            <a:r>
              <a:rPr lang="en-US" err="1">
                <a:latin typeface="Flanders Art Sans"/>
              </a:rPr>
              <a:t>Dinsdag</a:t>
            </a:r>
            <a:r>
              <a:rPr lang="en-US">
                <a:latin typeface="Flanders Art Sans"/>
              </a:rPr>
              <a:t> 23 </a:t>
            </a:r>
            <a:r>
              <a:rPr lang="en-US" err="1">
                <a:latin typeface="Flanders Art Sans"/>
              </a:rPr>
              <a:t>januari</a:t>
            </a:r>
            <a:r>
              <a:rPr lang="en-US">
                <a:latin typeface="Flanders Art Sans"/>
              </a:rPr>
              <a:t>, 11u45</a:t>
            </a:r>
            <a:endParaRPr lang="en-US"/>
          </a:p>
        </p:txBody>
      </p:sp>
      <p:sp>
        <p:nvSpPr>
          <p:cNvPr id="3" name="Text Placeholder 2">
            <a:extLst>
              <a:ext uri="{FF2B5EF4-FFF2-40B4-BE49-F238E27FC236}">
                <a16:creationId xmlns:a16="http://schemas.microsoft.com/office/drawing/2014/main" id="{765F0C35-E267-1922-3279-8247D54231AD}"/>
              </a:ext>
            </a:extLst>
          </p:cNvPr>
          <p:cNvSpPr>
            <a:spLocks noGrp="1"/>
          </p:cNvSpPr>
          <p:nvPr>
            <p:ph type="body" sz="quarter" idx="12"/>
          </p:nvPr>
        </p:nvSpPr>
        <p:spPr/>
        <p:txBody>
          <a:bodyPr/>
          <a:lstStyle/>
          <a:p>
            <a:r>
              <a:rPr lang="en-US">
                <a:solidFill>
                  <a:schemeClr val="accent3"/>
                </a:solidFill>
                <a:latin typeface="Flanders Art Sans"/>
                <a:hlinkClick r:id="rId3">
                  <a:extLst>
                    <a:ext uri="{A12FA001-AC4F-418D-AE19-62706E023703}">
                      <ahyp:hlinkClr xmlns:ahyp="http://schemas.microsoft.com/office/drawing/2018/hyperlinkcolor" val="tx"/>
                    </a:ext>
                  </a:extLst>
                </a:hlinkClick>
              </a:rPr>
              <a:t>Infosessie toegangsbadges</a:t>
            </a:r>
          </a:p>
          <a:p>
            <a:endParaRPr lang="en-US">
              <a:latin typeface="Flanders Art Sans"/>
            </a:endParaRPr>
          </a:p>
          <a:p>
            <a:r>
              <a:rPr lang="en-US">
                <a:latin typeface="Flanders Art Sans"/>
              </a:rPr>
              <a:t>HFB</a:t>
            </a:r>
            <a:endParaRPr lang="en-US"/>
          </a:p>
          <a:p>
            <a:r>
              <a:rPr lang="en-US" err="1">
                <a:latin typeface="Flanders Art Sans"/>
              </a:rPr>
              <a:t>Donderdag</a:t>
            </a:r>
            <a:r>
              <a:rPr lang="en-US">
                <a:latin typeface="Flanders Art Sans"/>
              </a:rPr>
              <a:t> 14 </a:t>
            </a:r>
            <a:r>
              <a:rPr lang="en-US" err="1">
                <a:latin typeface="Flanders Art Sans"/>
              </a:rPr>
              <a:t>december</a:t>
            </a:r>
            <a:r>
              <a:rPr lang="en-US">
                <a:latin typeface="Flanders Art Sans"/>
              </a:rPr>
              <a:t>, 11u</a:t>
            </a:r>
            <a:endParaRPr lang="en-US"/>
          </a:p>
        </p:txBody>
      </p:sp>
      <p:sp>
        <p:nvSpPr>
          <p:cNvPr id="4" name="Title 3">
            <a:extLst>
              <a:ext uri="{FF2B5EF4-FFF2-40B4-BE49-F238E27FC236}">
                <a16:creationId xmlns:a16="http://schemas.microsoft.com/office/drawing/2014/main" id="{873AD0AA-2239-8846-311C-332645397E7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8AA1C0B-D57C-FCB7-180E-9AF6EE96B82F}"/>
              </a:ext>
            </a:extLst>
          </p:cNvPr>
          <p:cNvSpPr>
            <a:spLocks noGrp="1"/>
          </p:cNvSpPr>
          <p:nvPr>
            <p:ph type="body" sz="quarter" idx="11"/>
          </p:nvPr>
        </p:nvSpPr>
        <p:spPr/>
        <p:txBody>
          <a:bodyPr/>
          <a:lstStyle/>
          <a:p>
            <a:endParaRPr lang="en-US"/>
          </a:p>
        </p:txBody>
      </p:sp>
      <p:pic>
        <p:nvPicPr>
          <p:cNvPr id="6" name="Graphic 5" descr="Gloeilamp met effen opvulling">
            <a:extLst>
              <a:ext uri="{FF2B5EF4-FFF2-40B4-BE49-F238E27FC236}">
                <a16:creationId xmlns:a16="http://schemas.microsoft.com/office/drawing/2014/main" id="{B39CB6E7-CC0A-6722-6DD8-61341FE5B2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4324" y="2971800"/>
            <a:ext cx="1531256" cy="1676400"/>
          </a:xfrm>
          <a:prstGeom prst="rect">
            <a:avLst/>
          </a:prstGeom>
        </p:spPr>
      </p:pic>
    </p:spTree>
    <p:extLst>
      <p:ext uri="{BB962C8B-B14F-4D97-AF65-F5344CB8AC3E}">
        <p14:creationId xmlns:p14="http://schemas.microsoft.com/office/powerpoint/2010/main" val="428572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https://www.vlaanderen.be/informatie-voor-hr-professionals/agenda/hr-infonetwerk/12-12-2023</a:t>
            </a:r>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r>
              <a:rPr lang="nl-BE">
                <a:ea typeface="+mn-lt"/>
                <a:cs typeface="+mn-lt"/>
                <a:hlinkClick r:id="rId3"/>
              </a:rPr>
              <a:t>https://www.vlaanderen.be/informatie-voor-hr-professionals/agenda/hr-infonetwerk/12-12-2023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18743151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63FBE03-FAF8-BA51-551A-9D16C0F4438D}"/>
              </a:ext>
            </a:extLst>
          </p:cNvPr>
          <p:cNvPicPr>
            <a:picLocks noGrp="1" noChangeAspect="1"/>
          </p:cNvPicPr>
          <p:nvPr>
            <p:ph type="pic" sz="quarter" idx="11"/>
          </p:nvPr>
        </p:nvPicPr>
        <p:blipFill>
          <a:blip r:embed="rId2"/>
          <a:srcRect l="19421" r="19421"/>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nl-NL" sz="3200" b="1">
                <a:latin typeface="FlandersArtSans-Bold"/>
              </a:rPr>
              <a:t>Het 5-sporenbeleid: verder naar een modern en toekomstgericht HR-beleid</a:t>
            </a:r>
            <a:endParaRPr lang="en-US" sz="3200">
              <a:latin typeface="FlandersArtSans-Bold"/>
            </a:endParaRP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sz="2000"/>
              <a:t>Joke Dierickx (</a:t>
            </a:r>
            <a:r>
              <a:rPr lang="en-GB" sz="2000" err="1"/>
              <a:t>programmacoördinator</a:t>
            </a:r>
            <a:r>
              <a:rPr lang="en-GB" sz="2000"/>
              <a:t> 5-sporenbeleid)</a:t>
            </a:r>
            <a:endParaRPr lang="en-US"/>
          </a:p>
        </p:txBody>
      </p:sp>
    </p:spTree>
    <p:extLst>
      <p:ext uri="{BB962C8B-B14F-4D97-AF65-F5344CB8AC3E}">
        <p14:creationId xmlns:p14="http://schemas.microsoft.com/office/powerpoint/2010/main" val="118844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4EDBE-F3C3-4D09-8E2A-966218DBE674}"/>
              </a:ext>
            </a:extLst>
          </p:cNvPr>
          <p:cNvSpPr>
            <a:spLocks noGrp="1"/>
          </p:cNvSpPr>
          <p:nvPr>
            <p:ph type="title"/>
          </p:nvPr>
        </p:nvSpPr>
        <p:spPr/>
        <p:txBody>
          <a:bodyPr/>
          <a:lstStyle/>
          <a:p>
            <a:r>
              <a:rPr lang="en-GB">
                <a:latin typeface="FlandersArtSans-Bold"/>
              </a:rPr>
              <a:t>Het </a:t>
            </a:r>
            <a:r>
              <a:rPr lang="en-GB" err="1">
                <a:latin typeface="FlandersArtSans-Bold"/>
              </a:rPr>
              <a:t>regelgevend</a:t>
            </a:r>
            <a:r>
              <a:rPr lang="en-GB">
                <a:latin typeface="FlandersArtSans-Bold"/>
              </a:rPr>
              <a:t> pad </a:t>
            </a:r>
            <a:r>
              <a:rPr lang="en-GB" err="1">
                <a:latin typeface="FlandersArtSans-Bold"/>
              </a:rPr>
              <a:t>richting</a:t>
            </a:r>
            <a:r>
              <a:rPr lang="en-GB">
                <a:latin typeface="FlandersArtSans-Bold"/>
              </a:rPr>
              <a:t> </a:t>
            </a:r>
            <a:r>
              <a:rPr lang="en-GB" err="1">
                <a:latin typeface="FlandersArtSans-Bold"/>
              </a:rPr>
              <a:t>implementatie</a:t>
            </a:r>
            <a:endParaRPr lang="en-GB"/>
          </a:p>
        </p:txBody>
      </p:sp>
      <p:sp>
        <p:nvSpPr>
          <p:cNvPr id="4" name="Pijl: rechts 3">
            <a:extLst>
              <a:ext uri="{FF2B5EF4-FFF2-40B4-BE49-F238E27FC236}">
                <a16:creationId xmlns:a16="http://schemas.microsoft.com/office/drawing/2014/main" id="{044C8505-8C73-561C-423F-6EBE523CFEBE}"/>
              </a:ext>
            </a:extLst>
          </p:cNvPr>
          <p:cNvSpPr/>
          <p:nvPr/>
        </p:nvSpPr>
        <p:spPr>
          <a:xfrm>
            <a:off x="716755" y="3485418"/>
            <a:ext cx="10648950" cy="1057275"/>
          </a:xfrm>
          <a:prstGeom prst="rightArrow">
            <a:avLst/>
          </a:prstGeom>
          <a:solidFill>
            <a:srgbClr val="FFEB00"/>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a:noFill/>
              </a:ln>
              <a:solidFill>
                <a:srgbClr val="000000"/>
              </a:solidFill>
              <a:effectLst/>
              <a:uLnTx/>
              <a:uFillTx/>
              <a:latin typeface="FlandersArtSans-Regular" panose="00000500000000000000" pitchFamily="2" charset="0"/>
              <a:ea typeface="+mn-ea"/>
              <a:cs typeface="+mn-cs"/>
            </a:endParaRPr>
          </a:p>
        </p:txBody>
      </p:sp>
      <p:sp>
        <p:nvSpPr>
          <p:cNvPr id="6" name="Tekstvak 4">
            <a:extLst>
              <a:ext uri="{FF2B5EF4-FFF2-40B4-BE49-F238E27FC236}">
                <a16:creationId xmlns:a16="http://schemas.microsoft.com/office/drawing/2014/main" id="{FB8FD791-A85C-A4E5-42B1-2C632DBB1EAE}"/>
              </a:ext>
            </a:extLst>
          </p:cNvPr>
          <p:cNvSpPr txBox="1"/>
          <p:nvPr/>
        </p:nvSpPr>
        <p:spPr>
          <a:xfrm>
            <a:off x="477572" y="2442951"/>
            <a:ext cx="1990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1</a:t>
            </a:r>
            <a:r>
              <a:rPr kumimoji="0" lang="nl-BE" sz="1800" b="0" i="0" u="none" strike="noStrike" kern="1200" cap="none" spc="0" normalizeH="0" baseline="30000" noProof="0">
                <a:ln>
                  <a:noFill/>
                </a:ln>
                <a:solidFill>
                  <a:srgbClr val="000000"/>
                </a:solidFill>
                <a:effectLst/>
                <a:uLnTx/>
                <a:uFillTx/>
                <a:latin typeface="Flanders Art Sans"/>
                <a:ea typeface="+mn-ea"/>
                <a:cs typeface="+mn-cs"/>
              </a:rPr>
              <a:t>ste</a:t>
            </a:r>
            <a:r>
              <a:rPr kumimoji="0" lang="nl-BE" sz="1800" b="0" i="0" u="none" strike="noStrike" kern="1200" cap="none" spc="0" normalizeH="0" baseline="0" noProof="0">
                <a:ln>
                  <a:noFill/>
                </a:ln>
                <a:solidFill>
                  <a:srgbClr val="000000"/>
                </a:solidFill>
                <a:effectLst/>
                <a:uLnTx/>
                <a:uFillTx/>
                <a:latin typeface="Flanders Art Sans"/>
                <a:ea typeface="+mn-ea"/>
                <a:cs typeface="+mn-cs"/>
              </a:rPr>
              <a:t> principiële goedkeuring</a:t>
            </a:r>
          </a:p>
        </p:txBody>
      </p:sp>
      <p:sp>
        <p:nvSpPr>
          <p:cNvPr id="8" name="Tekstvak 5">
            <a:extLst>
              <a:ext uri="{FF2B5EF4-FFF2-40B4-BE49-F238E27FC236}">
                <a16:creationId xmlns:a16="http://schemas.microsoft.com/office/drawing/2014/main" id="{FF337CDF-01AD-41F9-3F99-9A0729E785B5}"/>
              </a:ext>
            </a:extLst>
          </p:cNvPr>
          <p:cNvSpPr txBox="1"/>
          <p:nvPr/>
        </p:nvSpPr>
        <p:spPr>
          <a:xfrm>
            <a:off x="1620044" y="4743776"/>
            <a:ext cx="261196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Start formeel onderhandelingstraject</a:t>
            </a:r>
          </a:p>
        </p:txBody>
      </p:sp>
      <p:sp>
        <p:nvSpPr>
          <p:cNvPr id="10" name="Tekstvak 6">
            <a:extLst>
              <a:ext uri="{FF2B5EF4-FFF2-40B4-BE49-F238E27FC236}">
                <a16:creationId xmlns:a16="http://schemas.microsoft.com/office/drawing/2014/main" id="{EABC76E6-5BEE-AF3A-7A7E-C722DF8E5415}"/>
              </a:ext>
            </a:extLst>
          </p:cNvPr>
          <p:cNvSpPr txBox="1"/>
          <p:nvPr/>
        </p:nvSpPr>
        <p:spPr>
          <a:xfrm>
            <a:off x="3234928" y="2444728"/>
            <a:ext cx="2552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Einde onderhandelingen en afsluiting protocollen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2" name="Tekstvak 7">
            <a:extLst>
              <a:ext uri="{FF2B5EF4-FFF2-40B4-BE49-F238E27FC236}">
                <a16:creationId xmlns:a16="http://schemas.microsoft.com/office/drawing/2014/main" id="{BCC50174-534A-F6C9-2AB2-25CC3057B175}"/>
              </a:ext>
            </a:extLst>
          </p:cNvPr>
          <p:cNvSpPr txBox="1"/>
          <p:nvPr/>
        </p:nvSpPr>
        <p:spPr>
          <a:xfrm>
            <a:off x="4681537" y="4744755"/>
            <a:ext cx="26574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2</a:t>
            </a:r>
            <a:r>
              <a:rPr kumimoji="0" lang="nl-BE" sz="1800" b="0" i="0" u="none" strike="noStrike" kern="1200" cap="none" spc="0" normalizeH="0" baseline="30000" noProof="0">
                <a:ln>
                  <a:noFill/>
                </a:ln>
                <a:solidFill>
                  <a:srgbClr val="000000"/>
                </a:solidFill>
                <a:effectLst/>
                <a:uLnTx/>
                <a:uFillTx/>
                <a:latin typeface="Flanders Art Sans"/>
                <a:ea typeface="+mn-ea"/>
                <a:cs typeface="+mn-cs"/>
              </a:rPr>
              <a:t>de</a:t>
            </a:r>
            <a:r>
              <a:rPr kumimoji="0" lang="nl-BE" sz="1800" b="0" i="0" u="none" strike="noStrike" kern="1200" cap="none" spc="0" normalizeH="0" baseline="0" noProof="0">
                <a:ln>
                  <a:noFill/>
                </a:ln>
                <a:solidFill>
                  <a:srgbClr val="000000"/>
                </a:solidFill>
                <a:effectLst/>
                <a:uLnTx/>
                <a:uFillTx/>
                <a:latin typeface="Flanders Art Sans"/>
                <a:ea typeface="+mn-ea"/>
                <a:cs typeface="+mn-cs"/>
              </a:rPr>
              <a:t> principiële goedkeuring</a:t>
            </a:r>
          </a:p>
        </p:txBody>
      </p:sp>
      <p:sp>
        <p:nvSpPr>
          <p:cNvPr id="14" name="Tekstvak 8">
            <a:extLst>
              <a:ext uri="{FF2B5EF4-FFF2-40B4-BE49-F238E27FC236}">
                <a16:creationId xmlns:a16="http://schemas.microsoft.com/office/drawing/2014/main" id="{730316FC-3150-4EDA-5442-280E89ED4801}"/>
              </a:ext>
            </a:extLst>
          </p:cNvPr>
          <p:cNvSpPr txBox="1"/>
          <p:nvPr/>
        </p:nvSpPr>
        <p:spPr>
          <a:xfrm>
            <a:off x="6448426" y="2444728"/>
            <a:ext cx="2219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Advies Raad van State</a:t>
            </a:r>
          </a:p>
        </p:txBody>
      </p:sp>
      <p:sp>
        <p:nvSpPr>
          <p:cNvPr id="16" name="Tekstvak 9">
            <a:extLst>
              <a:ext uri="{FF2B5EF4-FFF2-40B4-BE49-F238E27FC236}">
                <a16:creationId xmlns:a16="http://schemas.microsoft.com/office/drawing/2014/main" id="{9F8B9018-FB1E-E153-34D4-2040798579FD}"/>
              </a:ext>
            </a:extLst>
          </p:cNvPr>
          <p:cNvSpPr txBox="1"/>
          <p:nvPr/>
        </p:nvSpPr>
        <p:spPr>
          <a:xfrm>
            <a:off x="7839075" y="4839758"/>
            <a:ext cx="2562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Definitieve goedkeuring</a:t>
            </a:r>
          </a:p>
        </p:txBody>
      </p:sp>
      <p:sp>
        <p:nvSpPr>
          <p:cNvPr id="18" name="Tekstvak 10">
            <a:extLst>
              <a:ext uri="{FF2B5EF4-FFF2-40B4-BE49-F238E27FC236}">
                <a16:creationId xmlns:a16="http://schemas.microsoft.com/office/drawing/2014/main" id="{2140439D-6ACC-2C3D-871B-07448651703E}"/>
              </a:ext>
            </a:extLst>
          </p:cNvPr>
          <p:cNvSpPr txBox="1"/>
          <p:nvPr/>
        </p:nvSpPr>
        <p:spPr>
          <a:xfrm>
            <a:off x="9118731" y="2631528"/>
            <a:ext cx="2947458"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Gefaseerde implementatie </a:t>
            </a:r>
          </a:p>
        </p:txBody>
      </p:sp>
      <p:sp>
        <p:nvSpPr>
          <p:cNvPr id="20" name="Pijl: rechts 12">
            <a:extLst>
              <a:ext uri="{FF2B5EF4-FFF2-40B4-BE49-F238E27FC236}">
                <a16:creationId xmlns:a16="http://schemas.microsoft.com/office/drawing/2014/main" id="{510F155F-5721-3BF4-B551-99804436829E}"/>
              </a:ext>
            </a:extLst>
          </p:cNvPr>
          <p:cNvSpPr/>
          <p:nvPr/>
        </p:nvSpPr>
        <p:spPr>
          <a:xfrm flipV="1">
            <a:off x="1248966" y="3830250"/>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22" name="Pijl: rechts 13">
            <a:extLst>
              <a:ext uri="{FF2B5EF4-FFF2-40B4-BE49-F238E27FC236}">
                <a16:creationId xmlns:a16="http://schemas.microsoft.com/office/drawing/2014/main" id="{258BA009-88BE-BF02-EF3D-2BD08333A1D0}"/>
              </a:ext>
            </a:extLst>
          </p:cNvPr>
          <p:cNvSpPr/>
          <p:nvPr/>
        </p:nvSpPr>
        <p:spPr>
          <a:xfrm flipV="1">
            <a:off x="2728913" y="3810588"/>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24" name="Pijl: rechts 14">
            <a:extLst>
              <a:ext uri="{FF2B5EF4-FFF2-40B4-BE49-F238E27FC236}">
                <a16:creationId xmlns:a16="http://schemas.microsoft.com/office/drawing/2014/main" id="{530BF075-3F4F-B18E-8A5A-CB14EC609464}"/>
              </a:ext>
            </a:extLst>
          </p:cNvPr>
          <p:cNvSpPr/>
          <p:nvPr/>
        </p:nvSpPr>
        <p:spPr>
          <a:xfrm flipV="1">
            <a:off x="4306490" y="3827091"/>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26" name="Pijl: rechts 15">
            <a:extLst>
              <a:ext uri="{FF2B5EF4-FFF2-40B4-BE49-F238E27FC236}">
                <a16:creationId xmlns:a16="http://schemas.microsoft.com/office/drawing/2014/main" id="{989FAADF-5CE4-A7FA-EC71-FC502886D3EE}"/>
              </a:ext>
            </a:extLst>
          </p:cNvPr>
          <p:cNvSpPr/>
          <p:nvPr/>
        </p:nvSpPr>
        <p:spPr>
          <a:xfrm flipV="1">
            <a:off x="5812630" y="3819667"/>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28" name="Pijl: rechts 16">
            <a:extLst>
              <a:ext uri="{FF2B5EF4-FFF2-40B4-BE49-F238E27FC236}">
                <a16:creationId xmlns:a16="http://schemas.microsoft.com/office/drawing/2014/main" id="{92B3D555-704E-A699-42EA-0189EF353900}"/>
              </a:ext>
            </a:extLst>
          </p:cNvPr>
          <p:cNvSpPr/>
          <p:nvPr/>
        </p:nvSpPr>
        <p:spPr>
          <a:xfrm flipV="1">
            <a:off x="7302104" y="3810588"/>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30" name="Pijl: rechts 17">
            <a:extLst>
              <a:ext uri="{FF2B5EF4-FFF2-40B4-BE49-F238E27FC236}">
                <a16:creationId xmlns:a16="http://schemas.microsoft.com/office/drawing/2014/main" id="{FDB8C787-35A9-F713-CA78-A3872B177E54}"/>
              </a:ext>
            </a:extLst>
          </p:cNvPr>
          <p:cNvSpPr/>
          <p:nvPr/>
        </p:nvSpPr>
        <p:spPr>
          <a:xfrm flipV="1">
            <a:off x="8717753" y="3810588"/>
            <a:ext cx="457200" cy="399400"/>
          </a:xfrm>
          <a:prstGeom prst="rightArrow">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FlandersArtSans-Regular" panose="00000500000000000000" pitchFamily="2" charset="0"/>
              <a:ea typeface="+mn-ea"/>
              <a:cs typeface="+mn-cs"/>
            </a:endParaRPr>
          </a:p>
        </p:txBody>
      </p:sp>
      <p:sp>
        <p:nvSpPr>
          <p:cNvPr id="32" name="Ster: 6 punten 18">
            <a:extLst>
              <a:ext uri="{FF2B5EF4-FFF2-40B4-BE49-F238E27FC236}">
                <a16:creationId xmlns:a16="http://schemas.microsoft.com/office/drawing/2014/main" id="{E06ECD9D-205E-44D4-DE87-DF128296EF0E}"/>
              </a:ext>
            </a:extLst>
          </p:cNvPr>
          <p:cNvSpPr/>
          <p:nvPr/>
        </p:nvSpPr>
        <p:spPr>
          <a:xfrm>
            <a:off x="10197700" y="3262749"/>
            <a:ext cx="1385887" cy="1491535"/>
          </a:xfrm>
          <a:prstGeom prst="star6">
            <a:avLst/>
          </a:prstGeom>
          <a:solidFill>
            <a:schemeClr val="tx1"/>
          </a:solidFill>
        </p:spPr>
        <p:txBody>
          <a:bodyPr wrap="none" rtlCol="0" anchor="ctr">
            <a:no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endParaRPr kumimoji="0" lang="nl-BE" sz="2000" b="0" i="0" u="none" strike="noStrike" kern="1200" cap="none" spc="0" normalizeH="0" baseline="0" noProof="0">
              <a:ln>
                <a:noFill/>
              </a:ln>
              <a:solidFill>
                <a:srgbClr val="000000"/>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967345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18A33C-07AE-47A5-DE1E-2A71EEBFB8D2}"/>
              </a:ext>
            </a:extLst>
          </p:cNvPr>
          <p:cNvSpPr>
            <a:spLocks noGrp="1"/>
          </p:cNvSpPr>
          <p:nvPr>
            <p:ph type="title"/>
          </p:nvPr>
        </p:nvSpPr>
        <p:spPr/>
        <p:txBody>
          <a:bodyPr/>
          <a:lstStyle/>
          <a:p>
            <a:r>
              <a:rPr lang="en-US" b="1" err="1">
                <a:solidFill>
                  <a:srgbClr val="333332"/>
                </a:solidFill>
                <a:latin typeface="Flanders Art Sans"/>
              </a:rPr>
              <a:t>Voorstellen</a:t>
            </a:r>
            <a:r>
              <a:rPr lang="en-US" b="1">
                <a:solidFill>
                  <a:srgbClr val="333332"/>
                </a:solidFill>
                <a:latin typeface="Flanders Art Sans"/>
              </a:rPr>
              <a:t> van </a:t>
            </a:r>
            <a:r>
              <a:rPr lang="en-US" b="1" err="1">
                <a:solidFill>
                  <a:srgbClr val="333332"/>
                </a:solidFill>
                <a:latin typeface="Flanders Art Sans"/>
              </a:rPr>
              <a:t>inhoudelijke</a:t>
            </a:r>
            <a:r>
              <a:rPr lang="en-US" b="1">
                <a:solidFill>
                  <a:srgbClr val="333332"/>
                </a:solidFill>
                <a:latin typeface="Flanders Art Sans"/>
              </a:rPr>
              <a:t> </a:t>
            </a:r>
            <a:r>
              <a:rPr lang="en-US" b="1" err="1">
                <a:solidFill>
                  <a:srgbClr val="333332"/>
                </a:solidFill>
                <a:latin typeface="Flanders Art Sans"/>
              </a:rPr>
              <a:t>aanpassingen</a:t>
            </a:r>
            <a:br>
              <a:rPr lang="en-US" sz="4000">
                <a:solidFill>
                  <a:srgbClr val="333332"/>
                </a:solidFill>
                <a:latin typeface="Flanders Art Sans"/>
              </a:rPr>
            </a:br>
            <a:r>
              <a:rPr lang="en-US" sz="2000">
                <a:solidFill>
                  <a:srgbClr val="333332"/>
                </a:solidFill>
                <a:latin typeface="Flanders Art Sans"/>
              </a:rPr>
              <a:t>(</a:t>
            </a:r>
            <a:r>
              <a:rPr lang="en-US" sz="2000" err="1">
                <a:solidFill>
                  <a:srgbClr val="333332"/>
                </a:solidFill>
                <a:latin typeface="Flanders Art Sans"/>
              </a:rPr>
              <a:t>na</a:t>
            </a:r>
            <a:r>
              <a:rPr lang="en-US" sz="2000">
                <a:solidFill>
                  <a:srgbClr val="333332"/>
                </a:solidFill>
                <a:latin typeface="Flanders Art Sans"/>
              </a:rPr>
              <a:t> </a:t>
            </a:r>
            <a:r>
              <a:rPr lang="en-US" sz="2000" err="1">
                <a:solidFill>
                  <a:srgbClr val="333332"/>
                </a:solidFill>
                <a:latin typeface="Flanders Art Sans"/>
              </a:rPr>
              <a:t>overleg</a:t>
            </a:r>
            <a:r>
              <a:rPr lang="en-US" sz="2000">
                <a:solidFill>
                  <a:srgbClr val="333332"/>
                </a:solidFill>
                <a:latin typeface="Flanders Art Sans"/>
              </a:rPr>
              <a:t> </a:t>
            </a:r>
            <a:r>
              <a:rPr lang="en-US" sz="2000" err="1">
                <a:solidFill>
                  <a:srgbClr val="333332"/>
                </a:solidFill>
                <a:latin typeface="Flanders Art Sans"/>
              </a:rPr>
              <a:t>delegatie</a:t>
            </a:r>
            <a:r>
              <a:rPr lang="en-US" sz="2000">
                <a:solidFill>
                  <a:srgbClr val="333332"/>
                </a:solidFill>
                <a:latin typeface="Flanders Art Sans"/>
              </a:rPr>
              <a:t> </a:t>
            </a:r>
            <a:r>
              <a:rPr lang="en-US" sz="2000" err="1">
                <a:solidFill>
                  <a:srgbClr val="333332"/>
                </a:solidFill>
                <a:latin typeface="Flanders Art Sans"/>
              </a:rPr>
              <a:t>Vlaamse</a:t>
            </a:r>
            <a:r>
              <a:rPr lang="en-US" sz="2000">
                <a:solidFill>
                  <a:srgbClr val="333332"/>
                </a:solidFill>
                <a:latin typeface="Flanders Art Sans"/>
              </a:rPr>
              <a:t> </a:t>
            </a:r>
            <a:r>
              <a:rPr lang="en-US" sz="2000" err="1">
                <a:solidFill>
                  <a:srgbClr val="333332"/>
                </a:solidFill>
                <a:latin typeface="Flanders Art Sans"/>
              </a:rPr>
              <a:t>Regering</a:t>
            </a:r>
            <a:r>
              <a:rPr lang="en-US" sz="2000">
                <a:solidFill>
                  <a:srgbClr val="333332"/>
                </a:solidFill>
                <a:latin typeface="Flanders Art Sans"/>
              </a:rPr>
              <a:t> </a:t>
            </a:r>
            <a:r>
              <a:rPr lang="en-US" sz="2000" err="1">
                <a:solidFill>
                  <a:srgbClr val="333332"/>
                </a:solidFill>
                <a:latin typeface="Flanders Art Sans"/>
              </a:rPr>
              <a:t>en</a:t>
            </a:r>
            <a:r>
              <a:rPr lang="en-US" sz="2000">
                <a:solidFill>
                  <a:srgbClr val="333332"/>
                </a:solidFill>
                <a:latin typeface="Flanders Art Sans"/>
              </a:rPr>
              <a:t> </a:t>
            </a:r>
            <a:r>
              <a:rPr lang="en-US" sz="2000" err="1">
                <a:solidFill>
                  <a:srgbClr val="333332"/>
                </a:solidFill>
                <a:latin typeface="Flanders Art Sans"/>
              </a:rPr>
              <a:t>vakorganisaties</a:t>
            </a:r>
            <a:r>
              <a:rPr lang="en-US" sz="2000">
                <a:solidFill>
                  <a:srgbClr val="333332"/>
                </a:solidFill>
                <a:latin typeface="Flanders Art Sans"/>
              </a:rPr>
              <a:t>)</a:t>
            </a:r>
            <a:endParaRPr lang="en-US" sz="4000"/>
          </a:p>
        </p:txBody>
      </p:sp>
      <p:sp>
        <p:nvSpPr>
          <p:cNvPr id="9" name="TextBox 8">
            <a:extLst>
              <a:ext uri="{FF2B5EF4-FFF2-40B4-BE49-F238E27FC236}">
                <a16:creationId xmlns:a16="http://schemas.microsoft.com/office/drawing/2014/main" id="{34AEDA97-101A-6070-BC9C-6732999DD906}"/>
              </a:ext>
            </a:extLst>
          </p:cNvPr>
          <p:cNvSpPr txBox="1"/>
          <p:nvPr/>
        </p:nvSpPr>
        <p:spPr>
          <a:xfrm>
            <a:off x="1142999" y="2347783"/>
            <a:ext cx="1056502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b="1" err="1">
                <a:latin typeface="FlandersArtSans-Regular"/>
              </a:rPr>
              <a:t>Rechtspositie</a:t>
            </a:r>
            <a:endParaRPr lang="en-US" sz="2000">
              <a:latin typeface="FlandersArtSans-Regular"/>
            </a:endParaRPr>
          </a:p>
          <a:p>
            <a:pPr marL="742950" lvl="1" indent="-285750">
              <a:buFont typeface="Courier New"/>
              <a:buChar char="o"/>
            </a:pPr>
            <a:r>
              <a:rPr lang="en-US" sz="2000" err="1">
                <a:latin typeface="FlandersArtSans-Regular"/>
              </a:rPr>
              <a:t>Gezagsfuncties</a:t>
            </a:r>
            <a:r>
              <a:rPr lang="en-US" sz="2000">
                <a:latin typeface="FlandersArtSans-Regular"/>
              </a:rPr>
              <a:t> </a:t>
            </a:r>
            <a:r>
              <a:rPr lang="en-US" sz="2000" err="1">
                <a:latin typeface="FlandersArtSans-Regular"/>
              </a:rPr>
              <a:t>statutaire</a:t>
            </a:r>
            <a:r>
              <a:rPr lang="en-US" sz="2000">
                <a:latin typeface="FlandersArtSans-Regular"/>
              </a:rPr>
              <a:t> </a:t>
            </a:r>
            <a:r>
              <a:rPr lang="en-US" sz="2000" err="1">
                <a:latin typeface="FlandersArtSans-Regular"/>
              </a:rPr>
              <a:t>invulling</a:t>
            </a:r>
            <a:r>
              <a:rPr lang="en-US" sz="2000">
                <a:latin typeface="FlandersArtSans-Regular"/>
              </a:rPr>
              <a:t>: </a:t>
            </a:r>
            <a:r>
              <a:rPr lang="en-US" sz="2000" err="1">
                <a:latin typeface="FlandersArtSans-Regular"/>
              </a:rPr>
              <a:t>lijst</a:t>
            </a:r>
            <a:r>
              <a:rPr lang="en-US" sz="2000">
                <a:latin typeface="FlandersArtSans-Regular"/>
              </a:rPr>
              <a:t> </a:t>
            </a:r>
            <a:r>
              <a:rPr lang="en-US" sz="2000" err="1">
                <a:latin typeface="FlandersArtSans-Regular"/>
              </a:rPr>
              <a:t>uitgebreid</a:t>
            </a:r>
            <a:endParaRPr lang="en-US" sz="2000">
              <a:latin typeface="FlandersArtSans-Regular"/>
            </a:endParaRPr>
          </a:p>
          <a:p>
            <a:pPr marL="742950" lvl="1" indent="-285750">
              <a:buFont typeface="Courier New"/>
              <a:buChar char="o"/>
            </a:pPr>
            <a:r>
              <a:rPr lang="en-US" sz="2000" err="1">
                <a:latin typeface="FlandersArtSans-Regular"/>
              </a:rPr>
              <a:t>Overgangsperiode</a:t>
            </a:r>
            <a:r>
              <a:rPr lang="en-US" sz="2000">
                <a:latin typeface="FlandersArtSans-Regular"/>
              </a:rPr>
              <a:t> </a:t>
            </a:r>
            <a:r>
              <a:rPr lang="en-US" sz="2000" err="1">
                <a:latin typeface="FlandersArtSans-Regular"/>
              </a:rPr>
              <a:t>verlengd</a:t>
            </a:r>
            <a:endParaRPr lang="en-US" sz="2000">
              <a:latin typeface="FlandersArtSans-Regular"/>
            </a:endParaRPr>
          </a:p>
          <a:p>
            <a:pPr marL="285750" indent="-285750">
              <a:buFont typeface="Calibri"/>
              <a:buChar char="-"/>
            </a:pPr>
            <a:r>
              <a:rPr lang="en-US" sz="2000" b="1" err="1">
                <a:latin typeface="FlandersArtSans-Regular"/>
              </a:rPr>
              <a:t>Loopbaan</a:t>
            </a:r>
            <a:r>
              <a:rPr lang="en-US" sz="2000">
                <a:latin typeface="FlandersArtSans-Regular"/>
              </a:rPr>
              <a:t>- </a:t>
            </a:r>
            <a:r>
              <a:rPr lang="en-US" sz="2000" err="1">
                <a:latin typeface="FlandersArtSans-Regular"/>
              </a:rPr>
              <a:t>en</a:t>
            </a:r>
            <a:r>
              <a:rPr lang="en-US" sz="2000">
                <a:latin typeface="FlandersArtSans-Regular"/>
              </a:rPr>
              <a:t> </a:t>
            </a:r>
            <a:r>
              <a:rPr lang="en-US" sz="2000" b="1" err="1">
                <a:latin typeface="FlandersArtSans-Regular"/>
              </a:rPr>
              <a:t>verloningsbeleid</a:t>
            </a:r>
            <a:endParaRPr lang="en-US" sz="2000">
              <a:latin typeface="FlandersArtSans-Regular"/>
            </a:endParaRPr>
          </a:p>
          <a:p>
            <a:pPr marL="742950" lvl="1" indent="-285750">
              <a:buFont typeface="Courier New"/>
              <a:buChar char="o"/>
            </a:pPr>
            <a:r>
              <a:rPr lang="en-US" sz="2000" err="1">
                <a:latin typeface="FlandersArtSans-Regular"/>
              </a:rPr>
              <a:t>Meerdere</a:t>
            </a:r>
            <a:r>
              <a:rPr lang="en-US" sz="2000">
                <a:latin typeface="FlandersArtSans-Regular"/>
              </a:rPr>
              <a:t> </a:t>
            </a:r>
            <a:r>
              <a:rPr lang="en-US" sz="2000" err="1">
                <a:latin typeface="FlandersArtSans-Regular"/>
              </a:rPr>
              <a:t>keren</a:t>
            </a:r>
            <a:r>
              <a:rPr lang="en-US" sz="2000">
                <a:latin typeface="FlandersArtSans-Regular"/>
              </a:rPr>
              <a:t> per </a:t>
            </a:r>
            <a:r>
              <a:rPr lang="en-US" sz="2000" err="1">
                <a:latin typeface="FlandersArtSans-Regular"/>
              </a:rPr>
              <a:t>jaar</a:t>
            </a:r>
            <a:r>
              <a:rPr lang="en-US" sz="2000">
                <a:latin typeface="FlandersArtSans-Regular"/>
              </a:rPr>
              <a:t> </a:t>
            </a:r>
            <a:r>
              <a:rPr lang="en-US" sz="2000" err="1">
                <a:latin typeface="FlandersArtSans-Regular"/>
              </a:rPr>
              <a:t>overstapmogelijkheid</a:t>
            </a:r>
            <a:endParaRPr lang="en-US" sz="2000">
              <a:latin typeface="FlandersArtSans-Regular"/>
            </a:endParaRPr>
          </a:p>
          <a:p>
            <a:pPr marL="742950" lvl="1" indent="-285750">
              <a:buFont typeface="Courier New"/>
              <a:buChar char="o"/>
            </a:pPr>
            <a:r>
              <a:rPr lang="en-US" sz="2000" err="1">
                <a:latin typeface="FlandersArtSans-Regular"/>
              </a:rPr>
              <a:t>Loonschalen</a:t>
            </a:r>
            <a:r>
              <a:rPr lang="en-US" sz="2000">
                <a:latin typeface="FlandersArtSans-Regular"/>
              </a:rPr>
              <a:t> </a:t>
            </a:r>
            <a:r>
              <a:rPr lang="en-US" sz="2000" err="1">
                <a:latin typeface="FlandersArtSans-Regular"/>
              </a:rPr>
              <a:t>groeien</a:t>
            </a:r>
            <a:r>
              <a:rPr lang="en-US" sz="2000">
                <a:latin typeface="FlandersArtSans-Regular"/>
              </a:rPr>
              <a:t> </a:t>
            </a:r>
            <a:r>
              <a:rPr lang="en-US" sz="2000" err="1">
                <a:latin typeface="FlandersArtSans-Regular"/>
              </a:rPr>
              <a:t>verhoudingsgewijs</a:t>
            </a:r>
            <a:r>
              <a:rPr lang="en-US" sz="2000">
                <a:latin typeface="FlandersArtSans-Regular"/>
              </a:rPr>
              <a:t> mee (</a:t>
            </a:r>
            <a:r>
              <a:rPr lang="en-US" sz="2000" err="1">
                <a:latin typeface="FlandersArtSans-Regular"/>
              </a:rPr>
              <a:t>zowel</a:t>
            </a:r>
            <a:r>
              <a:rPr lang="en-US" sz="2000">
                <a:latin typeface="FlandersArtSans-Regular"/>
              </a:rPr>
              <a:t> </a:t>
            </a:r>
            <a:r>
              <a:rPr lang="en-US" sz="2000" err="1">
                <a:latin typeface="FlandersArtSans-Regular"/>
              </a:rPr>
              <a:t>voor</a:t>
            </a:r>
            <a:r>
              <a:rPr lang="en-US" sz="2000">
                <a:latin typeface="FlandersArtSans-Regular"/>
              </a:rPr>
              <a:t> oud </a:t>
            </a:r>
            <a:r>
              <a:rPr lang="en-US" sz="2000" err="1">
                <a:latin typeface="FlandersArtSans-Regular"/>
              </a:rPr>
              <a:t>als</a:t>
            </a:r>
            <a:r>
              <a:rPr lang="en-US" sz="2000">
                <a:latin typeface="FlandersArtSans-Regular"/>
              </a:rPr>
              <a:t> </a:t>
            </a:r>
            <a:r>
              <a:rPr lang="en-US" sz="2000" err="1">
                <a:latin typeface="FlandersArtSans-Regular"/>
              </a:rPr>
              <a:t>nieuw</a:t>
            </a:r>
            <a:r>
              <a:rPr lang="en-US" sz="2000">
                <a:latin typeface="FlandersArtSans-Regular"/>
              </a:rPr>
              <a:t> </a:t>
            </a:r>
            <a:r>
              <a:rPr lang="en-US" sz="2000" err="1">
                <a:latin typeface="FlandersArtSans-Regular"/>
              </a:rPr>
              <a:t>verloningssysteem</a:t>
            </a:r>
            <a:r>
              <a:rPr lang="en-US" sz="2000">
                <a:latin typeface="FlandersArtSans-Regular"/>
              </a:rPr>
              <a:t>)</a:t>
            </a:r>
          </a:p>
          <a:p>
            <a:pPr marL="285750" indent="-285750">
              <a:buFont typeface="Calibri"/>
              <a:buChar char="-"/>
            </a:pPr>
            <a:r>
              <a:rPr lang="en-US" sz="2000" b="1" err="1">
                <a:latin typeface="FlandersArtSans-Regular"/>
              </a:rPr>
              <a:t>Uitstroom</a:t>
            </a:r>
            <a:endParaRPr lang="en-US" sz="2000">
              <a:latin typeface="FlandersArtSans-Regular"/>
            </a:endParaRPr>
          </a:p>
          <a:p>
            <a:pPr marL="742950" lvl="1" indent="-285750">
              <a:buFont typeface="Courier New"/>
              <a:buChar char="o"/>
            </a:pPr>
            <a:r>
              <a:rPr lang="en-US" sz="2000" err="1">
                <a:latin typeface="FlandersArtSans-Regular"/>
              </a:rPr>
              <a:t>Beschermingsmaatregelen</a:t>
            </a:r>
            <a:r>
              <a:rPr lang="en-US" sz="2000">
                <a:latin typeface="FlandersArtSans-Regular"/>
              </a:rPr>
              <a:t> </a:t>
            </a:r>
            <a:r>
              <a:rPr lang="en-US" sz="2000" err="1">
                <a:latin typeface="FlandersArtSans-Regular"/>
              </a:rPr>
              <a:t>versterkt</a:t>
            </a:r>
            <a:endParaRPr lang="en-US" sz="2000">
              <a:latin typeface="FlandersArtSans-Regular"/>
            </a:endParaRPr>
          </a:p>
          <a:p>
            <a:pPr lvl="1"/>
            <a:endParaRPr lang="en-US" sz="2000">
              <a:latin typeface="FlandersArtSans-Regular"/>
            </a:endParaRPr>
          </a:p>
          <a:p>
            <a:pPr lvl="1"/>
            <a:r>
              <a:rPr lang="en-US" sz="2000">
                <a:latin typeface="FlandersArtSans-Regular"/>
              </a:rPr>
              <a:t>                    + </a:t>
            </a:r>
            <a:r>
              <a:rPr lang="en-US" sz="2000" err="1">
                <a:latin typeface="FlandersArtSans-Regular"/>
              </a:rPr>
              <a:t>verfijnen</a:t>
            </a:r>
            <a:r>
              <a:rPr lang="en-US" sz="2000">
                <a:latin typeface="FlandersArtSans-Regular"/>
              </a:rPr>
              <a:t> van </a:t>
            </a:r>
            <a:r>
              <a:rPr lang="en-US" sz="2000" err="1">
                <a:latin typeface="FlandersArtSans-Regular"/>
              </a:rPr>
              <a:t>eerder</a:t>
            </a:r>
            <a:r>
              <a:rPr lang="en-US" sz="2000">
                <a:latin typeface="FlandersArtSans-Regular"/>
              </a:rPr>
              <a:t> </a:t>
            </a:r>
            <a:r>
              <a:rPr lang="en-US" sz="2000" err="1">
                <a:latin typeface="FlandersArtSans-Regular"/>
              </a:rPr>
              <a:t>gemaakte</a:t>
            </a:r>
            <a:r>
              <a:rPr lang="en-US" sz="2000">
                <a:latin typeface="FlandersArtSans-Regular"/>
              </a:rPr>
              <a:t> </a:t>
            </a:r>
            <a:r>
              <a:rPr lang="en-US" sz="2000" err="1">
                <a:latin typeface="FlandersArtSans-Regular"/>
              </a:rPr>
              <a:t>afspraken</a:t>
            </a:r>
            <a:endParaRPr lang="en-US" sz="2000">
              <a:latin typeface="FlandersArtSans-Regular"/>
            </a:endParaRPr>
          </a:p>
        </p:txBody>
      </p:sp>
    </p:spTree>
    <p:extLst>
      <p:ext uri="{BB962C8B-B14F-4D97-AF65-F5344CB8AC3E}">
        <p14:creationId xmlns:p14="http://schemas.microsoft.com/office/powerpoint/2010/main" val="2145638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15CB6DB0-A75A-4278-AD62-7C2A50AEDA3E}"/>
              </a:ext>
            </a:extLst>
          </p:cNvPr>
          <p:cNvSpPr>
            <a:spLocks noGrp="1"/>
          </p:cNvSpPr>
          <p:nvPr>
            <p:ph type="title" idx="4294967295"/>
          </p:nvPr>
        </p:nvSpPr>
        <p:spPr>
          <a:xfrm>
            <a:off x="371475" y="450318"/>
            <a:ext cx="11449051" cy="1216025"/>
          </a:xfrm>
        </p:spPr>
        <p:txBody>
          <a:bodyPr/>
          <a:lstStyle/>
          <a:p>
            <a:r>
              <a:rPr lang="nl-BE" sz="4000" b="1">
                <a:latin typeface="+mj-lt"/>
              </a:rPr>
              <a:t>Terugblik – op wie van toepassing? </a:t>
            </a:r>
          </a:p>
        </p:txBody>
      </p:sp>
      <p:sp>
        <p:nvSpPr>
          <p:cNvPr id="13" name="Ovaal 12">
            <a:extLst>
              <a:ext uri="{FF2B5EF4-FFF2-40B4-BE49-F238E27FC236}">
                <a16:creationId xmlns:a16="http://schemas.microsoft.com/office/drawing/2014/main" id="{7B383510-0A11-439F-8E64-4C2215D6E35E}"/>
              </a:ext>
            </a:extLst>
          </p:cNvPr>
          <p:cNvSpPr/>
          <p:nvPr/>
        </p:nvSpPr>
        <p:spPr>
          <a:xfrm>
            <a:off x="682305" y="1736591"/>
            <a:ext cx="1571631" cy="159632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Light"/>
            </a:endParaRPr>
          </a:p>
        </p:txBody>
      </p:sp>
      <p:sp>
        <p:nvSpPr>
          <p:cNvPr id="7" name="Tekstvak 6">
            <a:extLst>
              <a:ext uri="{FF2B5EF4-FFF2-40B4-BE49-F238E27FC236}">
                <a16:creationId xmlns:a16="http://schemas.microsoft.com/office/drawing/2014/main" id="{05765B43-C8AE-4115-B31F-9838BF905A92}"/>
              </a:ext>
            </a:extLst>
          </p:cNvPr>
          <p:cNvSpPr txBox="1"/>
          <p:nvPr/>
        </p:nvSpPr>
        <p:spPr>
          <a:xfrm>
            <a:off x="309353" y="3873458"/>
            <a:ext cx="2664283" cy="1384995"/>
          </a:xfrm>
          <a:prstGeom prst="rect">
            <a:avLst/>
          </a:prstGeom>
          <a:noFill/>
        </p:spPr>
        <p:txBody>
          <a:bodyPr wrap="square" lIns="91440" tIns="45720" rIns="91440" bIns="45720" rtlCol="0" anchor="t">
            <a:spAutoFit/>
          </a:bodyPr>
          <a:lstStyle/>
          <a:p>
            <a:pPr marL="285115" indent="-285115" defTabSz="914377">
              <a:buFont typeface="Arial" panose="020B0604020202020204" pitchFamily="34" charset="0"/>
              <a:buChar char="•"/>
            </a:pPr>
            <a:r>
              <a:rPr lang="nl-NL" sz="1400">
                <a:solidFill>
                  <a:srgbClr val="000000"/>
                </a:solidFill>
                <a:latin typeface="FlandersArtSans-Regular"/>
              </a:rPr>
              <a:t>Behoudt maximaal huidige arbeidsvoorwaarden (o.a. statuut, ziekteregeling...)</a:t>
            </a:r>
            <a:endParaRPr lang="en-US"/>
          </a:p>
          <a:p>
            <a:pPr marL="285115" indent="-285115" defTabSz="914377">
              <a:buFont typeface="Arial" panose="020B0604020202020204" pitchFamily="34" charset="0"/>
              <a:buChar char="•"/>
            </a:pPr>
            <a:r>
              <a:rPr lang="nl-NL" sz="1400">
                <a:solidFill>
                  <a:srgbClr val="000000"/>
                </a:solidFill>
                <a:latin typeface="FlandersArtSans-Regular"/>
                <a:ea typeface="+mn-lt"/>
                <a:cs typeface="+mn-lt"/>
              </a:rPr>
              <a:t>Vrijwillige overstap nieuw verloningssysteem mogelijk</a:t>
            </a:r>
          </a:p>
          <a:p>
            <a:pPr marL="285115" indent="-285115" defTabSz="914377">
              <a:buFont typeface="Arial" panose="020B0604020202020204" pitchFamily="34" charset="0"/>
              <a:buChar char="•"/>
            </a:pPr>
            <a:endParaRPr lang="nl-NL" sz="1400">
              <a:solidFill>
                <a:srgbClr val="000000"/>
              </a:solidFill>
              <a:latin typeface="FlandersArtSans-Regular"/>
              <a:ea typeface="+mn-lt"/>
              <a:cs typeface="+mn-lt"/>
            </a:endParaRPr>
          </a:p>
        </p:txBody>
      </p:sp>
      <p:sp>
        <p:nvSpPr>
          <p:cNvPr id="23" name="Ovaal 22">
            <a:extLst>
              <a:ext uri="{FF2B5EF4-FFF2-40B4-BE49-F238E27FC236}">
                <a16:creationId xmlns:a16="http://schemas.microsoft.com/office/drawing/2014/main" id="{265F3739-1864-442A-B21F-B787D7F8B12D}"/>
              </a:ext>
            </a:extLst>
          </p:cNvPr>
          <p:cNvSpPr/>
          <p:nvPr/>
        </p:nvSpPr>
        <p:spPr>
          <a:xfrm>
            <a:off x="3735593" y="1736591"/>
            <a:ext cx="1571631" cy="159632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Light"/>
            </a:endParaRPr>
          </a:p>
        </p:txBody>
      </p:sp>
      <p:sp>
        <p:nvSpPr>
          <p:cNvPr id="24" name="Tekstvak 23">
            <a:extLst>
              <a:ext uri="{FF2B5EF4-FFF2-40B4-BE49-F238E27FC236}">
                <a16:creationId xmlns:a16="http://schemas.microsoft.com/office/drawing/2014/main" id="{B79A9A33-FB84-438C-AA86-CB560F931264}"/>
              </a:ext>
            </a:extLst>
          </p:cNvPr>
          <p:cNvSpPr txBox="1"/>
          <p:nvPr/>
        </p:nvSpPr>
        <p:spPr>
          <a:xfrm>
            <a:off x="3097367" y="3873949"/>
            <a:ext cx="2834632" cy="954107"/>
          </a:xfrm>
          <a:prstGeom prst="rect">
            <a:avLst/>
          </a:prstGeom>
          <a:noFill/>
        </p:spPr>
        <p:txBody>
          <a:bodyPr wrap="square" lIns="91440" tIns="45720" rIns="91440" bIns="45720" rtlCol="0" anchor="t">
            <a:spAutoFit/>
          </a:bodyPr>
          <a:lstStyle/>
          <a:p>
            <a:pPr marL="285115" indent="-285115" defTabSz="914377">
              <a:buFont typeface="Arial" panose="020B0604020202020204" pitchFamily="34" charset="0"/>
              <a:buChar char="•"/>
            </a:pPr>
            <a:r>
              <a:rPr lang="nl-NL" sz="1400">
                <a:solidFill>
                  <a:srgbClr val="000000"/>
                </a:solidFill>
                <a:latin typeface="FlandersArtSans-Regular"/>
              </a:rPr>
              <a:t>Betere arbeidsvoorwaarden op het vlak van </a:t>
            </a:r>
            <a:r>
              <a:rPr lang="nl-NL" sz="1400">
                <a:solidFill>
                  <a:srgbClr val="000000"/>
                </a:solidFill>
                <a:latin typeface="FlandersArtSans-Regular"/>
                <a:ea typeface="+mn-lt"/>
                <a:cs typeface="+mn-lt"/>
              </a:rPr>
              <a:t>verlonings-systeem</a:t>
            </a:r>
            <a:r>
              <a:rPr lang="nl-NL" sz="1400">
                <a:solidFill>
                  <a:srgbClr val="000000"/>
                </a:solidFill>
                <a:latin typeface="FlandersArtSans-Regular"/>
              </a:rPr>
              <a:t>, ziekteregeling, pensioenplan…</a:t>
            </a:r>
            <a:endParaRPr lang="en-US"/>
          </a:p>
        </p:txBody>
      </p:sp>
      <p:sp>
        <p:nvSpPr>
          <p:cNvPr id="26" name="Ovaal 25">
            <a:extLst>
              <a:ext uri="{FF2B5EF4-FFF2-40B4-BE49-F238E27FC236}">
                <a16:creationId xmlns:a16="http://schemas.microsoft.com/office/drawing/2014/main" id="{DBA8562C-A6B3-4AE3-8490-10E07E79560A}"/>
              </a:ext>
            </a:extLst>
          </p:cNvPr>
          <p:cNvSpPr/>
          <p:nvPr/>
        </p:nvSpPr>
        <p:spPr>
          <a:xfrm>
            <a:off x="6711194" y="1736591"/>
            <a:ext cx="1571631" cy="159632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Light"/>
            </a:endParaRPr>
          </a:p>
        </p:txBody>
      </p:sp>
      <p:sp>
        <p:nvSpPr>
          <p:cNvPr id="30" name="Ovaal 29">
            <a:extLst>
              <a:ext uri="{FF2B5EF4-FFF2-40B4-BE49-F238E27FC236}">
                <a16:creationId xmlns:a16="http://schemas.microsoft.com/office/drawing/2014/main" id="{C3A5F154-893F-4E64-824B-6B2295751515}"/>
              </a:ext>
            </a:extLst>
          </p:cNvPr>
          <p:cNvSpPr/>
          <p:nvPr/>
        </p:nvSpPr>
        <p:spPr>
          <a:xfrm>
            <a:off x="9686797" y="1736591"/>
            <a:ext cx="1571631" cy="159632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a:solidFill>
                <a:prstClr val="white"/>
              </a:solidFill>
              <a:latin typeface="Calibri Light"/>
            </a:endParaRPr>
          </a:p>
        </p:txBody>
      </p:sp>
      <p:sp>
        <p:nvSpPr>
          <p:cNvPr id="31" name="Tekstvak 30">
            <a:extLst>
              <a:ext uri="{FF2B5EF4-FFF2-40B4-BE49-F238E27FC236}">
                <a16:creationId xmlns:a16="http://schemas.microsoft.com/office/drawing/2014/main" id="{410A71B2-9F42-4A3A-B2EF-EC89F5FD6D28}"/>
              </a:ext>
            </a:extLst>
          </p:cNvPr>
          <p:cNvSpPr txBox="1"/>
          <p:nvPr/>
        </p:nvSpPr>
        <p:spPr>
          <a:xfrm>
            <a:off x="9002232" y="4005432"/>
            <a:ext cx="3189768" cy="954107"/>
          </a:xfrm>
          <a:prstGeom prst="rect">
            <a:avLst/>
          </a:prstGeom>
          <a:noFill/>
        </p:spPr>
        <p:txBody>
          <a:bodyPr wrap="square" lIns="91440" tIns="45720" rIns="91440" bIns="45720" rtlCol="0" anchor="t">
            <a:spAutoFit/>
          </a:bodyPr>
          <a:lstStyle/>
          <a:p>
            <a:pPr marL="285115" indent="-285115" defTabSz="914377">
              <a:buFont typeface="Arial" panose="020B0604020202020204" pitchFamily="34" charset="0"/>
              <a:buChar char="•"/>
            </a:pPr>
            <a:r>
              <a:rPr lang="nl-NL" sz="1400">
                <a:solidFill>
                  <a:srgbClr val="000000"/>
                </a:solidFill>
                <a:latin typeface="FlandersArtSans-Regular"/>
              </a:rPr>
              <a:t>Nieuwe arbeidsvoorwaarden integraal van toepassing, vnl. op het vlak van </a:t>
            </a:r>
            <a:r>
              <a:rPr lang="nl-NL" sz="1400">
                <a:solidFill>
                  <a:srgbClr val="000000"/>
                </a:solidFill>
                <a:latin typeface="FlandersArtSans-Regular"/>
                <a:ea typeface="+mn-lt"/>
                <a:cs typeface="+mn-lt"/>
              </a:rPr>
              <a:t>verloningssysteem </a:t>
            </a:r>
            <a:r>
              <a:rPr lang="nl-NL" sz="1400">
                <a:solidFill>
                  <a:srgbClr val="000000"/>
                </a:solidFill>
                <a:latin typeface="FlandersArtSans-Regular"/>
              </a:rPr>
              <a:t>, ziekteregeling, pensioenplan...</a:t>
            </a:r>
            <a:endParaRPr lang="en-US"/>
          </a:p>
        </p:txBody>
      </p:sp>
      <p:sp>
        <p:nvSpPr>
          <p:cNvPr id="36" name="Tekstvak 35">
            <a:extLst>
              <a:ext uri="{FF2B5EF4-FFF2-40B4-BE49-F238E27FC236}">
                <a16:creationId xmlns:a16="http://schemas.microsoft.com/office/drawing/2014/main" id="{E572D868-9522-4831-A04A-17D98F0A328B}"/>
              </a:ext>
            </a:extLst>
          </p:cNvPr>
          <p:cNvSpPr txBox="1"/>
          <p:nvPr/>
        </p:nvSpPr>
        <p:spPr>
          <a:xfrm>
            <a:off x="87509" y="3401803"/>
            <a:ext cx="2736747" cy="335989"/>
          </a:xfrm>
          <a:prstGeom prst="rect">
            <a:avLst/>
          </a:prstGeom>
          <a:noFill/>
        </p:spPr>
        <p:txBody>
          <a:bodyPr wrap="square" lIns="91440" tIns="45720" rIns="91440" bIns="45720" rtlCol="0" anchor="t">
            <a:spAutoFit/>
          </a:bodyPr>
          <a:lstStyle/>
          <a:p>
            <a:pPr algn="ctr" defTabSz="914377">
              <a:lnSpc>
                <a:spcPts val="2000"/>
              </a:lnSpc>
              <a:spcBef>
                <a:spcPts val="1000"/>
              </a:spcBef>
              <a:spcAft>
                <a:spcPts val="1200"/>
              </a:spcAft>
            </a:pPr>
            <a:r>
              <a:rPr lang="nl-BE" sz="1600" b="1">
                <a:solidFill>
                  <a:srgbClr val="000000"/>
                </a:solidFill>
                <a:latin typeface="FlandersArtSans-Regular" panose="00000500000000000000" pitchFamily="2" charset="0"/>
              </a:rPr>
              <a:t>HUIDIGE STATUTAIR</a:t>
            </a:r>
          </a:p>
        </p:txBody>
      </p:sp>
      <p:sp>
        <p:nvSpPr>
          <p:cNvPr id="37" name="Tekstvak 36">
            <a:extLst>
              <a:ext uri="{FF2B5EF4-FFF2-40B4-BE49-F238E27FC236}">
                <a16:creationId xmlns:a16="http://schemas.microsoft.com/office/drawing/2014/main" id="{F6C88F08-A2E9-4A1D-87CE-0FC5427AC295}"/>
              </a:ext>
            </a:extLst>
          </p:cNvPr>
          <p:cNvSpPr txBox="1"/>
          <p:nvPr/>
        </p:nvSpPr>
        <p:spPr>
          <a:xfrm>
            <a:off x="3144425" y="3419208"/>
            <a:ext cx="2736747" cy="335989"/>
          </a:xfrm>
          <a:prstGeom prst="rect">
            <a:avLst/>
          </a:prstGeom>
          <a:noFill/>
        </p:spPr>
        <p:txBody>
          <a:bodyPr wrap="square" lIns="91440" tIns="45720" rIns="91440" bIns="45720" rtlCol="0" anchor="t">
            <a:spAutoFit/>
          </a:bodyPr>
          <a:lstStyle/>
          <a:p>
            <a:pPr algn="ctr" defTabSz="914377">
              <a:lnSpc>
                <a:spcPts val="2000"/>
              </a:lnSpc>
              <a:spcBef>
                <a:spcPts val="1000"/>
              </a:spcBef>
              <a:spcAft>
                <a:spcPts val="1200"/>
              </a:spcAft>
            </a:pPr>
            <a:r>
              <a:rPr lang="nl-BE" sz="1600" b="1">
                <a:solidFill>
                  <a:srgbClr val="000000"/>
                </a:solidFill>
                <a:latin typeface="FlandersArtSans-Regular"/>
              </a:rPr>
              <a:t>HUIDIGE CONTRACTUEEL</a:t>
            </a:r>
            <a:endParaRPr lang="nl-BE" sz="1600" b="1">
              <a:solidFill>
                <a:srgbClr val="000000"/>
              </a:solidFill>
              <a:latin typeface="FlandersArtSans-Regular" panose="00000500000000000000" pitchFamily="2" charset="0"/>
            </a:endParaRPr>
          </a:p>
        </p:txBody>
      </p:sp>
      <p:sp>
        <p:nvSpPr>
          <p:cNvPr id="38" name="Tekstvak 37">
            <a:extLst>
              <a:ext uri="{FF2B5EF4-FFF2-40B4-BE49-F238E27FC236}">
                <a16:creationId xmlns:a16="http://schemas.microsoft.com/office/drawing/2014/main" id="{D8E79041-43CE-4B4D-BC55-E789E3B05EA2}"/>
              </a:ext>
            </a:extLst>
          </p:cNvPr>
          <p:cNvSpPr txBox="1"/>
          <p:nvPr/>
        </p:nvSpPr>
        <p:spPr>
          <a:xfrm>
            <a:off x="6103221" y="3401804"/>
            <a:ext cx="2736747" cy="335989"/>
          </a:xfrm>
          <a:prstGeom prst="rect">
            <a:avLst/>
          </a:prstGeom>
          <a:noFill/>
        </p:spPr>
        <p:txBody>
          <a:bodyPr wrap="square" rtlCol="0">
            <a:spAutoFit/>
          </a:bodyPr>
          <a:lstStyle/>
          <a:p>
            <a:pPr algn="ctr" defTabSz="914377">
              <a:lnSpc>
                <a:spcPts val="2000"/>
              </a:lnSpc>
              <a:spcBef>
                <a:spcPts val="1000"/>
              </a:spcBef>
              <a:spcAft>
                <a:spcPts val="1200"/>
              </a:spcAft>
            </a:pPr>
            <a:r>
              <a:rPr lang="nl-BE" sz="1600" b="1">
                <a:solidFill>
                  <a:srgbClr val="000000"/>
                </a:solidFill>
                <a:latin typeface="FlandersArtSans-Regular" panose="00000500000000000000" pitchFamily="2" charset="0"/>
              </a:rPr>
              <a:t>GEZAGSFUNCTIE</a:t>
            </a:r>
          </a:p>
        </p:txBody>
      </p:sp>
      <p:sp>
        <p:nvSpPr>
          <p:cNvPr id="39" name="Tekstvak 38">
            <a:extLst>
              <a:ext uri="{FF2B5EF4-FFF2-40B4-BE49-F238E27FC236}">
                <a16:creationId xmlns:a16="http://schemas.microsoft.com/office/drawing/2014/main" id="{14561A04-7A5F-4E44-8D9B-78002F8141ED}"/>
              </a:ext>
            </a:extLst>
          </p:cNvPr>
          <p:cNvSpPr txBox="1"/>
          <p:nvPr/>
        </p:nvSpPr>
        <p:spPr>
          <a:xfrm>
            <a:off x="8839968" y="3402165"/>
            <a:ext cx="3065317" cy="592470"/>
          </a:xfrm>
          <a:prstGeom prst="rect">
            <a:avLst/>
          </a:prstGeom>
          <a:noFill/>
        </p:spPr>
        <p:txBody>
          <a:bodyPr wrap="square" lIns="91440" tIns="45720" rIns="91440" bIns="45720" rtlCol="0" anchor="t">
            <a:spAutoFit/>
          </a:bodyPr>
          <a:lstStyle/>
          <a:p>
            <a:pPr algn="ctr" defTabSz="914377">
              <a:lnSpc>
                <a:spcPts val="2000"/>
              </a:lnSpc>
              <a:spcBef>
                <a:spcPts val="1000"/>
              </a:spcBef>
              <a:spcAft>
                <a:spcPts val="1200"/>
              </a:spcAft>
            </a:pPr>
            <a:r>
              <a:rPr lang="nl-BE" sz="1600" b="1">
                <a:solidFill>
                  <a:srgbClr val="000000"/>
                </a:solidFill>
                <a:latin typeface="FlandersArtSans-Regular"/>
              </a:rPr>
              <a:t>NIEUWE CONTRACTUELE WERVING</a:t>
            </a:r>
          </a:p>
        </p:txBody>
      </p:sp>
      <p:pic>
        <p:nvPicPr>
          <p:cNvPr id="3" name="Graphic 2" descr="Contract silhouet">
            <a:extLst>
              <a:ext uri="{FF2B5EF4-FFF2-40B4-BE49-F238E27FC236}">
                <a16:creationId xmlns:a16="http://schemas.microsoft.com/office/drawing/2014/main" id="{5F8E4C8E-9E9F-104C-00B0-C601661A24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0916" y="1802590"/>
            <a:ext cx="1159696" cy="1159696"/>
          </a:xfrm>
          <a:prstGeom prst="rect">
            <a:avLst/>
          </a:prstGeom>
        </p:spPr>
      </p:pic>
      <p:pic>
        <p:nvPicPr>
          <p:cNvPr id="5" name="Graphic 4" descr="Volgen silhouet">
            <a:extLst>
              <a:ext uri="{FF2B5EF4-FFF2-40B4-BE49-F238E27FC236}">
                <a16:creationId xmlns:a16="http://schemas.microsoft.com/office/drawing/2014/main" id="{1E1FF72C-DDC6-E66A-D12E-9F1A404822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10117" y="1710613"/>
            <a:ext cx="1324988" cy="1324988"/>
          </a:xfrm>
          <a:prstGeom prst="rect">
            <a:avLst/>
          </a:prstGeom>
        </p:spPr>
      </p:pic>
      <p:pic>
        <p:nvPicPr>
          <p:cNvPr id="9" name="Graphic 8" descr="Hand silhouet">
            <a:extLst>
              <a:ext uri="{FF2B5EF4-FFF2-40B4-BE49-F238E27FC236}">
                <a16:creationId xmlns:a16="http://schemas.microsoft.com/office/drawing/2014/main" id="{EC01B3BC-ECC0-E0C9-1E99-4723E2C6D8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625" y="1734847"/>
            <a:ext cx="1324988" cy="1324988"/>
          </a:xfrm>
          <a:prstGeom prst="rect">
            <a:avLst/>
          </a:prstGeom>
        </p:spPr>
      </p:pic>
      <p:pic>
        <p:nvPicPr>
          <p:cNvPr id="11" name="Graphic 10" descr="Vrouwelijke politieagent silhouet">
            <a:extLst>
              <a:ext uri="{FF2B5EF4-FFF2-40B4-BE49-F238E27FC236}">
                <a16:creationId xmlns:a16="http://schemas.microsoft.com/office/drawing/2014/main" id="{26B2ABDD-6AC2-01B6-5519-1E586F3710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4514" y="1734847"/>
            <a:ext cx="1324988" cy="1324988"/>
          </a:xfrm>
          <a:prstGeom prst="rect">
            <a:avLst/>
          </a:prstGeom>
        </p:spPr>
      </p:pic>
      <p:sp>
        <p:nvSpPr>
          <p:cNvPr id="2" name="Tekstvak 1">
            <a:extLst>
              <a:ext uri="{FF2B5EF4-FFF2-40B4-BE49-F238E27FC236}">
                <a16:creationId xmlns:a16="http://schemas.microsoft.com/office/drawing/2014/main" id="{15CC7898-0AD5-04FB-FFFF-77E87D0CC375}"/>
              </a:ext>
            </a:extLst>
          </p:cNvPr>
          <p:cNvSpPr txBox="1"/>
          <p:nvPr/>
        </p:nvSpPr>
        <p:spPr>
          <a:xfrm>
            <a:off x="6337949" y="3873458"/>
            <a:ext cx="2664283" cy="1384995"/>
          </a:xfrm>
          <a:prstGeom prst="rect">
            <a:avLst/>
          </a:prstGeom>
          <a:noFill/>
        </p:spPr>
        <p:txBody>
          <a:bodyPr wrap="square" lIns="91440" tIns="45720" rIns="91440" bIns="45720" rtlCol="0" anchor="t">
            <a:spAutoFit/>
          </a:bodyPr>
          <a:lstStyle/>
          <a:p>
            <a:pPr marL="285115" indent="-285115" defTabSz="914377">
              <a:buFont typeface="Arial" panose="020B0604020202020204" pitchFamily="34" charset="0"/>
              <a:buChar char="•"/>
            </a:pPr>
            <a:r>
              <a:rPr lang="nl-NL" sz="1400">
                <a:solidFill>
                  <a:srgbClr val="000000"/>
                </a:solidFill>
                <a:latin typeface="FlandersArtSans-Regular"/>
              </a:rPr>
              <a:t>Behoudt maximaal huidige arbeidsvoorwaarden (o.a. statuut, ziekteregeling...)</a:t>
            </a:r>
            <a:endParaRPr lang="en-US"/>
          </a:p>
          <a:p>
            <a:pPr marL="285115" indent="-285115" defTabSz="914377">
              <a:buFont typeface="Arial" panose="020B0604020202020204" pitchFamily="34" charset="0"/>
              <a:buChar char="•"/>
            </a:pPr>
            <a:r>
              <a:rPr lang="nl-NL" sz="1400">
                <a:solidFill>
                  <a:srgbClr val="000000"/>
                </a:solidFill>
                <a:latin typeface="FlandersArtSans-Regular"/>
                <a:ea typeface="+mn-lt"/>
                <a:cs typeface="+mn-lt"/>
              </a:rPr>
              <a:t>Vrijwillige overstap nieuw verloningssysteem mogelijk</a:t>
            </a:r>
          </a:p>
          <a:p>
            <a:pPr marL="285115" indent="-285115" defTabSz="914377">
              <a:buFont typeface="Arial" panose="020B0604020202020204" pitchFamily="34" charset="0"/>
              <a:buChar char="•"/>
            </a:pPr>
            <a:endParaRPr lang="nl-NL" sz="1400">
              <a:solidFill>
                <a:srgbClr val="000000"/>
              </a:solidFill>
              <a:latin typeface="FlandersArtSans-Regular"/>
              <a:ea typeface="+mn-lt"/>
              <a:cs typeface="+mn-lt"/>
            </a:endParaRPr>
          </a:p>
        </p:txBody>
      </p:sp>
    </p:spTree>
    <p:extLst>
      <p:ext uri="{BB962C8B-B14F-4D97-AF65-F5344CB8AC3E}">
        <p14:creationId xmlns:p14="http://schemas.microsoft.com/office/powerpoint/2010/main" val="2405367603"/>
      </p:ext>
    </p:extLst>
  </p:cSld>
  <p:clrMapOvr>
    <a:masterClrMapping/>
  </p:clrMapOvr>
  <p:extLst>
    <p:ext uri="{6950BFC3-D8DA-4A85-94F7-54DA5524770B}">
      <p188:commentRel xmlns:p188="http://schemas.microsoft.com/office/powerpoint/2018/8/main" r:id="rId3"/>
    </p:ext>
  </p:extLs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7" ma:contentTypeDescription="Een nieuw document maken." ma:contentTypeScope="" ma:versionID="f66d889b3b6bf8fc765e20a29b231da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68c40d395c4f62593a15472227692900"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2023-12-11T23:00:00+00:00</Vergaderdatum>
    <Documenttype xmlns="7693f7e5-d3ab-4a3c-9cbf-b4be16ee537c" xsi:nil="true"/>
  </documentManagement>
</p:properties>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9C7E4FD3-FEE2-499D-B012-F71FB49EAD8E}">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27</TotalTime>
  <Words>3911</Words>
  <Application>Microsoft Office PowerPoint</Application>
  <PresentationFormat>Breedbeeld</PresentationFormat>
  <Paragraphs>419</Paragraphs>
  <Slides>36</Slides>
  <Notes>25</Notes>
  <HiddenSlides>2</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36</vt:i4>
      </vt:variant>
    </vt:vector>
  </HeadingPairs>
  <TitlesOfParts>
    <vt:vector size="50" baseType="lpstr">
      <vt:lpstr>Wingdings</vt:lpstr>
      <vt:lpstr>Flanders Art Sans</vt:lpstr>
      <vt:lpstr>Calibri</vt:lpstr>
      <vt:lpstr>Flanders Art Sans Bold</vt:lpstr>
      <vt:lpstr>Arial</vt:lpstr>
      <vt:lpstr>Courier New</vt:lpstr>
      <vt:lpstr>Calibri Light</vt:lpstr>
      <vt:lpstr>Calibri,Sans-Serif</vt:lpstr>
      <vt:lpstr>FlandersArtSans-Regular</vt:lpstr>
      <vt:lpstr>FlandersArtSans-Bold</vt:lpstr>
      <vt:lpstr>FlandersArtSans-Bold,Sans-Serif</vt:lpstr>
      <vt:lpstr>Vlaanderen: AgO</vt:lpstr>
      <vt:lpstr>1_Vlaanmse Overheid: AgO</vt:lpstr>
      <vt:lpstr>Vlaanmse Overheid: AgO</vt:lpstr>
      <vt:lpstr>HR-infonetwerk</vt:lpstr>
      <vt:lpstr>HR-agenda vooruitzicht</vt:lpstr>
      <vt:lpstr>Agenda</vt:lpstr>
      <vt:lpstr>PowerPoint-presentatie</vt:lpstr>
      <vt:lpstr>Spelregels</vt:lpstr>
      <vt:lpstr>Het 5-sporenbeleid: verder naar een modern en toekomstgericht HR-beleid</vt:lpstr>
      <vt:lpstr>Het regelgevend pad richting implementatie</vt:lpstr>
      <vt:lpstr>Voorstellen van inhoudelijke aanpassingen (na overleg delegatie Vlaamse Regering en vakorganisaties)</vt:lpstr>
      <vt:lpstr>Terugblik – op wie van toepassing? </vt:lpstr>
      <vt:lpstr>PowerPoint-presentatie</vt:lpstr>
      <vt:lpstr>Doelstellingen verandertraject en bijhorende informatienoden</vt:lpstr>
      <vt:lpstr>AgO aan het stuur voor implementatie </vt:lpstr>
      <vt:lpstr>Belanghebbenden binnen de Vlaamse overheid (VO)</vt:lpstr>
      <vt:lpstr>Hoe treedt AgO in contact met de belanghebbenden van de VO?</vt:lpstr>
      <vt:lpstr>Leren en opleiden: algemene pijlers</vt:lpstr>
      <vt:lpstr>Welke opleidingsinitiatieven mag je verwachten van AgO?</vt:lpstr>
      <vt:lpstr>Acties: wat voorzien we momenteel al?</vt:lpstr>
      <vt:lpstr>Communicatie naar alle VO-medewerkers die onder het VPS vallen Wordt verder geconcretiseerd</vt:lpstr>
      <vt:lpstr>Communicatie en opleiding voor de uitvoerders en ambassadeurs Wordt verder aangevuld en vormgegeven</vt:lpstr>
      <vt:lpstr>Communicatie en opleiding voor de uitvoerders en ambassadeurs Wordt verder aangevuld en vormgegeven</vt:lpstr>
      <vt:lpstr>Tot slot</vt:lpstr>
      <vt:lpstr>Digitalisering administratieve wijzigingen</vt:lpstr>
      <vt:lpstr>PowerPoint-presentatie</vt:lpstr>
      <vt:lpstr>PowerPoint-presentatie</vt:lpstr>
      <vt:lpstr>PowerPoint-presentatie</vt:lpstr>
      <vt:lpstr>PowerPoint-presentatie</vt:lpstr>
      <vt:lpstr>Voordelen</vt:lpstr>
      <vt:lpstr>PowerPoint-presentatie</vt:lpstr>
      <vt:lpstr>PowerPoint-presentatie</vt:lpstr>
      <vt:lpstr>Uitrol administratieve wijziging</vt:lpstr>
      <vt:lpstr>PowerPoint-presentatie</vt:lpstr>
      <vt:lpstr>Voordelen pilootgroep</vt:lpstr>
      <vt:lpstr>Nog vragen?</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2023-12-12 - HR-infonetwerken-sjabloon powerpoint.pptx</dc:title>
  <dc:subject>TEMPLATE BY SMARTPRESENTATIONS</dc:subject>
  <dc:creator>Alewaters Hilde</dc:creator>
  <cp:lastModifiedBy>Cordier Patrick</cp:lastModifiedBy>
  <cp:revision>8</cp:revision>
  <dcterms:created xsi:type="dcterms:W3CDTF">2021-09-21T07:47:15Z</dcterms:created>
  <dcterms:modified xsi:type="dcterms:W3CDTF">2023-12-12T07:55:42Z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