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0"/>
  </p:notesMasterIdLst>
  <p:sldIdLst>
    <p:sldId id="713" r:id="rId6"/>
    <p:sldId id="388" r:id="rId7"/>
    <p:sldId id="727" r:id="rId8"/>
    <p:sldId id="730" r:id="rId9"/>
    <p:sldId id="729" r:id="rId10"/>
    <p:sldId id="731" r:id="rId11"/>
    <p:sldId id="735" r:id="rId12"/>
    <p:sldId id="738" r:id="rId13"/>
    <p:sldId id="740" r:id="rId14"/>
    <p:sldId id="739" r:id="rId15"/>
    <p:sldId id="741" r:id="rId16"/>
    <p:sldId id="742" r:id="rId17"/>
    <p:sldId id="736" r:id="rId18"/>
    <p:sldId id="734" r:id="rId1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2A2D7F-38D7-4385-A34B-4A37F58484AB}" v="120" dt="2023-11-27T14:10:00.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680" autoAdjust="0"/>
  </p:normalViewPr>
  <p:slideViewPr>
    <p:cSldViewPr snapToGrid="0">
      <p:cViewPr varScale="1">
        <p:scale>
          <a:sx n="61" d="100"/>
          <a:sy n="61" d="100"/>
        </p:scale>
        <p:origin x="149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llants Eliah" userId="f1d8433a-7a54-4673-ad37-90219fe3dfa0" providerId="ADAL" clId="{B12A2D7F-38D7-4385-A34B-4A37F58484AB}"/>
    <pc:docChg chg="undo redo custSel addSld delSld modSld sldOrd">
      <pc:chgData name="Mallants Eliah" userId="f1d8433a-7a54-4673-ad37-90219fe3dfa0" providerId="ADAL" clId="{B12A2D7F-38D7-4385-A34B-4A37F58484AB}" dt="2023-11-28T07:40:42.289" v="7443" actId="20577"/>
      <pc:docMkLst>
        <pc:docMk/>
      </pc:docMkLst>
      <pc:sldChg chg="modSp del mod">
        <pc:chgData name="Mallants Eliah" userId="f1d8433a-7a54-4673-ad37-90219fe3dfa0" providerId="ADAL" clId="{B12A2D7F-38D7-4385-A34B-4A37F58484AB}" dt="2023-11-21T09:20:59.773" v="954" actId="47"/>
        <pc:sldMkLst>
          <pc:docMk/>
          <pc:sldMk cId="573374742" sldId="375"/>
        </pc:sldMkLst>
        <pc:spChg chg="mod">
          <ac:chgData name="Mallants Eliah" userId="f1d8433a-7a54-4673-ad37-90219fe3dfa0" providerId="ADAL" clId="{B12A2D7F-38D7-4385-A34B-4A37F58484AB}" dt="2023-11-20T14:41:42.231" v="3"/>
          <ac:spMkLst>
            <pc:docMk/>
            <pc:sldMk cId="573374742" sldId="375"/>
            <ac:spMk id="2" creationId="{825E543C-3BBB-4675-8EED-B0DDFB3154E2}"/>
          </ac:spMkLst>
        </pc:spChg>
      </pc:sldChg>
      <pc:sldChg chg="addSp delSp modSp mod">
        <pc:chgData name="Mallants Eliah" userId="f1d8433a-7a54-4673-ad37-90219fe3dfa0" providerId="ADAL" clId="{B12A2D7F-38D7-4385-A34B-4A37F58484AB}" dt="2023-11-21T09:32:58.121" v="1068" actId="20577"/>
        <pc:sldMkLst>
          <pc:docMk/>
          <pc:sldMk cId="3655760151" sldId="388"/>
        </pc:sldMkLst>
        <pc:spChg chg="mod">
          <ac:chgData name="Mallants Eliah" userId="f1d8433a-7a54-4673-ad37-90219fe3dfa0" providerId="ADAL" clId="{B12A2D7F-38D7-4385-A34B-4A37F58484AB}" dt="2023-11-20T14:44:36.520" v="80" actId="2711"/>
          <ac:spMkLst>
            <pc:docMk/>
            <pc:sldMk cId="3655760151" sldId="388"/>
            <ac:spMk id="2" creationId="{462DB9CB-B222-47D9-AD14-068EC3A6BC8B}"/>
          </ac:spMkLst>
        </pc:spChg>
        <pc:spChg chg="mod">
          <ac:chgData name="Mallants Eliah" userId="f1d8433a-7a54-4673-ad37-90219fe3dfa0" providerId="ADAL" clId="{B12A2D7F-38D7-4385-A34B-4A37F58484AB}" dt="2023-11-21T09:32:58.121" v="1068" actId="20577"/>
          <ac:spMkLst>
            <pc:docMk/>
            <pc:sldMk cId="3655760151" sldId="388"/>
            <ac:spMk id="3" creationId="{787FA094-5829-4579-886D-2796FE750DFC}"/>
          </ac:spMkLst>
        </pc:spChg>
        <pc:picChg chg="add del mod">
          <ac:chgData name="Mallants Eliah" userId="f1d8433a-7a54-4673-ad37-90219fe3dfa0" providerId="ADAL" clId="{B12A2D7F-38D7-4385-A34B-4A37F58484AB}" dt="2023-11-21T07:51:21.645" v="775"/>
          <ac:picMkLst>
            <pc:docMk/>
            <pc:sldMk cId="3655760151" sldId="388"/>
            <ac:picMk id="6" creationId="{3C2760E4-6511-0909-B5AC-9B4A8A261AC6}"/>
          </ac:picMkLst>
        </pc:picChg>
      </pc:sldChg>
      <pc:sldChg chg="del">
        <pc:chgData name="Mallants Eliah" userId="f1d8433a-7a54-4673-ad37-90219fe3dfa0" providerId="ADAL" clId="{B12A2D7F-38D7-4385-A34B-4A37F58484AB}" dt="2023-11-20T15:32:37.051" v="730" actId="47"/>
        <pc:sldMkLst>
          <pc:docMk/>
          <pc:sldMk cId="2753987026" sldId="413"/>
        </pc:sldMkLst>
      </pc:sldChg>
      <pc:sldChg chg="addSp delSp modSp mod modNotesTx">
        <pc:chgData name="Mallants Eliah" userId="f1d8433a-7a54-4673-ad37-90219fe3dfa0" providerId="ADAL" clId="{B12A2D7F-38D7-4385-A34B-4A37F58484AB}" dt="2023-11-27T14:57:51.863" v="7218" actId="20577"/>
        <pc:sldMkLst>
          <pc:docMk/>
          <pc:sldMk cId="1410998247" sldId="727"/>
        </pc:sldMkLst>
        <pc:spChg chg="mod">
          <ac:chgData name="Mallants Eliah" userId="f1d8433a-7a54-4673-ad37-90219fe3dfa0" providerId="ADAL" clId="{B12A2D7F-38D7-4385-A34B-4A37F58484AB}" dt="2023-11-20T14:53:19.657" v="98" actId="20577"/>
          <ac:spMkLst>
            <pc:docMk/>
            <pc:sldMk cId="1410998247" sldId="727"/>
            <ac:spMk id="7" creationId="{EBC6389E-6B6D-42B2-5466-6832C1FDB590}"/>
          </ac:spMkLst>
        </pc:spChg>
        <pc:picChg chg="add del mod">
          <ac:chgData name="Mallants Eliah" userId="f1d8433a-7a54-4673-ad37-90219fe3dfa0" providerId="ADAL" clId="{B12A2D7F-38D7-4385-A34B-4A37F58484AB}" dt="2023-11-21T07:52:22.248" v="790"/>
          <ac:picMkLst>
            <pc:docMk/>
            <pc:sldMk cId="1410998247" sldId="727"/>
            <ac:picMk id="2" creationId="{4B35AD54-1382-2887-BB49-ABE6414DB90A}"/>
          </ac:picMkLst>
        </pc:picChg>
        <pc:picChg chg="add mod ord">
          <ac:chgData name="Mallants Eliah" userId="f1d8433a-7a54-4673-ad37-90219fe3dfa0" providerId="ADAL" clId="{B12A2D7F-38D7-4385-A34B-4A37F58484AB}" dt="2023-11-20T15:03:59.623" v="134" actId="1076"/>
          <ac:picMkLst>
            <pc:docMk/>
            <pc:sldMk cId="1410998247" sldId="727"/>
            <ac:picMk id="4" creationId="{70C6439D-21EE-3064-136F-5BA9103CE539}"/>
          </ac:picMkLst>
        </pc:picChg>
        <pc:picChg chg="add del">
          <ac:chgData name="Mallants Eliah" userId="f1d8433a-7a54-4673-ad37-90219fe3dfa0" providerId="ADAL" clId="{B12A2D7F-38D7-4385-A34B-4A37F58484AB}" dt="2023-11-21T07:52:22.997" v="791" actId="478"/>
          <ac:picMkLst>
            <pc:docMk/>
            <pc:sldMk cId="1410998247" sldId="727"/>
            <ac:picMk id="8" creationId="{7E6A7960-A50E-27B1-0B40-2ACD862686F0}"/>
          </ac:picMkLst>
        </pc:picChg>
        <pc:picChg chg="del">
          <ac:chgData name="Mallants Eliah" userId="f1d8433a-7a54-4673-ad37-90219fe3dfa0" providerId="ADAL" clId="{B12A2D7F-38D7-4385-A34B-4A37F58484AB}" dt="2023-11-20T14:41:24.749" v="0" actId="478"/>
          <ac:picMkLst>
            <pc:docMk/>
            <pc:sldMk cId="1410998247" sldId="727"/>
            <ac:picMk id="10" creationId="{87C0A51A-2E0F-922A-C67D-D270D0050D11}"/>
          </ac:picMkLst>
        </pc:picChg>
        <pc:picChg chg="add del mod">
          <ac:chgData name="Mallants Eliah" userId="f1d8433a-7a54-4673-ad37-90219fe3dfa0" providerId="ADAL" clId="{B12A2D7F-38D7-4385-A34B-4A37F58484AB}" dt="2023-11-21T07:52:21.979" v="789"/>
          <ac:picMkLst>
            <pc:docMk/>
            <pc:sldMk cId="1410998247" sldId="727"/>
            <ac:picMk id="1026" creationId="{241B9359-DB8E-7B6A-BB9C-B541D6978CF1}"/>
          </ac:picMkLst>
        </pc:picChg>
      </pc:sldChg>
      <pc:sldChg chg="addSp delSp modSp add del mod">
        <pc:chgData name="Mallants Eliah" userId="f1d8433a-7a54-4673-ad37-90219fe3dfa0" providerId="ADAL" clId="{B12A2D7F-38D7-4385-A34B-4A37F58484AB}" dt="2023-11-21T09:20:05.938" v="933" actId="47"/>
        <pc:sldMkLst>
          <pc:docMk/>
          <pc:sldMk cId="3040586602" sldId="728"/>
        </pc:sldMkLst>
        <pc:spChg chg="mod">
          <ac:chgData name="Mallants Eliah" userId="f1d8433a-7a54-4673-ad37-90219fe3dfa0" providerId="ADAL" clId="{B12A2D7F-38D7-4385-A34B-4A37F58484AB}" dt="2023-11-21T09:17:59.177" v="869" actId="21"/>
          <ac:spMkLst>
            <pc:docMk/>
            <pc:sldMk cId="3040586602" sldId="728"/>
            <ac:spMk id="2" creationId="{825E543C-3BBB-4675-8EED-B0DDFB3154E2}"/>
          </ac:spMkLst>
        </pc:spChg>
        <pc:picChg chg="add del mod">
          <ac:chgData name="Mallants Eliah" userId="f1d8433a-7a54-4673-ad37-90219fe3dfa0" providerId="ADAL" clId="{B12A2D7F-38D7-4385-A34B-4A37F58484AB}" dt="2023-11-21T09:18:09.913" v="877" actId="21"/>
          <ac:picMkLst>
            <pc:docMk/>
            <pc:sldMk cId="3040586602" sldId="728"/>
            <ac:picMk id="1026" creationId="{FDE85ADB-3640-6A86-9753-09CF6EFD5610}"/>
          </ac:picMkLst>
        </pc:picChg>
      </pc:sldChg>
      <pc:sldChg chg="delSp modSp add mod ord modNotesTx">
        <pc:chgData name="Mallants Eliah" userId="f1d8433a-7a54-4673-ad37-90219fe3dfa0" providerId="ADAL" clId="{B12A2D7F-38D7-4385-A34B-4A37F58484AB}" dt="2023-11-28T07:14:35.797" v="7350" actId="20577"/>
        <pc:sldMkLst>
          <pc:docMk/>
          <pc:sldMk cId="2938201059" sldId="729"/>
        </pc:sldMkLst>
        <pc:spChg chg="mod">
          <ac:chgData name="Mallants Eliah" userId="f1d8433a-7a54-4673-ad37-90219fe3dfa0" providerId="ADAL" clId="{B12A2D7F-38D7-4385-A34B-4A37F58484AB}" dt="2023-11-21T09:22:56.231" v="1058" actId="113"/>
          <ac:spMkLst>
            <pc:docMk/>
            <pc:sldMk cId="2938201059" sldId="729"/>
            <ac:spMk id="2" creationId="{462DB9CB-B222-47D9-AD14-068EC3A6BC8B}"/>
          </ac:spMkLst>
        </pc:spChg>
        <pc:spChg chg="mod">
          <ac:chgData name="Mallants Eliah" userId="f1d8433a-7a54-4673-ad37-90219fe3dfa0" providerId="ADAL" clId="{B12A2D7F-38D7-4385-A34B-4A37F58484AB}" dt="2023-11-21T07:52:25.686" v="793" actId="20577"/>
          <ac:spMkLst>
            <pc:docMk/>
            <pc:sldMk cId="2938201059" sldId="729"/>
            <ac:spMk id="3" creationId="{787FA094-5829-4579-886D-2796FE750DFC}"/>
          </ac:spMkLst>
        </pc:spChg>
        <pc:picChg chg="del">
          <ac:chgData name="Mallants Eliah" userId="f1d8433a-7a54-4673-ad37-90219fe3dfa0" providerId="ADAL" clId="{B12A2D7F-38D7-4385-A34B-4A37F58484AB}" dt="2023-11-20T14:44:08.415" v="74" actId="478"/>
          <ac:picMkLst>
            <pc:docMk/>
            <pc:sldMk cId="2938201059" sldId="729"/>
            <ac:picMk id="5" creationId="{D96C4357-954B-9D38-11A6-6E2911E95B91}"/>
          </ac:picMkLst>
        </pc:picChg>
      </pc:sldChg>
      <pc:sldChg chg="addSp delSp modSp add mod ord modNotesTx">
        <pc:chgData name="Mallants Eliah" userId="f1d8433a-7a54-4673-ad37-90219fe3dfa0" providerId="ADAL" clId="{B12A2D7F-38D7-4385-A34B-4A37F58484AB}" dt="2023-11-27T14:08:21.431" v="7098" actId="20577"/>
        <pc:sldMkLst>
          <pc:docMk/>
          <pc:sldMk cId="3963221068" sldId="730"/>
        </pc:sldMkLst>
        <pc:spChg chg="mod">
          <ac:chgData name="Mallants Eliah" userId="f1d8433a-7a54-4673-ad37-90219fe3dfa0" providerId="ADAL" clId="{B12A2D7F-38D7-4385-A34B-4A37F58484AB}" dt="2023-11-21T09:22:42.681" v="1057" actId="113"/>
          <ac:spMkLst>
            <pc:docMk/>
            <pc:sldMk cId="3963221068" sldId="730"/>
            <ac:spMk id="2" creationId="{462DB9CB-B222-47D9-AD14-068EC3A6BC8B}"/>
          </ac:spMkLst>
        </pc:spChg>
        <pc:spChg chg="mod ord">
          <ac:chgData name="Mallants Eliah" userId="f1d8433a-7a54-4673-ad37-90219fe3dfa0" providerId="ADAL" clId="{B12A2D7F-38D7-4385-A34B-4A37F58484AB}" dt="2023-11-21T09:55:21.743" v="1483" actId="20577"/>
          <ac:spMkLst>
            <pc:docMk/>
            <pc:sldMk cId="3963221068" sldId="730"/>
            <ac:spMk id="3" creationId="{787FA094-5829-4579-886D-2796FE750DFC}"/>
          </ac:spMkLst>
        </pc:spChg>
        <pc:picChg chg="del">
          <ac:chgData name="Mallants Eliah" userId="f1d8433a-7a54-4673-ad37-90219fe3dfa0" providerId="ADAL" clId="{B12A2D7F-38D7-4385-A34B-4A37F58484AB}" dt="2023-11-20T15:06:46.098" v="216" actId="478"/>
          <ac:picMkLst>
            <pc:docMk/>
            <pc:sldMk cId="3963221068" sldId="730"/>
            <ac:picMk id="5" creationId="{D96C4357-954B-9D38-11A6-6E2911E95B91}"/>
          </ac:picMkLst>
        </pc:picChg>
        <pc:picChg chg="add del mod">
          <ac:chgData name="Mallants Eliah" userId="f1d8433a-7a54-4673-ad37-90219fe3dfa0" providerId="ADAL" clId="{B12A2D7F-38D7-4385-A34B-4A37F58484AB}" dt="2023-11-21T07:51:28.430" v="777"/>
          <ac:picMkLst>
            <pc:docMk/>
            <pc:sldMk cId="3963221068" sldId="730"/>
            <ac:picMk id="5" creationId="{DBA5C94F-9C42-C0C1-1065-7D6C2C530D67}"/>
          </ac:picMkLst>
        </pc:picChg>
        <pc:picChg chg="add mod">
          <ac:chgData name="Mallants Eliah" userId="f1d8433a-7a54-4673-ad37-90219fe3dfa0" providerId="ADAL" clId="{B12A2D7F-38D7-4385-A34B-4A37F58484AB}" dt="2023-11-21T09:13:07.384" v="852" actId="167"/>
          <ac:picMkLst>
            <pc:docMk/>
            <pc:sldMk cId="3963221068" sldId="730"/>
            <ac:picMk id="2050" creationId="{A87AB093-C171-7A7A-5363-0B3585193E26}"/>
          </ac:picMkLst>
        </pc:picChg>
      </pc:sldChg>
      <pc:sldChg chg="modSp add mod modNotesTx">
        <pc:chgData name="Mallants Eliah" userId="f1d8433a-7a54-4673-ad37-90219fe3dfa0" providerId="ADAL" clId="{B12A2D7F-38D7-4385-A34B-4A37F58484AB}" dt="2023-11-27T14:19:48.821" v="7196" actId="20577"/>
        <pc:sldMkLst>
          <pc:docMk/>
          <pc:sldMk cId="1198159499" sldId="731"/>
        </pc:sldMkLst>
        <pc:spChg chg="mod">
          <ac:chgData name="Mallants Eliah" userId="f1d8433a-7a54-4673-ad37-90219fe3dfa0" providerId="ADAL" clId="{B12A2D7F-38D7-4385-A34B-4A37F58484AB}" dt="2023-11-21T09:22:59.050" v="1059" actId="113"/>
          <ac:spMkLst>
            <pc:docMk/>
            <pc:sldMk cId="1198159499" sldId="731"/>
            <ac:spMk id="2" creationId="{462DB9CB-B222-47D9-AD14-068EC3A6BC8B}"/>
          </ac:spMkLst>
        </pc:spChg>
        <pc:spChg chg="mod">
          <ac:chgData name="Mallants Eliah" userId="f1d8433a-7a54-4673-ad37-90219fe3dfa0" providerId="ADAL" clId="{B12A2D7F-38D7-4385-A34B-4A37F58484AB}" dt="2023-11-27T09:21:12.942" v="5891" actId="207"/>
          <ac:spMkLst>
            <pc:docMk/>
            <pc:sldMk cId="1198159499" sldId="731"/>
            <ac:spMk id="3" creationId="{787FA094-5829-4579-886D-2796FE750DFC}"/>
          </ac:spMkLst>
        </pc:spChg>
      </pc:sldChg>
      <pc:sldChg chg="add del">
        <pc:chgData name="Mallants Eliah" userId="f1d8433a-7a54-4673-ad37-90219fe3dfa0" providerId="ADAL" clId="{B12A2D7F-38D7-4385-A34B-4A37F58484AB}" dt="2023-11-21T09:23:01.206" v="1060" actId="47"/>
        <pc:sldMkLst>
          <pc:docMk/>
          <pc:sldMk cId="134218720" sldId="732"/>
        </pc:sldMkLst>
      </pc:sldChg>
      <pc:sldChg chg="addSp delSp modSp add del mod ord">
        <pc:chgData name="Mallants Eliah" userId="f1d8433a-7a54-4673-ad37-90219fe3dfa0" providerId="ADAL" clId="{B12A2D7F-38D7-4385-A34B-4A37F58484AB}" dt="2023-11-21T09:21:26.285" v="959" actId="47"/>
        <pc:sldMkLst>
          <pc:docMk/>
          <pc:sldMk cId="2204819262" sldId="733"/>
        </pc:sldMkLst>
        <pc:spChg chg="mod">
          <ac:chgData name="Mallants Eliah" userId="f1d8433a-7a54-4673-ad37-90219fe3dfa0" providerId="ADAL" clId="{B12A2D7F-38D7-4385-A34B-4A37F58484AB}" dt="2023-11-21T09:17:59.031" v="868"/>
          <ac:spMkLst>
            <pc:docMk/>
            <pc:sldMk cId="2204819262" sldId="733"/>
            <ac:spMk id="3" creationId="{4E371F77-A609-69EB-4E4B-90DF2FB0FCA8}"/>
          </ac:spMkLst>
        </pc:spChg>
        <pc:spChg chg="mod">
          <ac:chgData name="Mallants Eliah" userId="f1d8433a-7a54-4673-ad37-90219fe3dfa0" providerId="ADAL" clId="{B12A2D7F-38D7-4385-A34B-4A37F58484AB}" dt="2023-11-21T09:20:53.601" v="953" actId="20577"/>
          <ac:spMkLst>
            <pc:docMk/>
            <pc:sldMk cId="2204819262" sldId="733"/>
            <ac:spMk id="7" creationId="{EBC6389E-6B6D-42B2-5466-6832C1FDB590}"/>
          </ac:spMkLst>
        </pc:spChg>
        <pc:spChg chg="del">
          <ac:chgData name="Mallants Eliah" userId="f1d8433a-7a54-4673-ad37-90219fe3dfa0" providerId="ADAL" clId="{B12A2D7F-38D7-4385-A34B-4A37F58484AB}" dt="2023-11-21T09:18:07.184" v="875" actId="478"/>
          <ac:spMkLst>
            <pc:docMk/>
            <pc:sldMk cId="2204819262" sldId="733"/>
            <ac:spMk id="13" creationId="{17CD4673-EBF4-4D80-B919-4C09FD1A61A6}"/>
          </ac:spMkLst>
        </pc:spChg>
        <pc:picChg chg="add del mod">
          <ac:chgData name="Mallants Eliah" userId="f1d8433a-7a54-4673-ad37-90219fe3dfa0" providerId="ADAL" clId="{B12A2D7F-38D7-4385-A34B-4A37F58484AB}" dt="2023-11-21T09:18:00.167" v="870"/>
          <ac:picMkLst>
            <pc:docMk/>
            <pc:sldMk cId="2204819262" sldId="733"/>
            <ac:picMk id="2" creationId="{9AC4E2F4-A65B-C558-1A2E-29E9E5C69741}"/>
          </ac:picMkLst>
        </pc:picChg>
        <pc:picChg chg="add del mod">
          <ac:chgData name="Mallants Eliah" userId="f1d8433a-7a54-4673-ad37-90219fe3dfa0" providerId="ADAL" clId="{B12A2D7F-38D7-4385-A34B-4A37F58484AB}" dt="2023-11-21T09:20:48.466" v="951" actId="478"/>
          <ac:picMkLst>
            <pc:docMk/>
            <pc:sldMk cId="2204819262" sldId="733"/>
            <ac:picMk id="4" creationId="{11CDAC21-066C-4CCA-025F-FC93FA1CF670}"/>
          </ac:picMkLst>
        </pc:picChg>
        <pc:picChg chg="add del">
          <ac:chgData name="Mallants Eliah" userId="f1d8433a-7a54-4673-ad37-90219fe3dfa0" providerId="ADAL" clId="{B12A2D7F-38D7-4385-A34B-4A37F58484AB}" dt="2023-11-21T09:18:07.677" v="876" actId="478"/>
          <ac:picMkLst>
            <pc:docMk/>
            <pc:sldMk cId="2204819262" sldId="733"/>
            <ac:picMk id="5" creationId="{99FDA533-1C1A-7DDB-4364-F0591D557F92}"/>
          </ac:picMkLst>
        </pc:picChg>
      </pc:sldChg>
      <pc:sldChg chg="add del ord">
        <pc:chgData name="Mallants Eliah" userId="f1d8433a-7a54-4673-ad37-90219fe3dfa0" providerId="ADAL" clId="{B12A2D7F-38D7-4385-A34B-4A37F58484AB}" dt="2023-11-21T09:20:24.020" v="937" actId="47"/>
        <pc:sldMkLst>
          <pc:docMk/>
          <pc:sldMk cId="1283877717" sldId="734"/>
        </pc:sldMkLst>
      </pc:sldChg>
      <pc:sldChg chg="modSp add mod ord modNotesTx">
        <pc:chgData name="Mallants Eliah" userId="f1d8433a-7a54-4673-ad37-90219fe3dfa0" providerId="ADAL" clId="{B12A2D7F-38D7-4385-A34B-4A37F58484AB}" dt="2023-11-28T07:20:45.495" v="7436" actId="20577"/>
        <pc:sldMkLst>
          <pc:docMk/>
          <pc:sldMk cId="3741462114" sldId="734"/>
        </pc:sldMkLst>
        <pc:spChg chg="mod">
          <ac:chgData name="Mallants Eliah" userId="f1d8433a-7a54-4673-ad37-90219fe3dfa0" providerId="ADAL" clId="{B12A2D7F-38D7-4385-A34B-4A37F58484AB}" dt="2023-11-28T07:20:45.495" v="7436" actId="20577"/>
          <ac:spMkLst>
            <pc:docMk/>
            <pc:sldMk cId="3741462114" sldId="734"/>
            <ac:spMk id="7" creationId="{EBC6389E-6B6D-42B2-5466-6832C1FDB590}"/>
          </ac:spMkLst>
        </pc:spChg>
      </pc:sldChg>
      <pc:sldChg chg="modSp add mod ord">
        <pc:chgData name="Mallants Eliah" userId="f1d8433a-7a54-4673-ad37-90219fe3dfa0" providerId="ADAL" clId="{B12A2D7F-38D7-4385-A34B-4A37F58484AB}" dt="2023-11-21T09:22:13.883" v="1041" actId="20577"/>
        <pc:sldMkLst>
          <pc:docMk/>
          <pc:sldMk cId="1682192874" sldId="735"/>
        </pc:sldMkLst>
        <pc:spChg chg="mod">
          <ac:chgData name="Mallants Eliah" userId="f1d8433a-7a54-4673-ad37-90219fe3dfa0" providerId="ADAL" clId="{B12A2D7F-38D7-4385-A34B-4A37F58484AB}" dt="2023-11-21T09:22:13.883" v="1041" actId="20577"/>
          <ac:spMkLst>
            <pc:docMk/>
            <pc:sldMk cId="1682192874" sldId="735"/>
            <ac:spMk id="7" creationId="{EBC6389E-6B6D-42B2-5466-6832C1FDB590}"/>
          </ac:spMkLst>
        </pc:spChg>
      </pc:sldChg>
      <pc:sldChg chg="modSp add mod ord modNotesTx">
        <pc:chgData name="Mallants Eliah" userId="f1d8433a-7a54-4673-ad37-90219fe3dfa0" providerId="ADAL" clId="{B12A2D7F-38D7-4385-A34B-4A37F58484AB}" dt="2023-11-28T07:19:32.025" v="7390" actId="20577"/>
        <pc:sldMkLst>
          <pc:docMk/>
          <pc:sldMk cId="317742895" sldId="736"/>
        </pc:sldMkLst>
        <pc:spChg chg="mod">
          <ac:chgData name="Mallants Eliah" userId="f1d8433a-7a54-4673-ad37-90219fe3dfa0" providerId="ADAL" clId="{B12A2D7F-38D7-4385-A34B-4A37F58484AB}" dt="2023-11-21T13:46:25.906" v="5848" actId="20577"/>
          <ac:spMkLst>
            <pc:docMk/>
            <pc:sldMk cId="317742895" sldId="736"/>
            <ac:spMk id="7" creationId="{EBC6389E-6B6D-42B2-5466-6832C1FDB590}"/>
          </ac:spMkLst>
        </pc:spChg>
      </pc:sldChg>
      <pc:sldChg chg="add del ord">
        <pc:chgData name="Mallants Eliah" userId="f1d8433a-7a54-4673-ad37-90219fe3dfa0" providerId="ADAL" clId="{B12A2D7F-38D7-4385-A34B-4A37F58484AB}" dt="2023-11-21T12:08:45.414" v="4020" actId="47"/>
        <pc:sldMkLst>
          <pc:docMk/>
          <pc:sldMk cId="2859522299" sldId="737"/>
        </pc:sldMkLst>
      </pc:sldChg>
      <pc:sldChg chg="modSp add mod ord modNotesTx">
        <pc:chgData name="Mallants Eliah" userId="f1d8433a-7a54-4673-ad37-90219fe3dfa0" providerId="ADAL" clId="{B12A2D7F-38D7-4385-A34B-4A37F58484AB}" dt="2023-11-28T07:40:42.289" v="7443" actId="20577"/>
        <pc:sldMkLst>
          <pc:docMk/>
          <pc:sldMk cId="2612960451" sldId="738"/>
        </pc:sldMkLst>
        <pc:spChg chg="mod">
          <ac:chgData name="Mallants Eliah" userId="f1d8433a-7a54-4673-ad37-90219fe3dfa0" providerId="ADAL" clId="{B12A2D7F-38D7-4385-A34B-4A37F58484AB}" dt="2023-11-21T12:12:18.856" v="4049" actId="207"/>
          <ac:spMkLst>
            <pc:docMk/>
            <pc:sldMk cId="2612960451" sldId="738"/>
            <ac:spMk id="3" creationId="{787FA094-5829-4579-886D-2796FE750DFC}"/>
          </ac:spMkLst>
        </pc:spChg>
      </pc:sldChg>
      <pc:sldChg chg="addSp delSp modSp add mod ord modNotesTx">
        <pc:chgData name="Mallants Eliah" userId="f1d8433a-7a54-4673-ad37-90219fe3dfa0" providerId="ADAL" clId="{B12A2D7F-38D7-4385-A34B-4A37F58484AB}" dt="2023-11-21T12:29:19.140" v="4878" actId="20577"/>
        <pc:sldMkLst>
          <pc:docMk/>
          <pc:sldMk cId="1526104507" sldId="739"/>
        </pc:sldMkLst>
        <pc:spChg chg="mod">
          <ac:chgData name="Mallants Eliah" userId="f1d8433a-7a54-4673-ad37-90219fe3dfa0" providerId="ADAL" clId="{B12A2D7F-38D7-4385-A34B-4A37F58484AB}" dt="2023-11-21T12:10:23.021" v="4039" actId="20577"/>
          <ac:spMkLst>
            <pc:docMk/>
            <pc:sldMk cId="1526104507" sldId="739"/>
            <ac:spMk id="7" creationId="{EBC6389E-6B6D-42B2-5466-6832C1FDB590}"/>
          </ac:spMkLst>
        </pc:spChg>
        <pc:picChg chg="del">
          <ac:chgData name="Mallants Eliah" userId="f1d8433a-7a54-4673-ad37-90219fe3dfa0" providerId="ADAL" clId="{B12A2D7F-38D7-4385-A34B-4A37F58484AB}" dt="2023-11-21T12:09:06.845" v="4029" actId="478"/>
          <ac:picMkLst>
            <pc:docMk/>
            <pc:sldMk cId="1526104507" sldId="739"/>
            <ac:picMk id="4" creationId="{11CDAC21-066C-4CCA-025F-FC93FA1CF670}"/>
          </ac:picMkLst>
        </pc:picChg>
        <pc:picChg chg="add mod">
          <ac:chgData name="Mallants Eliah" userId="f1d8433a-7a54-4673-ad37-90219fe3dfa0" providerId="ADAL" clId="{B12A2D7F-38D7-4385-A34B-4A37F58484AB}" dt="2023-11-21T12:11:45.978" v="4047" actId="1076"/>
          <ac:picMkLst>
            <pc:docMk/>
            <pc:sldMk cId="1526104507" sldId="739"/>
            <ac:picMk id="2050" creationId="{67125F8B-1368-E76D-CFD7-A86B957040DF}"/>
          </ac:picMkLst>
        </pc:picChg>
      </pc:sldChg>
      <pc:sldChg chg="modSp add mod modNotesTx">
        <pc:chgData name="Mallants Eliah" userId="f1d8433a-7a54-4673-ad37-90219fe3dfa0" providerId="ADAL" clId="{B12A2D7F-38D7-4385-A34B-4A37F58484AB}" dt="2023-11-27T13:35:11.185" v="5897" actId="20577"/>
        <pc:sldMkLst>
          <pc:docMk/>
          <pc:sldMk cId="3913645833" sldId="740"/>
        </pc:sldMkLst>
        <pc:spChg chg="mod">
          <ac:chgData name="Mallants Eliah" userId="f1d8433a-7a54-4673-ad37-90219fe3dfa0" providerId="ADAL" clId="{B12A2D7F-38D7-4385-A34B-4A37F58484AB}" dt="2023-11-21T12:20:56.686" v="4577" actId="207"/>
          <ac:spMkLst>
            <pc:docMk/>
            <pc:sldMk cId="3913645833" sldId="740"/>
            <ac:spMk id="3" creationId="{787FA094-5829-4579-886D-2796FE750DFC}"/>
          </ac:spMkLst>
        </pc:spChg>
      </pc:sldChg>
      <pc:sldChg chg="modSp add mod ord modNotesTx">
        <pc:chgData name="Mallants Eliah" userId="f1d8433a-7a54-4673-ad37-90219fe3dfa0" providerId="ADAL" clId="{B12A2D7F-38D7-4385-A34B-4A37F58484AB}" dt="2023-11-27T13:38:02.650" v="5900"/>
        <pc:sldMkLst>
          <pc:docMk/>
          <pc:sldMk cId="223239479" sldId="741"/>
        </pc:sldMkLst>
        <pc:spChg chg="mod">
          <ac:chgData name="Mallants Eliah" userId="f1d8433a-7a54-4673-ad37-90219fe3dfa0" providerId="ADAL" clId="{B12A2D7F-38D7-4385-A34B-4A37F58484AB}" dt="2023-11-27T09:21:26.508" v="5896"/>
          <ac:spMkLst>
            <pc:docMk/>
            <pc:sldMk cId="223239479" sldId="741"/>
            <ac:spMk id="3" creationId="{787FA094-5829-4579-886D-2796FE750DFC}"/>
          </ac:spMkLst>
        </pc:spChg>
      </pc:sldChg>
      <pc:sldChg chg="modSp add mod modNotesTx">
        <pc:chgData name="Mallants Eliah" userId="f1d8433a-7a54-4673-ad37-90219fe3dfa0" providerId="ADAL" clId="{B12A2D7F-38D7-4385-A34B-4A37F58484AB}" dt="2023-11-27T13:43:40.669" v="6181" actId="20577"/>
        <pc:sldMkLst>
          <pc:docMk/>
          <pc:sldMk cId="1678461750" sldId="742"/>
        </pc:sldMkLst>
        <pc:spChg chg="mod">
          <ac:chgData name="Mallants Eliah" userId="f1d8433a-7a54-4673-ad37-90219fe3dfa0" providerId="ADAL" clId="{B12A2D7F-38D7-4385-A34B-4A37F58484AB}" dt="2023-11-21T13:46:18.850" v="5843" actId="20577"/>
          <ac:spMkLst>
            <pc:docMk/>
            <pc:sldMk cId="1678461750" sldId="742"/>
            <ac:spMk id="3" creationId="{787FA094-5829-4579-886D-2796FE750DFC}"/>
          </ac:spMkLst>
        </pc:spChg>
      </pc:sldChg>
    </pc:docChg>
  </pc:docChgLst>
  <pc:docChgLst>
    <pc:chgData name="Mallants Eliah" userId="f1d8433a-7a54-4673-ad37-90219fe3dfa0" providerId="ADAL" clId="{D4C28D51-65E0-4C3D-812E-EA893B9EA792}"/>
    <pc:docChg chg="undo custSel addSld delSld modSld">
      <pc:chgData name="Mallants Eliah" userId="f1d8433a-7a54-4673-ad37-90219fe3dfa0" providerId="ADAL" clId="{D4C28D51-65E0-4C3D-812E-EA893B9EA792}" dt="2023-11-20T12:25:51.143" v="213" actId="20577"/>
      <pc:docMkLst>
        <pc:docMk/>
      </pc:docMkLst>
      <pc:sldChg chg="del">
        <pc:chgData name="Mallants Eliah" userId="f1d8433a-7a54-4673-ad37-90219fe3dfa0" providerId="ADAL" clId="{D4C28D51-65E0-4C3D-812E-EA893B9EA792}" dt="2023-11-20T12:22:34.351" v="1" actId="47"/>
        <pc:sldMkLst>
          <pc:docMk/>
          <pc:sldMk cId="4281950971" sldId="256"/>
        </pc:sldMkLst>
      </pc:sldChg>
      <pc:sldChg chg="add">
        <pc:chgData name="Mallants Eliah" userId="f1d8433a-7a54-4673-ad37-90219fe3dfa0" providerId="ADAL" clId="{D4C28D51-65E0-4C3D-812E-EA893B9EA792}" dt="2023-11-20T12:22:31.302" v="0"/>
        <pc:sldMkLst>
          <pc:docMk/>
          <pc:sldMk cId="573374742" sldId="375"/>
        </pc:sldMkLst>
      </pc:sldChg>
      <pc:sldChg chg="modSp add mod">
        <pc:chgData name="Mallants Eliah" userId="f1d8433a-7a54-4673-ad37-90219fe3dfa0" providerId="ADAL" clId="{D4C28D51-65E0-4C3D-812E-EA893B9EA792}" dt="2023-11-20T12:24:05.001" v="132" actId="20577"/>
        <pc:sldMkLst>
          <pc:docMk/>
          <pc:sldMk cId="3655760151" sldId="388"/>
        </pc:sldMkLst>
        <pc:spChg chg="mod">
          <ac:chgData name="Mallants Eliah" userId="f1d8433a-7a54-4673-ad37-90219fe3dfa0" providerId="ADAL" clId="{D4C28D51-65E0-4C3D-812E-EA893B9EA792}" dt="2023-11-20T12:24:05.001" v="132" actId="20577"/>
          <ac:spMkLst>
            <pc:docMk/>
            <pc:sldMk cId="3655760151" sldId="388"/>
            <ac:spMk id="3" creationId="{787FA094-5829-4579-886D-2796FE750DFC}"/>
          </ac:spMkLst>
        </pc:spChg>
      </pc:sldChg>
      <pc:sldChg chg="add">
        <pc:chgData name="Mallants Eliah" userId="f1d8433a-7a54-4673-ad37-90219fe3dfa0" providerId="ADAL" clId="{D4C28D51-65E0-4C3D-812E-EA893B9EA792}" dt="2023-11-20T12:22:31.302" v="0"/>
        <pc:sldMkLst>
          <pc:docMk/>
          <pc:sldMk cId="2753987026" sldId="413"/>
        </pc:sldMkLst>
      </pc:sldChg>
      <pc:sldChg chg="modSp add mod">
        <pc:chgData name="Mallants Eliah" userId="f1d8433a-7a54-4673-ad37-90219fe3dfa0" providerId="ADAL" clId="{D4C28D51-65E0-4C3D-812E-EA893B9EA792}" dt="2023-11-20T12:23:21.153" v="87" actId="113"/>
        <pc:sldMkLst>
          <pc:docMk/>
          <pc:sldMk cId="322674583" sldId="713"/>
        </pc:sldMkLst>
        <pc:spChg chg="mod">
          <ac:chgData name="Mallants Eliah" userId="f1d8433a-7a54-4673-ad37-90219fe3dfa0" providerId="ADAL" clId="{D4C28D51-65E0-4C3D-812E-EA893B9EA792}" dt="2023-11-20T12:23:21.153" v="87" actId="113"/>
          <ac:spMkLst>
            <pc:docMk/>
            <pc:sldMk cId="322674583" sldId="713"/>
            <ac:spMk id="7" creationId="{EBC6389E-6B6D-42B2-5466-6832C1FDB590}"/>
          </ac:spMkLst>
        </pc:spChg>
      </pc:sldChg>
      <pc:sldChg chg="modSp add mod">
        <pc:chgData name="Mallants Eliah" userId="f1d8433a-7a54-4673-ad37-90219fe3dfa0" providerId="ADAL" clId="{D4C28D51-65E0-4C3D-812E-EA893B9EA792}" dt="2023-11-20T12:25:51.143" v="213" actId="20577"/>
        <pc:sldMkLst>
          <pc:docMk/>
          <pc:sldMk cId="1410998247" sldId="727"/>
        </pc:sldMkLst>
        <pc:spChg chg="mod">
          <ac:chgData name="Mallants Eliah" userId="f1d8433a-7a54-4673-ad37-90219fe3dfa0" providerId="ADAL" clId="{D4C28D51-65E0-4C3D-812E-EA893B9EA792}" dt="2023-11-20T12:25:51.143" v="213" actId="20577"/>
          <ac:spMkLst>
            <pc:docMk/>
            <pc:sldMk cId="1410998247" sldId="727"/>
            <ac:spMk id="7" creationId="{EBC6389E-6B6D-42B2-5466-6832C1FDB590}"/>
          </ac:spMkLst>
        </pc:spChg>
      </pc:sldChg>
    </pc:docChg>
  </pc:docChgLst>
  <pc:docChgLst>
    <pc:chgData name="Van De Velde Charlotte" userId="S::charlotte.vandevelde@vlaanderen.be::32693b6f-2cb9-4850-a9c2-0ccc342be4ea" providerId="AD" clId="Web-{3E0A9248-4E4D-1E03-36DE-3E9E883F847D}"/>
    <pc:docChg chg="modSld">
      <pc:chgData name="Van De Velde Charlotte" userId="S::charlotte.vandevelde@vlaanderen.be::32693b6f-2cb9-4850-a9c2-0ccc342be4ea" providerId="AD" clId="Web-{3E0A9248-4E4D-1E03-36DE-3E9E883F847D}" dt="2023-11-24T11:32:38.805" v="0" actId="20577"/>
      <pc:docMkLst>
        <pc:docMk/>
      </pc:docMkLst>
      <pc:sldChg chg="modSp">
        <pc:chgData name="Van De Velde Charlotte" userId="S::charlotte.vandevelde@vlaanderen.be::32693b6f-2cb9-4850-a9c2-0ccc342be4ea" providerId="AD" clId="Web-{3E0A9248-4E4D-1E03-36DE-3E9E883F847D}" dt="2023-11-24T11:32:38.805" v="0" actId="20577"/>
        <pc:sldMkLst>
          <pc:docMk/>
          <pc:sldMk cId="1526104507" sldId="739"/>
        </pc:sldMkLst>
        <pc:spChg chg="mod">
          <ac:chgData name="Van De Velde Charlotte" userId="S::charlotte.vandevelde@vlaanderen.be::32693b6f-2cb9-4850-a9c2-0ccc342be4ea" providerId="AD" clId="Web-{3E0A9248-4E4D-1E03-36DE-3E9E883F847D}" dt="2023-11-24T11:32:38.805" v="0" actId="20577"/>
          <ac:spMkLst>
            <pc:docMk/>
            <pc:sldMk cId="1526104507" sldId="739"/>
            <ac:spMk id="7" creationId="{EBC6389E-6B6D-42B2-5466-6832C1FDB59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DD647-4CBB-45E9-AAE0-C468DCD71F9A}" type="datetimeFigureOut">
              <a:rPr lang="nl-BE" smtClean="0"/>
              <a:t>28/11/2023</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38104-9FA2-4BF4-9F28-6339BA9C8A05}" type="slidenum">
              <a:rPr lang="nl-BE" smtClean="0"/>
              <a:t>‹#›</a:t>
            </a:fld>
            <a:endParaRPr lang="nl-BE"/>
          </a:p>
        </p:txBody>
      </p:sp>
    </p:spTree>
    <p:extLst>
      <p:ext uri="{BB962C8B-B14F-4D97-AF65-F5344CB8AC3E}">
        <p14:creationId xmlns:p14="http://schemas.microsoft.com/office/powerpoint/2010/main" val="130352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Gsm stil</a:t>
            </a:r>
          </a:p>
          <a:p>
            <a:r>
              <a:rPr lang="nl-BE" dirty="0"/>
              <a:t>Geen dranken in de zaal</a:t>
            </a:r>
          </a:p>
        </p:txBody>
      </p:sp>
      <p:sp>
        <p:nvSpPr>
          <p:cNvPr id="4" name="Tijdelijke aanduiding voor dianummer 3"/>
          <p:cNvSpPr>
            <a:spLocks noGrp="1"/>
          </p:cNvSpPr>
          <p:nvPr>
            <p:ph type="sldNum" sz="quarter" idx="5"/>
          </p:nvPr>
        </p:nvSpPr>
        <p:spPr/>
        <p:txBody>
          <a:bodyPr/>
          <a:lstStyle/>
          <a:p>
            <a:fld id="{204DED42-C3B7-4DFE-A39C-809370A21642}" type="slidenum">
              <a:rPr lang="nl-BE" smtClean="0"/>
              <a:t>2</a:t>
            </a:fld>
            <a:endParaRPr lang="nl-BE"/>
          </a:p>
        </p:txBody>
      </p:sp>
    </p:spTree>
    <p:extLst>
      <p:ext uri="{BB962C8B-B14F-4D97-AF65-F5344CB8AC3E}">
        <p14:creationId xmlns:p14="http://schemas.microsoft.com/office/powerpoint/2010/main" val="3879529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Welkom terug</a:t>
            </a:r>
          </a:p>
          <a:p>
            <a:endParaRPr lang="nl-NL" dirty="0"/>
          </a:p>
          <a:p>
            <a:r>
              <a:rPr lang="nl-NL" dirty="0"/>
              <a:t>Naarmate we energiezuiniger bouwen, gebruiken we steeds meer materialen en installaties. De productie, transport en verwerking hiervan vergt ook heel wat energie en schaarser wordende grondstoffen. Lisa zal hierop ingaan en ons uitleggen hoe we de materiaal-gebonden milieuprestatie van gebouwen kunnen verbeteren.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Dan geef ik nu het woord aan Lisa.</a:t>
            </a:r>
          </a:p>
          <a:p>
            <a:endParaRPr lang="nl-NL" dirty="0"/>
          </a:p>
        </p:txBody>
      </p:sp>
      <p:sp>
        <p:nvSpPr>
          <p:cNvPr id="4" name="Tijdelijke aanduiding voor dianummer 3"/>
          <p:cNvSpPr>
            <a:spLocks noGrp="1"/>
          </p:cNvSpPr>
          <p:nvPr>
            <p:ph type="sldNum" sz="quarter" idx="5"/>
          </p:nvPr>
        </p:nvSpPr>
        <p:spPr/>
        <p:txBody>
          <a:bodyPr/>
          <a:lstStyle/>
          <a:p>
            <a:fld id="{204DED42-C3B7-4DFE-A39C-809370A21642}" type="slidenum">
              <a:rPr lang="nl-BE" smtClean="0"/>
              <a:t>11</a:t>
            </a:fld>
            <a:endParaRPr lang="nl-BE"/>
          </a:p>
        </p:txBody>
      </p:sp>
    </p:spTree>
    <p:extLst>
      <p:ext uri="{BB962C8B-B14F-4D97-AF65-F5344CB8AC3E}">
        <p14:creationId xmlns:p14="http://schemas.microsoft.com/office/powerpoint/2010/main" val="4026197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Bedankt Lisa,</a:t>
            </a:r>
          </a:p>
          <a:p>
            <a:endParaRPr lang="nl-NL" dirty="0"/>
          </a:p>
          <a:p>
            <a:r>
              <a:rPr lang="nl-NL" dirty="0"/>
              <a:t>Vragen?</a:t>
            </a:r>
          </a:p>
          <a:p>
            <a:endParaRPr lang="nl-NL" dirty="0"/>
          </a:p>
          <a:p>
            <a:r>
              <a:rPr lang="nl-NL" dirty="0"/>
              <a:t>Laatste spreker is Bart</a:t>
            </a:r>
          </a:p>
          <a:p>
            <a:r>
              <a:rPr lang="nl-NL" dirty="0"/>
              <a:t>Hij zal </a:t>
            </a:r>
            <a:r>
              <a:rPr lang="nl-NL" dirty="0" err="1"/>
              <a:t>Usquare</a:t>
            </a:r>
            <a:r>
              <a:rPr lang="nl-NL" dirty="0"/>
              <a:t> FEDER toelichten, een Brussels voorbeeldgebouw op vlak van circulair bouwen.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Deze realisatie combineert onderzoek en praktijk voor een maatschappij in transitie en gaat zowel over stedenbouwkunde, als erfgoedrenovatie, als nieuwe vormen van gebruik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Dan geef ik nu het woord aan Bart.</a:t>
            </a:r>
          </a:p>
          <a:p>
            <a:endParaRPr lang="nl-NL" dirty="0"/>
          </a:p>
        </p:txBody>
      </p:sp>
      <p:sp>
        <p:nvSpPr>
          <p:cNvPr id="4" name="Tijdelijke aanduiding voor dianummer 3"/>
          <p:cNvSpPr>
            <a:spLocks noGrp="1"/>
          </p:cNvSpPr>
          <p:nvPr>
            <p:ph type="sldNum" sz="quarter" idx="5"/>
          </p:nvPr>
        </p:nvSpPr>
        <p:spPr/>
        <p:txBody>
          <a:bodyPr/>
          <a:lstStyle/>
          <a:p>
            <a:fld id="{204DED42-C3B7-4DFE-A39C-809370A21642}" type="slidenum">
              <a:rPr lang="nl-BE" smtClean="0"/>
              <a:t>12</a:t>
            </a:fld>
            <a:endParaRPr lang="nl-BE"/>
          </a:p>
        </p:txBody>
      </p:sp>
    </p:spTree>
    <p:extLst>
      <p:ext uri="{BB962C8B-B14F-4D97-AF65-F5344CB8AC3E}">
        <p14:creationId xmlns:p14="http://schemas.microsoft.com/office/powerpoint/2010/main" val="1803277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Bedankt Bart</a:t>
            </a:r>
          </a:p>
          <a:p>
            <a:r>
              <a:rPr lang="nl-BE" dirty="0"/>
              <a:t>Zijn er nog vragen?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333333"/>
              </a:solidFill>
              <a:effectLst/>
              <a:latin typeface="flanders-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33333"/>
                </a:solidFill>
                <a:effectLst/>
                <a:latin typeface="flanders-serif"/>
              </a:rPr>
              <a:t>Om af te sluiten Nog kort Sabrina ons teamhoofd Vastgoed aan het woord om nog een inzichtelijke samenvatting van deze interessante voormiddag te geven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33333"/>
                </a:solidFill>
                <a:effectLst/>
                <a:latin typeface="flanders-serif"/>
              </a:rPr>
              <a:t>Wat heb jij allemaal opgeschreven?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333333"/>
              </a:solidFill>
              <a:effectLst/>
              <a:latin typeface="flanders-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33333"/>
                </a:solidFill>
                <a:effectLst/>
                <a:latin typeface="flanders-serif"/>
              </a:rPr>
              <a:t>Verblijfsdomein </a:t>
            </a:r>
            <a:r>
              <a:rPr lang="nl-NL" b="0" i="0" dirty="0" err="1">
                <a:solidFill>
                  <a:srgbClr val="333333"/>
                </a:solidFill>
                <a:effectLst/>
                <a:latin typeface="flanders-serif"/>
              </a:rPr>
              <a:t>Destelheide</a:t>
            </a:r>
            <a:r>
              <a:rPr lang="nl-NL" b="0" i="0" dirty="0">
                <a:solidFill>
                  <a:srgbClr val="333333"/>
                </a:solidFill>
                <a:effectLst/>
                <a:latin typeface="flanders-serif"/>
              </a:rPr>
              <a:t>, Dworp - Bouw van een slaapblok en paviljoen</a:t>
            </a:r>
          </a:p>
          <a:p>
            <a:endParaRPr lang="nl-BE" dirty="0"/>
          </a:p>
        </p:txBody>
      </p:sp>
      <p:sp>
        <p:nvSpPr>
          <p:cNvPr id="4" name="Slide Number Placeholder 3"/>
          <p:cNvSpPr>
            <a:spLocks noGrp="1"/>
          </p:cNvSpPr>
          <p:nvPr>
            <p:ph type="sldNum" sz="quarter" idx="5"/>
          </p:nvPr>
        </p:nvSpPr>
        <p:spPr/>
        <p:txBody>
          <a:bodyPr/>
          <a:lstStyle/>
          <a:p>
            <a:fld id="{8B438104-9FA2-4BF4-9F28-6339BA9C8A05}" type="slidenum">
              <a:rPr lang="nl-BE" smtClean="0"/>
              <a:t>13</a:t>
            </a:fld>
            <a:endParaRPr lang="nl-BE"/>
          </a:p>
        </p:txBody>
      </p:sp>
    </p:spTree>
    <p:extLst>
      <p:ext uri="{BB962C8B-B14F-4D97-AF65-F5344CB8AC3E}">
        <p14:creationId xmlns:p14="http://schemas.microsoft.com/office/powerpoint/2010/main" val="3685697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a:p>
            <a:r>
              <a:rPr lang="nl-BE" dirty="0"/>
              <a:t>Helder!</a:t>
            </a:r>
          </a:p>
          <a:p>
            <a:r>
              <a:rPr lang="nl-BE" dirty="0"/>
              <a:t>bedankt aan alle sprekers vandaag!</a:t>
            </a:r>
          </a:p>
          <a:p>
            <a:r>
              <a:rPr lang="nl-BE" dirty="0"/>
              <a:t>Zou ik jullie nog even naar voren mogen vragen </a:t>
            </a:r>
          </a:p>
          <a:p>
            <a:r>
              <a:rPr lang="nl-BE" dirty="0"/>
              <a:t>We geven jullie graag nog een klein cadeautje, een boom (of toch een attest daarvan):</a:t>
            </a:r>
          </a:p>
          <a:p>
            <a:r>
              <a:rPr lang="nl-BE" dirty="0"/>
              <a:t> </a:t>
            </a:r>
          </a:p>
          <a:p>
            <a:pPr marL="342900" lvl="0" indent="-342900">
              <a:lnSpc>
                <a:spcPts val="1350"/>
              </a:lnSpc>
              <a:buFont typeface="Calibri" panose="020F0502020204030204" pitchFamily="34" charset="0"/>
              <a:buChar char="-"/>
            </a:pPr>
            <a:r>
              <a:rPr lang="nl-BE" sz="1800" dirty="0">
                <a:solidFill>
                  <a:srgbClr val="171717"/>
                </a:solidFill>
                <a:effectLst/>
                <a:latin typeface="FlandersArtSans-Regular" panose="00000500000000000000"/>
                <a:ea typeface="Times New Roman" panose="02020603050405020304" pitchFamily="18" charset="0"/>
                <a:cs typeface="Calibri" panose="020F0502020204030204" pitchFamily="34" charset="0"/>
              </a:rPr>
              <a:t>elk attest een waarde van 50 euro. </a:t>
            </a:r>
          </a:p>
          <a:p>
            <a:pPr marL="342900" lvl="0" indent="-342900">
              <a:lnSpc>
                <a:spcPts val="1350"/>
              </a:lnSpc>
              <a:buFont typeface="Calibri" panose="020F0502020204030204" pitchFamily="34" charset="0"/>
              <a:buChar char="-"/>
            </a:pPr>
            <a:r>
              <a:rPr lang="nl-BE" sz="1800" dirty="0">
                <a:solidFill>
                  <a:srgbClr val="171717"/>
                </a:solidFill>
                <a:effectLst/>
                <a:latin typeface="Calibri" panose="020F0502020204030204" pitchFamily="34" charset="0"/>
                <a:ea typeface="Times New Roman" panose="02020603050405020304" pitchFamily="18" charset="0"/>
                <a:cs typeface="Calibri" panose="020F0502020204030204" pitchFamily="34" charset="0"/>
              </a:rPr>
              <a:t>BOS+ gebruikt het bedrag voor de aankoop van grond om bos aan te planten.</a:t>
            </a:r>
            <a:endParaRPr lang="nl-BE" sz="1800" dirty="0">
              <a:solidFill>
                <a:srgbClr val="171717"/>
              </a:solidFill>
              <a:effectLst/>
              <a:latin typeface="FlandersArtSans-Regular" panose="00000500000000000000"/>
              <a:ea typeface="Calibri" panose="020F0502020204030204" pitchFamily="34" charset="0"/>
              <a:cs typeface="Calibri" panose="020F0502020204030204" pitchFamily="34" charset="0"/>
            </a:endParaRPr>
          </a:p>
          <a:p>
            <a:pPr marL="342900" lvl="0" indent="-342900">
              <a:lnSpc>
                <a:spcPts val="1350"/>
              </a:lnSpc>
              <a:buFont typeface="Calibri" panose="020F0502020204030204" pitchFamily="34" charset="0"/>
              <a:buChar char="-"/>
            </a:pPr>
            <a:r>
              <a:rPr lang="nl-BE" sz="1800" dirty="0">
                <a:solidFill>
                  <a:srgbClr val="171717"/>
                </a:solidFill>
                <a:effectLst/>
                <a:latin typeface="FlandersArtSans-Regular" panose="00000500000000000000"/>
                <a:ea typeface="Times New Roman" panose="02020603050405020304" pitchFamily="18" charset="0"/>
                <a:cs typeface="Calibri" panose="020F0502020204030204" pitchFamily="34" charset="0"/>
              </a:rPr>
              <a:t>Jullie zullen voorjaar een berichtje krijgen met informatie over waar jullie boom komt te staan</a:t>
            </a:r>
          </a:p>
          <a:p>
            <a:pPr marL="342900" lvl="0" indent="-342900">
              <a:lnSpc>
                <a:spcPts val="1350"/>
              </a:lnSpc>
              <a:buFont typeface="Calibri" panose="020F0502020204030204" pitchFamily="34" charset="0"/>
              <a:buChar char="-"/>
            </a:pPr>
            <a:endParaRPr lang="nl-BE" sz="1800" dirty="0">
              <a:solidFill>
                <a:srgbClr val="171717"/>
              </a:solidFill>
              <a:effectLst/>
              <a:latin typeface="FlandersArtSans-Regular" panose="00000500000000000000"/>
              <a:ea typeface="Calibri" panose="020F0502020204030204" pitchFamily="34" charset="0"/>
              <a:cs typeface="Calibri" panose="020F0502020204030204" pitchFamily="34" charset="0"/>
            </a:endParaRPr>
          </a:p>
          <a:p>
            <a:pPr marL="0" lvl="0" indent="0">
              <a:lnSpc>
                <a:spcPts val="1350"/>
              </a:lnSpc>
              <a:buFont typeface="Calibri" panose="020F0502020204030204" pitchFamily="34" charset="0"/>
              <a:buNone/>
            </a:pPr>
            <a:r>
              <a:rPr lang="nl-BE" sz="1800" dirty="0">
                <a:solidFill>
                  <a:srgbClr val="171717"/>
                </a:solidFill>
                <a:effectLst/>
                <a:latin typeface="FlandersArtSans-Regular" panose="00000500000000000000"/>
                <a:ea typeface="Calibri" panose="020F0502020204030204" pitchFamily="34" charset="0"/>
                <a:cs typeface="Calibri" panose="020F0502020204030204" pitchFamily="34" charset="0"/>
              </a:rPr>
              <a:t>Als dat geen verantwoorde kerstboom is weet ik het niet</a:t>
            </a:r>
          </a:p>
          <a:p>
            <a:endParaRPr lang="nl-BE" dirty="0"/>
          </a:p>
          <a:p>
            <a:r>
              <a:rPr lang="nl-BE" dirty="0"/>
              <a:t>Ook bedankt aan iedereen die is gekomen. Voor wie wil zullen de presentaties + opname beschikbaar worden gesteld op de webpagina van het Vastgoedforum, die u ook via deze QR code kan bereiken</a:t>
            </a:r>
          </a:p>
          <a:p>
            <a:endParaRPr lang="nl-BE" dirty="0"/>
          </a:p>
          <a:p>
            <a:r>
              <a:rPr lang="nl-BE" dirty="0"/>
              <a:t>Dan nodig ik jullie uit voor de lunch, of moeten we nog even wachten?</a:t>
            </a:r>
          </a:p>
        </p:txBody>
      </p:sp>
      <p:sp>
        <p:nvSpPr>
          <p:cNvPr id="4" name="Slide Number Placeholder 3"/>
          <p:cNvSpPr>
            <a:spLocks noGrp="1"/>
          </p:cNvSpPr>
          <p:nvPr>
            <p:ph type="sldNum" sz="quarter" idx="5"/>
          </p:nvPr>
        </p:nvSpPr>
        <p:spPr/>
        <p:txBody>
          <a:bodyPr/>
          <a:lstStyle/>
          <a:p>
            <a:fld id="{8B438104-9FA2-4BF4-9F28-6339BA9C8A05}" type="slidenum">
              <a:rPr lang="nl-BE" smtClean="0"/>
              <a:t>14</a:t>
            </a:fld>
            <a:endParaRPr lang="nl-BE"/>
          </a:p>
        </p:txBody>
      </p:sp>
    </p:spTree>
    <p:extLst>
      <p:ext uri="{BB962C8B-B14F-4D97-AF65-F5344CB8AC3E}">
        <p14:creationId xmlns:p14="http://schemas.microsoft.com/office/powerpoint/2010/main" val="3497742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687483"/>
                </a:solidFill>
                <a:effectLst/>
                <a:latin typeface="Flanders Art Sans"/>
              </a:rPr>
              <a:t>Welkom in VAC Leuven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687483"/>
              </a:solidFill>
              <a:effectLst/>
              <a:latin typeface="Flanders Art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687483"/>
                </a:solidFill>
                <a:effectLst/>
                <a:latin typeface="Flanders Art Sans"/>
              </a:rPr>
              <a:t>Even </a:t>
            </a:r>
            <a:r>
              <a:rPr lang="nl-NL" b="0" i="0" dirty="0" err="1">
                <a:solidFill>
                  <a:srgbClr val="687483"/>
                </a:solidFill>
                <a:effectLst/>
                <a:latin typeface="Flanders Art Sans"/>
              </a:rPr>
              <a:t>oprfrissen</a:t>
            </a:r>
            <a:r>
              <a:rPr lang="nl-NL" b="0" i="0" dirty="0">
                <a:solidFill>
                  <a:srgbClr val="687483"/>
                </a:solidFill>
                <a:effectLst/>
                <a:latin typeface="Flanders Art 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687483"/>
                </a:solidFill>
                <a:effectLst/>
                <a:latin typeface="Flanders Art Sans"/>
              </a:rPr>
              <a:t>samenwerkings- en uitwisselingsplatform voor de </a:t>
            </a:r>
            <a:r>
              <a:rPr lang="nl-NL" b="0" i="0" dirty="0" err="1">
                <a:solidFill>
                  <a:srgbClr val="687483"/>
                </a:solidFill>
                <a:effectLst/>
                <a:latin typeface="Flanders Art Sans"/>
              </a:rPr>
              <a:t>vlaamse</a:t>
            </a:r>
            <a:r>
              <a:rPr lang="nl-NL" b="0" i="0" dirty="0">
                <a:solidFill>
                  <a:srgbClr val="687483"/>
                </a:solidFill>
                <a:effectLst/>
                <a:latin typeface="Flanders Art Sans"/>
              </a:rPr>
              <a:t> entiteiten gericht op het bereiken van gezamenlijke doelstellingen. </a:t>
            </a:r>
            <a:r>
              <a:rPr lang="nl-NL" b="0" i="0" dirty="0">
                <a:solidFill>
                  <a:srgbClr val="687483"/>
                </a:solidFill>
                <a:effectLst/>
                <a:latin typeface="Flanders Art Sans"/>
                <a:sym typeface="Wingdings" panose="05000000000000000000" pitchFamily="2" charset="2"/>
              </a:rPr>
              <a:t> kennisdeling + neuzen in dezelfde richting</a:t>
            </a:r>
            <a:endParaRPr lang="nl-NL" b="0" i="0" dirty="0">
              <a:solidFill>
                <a:srgbClr val="333333"/>
              </a:solidFill>
              <a:effectLst/>
              <a:latin typeface="flanders-serif"/>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333333"/>
              </a:solidFill>
              <a:effectLst/>
              <a:latin typeface="flanders-seri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33333"/>
                </a:solidFill>
                <a:effectLst/>
                <a:latin typeface="flanders-serif"/>
              </a:rPr>
              <a:t>Thema deze editie is verantwoord bouwen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33332"/>
                </a:solidFill>
                <a:effectLst/>
                <a:latin typeface="Flanders Art Sans"/>
              </a:rPr>
              <a:t>Als publieke bouwheer wordt het steeds moeilijker om projecten te realiseren. Een gebouw moet vandaag én </a:t>
            </a:r>
            <a:r>
              <a:rPr lang="nl-NL" b="0" i="0" dirty="0" err="1">
                <a:solidFill>
                  <a:srgbClr val="333332"/>
                </a:solidFill>
                <a:effectLst/>
                <a:latin typeface="Flanders Art Sans"/>
              </a:rPr>
              <a:t>én</a:t>
            </a:r>
            <a:r>
              <a:rPr lang="nl-NL" b="0" i="0" dirty="0">
                <a:solidFill>
                  <a:srgbClr val="333332"/>
                </a:solidFill>
                <a:effectLst/>
                <a:latin typeface="Flanders Art Sans"/>
              </a:rPr>
              <a:t> </a:t>
            </a:r>
            <a:r>
              <a:rPr lang="nl-NL" b="0" i="0" dirty="0" err="1">
                <a:solidFill>
                  <a:srgbClr val="333332"/>
                </a:solidFill>
                <a:effectLst/>
                <a:latin typeface="Flanders Art Sans"/>
              </a:rPr>
              <a:t>én</a:t>
            </a:r>
            <a:r>
              <a:rPr lang="nl-NL" b="0" i="0" dirty="0">
                <a:solidFill>
                  <a:srgbClr val="333332"/>
                </a:solidFill>
                <a:effectLst/>
                <a:latin typeface="Flanders Art Sans"/>
              </a:rPr>
              <a:t> zijn.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33332"/>
                </a:solidFill>
                <a:effectLst/>
                <a:latin typeface="Flanders Art Sans"/>
              </a:rPr>
              <a:t>Niet alleen de bouwprijzen stijgen, maar ook De aandacht voor milieu-, klimaat- en maatschappelijk-verantwoord bouwen.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We zullen vandaag zien dat Verantwoord bouwen start bij het besef dat bouwen met veel meer te maken heeft dan het gebouw zelf</a:t>
            </a:r>
            <a:endParaRPr lang="nl-NL" b="0" i="0" dirty="0">
              <a:solidFill>
                <a:srgbClr val="333332"/>
              </a:solidFill>
              <a:effectLst/>
              <a:latin typeface="Flanders Art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333332"/>
              </a:solidFill>
              <a:effectLst/>
              <a:latin typeface="Flanders Art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i="0" dirty="0">
              <a:solidFill>
                <a:srgbClr val="333332"/>
              </a:solidFill>
              <a:effectLst/>
              <a:latin typeface="Flanders Art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33333"/>
                </a:solidFill>
                <a:effectLst/>
                <a:latin typeface="flanders-serif"/>
              </a:rPr>
              <a:t>Een van onze projecten: slaapblok Verblijfsdomein </a:t>
            </a:r>
            <a:r>
              <a:rPr lang="nl-NL" b="0" i="0" dirty="0" err="1">
                <a:solidFill>
                  <a:srgbClr val="333333"/>
                </a:solidFill>
                <a:effectLst/>
                <a:latin typeface="flanders-serif"/>
              </a:rPr>
              <a:t>Destelheide</a:t>
            </a:r>
            <a:r>
              <a:rPr lang="nl-NL" b="0" i="0" dirty="0">
                <a:solidFill>
                  <a:srgbClr val="333333"/>
                </a:solidFill>
                <a:effectLst/>
                <a:latin typeface="flanders-serif"/>
              </a:rPr>
              <a:t>, Dworp</a:t>
            </a:r>
            <a:endParaRPr lang="nl-BE" dirty="0"/>
          </a:p>
        </p:txBody>
      </p:sp>
      <p:sp>
        <p:nvSpPr>
          <p:cNvPr id="4" name="Slide Number Placeholder 3"/>
          <p:cNvSpPr>
            <a:spLocks noGrp="1"/>
          </p:cNvSpPr>
          <p:nvPr>
            <p:ph type="sldNum" sz="quarter" idx="5"/>
          </p:nvPr>
        </p:nvSpPr>
        <p:spPr/>
        <p:txBody>
          <a:bodyPr/>
          <a:lstStyle/>
          <a:p>
            <a:fld id="{8B438104-9FA2-4BF4-9F28-6339BA9C8A05}" type="slidenum">
              <a:rPr lang="nl-BE" smtClean="0"/>
              <a:t>3</a:t>
            </a:fld>
            <a:endParaRPr lang="nl-BE"/>
          </a:p>
        </p:txBody>
      </p:sp>
    </p:spTree>
    <p:extLst>
      <p:ext uri="{BB962C8B-B14F-4D97-AF65-F5344CB8AC3E}">
        <p14:creationId xmlns:p14="http://schemas.microsoft.com/office/powerpoint/2010/main" val="311701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Organisatie vandaag door team vastgoed en team bouwprojecten</a:t>
            </a:r>
          </a:p>
          <a:p>
            <a:r>
              <a:rPr lang="nl-BE" dirty="0"/>
              <a:t>Als jullie meer te weten willen komen over ons of de interessante projecten wij allemaal bouwen en beheren, ga dan naar onze website of als jullie je smartphone nog niet hebben weggestoken</a:t>
            </a:r>
          </a:p>
        </p:txBody>
      </p:sp>
      <p:sp>
        <p:nvSpPr>
          <p:cNvPr id="4" name="Tijdelijke aanduiding voor dianummer 3"/>
          <p:cNvSpPr>
            <a:spLocks noGrp="1"/>
          </p:cNvSpPr>
          <p:nvPr>
            <p:ph type="sldNum" sz="quarter" idx="5"/>
          </p:nvPr>
        </p:nvSpPr>
        <p:spPr/>
        <p:txBody>
          <a:bodyPr/>
          <a:lstStyle/>
          <a:p>
            <a:fld id="{204DED42-C3B7-4DFE-A39C-809370A21642}" type="slidenum">
              <a:rPr lang="nl-BE" smtClean="0"/>
              <a:t>4</a:t>
            </a:fld>
            <a:endParaRPr lang="nl-BE"/>
          </a:p>
        </p:txBody>
      </p:sp>
    </p:spTree>
    <p:extLst>
      <p:ext uri="{BB962C8B-B14F-4D97-AF65-F5344CB8AC3E}">
        <p14:creationId xmlns:p14="http://schemas.microsoft.com/office/powerpoint/2010/main" val="3190274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Na een voorwoord van de baas van HFB, Frank </a:t>
            </a:r>
            <a:r>
              <a:rPr lang="nl-BE" dirty="0" err="1"/>
              <a:t>Geets</a:t>
            </a:r>
            <a:r>
              <a:rPr lang="nl-BE" dirty="0"/>
              <a:t>, hebben we vier sprekers voorzien </a:t>
            </a:r>
          </a:p>
          <a:p>
            <a:r>
              <a:rPr lang="nl-BE" dirty="0"/>
              <a:t>Na elke presentatie is er telkens tijd voorzien voor vragen aan de spreker</a:t>
            </a:r>
          </a:p>
          <a:p>
            <a:r>
              <a:rPr lang="nl-BE" dirty="0"/>
              <a:t>Onze sprekers zullen het vandaag hebben verantwoord bouwen elk hun eigen invalshoek op het thema </a:t>
            </a:r>
          </a:p>
          <a:p>
            <a:endParaRPr lang="nl-NL" dirty="0"/>
          </a:p>
          <a:p>
            <a:r>
              <a:rPr lang="nl-NL" dirty="0"/>
              <a:t>Te beginnen met Erik </a:t>
            </a:r>
            <a:r>
              <a:rPr lang="nl-NL" dirty="0" err="1"/>
              <a:t>Wieers</a:t>
            </a:r>
            <a:r>
              <a:rPr lang="nl-NL" dirty="0"/>
              <a:t>, onze eigenste Vlaamse Bouwmeester, die het maatschappelijke aspect onder de loep neemt</a:t>
            </a:r>
          </a:p>
          <a:p>
            <a:endParaRPr lang="nl-NL" dirty="0"/>
          </a:p>
          <a:p>
            <a:r>
              <a:rPr lang="nl-NL" dirty="0"/>
              <a:t>Vervolgens horen we Johan Brouwers van de Vlaamse </a:t>
            </a:r>
            <a:r>
              <a:rPr lang="nl-NL" dirty="0" err="1"/>
              <a:t>MilieuMaatshcappij</a:t>
            </a:r>
            <a:r>
              <a:rPr lang="nl-NL" dirty="0"/>
              <a:t> die het over Klimaatverandering zal hebben</a:t>
            </a:r>
          </a:p>
          <a:p>
            <a:endParaRPr lang="nl-NL" dirty="0"/>
          </a:p>
          <a:p>
            <a:r>
              <a:rPr lang="nl-NL" dirty="0"/>
              <a:t>Dan volgt er een korte pauze</a:t>
            </a:r>
          </a:p>
        </p:txBody>
      </p:sp>
      <p:sp>
        <p:nvSpPr>
          <p:cNvPr id="4" name="Tijdelijke aanduiding voor dianummer 3"/>
          <p:cNvSpPr>
            <a:spLocks noGrp="1"/>
          </p:cNvSpPr>
          <p:nvPr>
            <p:ph type="sldNum" sz="quarter" idx="5"/>
          </p:nvPr>
        </p:nvSpPr>
        <p:spPr/>
        <p:txBody>
          <a:bodyPr/>
          <a:lstStyle/>
          <a:p>
            <a:fld id="{204DED42-C3B7-4DFE-A39C-809370A21642}" type="slidenum">
              <a:rPr lang="nl-BE" smtClean="0"/>
              <a:t>5</a:t>
            </a:fld>
            <a:endParaRPr lang="nl-BE"/>
          </a:p>
        </p:txBody>
      </p:sp>
    </p:spTree>
    <p:extLst>
      <p:ext uri="{BB962C8B-B14F-4D97-AF65-F5344CB8AC3E}">
        <p14:creationId xmlns:p14="http://schemas.microsoft.com/office/powerpoint/2010/main" val="1240772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Dan is Lisa Wastiels van </a:t>
            </a:r>
            <a:r>
              <a:rPr lang="nl-BE" dirty="0" err="1"/>
              <a:t>Buildwise</a:t>
            </a:r>
            <a:r>
              <a:rPr lang="nl-BE" dirty="0"/>
              <a:t> aan de beurt, die ons zal vertellen over de </a:t>
            </a:r>
            <a:r>
              <a:rPr lang="nl-BE" dirty="0" err="1"/>
              <a:t>materiaalgebonden</a:t>
            </a:r>
            <a:r>
              <a:rPr lang="nl-BE" dirty="0"/>
              <a:t> milieu-impact van onze gebouwen</a:t>
            </a:r>
          </a:p>
          <a:p>
            <a:endParaRPr lang="nl-NL" dirty="0"/>
          </a:p>
          <a:p>
            <a:r>
              <a:rPr lang="nl-NL" dirty="0"/>
              <a:t>Onze laatste spreker Bart Verstappen van EVR architecten, komt een circulair bouwproject voorstellen waarin de verschillende aspecten van verantwoord bouwen vervat zitten</a:t>
            </a:r>
          </a:p>
          <a:p>
            <a:endParaRPr lang="nl-NL" dirty="0"/>
          </a:p>
          <a:p>
            <a:r>
              <a:rPr lang="nl-NL" dirty="0"/>
              <a:t>Tenslotte ronden we af met een slotwoordje van Sabrina, ons teamhoofd Vastgoed </a:t>
            </a:r>
          </a:p>
          <a:p>
            <a:endParaRPr lang="nl-NL" dirty="0"/>
          </a:p>
          <a:p>
            <a:r>
              <a:rPr lang="nl-NL" dirty="0"/>
              <a:t>en daarna nodigen we jullie uit voor de lunch, </a:t>
            </a:r>
          </a:p>
          <a:p>
            <a:endParaRPr lang="nl-NL" dirty="0"/>
          </a:p>
          <a:p>
            <a:r>
              <a:rPr lang="nl-NL" dirty="0"/>
              <a:t>Maar eerst een woordje van Frank!</a:t>
            </a:r>
          </a:p>
        </p:txBody>
      </p:sp>
      <p:sp>
        <p:nvSpPr>
          <p:cNvPr id="4" name="Tijdelijke aanduiding voor dianummer 3"/>
          <p:cNvSpPr>
            <a:spLocks noGrp="1"/>
          </p:cNvSpPr>
          <p:nvPr>
            <p:ph type="sldNum" sz="quarter" idx="5"/>
          </p:nvPr>
        </p:nvSpPr>
        <p:spPr/>
        <p:txBody>
          <a:bodyPr/>
          <a:lstStyle/>
          <a:p>
            <a:fld id="{204DED42-C3B7-4DFE-A39C-809370A21642}" type="slidenum">
              <a:rPr lang="nl-BE" smtClean="0"/>
              <a:t>6</a:t>
            </a:fld>
            <a:endParaRPr lang="nl-BE"/>
          </a:p>
        </p:txBody>
      </p:sp>
    </p:spTree>
    <p:extLst>
      <p:ext uri="{BB962C8B-B14F-4D97-AF65-F5344CB8AC3E}">
        <p14:creationId xmlns:p14="http://schemas.microsoft.com/office/powerpoint/2010/main" val="1119296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333333"/>
                </a:solidFill>
                <a:effectLst/>
                <a:latin typeface="flanders-serif"/>
              </a:rPr>
              <a:t>Verblijfsdomein </a:t>
            </a:r>
            <a:r>
              <a:rPr lang="nl-NL" b="0" i="0" err="1">
                <a:solidFill>
                  <a:srgbClr val="333333"/>
                </a:solidFill>
                <a:effectLst/>
                <a:latin typeface="flanders-serif"/>
              </a:rPr>
              <a:t>Destelheide</a:t>
            </a:r>
            <a:r>
              <a:rPr lang="nl-NL" b="0" i="0">
                <a:solidFill>
                  <a:srgbClr val="333333"/>
                </a:solidFill>
                <a:effectLst/>
                <a:latin typeface="flanders-serif"/>
              </a:rPr>
              <a:t>, Dworp - Bouw van een slaapblok en paviljoen</a:t>
            </a:r>
          </a:p>
          <a:p>
            <a:endParaRPr lang="nl-BE"/>
          </a:p>
        </p:txBody>
      </p:sp>
      <p:sp>
        <p:nvSpPr>
          <p:cNvPr id="4" name="Slide Number Placeholder 3"/>
          <p:cNvSpPr>
            <a:spLocks noGrp="1"/>
          </p:cNvSpPr>
          <p:nvPr>
            <p:ph type="sldNum" sz="quarter" idx="5"/>
          </p:nvPr>
        </p:nvSpPr>
        <p:spPr/>
        <p:txBody>
          <a:bodyPr/>
          <a:lstStyle/>
          <a:p>
            <a:fld id="{8B438104-9FA2-4BF4-9F28-6339BA9C8A05}" type="slidenum">
              <a:rPr lang="nl-BE" smtClean="0"/>
              <a:t>7</a:t>
            </a:fld>
            <a:endParaRPr lang="nl-BE"/>
          </a:p>
        </p:txBody>
      </p:sp>
    </p:spTree>
    <p:extLst>
      <p:ext uri="{BB962C8B-B14F-4D97-AF65-F5344CB8AC3E}">
        <p14:creationId xmlns:p14="http://schemas.microsoft.com/office/powerpoint/2010/main" val="424576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Bedankt Frank,</a:t>
            </a:r>
          </a:p>
          <a:p>
            <a:r>
              <a:rPr lang="nl-NL" dirty="0"/>
              <a:t>Merken uit je verhaal dat het niet iets abstract is, maar waar </a:t>
            </a:r>
            <a:r>
              <a:rPr lang="nl-NL"/>
              <a:t>we allemaal mee </a:t>
            </a:r>
            <a:r>
              <a:rPr lang="nl-NL" dirty="0"/>
              <a:t>geconfronteerd worden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“verantwoord bouwen vertrekt bij het stellen van de juiste vraag”. Zijn presentatie zal ons leren dat Niet enkel de bouwheer en de architect daar voor nodig zijn, maar de betrokkenheid van een hele groep van belanghebbende burgers en stakeholders. </a:t>
            </a:r>
          </a:p>
          <a:p>
            <a:endParaRPr lang="nl-NL" dirty="0"/>
          </a:p>
          <a:p>
            <a:r>
              <a:rPr lang="nl-NL" dirty="0"/>
              <a:t>Dan geef ik nu het woord aan Erik.</a:t>
            </a:r>
          </a:p>
        </p:txBody>
      </p:sp>
      <p:sp>
        <p:nvSpPr>
          <p:cNvPr id="4" name="Tijdelijke aanduiding voor dianummer 3"/>
          <p:cNvSpPr>
            <a:spLocks noGrp="1"/>
          </p:cNvSpPr>
          <p:nvPr>
            <p:ph type="sldNum" sz="quarter" idx="5"/>
          </p:nvPr>
        </p:nvSpPr>
        <p:spPr/>
        <p:txBody>
          <a:bodyPr/>
          <a:lstStyle/>
          <a:p>
            <a:fld id="{204DED42-C3B7-4DFE-A39C-809370A21642}" type="slidenum">
              <a:rPr lang="nl-BE" smtClean="0"/>
              <a:t>8</a:t>
            </a:fld>
            <a:endParaRPr lang="nl-BE"/>
          </a:p>
        </p:txBody>
      </p:sp>
    </p:spTree>
    <p:extLst>
      <p:ext uri="{BB962C8B-B14F-4D97-AF65-F5344CB8AC3E}">
        <p14:creationId xmlns:p14="http://schemas.microsoft.com/office/powerpoint/2010/main" val="3027931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Bedankt Erik,</a:t>
            </a:r>
          </a:p>
          <a:p>
            <a:endParaRPr lang="nl-NL" dirty="0"/>
          </a:p>
          <a:p>
            <a:r>
              <a:rPr lang="nl-NL" dirty="0"/>
              <a:t>Vragen?</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Hij zal het hebben over Klimaatverandering en de invloed daarvan op de bebouwde omgeving. U moet niet beginnen wanhopen, want dankzij een reeks handige </a:t>
            </a:r>
            <a:r>
              <a:rPr lang="nl-NL" dirty="0" err="1"/>
              <a:t>webtools</a:t>
            </a:r>
            <a:r>
              <a:rPr lang="nl-NL" dirty="0"/>
              <a:t> kunnen we de effecten daarvan precies in kaart brengen en verschillende maatregelen die we kunnen nemen in onze projecten evalueren om deze klimaateffecten tegen te gaan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Dan geef ik nu het woord aan Johan.</a:t>
            </a:r>
          </a:p>
          <a:p>
            <a:endParaRPr lang="nl-NL" dirty="0"/>
          </a:p>
        </p:txBody>
      </p:sp>
      <p:sp>
        <p:nvSpPr>
          <p:cNvPr id="4" name="Tijdelijke aanduiding voor dianummer 3"/>
          <p:cNvSpPr>
            <a:spLocks noGrp="1"/>
          </p:cNvSpPr>
          <p:nvPr>
            <p:ph type="sldNum" sz="quarter" idx="5"/>
          </p:nvPr>
        </p:nvSpPr>
        <p:spPr/>
        <p:txBody>
          <a:bodyPr/>
          <a:lstStyle/>
          <a:p>
            <a:fld id="{204DED42-C3B7-4DFE-A39C-809370A21642}" type="slidenum">
              <a:rPr lang="nl-BE" smtClean="0"/>
              <a:t>9</a:t>
            </a:fld>
            <a:endParaRPr lang="nl-BE"/>
          </a:p>
        </p:txBody>
      </p:sp>
    </p:spTree>
    <p:extLst>
      <p:ext uri="{BB962C8B-B14F-4D97-AF65-F5344CB8AC3E}">
        <p14:creationId xmlns:p14="http://schemas.microsoft.com/office/powerpoint/2010/main" val="3276898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Bedankt Johan,</a:t>
            </a:r>
          </a:p>
          <a:p>
            <a:endParaRPr lang="nl-NL"/>
          </a:p>
          <a:p>
            <a:r>
              <a:rPr lang="nl-NL"/>
              <a:t>Vragen?</a:t>
            </a:r>
          </a:p>
          <a:p>
            <a:endParaRPr lang="nl-NL"/>
          </a:p>
          <a:p>
            <a:r>
              <a:rPr lang="nl-NL"/>
              <a:t>Dan is het nu tijd voor een korte pauze.</a:t>
            </a:r>
          </a:p>
          <a:p>
            <a:endParaRPr lang="nl-BE"/>
          </a:p>
        </p:txBody>
      </p:sp>
      <p:sp>
        <p:nvSpPr>
          <p:cNvPr id="4" name="Slide Number Placeholder 3"/>
          <p:cNvSpPr>
            <a:spLocks noGrp="1"/>
          </p:cNvSpPr>
          <p:nvPr>
            <p:ph type="sldNum" sz="quarter" idx="5"/>
          </p:nvPr>
        </p:nvSpPr>
        <p:spPr/>
        <p:txBody>
          <a:bodyPr/>
          <a:lstStyle/>
          <a:p>
            <a:fld id="{8B438104-9FA2-4BF4-9F28-6339BA9C8A05}" type="slidenum">
              <a:rPr lang="nl-BE" smtClean="0"/>
              <a:t>10</a:t>
            </a:fld>
            <a:endParaRPr lang="nl-BE"/>
          </a:p>
        </p:txBody>
      </p:sp>
    </p:spTree>
    <p:extLst>
      <p:ext uri="{BB962C8B-B14F-4D97-AF65-F5344CB8AC3E}">
        <p14:creationId xmlns:p14="http://schemas.microsoft.com/office/powerpoint/2010/main" val="2032368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C45BC-A941-B6FA-51A3-F3D6B0458C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a:p>
        </p:txBody>
      </p:sp>
      <p:sp>
        <p:nvSpPr>
          <p:cNvPr id="3" name="Subtitle 2">
            <a:extLst>
              <a:ext uri="{FF2B5EF4-FFF2-40B4-BE49-F238E27FC236}">
                <a16:creationId xmlns:a16="http://schemas.microsoft.com/office/drawing/2014/main" id="{B3372E28-83AD-DCF7-BC67-68CC0D966C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32370B48-D55D-B39B-FDD8-9756B8E8FC3E}"/>
              </a:ext>
            </a:extLst>
          </p:cNvPr>
          <p:cNvSpPr>
            <a:spLocks noGrp="1"/>
          </p:cNvSpPr>
          <p:nvPr>
            <p:ph type="dt" sz="half" idx="10"/>
          </p:nvPr>
        </p:nvSpPr>
        <p:spPr/>
        <p:txBody>
          <a:bodyPr/>
          <a:lstStyle/>
          <a:p>
            <a:fld id="{E16F486D-1463-4E62-8ED3-3D44FF354CFA}" type="datetimeFigureOut">
              <a:rPr lang="nl-BE" smtClean="0"/>
              <a:t>28/11/2023</a:t>
            </a:fld>
            <a:endParaRPr lang="nl-BE"/>
          </a:p>
        </p:txBody>
      </p:sp>
      <p:sp>
        <p:nvSpPr>
          <p:cNvPr id="5" name="Footer Placeholder 4">
            <a:extLst>
              <a:ext uri="{FF2B5EF4-FFF2-40B4-BE49-F238E27FC236}">
                <a16:creationId xmlns:a16="http://schemas.microsoft.com/office/drawing/2014/main" id="{7B219F9D-B571-4EC4-2269-AE72A4C7C319}"/>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A3C0D043-BDFB-8000-CDBC-B33B34A428D0}"/>
              </a:ext>
            </a:extLst>
          </p:cNvPr>
          <p:cNvSpPr>
            <a:spLocks noGrp="1"/>
          </p:cNvSpPr>
          <p:nvPr>
            <p:ph type="sldNum" sz="quarter" idx="12"/>
          </p:nvPr>
        </p:nvSpPr>
        <p:spPr/>
        <p:txBody>
          <a:bodyPr/>
          <a:lstStyle/>
          <a:p>
            <a:fld id="{ED65E9FE-A470-4973-B936-2067C25489EA}" type="slidenum">
              <a:rPr lang="nl-BE" smtClean="0"/>
              <a:t>‹#›</a:t>
            </a:fld>
            <a:endParaRPr lang="nl-BE"/>
          </a:p>
        </p:txBody>
      </p:sp>
    </p:spTree>
    <p:extLst>
      <p:ext uri="{BB962C8B-B14F-4D97-AF65-F5344CB8AC3E}">
        <p14:creationId xmlns:p14="http://schemas.microsoft.com/office/powerpoint/2010/main" val="2601319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504C8-D70D-CF3C-6EF1-694B2994AA19}"/>
              </a:ext>
            </a:extLst>
          </p:cNvPr>
          <p:cNvSpPr>
            <a:spLocks noGrp="1"/>
          </p:cNvSpPr>
          <p:nvPr>
            <p:ph type="title"/>
          </p:nvPr>
        </p:nvSpPr>
        <p:spPr/>
        <p:txBody>
          <a:bodyPr/>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04B72A42-7917-0C27-E208-D1BD206CC2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0F59238A-FA03-5D6D-4750-78458678DAA0}"/>
              </a:ext>
            </a:extLst>
          </p:cNvPr>
          <p:cNvSpPr>
            <a:spLocks noGrp="1"/>
          </p:cNvSpPr>
          <p:nvPr>
            <p:ph type="dt" sz="half" idx="10"/>
          </p:nvPr>
        </p:nvSpPr>
        <p:spPr/>
        <p:txBody>
          <a:bodyPr/>
          <a:lstStyle/>
          <a:p>
            <a:fld id="{E16F486D-1463-4E62-8ED3-3D44FF354CFA}" type="datetimeFigureOut">
              <a:rPr lang="nl-BE" smtClean="0"/>
              <a:t>28/11/2023</a:t>
            </a:fld>
            <a:endParaRPr lang="nl-BE"/>
          </a:p>
        </p:txBody>
      </p:sp>
      <p:sp>
        <p:nvSpPr>
          <p:cNvPr id="5" name="Footer Placeholder 4">
            <a:extLst>
              <a:ext uri="{FF2B5EF4-FFF2-40B4-BE49-F238E27FC236}">
                <a16:creationId xmlns:a16="http://schemas.microsoft.com/office/drawing/2014/main" id="{CD9499BC-E127-9387-7911-803C2697ED86}"/>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5D0F7F04-9D2B-7322-EBC2-FD807949127E}"/>
              </a:ext>
            </a:extLst>
          </p:cNvPr>
          <p:cNvSpPr>
            <a:spLocks noGrp="1"/>
          </p:cNvSpPr>
          <p:nvPr>
            <p:ph type="sldNum" sz="quarter" idx="12"/>
          </p:nvPr>
        </p:nvSpPr>
        <p:spPr/>
        <p:txBody>
          <a:bodyPr/>
          <a:lstStyle/>
          <a:p>
            <a:fld id="{ED65E9FE-A470-4973-B936-2067C25489EA}" type="slidenum">
              <a:rPr lang="nl-BE" smtClean="0"/>
              <a:t>‹#›</a:t>
            </a:fld>
            <a:endParaRPr lang="nl-BE"/>
          </a:p>
        </p:txBody>
      </p:sp>
    </p:spTree>
    <p:extLst>
      <p:ext uri="{BB962C8B-B14F-4D97-AF65-F5344CB8AC3E}">
        <p14:creationId xmlns:p14="http://schemas.microsoft.com/office/powerpoint/2010/main" val="317367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86C13-76D0-B8E1-F1FA-FC3C90A419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l-BE"/>
          </a:p>
        </p:txBody>
      </p:sp>
      <p:sp>
        <p:nvSpPr>
          <p:cNvPr id="3" name="Vertical Text Placeholder 2">
            <a:extLst>
              <a:ext uri="{FF2B5EF4-FFF2-40B4-BE49-F238E27FC236}">
                <a16:creationId xmlns:a16="http://schemas.microsoft.com/office/drawing/2014/main" id="{6E029AD9-0751-875E-F9FB-87DAB340B0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F000819F-6FD3-7763-B5EF-BC389A01347D}"/>
              </a:ext>
            </a:extLst>
          </p:cNvPr>
          <p:cNvSpPr>
            <a:spLocks noGrp="1"/>
          </p:cNvSpPr>
          <p:nvPr>
            <p:ph type="dt" sz="half" idx="10"/>
          </p:nvPr>
        </p:nvSpPr>
        <p:spPr/>
        <p:txBody>
          <a:bodyPr/>
          <a:lstStyle/>
          <a:p>
            <a:fld id="{E16F486D-1463-4E62-8ED3-3D44FF354CFA}" type="datetimeFigureOut">
              <a:rPr lang="nl-BE" smtClean="0"/>
              <a:t>28/11/2023</a:t>
            </a:fld>
            <a:endParaRPr lang="nl-BE"/>
          </a:p>
        </p:txBody>
      </p:sp>
      <p:sp>
        <p:nvSpPr>
          <p:cNvPr id="5" name="Footer Placeholder 4">
            <a:extLst>
              <a:ext uri="{FF2B5EF4-FFF2-40B4-BE49-F238E27FC236}">
                <a16:creationId xmlns:a16="http://schemas.microsoft.com/office/drawing/2014/main" id="{22C37CCC-CDE4-A482-28D7-83D217D1AF71}"/>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7AADC49B-4DC9-9F59-C73A-5CF2040666DE}"/>
              </a:ext>
            </a:extLst>
          </p:cNvPr>
          <p:cNvSpPr>
            <a:spLocks noGrp="1"/>
          </p:cNvSpPr>
          <p:nvPr>
            <p:ph type="sldNum" sz="quarter" idx="12"/>
          </p:nvPr>
        </p:nvSpPr>
        <p:spPr/>
        <p:txBody>
          <a:bodyPr/>
          <a:lstStyle/>
          <a:p>
            <a:fld id="{ED65E9FE-A470-4973-B936-2067C25489EA}" type="slidenum">
              <a:rPr lang="nl-BE" smtClean="0"/>
              <a:t>‹#›</a:t>
            </a:fld>
            <a:endParaRPr lang="nl-BE"/>
          </a:p>
        </p:txBody>
      </p:sp>
    </p:spTree>
    <p:extLst>
      <p:ext uri="{BB962C8B-B14F-4D97-AF65-F5344CB8AC3E}">
        <p14:creationId xmlns:p14="http://schemas.microsoft.com/office/powerpoint/2010/main" val="125466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5BE85-8B76-22D2-1FBD-9BCA38952262}"/>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480D4CB1-7E0C-1E9D-3525-D1C855EB3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AFBCD1DC-5F25-0903-140E-DFA45BC722FF}"/>
              </a:ext>
            </a:extLst>
          </p:cNvPr>
          <p:cNvSpPr>
            <a:spLocks noGrp="1"/>
          </p:cNvSpPr>
          <p:nvPr>
            <p:ph type="dt" sz="half" idx="10"/>
          </p:nvPr>
        </p:nvSpPr>
        <p:spPr/>
        <p:txBody>
          <a:bodyPr/>
          <a:lstStyle/>
          <a:p>
            <a:fld id="{E16F486D-1463-4E62-8ED3-3D44FF354CFA}" type="datetimeFigureOut">
              <a:rPr lang="nl-BE" smtClean="0"/>
              <a:t>28/11/2023</a:t>
            </a:fld>
            <a:endParaRPr lang="nl-BE"/>
          </a:p>
        </p:txBody>
      </p:sp>
      <p:sp>
        <p:nvSpPr>
          <p:cNvPr id="5" name="Footer Placeholder 4">
            <a:extLst>
              <a:ext uri="{FF2B5EF4-FFF2-40B4-BE49-F238E27FC236}">
                <a16:creationId xmlns:a16="http://schemas.microsoft.com/office/drawing/2014/main" id="{F0AD8193-8B3E-C94F-1BE8-E27ADF1BF0CC}"/>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E338DF4E-0D77-8725-968D-62C2010BCF29}"/>
              </a:ext>
            </a:extLst>
          </p:cNvPr>
          <p:cNvSpPr>
            <a:spLocks noGrp="1"/>
          </p:cNvSpPr>
          <p:nvPr>
            <p:ph type="sldNum" sz="quarter" idx="12"/>
          </p:nvPr>
        </p:nvSpPr>
        <p:spPr/>
        <p:txBody>
          <a:bodyPr/>
          <a:lstStyle/>
          <a:p>
            <a:fld id="{ED65E9FE-A470-4973-B936-2067C25489EA}" type="slidenum">
              <a:rPr lang="nl-BE" smtClean="0"/>
              <a:t>‹#›</a:t>
            </a:fld>
            <a:endParaRPr lang="nl-BE"/>
          </a:p>
        </p:txBody>
      </p:sp>
    </p:spTree>
    <p:extLst>
      <p:ext uri="{BB962C8B-B14F-4D97-AF65-F5344CB8AC3E}">
        <p14:creationId xmlns:p14="http://schemas.microsoft.com/office/powerpoint/2010/main" val="2026145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93DA4-F82B-EC6B-DE22-23F2E2C4E2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BE"/>
          </a:p>
        </p:txBody>
      </p:sp>
      <p:sp>
        <p:nvSpPr>
          <p:cNvPr id="3" name="Text Placeholder 2">
            <a:extLst>
              <a:ext uri="{FF2B5EF4-FFF2-40B4-BE49-F238E27FC236}">
                <a16:creationId xmlns:a16="http://schemas.microsoft.com/office/drawing/2014/main" id="{D7D6625E-E153-DF3A-18DE-5B57A8ACFE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13ACE5-3E0E-1C0D-F7F6-342F4E5298BB}"/>
              </a:ext>
            </a:extLst>
          </p:cNvPr>
          <p:cNvSpPr>
            <a:spLocks noGrp="1"/>
          </p:cNvSpPr>
          <p:nvPr>
            <p:ph type="dt" sz="half" idx="10"/>
          </p:nvPr>
        </p:nvSpPr>
        <p:spPr/>
        <p:txBody>
          <a:bodyPr/>
          <a:lstStyle/>
          <a:p>
            <a:fld id="{E16F486D-1463-4E62-8ED3-3D44FF354CFA}" type="datetimeFigureOut">
              <a:rPr lang="nl-BE" smtClean="0"/>
              <a:t>28/11/2023</a:t>
            </a:fld>
            <a:endParaRPr lang="nl-BE"/>
          </a:p>
        </p:txBody>
      </p:sp>
      <p:sp>
        <p:nvSpPr>
          <p:cNvPr id="5" name="Footer Placeholder 4">
            <a:extLst>
              <a:ext uri="{FF2B5EF4-FFF2-40B4-BE49-F238E27FC236}">
                <a16:creationId xmlns:a16="http://schemas.microsoft.com/office/drawing/2014/main" id="{F392C871-17F2-D11E-423C-F2E0272B7D73}"/>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F964EEFA-FC01-C676-557E-23ADB8A4514A}"/>
              </a:ext>
            </a:extLst>
          </p:cNvPr>
          <p:cNvSpPr>
            <a:spLocks noGrp="1"/>
          </p:cNvSpPr>
          <p:nvPr>
            <p:ph type="sldNum" sz="quarter" idx="12"/>
          </p:nvPr>
        </p:nvSpPr>
        <p:spPr/>
        <p:txBody>
          <a:bodyPr/>
          <a:lstStyle/>
          <a:p>
            <a:fld id="{ED65E9FE-A470-4973-B936-2067C25489EA}" type="slidenum">
              <a:rPr lang="nl-BE" smtClean="0"/>
              <a:t>‹#›</a:t>
            </a:fld>
            <a:endParaRPr lang="nl-BE"/>
          </a:p>
        </p:txBody>
      </p:sp>
    </p:spTree>
    <p:extLst>
      <p:ext uri="{BB962C8B-B14F-4D97-AF65-F5344CB8AC3E}">
        <p14:creationId xmlns:p14="http://schemas.microsoft.com/office/powerpoint/2010/main" val="1342977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CE048-0CB2-74B3-1A82-F1DB4A89D052}"/>
              </a:ext>
            </a:extLst>
          </p:cNvPr>
          <p:cNvSpPr>
            <a:spLocks noGrp="1"/>
          </p:cNvSpPr>
          <p:nvPr>
            <p:ph type="title"/>
          </p:nvPr>
        </p:nvSpPr>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8DF8172A-D044-0317-0EAC-443F5877DB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Content Placeholder 3">
            <a:extLst>
              <a:ext uri="{FF2B5EF4-FFF2-40B4-BE49-F238E27FC236}">
                <a16:creationId xmlns:a16="http://schemas.microsoft.com/office/drawing/2014/main" id="{2E1A4A51-178C-65DF-0F74-506BFD0B9F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Date Placeholder 4">
            <a:extLst>
              <a:ext uri="{FF2B5EF4-FFF2-40B4-BE49-F238E27FC236}">
                <a16:creationId xmlns:a16="http://schemas.microsoft.com/office/drawing/2014/main" id="{4923E00E-048A-081A-2296-4F6E3DFF5E4E}"/>
              </a:ext>
            </a:extLst>
          </p:cNvPr>
          <p:cNvSpPr>
            <a:spLocks noGrp="1"/>
          </p:cNvSpPr>
          <p:nvPr>
            <p:ph type="dt" sz="half" idx="10"/>
          </p:nvPr>
        </p:nvSpPr>
        <p:spPr/>
        <p:txBody>
          <a:bodyPr/>
          <a:lstStyle/>
          <a:p>
            <a:fld id="{E16F486D-1463-4E62-8ED3-3D44FF354CFA}" type="datetimeFigureOut">
              <a:rPr lang="nl-BE" smtClean="0"/>
              <a:t>28/11/2023</a:t>
            </a:fld>
            <a:endParaRPr lang="nl-BE"/>
          </a:p>
        </p:txBody>
      </p:sp>
      <p:sp>
        <p:nvSpPr>
          <p:cNvPr id="6" name="Footer Placeholder 5">
            <a:extLst>
              <a:ext uri="{FF2B5EF4-FFF2-40B4-BE49-F238E27FC236}">
                <a16:creationId xmlns:a16="http://schemas.microsoft.com/office/drawing/2014/main" id="{EA072B8C-F0D0-BF41-7403-B656CAEC5011}"/>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F0BC6E33-89E5-E19D-2033-BC28C4E11287}"/>
              </a:ext>
            </a:extLst>
          </p:cNvPr>
          <p:cNvSpPr>
            <a:spLocks noGrp="1"/>
          </p:cNvSpPr>
          <p:nvPr>
            <p:ph type="sldNum" sz="quarter" idx="12"/>
          </p:nvPr>
        </p:nvSpPr>
        <p:spPr/>
        <p:txBody>
          <a:bodyPr/>
          <a:lstStyle/>
          <a:p>
            <a:fld id="{ED65E9FE-A470-4973-B936-2067C25489EA}" type="slidenum">
              <a:rPr lang="nl-BE" smtClean="0"/>
              <a:t>‹#›</a:t>
            </a:fld>
            <a:endParaRPr lang="nl-BE"/>
          </a:p>
        </p:txBody>
      </p:sp>
    </p:spTree>
    <p:extLst>
      <p:ext uri="{BB962C8B-B14F-4D97-AF65-F5344CB8AC3E}">
        <p14:creationId xmlns:p14="http://schemas.microsoft.com/office/powerpoint/2010/main" val="2508961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FD95E-677D-09B8-8960-74BF413A5E11}"/>
              </a:ext>
            </a:extLst>
          </p:cNvPr>
          <p:cNvSpPr>
            <a:spLocks noGrp="1"/>
          </p:cNvSpPr>
          <p:nvPr>
            <p:ph type="title"/>
          </p:nvPr>
        </p:nvSpPr>
        <p:spPr>
          <a:xfrm>
            <a:off x="839788" y="365125"/>
            <a:ext cx="10515600" cy="1325563"/>
          </a:xfrm>
        </p:spPr>
        <p:txBody>
          <a:bodyPr/>
          <a:lstStyle/>
          <a:p>
            <a:r>
              <a:rPr lang="en-US"/>
              <a:t>Click to edit Master title style</a:t>
            </a:r>
            <a:endParaRPr lang="nl-BE"/>
          </a:p>
        </p:txBody>
      </p:sp>
      <p:sp>
        <p:nvSpPr>
          <p:cNvPr id="3" name="Text Placeholder 2">
            <a:extLst>
              <a:ext uri="{FF2B5EF4-FFF2-40B4-BE49-F238E27FC236}">
                <a16:creationId xmlns:a16="http://schemas.microsoft.com/office/drawing/2014/main" id="{CB3F2EA6-8534-2B31-26D3-BAD77E6F9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B791AB-2550-27CA-59C1-5A0BF0689F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5" name="Text Placeholder 4">
            <a:extLst>
              <a:ext uri="{FF2B5EF4-FFF2-40B4-BE49-F238E27FC236}">
                <a16:creationId xmlns:a16="http://schemas.microsoft.com/office/drawing/2014/main" id="{DAF9CFF9-E9A3-9B03-6509-59A2896969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62A81A-0604-5EC1-8136-F361A8C171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7" name="Date Placeholder 6">
            <a:extLst>
              <a:ext uri="{FF2B5EF4-FFF2-40B4-BE49-F238E27FC236}">
                <a16:creationId xmlns:a16="http://schemas.microsoft.com/office/drawing/2014/main" id="{521F7429-1905-35D8-3C74-70BEF44D75D3}"/>
              </a:ext>
            </a:extLst>
          </p:cNvPr>
          <p:cNvSpPr>
            <a:spLocks noGrp="1"/>
          </p:cNvSpPr>
          <p:nvPr>
            <p:ph type="dt" sz="half" idx="10"/>
          </p:nvPr>
        </p:nvSpPr>
        <p:spPr/>
        <p:txBody>
          <a:bodyPr/>
          <a:lstStyle/>
          <a:p>
            <a:fld id="{E16F486D-1463-4E62-8ED3-3D44FF354CFA}" type="datetimeFigureOut">
              <a:rPr lang="nl-BE" smtClean="0"/>
              <a:t>28/11/2023</a:t>
            </a:fld>
            <a:endParaRPr lang="nl-BE"/>
          </a:p>
        </p:txBody>
      </p:sp>
      <p:sp>
        <p:nvSpPr>
          <p:cNvPr id="8" name="Footer Placeholder 7">
            <a:extLst>
              <a:ext uri="{FF2B5EF4-FFF2-40B4-BE49-F238E27FC236}">
                <a16:creationId xmlns:a16="http://schemas.microsoft.com/office/drawing/2014/main" id="{8B4F7C35-4715-EE95-6DD5-9C735DD97170}"/>
              </a:ext>
            </a:extLst>
          </p:cNvPr>
          <p:cNvSpPr>
            <a:spLocks noGrp="1"/>
          </p:cNvSpPr>
          <p:nvPr>
            <p:ph type="ftr" sz="quarter" idx="11"/>
          </p:nvPr>
        </p:nvSpPr>
        <p:spPr/>
        <p:txBody>
          <a:bodyPr/>
          <a:lstStyle/>
          <a:p>
            <a:endParaRPr lang="nl-BE"/>
          </a:p>
        </p:txBody>
      </p:sp>
      <p:sp>
        <p:nvSpPr>
          <p:cNvPr id="9" name="Slide Number Placeholder 8">
            <a:extLst>
              <a:ext uri="{FF2B5EF4-FFF2-40B4-BE49-F238E27FC236}">
                <a16:creationId xmlns:a16="http://schemas.microsoft.com/office/drawing/2014/main" id="{85A5520F-281B-4524-BABF-F56DD36A4540}"/>
              </a:ext>
            </a:extLst>
          </p:cNvPr>
          <p:cNvSpPr>
            <a:spLocks noGrp="1"/>
          </p:cNvSpPr>
          <p:nvPr>
            <p:ph type="sldNum" sz="quarter" idx="12"/>
          </p:nvPr>
        </p:nvSpPr>
        <p:spPr/>
        <p:txBody>
          <a:bodyPr/>
          <a:lstStyle/>
          <a:p>
            <a:fld id="{ED65E9FE-A470-4973-B936-2067C25489EA}" type="slidenum">
              <a:rPr lang="nl-BE" smtClean="0"/>
              <a:t>‹#›</a:t>
            </a:fld>
            <a:endParaRPr lang="nl-BE"/>
          </a:p>
        </p:txBody>
      </p:sp>
    </p:spTree>
    <p:extLst>
      <p:ext uri="{BB962C8B-B14F-4D97-AF65-F5344CB8AC3E}">
        <p14:creationId xmlns:p14="http://schemas.microsoft.com/office/powerpoint/2010/main" val="54061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71BE-A32D-042C-ED07-2F0E0D8C4956}"/>
              </a:ext>
            </a:extLst>
          </p:cNvPr>
          <p:cNvSpPr>
            <a:spLocks noGrp="1"/>
          </p:cNvSpPr>
          <p:nvPr>
            <p:ph type="title"/>
          </p:nvPr>
        </p:nvSpPr>
        <p:spPr/>
        <p:txBody>
          <a:bodyPr/>
          <a:lstStyle/>
          <a:p>
            <a:r>
              <a:rPr lang="en-US"/>
              <a:t>Click to edit Master title style</a:t>
            </a:r>
            <a:endParaRPr lang="nl-BE"/>
          </a:p>
        </p:txBody>
      </p:sp>
      <p:sp>
        <p:nvSpPr>
          <p:cNvPr id="3" name="Date Placeholder 2">
            <a:extLst>
              <a:ext uri="{FF2B5EF4-FFF2-40B4-BE49-F238E27FC236}">
                <a16:creationId xmlns:a16="http://schemas.microsoft.com/office/drawing/2014/main" id="{C40AD57C-C3EA-4B58-B269-85163F05E99B}"/>
              </a:ext>
            </a:extLst>
          </p:cNvPr>
          <p:cNvSpPr>
            <a:spLocks noGrp="1"/>
          </p:cNvSpPr>
          <p:nvPr>
            <p:ph type="dt" sz="half" idx="10"/>
          </p:nvPr>
        </p:nvSpPr>
        <p:spPr/>
        <p:txBody>
          <a:bodyPr/>
          <a:lstStyle/>
          <a:p>
            <a:fld id="{E16F486D-1463-4E62-8ED3-3D44FF354CFA}" type="datetimeFigureOut">
              <a:rPr lang="nl-BE" smtClean="0"/>
              <a:t>28/11/2023</a:t>
            </a:fld>
            <a:endParaRPr lang="nl-BE"/>
          </a:p>
        </p:txBody>
      </p:sp>
      <p:sp>
        <p:nvSpPr>
          <p:cNvPr id="4" name="Footer Placeholder 3">
            <a:extLst>
              <a:ext uri="{FF2B5EF4-FFF2-40B4-BE49-F238E27FC236}">
                <a16:creationId xmlns:a16="http://schemas.microsoft.com/office/drawing/2014/main" id="{8B228211-41BC-C960-C335-3909A6DE5549}"/>
              </a:ext>
            </a:extLst>
          </p:cNvPr>
          <p:cNvSpPr>
            <a:spLocks noGrp="1"/>
          </p:cNvSpPr>
          <p:nvPr>
            <p:ph type="ftr" sz="quarter" idx="11"/>
          </p:nvPr>
        </p:nvSpPr>
        <p:spPr/>
        <p:txBody>
          <a:bodyPr/>
          <a:lstStyle/>
          <a:p>
            <a:endParaRPr lang="nl-BE"/>
          </a:p>
        </p:txBody>
      </p:sp>
      <p:sp>
        <p:nvSpPr>
          <p:cNvPr id="5" name="Slide Number Placeholder 4">
            <a:extLst>
              <a:ext uri="{FF2B5EF4-FFF2-40B4-BE49-F238E27FC236}">
                <a16:creationId xmlns:a16="http://schemas.microsoft.com/office/drawing/2014/main" id="{037FAD9E-E524-7A37-58B3-8E21B8272548}"/>
              </a:ext>
            </a:extLst>
          </p:cNvPr>
          <p:cNvSpPr>
            <a:spLocks noGrp="1"/>
          </p:cNvSpPr>
          <p:nvPr>
            <p:ph type="sldNum" sz="quarter" idx="12"/>
          </p:nvPr>
        </p:nvSpPr>
        <p:spPr/>
        <p:txBody>
          <a:bodyPr/>
          <a:lstStyle/>
          <a:p>
            <a:fld id="{ED65E9FE-A470-4973-B936-2067C25489EA}" type="slidenum">
              <a:rPr lang="nl-BE" smtClean="0"/>
              <a:t>‹#›</a:t>
            </a:fld>
            <a:endParaRPr lang="nl-BE"/>
          </a:p>
        </p:txBody>
      </p:sp>
    </p:spTree>
    <p:extLst>
      <p:ext uri="{BB962C8B-B14F-4D97-AF65-F5344CB8AC3E}">
        <p14:creationId xmlns:p14="http://schemas.microsoft.com/office/powerpoint/2010/main" val="1138850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146C43-C82A-7A21-42EB-354874C927DD}"/>
              </a:ext>
            </a:extLst>
          </p:cNvPr>
          <p:cNvSpPr>
            <a:spLocks noGrp="1"/>
          </p:cNvSpPr>
          <p:nvPr>
            <p:ph type="dt" sz="half" idx="10"/>
          </p:nvPr>
        </p:nvSpPr>
        <p:spPr/>
        <p:txBody>
          <a:bodyPr/>
          <a:lstStyle/>
          <a:p>
            <a:fld id="{E16F486D-1463-4E62-8ED3-3D44FF354CFA}" type="datetimeFigureOut">
              <a:rPr lang="nl-BE" smtClean="0"/>
              <a:t>28/11/2023</a:t>
            </a:fld>
            <a:endParaRPr lang="nl-BE"/>
          </a:p>
        </p:txBody>
      </p:sp>
      <p:sp>
        <p:nvSpPr>
          <p:cNvPr id="3" name="Footer Placeholder 2">
            <a:extLst>
              <a:ext uri="{FF2B5EF4-FFF2-40B4-BE49-F238E27FC236}">
                <a16:creationId xmlns:a16="http://schemas.microsoft.com/office/drawing/2014/main" id="{F261A3C4-2E3C-CD7B-05CF-D4CD159524BB}"/>
              </a:ext>
            </a:extLst>
          </p:cNvPr>
          <p:cNvSpPr>
            <a:spLocks noGrp="1"/>
          </p:cNvSpPr>
          <p:nvPr>
            <p:ph type="ftr" sz="quarter" idx="11"/>
          </p:nvPr>
        </p:nvSpPr>
        <p:spPr/>
        <p:txBody>
          <a:bodyPr/>
          <a:lstStyle/>
          <a:p>
            <a:endParaRPr lang="nl-BE"/>
          </a:p>
        </p:txBody>
      </p:sp>
      <p:sp>
        <p:nvSpPr>
          <p:cNvPr id="4" name="Slide Number Placeholder 3">
            <a:extLst>
              <a:ext uri="{FF2B5EF4-FFF2-40B4-BE49-F238E27FC236}">
                <a16:creationId xmlns:a16="http://schemas.microsoft.com/office/drawing/2014/main" id="{F3AC67FE-8B9E-F6B8-6390-D0F1C46216C1}"/>
              </a:ext>
            </a:extLst>
          </p:cNvPr>
          <p:cNvSpPr>
            <a:spLocks noGrp="1"/>
          </p:cNvSpPr>
          <p:nvPr>
            <p:ph type="sldNum" sz="quarter" idx="12"/>
          </p:nvPr>
        </p:nvSpPr>
        <p:spPr/>
        <p:txBody>
          <a:bodyPr/>
          <a:lstStyle/>
          <a:p>
            <a:fld id="{ED65E9FE-A470-4973-B936-2067C25489EA}" type="slidenum">
              <a:rPr lang="nl-BE" smtClean="0"/>
              <a:t>‹#›</a:t>
            </a:fld>
            <a:endParaRPr lang="nl-BE"/>
          </a:p>
        </p:txBody>
      </p:sp>
    </p:spTree>
    <p:extLst>
      <p:ext uri="{BB962C8B-B14F-4D97-AF65-F5344CB8AC3E}">
        <p14:creationId xmlns:p14="http://schemas.microsoft.com/office/powerpoint/2010/main" val="19887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05582-3EBA-E565-9580-4E54205605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Content Placeholder 2">
            <a:extLst>
              <a:ext uri="{FF2B5EF4-FFF2-40B4-BE49-F238E27FC236}">
                <a16:creationId xmlns:a16="http://schemas.microsoft.com/office/drawing/2014/main" id="{4B5F5083-0A12-06D3-B21E-18A620DC7A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Text Placeholder 3">
            <a:extLst>
              <a:ext uri="{FF2B5EF4-FFF2-40B4-BE49-F238E27FC236}">
                <a16:creationId xmlns:a16="http://schemas.microsoft.com/office/drawing/2014/main" id="{14308F77-FD7C-34C2-9C3D-2303AFAF7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676950-AA29-5A9E-FBAA-0EF275680F32}"/>
              </a:ext>
            </a:extLst>
          </p:cNvPr>
          <p:cNvSpPr>
            <a:spLocks noGrp="1"/>
          </p:cNvSpPr>
          <p:nvPr>
            <p:ph type="dt" sz="half" idx="10"/>
          </p:nvPr>
        </p:nvSpPr>
        <p:spPr/>
        <p:txBody>
          <a:bodyPr/>
          <a:lstStyle/>
          <a:p>
            <a:fld id="{E16F486D-1463-4E62-8ED3-3D44FF354CFA}" type="datetimeFigureOut">
              <a:rPr lang="nl-BE" smtClean="0"/>
              <a:t>28/11/2023</a:t>
            </a:fld>
            <a:endParaRPr lang="nl-BE"/>
          </a:p>
        </p:txBody>
      </p:sp>
      <p:sp>
        <p:nvSpPr>
          <p:cNvPr id="6" name="Footer Placeholder 5">
            <a:extLst>
              <a:ext uri="{FF2B5EF4-FFF2-40B4-BE49-F238E27FC236}">
                <a16:creationId xmlns:a16="http://schemas.microsoft.com/office/drawing/2014/main" id="{EA81DC17-7AD7-F260-ED05-3232D762B1F3}"/>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9973AAD2-AED4-C2AF-3AB9-809601D3391C}"/>
              </a:ext>
            </a:extLst>
          </p:cNvPr>
          <p:cNvSpPr>
            <a:spLocks noGrp="1"/>
          </p:cNvSpPr>
          <p:nvPr>
            <p:ph type="sldNum" sz="quarter" idx="12"/>
          </p:nvPr>
        </p:nvSpPr>
        <p:spPr/>
        <p:txBody>
          <a:bodyPr/>
          <a:lstStyle/>
          <a:p>
            <a:fld id="{ED65E9FE-A470-4973-B936-2067C25489EA}" type="slidenum">
              <a:rPr lang="nl-BE" smtClean="0"/>
              <a:t>‹#›</a:t>
            </a:fld>
            <a:endParaRPr lang="nl-BE"/>
          </a:p>
        </p:txBody>
      </p:sp>
    </p:spTree>
    <p:extLst>
      <p:ext uri="{BB962C8B-B14F-4D97-AF65-F5344CB8AC3E}">
        <p14:creationId xmlns:p14="http://schemas.microsoft.com/office/powerpoint/2010/main" val="28535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7606A-A21F-E601-2106-54BAA570B4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BE"/>
          </a:p>
        </p:txBody>
      </p:sp>
      <p:sp>
        <p:nvSpPr>
          <p:cNvPr id="3" name="Picture Placeholder 2">
            <a:extLst>
              <a:ext uri="{FF2B5EF4-FFF2-40B4-BE49-F238E27FC236}">
                <a16:creationId xmlns:a16="http://schemas.microsoft.com/office/drawing/2014/main" id="{5FE8E4A1-77C7-7448-C6DC-4364E3B6DD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a:extLst>
              <a:ext uri="{FF2B5EF4-FFF2-40B4-BE49-F238E27FC236}">
                <a16:creationId xmlns:a16="http://schemas.microsoft.com/office/drawing/2014/main" id="{20206B0C-1093-B344-2D70-F7EB49CCC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683CBC-D8C1-AEA4-81F2-FEE7AD148A47}"/>
              </a:ext>
            </a:extLst>
          </p:cNvPr>
          <p:cNvSpPr>
            <a:spLocks noGrp="1"/>
          </p:cNvSpPr>
          <p:nvPr>
            <p:ph type="dt" sz="half" idx="10"/>
          </p:nvPr>
        </p:nvSpPr>
        <p:spPr/>
        <p:txBody>
          <a:bodyPr/>
          <a:lstStyle/>
          <a:p>
            <a:fld id="{E16F486D-1463-4E62-8ED3-3D44FF354CFA}" type="datetimeFigureOut">
              <a:rPr lang="nl-BE" smtClean="0"/>
              <a:t>28/11/2023</a:t>
            </a:fld>
            <a:endParaRPr lang="nl-BE"/>
          </a:p>
        </p:txBody>
      </p:sp>
      <p:sp>
        <p:nvSpPr>
          <p:cNvPr id="6" name="Footer Placeholder 5">
            <a:extLst>
              <a:ext uri="{FF2B5EF4-FFF2-40B4-BE49-F238E27FC236}">
                <a16:creationId xmlns:a16="http://schemas.microsoft.com/office/drawing/2014/main" id="{DA034CB1-8D9E-33DF-4065-142C82995EDE}"/>
              </a:ext>
            </a:extLst>
          </p:cNvPr>
          <p:cNvSpPr>
            <a:spLocks noGrp="1"/>
          </p:cNvSpPr>
          <p:nvPr>
            <p:ph type="ftr" sz="quarter" idx="11"/>
          </p:nvPr>
        </p:nvSpPr>
        <p:spPr/>
        <p:txBody>
          <a:bodyPr/>
          <a:lstStyle/>
          <a:p>
            <a:endParaRPr lang="nl-BE"/>
          </a:p>
        </p:txBody>
      </p:sp>
      <p:sp>
        <p:nvSpPr>
          <p:cNvPr id="7" name="Slide Number Placeholder 6">
            <a:extLst>
              <a:ext uri="{FF2B5EF4-FFF2-40B4-BE49-F238E27FC236}">
                <a16:creationId xmlns:a16="http://schemas.microsoft.com/office/drawing/2014/main" id="{1434FC49-A66B-FEFE-251A-55E38DD3876E}"/>
              </a:ext>
            </a:extLst>
          </p:cNvPr>
          <p:cNvSpPr>
            <a:spLocks noGrp="1"/>
          </p:cNvSpPr>
          <p:nvPr>
            <p:ph type="sldNum" sz="quarter" idx="12"/>
          </p:nvPr>
        </p:nvSpPr>
        <p:spPr/>
        <p:txBody>
          <a:bodyPr/>
          <a:lstStyle/>
          <a:p>
            <a:fld id="{ED65E9FE-A470-4973-B936-2067C25489EA}" type="slidenum">
              <a:rPr lang="nl-BE" smtClean="0"/>
              <a:t>‹#›</a:t>
            </a:fld>
            <a:endParaRPr lang="nl-BE"/>
          </a:p>
        </p:txBody>
      </p:sp>
    </p:spTree>
    <p:extLst>
      <p:ext uri="{BB962C8B-B14F-4D97-AF65-F5344CB8AC3E}">
        <p14:creationId xmlns:p14="http://schemas.microsoft.com/office/powerpoint/2010/main" val="1010061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DC2E8A-169A-C738-03F6-3A727C5F17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BE"/>
          </a:p>
        </p:txBody>
      </p:sp>
      <p:sp>
        <p:nvSpPr>
          <p:cNvPr id="3" name="Text Placeholder 2">
            <a:extLst>
              <a:ext uri="{FF2B5EF4-FFF2-40B4-BE49-F238E27FC236}">
                <a16:creationId xmlns:a16="http://schemas.microsoft.com/office/drawing/2014/main" id="{C7C65A3C-EF49-354A-5237-67140D61B9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4" name="Date Placeholder 3">
            <a:extLst>
              <a:ext uri="{FF2B5EF4-FFF2-40B4-BE49-F238E27FC236}">
                <a16:creationId xmlns:a16="http://schemas.microsoft.com/office/drawing/2014/main" id="{D97F631D-7B35-6195-1D0A-2578AF392F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F486D-1463-4E62-8ED3-3D44FF354CFA}" type="datetimeFigureOut">
              <a:rPr lang="nl-BE" smtClean="0"/>
              <a:t>28/11/2023</a:t>
            </a:fld>
            <a:endParaRPr lang="nl-BE"/>
          </a:p>
        </p:txBody>
      </p:sp>
      <p:sp>
        <p:nvSpPr>
          <p:cNvPr id="5" name="Footer Placeholder 4">
            <a:extLst>
              <a:ext uri="{FF2B5EF4-FFF2-40B4-BE49-F238E27FC236}">
                <a16:creationId xmlns:a16="http://schemas.microsoft.com/office/drawing/2014/main" id="{AD36AA9C-9800-AABA-5C12-3E71D9CD5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a:extLst>
              <a:ext uri="{FF2B5EF4-FFF2-40B4-BE49-F238E27FC236}">
                <a16:creationId xmlns:a16="http://schemas.microsoft.com/office/drawing/2014/main" id="{4B5BF4F3-CE94-779A-F055-6E9BFF2D64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5E9FE-A470-4973-B936-2067C25489EA}" type="slidenum">
              <a:rPr lang="nl-BE" smtClean="0"/>
              <a:t>‹#›</a:t>
            </a:fld>
            <a:endParaRPr lang="nl-BE"/>
          </a:p>
        </p:txBody>
      </p:sp>
    </p:spTree>
    <p:extLst>
      <p:ext uri="{BB962C8B-B14F-4D97-AF65-F5344CB8AC3E}">
        <p14:creationId xmlns:p14="http://schemas.microsoft.com/office/powerpoint/2010/main" val="22755768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ww.vlaanderen.be/vastgoed"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4E371F77-A609-69EB-4E4B-90DF2FB0FCA8}"/>
              </a:ext>
            </a:extLst>
          </p:cNvPr>
          <p:cNvSpPr/>
          <p:nvPr/>
        </p:nvSpPr>
        <p:spPr>
          <a:xfrm>
            <a:off x="-10351" y="-19196"/>
            <a:ext cx="8452387" cy="6964941"/>
          </a:xfrm>
          <a:custGeom>
            <a:avLst/>
            <a:gdLst>
              <a:gd name="connsiteX0" fmla="*/ 73891 w 8580582"/>
              <a:gd name="connsiteY0" fmla="*/ 36945 h 7084291"/>
              <a:gd name="connsiteX1" fmla="*/ 8580582 w 8580582"/>
              <a:gd name="connsiteY1" fmla="*/ 0 h 7084291"/>
              <a:gd name="connsiteX2" fmla="*/ 6373091 w 8580582"/>
              <a:gd name="connsiteY2" fmla="*/ 7084291 h 7084291"/>
              <a:gd name="connsiteX3" fmla="*/ 0 w 8580582"/>
              <a:gd name="connsiteY3" fmla="*/ 7084291 h 7084291"/>
              <a:gd name="connsiteX4" fmla="*/ 73891 w 8580582"/>
              <a:gd name="connsiteY4" fmla="*/ 36945 h 7084291"/>
              <a:gd name="connsiteX0" fmla="*/ 0 w 8581713"/>
              <a:gd name="connsiteY0" fmla="*/ 0 h 7103870"/>
              <a:gd name="connsiteX1" fmla="*/ 8581713 w 8581713"/>
              <a:gd name="connsiteY1" fmla="*/ 19579 h 7103870"/>
              <a:gd name="connsiteX2" fmla="*/ 6374222 w 8581713"/>
              <a:gd name="connsiteY2" fmla="*/ 7103870 h 7103870"/>
              <a:gd name="connsiteX3" fmla="*/ 1131 w 8581713"/>
              <a:gd name="connsiteY3" fmla="*/ 7103870 h 7103870"/>
              <a:gd name="connsiteX4" fmla="*/ 0 w 8581713"/>
              <a:gd name="connsiteY4" fmla="*/ 0 h 7103870"/>
              <a:gd name="connsiteX0" fmla="*/ 0 w 8581713"/>
              <a:gd name="connsiteY0" fmla="*/ 0 h 7103870"/>
              <a:gd name="connsiteX1" fmla="*/ 8581713 w 8581713"/>
              <a:gd name="connsiteY1" fmla="*/ 19579 h 7103870"/>
              <a:gd name="connsiteX2" fmla="*/ 6374222 w 8581713"/>
              <a:gd name="connsiteY2" fmla="*/ 7028505 h 7103870"/>
              <a:gd name="connsiteX3" fmla="*/ 1131 w 8581713"/>
              <a:gd name="connsiteY3" fmla="*/ 7103870 h 7103870"/>
              <a:gd name="connsiteX4" fmla="*/ 0 w 8581713"/>
              <a:gd name="connsiteY4" fmla="*/ 0 h 7103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713" h="7103870">
                <a:moveTo>
                  <a:pt x="0" y="0"/>
                </a:moveTo>
                <a:lnTo>
                  <a:pt x="8581713" y="19579"/>
                </a:lnTo>
                <a:lnTo>
                  <a:pt x="6374222" y="7028505"/>
                </a:lnTo>
                <a:lnTo>
                  <a:pt x="1131" y="7103870"/>
                </a:lnTo>
                <a:lnTo>
                  <a:pt x="0" y="0"/>
                </a:lnTo>
                <a:close/>
              </a:path>
            </a:pathLst>
          </a:custGeom>
          <a:solidFill>
            <a:srgbClr val="FDEC00"/>
          </a:solidFill>
          <a:ln>
            <a:solidFill>
              <a:srgbClr val="FDE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inhoud 2">
            <a:extLst>
              <a:ext uri="{FF2B5EF4-FFF2-40B4-BE49-F238E27FC236}">
                <a16:creationId xmlns:a16="http://schemas.microsoft.com/office/drawing/2014/main" id="{17CD4673-EBF4-4D80-B919-4C09FD1A61A6}"/>
              </a:ext>
            </a:extLst>
          </p:cNvPr>
          <p:cNvSpPr txBox="1">
            <a:spLocks/>
          </p:cNvSpPr>
          <p:nvPr/>
        </p:nvSpPr>
        <p:spPr>
          <a:xfrm>
            <a:off x="7694550" y="6293470"/>
            <a:ext cx="1826942" cy="67034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BE">
                <a:latin typeface="FlandersArtSans-Regular" panose="00000500000000000000" pitchFamily="2" charset="0"/>
              </a:rPr>
              <a:t>Wifi</a:t>
            </a:r>
          </a:p>
        </p:txBody>
      </p:sp>
      <p:pic>
        <p:nvPicPr>
          <p:cNvPr id="8" name="Afbeelding 7">
            <a:extLst>
              <a:ext uri="{FF2B5EF4-FFF2-40B4-BE49-F238E27FC236}">
                <a16:creationId xmlns:a16="http://schemas.microsoft.com/office/drawing/2014/main" id="{7E6A7960-A50E-27B1-0B40-2ACD86268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1775" y="281656"/>
            <a:ext cx="1362075" cy="628297"/>
          </a:xfrm>
          <a:prstGeom prst="rect">
            <a:avLst/>
          </a:prstGeom>
        </p:spPr>
      </p:pic>
      <p:pic>
        <p:nvPicPr>
          <p:cNvPr id="9" name="Afbeelding 8">
            <a:extLst>
              <a:ext uri="{FF2B5EF4-FFF2-40B4-BE49-F238E27FC236}">
                <a16:creationId xmlns:a16="http://schemas.microsoft.com/office/drawing/2014/main" id="{E3D86FB1-F2C5-E478-9B1B-5DB843233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 y="397685"/>
            <a:ext cx="1630683" cy="396241"/>
          </a:xfrm>
          <a:prstGeom prst="rect">
            <a:avLst/>
          </a:prstGeom>
        </p:spPr>
      </p:pic>
      <p:pic>
        <p:nvPicPr>
          <p:cNvPr id="5" name="Picture 4">
            <a:extLst>
              <a:ext uri="{FF2B5EF4-FFF2-40B4-BE49-F238E27FC236}">
                <a16:creationId xmlns:a16="http://schemas.microsoft.com/office/drawing/2014/main" id="{99FDA533-1C1A-7DDB-4364-F0591D557F92}"/>
              </a:ext>
            </a:extLst>
          </p:cNvPr>
          <p:cNvPicPr>
            <a:picLocks noChangeAspect="1"/>
          </p:cNvPicPr>
          <p:nvPr/>
        </p:nvPicPr>
        <p:blipFill>
          <a:blip r:embed="rId4"/>
          <a:stretch>
            <a:fillRect/>
          </a:stretch>
        </p:blipFill>
        <p:spPr>
          <a:xfrm>
            <a:off x="8980102" y="3637937"/>
            <a:ext cx="3101898" cy="3101898"/>
          </a:xfrm>
          <a:prstGeom prst="rect">
            <a:avLst/>
          </a:prstGeom>
        </p:spPr>
      </p:pic>
      <p:sp>
        <p:nvSpPr>
          <p:cNvPr id="7" name="Tijdelijke aanduiding voor inhoud 2">
            <a:extLst>
              <a:ext uri="{FF2B5EF4-FFF2-40B4-BE49-F238E27FC236}">
                <a16:creationId xmlns:a16="http://schemas.microsoft.com/office/drawing/2014/main" id="{EBC6389E-6B6D-42B2-5466-6832C1FDB590}"/>
              </a:ext>
            </a:extLst>
          </p:cNvPr>
          <p:cNvSpPr txBox="1">
            <a:spLocks/>
          </p:cNvSpPr>
          <p:nvPr/>
        </p:nvSpPr>
        <p:spPr>
          <a:xfrm>
            <a:off x="877811" y="2635851"/>
            <a:ext cx="7820025" cy="338631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BE" sz="4000">
                <a:latin typeface="FlandersArtSans-Medium" panose="00000600000000000000" pitchFamily="2" charset="0"/>
              </a:rPr>
              <a:t>Welkom op het 17</a:t>
            </a:r>
            <a:r>
              <a:rPr lang="nl-BE" sz="4000" baseline="30000">
                <a:latin typeface="FlandersArtSans-Medium" panose="00000600000000000000" pitchFamily="2" charset="0"/>
              </a:rPr>
              <a:t>e</a:t>
            </a:r>
            <a:r>
              <a:rPr lang="nl-BE" sz="4000">
                <a:latin typeface="FlandersArtSans-Medium" panose="00000600000000000000" pitchFamily="2" charset="0"/>
              </a:rPr>
              <a:t> vastgoedforum!</a:t>
            </a:r>
          </a:p>
          <a:p>
            <a:pPr algn="l"/>
            <a:endParaRPr lang="nl-BE" sz="4000">
              <a:latin typeface="FlandersArtSans-Medium" panose="00000600000000000000" pitchFamily="2" charset="0"/>
            </a:endParaRPr>
          </a:p>
          <a:p>
            <a:pPr algn="l"/>
            <a:r>
              <a:rPr lang="nl-BE" sz="4000" b="1">
                <a:latin typeface="FlandersArtSans-Medium" panose="00000600000000000000" pitchFamily="2" charset="0"/>
              </a:rPr>
              <a:t>Verantwoord bouwen</a:t>
            </a:r>
          </a:p>
          <a:p>
            <a:pPr algn="l"/>
            <a:endParaRPr lang="nl-BE" sz="4000">
              <a:latin typeface="FlandersArtSans-Medium" panose="00000600000000000000" pitchFamily="2" charset="0"/>
            </a:endParaRPr>
          </a:p>
          <a:p>
            <a:pPr algn="l"/>
            <a:endParaRPr lang="nl-BE" sz="4000">
              <a:latin typeface="FlandersArtSans-Medium" panose="00000600000000000000" pitchFamily="2" charset="0"/>
            </a:endParaRPr>
          </a:p>
          <a:p>
            <a:pPr algn="l"/>
            <a:endParaRPr lang="nl-BE" sz="4000">
              <a:latin typeface="FlandersArtSans-Medium" panose="00000600000000000000" pitchFamily="2" charset="0"/>
            </a:endParaRPr>
          </a:p>
        </p:txBody>
      </p:sp>
    </p:spTree>
    <p:extLst>
      <p:ext uri="{BB962C8B-B14F-4D97-AF65-F5344CB8AC3E}">
        <p14:creationId xmlns:p14="http://schemas.microsoft.com/office/powerpoint/2010/main" val="3226745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399 Coffee Vector Stock Photos - Free &amp; Royalty-Free Stock Photos from  Dreamstime">
            <a:extLst>
              <a:ext uri="{FF2B5EF4-FFF2-40B4-BE49-F238E27FC236}">
                <a16:creationId xmlns:a16="http://schemas.microsoft.com/office/drawing/2014/main" id="{67125F8B-1368-E76D-CFD7-A86B95704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259" y="1860113"/>
            <a:ext cx="6171155" cy="4628367"/>
          </a:xfrm>
          <a:prstGeom prst="rect">
            <a:avLst/>
          </a:prstGeom>
          <a:noFill/>
          <a:extLst>
            <a:ext uri="{909E8E84-426E-40DD-AFC4-6F175D3DCCD1}">
              <a14:hiddenFill xmlns:a14="http://schemas.microsoft.com/office/drawing/2010/main">
                <a:solidFill>
                  <a:srgbClr val="FFFFFF"/>
                </a:solidFill>
              </a14:hiddenFill>
            </a:ext>
          </a:extLst>
        </p:spPr>
      </p:pic>
      <p:sp>
        <p:nvSpPr>
          <p:cNvPr id="3" name="Vrije vorm: vorm 2">
            <a:extLst>
              <a:ext uri="{FF2B5EF4-FFF2-40B4-BE49-F238E27FC236}">
                <a16:creationId xmlns:a16="http://schemas.microsoft.com/office/drawing/2014/main" id="{4E371F77-A609-69EB-4E4B-90DF2FB0FCA8}"/>
              </a:ext>
            </a:extLst>
          </p:cNvPr>
          <p:cNvSpPr/>
          <p:nvPr/>
        </p:nvSpPr>
        <p:spPr>
          <a:xfrm>
            <a:off x="-10351" y="-19196"/>
            <a:ext cx="8452387" cy="6964941"/>
          </a:xfrm>
          <a:custGeom>
            <a:avLst/>
            <a:gdLst>
              <a:gd name="connsiteX0" fmla="*/ 73891 w 8580582"/>
              <a:gd name="connsiteY0" fmla="*/ 36945 h 7084291"/>
              <a:gd name="connsiteX1" fmla="*/ 8580582 w 8580582"/>
              <a:gd name="connsiteY1" fmla="*/ 0 h 7084291"/>
              <a:gd name="connsiteX2" fmla="*/ 6373091 w 8580582"/>
              <a:gd name="connsiteY2" fmla="*/ 7084291 h 7084291"/>
              <a:gd name="connsiteX3" fmla="*/ 0 w 8580582"/>
              <a:gd name="connsiteY3" fmla="*/ 7084291 h 7084291"/>
              <a:gd name="connsiteX4" fmla="*/ 73891 w 8580582"/>
              <a:gd name="connsiteY4" fmla="*/ 36945 h 7084291"/>
              <a:gd name="connsiteX0" fmla="*/ 0 w 8581713"/>
              <a:gd name="connsiteY0" fmla="*/ 0 h 7103870"/>
              <a:gd name="connsiteX1" fmla="*/ 8581713 w 8581713"/>
              <a:gd name="connsiteY1" fmla="*/ 19579 h 7103870"/>
              <a:gd name="connsiteX2" fmla="*/ 6374222 w 8581713"/>
              <a:gd name="connsiteY2" fmla="*/ 7103870 h 7103870"/>
              <a:gd name="connsiteX3" fmla="*/ 1131 w 8581713"/>
              <a:gd name="connsiteY3" fmla="*/ 7103870 h 7103870"/>
              <a:gd name="connsiteX4" fmla="*/ 0 w 8581713"/>
              <a:gd name="connsiteY4" fmla="*/ 0 h 7103870"/>
              <a:gd name="connsiteX0" fmla="*/ 0 w 8581713"/>
              <a:gd name="connsiteY0" fmla="*/ 0 h 7103870"/>
              <a:gd name="connsiteX1" fmla="*/ 8581713 w 8581713"/>
              <a:gd name="connsiteY1" fmla="*/ 19579 h 7103870"/>
              <a:gd name="connsiteX2" fmla="*/ 6374222 w 8581713"/>
              <a:gd name="connsiteY2" fmla="*/ 7028505 h 7103870"/>
              <a:gd name="connsiteX3" fmla="*/ 1131 w 8581713"/>
              <a:gd name="connsiteY3" fmla="*/ 7103870 h 7103870"/>
              <a:gd name="connsiteX4" fmla="*/ 0 w 8581713"/>
              <a:gd name="connsiteY4" fmla="*/ 0 h 7103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713" h="7103870">
                <a:moveTo>
                  <a:pt x="0" y="0"/>
                </a:moveTo>
                <a:lnTo>
                  <a:pt x="8581713" y="19579"/>
                </a:lnTo>
                <a:lnTo>
                  <a:pt x="6374222" y="7028505"/>
                </a:lnTo>
                <a:lnTo>
                  <a:pt x="1131" y="7103870"/>
                </a:lnTo>
                <a:lnTo>
                  <a:pt x="0" y="0"/>
                </a:lnTo>
                <a:close/>
              </a:path>
            </a:pathLst>
          </a:custGeom>
          <a:solidFill>
            <a:srgbClr val="FDEC00"/>
          </a:solidFill>
          <a:ln>
            <a:solidFill>
              <a:srgbClr val="FDE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7E6A7960-A50E-27B1-0B40-2ACD86268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775" y="281656"/>
            <a:ext cx="1362075" cy="628297"/>
          </a:xfrm>
          <a:prstGeom prst="rect">
            <a:avLst/>
          </a:prstGeom>
        </p:spPr>
      </p:pic>
      <p:pic>
        <p:nvPicPr>
          <p:cNvPr id="9" name="Afbeelding 8">
            <a:extLst>
              <a:ext uri="{FF2B5EF4-FFF2-40B4-BE49-F238E27FC236}">
                <a16:creationId xmlns:a16="http://schemas.microsoft.com/office/drawing/2014/main" id="{E3D86FB1-F2C5-E478-9B1B-5DB843233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50" y="397685"/>
            <a:ext cx="1630683" cy="396241"/>
          </a:xfrm>
          <a:prstGeom prst="rect">
            <a:avLst/>
          </a:prstGeom>
        </p:spPr>
      </p:pic>
      <p:sp>
        <p:nvSpPr>
          <p:cNvPr id="7" name="Tijdelijke aanduiding voor inhoud 2">
            <a:extLst>
              <a:ext uri="{FF2B5EF4-FFF2-40B4-BE49-F238E27FC236}">
                <a16:creationId xmlns:a16="http://schemas.microsoft.com/office/drawing/2014/main" id="{EBC6389E-6B6D-42B2-5466-6832C1FDB590}"/>
              </a:ext>
            </a:extLst>
          </p:cNvPr>
          <p:cNvSpPr txBox="1">
            <a:spLocks/>
          </p:cNvSpPr>
          <p:nvPr/>
        </p:nvSpPr>
        <p:spPr>
          <a:xfrm>
            <a:off x="877811" y="2635851"/>
            <a:ext cx="7820025" cy="338631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000" b="1">
                <a:latin typeface="FlandersArtSans-Medium"/>
              </a:rPr>
              <a:t>Pauze tot 11:25 </a:t>
            </a:r>
            <a:br>
              <a:rPr lang="en-GB" sz="4000">
                <a:latin typeface="FlandersArtSans-Medium" panose="00000600000000000000" pitchFamily="2" charset="0"/>
              </a:rPr>
            </a:br>
            <a:endParaRPr lang="en-GB" sz="4000">
              <a:latin typeface="FlandersArtSans-Medium" panose="00000600000000000000" pitchFamily="2" charset="0"/>
              <a:ea typeface="+mn-ea"/>
              <a:cs typeface="+mn-cs"/>
            </a:endParaRPr>
          </a:p>
          <a:p>
            <a:pPr algn="l"/>
            <a:endParaRPr lang="en-GB" sz="4000">
              <a:latin typeface="FlandersArtSans-Medium" panose="00000600000000000000" pitchFamily="2" charset="0"/>
            </a:endParaRPr>
          </a:p>
          <a:p>
            <a:pPr algn="l"/>
            <a:endParaRPr lang="nl-BE" sz="4000">
              <a:latin typeface="FlandersArtSans-Medium" panose="00000600000000000000" pitchFamily="2" charset="0"/>
            </a:endParaRPr>
          </a:p>
        </p:txBody>
      </p:sp>
    </p:spTree>
    <p:extLst>
      <p:ext uri="{BB962C8B-B14F-4D97-AF65-F5344CB8AC3E}">
        <p14:creationId xmlns:p14="http://schemas.microsoft.com/office/powerpoint/2010/main" val="152610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DB9CB-B222-47D9-AD14-068EC3A6BC8B}"/>
              </a:ext>
            </a:extLst>
          </p:cNvPr>
          <p:cNvSpPr>
            <a:spLocks noGrp="1"/>
          </p:cNvSpPr>
          <p:nvPr>
            <p:ph type="title"/>
          </p:nvPr>
        </p:nvSpPr>
        <p:spPr/>
        <p:txBody>
          <a:bodyPr/>
          <a:lstStyle/>
          <a:p>
            <a:r>
              <a:rPr lang="nl-BE" b="1">
                <a:solidFill>
                  <a:schemeClr val="tx1"/>
                </a:solidFill>
                <a:latin typeface="FlandersArtSans-Medium"/>
              </a:rPr>
              <a:t>Agenda</a:t>
            </a:r>
          </a:p>
        </p:txBody>
      </p:sp>
      <p:sp>
        <p:nvSpPr>
          <p:cNvPr id="3" name="Tijdelijke aanduiding voor inhoud 2">
            <a:extLst>
              <a:ext uri="{FF2B5EF4-FFF2-40B4-BE49-F238E27FC236}">
                <a16:creationId xmlns:a16="http://schemas.microsoft.com/office/drawing/2014/main" id="{787FA094-5829-4579-886D-2796FE750DFC}"/>
              </a:ext>
            </a:extLst>
          </p:cNvPr>
          <p:cNvSpPr>
            <a:spLocks noGrp="1"/>
          </p:cNvSpPr>
          <p:nvPr>
            <p:ph idx="1"/>
          </p:nvPr>
        </p:nvSpPr>
        <p:spPr>
          <a:xfrm>
            <a:off x="838200" y="1825625"/>
            <a:ext cx="10515600" cy="4859260"/>
          </a:xfrm>
        </p:spPr>
        <p:txBody>
          <a:bodyPr vert="horz" lIns="91440" tIns="45720" rIns="91440" bIns="45720" rtlCol="0" anchor="t">
            <a:normAutofit/>
          </a:bodyPr>
          <a:lstStyle/>
          <a:p>
            <a:pPr marL="457200" indent="-457200">
              <a:lnSpc>
                <a:spcPct val="150000"/>
              </a:lnSpc>
              <a:buFont typeface="Arial" panose="020B0604020202020204" pitchFamily="34" charset="0"/>
              <a:buChar char="•"/>
            </a:pPr>
            <a:r>
              <a:rPr lang="nl-NL" sz="3600" dirty="0">
                <a:ea typeface="Calibri"/>
                <a:cs typeface="Calibri"/>
              </a:rPr>
              <a:t>Milieu			Lisa Wastiels – </a:t>
            </a:r>
            <a:r>
              <a:rPr lang="nl-NL" sz="3600" dirty="0" err="1">
                <a:ea typeface="Calibri"/>
                <a:cs typeface="Calibri"/>
              </a:rPr>
              <a:t>Buildwise</a:t>
            </a:r>
            <a:r>
              <a:rPr lang="nl-NL" sz="3600" dirty="0">
                <a:ea typeface="Calibri"/>
                <a:cs typeface="Calibri"/>
              </a:rPr>
              <a:t> </a:t>
            </a:r>
          </a:p>
          <a:p>
            <a:pPr marL="457200" indent="-457200">
              <a:lnSpc>
                <a:spcPct val="150000"/>
              </a:lnSpc>
              <a:buFont typeface="Arial" panose="020B0604020202020204" pitchFamily="34" charset="0"/>
              <a:buChar char="•"/>
            </a:pPr>
            <a:r>
              <a:rPr lang="nl-NL" sz="3600" dirty="0" err="1">
                <a:solidFill>
                  <a:schemeClr val="bg1">
                    <a:lumMod val="65000"/>
                  </a:schemeClr>
                </a:solidFill>
                <a:ea typeface="Calibri"/>
                <a:cs typeface="Calibri"/>
              </a:rPr>
              <a:t>Usquare</a:t>
            </a:r>
            <a:r>
              <a:rPr lang="nl-NL" sz="3600" dirty="0">
                <a:solidFill>
                  <a:schemeClr val="bg1">
                    <a:lumMod val="65000"/>
                  </a:schemeClr>
                </a:solidFill>
                <a:ea typeface="Calibri"/>
                <a:cs typeface="Calibri"/>
              </a:rPr>
              <a:t> FEDER	Bart Verstappen – EVR </a:t>
            </a:r>
          </a:p>
          <a:p>
            <a:pPr marL="457200" indent="-457200">
              <a:lnSpc>
                <a:spcPct val="150000"/>
              </a:lnSpc>
            </a:pPr>
            <a:r>
              <a:rPr lang="nl-NL" sz="3600" dirty="0">
                <a:solidFill>
                  <a:schemeClr val="bg1">
                    <a:lumMod val="65000"/>
                  </a:schemeClr>
                </a:solidFill>
                <a:ea typeface="Calibri"/>
                <a:cs typeface="Calibri"/>
              </a:rPr>
              <a:t>Slotwoord</a:t>
            </a:r>
            <a:r>
              <a:rPr lang="nl-NL" sz="3600" dirty="0">
                <a:ea typeface="Calibri"/>
                <a:cs typeface="Calibri"/>
              </a:rPr>
              <a:t>		</a:t>
            </a:r>
            <a:r>
              <a:rPr lang="nl-NL" sz="3600" dirty="0">
                <a:solidFill>
                  <a:schemeClr val="bg1">
                    <a:lumMod val="65000"/>
                  </a:schemeClr>
                </a:solidFill>
                <a:ea typeface="Calibri"/>
                <a:cs typeface="Calibri"/>
              </a:rPr>
              <a:t>Sabrina </a:t>
            </a:r>
            <a:r>
              <a:rPr lang="nl-NL" sz="3600" dirty="0" err="1">
                <a:solidFill>
                  <a:schemeClr val="bg1">
                    <a:lumMod val="65000"/>
                  </a:schemeClr>
                </a:solidFill>
                <a:ea typeface="Calibri"/>
                <a:cs typeface="Calibri"/>
              </a:rPr>
              <a:t>Prieus</a:t>
            </a:r>
            <a:r>
              <a:rPr lang="nl-NL" sz="3600" dirty="0">
                <a:solidFill>
                  <a:schemeClr val="bg1">
                    <a:lumMod val="65000"/>
                  </a:schemeClr>
                </a:solidFill>
                <a:ea typeface="Calibri"/>
                <a:cs typeface="Calibri"/>
              </a:rPr>
              <a:t> - HFB</a:t>
            </a:r>
          </a:p>
          <a:p>
            <a:pPr marL="457200" indent="-457200">
              <a:lnSpc>
                <a:spcPct val="150000"/>
              </a:lnSpc>
              <a:buFont typeface="Arial" panose="020B0604020202020204" pitchFamily="34" charset="0"/>
              <a:buChar char="•"/>
            </a:pPr>
            <a:r>
              <a:rPr lang="nl-NL" sz="3600" dirty="0">
                <a:solidFill>
                  <a:schemeClr val="bg1">
                    <a:lumMod val="65000"/>
                  </a:schemeClr>
                </a:solidFill>
                <a:ea typeface="Calibri"/>
                <a:cs typeface="Calibri"/>
              </a:rPr>
              <a:t>Lunch</a:t>
            </a:r>
          </a:p>
        </p:txBody>
      </p:sp>
      <p:sp>
        <p:nvSpPr>
          <p:cNvPr id="4" name="Rechthoek 3">
            <a:extLst>
              <a:ext uri="{FF2B5EF4-FFF2-40B4-BE49-F238E27FC236}">
                <a16:creationId xmlns:a16="http://schemas.microsoft.com/office/drawing/2014/main" id="{3ECF4985-4D9F-00A3-9763-113F6473DC05}"/>
              </a:ext>
            </a:extLst>
          </p:cNvPr>
          <p:cNvSpPr/>
          <p:nvPr/>
        </p:nvSpPr>
        <p:spPr>
          <a:xfrm>
            <a:off x="11772900" y="0"/>
            <a:ext cx="419100" cy="6858000"/>
          </a:xfrm>
          <a:prstGeom prst="rect">
            <a:avLst/>
          </a:prstGeom>
          <a:solidFill>
            <a:srgbClr val="FDE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3239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DB9CB-B222-47D9-AD14-068EC3A6BC8B}"/>
              </a:ext>
            </a:extLst>
          </p:cNvPr>
          <p:cNvSpPr>
            <a:spLocks noGrp="1"/>
          </p:cNvSpPr>
          <p:nvPr>
            <p:ph type="title"/>
          </p:nvPr>
        </p:nvSpPr>
        <p:spPr/>
        <p:txBody>
          <a:bodyPr/>
          <a:lstStyle/>
          <a:p>
            <a:r>
              <a:rPr lang="nl-BE" b="1">
                <a:solidFill>
                  <a:schemeClr val="tx1"/>
                </a:solidFill>
                <a:latin typeface="FlandersArtSans-Medium"/>
              </a:rPr>
              <a:t>Agenda</a:t>
            </a:r>
          </a:p>
        </p:txBody>
      </p:sp>
      <p:sp>
        <p:nvSpPr>
          <p:cNvPr id="3" name="Tijdelijke aanduiding voor inhoud 2">
            <a:extLst>
              <a:ext uri="{FF2B5EF4-FFF2-40B4-BE49-F238E27FC236}">
                <a16:creationId xmlns:a16="http://schemas.microsoft.com/office/drawing/2014/main" id="{787FA094-5829-4579-886D-2796FE750DFC}"/>
              </a:ext>
            </a:extLst>
          </p:cNvPr>
          <p:cNvSpPr>
            <a:spLocks noGrp="1"/>
          </p:cNvSpPr>
          <p:nvPr>
            <p:ph idx="1"/>
          </p:nvPr>
        </p:nvSpPr>
        <p:spPr>
          <a:xfrm>
            <a:off x="838200" y="1825625"/>
            <a:ext cx="10515600" cy="4859260"/>
          </a:xfrm>
        </p:spPr>
        <p:txBody>
          <a:bodyPr vert="horz" lIns="91440" tIns="45720" rIns="91440" bIns="45720" rtlCol="0" anchor="t">
            <a:normAutofit/>
          </a:bodyPr>
          <a:lstStyle/>
          <a:p>
            <a:pPr marL="457200" indent="-457200">
              <a:lnSpc>
                <a:spcPct val="150000"/>
              </a:lnSpc>
              <a:buFont typeface="Arial" panose="020B0604020202020204" pitchFamily="34" charset="0"/>
              <a:buChar char="•"/>
            </a:pPr>
            <a:r>
              <a:rPr lang="nl-NL" sz="3600">
                <a:solidFill>
                  <a:schemeClr val="bg1">
                    <a:lumMod val="75000"/>
                  </a:schemeClr>
                </a:solidFill>
                <a:ea typeface="Calibri"/>
                <a:cs typeface="Calibri"/>
              </a:rPr>
              <a:t>Milieu			Lisa Wastiels – </a:t>
            </a:r>
            <a:r>
              <a:rPr lang="nl-NL" sz="3600" err="1">
                <a:solidFill>
                  <a:schemeClr val="bg1">
                    <a:lumMod val="75000"/>
                  </a:schemeClr>
                </a:solidFill>
                <a:ea typeface="Calibri"/>
                <a:cs typeface="Calibri"/>
              </a:rPr>
              <a:t>Buildwise</a:t>
            </a:r>
            <a:r>
              <a:rPr lang="nl-NL" sz="3600">
                <a:solidFill>
                  <a:schemeClr val="bg1">
                    <a:lumMod val="75000"/>
                  </a:schemeClr>
                </a:solidFill>
                <a:ea typeface="Calibri"/>
                <a:cs typeface="Calibri"/>
              </a:rPr>
              <a:t> </a:t>
            </a:r>
          </a:p>
          <a:p>
            <a:pPr marL="457200" indent="-457200">
              <a:lnSpc>
                <a:spcPct val="150000"/>
              </a:lnSpc>
              <a:buFont typeface="Arial" panose="020B0604020202020204" pitchFamily="34" charset="0"/>
              <a:buChar char="•"/>
            </a:pPr>
            <a:r>
              <a:rPr lang="nl-NL" sz="3600" err="1">
                <a:ea typeface="Calibri"/>
                <a:cs typeface="Calibri"/>
              </a:rPr>
              <a:t>Usquare</a:t>
            </a:r>
            <a:r>
              <a:rPr lang="nl-NL" sz="3600">
                <a:ea typeface="Calibri"/>
                <a:cs typeface="Calibri"/>
              </a:rPr>
              <a:t> FEDER	Bart Verstappen – EVR </a:t>
            </a:r>
          </a:p>
          <a:p>
            <a:pPr marL="457200" indent="-457200">
              <a:lnSpc>
                <a:spcPct val="150000"/>
              </a:lnSpc>
              <a:buFont typeface="Arial" panose="020B0604020202020204" pitchFamily="34" charset="0"/>
              <a:buChar char="•"/>
            </a:pPr>
            <a:r>
              <a:rPr lang="nl-NL" sz="3600">
                <a:solidFill>
                  <a:schemeClr val="bg1">
                    <a:lumMod val="65000"/>
                  </a:schemeClr>
                </a:solidFill>
                <a:ea typeface="Calibri"/>
                <a:cs typeface="Calibri"/>
              </a:rPr>
              <a:t>Slotwoord 	</a:t>
            </a:r>
          </a:p>
          <a:p>
            <a:pPr marL="457200" indent="-457200">
              <a:lnSpc>
                <a:spcPct val="150000"/>
              </a:lnSpc>
              <a:buFont typeface="Arial" panose="020B0604020202020204" pitchFamily="34" charset="0"/>
              <a:buChar char="•"/>
            </a:pPr>
            <a:r>
              <a:rPr lang="nl-NL" sz="3600">
                <a:solidFill>
                  <a:schemeClr val="bg1">
                    <a:lumMod val="65000"/>
                  </a:schemeClr>
                </a:solidFill>
                <a:ea typeface="Calibri"/>
                <a:cs typeface="Calibri"/>
              </a:rPr>
              <a:t>Lunch</a:t>
            </a:r>
          </a:p>
        </p:txBody>
      </p:sp>
      <p:sp>
        <p:nvSpPr>
          <p:cNvPr id="4" name="Rechthoek 3">
            <a:extLst>
              <a:ext uri="{FF2B5EF4-FFF2-40B4-BE49-F238E27FC236}">
                <a16:creationId xmlns:a16="http://schemas.microsoft.com/office/drawing/2014/main" id="{3ECF4985-4D9F-00A3-9763-113F6473DC05}"/>
              </a:ext>
            </a:extLst>
          </p:cNvPr>
          <p:cNvSpPr/>
          <p:nvPr/>
        </p:nvSpPr>
        <p:spPr>
          <a:xfrm>
            <a:off x="11772900" y="0"/>
            <a:ext cx="419100" cy="6858000"/>
          </a:xfrm>
          <a:prstGeom prst="rect">
            <a:avLst/>
          </a:prstGeom>
          <a:solidFill>
            <a:srgbClr val="FDE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78461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C6439D-21EE-3064-136F-5BA9103CE539}"/>
              </a:ext>
            </a:extLst>
          </p:cNvPr>
          <p:cNvPicPr>
            <a:picLocks noChangeAspect="1"/>
          </p:cNvPicPr>
          <p:nvPr/>
        </p:nvPicPr>
        <p:blipFill>
          <a:blip r:embed="rId3"/>
          <a:stretch>
            <a:fillRect/>
          </a:stretch>
        </p:blipFill>
        <p:spPr>
          <a:xfrm>
            <a:off x="3298536" y="0"/>
            <a:ext cx="10287000" cy="6858000"/>
          </a:xfrm>
          <a:prstGeom prst="rect">
            <a:avLst/>
          </a:prstGeom>
        </p:spPr>
      </p:pic>
      <p:sp>
        <p:nvSpPr>
          <p:cNvPr id="3" name="Vrije vorm: vorm 2">
            <a:extLst>
              <a:ext uri="{FF2B5EF4-FFF2-40B4-BE49-F238E27FC236}">
                <a16:creationId xmlns:a16="http://schemas.microsoft.com/office/drawing/2014/main" id="{4E371F77-A609-69EB-4E4B-90DF2FB0FCA8}"/>
              </a:ext>
            </a:extLst>
          </p:cNvPr>
          <p:cNvSpPr/>
          <p:nvPr/>
        </p:nvSpPr>
        <p:spPr>
          <a:xfrm>
            <a:off x="-10351" y="-19196"/>
            <a:ext cx="8452387" cy="6964941"/>
          </a:xfrm>
          <a:custGeom>
            <a:avLst/>
            <a:gdLst>
              <a:gd name="connsiteX0" fmla="*/ 73891 w 8580582"/>
              <a:gd name="connsiteY0" fmla="*/ 36945 h 7084291"/>
              <a:gd name="connsiteX1" fmla="*/ 8580582 w 8580582"/>
              <a:gd name="connsiteY1" fmla="*/ 0 h 7084291"/>
              <a:gd name="connsiteX2" fmla="*/ 6373091 w 8580582"/>
              <a:gd name="connsiteY2" fmla="*/ 7084291 h 7084291"/>
              <a:gd name="connsiteX3" fmla="*/ 0 w 8580582"/>
              <a:gd name="connsiteY3" fmla="*/ 7084291 h 7084291"/>
              <a:gd name="connsiteX4" fmla="*/ 73891 w 8580582"/>
              <a:gd name="connsiteY4" fmla="*/ 36945 h 7084291"/>
              <a:gd name="connsiteX0" fmla="*/ 0 w 8581713"/>
              <a:gd name="connsiteY0" fmla="*/ 0 h 7103870"/>
              <a:gd name="connsiteX1" fmla="*/ 8581713 w 8581713"/>
              <a:gd name="connsiteY1" fmla="*/ 19579 h 7103870"/>
              <a:gd name="connsiteX2" fmla="*/ 6374222 w 8581713"/>
              <a:gd name="connsiteY2" fmla="*/ 7103870 h 7103870"/>
              <a:gd name="connsiteX3" fmla="*/ 1131 w 8581713"/>
              <a:gd name="connsiteY3" fmla="*/ 7103870 h 7103870"/>
              <a:gd name="connsiteX4" fmla="*/ 0 w 8581713"/>
              <a:gd name="connsiteY4" fmla="*/ 0 h 7103870"/>
              <a:gd name="connsiteX0" fmla="*/ 0 w 8581713"/>
              <a:gd name="connsiteY0" fmla="*/ 0 h 7103870"/>
              <a:gd name="connsiteX1" fmla="*/ 8581713 w 8581713"/>
              <a:gd name="connsiteY1" fmla="*/ 19579 h 7103870"/>
              <a:gd name="connsiteX2" fmla="*/ 6374222 w 8581713"/>
              <a:gd name="connsiteY2" fmla="*/ 7028505 h 7103870"/>
              <a:gd name="connsiteX3" fmla="*/ 1131 w 8581713"/>
              <a:gd name="connsiteY3" fmla="*/ 7103870 h 7103870"/>
              <a:gd name="connsiteX4" fmla="*/ 0 w 8581713"/>
              <a:gd name="connsiteY4" fmla="*/ 0 h 7103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713" h="7103870">
                <a:moveTo>
                  <a:pt x="0" y="0"/>
                </a:moveTo>
                <a:lnTo>
                  <a:pt x="8581713" y="19579"/>
                </a:lnTo>
                <a:lnTo>
                  <a:pt x="6374222" y="7028505"/>
                </a:lnTo>
                <a:lnTo>
                  <a:pt x="1131" y="7103870"/>
                </a:lnTo>
                <a:lnTo>
                  <a:pt x="0" y="0"/>
                </a:lnTo>
                <a:close/>
              </a:path>
            </a:pathLst>
          </a:custGeom>
          <a:solidFill>
            <a:srgbClr val="FDEC00"/>
          </a:solidFill>
          <a:ln>
            <a:solidFill>
              <a:srgbClr val="FDE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7E6A7960-A50E-27B1-0B40-2ACD86268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775" y="281656"/>
            <a:ext cx="1362075" cy="628297"/>
          </a:xfrm>
          <a:prstGeom prst="rect">
            <a:avLst/>
          </a:prstGeom>
        </p:spPr>
      </p:pic>
      <p:pic>
        <p:nvPicPr>
          <p:cNvPr id="9" name="Afbeelding 8">
            <a:extLst>
              <a:ext uri="{FF2B5EF4-FFF2-40B4-BE49-F238E27FC236}">
                <a16:creationId xmlns:a16="http://schemas.microsoft.com/office/drawing/2014/main" id="{E3D86FB1-F2C5-E478-9B1B-5DB843233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50" y="397685"/>
            <a:ext cx="1630683" cy="396241"/>
          </a:xfrm>
          <a:prstGeom prst="rect">
            <a:avLst/>
          </a:prstGeom>
        </p:spPr>
      </p:pic>
      <p:sp>
        <p:nvSpPr>
          <p:cNvPr id="7" name="Tijdelijke aanduiding voor inhoud 2">
            <a:extLst>
              <a:ext uri="{FF2B5EF4-FFF2-40B4-BE49-F238E27FC236}">
                <a16:creationId xmlns:a16="http://schemas.microsoft.com/office/drawing/2014/main" id="{EBC6389E-6B6D-42B2-5466-6832C1FDB590}"/>
              </a:ext>
            </a:extLst>
          </p:cNvPr>
          <p:cNvSpPr txBox="1">
            <a:spLocks/>
          </p:cNvSpPr>
          <p:nvPr/>
        </p:nvSpPr>
        <p:spPr>
          <a:xfrm>
            <a:off x="847725" y="1426128"/>
            <a:ext cx="6380357" cy="569337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000" b="1">
                <a:latin typeface="FlandersArtSans-Medium" panose="00000600000000000000" pitchFamily="2" charset="0"/>
                <a:ea typeface="+mn-ea"/>
                <a:cs typeface="+mn-cs"/>
              </a:rPr>
              <a:t>Slotwoord</a:t>
            </a:r>
            <a:endParaRPr lang="nl-BE">
              <a:latin typeface="FlandersArtSans-Regular"/>
            </a:endParaRPr>
          </a:p>
        </p:txBody>
      </p:sp>
    </p:spTree>
    <p:extLst>
      <p:ext uri="{BB962C8B-B14F-4D97-AF65-F5344CB8AC3E}">
        <p14:creationId xmlns:p14="http://schemas.microsoft.com/office/powerpoint/2010/main" val="317742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rije vorm: vorm 2">
            <a:extLst>
              <a:ext uri="{FF2B5EF4-FFF2-40B4-BE49-F238E27FC236}">
                <a16:creationId xmlns:a16="http://schemas.microsoft.com/office/drawing/2014/main" id="{4E371F77-A609-69EB-4E4B-90DF2FB0FCA8}"/>
              </a:ext>
            </a:extLst>
          </p:cNvPr>
          <p:cNvSpPr/>
          <p:nvPr/>
        </p:nvSpPr>
        <p:spPr>
          <a:xfrm>
            <a:off x="-10351" y="-19196"/>
            <a:ext cx="8452387" cy="6964941"/>
          </a:xfrm>
          <a:custGeom>
            <a:avLst/>
            <a:gdLst>
              <a:gd name="connsiteX0" fmla="*/ 73891 w 8580582"/>
              <a:gd name="connsiteY0" fmla="*/ 36945 h 7084291"/>
              <a:gd name="connsiteX1" fmla="*/ 8580582 w 8580582"/>
              <a:gd name="connsiteY1" fmla="*/ 0 h 7084291"/>
              <a:gd name="connsiteX2" fmla="*/ 6373091 w 8580582"/>
              <a:gd name="connsiteY2" fmla="*/ 7084291 h 7084291"/>
              <a:gd name="connsiteX3" fmla="*/ 0 w 8580582"/>
              <a:gd name="connsiteY3" fmla="*/ 7084291 h 7084291"/>
              <a:gd name="connsiteX4" fmla="*/ 73891 w 8580582"/>
              <a:gd name="connsiteY4" fmla="*/ 36945 h 7084291"/>
              <a:gd name="connsiteX0" fmla="*/ 0 w 8581713"/>
              <a:gd name="connsiteY0" fmla="*/ 0 h 7103870"/>
              <a:gd name="connsiteX1" fmla="*/ 8581713 w 8581713"/>
              <a:gd name="connsiteY1" fmla="*/ 19579 h 7103870"/>
              <a:gd name="connsiteX2" fmla="*/ 6374222 w 8581713"/>
              <a:gd name="connsiteY2" fmla="*/ 7103870 h 7103870"/>
              <a:gd name="connsiteX3" fmla="*/ 1131 w 8581713"/>
              <a:gd name="connsiteY3" fmla="*/ 7103870 h 7103870"/>
              <a:gd name="connsiteX4" fmla="*/ 0 w 8581713"/>
              <a:gd name="connsiteY4" fmla="*/ 0 h 7103870"/>
              <a:gd name="connsiteX0" fmla="*/ 0 w 8581713"/>
              <a:gd name="connsiteY0" fmla="*/ 0 h 7103870"/>
              <a:gd name="connsiteX1" fmla="*/ 8581713 w 8581713"/>
              <a:gd name="connsiteY1" fmla="*/ 19579 h 7103870"/>
              <a:gd name="connsiteX2" fmla="*/ 6374222 w 8581713"/>
              <a:gd name="connsiteY2" fmla="*/ 7028505 h 7103870"/>
              <a:gd name="connsiteX3" fmla="*/ 1131 w 8581713"/>
              <a:gd name="connsiteY3" fmla="*/ 7103870 h 7103870"/>
              <a:gd name="connsiteX4" fmla="*/ 0 w 8581713"/>
              <a:gd name="connsiteY4" fmla="*/ 0 h 7103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713" h="7103870">
                <a:moveTo>
                  <a:pt x="0" y="0"/>
                </a:moveTo>
                <a:lnTo>
                  <a:pt x="8581713" y="19579"/>
                </a:lnTo>
                <a:lnTo>
                  <a:pt x="6374222" y="7028505"/>
                </a:lnTo>
                <a:lnTo>
                  <a:pt x="1131" y="7103870"/>
                </a:lnTo>
                <a:lnTo>
                  <a:pt x="0" y="0"/>
                </a:lnTo>
                <a:close/>
              </a:path>
            </a:pathLst>
          </a:custGeom>
          <a:solidFill>
            <a:srgbClr val="FDEC00"/>
          </a:solidFill>
          <a:ln>
            <a:solidFill>
              <a:srgbClr val="FDE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7E6A7960-A50E-27B1-0B40-2ACD862686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1775" y="281656"/>
            <a:ext cx="1362075" cy="628297"/>
          </a:xfrm>
          <a:prstGeom prst="rect">
            <a:avLst/>
          </a:prstGeom>
        </p:spPr>
      </p:pic>
      <p:pic>
        <p:nvPicPr>
          <p:cNvPr id="9" name="Afbeelding 8">
            <a:extLst>
              <a:ext uri="{FF2B5EF4-FFF2-40B4-BE49-F238E27FC236}">
                <a16:creationId xmlns:a16="http://schemas.microsoft.com/office/drawing/2014/main" id="{E3D86FB1-F2C5-E478-9B1B-5DB843233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0" y="397685"/>
            <a:ext cx="1630683" cy="396241"/>
          </a:xfrm>
          <a:prstGeom prst="rect">
            <a:avLst/>
          </a:prstGeom>
        </p:spPr>
      </p:pic>
      <p:sp>
        <p:nvSpPr>
          <p:cNvPr id="7" name="Tijdelijke aanduiding voor inhoud 2">
            <a:extLst>
              <a:ext uri="{FF2B5EF4-FFF2-40B4-BE49-F238E27FC236}">
                <a16:creationId xmlns:a16="http://schemas.microsoft.com/office/drawing/2014/main" id="{EBC6389E-6B6D-42B2-5466-6832C1FDB590}"/>
              </a:ext>
            </a:extLst>
          </p:cNvPr>
          <p:cNvSpPr txBox="1">
            <a:spLocks/>
          </p:cNvSpPr>
          <p:nvPr/>
        </p:nvSpPr>
        <p:spPr>
          <a:xfrm>
            <a:off x="877811" y="2635851"/>
            <a:ext cx="7820025" cy="338631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000" b="1" dirty="0" err="1">
                <a:latin typeface="FlandersArtSans-Medium" panose="00000600000000000000" pitchFamily="2" charset="0"/>
                <a:ea typeface="+mn-ea"/>
                <a:cs typeface="+mn-cs"/>
              </a:rPr>
              <a:t>Bedankt</a:t>
            </a:r>
            <a:r>
              <a:rPr lang="en-GB" sz="4000" b="1" dirty="0">
                <a:latin typeface="FlandersArtSans-Medium" panose="00000600000000000000" pitchFamily="2" charset="0"/>
                <a:ea typeface="+mn-ea"/>
                <a:cs typeface="+mn-cs"/>
              </a:rPr>
              <a:t>! </a:t>
            </a:r>
            <a:br>
              <a:rPr lang="en-GB" sz="4000" dirty="0">
                <a:latin typeface="FlandersArtSans-Medium" panose="00000600000000000000" pitchFamily="2" charset="0"/>
                <a:ea typeface="+mn-ea"/>
                <a:cs typeface="+mn-cs"/>
              </a:rPr>
            </a:br>
            <a:endParaRPr lang="en-GB" sz="4000" dirty="0">
              <a:latin typeface="FlandersArtSans-Medium" panose="00000600000000000000" pitchFamily="2" charset="0"/>
              <a:ea typeface="+mn-ea"/>
              <a:cs typeface="+mn-cs"/>
            </a:endParaRPr>
          </a:p>
          <a:p>
            <a:pPr algn="l"/>
            <a:endParaRPr lang="en-GB" sz="4000" dirty="0">
              <a:latin typeface="FlandersArtSans-Medium" panose="00000600000000000000" pitchFamily="2" charset="0"/>
            </a:endParaRPr>
          </a:p>
          <a:p>
            <a:pPr algn="l"/>
            <a:r>
              <a:rPr lang="en-GB" sz="3600" dirty="0" err="1">
                <a:latin typeface="FlandersArtSans-Medium" panose="00000600000000000000" pitchFamily="2" charset="0"/>
                <a:ea typeface="+mn-ea"/>
                <a:cs typeface="+mn-cs"/>
              </a:rPr>
              <a:t>Presentaties</a:t>
            </a:r>
            <a:r>
              <a:rPr lang="en-GB" sz="3600" dirty="0">
                <a:latin typeface="FlandersArtSans-Medium" panose="00000600000000000000" pitchFamily="2" charset="0"/>
                <a:ea typeface="+mn-ea"/>
                <a:cs typeface="+mn-cs"/>
              </a:rPr>
              <a:t> op</a:t>
            </a:r>
            <a:endParaRPr lang="nl-BE" sz="3600" dirty="0">
              <a:latin typeface="FlandersArtSans-Medium" panose="00000600000000000000" pitchFamily="2" charset="0"/>
            </a:endParaRPr>
          </a:p>
          <a:p>
            <a:pPr algn="l"/>
            <a:r>
              <a:rPr lang="nl-BE" sz="3600" dirty="0">
                <a:latin typeface="FlandersArtSans-Medium" panose="00000600000000000000" pitchFamily="2" charset="0"/>
                <a:hlinkClick r:id="rId5"/>
              </a:rPr>
              <a:t>vlaanderen.be/vastgoed</a:t>
            </a:r>
            <a:endParaRPr lang="nl-BE" sz="3600" dirty="0">
              <a:latin typeface="FlandersArtSans-Medium" panose="00000600000000000000" pitchFamily="2" charset="0"/>
            </a:endParaRPr>
          </a:p>
          <a:p>
            <a:pPr algn="l"/>
            <a:r>
              <a:rPr lang="nl-BE" sz="3600" dirty="0">
                <a:latin typeface="FlandersArtSans-Medium" panose="00000600000000000000" pitchFamily="2" charset="0"/>
                <a:sym typeface="Wingdings" panose="05000000000000000000" pitchFamily="2" charset="2"/>
              </a:rPr>
              <a:t> Vastgoedforum </a:t>
            </a:r>
            <a:endParaRPr lang="nl-BE" sz="3600" dirty="0">
              <a:latin typeface="FlandersArtSans-Medium" panose="00000600000000000000" pitchFamily="2" charset="0"/>
            </a:endParaRPr>
          </a:p>
          <a:p>
            <a:pPr algn="l"/>
            <a:endParaRPr lang="nl-BE" sz="4000" dirty="0">
              <a:latin typeface="FlandersArtSans-Medium" panose="00000600000000000000" pitchFamily="2" charset="0"/>
            </a:endParaRPr>
          </a:p>
        </p:txBody>
      </p:sp>
      <p:pic>
        <p:nvPicPr>
          <p:cNvPr id="4" name="Picture 2">
            <a:extLst>
              <a:ext uri="{FF2B5EF4-FFF2-40B4-BE49-F238E27FC236}">
                <a16:creationId xmlns:a16="http://schemas.microsoft.com/office/drawing/2014/main" id="{11CDAC21-066C-4CCA-025F-FC93FA1CF6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289" t="21702" r="24982" b="48745"/>
          <a:stretch/>
        </p:blipFill>
        <p:spPr bwMode="auto">
          <a:xfrm>
            <a:off x="8602693" y="3467377"/>
            <a:ext cx="3226571" cy="3016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462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DB9CB-B222-47D9-AD14-068EC3A6BC8B}"/>
              </a:ext>
            </a:extLst>
          </p:cNvPr>
          <p:cNvSpPr>
            <a:spLocks noGrp="1"/>
          </p:cNvSpPr>
          <p:nvPr>
            <p:ph type="title"/>
          </p:nvPr>
        </p:nvSpPr>
        <p:spPr/>
        <p:txBody>
          <a:bodyPr/>
          <a:lstStyle/>
          <a:p>
            <a:r>
              <a:rPr lang="nl-BE">
                <a:solidFill>
                  <a:schemeClr val="tx1"/>
                </a:solidFill>
                <a:latin typeface="FlandersArtSans-Medium" panose="00000600000000000000"/>
              </a:rPr>
              <a:t>Praktisch</a:t>
            </a:r>
          </a:p>
        </p:txBody>
      </p:sp>
      <p:sp>
        <p:nvSpPr>
          <p:cNvPr id="3" name="Tijdelijke aanduiding voor inhoud 2">
            <a:extLst>
              <a:ext uri="{FF2B5EF4-FFF2-40B4-BE49-F238E27FC236}">
                <a16:creationId xmlns:a16="http://schemas.microsoft.com/office/drawing/2014/main" id="{787FA094-5829-4579-886D-2796FE750DFC}"/>
              </a:ext>
            </a:extLst>
          </p:cNvPr>
          <p:cNvSpPr>
            <a:spLocks noGrp="1"/>
          </p:cNvSpPr>
          <p:nvPr>
            <p:ph idx="1"/>
          </p:nvPr>
        </p:nvSpPr>
        <p:spPr/>
        <p:txBody>
          <a:bodyPr vert="horz" lIns="91440" tIns="45720" rIns="91440" bIns="45720" rtlCol="0" anchor="t">
            <a:normAutofit/>
          </a:bodyPr>
          <a:lstStyle/>
          <a:p>
            <a:pPr marL="457200" indent="-457200">
              <a:buFont typeface="Arial" panose="020B0604020202020204" pitchFamily="34" charset="0"/>
              <a:buChar char="•"/>
            </a:pPr>
            <a:r>
              <a:rPr lang="nl-NL" b="0">
                <a:latin typeface="FlandersArtSans-Medium" panose="00000600000000000000"/>
              </a:rPr>
              <a:t>WIFI: </a:t>
            </a:r>
            <a:r>
              <a:rPr lang="nl-NL" b="0">
                <a:solidFill>
                  <a:srgbClr val="000000"/>
                </a:solidFill>
                <a:latin typeface="FlandersArtSans-Medium" panose="00000600000000000000"/>
                <a:ea typeface="Calibri"/>
                <a:cs typeface="Calibri"/>
              </a:rPr>
              <a:t>Scan de code en o</a:t>
            </a:r>
            <a:r>
              <a:rPr lang="nl-NL" b="0">
                <a:latin typeface="FlandersArtSans-Medium" panose="00000600000000000000"/>
                <a:ea typeface="Calibri"/>
                <a:cs typeface="Calibri"/>
              </a:rPr>
              <a:t>ntvang login via SMS</a:t>
            </a:r>
          </a:p>
          <a:p>
            <a:pPr marL="457200" indent="-457200">
              <a:buFont typeface="Arial" panose="020B0604020202020204" pitchFamily="34" charset="0"/>
              <a:buChar char="•"/>
            </a:pPr>
            <a:endParaRPr lang="nl-NL" b="0">
              <a:highlight>
                <a:srgbClr val="FFFF00"/>
              </a:highlight>
              <a:latin typeface="FlandersArtSans-Medium" panose="00000600000000000000"/>
              <a:ea typeface="Calibri"/>
              <a:cs typeface="Calibri"/>
            </a:endParaRPr>
          </a:p>
          <a:p>
            <a:pPr marL="457200" indent="-457200">
              <a:buFont typeface="Arial" panose="020B0604020202020204" pitchFamily="34" charset="0"/>
              <a:buChar char="•"/>
            </a:pPr>
            <a:r>
              <a:rPr lang="nl-NL" b="0">
                <a:latin typeface="FlandersArtSans-Medium" panose="00000600000000000000"/>
              </a:rPr>
              <a:t>Gsm op stil</a:t>
            </a:r>
          </a:p>
          <a:p>
            <a:pPr marL="457200" indent="-457200">
              <a:buFont typeface="Arial" panose="020B0604020202020204" pitchFamily="34" charset="0"/>
              <a:buChar char="•"/>
            </a:pPr>
            <a:endParaRPr lang="nl-NL" b="0">
              <a:latin typeface="FlandersArtSans-Medium" panose="00000600000000000000"/>
            </a:endParaRPr>
          </a:p>
          <a:p>
            <a:pPr marL="457200" indent="-457200">
              <a:buFont typeface="Arial" panose="020B0604020202020204" pitchFamily="34" charset="0"/>
              <a:buChar char="•"/>
            </a:pPr>
            <a:r>
              <a:rPr lang="nl-NL" b="0">
                <a:latin typeface="FlandersArtSans-Medium" panose="00000600000000000000"/>
              </a:rPr>
              <a:t>Geen eten en drinken in de zaal</a:t>
            </a:r>
          </a:p>
          <a:p>
            <a:pPr marL="457200" indent="-457200">
              <a:buFont typeface="Arial" panose="020B0604020202020204" pitchFamily="34" charset="0"/>
              <a:buChar char="•"/>
            </a:pPr>
            <a:endParaRPr lang="nl-NL" b="0">
              <a:latin typeface="FlandersArtSans-Medium" panose="00000600000000000000"/>
              <a:ea typeface="Calibri"/>
              <a:cs typeface="Calibri"/>
            </a:endParaRPr>
          </a:p>
          <a:p>
            <a:pPr marL="457200" indent="-457200">
              <a:buFont typeface="Arial" panose="020B0604020202020204" pitchFamily="34" charset="0"/>
              <a:buChar char="•"/>
            </a:pPr>
            <a:r>
              <a:rPr lang="nl-NL" b="0">
                <a:latin typeface="FlandersArtSans-Medium" panose="00000600000000000000"/>
                <a:ea typeface="Calibri"/>
                <a:cs typeface="Calibri"/>
              </a:rPr>
              <a:t>Presentaties worden opge</a:t>
            </a:r>
            <a:r>
              <a:rPr lang="nl-NL">
                <a:latin typeface="FlandersArtSans-Medium" panose="00000600000000000000"/>
                <a:ea typeface="Calibri"/>
                <a:cs typeface="Calibri"/>
              </a:rPr>
              <a:t>nomen en achteraf beschikbaar gesteld</a:t>
            </a:r>
            <a:endParaRPr lang="nl-NL" b="0">
              <a:latin typeface="FlandersArtSans-Medium" panose="00000600000000000000"/>
              <a:ea typeface="Calibri"/>
              <a:cs typeface="Calibri"/>
            </a:endParaRPr>
          </a:p>
        </p:txBody>
      </p:sp>
      <p:pic>
        <p:nvPicPr>
          <p:cNvPr id="5" name="Picture 4">
            <a:extLst>
              <a:ext uri="{FF2B5EF4-FFF2-40B4-BE49-F238E27FC236}">
                <a16:creationId xmlns:a16="http://schemas.microsoft.com/office/drawing/2014/main" id="{D96C4357-954B-9D38-11A6-6E2911E95B91}"/>
              </a:ext>
            </a:extLst>
          </p:cNvPr>
          <p:cNvPicPr>
            <a:picLocks noChangeAspect="1"/>
          </p:cNvPicPr>
          <p:nvPr/>
        </p:nvPicPr>
        <p:blipFill>
          <a:blip r:embed="rId3"/>
          <a:stretch>
            <a:fillRect/>
          </a:stretch>
        </p:blipFill>
        <p:spPr>
          <a:xfrm>
            <a:off x="8367904" y="617576"/>
            <a:ext cx="3101898" cy="3101898"/>
          </a:xfrm>
          <a:prstGeom prst="rect">
            <a:avLst/>
          </a:prstGeom>
        </p:spPr>
      </p:pic>
      <p:sp>
        <p:nvSpPr>
          <p:cNvPr id="4" name="Rechthoek 3">
            <a:extLst>
              <a:ext uri="{FF2B5EF4-FFF2-40B4-BE49-F238E27FC236}">
                <a16:creationId xmlns:a16="http://schemas.microsoft.com/office/drawing/2014/main" id="{3ECF4985-4D9F-00A3-9763-113F6473DC05}"/>
              </a:ext>
            </a:extLst>
          </p:cNvPr>
          <p:cNvSpPr/>
          <p:nvPr/>
        </p:nvSpPr>
        <p:spPr>
          <a:xfrm>
            <a:off x="11772900" y="0"/>
            <a:ext cx="419100" cy="6858000"/>
          </a:xfrm>
          <a:prstGeom prst="rect">
            <a:avLst/>
          </a:prstGeom>
          <a:solidFill>
            <a:srgbClr val="FDE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55760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C6439D-21EE-3064-136F-5BA9103CE539}"/>
              </a:ext>
            </a:extLst>
          </p:cNvPr>
          <p:cNvPicPr>
            <a:picLocks noChangeAspect="1"/>
          </p:cNvPicPr>
          <p:nvPr/>
        </p:nvPicPr>
        <p:blipFill>
          <a:blip r:embed="rId3"/>
          <a:stretch>
            <a:fillRect/>
          </a:stretch>
        </p:blipFill>
        <p:spPr>
          <a:xfrm>
            <a:off x="3298536" y="0"/>
            <a:ext cx="10287000" cy="6858000"/>
          </a:xfrm>
          <a:prstGeom prst="rect">
            <a:avLst/>
          </a:prstGeom>
        </p:spPr>
      </p:pic>
      <p:sp>
        <p:nvSpPr>
          <p:cNvPr id="3" name="Vrije vorm: vorm 2">
            <a:extLst>
              <a:ext uri="{FF2B5EF4-FFF2-40B4-BE49-F238E27FC236}">
                <a16:creationId xmlns:a16="http://schemas.microsoft.com/office/drawing/2014/main" id="{4E371F77-A609-69EB-4E4B-90DF2FB0FCA8}"/>
              </a:ext>
            </a:extLst>
          </p:cNvPr>
          <p:cNvSpPr/>
          <p:nvPr/>
        </p:nvSpPr>
        <p:spPr>
          <a:xfrm>
            <a:off x="-10351" y="-19196"/>
            <a:ext cx="8452387" cy="6964941"/>
          </a:xfrm>
          <a:custGeom>
            <a:avLst/>
            <a:gdLst>
              <a:gd name="connsiteX0" fmla="*/ 73891 w 8580582"/>
              <a:gd name="connsiteY0" fmla="*/ 36945 h 7084291"/>
              <a:gd name="connsiteX1" fmla="*/ 8580582 w 8580582"/>
              <a:gd name="connsiteY1" fmla="*/ 0 h 7084291"/>
              <a:gd name="connsiteX2" fmla="*/ 6373091 w 8580582"/>
              <a:gd name="connsiteY2" fmla="*/ 7084291 h 7084291"/>
              <a:gd name="connsiteX3" fmla="*/ 0 w 8580582"/>
              <a:gd name="connsiteY3" fmla="*/ 7084291 h 7084291"/>
              <a:gd name="connsiteX4" fmla="*/ 73891 w 8580582"/>
              <a:gd name="connsiteY4" fmla="*/ 36945 h 7084291"/>
              <a:gd name="connsiteX0" fmla="*/ 0 w 8581713"/>
              <a:gd name="connsiteY0" fmla="*/ 0 h 7103870"/>
              <a:gd name="connsiteX1" fmla="*/ 8581713 w 8581713"/>
              <a:gd name="connsiteY1" fmla="*/ 19579 h 7103870"/>
              <a:gd name="connsiteX2" fmla="*/ 6374222 w 8581713"/>
              <a:gd name="connsiteY2" fmla="*/ 7103870 h 7103870"/>
              <a:gd name="connsiteX3" fmla="*/ 1131 w 8581713"/>
              <a:gd name="connsiteY3" fmla="*/ 7103870 h 7103870"/>
              <a:gd name="connsiteX4" fmla="*/ 0 w 8581713"/>
              <a:gd name="connsiteY4" fmla="*/ 0 h 7103870"/>
              <a:gd name="connsiteX0" fmla="*/ 0 w 8581713"/>
              <a:gd name="connsiteY0" fmla="*/ 0 h 7103870"/>
              <a:gd name="connsiteX1" fmla="*/ 8581713 w 8581713"/>
              <a:gd name="connsiteY1" fmla="*/ 19579 h 7103870"/>
              <a:gd name="connsiteX2" fmla="*/ 6374222 w 8581713"/>
              <a:gd name="connsiteY2" fmla="*/ 7028505 h 7103870"/>
              <a:gd name="connsiteX3" fmla="*/ 1131 w 8581713"/>
              <a:gd name="connsiteY3" fmla="*/ 7103870 h 7103870"/>
              <a:gd name="connsiteX4" fmla="*/ 0 w 8581713"/>
              <a:gd name="connsiteY4" fmla="*/ 0 h 7103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713" h="7103870">
                <a:moveTo>
                  <a:pt x="0" y="0"/>
                </a:moveTo>
                <a:lnTo>
                  <a:pt x="8581713" y="19579"/>
                </a:lnTo>
                <a:lnTo>
                  <a:pt x="6374222" y="7028505"/>
                </a:lnTo>
                <a:lnTo>
                  <a:pt x="1131" y="7103870"/>
                </a:lnTo>
                <a:lnTo>
                  <a:pt x="0" y="0"/>
                </a:lnTo>
                <a:close/>
              </a:path>
            </a:pathLst>
          </a:custGeom>
          <a:solidFill>
            <a:srgbClr val="FDEC00"/>
          </a:solidFill>
          <a:ln>
            <a:solidFill>
              <a:srgbClr val="FDE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7E6A7960-A50E-27B1-0B40-2ACD86268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775" y="281656"/>
            <a:ext cx="1362075" cy="628297"/>
          </a:xfrm>
          <a:prstGeom prst="rect">
            <a:avLst/>
          </a:prstGeom>
        </p:spPr>
      </p:pic>
      <p:pic>
        <p:nvPicPr>
          <p:cNvPr id="9" name="Afbeelding 8">
            <a:extLst>
              <a:ext uri="{FF2B5EF4-FFF2-40B4-BE49-F238E27FC236}">
                <a16:creationId xmlns:a16="http://schemas.microsoft.com/office/drawing/2014/main" id="{E3D86FB1-F2C5-E478-9B1B-5DB843233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50" y="397685"/>
            <a:ext cx="1630683" cy="396241"/>
          </a:xfrm>
          <a:prstGeom prst="rect">
            <a:avLst/>
          </a:prstGeom>
        </p:spPr>
      </p:pic>
      <p:sp>
        <p:nvSpPr>
          <p:cNvPr id="7" name="Tijdelijke aanduiding voor inhoud 2">
            <a:extLst>
              <a:ext uri="{FF2B5EF4-FFF2-40B4-BE49-F238E27FC236}">
                <a16:creationId xmlns:a16="http://schemas.microsoft.com/office/drawing/2014/main" id="{EBC6389E-6B6D-42B2-5466-6832C1FDB590}"/>
              </a:ext>
            </a:extLst>
          </p:cNvPr>
          <p:cNvSpPr txBox="1">
            <a:spLocks/>
          </p:cNvSpPr>
          <p:nvPr/>
        </p:nvSpPr>
        <p:spPr>
          <a:xfrm>
            <a:off x="847725" y="1426128"/>
            <a:ext cx="6380357" cy="569337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BE" sz="4000">
                <a:latin typeface="FlandersArtSans-Medium" panose="00000600000000000000" pitchFamily="2" charset="0"/>
              </a:rPr>
              <a:t>Welkom op het 17</a:t>
            </a:r>
            <a:r>
              <a:rPr lang="nl-BE" sz="4000" baseline="30000">
                <a:latin typeface="FlandersArtSans-Medium" panose="00000600000000000000" pitchFamily="2" charset="0"/>
              </a:rPr>
              <a:t>e</a:t>
            </a:r>
            <a:r>
              <a:rPr lang="nl-BE" sz="4000">
                <a:latin typeface="FlandersArtSans-Medium" panose="00000600000000000000" pitchFamily="2" charset="0"/>
              </a:rPr>
              <a:t> vastgoedforum!</a:t>
            </a:r>
          </a:p>
          <a:p>
            <a:pPr algn="l"/>
            <a:endParaRPr lang="nl-BE" sz="4000">
              <a:latin typeface="FlandersArtSans-Medium" panose="00000600000000000000" pitchFamily="2" charset="0"/>
            </a:endParaRPr>
          </a:p>
          <a:p>
            <a:pPr algn="l"/>
            <a:r>
              <a:rPr lang="nl-BE" sz="4000" b="1">
                <a:latin typeface="FlandersArtSans-Medium" panose="00000600000000000000" pitchFamily="2" charset="0"/>
              </a:rPr>
              <a:t>Verantwoord bouwen</a:t>
            </a:r>
          </a:p>
          <a:p>
            <a:pPr algn="l"/>
            <a:endParaRPr lang="nl-BE" sz="4000">
              <a:latin typeface="FlandersArtSans-Medium" panose="00000600000000000000" pitchFamily="2" charset="0"/>
            </a:endParaRPr>
          </a:p>
          <a:p>
            <a:pPr algn="l"/>
            <a:endParaRPr lang="nl-BE" sz="4000">
              <a:latin typeface="FlandersArtSans-Medium" panose="00000600000000000000" pitchFamily="2" charset="0"/>
            </a:endParaRPr>
          </a:p>
          <a:p>
            <a:pPr algn="l"/>
            <a:endParaRPr lang="nl-BE" sz="1600">
              <a:latin typeface="FlandersArtSans-Regular" panose="00000500000000000000" pitchFamily="2" charset="0"/>
            </a:endParaRPr>
          </a:p>
          <a:p>
            <a:pPr algn="l"/>
            <a:r>
              <a:rPr lang="nl-BE">
                <a:latin typeface="FlandersArtSans-Regular"/>
              </a:rPr>
              <a:t>28 november 2023 – VAC Leuven</a:t>
            </a:r>
          </a:p>
        </p:txBody>
      </p:sp>
    </p:spTree>
    <p:extLst>
      <p:ext uri="{BB962C8B-B14F-4D97-AF65-F5344CB8AC3E}">
        <p14:creationId xmlns:p14="http://schemas.microsoft.com/office/powerpoint/2010/main" val="1410998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87AB093-C171-7A7A-5363-0B3585193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374" y="81668"/>
            <a:ext cx="4807242" cy="6802256"/>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787FA094-5829-4579-886D-2796FE750DFC}"/>
              </a:ext>
            </a:extLst>
          </p:cNvPr>
          <p:cNvSpPr>
            <a:spLocks noGrp="1"/>
          </p:cNvSpPr>
          <p:nvPr>
            <p:ph idx="1"/>
          </p:nvPr>
        </p:nvSpPr>
        <p:spPr/>
        <p:txBody>
          <a:bodyPr vert="horz" lIns="91440" tIns="45720" rIns="91440" bIns="45720" rtlCol="0" anchor="t">
            <a:normAutofit/>
          </a:bodyPr>
          <a:lstStyle/>
          <a:p>
            <a:pPr marL="457200" indent="-457200">
              <a:buFont typeface="Arial" panose="020B0604020202020204" pitchFamily="34" charset="0"/>
              <a:buChar char="•"/>
            </a:pPr>
            <a:endParaRPr lang="nl-NL" b="0" dirty="0">
              <a:latin typeface="FlandersArtSans-Medium" panose="00000600000000000000"/>
              <a:ea typeface="Calibri"/>
              <a:cs typeface="Calibri"/>
            </a:endParaRPr>
          </a:p>
          <a:p>
            <a:pPr marL="457200" indent="-457200"/>
            <a:r>
              <a:rPr lang="nl-NL" sz="3600" dirty="0">
                <a:latin typeface="FlandersArtSans-Medium" panose="00000600000000000000"/>
                <a:ea typeface="Calibri"/>
                <a:cs typeface="Calibri"/>
              </a:rPr>
              <a:t>Bouwprojecten + Vastgoed</a:t>
            </a:r>
            <a:br>
              <a:rPr lang="nl-NL" sz="3600" dirty="0">
                <a:latin typeface="FlandersArtSans-Medium" panose="00000600000000000000"/>
                <a:ea typeface="Calibri"/>
                <a:cs typeface="Calibri"/>
              </a:rPr>
            </a:br>
            <a:r>
              <a:rPr lang="nl-NL" dirty="0">
                <a:latin typeface="FlandersArtSans-Medium" panose="00000600000000000000"/>
                <a:ea typeface="Calibri"/>
                <a:cs typeface="Calibri"/>
              </a:rPr>
              <a:t>vlaanderen.be/het-facilitair-bedrijf/vastgoed</a:t>
            </a:r>
            <a:endParaRPr lang="nl-NL" b="0" dirty="0">
              <a:latin typeface="FlandersArtSans-Medium" panose="00000600000000000000"/>
              <a:ea typeface="Calibri"/>
              <a:cs typeface="Calibri"/>
            </a:endParaRPr>
          </a:p>
        </p:txBody>
      </p:sp>
      <p:sp>
        <p:nvSpPr>
          <p:cNvPr id="2" name="Titel 1">
            <a:extLst>
              <a:ext uri="{FF2B5EF4-FFF2-40B4-BE49-F238E27FC236}">
                <a16:creationId xmlns:a16="http://schemas.microsoft.com/office/drawing/2014/main" id="{462DB9CB-B222-47D9-AD14-068EC3A6BC8B}"/>
              </a:ext>
            </a:extLst>
          </p:cNvPr>
          <p:cNvSpPr>
            <a:spLocks noGrp="1"/>
          </p:cNvSpPr>
          <p:nvPr>
            <p:ph type="title"/>
          </p:nvPr>
        </p:nvSpPr>
        <p:spPr/>
        <p:txBody>
          <a:bodyPr/>
          <a:lstStyle/>
          <a:p>
            <a:r>
              <a:rPr lang="nl-BE" b="1">
                <a:latin typeface="FlandersArtSans-Medium" panose="00000600000000000000"/>
              </a:rPr>
              <a:t>Wie zijn wij?</a:t>
            </a:r>
            <a:endParaRPr lang="nl-BE" b="1">
              <a:solidFill>
                <a:schemeClr val="tx1"/>
              </a:solidFill>
              <a:latin typeface="FlandersArtSans-Medium" panose="00000600000000000000"/>
            </a:endParaRPr>
          </a:p>
        </p:txBody>
      </p:sp>
      <p:sp>
        <p:nvSpPr>
          <p:cNvPr id="4" name="Rechthoek 3">
            <a:extLst>
              <a:ext uri="{FF2B5EF4-FFF2-40B4-BE49-F238E27FC236}">
                <a16:creationId xmlns:a16="http://schemas.microsoft.com/office/drawing/2014/main" id="{3ECF4985-4D9F-00A3-9763-113F6473DC05}"/>
              </a:ext>
            </a:extLst>
          </p:cNvPr>
          <p:cNvSpPr/>
          <p:nvPr/>
        </p:nvSpPr>
        <p:spPr>
          <a:xfrm>
            <a:off x="11772900" y="0"/>
            <a:ext cx="419100" cy="6858000"/>
          </a:xfrm>
          <a:prstGeom prst="rect">
            <a:avLst/>
          </a:prstGeom>
          <a:solidFill>
            <a:srgbClr val="FDE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63221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DB9CB-B222-47D9-AD14-068EC3A6BC8B}"/>
              </a:ext>
            </a:extLst>
          </p:cNvPr>
          <p:cNvSpPr>
            <a:spLocks noGrp="1"/>
          </p:cNvSpPr>
          <p:nvPr>
            <p:ph type="title"/>
          </p:nvPr>
        </p:nvSpPr>
        <p:spPr/>
        <p:txBody>
          <a:bodyPr/>
          <a:lstStyle/>
          <a:p>
            <a:r>
              <a:rPr lang="nl-BE" b="1">
                <a:solidFill>
                  <a:schemeClr val="tx1"/>
                </a:solidFill>
                <a:latin typeface="FlandersArtSans-Medium"/>
              </a:rPr>
              <a:t>Agenda</a:t>
            </a:r>
          </a:p>
        </p:txBody>
      </p:sp>
      <p:sp>
        <p:nvSpPr>
          <p:cNvPr id="3" name="Tijdelijke aanduiding voor inhoud 2">
            <a:extLst>
              <a:ext uri="{FF2B5EF4-FFF2-40B4-BE49-F238E27FC236}">
                <a16:creationId xmlns:a16="http://schemas.microsoft.com/office/drawing/2014/main" id="{787FA094-5829-4579-886D-2796FE750DFC}"/>
              </a:ext>
            </a:extLst>
          </p:cNvPr>
          <p:cNvSpPr>
            <a:spLocks noGrp="1"/>
          </p:cNvSpPr>
          <p:nvPr>
            <p:ph idx="1"/>
          </p:nvPr>
        </p:nvSpPr>
        <p:spPr>
          <a:xfrm>
            <a:off x="838200" y="1825625"/>
            <a:ext cx="10515600" cy="4859260"/>
          </a:xfrm>
        </p:spPr>
        <p:txBody>
          <a:bodyPr vert="horz" lIns="91440" tIns="45720" rIns="91440" bIns="45720" rtlCol="0" anchor="t">
            <a:normAutofit/>
          </a:bodyPr>
          <a:lstStyle/>
          <a:p>
            <a:pPr marL="457200" indent="-457200">
              <a:lnSpc>
                <a:spcPct val="150000"/>
              </a:lnSpc>
              <a:buFont typeface="Arial" panose="020B0604020202020204" pitchFamily="34" charset="0"/>
              <a:buChar char="•"/>
            </a:pPr>
            <a:r>
              <a:rPr lang="nl-NL" sz="3600" b="0"/>
              <a:t>Voorwoord		</a:t>
            </a:r>
            <a:r>
              <a:rPr lang="nl-NL" sz="3600" b="0">
                <a:solidFill>
                  <a:schemeClr val="bg1">
                    <a:lumMod val="65000"/>
                  </a:schemeClr>
                </a:solidFill>
              </a:rPr>
              <a:t>Frank </a:t>
            </a:r>
            <a:r>
              <a:rPr lang="nl-NL" sz="3600" b="0" err="1">
                <a:solidFill>
                  <a:schemeClr val="bg1">
                    <a:lumMod val="65000"/>
                  </a:schemeClr>
                </a:solidFill>
              </a:rPr>
              <a:t>Geets</a:t>
            </a:r>
            <a:r>
              <a:rPr lang="nl-NL" sz="3600" b="0">
                <a:solidFill>
                  <a:schemeClr val="bg1">
                    <a:lumMod val="65000"/>
                  </a:schemeClr>
                </a:solidFill>
              </a:rPr>
              <a:t> – HFB</a:t>
            </a:r>
            <a:endParaRPr lang="nl-NL" sz="3600">
              <a:solidFill>
                <a:schemeClr val="bg1">
                  <a:lumMod val="65000"/>
                </a:schemeClr>
              </a:solidFill>
              <a:highlight>
                <a:srgbClr val="FFFF00"/>
              </a:highlight>
              <a:cs typeface="Calibri"/>
            </a:endParaRPr>
          </a:p>
          <a:p>
            <a:pPr marL="457200" indent="-457200">
              <a:lnSpc>
                <a:spcPct val="150000"/>
              </a:lnSpc>
              <a:buFont typeface="Arial" panose="020B0604020202020204" pitchFamily="34" charset="0"/>
              <a:buChar char="•"/>
            </a:pPr>
            <a:r>
              <a:rPr lang="nl-NL" sz="3600" b="0">
                <a:ea typeface="Calibri"/>
                <a:cs typeface="Calibri"/>
              </a:rPr>
              <a:t>Maatschappij	</a:t>
            </a:r>
            <a:r>
              <a:rPr lang="nl-NL" sz="3600" b="0">
                <a:solidFill>
                  <a:schemeClr val="bg1">
                    <a:lumMod val="65000"/>
                  </a:schemeClr>
                </a:solidFill>
                <a:ea typeface="Calibri"/>
                <a:cs typeface="Calibri"/>
              </a:rPr>
              <a:t>Erik </a:t>
            </a:r>
            <a:r>
              <a:rPr lang="nl-NL" sz="3600" b="0" err="1">
                <a:solidFill>
                  <a:schemeClr val="bg1">
                    <a:lumMod val="65000"/>
                  </a:schemeClr>
                </a:solidFill>
                <a:ea typeface="Calibri"/>
                <a:cs typeface="Calibri"/>
              </a:rPr>
              <a:t>Wieërs</a:t>
            </a:r>
            <a:r>
              <a:rPr lang="nl-NL" sz="3600" b="0">
                <a:solidFill>
                  <a:schemeClr val="bg1">
                    <a:lumMod val="65000"/>
                  </a:schemeClr>
                </a:solidFill>
                <a:ea typeface="Calibri"/>
                <a:cs typeface="Calibri"/>
              </a:rPr>
              <a:t> – BWMSTR</a:t>
            </a:r>
          </a:p>
          <a:p>
            <a:pPr marL="457200" indent="-457200">
              <a:lnSpc>
                <a:spcPct val="150000"/>
              </a:lnSpc>
              <a:buFont typeface="Arial" panose="020B0604020202020204" pitchFamily="34" charset="0"/>
              <a:buChar char="•"/>
            </a:pPr>
            <a:r>
              <a:rPr lang="nl-NL" sz="3600">
                <a:ea typeface="Calibri"/>
                <a:cs typeface="Calibri"/>
              </a:rPr>
              <a:t>Klimaat 		</a:t>
            </a:r>
            <a:r>
              <a:rPr lang="nl-NL" sz="3600">
                <a:solidFill>
                  <a:schemeClr val="bg1">
                    <a:lumMod val="65000"/>
                  </a:schemeClr>
                </a:solidFill>
                <a:ea typeface="Calibri"/>
                <a:cs typeface="Calibri"/>
              </a:rPr>
              <a:t>Johan Brouwers – VMM</a:t>
            </a:r>
          </a:p>
          <a:p>
            <a:pPr marL="457200" indent="-457200">
              <a:lnSpc>
                <a:spcPct val="150000"/>
              </a:lnSpc>
              <a:buFont typeface="Arial" panose="020B0604020202020204" pitchFamily="34" charset="0"/>
              <a:buChar char="•"/>
            </a:pPr>
            <a:r>
              <a:rPr lang="nl-NL" sz="3600">
                <a:ea typeface="Calibri"/>
                <a:cs typeface="Calibri"/>
              </a:rPr>
              <a:t>Pauze </a:t>
            </a:r>
          </a:p>
          <a:p>
            <a:pPr marL="0" indent="0">
              <a:buNone/>
            </a:pPr>
            <a:endParaRPr lang="nl-NL" sz="3600">
              <a:ea typeface="Calibri"/>
              <a:cs typeface="Calibri"/>
            </a:endParaRPr>
          </a:p>
        </p:txBody>
      </p:sp>
      <p:sp>
        <p:nvSpPr>
          <p:cNvPr id="4" name="Rechthoek 3">
            <a:extLst>
              <a:ext uri="{FF2B5EF4-FFF2-40B4-BE49-F238E27FC236}">
                <a16:creationId xmlns:a16="http://schemas.microsoft.com/office/drawing/2014/main" id="{3ECF4985-4D9F-00A3-9763-113F6473DC05}"/>
              </a:ext>
            </a:extLst>
          </p:cNvPr>
          <p:cNvSpPr/>
          <p:nvPr/>
        </p:nvSpPr>
        <p:spPr>
          <a:xfrm>
            <a:off x="11772900" y="0"/>
            <a:ext cx="419100" cy="6858000"/>
          </a:xfrm>
          <a:prstGeom prst="rect">
            <a:avLst/>
          </a:prstGeom>
          <a:solidFill>
            <a:srgbClr val="FDE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38201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DB9CB-B222-47D9-AD14-068EC3A6BC8B}"/>
              </a:ext>
            </a:extLst>
          </p:cNvPr>
          <p:cNvSpPr>
            <a:spLocks noGrp="1"/>
          </p:cNvSpPr>
          <p:nvPr>
            <p:ph type="title"/>
          </p:nvPr>
        </p:nvSpPr>
        <p:spPr/>
        <p:txBody>
          <a:bodyPr/>
          <a:lstStyle/>
          <a:p>
            <a:r>
              <a:rPr lang="nl-BE" b="1">
                <a:solidFill>
                  <a:schemeClr val="tx1"/>
                </a:solidFill>
                <a:latin typeface="FlandersArtSans-Medium"/>
              </a:rPr>
              <a:t>Agenda</a:t>
            </a:r>
          </a:p>
        </p:txBody>
      </p:sp>
      <p:sp>
        <p:nvSpPr>
          <p:cNvPr id="3" name="Tijdelijke aanduiding voor inhoud 2">
            <a:extLst>
              <a:ext uri="{FF2B5EF4-FFF2-40B4-BE49-F238E27FC236}">
                <a16:creationId xmlns:a16="http://schemas.microsoft.com/office/drawing/2014/main" id="{787FA094-5829-4579-886D-2796FE750DFC}"/>
              </a:ext>
            </a:extLst>
          </p:cNvPr>
          <p:cNvSpPr>
            <a:spLocks noGrp="1"/>
          </p:cNvSpPr>
          <p:nvPr>
            <p:ph idx="1"/>
          </p:nvPr>
        </p:nvSpPr>
        <p:spPr>
          <a:xfrm>
            <a:off x="838200" y="1825625"/>
            <a:ext cx="10515600" cy="4859260"/>
          </a:xfrm>
        </p:spPr>
        <p:txBody>
          <a:bodyPr vert="horz" lIns="91440" tIns="45720" rIns="91440" bIns="45720" rtlCol="0" anchor="t">
            <a:normAutofit/>
          </a:bodyPr>
          <a:lstStyle/>
          <a:p>
            <a:pPr marL="457200" indent="-457200">
              <a:lnSpc>
                <a:spcPct val="150000"/>
              </a:lnSpc>
              <a:buFont typeface="Arial" panose="020B0604020202020204" pitchFamily="34" charset="0"/>
              <a:buChar char="•"/>
            </a:pPr>
            <a:r>
              <a:rPr lang="nl-NL" sz="3600" dirty="0">
                <a:ea typeface="Calibri"/>
                <a:cs typeface="Calibri"/>
              </a:rPr>
              <a:t>Milieu			</a:t>
            </a:r>
            <a:r>
              <a:rPr lang="nl-NL" sz="3600" dirty="0">
                <a:solidFill>
                  <a:schemeClr val="bg1">
                    <a:lumMod val="65000"/>
                  </a:schemeClr>
                </a:solidFill>
                <a:ea typeface="Calibri"/>
                <a:cs typeface="Calibri"/>
              </a:rPr>
              <a:t>Lisa Wastiels – </a:t>
            </a:r>
            <a:r>
              <a:rPr lang="nl-NL" sz="3600" dirty="0" err="1">
                <a:solidFill>
                  <a:schemeClr val="bg1">
                    <a:lumMod val="65000"/>
                  </a:schemeClr>
                </a:solidFill>
                <a:ea typeface="Calibri"/>
                <a:cs typeface="Calibri"/>
              </a:rPr>
              <a:t>Buildwise</a:t>
            </a:r>
            <a:r>
              <a:rPr lang="nl-NL" sz="3600" dirty="0">
                <a:solidFill>
                  <a:schemeClr val="bg1">
                    <a:lumMod val="65000"/>
                  </a:schemeClr>
                </a:solidFill>
                <a:ea typeface="Calibri"/>
                <a:cs typeface="Calibri"/>
              </a:rPr>
              <a:t> </a:t>
            </a:r>
          </a:p>
          <a:p>
            <a:pPr marL="457200" indent="-457200">
              <a:lnSpc>
                <a:spcPct val="150000"/>
              </a:lnSpc>
              <a:buFont typeface="Arial" panose="020B0604020202020204" pitchFamily="34" charset="0"/>
              <a:buChar char="•"/>
            </a:pPr>
            <a:r>
              <a:rPr lang="nl-NL" sz="3600" dirty="0" err="1">
                <a:ea typeface="Calibri"/>
                <a:cs typeface="Calibri"/>
              </a:rPr>
              <a:t>Usquare</a:t>
            </a:r>
            <a:r>
              <a:rPr lang="nl-NL" sz="3600" dirty="0">
                <a:ea typeface="Calibri"/>
                <a:cs typeface="Calibri"/>
              </a:rPr>
              <a:t> FEDER	</a:t>
            </a:r>
            <a:r>
              <a:rPr lang="nl-NL" sz="3600" dirty="0">
                <a:solidFill>
                  <a:schemeClr val="bg1">
                    <a:lumMod val="65000"/>
                  </a:schemeClr>
                </a:solidFill>
                <a:ea typeface="Calibri"/>
                <a:cs typeface="Calibri"/>
              </a:rPr>
              <a:t>Bart Verstappen – EVR </a:t>
            </a:r>
          </a:p>
          <a:p>
            <a:pPr marL="457200" indent="-457200">
              <a:lnSpc>
                <a:spcPct val="150000"/>
              </a:lnSpc>
              <a:buFont typeface="Arial" panose="020B0604020202020204" pitchFamily="34" charset="0"/>
              <a:buChar char="•"/>
            </a:pPr>
            <a:r>
              <a:rPr lang="nl-NL" sz="3600" dirty="0">
                <a:ea typeface="Calibri"/>
                <a:cs typeface="Calibri"/>
              </a:rPr>
              <a:t>Slotwoord		</a:t>
            </a:r>
            <a:r>
              <a:rPr lang="nl-NL" sz="3600" dirty="0">
                <a:solidFill>
                  <a:schemeClr val="bg1">
                    <a:lumMod val="65000"/>
                  </a:schemeClr>
                </a:solidFill>
                <a:ea typeface="Calibri"/>
                <a:cs typeface="Calibri"/>
              </a:rPr>
              <a:t>Sabrina </a:t>
            </a:r>
            <a:r>
              <a:rPr lang="nl-NL" sz="3600" dirty="0" err="1">
                <a:solidFill>
                  <a:schemeClr val="bg1">
                    <a:lumMod val="65000"/>
                  </a:schemeClr>
                </a:solidFill>
                <a:ea typeface="Calibri"/>
                <a:cs typeface="Calibri"/>
              </a:rPr>
              <a:t>Prieus</a:t>
            </a:r>
            <a:r>
              <a:rPr lang="nl-NL" sz="3600" dirty="0">
                <a:solidFill>
                  <a:schemeClr val="bg1">
                    <a:lumMod val="65000"/>
                  </a:schemeClr>
                </a:solidFill>
                <a:ea typeface="Calibri"/>
                <a:cs typeface="Calibri"/>
              </a:rPr>
              <a:t> - HFB</a:t>
            </a:r>
          </a:p>
          <a:p>
            <a:pPr marL="457200" indent="-457200">
              <a:lnSpc>
                <a:spcPct val="150000"/>
              </a:lnSpc>
              <a:buFont typeface="Arial" panose="020B0604020202020204" pitchFamily="34" charset="0"/>
              <a:buChar char="•"/>
            </a:pPr>
            <a:r>
              <a:rPr lang="nl-NL" sz="3600" dirty="0">
                <a:ea typeface="Calibri"/>
                <a:cs typeface="Calibri"/>
              </a:rPr>
              <a:t>Lunch</a:t>
            </a:r>
          </a:p>
        </p:txBody>
      </p:sp>
      <p:sp>
        <p:nvSpPr>
          <p:cNvPr id="4" name="Rechthoek 3">
            <a:extLst>
              <a:ext uri="{FF2B5EF4-FFF2-40B4-BE49-F238E27FC236}">
                <a16:creationId xmlns:a16="http://schemas.microsoft.com/office/drawing/2014/main" id="{3ECF4985-4D9F-00A3-9763-113F6473DC05}"/>
              </a:ext>
            </a:extLst>
          </p:cNvPr>
          <p:cNvSpPr/>
          <p:nvPr/>
        </p:nvSpPr>
        <p:spPr>
          <a:xfrm>
            <a:off x="11772900" y="0"/>
            <a:ext cx="419100" cy="6858000"/>
          </a:xfrm>
          <a:prstGeom prst="rect">
            <a:avLst/>
          </a:prstGeom>
          <a:solidFill>
            <a:srgbClr val="FDE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9815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C6439D-21EE-3064-136F-5BA9103CE539}"/>
              </a:ext>
            </a:extLst>
          </p:cNvPr>
          <p:cNvPicPr>
            <a:picLocks noChangeAspect="1"/>
          </p:cNvPicPr>
          <p:nvPr/>
        </p:nvPicPr>
        <p:blipFill>
          <a:blip r:embed="rId3"/>
          <a:stretch>
            <a:fillRect/>
          </a:stretch>
        </p:blipFill>
        <p:spPr>
          <a:xfrm>
            <a:off x="3298536" y="0"/>
            <a:ext cx="10287000" cy="6858000"/>
          </a:xfrm>
          <a:prstGeom prst="rect">
            <a:avLst/>
          </a:prstGeom>
        </p:spPr>
      </p:pic>
      <p:sp>
        <p:nvSpPr>
          <p:cNvPr id="3" name="Vrije vorm: vorm 2">
            <a:extLst>
              <a:ext uri="{FF2B5EF4-FFF2-40B4-BE49-F238E27FC236}">
                <a16:creationId xmlns:a16="http://schemas.microsoft.com/office/drawing/2014/main" id="{4E371F77-A609-69EB-4E4B-90DF2FB0FCA8}"/>
              </a:ext>
            </a:extLst>
          </p:cNvPr>
          <p:cNvSpPr/>
          <p:nvPr/>
        </p:nvSpPr>
        <p:spPr>
          <a:xfrm>
            <a:off x="-10351" y="-19196"/>
            <a:ext cx="8452387" cy="6964941"/>
          </a:xfrm>
          <a:custGeom>
            <a:avLst/>
            <a:gdLst>
              <a:gd name="connsiteX0" fmla="*/ 73891 w 8580582"/>
              <a:gd name="connsiteY0" fmla="*/ 36945 h 7084291"/>
              <a:gd name="connsiteX1" fmla="*/ 8580582 w 8580582"/>
              <a:gd name="connsiteY1" fmla="*/ 0 h 7084291"/>
              <a:gd name="connsiteX2" fmla="*/ 6373091 w 8580582"/>
              <a:gd name="connsiteY2" fmla="*/ 7084291 h 7084291"/>
              <a:gd name="connsiteX3" fmla="*/ 0 w 8580582"/>
              <a:gd name="connsiteY3" fmla="*/ 7084291 h 7084291"/>
              <a:gd name="connsiteX4" fmla="*/ 73891 w 8580582"/>
              <a:gd name="connsiteY4" fmla="*/ 36945 h 7084291"/>
              <a:gd name="connsiteX0" fmla="*/ 0 w 8581713"/>
              <a:gd name="connsiteY0" fmla="*/ 0 h 7103870"/>
              <a:gd name="connsiteX1" fmla="*/ 8581713 w 8581713"/>
              <a:gd name="connsiteY1" fmla="*/ 19579 h 7103870"/>
              <a:gd name="connsiteX2" fmla="*/ 6374222 w 8581713"/>
              <a:gd name="connsiteY2" fmla="*/ 7103870 h 7103870"/>
              <a:gd name="connsiteX3" fmla="*/ 1131 w 8581713"/>
              <a:gd name="connsiteY3" fmla="*/ 7103870 h 7103870"/>
              <a:gd name="connsiteX4" fmla="*/ 0 w 8581713"/>
              <a:gd name="connsiteY4" fmla="*/ 0 h 7103870"/>
              <a:gd name="connsiteX0" fmla="*/ 0 w 8581713"/>
              <a:gd name="connsiteY0" fmla="*/ 0 h 7103870"/>
              <a:gd name="connsiteX1" fmla="*/ 8581713 w 8581713"/>
              <a:gd name="connsiteY1" fmla="*/ 19579 h 7103870"/>
              <a:gd name="connsiteX2" fmla="*/ 6374222 w 8581713"/>
              <a:gd name="connsiteY2" fmla="*/ 7028505 h 7103870"/>
              <a:gd name="connsiteX3" fmla="*/ 1131 w 8581713"/>
              <a:gd name="connsiteY3" fmla="*/ 7103870 h 7103870"/>
              <a:gd name="connsiteX4" fmla="*/ 0 w 8581713"/>
              <a:gd name="connsiteY4" fmla="*/ 0 h 7103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1713" h="7103870">
                <a:moveTo>
                  <a:pt x="0" y="0"/>
                </a:moveTo>
                <a:lnTo>
                  <a:pt x="8581713" y="19579"/>
                </a:lnTo>
                <a:lnTo>
                  <a:pt x="6374222" y="7028505"/>
                </a:lnTo>
                <a:lnTo>
                  <a:pt x="1131" y="7103870"/>
                </a:lnTo>
                <a:lnTo>
                  <a:pt x="0" y="0"/>
                </a:lnTo>
                <a:close/>
              </a:path>
            </a:pathLst>
          </a:custGeom>
          <a:solidFill>
            <a:srgbClr val="FDEC00"/>
          </a:solidFill>
          <a:ln>
            <a:solidFill>
              <a:srgbClr val="FDE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a:extLst>
              <a:ext uri="{FF2B5EF4-FFF2-40B4-BE49-F238E27FC236}">
                <a16:creationId xmlns:a16="http://schemas.microsoft.com/office/drawing/2014/main" id="{7E6A7960-A50E-27B1-0B40-2ACD86268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775" y="281656"/>
            <a:ext cx="1362075" cy="628297"/>
          </a:xfrm>
          <a:prstGeom prst="rect">
            <a:avLst/>
          </a:prstGeom>
        </p:spPr>
      </p:pic>
      <p:pic>
        <p:nvPicPr>
          <p:cNvPr id="9" name="Afbeelding 8">
            <a:extLst>
              <a:ext uri="{FF2B5EF4-FFF2-40B4-BE49-F238E27FC236}">
                <a16:creationId xmlns:a16="http://schemas.microsoft.com/office/drawing/2014/main" id="{E3D86FB1-F2C5-E478-9B1B-5DB8432337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50" y="397685"/>
            <a:ext cx="1630683" cy="396241"/>
          </a:xfrm>
          <a:prstGeom prst="rect">
            <a:avLst/>
          </a:prstGeom>
        </p:spPr>
      </p:pic>
      <p:sp>
        <p:nvSpPr>
          <p:cNvPr id="7" name="Tijdelijke aanduiding voor inhoud 2">
            <a:extLst>
              <a:ext uri="{FF2B5EF4-FFF2-40B4-BE49-F238E27FC236}">
                <a16:creationId xmlns:a16="http://schemas.microsoft.com/office/drawing/2014/main" id="{EBC6389E-6B6D-42B2-5466-6832C1FDB590}"/>
              </a:ext>
            </a:extLst>
          </p:cNvPr>
          <p:cNvSpPr txBox="1">
            <a:spLocks/>
          </p:cNvSpPr>
          <p:nvPr/>
        </p:nvSpPr>
        <p:spPr>
          <a:xfrm>
            <a:off x="847725" y="1426128"/>
            <a:ext cx="6380357" cy="569337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000" b="1" err="1">
                <a:latin typeface="FlandersArtSans-Medium" panose="00000600000000000000" pitchFamily="2" charset="0"/>
              </a:rPr>
              <a:t>Voorwoord</a:t>
            </a:r>
            <a:r>
              <a:rPr lang="en-GB" sz="4000" b="1">
                <a:latin typeface="FlandersArtSans-Medium" panose="00000600000000000000" pitchFamily="2" charset="0"/>
              </a:rPr>
              <a:t> – Frank </a:t>
            </a:r>
            <a:r>
              <a:rPr lang="en-GB" sz="4000" b="1" err="1">
                <a:latin typeface="FlandersArtSans-Medium" panose="00000600000000000000" pitchFamily="2" charset="0"/>
              </a:rPr>
              <a:t>Geets</a:t>
            </a:r>
            <a:endParaRPr lang="nl-BE">
              <a:latin typeface="FlandersArtSans-Regular"/>
            </a:endParaRPr>
          </a:p>
        </p:txBody>
      </p:sp>
    </p:spTree>
    <p:extLst>
      <p:ext uri="{BB962C8B-B14F-4D97-AF65-F5344CB8AC3E}">
        <p14:creationId xmlns:p14="http://schemas.microsoft.com/office/powerpoint/2010/main" val="1682192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DB9CB-B222-47D9-AD14-068EC3A6BC8B}"/>
              </a:ext>
            </a:extLst>
          </p:cNvPr>
          <p:cNvSpPr>
            <a:spLocks noGrp="1"/>
          </p:cNvSpPr>
          <p:nvPr>
            <p:ph type="title"/>
          </p:nvPr>
        </p:nvSpPr>
        <p:spPr/>
        <p:txBody>
          <a:bodyPr/>
          <a:lstStyle/>
          <a:p>
            <a:r>
              <a:rPr lang="nl-BE" b="1">
                <a:solidFill>
                  <a:schemeClr val="tx1"/>
                </a:solidFill>
                <a:latin typeface="FlandersArtSans-Medium"/>
              </a:rPr>
              <a:t>Agenda</a:t>
            </a:r>
          </a:p>
        </p:txBody>
      </p:sp>
      <p:sp>
        <p:nvSpPr>
          <p:cNvPr id="3" name="Tijdelijke aanduiding voor inhoud 2">
            <a:extLst>
              <a:ext uri="{FF2B5EF4-FFF2-40B4-BE49-F238E27FC236}">
                <a16:creationId xmlns:a16="http://schemas.microsoft.com/office/drawing/2014/main" id="{787FA094-5829-4579-886D-2796FE750DFC}"/>
              </a:ext>
            </a:extLst>
          </p:cNvPr>
          <p:cNvSpPr>
            <a:spLocks noGrp="1"/>
          </p:cNvSpPr>
          <p:nvPr>
            <p:ph idx="1"/>
          </p:nvPr>
        </p:nvSpPr>
        <p:spPr>
          <a:xfrm>
            <a:off x="838200" y="1825625"/>
            <a:ext cx="10515600" cy="4859260"/>
          </a:xfrm>
        </p:spPr>
        <p:txBody>
          <a:bodyPr vert="horz" lIns="91440" tIns="45720" rIns="91440" bIns="45720" rtlCol="0" anchor="t">
            <a:normAutofit/>
          </a:bodyPr>
          <a:lstStyle/>
          <a:p>
            <a:pPr marL="457200" indent="-457200">
              <a:lnSpc>
                <a:spcPct val="150000"/>
              </a:lnSpc>
              <a:buFont typeface="Arial" panose="020B0604020202020204" pitchFamily="34" charset="0"/>
              <a:buChar char="•"/>
            </a:pPr>
            <a:r>
              <a:rPr lang="nl-NL" sz="3600" b="0">
                <a:solidFill>
                  <a:schemeClr val="bg1">
                    <a:lumMod val="65000"/>
                  </a:schemeClr>
                </a:solidFill>
              </a:rPr>
              <a:t>Voorwoord		Frank </a:t>
            </a:r>
            <a:r>
              <a:rPr lang="nl-NL" sz="3600" b="0" err="1">
                <a:solidFill>
                  <a:schemeClr val="bg1">
                    <a:lumMod val="65000"/>
                  </a:schemeClr>
                </a:solidFill>
              </a:rPr>
              <a:t>Geets</a:t>
            </a:r>
            <a:r>
              <a:rPr lang="nl-NL" sz="3600" b="0">
                <a:solidFill>
                  <a:schemeClr val="bg1">
                    <a:lumMod val="65000"/>
                  </a:schemeClr>
                </a:solidFill>
              </a:rPr>
              <a:t> – HFB</a:t>
            </a:r>
            <a:endParaRPr lang="nl-NL" sz="3600">
              <a:solidFill>
                <a:schemeClr val="bg1">
                  <a:lumMod val="65000"/>
                </a:schemeClr>
              </a:solidFill>
              <a:highlight>
                <a:srgbClr val="FFFF00"/>
              </a:highlight>
              <a:cs typeface="Calibri"/>
            </a:endParaRPr>
          </a:p>
          <a:p>
            <a:pPr marL="457200" indent="-457200">
              <a:lnSpc>
                <a:spcPct val="150000"/>
              </a:lnSpc>
              <a:buFont typeface="Arial" panose="020B0604020202020204" pitchFamily="34" charset="0"/>
              <a:buChar char="•"/>
            </a:pPr>
            <a:r>
              <a:rPr lang="nl-NL" sz="3600" b="0">
                <a:ea typeface="Calibri"/>
                <a:cs typeface="Calibri"/>
              </a:rPr>
              <a:t>Maatschappij	Erik </a:t>
            </a:r>
            <a:r>
              <a:rPr lang="nl-NL" sz="3600" b="0" err="1">
                <a:ea typeface="Calibri"/>
                <a:cs typeface="Calibri"/>
              </a:rPr>
              <a:t>Wieërs</a:t>
            </a:r>
            <a:r>
              <a:rPr lang="nl-NL" sz="3600" b="0">
                <a:ea typeface="Calibri"/>
                <a:cs typeface="Calibri"/>
              </a:rPr>
              <a:t> – BWMSTR</a:t>
            </a:r>
          </a:p>
          <a:p>
            <a:pPr marL="457200" indent="-457200">
              <a:lnSpc>
                <a:spcPct val="150000"/>
              </a:lnSpc>
              <a:buFont typeface="Arial" panose="020B0604020202020204" pitchFamily="34" charset="0"/>
              <a:buChar char="•"/>
            </a:pPr>
            <a:r>
              <a:rPr lang="nl-NL" sz="3600">
                <a:solidFill>
                  <a:schemeClr val="bg1">
                    <a:lumMod val="65000"/>
                  </a:schemeClr>
                </a:solidFill>
                <a:ea typeface="Calibri"/>
                <a:cs typeface="Calibri"/>
              </a:rPr>
              <a:t>Klimaat 		Johan Brouwers – VMM</a:t>
            </a:r>
          </a:p>
          <a:p>
            <a:pPr marL="457200" indent="-457200">
              <a:lnSpc>
                <a:spcPct val="150000"/>
              </a:lnSpc>
              <a:buFont typeface="Arial" panose="020B0604020202020204" pitchFamily="34" charset="0"/>
              <a:buChar char="•"/>
            </a:pPr>
            <a:r>
              <a:rPr lang="nl-NL" sz="3600">
                <a:solidFill>
                  <a:schemeClr val="bg1">
                    <a:lumMod val="65000"/>
                  </a:schemeClr>
                </a:solidFill>
                <a:ea typeface="Calibri"/>
                <a:cs typeface="Calibri"/>
              </a:rPr>
              <a:t>Pauze </a:t>
            </a:r>
          </a:p>
          <a:p>
            <a:pPr marL="0" indent="0">
              <a:buNone/>
            </a:pPr>
            <a:endParaRPr lang="nl-NL" sz="3600">
              <a:ea typeface="Calibri"/>
              <a:cs typeface="Calibri"/>
            </a:endParaRPr>
          </a:p>
        </p:txBody>
      </p:sp>
      <p:sp>
        <p:nvSpPr>
          <p:cNvPr id="4" name="Rechthoek 3">
            <a:extLst>
              <a:ext uri="{FF2B5EF4-FFF2-40B4-BE49-F238E27FC236}">
                <a16:creationId xmlns:a16="http://schemas.microsoft.com/office/drawing/2014/main" id="{3ECF4985-4D9F-00A3-9763-113F6473DC05}"/>
              </a:ext>
            </a:extLst>
          </p:cNvPr>
          <p:cNvSpPr/>
          <p:nvPr/>
        </p:nvSpPr>
        <p:spPr>
          <a:xfrm>
            <a:off x="11772900" y="0"/>
            <a:ext cx="419100" cy="6858000"/>
          </a:xfrm>
          <a:prstGeom prst="rect">
            <a:avLst/>
          </a:prstGeom>
          <a:solidFill>
            <a:srgbClr val="FDE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12960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DB9CB-B222-47D9-AD14-068EC3A6BC8B}"/>
              </a:ext>
            </a:extLst>
          </p:cNvPr>
          <p:cNvSpPr>
            <a:spLocks noGrp="1"/>
          </p:cNvSpPr>
          <p:nvPr>
            <p:ph type="title"/>
          </p:nvPr>
        </p:nvSpPr>
        <p:spPr/>
        <p:txBody>
          <a:bodyPr/>
          <a:lstStyle/>
          <a:p>
            <a:r>
              <a:rPr lang="nl-BE" b="1">
                <a:solidFill>
                  <a:schemeClr val="tx1"/>
                </a:solidFill>
                <a:latin typeface="FlandersArtSans-Medium"/>
              </a:rPr>
              <a:t>Agenda</a:t>
            </a:r>
          </a:p>
        </p:txBody>
      </p:sp>
      <p:sp>
        <p:nvSpPr>
          <p:cNvPr id="3" name="Tijdelijke aanduiding voor inhoud 2">
            <a:extLst>
              <a:ext uri="{FF2B5EF4-FFF2-40B4-BE49-F238E27FC236}">
                <a16:creationId xmlns:a16="http://schemas.microsoft.com/office/drawing/2014/main" id="{787FA094-5829-4579-886D-2796FE750DFC}"/>
              </a:ext>
            </a:extLst>
          </p:cNvPr>
          <p:cNvSpPr>
            <a:spLocks noGrp="1"/>
          </p:cNvSpPr>
          <p:nvPr>
            <p:ph idx="1"/>
          </p:nvPr>
        </p:nvSpPr>
        <p:spPr>
          <a:xfrm>
            <a:off x="838200" y="1825625"/>
            <a:ext cx="10515600" cy="4859260"/>
          </a:xfrm>
        </p:spPr>
        <p:txBody>
          <a:bodyPr vert="horz" lIns="91440" tIns="45720" rIns="91440" bIns="45720" rtlCol="0" anchor="t">
            <a:normAutofit/>
          </a:bodyPr>
          <a:lstStyle/>
          <a:p>
            <a:pPr marL="457200" indent="-457200">
              <a:lnSpc>
                <a:spcPct val="150000"/>
              </a:lnSpc>
              <a:buFont typeface="Arial" panose="020B0604020202020204" pitchFamily="34" charset="0"/>
              <a:buChar char="•"/>
            </a:pPr>
            <a:r>
              <a:rPr lang="nl-NL" sz="3600" b="0">
                <a:solidFill>
                  <a:schemeClr val="bg1">
                    <a:lumMod val="65000"/>
                  </a:schemeClr>
                </a:solidFill>
              </a:rPr>
              <a:t>Voorwoord		Frank </a:t>
            </a:r>
            <a:r>
              <a:rPr lang="nl-NL" sz="3600" b="0" err="1">
                <a:solidFill>
                  <a:schemeClr val="bg1">
                    <a:lumMod val="65000"/>
                  </a:schemeClr>
                </a:solidFill>
              </a:rPr>
              <a:t>Geets</a:t>
            </a:r>
            <a:r>
              <a:rPr lang="nl-NL" sz="3600" b="0">
                <a:solidFill>
                  <a:schemeClr val="bg1">
                    <a:lumMod val="65000"/>
                  </a:schemeClr>
                </a:solidFill>
              </a:rPr>
              <a:t> – HFB</a:t>
            </a:r>
            <a:endParaRPr lang="nl-NL" sz="3600">
              <a:solidFill>
                <a:schemeClr val="bg1">
                  <a:lumMod val="65000"/>
                </a:schemeClr>
              </a:solidFill>
              <a:highlight>
                <a:srgbClr val="FFFF00"/>
              </a:highlight>
              <a:cs typeface="Calibri"/>
            </a:endParaRPr>
          </a:p>
          <a:p>
            <a:pPr marL="457200" indent="-457200">
              <a:lnSpc>
                <a:spcPct val="150000"/>
              </a:lnSpc>
              <a:buFont typeface="Arial" panose="020B0604020202020204" pitchFamily="34" charset="0"/>
              <a:buChar char="•"/>
            </a:pPr>
            <a:r>
              <a:rPr lang="nl-NL" sz="3600" b="0">
                <a:solidFill>
                  <a:schemeClr val="bg1">
                    <a:lumMod val="65000"/>
                  </a:schemeClr>
                </a:solidFill>
                <a:ea typeface="Calibri"/>
                <a:cs typeface="Calibri"/>
              </a:rPr>
              <a:t>Maatschappij	Erik </a:t>
            </a:r>
            <a:r>
              <a:rPr lang="nl-NL" sz="3600" b="0" err="1">
                <a:solidFill>
                  <a:schemeClr val="bg1">
                    <a:lumMod val="65000"/>
                  </a:schemeClr>
                </a:solidFill>
                <a:ea typeface="Calibri"/>
                <a:cs typeface="Calibri"/>
              </a:rPr>
              <a:t>Wieërs</a:t>
            </a:r>
            <a:r>
              <a:rPr lang="nl-NL" sz="3600" b="0">
                <a:solidFill>
                  <a:schemeClr val="bg1">
                    <a:lumMod val="65000"/>
                  </a:schemeClr>
                </a:solidFill>
                <a:ea typeface="Calibri"/>
                <a:cs typeface="Calibri"/>
              </a:rPr>
              <a:t> – BWMSTR</a:t>
            </a:r>
          </a:p>
          <a:p>
            <a:pPr marL="457200" indent="-457200">
              <a:lnSpc>
                <a:spcPct val="150000"/>
              </a:lnSpc>
              <a:buFont typeface="Arial" panose="020B0604020202020204" pitchFamily="34" charset="0"/>
              <a:buChar char="•"/>
            </a:pPr>
            <a:r>
              <a:rPr lang="nl-NL" sz="3600">
                <a:ea typeface="Calibri"/>
                <a:cs typeface="Calibri"/>
              </a:rPr>
              <a:t>Klimaat 		Johan Brouwers – VMM</a:t>
            </a:r>
          </a:p>
          <a:p>
            <a:pPr marL="457200" indent="-457200">
              <a:lnSpc>
                <a:spcPct val="150000"/>
              </a:lnSpc>
              <a:buFont typeface="Arial" panose="020B0604020202020204" pitchFamily="34" charset="0"/>
              <a:buChar char="•"/>
            </a:pPr>
            <a:r>
              <a:rPr lang="nl-NL" sz="3600">
                <a:solidFill>
                  <a:schemeClr val="bg1">
                    <a:lumMod val="65000"/>
                  </a:schemeClr>
                </a:solidFill>
                <a:ea typeface="Calibri"/>
                <a:cs typeface="Calibri"/>
              </a:rPr>
              <a:t>Pauze </a:t>
            </a:r>
          </a:p>
          <a:p>
            <a:pPr marL="0" indent="0">
              <a:buNone/>
            </a:pPr>
            <a:endParaRPr lang="nl-NL" sz="3600">
              <a:ea typeface="Calibri"/>
              <a:cs typeface="Calibri"/>
            </a:endParaRPr>
          </a:p>
        </p:txBody>
      </p:sp>
      <p:sp>
        <p:nvSpPr>
          <p:cNvPr id="4" name="Rechthoek 3">
            <a:extLst>
              <a:ext uri="{FF2B5EF4-FFF2-40B4-BE49-F238E27FC236}">
                <a16:creationId xmlns:a16="http://schemas.microsoft.com/office/drawing/2014/main" id="{3ECF4985-4D9F-00A3-9763-113F6473DC05}"/>
              </a:ext>
            </a:extLst>
          </p:cNvPr>
          <p:cNvSpPr/>
          <p:nvPr/>
        </p:nvSpPr>
        <p:spPr>
          <a:xfrm>
            <a:off x="11772900" y="0"/>
            <a:ext cx="419100" cy="6858000"/>
          </a:xfrm>
          <a:prstGeom prst="rect">
            <a:avLst/>
          </a:prstGeom>
          <a:solidFill>
            <a:srgbClr val="FDE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9136458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ubSubCategorie xmlns="267b46ec-252e-4de6-8958-6418fea2c6ca" xsi:nil="true"/>
    <Status xmlns="267b46ec-252e-4de6-8958-6418fea2c6ca">huidig</Status>
    <Categorie xmlns="267b46ec-252e-4de6-8958-6418fea2c6ca">Forum_17_2023</Categorie>
    <SubCategorie xmlns="267b46ec-252e-4de6-8958-6418fea2c6ca" xsi:nil="true"/>
    <_dlc_DocId xmlns="f2018528-1da4-41c7-8a42-759687759166">HFBID-2117208320-396</_dlc_DocId>
    <_dlc_DocIdUrl xmlns="f2018528-1da4-41c7-8a42-759687759166">
      <Url>https://vlaamseoverheid.sharepoint.com/sites/afb/Overleg/_layouts/15/DocIdRedir.aspx?ID=HFBID-2117208320-396</Url>
      <Description>HFBID-2117208320-396</Description>
    </_dlc_DocIdUrl>
    <SharedWithUsers xmlns="f2018528-1da4-41c7-8a42-759687759166">
      <UserInfo>
        <DisplayName>Prieus Sabrina</DisplayName>
        <AccountId>24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0D578095F811304BBC7E9C0D410E4B3F" ma:contentTypeVersion="393" ma:contentTypeDescription="Een nieuw document maken." ma:contentTypeScope="" ma:versionID="ced4420ac6dc64d95389923e1a8f664a">
  <xsd:schema xmlns:xsd="http://www.w3.org/2001/XMLSchema" xmlns:xs="http://www.w3.org/2001/XMLSchema" xmlns:p="http://schemas.microsoft.com/office/2006/metadata/properties" xmlns:ns2="267b46ec-252e-4de6-8958-6418fea2c6ca" xmlns:ns3="f2018528-1da4-41c7-8a42-759687759166" targetNamespace="http://schemas.microsoft.com/office/2006/metadata/properties" ma:root="true" ma:fieldsID="91d770bb0d0822054ed134db053ca86a" ns2:_="" ns3:_="">
    <xsd:import namespace="267b46ec-252e-4de6-8958-6418fea2c6ca"/>
    <xsd:import namespace="f2018528-1da4-41c7-8a42-759687759166"/>
    <xsd:element name="properties">
      <xsd:complexType>
        <xsd:sequence>
          <xsd:element name="documentManagement">
            <xsd:complexType>
              <xsd:all>
                <xsd:element ref="ns2:Categorie" minOccurs="0"/>
                <xsd:element ref="ns2:SubCategorie" minOccurs="0"/>
                <xsd:element ref="ns2:SubSubCategorie" minOccurs="0"/>
                <xsd:element ref="ns2:Status" minOccurs="0"/>
                <xsd:element ref="ns2:MediaServiceMetadata" minOccurs="0"/>
                <xsd:element ref="ns2:MediaServiceFastMetadata" minOccurs="0"/>
                <xsd:element ref="ns3:_dlc_DocId" minOccurs="0"/>
                <xsd:element ref="ns3:_dlc_DocIdUrl" minOccurs="0"/>
                <xsd:element ref="ns3:_dlc_DocIdPersistId" minOccurs="0"/>
                <xsd:element ref="ns2:MediaServiceEventHashCode" minOccurs="0"/>
                <xsd:element ref="ns2:MediaServiceGenerationTime" minOccurs="0"/>
                <xsd:element ref="ns2:MediaServiceAutoTag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7b46ec-252e-4de6-8958-6418fea2c6ca" elementFormDefault="qualified">
    <xsd:import namespace="http://schemas.microsoft.com/office/2006/documentManagement/types"/>
    <xsd:import namespace="http://schemas.microsoft.com/office/infopath/2007/PartnerControls"/>
    <xsd:element name="Categorie" ma:index="4" nillable="true" ma:displayName="Categorie" ma:format="Dropdown" ma:indexed="true" ma:internalName="Categorie" ma:readOnly="false">
      <xsd:simpleType>
        <xsd:union memberTypes="dms:Text">
          <xsd:simpleType>
            <xsd:restriction base="dms:Choice">
              <xsd:enumeration value="A"/>
            </xsd:restriction>
          </xsd:simpleType>
        </xsd:union>
      </xsd:simpleType>
    </xsd:element>
    <xsd:element name="SubCategorie" ma:index="5" nillable="true" ma:displayName="SubCategorie" ma:format="Dropdown" ma:indexed="true" ma:internalName="SubCategorie" ma:readOnly="false">
      <xsd:simpleType>
        <xsd:union memberTypes="dms:Text">
          <xsd:simpleType>
            <xsd:restriction base="dms:Choice">
              <xsd:enumeration value="A"/>
            </xsd:restriction>
          </xsd:simpleType>
        </xsd:union>
      </xsd:simpleType>
    </xsd:element>
    <xsd:element name="SubSubCategorie" ma:index="6" nillable="true" ma:displayName="SubSubCategorie" ma:format="Dropdown" ma:indexed="true" ma:internalName="SubSubCategorie" ma:readOnly="false">
      <xsd:simpleType>
        <xsd:union memberTypes="dms:Text">
          <xsd:simpleType>
            <xsd:restriction base="dms:Choice">
              <xsd:enumeration value="A"/>
            </xsd:restriction>
          </xsd:simpleType>
        </xsd:union>
      </xsd:simpleType>
    </xsd:element>
    <xsd:element name="Status" ma:index="7" nillable="true" ma:displayName="Status" ma:default="huidig" ma:format="Dropdown" ma:internalName="Status" ma:readOnly="false">
      <xsd:simpleType>
        <xsd:restriction base="dms:Choice">
          <xsd:enumeration value="archief"/>
          <xsd:enumeration value="draft"/>
          <xsd:enumeration value="huidig"/>
        </xsd:restriction>
      </xsd:simpleType>
    </xsd:element>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018528-1da4-41c7-8a42-759687759166" elementFormDefault="qualified">
    <xsd:import namespace="http://schemas.microsoft.com/office/2006/documentManagement/types"/>
    <xsd:import namespace="http://schemas.microsoft.com/office/infopath/2007/PartnerControls"/>
    <xsd:element name="_dlc_DocId" ma:index="14" nillable="true" ma:displayName="Waarde van de document-id" ma:description="De waarde van de document-id die aan dit item is toegewezen." ma:indexed="true" ma:internalName="_dlc_DocId" ma:readOnly="true">
      <xsd:simpleType>
        <xsd:restriction base="dms:Text"/>
      </xsd:simpleType>
    </xsd:element>
    <xsd:element name="_dlc_DocIdUrl" ma:index="15"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Inhoudstype"/>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3B9DD6-310F-4944-8574-90DF0A36ACA9}">
  <ds:schemaRefs>
    <ds:schemaRef ds:uri="http://schemas.microsoft.com/office/2006/documentManagement/types"/>
    <ds:schemaRef ds:uri="http://purl.org/dc/terms/"/>
    <ds:schemaRef ds:uri="http://schemas.openxmlformats.org/package/2006/metadata/core-properties"/>
    <ds:schemaRef ds:uri="http://purl.org/dc/dcmitype/"/>
    <ds:schemaRef ds:uri="f2018528-1da4-41c7-8a42-759687759166"/>
    <ds:schemaRef ds:uri="http://purl.org/dc/elements/1.1/"/>
    <ds:schemaRef ds:uri="http://schemas.microsoft.com/office/2006/metadata/properties"/>
    <ds:schemaRef ds:uri="http://schemas.microsoft.com/office/infopath/2007/PartnerControls"/>
    <ds:schemaRef ds:uri="267b46ec-252e-4de6-8958-6418fea2c6ca"/>
    <ds:schemaRef ds:uri="http://www.w3.org/XML/1998/namespace"/>
  </ds:schemaRefs>
</ds:datastoreItem>
</file>

<file path=customXml/itemProps2.xml><?xml version="1.0" encoding="utf-8"?>
<ds:datastoreItem xmlns:ds="http://schemas.openxmlformats.org/officeDocument/2006/customXml" ds:itemID="{63B304F2-F78C-4511-9DAF-5A79982382A2}">
  <ds:schemaRefs>
    <ds:schemaRef ds:uri="http://schemas.microsoft.com/sharepoint/v3/contenttype/forms"/>
  </ds:schemaRefs>
</ds:datastoreItem>
</file>

<file path=customXml/itemProps3.xml><?xml version="1.0" encoding="utf-8"?>
<ds:datastoreItem xmlns:ds="http://schemas.openxmlformats.org/officeDocument/2006/customXml" ds:itemID="{59C960EF-10CA-409E-AA70-1FF6481ED2EF}">
  <ds:schemaRefs>
    <ds:schemaRef ds:uri="http://schemas.microsoft.com/sharepoint/events"/>
  </ds:schemaRefs>
</ds:datastoreItem>
</file>

<file path=customXml/itemProps4.xml><?xml version="1.0" encoding="utf-8"?>
<ds:datastoreItem xmlns:ds="http://schemas.openxmlformats.org/officeDocument/2006/customXml" ds:itemID="{6507F627-0003-4AC0-AA9F-A498E4BB5ED7}"/>
</file>

<file path=docProps/app.xml><?xml version="1.0" encoding="utf-8"?>
<Properties xmlns="http://schemas.openxmlformats.org/officeDocument/2006/extended-properties" xmlns:vt="http://schemas.openxmlformats.org/officeDocument/2006/docPropsVTypes">
  <TotalTime>110</TotalTime>
  <Words>1013</Words>
  <Application>Microsoft Office PowerPoint</Application>
  <PresentationFormat>Widescreen</PresentationFormat>
  <Paragraphs>163</Paragraphs>
  <Slides>14</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Flanders Art Sans</vt:lpstr>
      <vt:lpstr>FlandersArtSans-Medium</vt:lpstr>
      <vt:lpstr>FlandersArtSans-Regular</vt:lpstr>
      <vt:lpstr>flanders-serif</vt:lpstr>
      <vt:lpstr>Office Theme</vt:lpstr>
      <vt:lpstr>PowerPoint Presentation</vt:lpstr>
      <vt:lpstr>Praktisch</vt:lpstr>
      <vt:lpstr>PowerPoint Presentation</vt:lpstr>
      <vt:lpstr>Wie zijn wij?</vt:lpstr>
      <vt:lpstr>Agenda</vt:lpstr>
      <vt:lpstr>Agenda</vt:lpstr>
      <vt:lpstr>PowerPoint Presentation</vt:lpstr>
      <vt:lpstr>Agenda</vt:lpstr>
      <vt:lpstr>Agenda</vt:lpstr>
      <vt:lpstr>PowerPoint Presentation</vt:lpstr>
      <vt:lpstr>Agenda</vt:lpstr>
      <vt:lpstr>Agenda</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Mallants Eliah</dc:creator>
  <cp:lastModifiedBy>Mallants Eliah</cp:lastModifiedBy>
  <cp:revision>1</cp:revision>
  <dcterms:created xsi:type="dcterms:W3CDTF">2023-11-20T12:16:57Z</dcterms:created>
  <dcterms:modified xsi:type="dcterms:W3CDTF">2023-11-28T07:40:51Z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0x0101000D578095F811304BBC7E9C0D410E4B3F</vt:lpwstr>
  </property>
  <property fmtid="{D5CDD505-2E9C-101B-9397-08002B2CF9AE}" pid="3" name="_dlc_DocIdItemGuid">
    <vt:lpwstr>ef369524-c846-4fb5-bad3-92c5334f8736</vt:lpwstr>
  </property>
</Properties>
</file>