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1090" r:id="rId5"/>
    <p:sldId id="1089" r:id="rId6"/>
    <p:sldId id="1119" r:id="rId7"/>
    <p:sldId id="1122" r:id="rId8"/>
    <p:sldId id="266" r:id="rId9"/>
    <p:sldId id="1111" r:id="rId10"/>
    <p:sldId id="1099" r:id="rId11"/>
    <p:sldId id="1125" r:id="rId12"/>
    <p:sldId id="1081" r:id="rId13"/>
    <p:sldId id="1098" r:id="rId14"/>
    <p:sldId id="1080" r:id="rId15"/>
    <p:sldId id="1124" r:id="rId16"/>
    <p:sldId id="1101" r:id="rId17"/>
    <p:sldId id="274" r:id="rId18"/>
    <p:sldId id="273" r:id="rId19"/>
    <p:sldId id="1103" r:id="rId20"/>
    <p:sldId id="1106" r:id="rId21"/>
    <p:sldId id="1107" r:id="rId22"/>
    <p:sldId id="1108" r:id="rId23"/>
    <p:sldId id="1109" r:id="rId24"/>
    <p:sldId id="262" r:id="rId25"/>
    <p:sldId id="1061" r:id="rId26"/>
    <p:sldId id="1058" r:id="rId27"/>
    <p:sldId id="1112" r:id="rId28"/>
    <p:sldId id="1126" r:id="rId29"/>
    <p:sldId id="1127" r:id="rId30"/>
    <p:sldId id="1128" r:id="rId31"/>
    <p:sldId id="1113" r:id="rId32"/>
    <p:sldId id="1114" r:id="rId33"/>
    <p:sldId id="1095" r:id="rId34"/>
    <p:sldId id="1097" r:id="rId35"/>
    <p:sldId id="275" r:id="rId3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8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tsaert Francis" initials="TF" lastIdx="2" clrIdx="0">
    <p:extLst>
      <p:ext uri="{19B8F6BF-5375-455C-9EA6-DF929625EA0E}">
        <p15:presenceInfo xmlns:p15="http://schemas.microsoft.com/office/powerpoint/2012/main" userId="S::francis.tratsaert@vlaanderen.be::3acdabdf-8159-4346-bf5e-12f6c772ec7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993A"/>
    <a:srgbClr val="F5F5ED"/>
    <a:srgbClr val="24789C"/>
    <a:srgbClr val="FFEB00"/>
    <a:srgbClr val="3C3D3C"/>
    <a:srgbClr val="F6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20" autoAdjust="0"/>
    <p:restoredTop sz="60759" autoAdjust="0"/>
  </p:normalViewPr>
  <p:slideViewPr>
    <p:cSldViewPr snapToGrid="0" showGuides="1">
      <p:cViewPr varScale="1">
        <p:scale>
          <a:sx n="52" d="100"/>
          <a:sy n="52" d="100"/>
        </p:scale>
        <p:origin x="1229" y="48"/>
      </p:cViewPr>
      <p:guideLst>
        <p:guide pos="3840"/>
        <p:guide orient="horz" pos="18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080" y="9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C9BDA08-B0F2-4207-B30F-6D119ED7AF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E34BD66-4601-4A29-A62E-A803E3424E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72AE3-3954-4054-8B0A-FF3966B64FB1}" type="datetimeFigureOut">
              <a:rPr lang="nl-BE" smtClean="0"/>
              <a:t>23/11/2023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EA9A42D-78FD-4192-A631-D315C2B0F9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B4C4B7-3D16-485C-9655-BBD0D761EB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33DA4-DB19-45F5-BC40-12C36FE9A2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772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9001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50677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02261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484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317043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134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1971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29381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60570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10148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het tweede projectjaar zijn er 11 mentorbesturen. Op deze slide vind je ook de contactpersonen, zodat je hen kan contacteren om zeker aan te sluiten bij de mentorbesturen.</a:t>
            </a:r>
          </a:p>
        </p:txBody>
      </p:sp>
    </p:spTree>
    <p:extLst>
      <p:ext uri="{BB962C8B-B14F-4D97-AF65-F5344CB8AC3E}">
        <p14:creationId xmlns:p14="http://schemas.microsoft.com/office/powerpoint/2010/main" val="2989822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3368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19651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44663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87576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27425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9472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0942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11395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71930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163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64628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802932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68819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17661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5205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87061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pPr algn="l"/>
            <a:endParaRPr lang="nl-BE" b="0" i="0" dirty="0">
              <a:solidFill>
                <a:srgbClr val="404040"/>
              </a:solidFill>
              <a:effectLst/>
              <a:latin typeface="FlandersArtSans-Regular" panose="00000500000000000000"/>
            </a:endParaRP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0015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laanderen.be/samenleven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../slides/slide2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../slides/slide2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../slides/slide2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../slides/slide2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7" Type="http://schemas.openxmlformats.org/officeDocument/2006/relationships/image" Target="../media/image3.svg"/><Relationship Id="rId2" Type="http://schemas.openxmlformats.org/officeDocument/2006/relationships/hyperlink" Target="../lokaalbestuur.vlaanderen.b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slide" Target="../slides/slide21.xm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2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../slides/slide2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7.sv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.xml"/><Relationship Id="rId3" Type="http://schemas.openxmlformats.org/officeDocument/2006/relationships/image" Target="../media/image31.svg"/><Relationship Id="rId7" Type="http://schemas.openxmlformats.org/officeDocument/2006/relationships/hyperlink" Target="https://binnenland.vlaanderen.be/" TargetMode="External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7.svg"/><Relationship Id="rId4" Type="http://schemas.openxmlformats.org/officeDocument/2006/relationships/slide" Target="../slides/slide21.xml"/><Relationship Id="rId9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slide" Target="../slides/slide2.xml"/><Relationship Id="rId4" Type="http://schemas.openxmlformats.org/officeDocument/2006/relationships/image" Target="../media/image5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.sv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3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sv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3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sv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41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18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sv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2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1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1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18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sv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41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.sv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50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5.sv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3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" Target="../slides/slide2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.sv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5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.sv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5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sv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41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svg"/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2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sv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41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slide" Target="../slides/slide2.xml"/><Relationship Id="rId4" Type="http://schemas.openxmlformats.org/officeDocument/2006/relationships/image" Target="../media/image5.sv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.xml"/><Relationship Id="rId3" Type="http://schemas.openxmlformats.org/officeDocument/2006/relationships/image" Target="../media/image24.png"/><Relationship Id="rId7" Type="http://schemas.openxmlformats.org/officeDocument/2006/relationships/image" Target="../media/image5.sv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10" Type="http://schemas.openxmlformats.org/officeDocument/2006/relationships/image" Target="../media/image7.svg"/><Relationship Id="rId4" Type="http://schemas.openxmlformats.org/officeDocument/2006/relationships/image" Target="../media/image25.svg"/><Relationship Id="rId9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svg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slide" Target="../slides/slide21.xml"/><Relationship Id="rId4" Type="http://schemas.openxmlformats.org/officeDocument/2006/relationships/image" Target="../media/image1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5CFBFE43-2BC8-4EE0-A41A-4FBFC6C4F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" r="-140" b="22747"/>
          <a:stretch/>
        </p:blipFill>
        <p:spPr>
          <a:xfrm>
            <a:off x="11318" y="0"/>
            <a:ext cx="12192000" cy="6858000"/>
          </a:xfrm>
          <a:prstGeom prst="rect">
            <a:avLst/>
          </a:prstGeom>
        </p:spPr>
      </p:pic>
      <p:grpSp>
        <p:nvGrpSpPr>
          <p:cNvPr id="4" name="Afbeelding 2">
            <a:extLst>
              <a:ext uri="{FF2B5EF4-FFF2-40B4-BE49-F238E27FC236}">
                <a16:creationId xmlns:a16="http://schemas.microsoft.com/office/drawing/2014/main" id="{1504C38A-C048-4F7B-BE12-F20F4C154D82}"/>
              </a:ext>
            </a:extLst>
          </p:cNvPr>
          <p:cNvGrpSpPr/>
          <p:nvPr/>
        </p:nvGrpSpPr>
        <p:grpSpPr>
          <a:xfrm>
            <a:off x="0" y="1814417"/>
            <a:ext cx="12912436" cy="5053416"/>
            <a:chOff x="-720437" y="2939425"/>
            <a:chExt cx="13118523" cy="5053416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D1788B51-CF8D-48BE-AC92-7E8E3EFDB6B4}"/>
                </a:ext>
              </a:extLst>
            </p:cNvPr>
            <p:cNvSpPr/>
            <p:nvPr/>
          </p:nvSpPr>
          <p:spPr>
            <a:xfrm>
              <a:off x="-720437" y="3473624"/>
              <a:ext cx="12398087" cy="4519217"/>
            </a:xfrm>
            <a:custGeom>
              <a:avLst/>
              <a:gdLst>
                <a:gd name="connsiteX0" fmla="*/ 4890098 w 12398087"/>
                <a:gd name="connsiteY0" fmla="*/ 775323 h 4519217"/>
                <a:gd name="connsiteX1" fmla="*/ 33015 w 12398087"/>
                <a:gd name="connsiteY1" fmla="*/ 4774 h 4519217"/>
                <a:gd name="connsiteX2" fmla="*/ 33015 w 12398087"/>
                <a:gd name="connsiteY2" fmla="*/ 4774 h 4519217"/>
                <a:gd name="connsiteX3" fmla="*/ 0 w 12398087"/>
                <a:gd name="connsiteY3" fmla="*/ 0 h 4519217"/>
                <a:gd name="connsiteX4" fmla="*/ 0 w 12398087"/>
                <a:gd name="connsiteY4" fmla="*/ 4519218 h 4519217"/>
                <a:gd name="connsiteX5" fmla="*/ 12398087 w 12398087"/>
                <a:gd name="connsiteY5" fmla="*/ 4519218 h 4519217"/>
                <a:gd name="connsiteX6" fmla="*/ 12398087 w 12398087"/>
                <a:gd name="connsiteY6" fmla="*/ 1965998 h 4519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98087" h="4519217">
                  <a:moveTo>
                    <a:pt x="4890098" y="775323"/>
                  </a:moveTo>
                  <a:lnTo>
                    <a:pt x="33015" y="4774"/>
                  </a:lnTo>
                  <a:lnTo>
                    <a:pt x="33015" y="4774"/>
                  </a:lnTo>
                  <a:lnTo>
                    <a:pt x="0" y="0"/>
                  </a:lnTo>
                  <a:lnTo>
                    <a:pt x="0" y="4519218"/>
                  </a:lnTo>
                  <a:lnTo>
                    <a:pt x="12398087" y="4519218"/>
                  </a:lnTo>
                  <a:lnTo>
                    <a:pt x="12398087" y="1965998"/>
                  </a:lnTo>
                  <a:close/>
                </a:path>
              </a:pathLst>
            </a:custGeom>
            <a:solidFill>
              <a:srgbClr val="24789C"/>
            </a:solidFill>
            <a:ln w="9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ECBC9E9D-5DB6-4778-BA64-4CEB0D6DFAD6}"/>
                </a:ext>
              </a:extLst>
            </p:cNvPr>
            <p:cNvSpPr/>
            <p:nvPr/>
          </p:nvSpPr>
          <p:spPr>
            <a:xfrm>
              <a:off x="0" y="2939425"/>
              <a:ext cx="12398086" cy="4535450"/>
            </a:xfrm>
            <a:custGeom>
              <a:avLst/>
              <a:gdLst>
                <a:gd name="connsiteX0" fmla="*/ 0 w 12398086"/>
                <a:gd name="connsiteY0" fmla="*/ 0 h 4535450"/>
                <a:gd name="connsiteX1" fmla="*/ 12398087 w 12398086"/>
                <a:gd name="connsiteY1" fmla="*/ 0 h 4535450"/>
                <a:gd name="connsiteX2" fmla="*/ 12398087 w 12398086"/>
                <a:gd name="connsiteY2" fmla="*/ 4535450 h 4535450"/>
                <a:gd name="connsiteX3" fmla="*/ 0 w 12398086"/>
                <a:gd name="connsiteY3" fmla="*/ 4535450 h 4535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98086" h="4535450">
                  <a:moveTo>
                    <a:pt x="0" y="0"/>
                  </a:moveTo>
                  <a:lnTo>
                    <a:pt x="12398087" y="0"/>
                  </a:lnTo>
                  <a:lnTo>
                    <a:pt x="12398087" y="4535450"/>
                  </a:lnTo>
                  <a:lnTo>
                    <a:pt x="0" y="4535450"/>
                  </a:lnTo>
                  <a:close/>
                </a:path>
              </a:pathLst>
            </a:custGeom>
            <a:noFill/>
            <a:ln w="9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51BB6186-0EED-4A9A-8267-676CF4B0E159}"/>
                </a:ext>
              </a:extLst>
            </p:cNvPr>
            <p:cNvSpPr/>
            <p:nvPr/>
          </p:nvSpPr>
          <p:spPr>
            <a:xfrm>
              <a:off x="7672159" y="4967935"/>
              <a:ext cx="4005491" cy="3024906"/>
            </a:xfrm>
            <a:custGeom>
              <a:avLst/>
              <a:gdLst>
                <a:gd name="connsiteX0" fmla="*/ 0 w 4005491"/>
                <a:gd name="connsiteY0" fmla="*/ 3024907 h 3024906"/>
                <a:gd name="connsiteX1" fmla="*/ 4005492 w 4005491"/>
                <a:gd name="connsiteY1" fmla="*/ 3024907 h 3024906"/>
                <a:gd name="connsiteX2" fmla="*/ 4005492 w 4005491"/>
                <a:gd name="connsiteY2" fmla="*/ 471687 h 3024906"/>
                <a:gd name="connsiteX3" fmla="*/ 1032203 w 4005491"/>
                <a:gd name="connsiteY3" fmla="*/ 0 h 302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05491" h="3024906">
                  <a:moveTo>
                    <a:pt x="0" y="3024907"/>
                  </a:moveTo>
                  <a:lnTo>
                    <a:pt x="4005492" y="3024907"/>
                  </a:lnTo>
                  <a:lnTo>
                    <a:pt x="4005492" y="471687"/>
                  </a:lnTo>
                  <a:lnTo>
                    <a:pt x="1032203" y="0"/>
                  </a:lnTo>
                  <a:close/>
                </a:path>
              </a:pathLst>
            </a:custGeom>
            <a:solidFill>
              <a:srgbClr val="F5F5ED"/>
            </a:solidFill>
            <a:ln w="97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E258003E-8830-4CF5-ACCD-F685F338C066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u="none" dirty="0">
                <a:solidFill>
                  <a:srgbClr val="373737"/>
                </a:solidFill>
                <a:latin typeface="FlandersArtSans-Medium" panose="00000600000000000000" pitchFamily="2" charset="0"/>
                <a:hlinkClick r:id="rId3"/>
              </a:rPr>
              <a:t>www.vlaanderen.be/samenleven</a:t>
            </a:r>
            <a:endParaRPr lang="nl-BE" sz="1800" u="none" dirty="0">
              <a:solidFill>
                <a:srgbClr val="373737"/>
              </a:solidFill>
              <a:latin typeface="FlandersArtSans-Medium" panose="000006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800" dirty="0">
                <a:solidFill>
                  <a:schemeClr val="tx2"/>
                </a:solidFill>
              </a:rPr>
              <a:t>#burgers #bestuur #verbinden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42DCD9-D851-4D77-A5EB-7E23F08E7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0" y="5778000"/>
            <a:ext cx="5370702" cy="774000"/>
          </a:xfrm>
        </p:spPr>
        <p:txBody>
          <a:bodyPr tIns="0" anchor="b" anchorCtr="0">
            <a:normAutofit/>
          </a:bodyPr>
          <a:lstStyle>
            <a:lvl1pPr>
              <a:lnSpc>
                <a:spcPct val="1000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C1ACF8B-F1E5-4DA3-8932-3FDFCA4463A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9D792B-D741-490B-A147-8994E29C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040000"/>
            <a:ext cx="5370702" cy="720000"/>
          </a:xfrm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237B09D-A56B-4D67-83C5-C5AB7E370700}"/>
              </a:ext>
            </a:extLst>
          </p:cNvPr>
          <p:cNvSpPr txBox="1"/>
          <p:nvPr userDrawn="1"/>
        </p:nvSpPr>
        <p:spPr>
          <a:xfrm>
            <a:off x="720000" y="3762000"/>
            <a:ext cx="7200000" cy="12600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3500" dirty="0">
                <a:solidFill>
                  <a:schemeClr val="bg1"/>
                </a:solidFill>
                <a:latin typeface="+mj-lt"/>
              </a:rPr>
              <a:t>Voorstelling </a:t>
            </a:r>
            <a:br>
              <a:rPr lang="nl-BE" sz="3500" dirty="0">
                <a:solidFill>
                  <a:schemeClr val="bg1"/>
                </a:solidFill>
                <a:latin typeface="+mj-lt"/>
              </a:rPr>
            </a:br>
            <a:r>
              <a:rPr lang="nl-BE" sz="3500" dirty="0">
                <a:solidFill>
                  <a:schemeClr val="bg1"/>
                </a:solidFill>
                <a:latin typeface="+mj-lt"/>
              </a:rPr>
              <a:t>Plan Samenleven</a:t>
            </a:r>
          </a:p>
        </p:txBody>
      </p:sp>
    </p:spTree>
    <p:extLst>
      <p:ext uri="{BB962C8B-B14F-4D97-AF65-F5344CB8AC3E}">
        <p14:creationId xmlns:p14="http://schemas.microsoft.com/office/powerpoint/2010/main" val="404734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GrpSpPr/>
          <p:nvPr/>
        </p:nvGrpSpPr>
        <p:grpSpPr>
          <a:xfrm>
            <a:off x="0" y="0"/>
            <a:ext cx="1747930" cy="6858000"/>
            <a:chOff x="0" y="0"/>
            <a:chExt cx="1747930" cy="6858000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18944DB3-C0CC-4A3D-BFC9-15BF88015BC0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6546 w 1744109"/>
                <a:gd name="connsiteY3" fmla="*/ 6859911 h 6859910"/>
                <a:gd name="connsiteX4" fmla="*/ 1440371 w 1744109"/>
                <a:gd name="connsiteY4" fmla="*/ 1429864 h 6859910"/>
                <a:gd name="connsiteX5" fmla="*/ 1613253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6546" y="6859911"/>
                  </a:lnTo>
                  <a:lnTo>
                    <a:pt x="1440371" y="1429864"/>
                  </a:lnTo>
                  <a:lnTo>
                    <a:pt x="1613253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A3184F6-538D-4001-A7D4-7582C8C07D5A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2AEC1AE-BFFA-41B7-94D5-FD5C2851CC61}"/>
                </a:ext>
              </a:extLst>
            </p:cNvPr>
            <p:cNvSpPr/>
            <p:nvPr/>
          </p:nvSpPr>
          <p:spPr>
            <a:xfrm>
              <a:off x="0" y="900709"/>
              <a:ext cx="1400254" cy="5959200"/>
            </a:xfrm>
            <a:custGeom>
              <a:avLst/>
              <a:gdLst>
                <a:gd name="connsiteX0" fmla="*/ 1400254 w 1400254"/>
                <a:gd name="connsiteY0" fmla="*/ 716365 h 5959200"/>
                <a:gd name="connsiteX1" fmla="*/ 0 w 1400254"/>
                <a:gd name="connsiteY1" fmla="*/ 0 h 5959200"/>
                <a:gd name="connsiteX2" fmla="*/ 0 w 1400254"/>
                <a:gd name="connsiteY2" fmla="*/ 5959201 h 5959200"/>
                <a:gd name="connsiteX3" fmla="*/ 286546 w 1400254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254" h="5959200">
                  <a:moveTo>
                    <a:pt x="1400254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6546" y="5959201"/>
                  </a:lnTo>
                  <a:close/>
                </a:path>
              </a:pathLst>
            </a:custGeom>
            <a:solidFill>
              <a:srgbClr val="2478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10837DF-E490-4378-B06E-AD6D3143B046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Plan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58866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GrpSpPr/>
          <p:nvPr/>
        </p:nvGrpSpPr>
        <p:grpSpPr>
          <a:xfrm>
            <a:off x="0" y="0"/>
            <a:ext cx="1747930" cy="6858000"/>
            <a:chOff x="0" y="0"/>
            <a:chExt cx="1747930" cy="6858000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BAA6C5E2-0894-46B7-B921-B255804B4898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6546 w 1744109"/>
                <a:gd name="connsiteY3" fmla="*/ 6859911 h 6859910"/>
                <a:gd name="connsiteX4" fmla="*/ 1440371 w 1744109"/>
                <a:gd name="connsiteY4" fmla="*/ 1429864 h 6859910"/>
                <a:gd name="connsiteX5" fmla="*/ 1613253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6546" y="6859911"/>
                  </a:lnTo>
                  <a:lnTo>
                    <a:pt x="1440371" y="1429864"/>
                  </a:lnTo>
                  <a:lnTo>
                    <a:pt x="1613253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081E25BA-B90E-486A-9A93-5342D33D628B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677FD27-57CB-4297-8AF9-24A5331B8F10}"/>
                </a:ext>
              </a:extLst>
            </p:cNvPr>
            <p:cNvSpPr/>
            <p:nvPr/>
          </p:nvSpPr>
          <p:spPr>
            <a:xfrm>
              <a:off x="0" y="900709"/>
              <a:ext cx="1400254" cy="5959200"/>
            </a:xfrm>
            <a:custGeom>
              <a:avLst/>
              <a:gdLst>
                <a:gd name="connsiteX0" fmla="*/ 1400254 w 1400254"/>
                <a:gd name="connsiteY0" fmla="*/ 716365 h 5959200"/>
                <a:gd name="connsiteX1" fmla="*/ 0 w 1400254"/>
                <a:gd name="connsiteY1" fmla="*/ 0 h 5959200"/>
                <a:gd name="connsiteX2" fmla="*/ 0 w 1400254"/>
                <a:gd name="connsiteY2" fmla="*/ 5959201 h 5959200"/>
                <a:gd name="connsiteX3" fmla="*/ 286546 w 1400254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254" h="5959200">
                  <a:moveTo>
                    <a:pt x="1400254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6546" y="5959201"/>
                  </a:lnTo>
                  <a:close/>
                </a:path>
              </a:pathLst>
            </a:custGeom>
            <a:solidFill>
              <a:srgbClr val="2478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212F108-9916-4A3D-A5BF-C3933DB0BEB8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Plan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818175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1_lokaal bestuur HEADER +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92D676CC-4CA4-4462-B431-963B09344D60}"/>
              </a:ext>
            </a:extLst>
          </p:cNvPr>
          <p:cNvSpPr/>
          <p:nvPr/>
        </p:nvSpPr>
        <p:spPr>
          <a:xfrm>
            <a:off x="0" y="0"/>
            <a:ext cx="1744109" cy="6859910"/>
          </a:xfrm>
          <a:custGeom>
            <a:avLst/>
            <a:gdLst>
              <a:gd name="connsiteX0" fmla="*/ 0 w 1744109"/>
              <a:gd name="connsiteY0" fmla="*/ 0 h 6859910"/>
              <a:gd name="connsiteX1" fmla="*/ 0 w 1744109"/>
              <a:gd name="connsiteY1" fmla="*/ 692486 h 6859910"/>
              <a:gd name="connsiteX2" fmla="*/ 0 w 1744109"/>
              <a:gd name="connsiteY2" fmla="*/ 6859911 h 6859910"/>
              <a:gd name="connsiteX3" fmla="*/ 286546 w 1744109"/>
              <a:gd name="connsiteY3" fmla="*/ 6859911 h 6859910"/>
              <a:gd name="connsiteX4" fmla="*/ 1440371 w 1744109"/>
              <a:gd name="connsiteY4" fmla="*/ 1429864 h 6859910"/>
              <a:gd name="connsiteX5" fmla="*/ 1613253 w 1744109"/>
              <a:gd name="connsiteY5" fmla="*/ 618939 h 6859910"/>
              <a:gd name="connsiteX6" fmla="*/ 1744110 w 1744109"/>
              <a:gd name="connsiteY6" fmla="*/ 0 h 685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109" h="6859910">
                <a:moveTo>
                  <a:pt x="0" y="0"/>
                </a:moveTo>
                <a:lnTo>
                  <a:pt x="0" y="692486"/>
                </a:lnTo>
                <a:lnTo>
                  <a:pt x="0" y="6859911"/>
                </a:lnTo>
                <a:lnTo>
                  <a:pt x="286546" y="6859911"/>
                </a:lnTo>
                <a:lnTo>
                  <a:pt x="1440371" y="1429864"/>
                </a:lnTo>
                <a:lnTo>
                  <a:pt x="1613253" y="618939"/>
                </a:lnTo>
                <a:lnTo>
                  <a:pt x="1744110" y="0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7EB45653-AB03-4470-84C7-464A0F17380A}"/>
              </a:ext>
            </a:extLst>
          </p:cNvPr>
          <p:cNvSpPr/>
          <p:nvPr/>
        </p:nvSpPr>
        <p:spPr>
          <a:xfrm>
            <a:off x="0" y="989199"/>
            <a:ext cx="1400254" cy="5959200"/>
          </a:xfrm>
          <a:custGeom>
            <a:avLst/>
            <a:gdLst>
              <a:gd name="connsiteX0" fmla="*/ 1400254 w 1400254"/>
              <a:gd name="connsiteY0" fmla="*/ 716365 h 5959200"/>
              <a:gd name="connsiteX1" fmla="*/ 0 w 1400254"/>
              <a:gd name="connsiteY1" fmla="*/ 0 h 5959200"/>
              <a:gd name="connsiteX2" fmla="*/ 0 w 1400254"/>
              <a:gd name="connsiteY2" fmla="*/ 5959201 h 5959200"/>
              <a:gd name="connsiteX3" fmla="*/ 286546 w 1400254"/>
              <a:gd name="connsiteY3" fmla="*/ 5959201 h 59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254" h="5959200">
                <a:moveTo>
                  <a:pt x="1400254" y="716365"/>
                </a:moveTo>
                <a:lnTo>
                  <a:pt x="0" y="0"/>
                </a:lnTo>
                <a:lnTo>
                  <a:pt x="0" y="5959201"/>
                </a:lnTo>
                <a:lnTo>
                  <a:pt x="286546" y="5959201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0874F08-8C9A-433A-82F1-982A2E506BA2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3B848988-3612-4006-955A-7DB663D7DA4A}"/>
              </a:ext>
            </a:extLst>
          </p:cNvPr>
          <p:cNvSpPr/>
          <p:nvPr/>
        </p:nvSpPr>
        <p:spPr>
          <a:xfrm>
            <a:off x="1613253" y="0"/>
            <a:ext cx="130856" cy="618939"/>
          </a:xfrm>
          <a:custGeom>
            <a:avLst/>
            <a:gdLst>
              <a:gd name="connsiteX0" fmla="*/ 130856 w 130856"/>
              <a:gd name="connsiteY0" fmla="*/ 0 h 618939"/>
              <a:gd name="connsiteX1" fmla="*/ 0 w 130856"/>
              <a:gd name="connsiteY1" fmla="*/ 618939 h 618939"/>
              <a:gd name="connsiteX2" fmla="*/ 130856 w 130856"/>
              <a:gd name="connsiteY2" fmla="*/ 0 h 61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56" h="618939">
                <a:moveTo>
                  <a:pt x="130856" y="0"/>
                </a:moveTo>
                <a:lnTo>
                  <a:pt x="0" y="618939"/>
                </a:lnTo>
                <a:lnTo>
                  <a:pt x="130856" y="0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87C0562-6787-4101-AD44-984DDD211675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84128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3_Integratie&amp;Inburger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BD7D9CD0-609B-46AA-AE3E-3DB7C27954B5}"/>
              </a:ext>
            </a:extLst>
          </p:cNvPr>
          <p:cNvSpPr/>
          <p:nvPr/>
        </p:nvSpPr>
        <p:spPr>
          <a:xfrm>
            <a:off x="0" y="98322"/>
            <a:ext cx="1744109" cy="6859910"/>
          </a:xfrm>
          <a:custGeom>
            <a:avLst/>
            <a:gdLst>
              <a:gd name="connsiteX0" fmla="*/ 0 w 1744109"/>
              <a:gd name="connsiteY0" fmla="*/ 0 h 6859910"/>
              <a:gd name="connsiteX1" fmla="*/ 0 w 1744109"/>
              <a:gd name="connsiteY1" fmla="*/ 692486 h 6859910"/>
              <a:gd name="connsiteX2" fmla="*/ 0 w 1744109"/>
              <a:gd name="connsiteY2" fmla="*/ 6859911 h 6859910"/>
              <a:gd name="connsiteX3" fmla="*/ 286546 w 1744109"/>
              <a:gd name="connsiteY3" fmla="*/ 6859911 h 6859910"/>
              <a:gd name="connsiteX4" fmla="*/ 1440371 w 1744109"/>
              <a:gd name="connsiteY4" fmla="*/ 1429864 h 6859910"/>
              <a:gd name="connsiteX5" fmla="*/ 1613253 w 1744109"/>
              <a:gd name="connsiteY5" fmla="*/ 618939 h 6859910"/>
              <a:gd name="connsiteX6" fmla="*/ 1744110 w 1744109"/>
              <a:gd name="connsiteY6" fmla="*/ 0 h 685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109" h="6859910">
                <a:moveTo>
                  <a:pt x="0" y="0"/>
                </a:moveTo>
                <a:lnTo>
                  <a:pt x="0" y="692486"/>
                </a:lnTo>
                <a:lnTo>
                  <a:pt x="0" y="6859911"/>
                </a:lnTo>
                <a:lnTo>
                  <a:pt x="286546" y="6859911"/>
                </a:lnTo>
                <a:lnTo>
                  <a:pt x="1440371" y="1429864"/>
                </a:lnTo>
                <a:lnTo>
                  <a:pt x="1613253" y="618939"/>
                </a:lnTo>
                <a:lnTo>
                  <a:pt x="1744110" y="0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3A9A3760-6C05-453E-9A99-9AA2678E256F}"/>
              </a:ext>
            </a:extLst>
          </p:cNvPr>
          <p:cNvSpPr/>
          <p:nvPr/>
        </p:nvSpPr>
        <p:spPr>
          <a:xfrm>
            <a:off x="1613253" y="98322"/>
            <a:ext cx="130856" cy="618939"/>
          </a:xfrm>
          <a:custGeom>
            <a:avLst/>
            <a:gdLst>
              <a:gd name="connsiteX0" fmla="*/ 130856 w 130856"/>
              <a:gd name="connsiteY0" fmla="*/ 0 h 618939"/>
              <a:gd name="connsiteX1" fmla="*/ 0 w 130856"/>
              <a:gd name="connsiteY1" fmla="*/ 618939 h 618939"/>
              <a:gd name="connsiteX2" fmla="*/ 130856 w 130856"/>
              <a:gd name="connsiteY2" fmla="*/ 0 h 61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56" h="618939">
                <a:moveTo>
                  <a:pt x="130856" y="0"/>
                </a:moveTo>
                <a:lnTo>
                  <a:pt x="0" y="618939"/>
                </a:lnTo>
                <a:lnTo>
                  <a:pt x="130856" y="0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DB515AA5-A525-45FC-A7A2-3FDC36DF7372}"/>
              </a:ext>
            </a:extLst>
          </p:cNvPr>
          <p:cNvSpPr/>
          <p:nvPr/>
        </p:nvSpPr>
        <p:spPr>
          <a:xfrm>
            <a:off x="0" y="999031"/>
            <a:ext cx="1400254" cy="5959200"/>
          </a:xfrm>
          <a:custGeom>
            <a:avLst/>
            <a:gdLst>
              <a:gd name="connsiteX0" fmla="*/ 1400254 w 1400254"/>
              <a:gd name="connsiteY0" fmla="*/ 716365 h 5959200"/>
              <a:gd name="connsiteX1" fmla="*/ 0 w 1400254"/>
              <a:gd name="connsiteY1" fmla="*/ 0 h 5959200"/>
              <a:gd name="connsiteX2" fmla="*/ 0 w 1400254"/>
              <a:gd name="connsiteY2" fmla="*/ 5959201 h 5959200"/>
              <a:gd name="connsiteX3" fmla="*/ 286546 w 1400254"/>
              <a:gd name="connsiteY3" fmla="*/ 5959201 h 59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254" h="5959200">
                <a:moveTo>
                  <a:pt x="1400254" y="716365"/>
                </a:moveTo>
                <a:lnTo>
                  <a:pt x="0" y="0"/>
                </a:lnTo>
                <a:lnTo>
                  <a:pt x="0" y="5959201"/>
                </a:lnTo>
                <a:lnTo>
                  <a:pt x="286546" y="5959201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pic>
        <p:nvPicPr>
          <p:cNvPr id="11" name="Graphic 10">
            <a:hlinkClick r:id="rId2" action="ppaction://hlinksldjump"/>
            <a:extLst>
              <a:ext uri="{FF2B5EF4-FFF2-40B4-BE49-F238E27FC236}">
                <a16:creationId xmlns:a16="http://schemas.microsoft.com/office/drawing/2014/main" id="{25F8E72D-E340-4295-A88B-28BC4191D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9B9298E4-494E-4A10-86C9-8E4FD6547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1" y="720000"/>
            <a:ext cx="9496800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F0005E4-1889-48FE-AF4E-C4E694C712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9998" y="1980000"/>
            <a:ext cx="9496801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A7F9212-241C-4A36-ADFD-E787781460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C4F82A1-8479-45CB-85D0-B418A7C09569}"/>
              </a:ext>
            </a:extLst>
          </p:cNvPr>
          <p:cNvSpPr txBox="1"/>
          <p:nvPr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1300234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2A9372A9-156F-4FBA-811A-D6FE5EEE1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17" name="Graphic 16">
            <a:hlinkClick r:id="rId2" action="ppaction://hlinksldjump"/>
            <a:extLst>
              <a:ext uri="{FF2B5EF4-FFF2-40B4-BE49-F238E27FC236}">
                <a16:creationId xmlns:a16="http://schemas.microsoft.com/office/drawing/2014/main" id="{F041C219-1068-49A4-BAF5-5F6D39B5A4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A468BE0D-6935-4EFB-9186-A8E8E6FB1B68}"/>
              </a:ext>
            </a:extLst>
          </p:cNvPr>
          <p:cNvSpPr/>
          <p:nvPr/>
        </p:nvSpPr>
        <p:spPr>
          <a:xfrm>
            <a:off x="4010025" y="-157316"/>
            <a:ext cx="7492364" cy="1436370"/>
          </a:xfrm>
          <a:custGeom>
            <a:avLst/>
            <a:gdLst>
              <a:gd name="connsiteX0" fmla="*/ 6757988 w 7492364"/>
              <a:gd name="connsiteY0" fmla="*/ 1436370 h 1436370"/>
              <a:gd name="connsiteX1" fmla="*/ 7492365 w 7492364"/>
              <a:gd name="connsiteY1" fmla="*/ 0 h 1436370"/>
              <a:gd name="connsiteX2" fmla="*/ 1343025 w 7492364"/>
              <a:gd name="connsiteY2" fmla="*/ 0 h 1436370"/>
              <a:gd name="connsiteX3" fmla="*/ 0 w 7492364"/>
              <a:gd name="connsiteY3" fmla="*/ 0 h 1436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92364" h="1436370">
                <a:moveTo>
                  <a:pt x="6757988" y="1436370"/>
                </a:moveTo>
                <a:lnTo>
                  <a:pt x="7492365" y="0"/>
                </a:lnTo>
                <a:lnTo>
                  <a:pt x="1343025" y="0"/>
                </a:lnTo>
                <a:lnTo>
                  <a:pt x="0" y="0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257D8626-A215-4B8D-8A25-62D4E8128424}"/>
              </a:ext>
            </a:extLst>
          </p:cNvPr>
          <p:cNvSpPr/>
          <p:nvPr/>
        </p:nvSpPr>
        <p:spPr>
          <a:xfrm>
            <a:off x="10768012" y="-157316"/>
            <a:ext cx="1425892" cy="1739265"/>
          </a:xfrm>
          <a:custGeom>
            <a:avLst/>
            <a:gdLst>
              <a:gd name="connsiteX0" fmla="*/ 1425893 w 1425892"/>
              <a:gd name="connsiteY0" fmla="*/ 0 h 1739265"/>
              <a:gd name="connsiteX1" fmla="*/ 734377 w 1425892"/>
              <a:gd name="connsiteY1" fmla="*/ 0 h 1739265"/>
              <a:gd name="connsiteX2" fmla="*/ 0 w 1425892"/>
              <a:gd name="connsiteY2" fmla="*/ 1436370 h 1739265"/>
              <a:gd name="connsiteX3" fmla="*/ 808673 w 1425892"/>
              <a:gd name="connsiteY3" fmla="*/ 1608773 h 1739265"/>
              <a:gd name="connsiteX4" fmla="*/ 1425893 w 1425892"/>
              <a:gd name="connsiteY4" fmla="*/ 1739265 h 17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892" h="1739265">
                <a:moveTo>
                  <a:pt x="1425893" y="0"/>
                </a:moveTo>
                <a:lnTo>
                  <a:pt x="734377" y="0"/>
                </a:lnTo>
                <a:lnTo>
                  <a:pt x="0" y="1436370"/>
                </a:lnTo>
                <a:lnTo>
                  <a:pt x="808673" y="1608773"/>
                </a:lnTo>
                <a:lnTo>
                  <a:pt x="1425893" y="1739265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6730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-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A751AC2-9D5E-41BC-899A-2B7DB98B4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10025" y="0"/>
            <a:ext cx="8181975" cy="1743075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5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1075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7" name="Tijdelijke aanduiding voor tekst 6">
            <a:extLst>
              <a:ext uri="{FF2B5EF4-FFF2-40B4-BE49-F238E27FC236}">
                <a16:creationId xmlns:a16="http://schemas.microsoft.com/office/drawing/2014/main" id="{D7FF0BFE-D900-444B-AAD5-6C3D3CD49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49232715-6938-48D0-A71D-736653A9DA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D27E50D4-A8DB-4029-9EAD-2DF15AB10517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4" action="ppaction://hlinksldjump"/>
            <a:extLst>
              <a:ext uri="{FF2B5EF4-FFF2-40B4-BE49-F238E27FC236}">
                <a16:creationId xmlns:a16="http://schemas.microsoft.com/office/drawing/2014/main" id="{87167055-5011-4CF9-A470-D3C4D42020E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7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tekst//geel//GEEN 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32F63AF-17D1-4117-AD09-4BB236E7B2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6" name="Titel 13">
            <a:extLst>
              <a:ext uri="{FF2B5EF4-FFF2-40B4-BE49-F238E27FC236}">
                <a16:creationId xmlns:a16="http://schemas.microsoft.com/office/drawing/2014/main" id="{F265506E-0B97-4EC8-A558-3BC473CC5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6" name="Graphic 5">
            <a:hlinkClick r:id="rId4" action="ppaction://hlinksldjump"/>
            <a:extLst>
              <a:ext uri="{FF2B5EF4-FFF2-40B4-BE49-F238E27FC236}">
                <a16:creationId xmlns:a16="http://schemas.microsoft.com/office/drawing/2014/main" id="{CC648069-4236-4FC5-8A8E-13EECABDE4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3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6" b="8236"/>
          <a:stretch/>
        </p:blipFill>
        <p:spPr>
          <a:xfrm>
            <a:off x="4988635" y="844520"/>
            <a:ext cx="7203365" cy="6013480"/>
          </a:xfrm>
          <a:prstGeom prst="rect">
            <a:avLst/>
          </a:prstGeom>
        </p:spPr>
      </p:pic>
      <p:grpSp>
        <p:nvGrpSpPr>
          <p:cNvPr id="2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GrpSpPr/>
          <p:nvPr/>
        </p:nvGrpSpPr>
        <p:grpSpPr>
          <a:xfrm>
            <a:off x="0" y="-1588"/>
            <a:ext cx="12192000" cy="6855016"/>
            <a:chOff x="0" y="-1588"/>
            <a:chExt cx="12192000" cy="6855016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61FC3EBF-9BE5-4924-BA38-135DC74B78B7}"/>
                </a:ext>
              </a:extLst>
            </p:cNvPr>
            <p:cNvSpPr/>
            <p:nvPr/>
          </p:nvSpPr>
          <p:spPr>
            <a:xfrm>
              <a:off x="0" y="-1588"/>
              <a:ext cx="11497906" cy="6856925"/>
            </a:xfrm>
            <a:custGeom>
              <a:avLst/>
              <a:gdLst>
                <a:gd name="connsiteX0" fmla="*/ 0 w 11497906"/>
                <a:gd name="connsiteY0" fmla="*/ 0 h 6856925"/>
                <a:gd name="connsiteX1" fmla="*/ 11497906 w 11497906"/>
                <a:gd name="connsiteY1" fmla="*/ 0 h 6856925"/>
                <a:gd name="connsiteX2" fmla="*/ 7989245 w 11497906"/>
                <a:gd name="connsiteY2" fmla="*/ 6856926 h 6856925"/>
                <a:gd name="connsiteX3" fmla="*/ 0 w 11497906"/>
                <a:gd name="connsiteY3" fmla="*/ 6856926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7906" h="6856925">
                  <a:moveTo>
                    <a:pt x="0" y="0"/>
                  </a:moveTo>
                  <a:lnTo>
                    <a:pt x="11497906" y="0"/>
                  </a:lnTo>
                  <a:lnTo>
                    <a:pt x="7989245" y="6856926"/>
                  </a:lnTo>
                  <a:lnTo>
                    <a:pt x="0" y="6856926"/>
                  </a:lnTo>
                  <a:close/>
                </a:path>
              </a:pathLst>
            </a:custGeom>
            <a:solidFill>
              <a:srgbClr val="FFFFFF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E0E86CD5-9844-44B5-B140-1C9729A57164}"/>
                </a:ext>
              </a:extLst>
            </p:cNvPr>
            <p:cNvSpPr/>
            <p:nvPr/>
          </p:nvSpPr>
          <p:spPr>
            <a:xfrm>
              <a:off x="3986984" y="-1588"/>
              <a:ext cx="7510921" cy="1439744"/>
            </a:xfrm>
            <a:custGeom>
              <a:avLst/>
              <a:gdLst>
                <a:gd name="connsiteX0" fmla="*/ 6774818 w 7510921"/>
                <a:gd name="connsiteY0" fmla="*/ 1439744 h 1439744"/>
                <a:gd name="connsiteX1" fmla="*/ 7510922 w 7510921"/>
                <a:gd name="connsiteY1" fmla="*/ 0 h 1439744"/>
                <a:gd name="connsiteX2" fmla="*/ 1346180 w 7510921"/>
                <a:gd name="connsiteY2" fmla="*/ 0 h 1439744"/>
                <a:gd name="connsiteX3" fmla="*/ 0 w 7510921"/>
                <a:gd name="connsiteY3" fmla="*/ 0 h 143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0921" h="1439744">
                  <a:moveTo>
                    <a:pt x="6774818" y="1439744"/>
                  </a:moveTo>
                  <a:lnTo>
                    <a:pt x="7510922" y="0"/>
                  </a:lnTo>
                  <a:lnTo>
                    <a:pt x="13461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789C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11" name="Graphic 8">
              <a:extLst>
                <a:ext uri="{FF2B5EF4-FFF2-40B4-BE49-F238E27FC236}">
                  <a16:creationId xmlns:a16="http://schemas.microsoft.com/office/drawing/2014/main" id="{0730FD37-3AFD-4998-A139-53FA093F62F6}"/>
                </a:ext>
              </a:extLst>
            </p:cNvPr>
            <p:cNvGrpSpPr/>
            <p:nvPr/>
          </p:nvGrpSpPr>
          <p:grpSpPr>
            <a:xfrm>
              <a:off x="10761802" y="-1588"/>
              <a:ext cx="1428288" cy="1743350"/>
              <a:chOff x="10761802" y="-1588"/>
              <a:chExt cx="1428288" cy="1743350"/>
            </a:xfrm>
            <a:solidFill>
              <a:srgbClr val="F5F5ED"/>
            </a:solidFill>
          </p:grpSpPr>
          <p:sp>
            <p:nvSpPr>
              <p:cNvPr id="13" name="Vrije vorm: vorm 12">
                <a:extLst>
                  <a:ext uri="{FF2B5EF4-FFF2-40B4-BE49-F238E27FC236}">
                    <a16:creationId xmlns:a16="http://schemas.microsoft.com/office/drawing/2014/main" id="{519CD530-5F46-46EE-9B58-F4A3DB73679A}"/>
                  </a:ext>
                </a:extLst>
              </p:cNvPr>
              <p:cNvSpPr/>
              <p:nvPr/>
            </p:nvSpPr>
            <p:spPr>
              <a:xfrm>
                <a:off x="11571420" y="1610963"/>
                <a:ext cx="618670" cy="130799"/>
              </a:xfrm>
              <a:custGeom>
                <a:avLst/>
                <a:gdLst>
                  <a:gd name="connsiteX0" fmla="*/ 618671 w 618670"/>
                  <a:gd name="connsiteY0" fmla="*/ 130799 h 130799"/>
                  <a:gd name="connsiteX1" fmla="*/ 0 w 618670"/>
                  <a:gd name="connsiteY1" fmla="*/ 0 h 130799"/>
                  <a:gd name="connsiteX2" fmla="*/ 618671 w 618670"/>
                  <a:gd name="connsiteY2" fmla="*/ 130799 h 13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670" h="130799">
                    <a:moveTo>
                      <a:pt x="618671" y="130799"/>
                    </a:moveTo>
                    <a:lnTo>
                      <a:pt x="0" y="0"/>
                    </a:lnTo>
                    <a:lnTo>
                      <a:pt x="618671" y="130799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4" name="Vrije vorm: vorm 13">
                <a:extLst>
                  <a:ext uri="{FF2B5EF4-FFF2-40B4-BE49-F238E27FC236}">
                    <a16:creationId xmlns:a16="http://schemas.microsoft.com/office/drawing/2014/main" id="{862ACF89-E3BD-4EDA-81C1-0912F3FA452B}"/>
                  </a:ext>
                </a:extLst>
              </p:cNvPr>
              <p:cNvSpPr/>
              <p:nvPr/>
            </p:nvSpPr>
            <p:spPr>
              <a:xfrm>
                <a:off x="10761802" y="-1588"/>
                <a:ext cx="1428288" cy="1743350"/>
              </a:xfrm>
              <a:custGeom>
                <a:avLst/>
                <a:gdLst>
                  <a:gd name="connsiteX0" fmla="*/ 1428289 w 1428288"/>
                  <a:gd name="connsiteY0" fmla="*/ 0 h 1743350"/>
                  <a:gd name="connsiteX1" fmla="*/ 736104 w 1428288"/>
                  <a:gd name="connsiteY1" fmla="*/ 0 h 1743350"/>
                  <a:gd name="connsiteX2" fmla="*/ 0 w 1428288"/>
                  <a:gd name="connsiteY2" fmla="*/ 1439744 h 1743350"/>
                  <a:gd name="connsiteX3" fmla="*/ 809618 w 1428288"/>
                  <a:gd name="connsiteY3" fmla="*/ 1612552 h 1743350"/>
                  <a:gd name="connsiteX4" fmla="*/ 1428289 w 1428288"/>
                  <a:gd name="connsiteY4" fmla="*/ 1743351 h 174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288" h="1743350">
                    <a:moveTo>
                      <a:pt x="1428289" y="0"/>
                    </a:moveTo>
                    <a:lnTo>
                      <a:pt x="736104" y="0"/>
                    </a:lnTo>
                    <a:lnTo>
                      <a:pt x="0" y="1439744"/>
                    </a:lnTo>
                    <a:lnTo>
                      <a:pt x="809618" y="1612552"/>
                    </a:lnTo>
                    <a:lnTo>
                      <a:pt x="1428289" y="1743351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820084" y="411754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chemeClr val="bg1"/>
                </a:solidFill>
                <a:latin typeface="FlandersArtSans-Medium" panose="00000600000000000000" pitchFamily="2" charset="0"/>
              </a:rPr>
              <a:t>Plan</a:t>
            </a:r>
          </a:p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chemeClr val="bg1"/>
                </a:solidFill>
                <a:latin typeface="FlandersArtSans-Medium" panose="00000600000000000000" pitchFamily="2" charset="0"/>
              </a:rPr>
              <a:t>_____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3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id="{8E4BEEBC-632C-4936-A2BF-0E943EAE320A}"/>
              </a:ext>
            </a:extLst>
          </p:cNvPr>
          <p:cNvSpPr txBox="1"/>
          <p:nvPr userDrawn="1"/>
        </p:nvSpPr>
        <p:spPr>
          <a:xfrm>
            <a:off x="8236401" y="5826699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600" dirty="0">
                <a:solidFill>
                  <a:srgbClr val="373737"/>
                </a:solidFill>
                <a:latin typeface="Flanders Art Sans" panose="00000500000000000000" pitchFamily="50" charset="0"/>
                <a:hlinkClick r:id="rId2" action="ppaction://hlinkfile"/>
              </a:rPr>
              <a:t>lokaalbestuur.vlaanderen.be</a:t>
            </a:r>
            <a:r>
              <a:rPr lang="nl-BE" sz="1600" dirty="0">
                <a:solidFill>
                  <a:srgbClr val="373737"/>
                </a:solidFill>
                <a:latin typeface="Flanders Art Sans" panose="00000500000000000000" pitchFamily="50" charset="0"/>
              </a:rPr>
              <a:t> </a:t>
            </a:r>
            <a:endParaRPr lang="en-US" sz="1600" b="1" dirty="0">
              <a:solidFill>
                <a:srgbClr val="373737"/>
              </a:solidFill>
              <a:latin typeface="Flanders Art Sans" panose="00000500000000000000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7642"/>
            <a:ext cx="12193200" cy="2715558"/>
          </a:xfrm>
        </p:spPr>
        <p:txBody>
          <a:bodyPr lIns="720000" tIns="360000" rIns="720000"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3" action="ppaction://hlinksldjump"/>
            <a:extLst>
              <a:ext uri="{FF2B5EF4-FFF2-40B4-BE49-F238E27FC236}">
                <a16:creationId xmlns:a16="http://schemas.microsoft.com/office/drawing/2014/main" id="{36251939-B215-42C6-808C-B81EA9BF2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725" y="5956050"/>
            <a:ext cx="1311430" cy="54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EE0B56E-E745-4034-9551-E7769C5F32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3200" y="540058"/>
            <a:ext cx="1980000" cy="768493"/>
          </a:xfrm>
          <a:prstGeom prst="rect">
            <a:avLst/>
          </a:prstGeom>
        </p:spPr>
      </p:pic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65F030D9-5B43-4996-8BAA-4C4DF81CDBCE}"/>
              </a:ext>
            </a:extLst>
          </p:cNvPr>
          <p:cNvSpPr/>
          <p:nvPr/>
        </p:nvSpPr>
        <p:spPr>
          <a:xfrm>
            <a:off x="6886" y="3404215"/>
            <a:ext cx="12185115" cy="3453785"/>
          </a:xfrm>
          <a:custGeom>
            <a:avLst/>
            <a:gdLst>
              <a:gd name="connsiteX0" fmla="*/ 0 w 12185115"/>
              <a:gd name="connsiteY0" fmla="*/ 0 h 3453785"/>
              <a:gd name="connsiteX1" fmla="*/ 12185116 w 12185115"/>
              <a:gd name="connsiteY1" fmla="*/ 0 h 3453785"/>
              <a:gd name="connsiteX2" fmla="*/ 12185116 w 12185115"/>
              <a:gd name="connsiteY2" fmla="*/ 3453786 h 3453785"/>
              <a:gd name="connsiteX3" fmla="*/ 0 w 12185115"/>
              <a:gd name="connsiteY3" fmla="*/ 3453786 h 3453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5115" h="3453785">
                <a:moveTo>
                  <a:pt x="0" y="0"/>
                </a:moveTo>
                <a:lnTo>
                  <a:pt x="12185116" y="0"/>
                </a:lnTo>
                <a:lnTo>
                  <a:pt x="12185116" y="3453786"/>
                </a:lnTo>
                <a:lnTo>
                  <a:pt x="0" y="3453786"/>
                </a:lnTo>
                <a:close/>
              </a:path>
            </a:pathLst>
          </a:custGeom>
          <a:noFill/>
          <a:ln w="954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08E1C280-5072-4DC5-84E8-52509FAB275D}"/>
              </a:ext>
            </a:extLst>
          </p:cNvPr>
          <p:cNvSpPr/>
          <p:nvPr/>
        </p:nvSpPr>
        <p:spPr>
          <a:xfrm>
            <a:off x="19013" y="3430937"/>
            <a:ext cx="12185115" cy="3427063"/>
          </a:xfrm>
          <a:custGeom>
            <a:avLst/>
            <a:gdLst>
              <a:gd name="connsiteX0" fmla="*/ 12185116 w 12185115"/>
              <a:gd name="connsiteY0" fmla="*/ 1965957 h 3427063"/>
              <a:gd name="connsiteX1" fmla="*/ 4806097 w 12185115"/>
              <a:gd name="connsiteY1" fmla="*/ 775885 h 3427063"/>
              <a:gd name="connsiteX2" fmla="*/ 32448 w 12185115"/>
              <a:gd name="connsiteY2" fmla="*/ 5726 h 3427063"/>
              <a:gd name="connsiteX3" fmla="*/ 32448 w 12185115"/>
              <a:gd name="connsiteY3" fmla="*/ 5726 h 3427063"/>
              <a:gd name="connsiteX4" fmla="*/ 0 w 12185115"/>
              <a:gd name="connsiteY4" fmla="*/ 0 h 3427063"/>
              <a:gd name="connsiteX5" fmla="*/ 0 w 12185115"/>
              <a:gd name="connsiteY5" fmla="*/ 3427064 h 3427063"/>
              <a:gd name="connsiteX6" fmla="*/ 12185116 w 12185115"/>
              <a:gd name="connsiteY6" fmla="*/ 3427064 h 342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5115" h="3427063">
                <a:moveTo>
                  <a:pt x="12185116" y="1965957"/>
                </a:moveTo>
                <a:lnTo>
                  <a:pt x="4806097" y="775885"/>
                </a:lnTo>
                <a:lnTo>
                  <a:pt x="32448" y="5726"/>
                </a:lnTo>
                <a:lnTo>
                  <a:pt x="32448" y="5726"/>
                </a:lnTo>
                <a:lnTo>
                  <a:pt x="0" y="0"/>
                </a:lnTo>
                <a:lnTo>
                  <a:pt x="0" y="3427064"/>
                </a:lnTo>
                <a:lnTo>
                  <a:pt x="12185116" y="3427064"/>
                </a:lnTo>
                <a:close/>
              </a:path>
            </a:pathLst>
          </a:custGeom>
          <a:solidFill>
            <a:srgbClr val="24789C"/>
          </a:solidFill>
          <a:ln w="954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6F4B96F7-C2A9-4014-BE95-A8AE60E70C87}"/>
              </a:ext>
            </a:extLst>
          </p:cNvPr>
          <p:cNvSpPr/>
          <p:nvPr/>
        </p:nvSpPr>
        <p:spPr>
          <a:xfrm>
            <a:off x="9042652" y="4989387"/>
            <a:ext cx="3149348" cy="1868613"/>
          </a:xfrm>
          <a:custGeom>
            <a:avLst/>
            <a:gdLst>
              <a:gd name="connsiteX0" fmla="*/ 627007 w 3149348"/>
              <a:gd name="connsiteY0" fmla="*/ 0 h 1868613"/>
              <a:gd name="connsiteX1" fmla="*/ 0 w 3149348"/>
              <a:gd name="connsiteY1" fmla="*/ 1868613 h 1868613"/>
              <a:gd name="connsiteX2" fmla="*/ 3149349 w 3149348"/>
              <a:gd name="connsiteY2" fmla="*/ 1868613 h 1868613"/>
              <a:gd name="connsiteX3" fmla="*/ 3149349 w 3149348"/>
              <a:gd name="connsiteY3" fmla="*/ 407507 h 186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348" h="1868613">
                <a:moveTo>
                  <a:pt x="627007" y="0"/>
                </a:moveTo>
                <a:lnTo>
                  <a:pt x="0" y="1868613"/>
                </a:lnTo>
                <a:lnTo>
                  <a:pt x="3149349" y="1868613"/>
                </a:lnTo>
                <a:lnTo>
                  <a:pt x="3149349" y="407507"/>
                </a:lnTo>
                <a:close/>
              </a:path>
            </a:pathLst>
          </a:custGeom>
          <a:solidFill>
            <a:srgbClr val="F5F5ED"/>
          </a:solidFill>
          <a:ln w="9540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2419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/>
        </p:blipFill>
        <p:spPr>
          <a:xfrm>
            <a:off x="0" y="-47625"/>
            <a:ext cx="7943160" cy="6741342"/>
          </a:xfrm>
          <a:prstGeom prst="rect">
            <a:avLst/>
          </a:prstGeom>
        </p:spPr>
      </p:pic>
      <p:grpSp>
        <p:nvGrpSpPr>
          <p:cNvPr id="2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GrpSpPr/>
          <p:nvPr/>
        </p:nvGrpSpPr>
        <p:grpSpPr>
          <a:xfrm>
            <a:off x="0" y="1492"/>
            <a:ext cx="12192000" cy="6855016"/>
            <a:chOff x="0" y="1492"/>
            <a:chExt cx="12192000" cy="6855016"/>
          </a:xfrm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7E685DE-BCF9-4119-A70C-7A2433807D35}"/>
                </a:ext>
              </a:extLst>
            </p:cNvPr>
            <p:cNvSpPr/>
            <p:nvPr/>
          </p:nvSpPr>
          <p:spPr>
            <a:xfrm>
              <a:off x="692184" y="1492"/>
              <a:ext cx="11497906" cy="6856925"/>
            </a:xfrm>
            <a:custGeom>
              <a:avLst/>
              <a:gdLst>
                <a:gd name="connsiteX0" fmla="*/ 11497906 w 11497906"/>
                <a:gd name="connsiteY0" fmla="*/ 6856926 h 6856925"/>
                <a:gd name="connsiteX1" fmla="*/ 0 w 11497906"/>
                <a:gd name="connsiteY1" fmla="*/ 6856926 h 6856925"/>
                <a:gd name="connsiteX2" fmla="*/ 3508661 w 11497906"/>
                <a:gd name="connsiteY2" fmla="*/ 0 h 6856925"/>
                <a:gd name="connsiteX3" fmla="*/ 11497906 w 11497906"/>
                <a:gd name="connsiteY3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7906" h="6856925">
                  <a:moveTo>
                    <a:pt x="11497906" y="6856926"/>
                  </a:moveTo>
                  <a:lnTo>
                    <a:pt x="0" y="6856926"/>
                  </a:lnTo>
                  <a:lnTo>
                    <a:pt x="3508661" y="0"/>
                  </a:lnTo>
                  <a:lnTo>
                    <a:pt x="11497906" y="0"/>
                  </a:lnTo>
                  <a:close/>
                </a:path>
              </a:pathLst>
            </a:custGeom>
            <a:solidFill>
              <a:srgbClr val="FFFFFF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EED8A3B5-8451-4ED8-8003-AF584A40A229}"/>
                </a:ext>
              </a:extLst>
            </p:cNvPr>
            <p:cNvSpPr/>
            <p:nvPr/>
          </p:nvSpPr>
          <p:spPr>
            <a:xfrm>
              <a:off x="692184" y="5418673"/>
              <a:ext cx="7510921" cy="1439744"/>
            </a:xfrm>
            <a:custGeom>
              <a:avLst/>
              <a:gdLst>
                <a:gd name="connsiteX0" fmla="*/ 736103 w 7510921"/>
                <a:gd name="connsiteY0" fmla="*/ 0 h 1439744"/>
                <a:gd name="connsiteX1" fmla="*/ 0 w 7510921"/>
                <a:gd name="connsiteY1" fmla="*/ 1439744 h 1439744"/>
                <a:gd name="connsiteX2" fmla="*/ 6164741 w 7510921"/>
                <a:gd name="connsiteY2" fmla="*/ 1439744 h 1439744"/>
                <a:gd name="connsiteX3" fmla="*/ 7510922 w 7510921"/>
                <a:gd name="connsiteY3" fmla="*/ 1439744 h 143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10921" h="1439744">
                  <a:moveTo>
                    <a:pt x="736103" y="0"/>
                  </a:moveTo>
                  <a:lnTo>
                    <a:pt x="0" y="1439744"/>
                  </a:lnTo>
                  <a:lnTo>
                    <a:pt x="6164741" y="1439744"/>
                  </a:lnTo>
                  <a:lnTo>
                    <a:pt x="7510922" y="1439744"/>
                  </a:lnTo>
                  <a:close/>
                </a:path>
              </a:pathLst>
            </a:custGeom>
            <a:solidFill>
              <a:srgbClr val="24789C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0730FD37-3AFD-4998-A139-53FA093F62F6}"/>
                </a:ext>
              </a:extLst>
            </p:cNvPr>
            <p:cNvGrpSpPr/>
            <p:nvPr/>
          </p:nvGrpSpPr>
          <p:grpSpPr>
            <a:xfrm>
              <a:off x="0" y="5115066"/>
              <a:ext cx="1428287" cy="1743351"/>
              <a:chOff x="0" y="5115066"/>
              <a:chExt cx="1428287" cy="1743351"/>
            </a:xfrm>
            <a:solidFill>
              <a:srgbClr val="F5F5ED"/>
            </a:solidFill>
          </p:grpSpPr>
          <p:sp>
            <p:nvSpPr>
              <p:cNvPr id="11" name="Vrije vorm: vorm 10">
                <a:extLst>
                  <a:ext uri="{FF2B5EF4-FFF2-40B4-BE49-F238E27FC236}">
                    <a16:creationId xmlns:a16="http://schemas.microsoft.com/office/drawing/2014/main" id="{53770E45-9718-416C-A88E-1A95C31A4330}"/>
                  </a:ext>
                </a:extLst>
              </p:cNvPr>
              <p:cNvSpPr/>
              <p:nvPr/>
            </p:nvSpPr>
            <p:spPr>
              <a:xfrm>
                <a:off x="0" y="5115066"/>
                <a:ext cx="618670" cy="130799"/>
              </a:xfrm>
              <a:custGeom>
                <a:avLst/>
                <a:gdLst>
                  <a:gd name="connsiteX0" fmla="*/ 0 w 618670"/>
                  <a:gd name="connsiteY0" fmla="*/ 0 h 130799"/>
                  <a:gd name="connsiteX1" fmla="*/ 618670 w 618670"/>
                  <a:gd name="connsiteY1" fmla="*/ 130799 h 130799"/>
                  <a:gd name="connsiteX2" fmla="*/ 0 w 618670"/>
                  <a:gd name="connsiteY2" fmla="*/ 0 h 130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8670" h="130799">
                    <a:moveTo>
                      <a:pt x="0" y="0"/>
                    </a:move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  <p:sp>
            <p:nvSpPr>
              <p:cNvPr id="12" name="Vrije vorm: vorm 11">
                <a:extLst>
                  <a:ext uri="{FF2B5EF4-FFF2-40B4-BE49-F238E27FC236}">
                    <a16:creationId xmlns:a16="http://schemas.microsoft.com/office/drawing/2014/main" id="{207444DB-FEA7-4CBA-A6B7-070A323EEFB9}"/>
                  </a:ext>
                </a:extLst>
              </p:cNvPr>
              <p:cNvSpPr/>
              <p:nvPr/>
            </p:nvSpPr>
            <p:spPr>
              <a:xfrm>
                <a:off x="0" y="5115066"/>
                <a:ext cx="1428287" cy="1743351"/>
              </a:xfrm>
              <a:custGeom>
                <a:avLst/>
                <a:gdLst>
                  <a:gd name="connsiteX0" fmla="*/ 0 w 1428287"/>
                  <a:gd name="connsiteY0" fmla="*/ 1743351 h 1743351"/>
                  <a:gd name="connsiteX1" fmla="*/ 692185 w 1428287"/>
                  <a:gd name="connsiteY1" fmla="*/ 1743351 h 1743351"/>
                  <a:gd name="connsiteX2" fmla="*/ 1428288 w 1428287"/>
                  <a:gd name="connsiteY2" fmla="*/ 303607 h 1743351"/>
                  <a:gd name="connsiteX3" fmla="*/ 618670 w 1428287"/>
                  <a:gd name="connsiteY3" fmla="*/ 130799 h 1743351"/>
                  <a:gd name="connsiteX4" fmla="*/ 0 w 1428287"/>
                  <a:gd name="connsiteY4" fmla="*/ 0 h 1743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287" h="1743351">
                    <a:moveTo>
                      <a:pt x="0" y="1743351"/>
                    </a:moveTo>
                    <a:lnTo>
                      <a:pt x="692185" y="1743351"/>
                    </a:lnTo>
                    <a:lnTo>
                      <a:pt x="1428288" y="303607"/>
                    </a:lnTo>
                    <a:lnTo>
                      <a:pt x="618670" y="1307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ED"/>
              </a:solidFill>
              <a:ln w="95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l-BE"/>
              </a:p>
            </p:txBody>
          </p:sp>
        </p:grp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hlinkClick r:id="rId3" action="ppaction://hlinksldjump"/>
            <a:extLst>
              <a:ext uri="{FF2B5EF4-FFF2-40B4-BE49-F238E27FC236}">
                <a16:creationId xmlns:a16="http://schemas.microsoft.com/office/drawing/2014/main" id="{EB337452-3C8E-4EFD-B0BC-2443E1FDF4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3990880-CC39-40DF-A376-9841BE4B5853}"/>
              </a:ext>
            </a:extLst>
          </p:cNvPr>
          <p:cNvSpPr txBox="1"/>
          <p:nvPr userDrawn="1"/>
        </p:nvSpPr>
        <p:spPr>
          <a:xfrm rot="720000">
            <a:off x="167866" y="5170045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Plan</a:t>
            </a:r>
          </a:p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262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5627"/>
          <a:stretch/>
        </p:blipFill>
        <p:spPr>
          <a:xfrm>
            <a:off x="251999" y="0"/>
            <a:ext cx="9977029" cy="6855016"/>
          </a:xfrm>
          <a:prstGeom prst="rect">
            <a:avLst/>
          </a:prstGeom>
        </p:spPr>
      </p:pic>
      <p:grpSp>
        <p:nvGrpSpPr>
          <p:cNvPr id="2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GrpSpPr/>
          <p:nvPr/>
        </p:nvGrpSpPr>
        <p:grpSpPr>
          <a:xfrm>
            <a:off x="0" y="2984"/>
            <a:ext cx="12192000" cy="6855016"/>
            <a:chOff x="0" y="2984"/>
            <a:chExt cx="12192000" cy="6855016"/>
          </a:xfrm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8EA3CEB-8363-4529-8836-C3C06F763554}"/>
                </a:ext>
              </a:extLst>
            </p:cNvPr>
            <p:cNvSpPr/>
            <p:nvPr/>
          </p:nvSpPr>
          <p:spPr>
            <a:xfrm>
              <a:off x="0" y="2984"/>
              <a:ext cx="1743351" cy="6856925"/>
            </a:xfrm>
            <a:custGeom>
              <a:avLst/>
              <a:gdLst>
                <a:gd name="connsiteX0" fmla="*/ 0 w 1743351"/>
                <a:gd name="connsiteY0" fmla="*/ 0 h 6856925"/>
                <a:gd name="connsiteX1" fmla="*/ 0 w 1743351"/>
                <a:gd name="connsiteY1" fmla="*/ 692185 h 6856925"/>
                <a:gd name="connsiteX2" fmla="*/ 0 w 1743351"/>
                <a:gd name="connsiteY2" fmla="*/ 6856926 h 6856925"/>
                <a:gd name="connsiteX3" fmla="*/ 285467 w 1743351"/>
                <a:gd name="connsiteY3" fmla="*/ 6856926 h 6856925"/>
                <a:gd name="connsiteX4" fmla="*/ 1439744 w 1743351"/>
                <a:gd name="connsiteY4" fmla="*/ 1428288 h 6856925"/>
                <a:gd name="connsiteX5" fmla="*/ 1612552 w 1743351"/>
                <a:gd name="connsiteY5" fmla="*/ 618670 h 6856925"/>
                <a:gd name="connsiteX6" fmla="*/ 1743351 w 1743351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351" h="6856925">
                  <a:moveTo>
                    <a:pt x="0" y="0"/>
                  </a:moveTo>
                  <a:lnTo>
                    <a:pt x="0" y="692185"/>
                  </a:lnTo>
                  <a:lnTo>
                    <a:pt x="0" y="6856926"/>
                  </a:lnTo>
                  <a:lnTo>
                    <a:pt x="285467" y="6856926"/>
                  </a:lnTo>
                  <a:lnTo>
                    <a:pt x="1439744" y="1428288"/>
                  </a:lnTo>
                  <a:lnTo>
                    <a:pt x="1612552" y="618670"/>
                  </a:lnTo>
                  <a:lnTo>
                    <a:pt x="1743351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BB7EAB95-87B1-4B72-8741-1D318BACED7C}"/>
                </a:ext>
              </a:extLst>
            </p:cNvPr>
            <p:cNvSpPr/>
            <p:nvPr/>
          </p:nvSpPr>
          <p:spPr>
            <a:xfrm>
              <a:off x="1612551" y="2984"/>
              <a:ext cx="130799" cy="618669"/>
            </a:xfrm>
            <a:custGeom>
              <a:avLst/>
              <a:gdLst>
                <a:gd name="connsiteX0" fmla="*/ 130799 w 130799"/>
                <a:gd name="connsiteY0" fmla="*/ 0 h 618669"/>
                <a:gd name="connsiteX1" fmla="*/ 0 w 130799"/>
                <a:gd name="connsiteY1" fmla="*/ 618670 h 618669"/>
                <a:gd name="connsiteX2" fmla="*/ 130799 w 130799"/>
                <a:gd name="connsiteY2" fmla="*/ 0 h 6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9" h="618669">
                  <a:moveTo>
                    <a:pt x="130799" y="0"/>
                  </a:moveTo>
                  <a:lnTo>
                    <a:pt x="0" y="618670"/>
                  </a:lnTo>
                  <a:lnTo>
                    <a:pt x="130799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FFD38DBE-A6E2-45A2-92D3-7E298F572218}"/>
                </a:ext>
              </a:extLst>
            </p:cNvPr>
            <p:cNvSpPr/>
            <p:nvPr/>
          </p:nvSpPr>
          <p:spPr>
            <a:xfrm>
              <a:off x="3555443" y="2984"/>
              <a:ext cx="8634647" cy="6856925"/>
            </a:xfrm>
            <a:custGeom>
              <a:avLst/>
              <a:gdLst>
                <a:gd name="connsiteX0" fmla="*/ 0 w 8634647"/>
                <a:gd name="connsiteY0" fmla="*/ 0 h 6856925"/>
                <a:gd name="connsiteX1" fmla="*/ 131754 w 8634647"/>
                <a:gd name="connsiteY1" fmla="*/ 618670 h 6856925"/>
                <a:gd name="connsiteX2" fmla="*/ 303607 w 8634647"/>
                <a:gd name="connsiteY2" fmla="*/ 1428288 h 6856925"/>
                <a:gd name="connsiteX3" fmla="*/ 1457884 w 8634647"/>
                <a:gd name="connsiteY3" fmla="*/ 6856926 h 6856925"/>
                <a:gd name="connsiteX4" fmla="*/ 8634648 w 8634647"/>
                <a:gd name="connsiteY4" fmla="*/ 6856926 h 6856925"/>
                <a:gd name="connsiteX5" fmla="*/ 8634648 w 8634647"/>
                <a:gd name="connsiteY5" fmla="*/ 692185 h 6856925"/>
                <a:gd name="connsiteX6" fmla="*/ 8634648 w 8634647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34647" h="6856925">
                  <a:moveTo>
                    <a:pt x="0" y="0"/>
                  </a:moveTo>
                  <a:lnTo>
                    <a:pt x="131754" y="618670"/>
                  </a:lnTo>
                  <a:lnTo>
                    <a:pt x="303607" y="1428288"/>
                  </a:lnTo>
                  <a:lnTo>
                    <a:pt x="1457884" y="6856926"/>
                  </a:lnTo>
                  <a:lnTo>
                    <a:pt x="8634648" y="6856926"/>
                  </a:lnTo>
                  <a:lnTo>
                    <a:pt x="8634648" y="692185"/>
                  </a:lnTo>
                  <a:lnTo>
                    <a:pt x="8634648" y="0"/>
                  </a:lnTo>
                  <a:close/>
                </a:path>
              </a:pathLst>
            </a:custGeom>
            <a:solidFill>
              <a:srgbClr val="FFFFFF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963F65F-0151-4D65-B5B7-CD648BF3177B}"/>
                </a:ext>
              </a:extLst>
            </p:cNvPr>
            <p:cNvSpPr/>
            <p:nvPr/>
          </p:nvSpPr>
          <p:spPr>
            <a:xfrm>
              <a:off x="0" y="903301"/>
              <a:ext cx="1400600" cy="5956608"/>
            </a:xfrm>
            <a:custGeom>
              <a:avLst/>
              <a:gdLst>
                <a:gd name="connsiteX0" fmla="*/ 1400600 w 1400600"/>
                <a:gd name="connsiteY0" fmla="*/ 716053 h 5956608"/>
                <a:gd name="connsiteX1" fmla="*/ 0 w 1400600"/>
                <a:gd name="connsiteY1" fmla="*/ 0 h 5956608"/>
                <a:gd name="connsiteX2" fmla="*/ 0 w 1400600"/>
                <a:gd name="connsiteY2" fmla="*/ 5956608 h 5956608"/>
                <a:gd name="connsiteX3" fmla="*/ 285467 w 1400600"/>
                <a:gd name="connsiteY3" fmla="*/ 5956608 h 595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00" h="5956608">
                  <a:moveTo>
                    <a:pt x="1400600" y="716053"/>
                  </a:moveTo>
                  <a:lnTo>
                    <a:pt x="0" y="0"/>
                  </a:lnTo>
                  <a:lnTo>
                    <a:pt x="0" y="5956608"/>
                  </a:lnTo>
                  <a:lnTo>
                    <a:pt x="285467" y="5956608"/>
                  </a:lnTo>
                  <a:close/>
                </a:path>
              </a:pathLst>
            </a:custGeom>
            <a:solidFill>
              <a:srgbClr val="24789C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3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53FB4BD-5840-46EF-A0E7-A090285A8769}"/>
              </a:ext>
            </a:extLst>
          </p:cNvPr>
          <p:cNvSpPr txBox="1"/>
          <p:nvPr userDrawn="1"/>
        </p:nvSpPr>
        <p:spPr>
          <a:xfrm rot="1411832">
            <a:off x="217296" y="1410268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chemeClr val="bg1"/>
                </a:solidFill>
                <a:latin typeface="FlandersArtSans-Medium" panose="00000600000000000000" pitchFamily="2" charset="0"/>
              </a:rPr>
              <a:t>Plan</a:t>
            </a:r>
          </a:p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chemeClr val="bg1"/>
                </a:solidFill>
                <a:latin typeface="FlandersArtSans-Medium" panose="00000600000000000000" pitchFamily="2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52571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tekst+foto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5" b="16955"/>
          <a:stretch/>
        </p:blipFill>
        <p:spPr>
          <a:xfrm>
            <a:off x="0" y="-1"/>
            <a:ext cx="10382652" cy="6858001"/>
          </a:xfrm>
          <a:prstGeom prst="rect">
            <a:avLst/>
          </a:prstGeom>
        </p:spPr>
      </p:pic>
      <p:grpSp>
        <p:nvGrpSpPr>
          <p:cNvPr id="2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GrpSpPr/>
          <p:nvPr/>
        </p:nvGrpSpPr>
        <p:grpSpPr>
          <a:xfrm>
            <a:off x="0" y="1492"/>
            <a:ext cx="12192000" cy="6855016"/>
            <a:chOff x="0" y="1492"/>
            <a:chExt cx="12192000" cy="6855016"/>
          </a:xfrm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5B9C372B-4063-41C6-9703-F9B3BFF15685}"/>
                </a:ext>
              </a:extLst>
            </p:cNvPr>
            <p:cNvSpPr/>
            <p:nvPr/>
          </p:nvSpPr>
          <p:spPr>
            <a:xfrm>
              <a:off x="0" y="1492"/>
              <a:ext cx="1743351" cy="6856925"/>
            </a:xfrm>
            <a:custGeom>
              <a:avLst/>
              <a:gdLst>
                <a:gd name="connsiteX0" fmla="*/ 0 w 1743351"/>
                <a:gd name="connsiteY0" fmla="*/ 0 h 6856925"/>
                <a:gd name="connsiteX1" fmla="*/ 0 w 1743351"/>
                <a:gd name="connsiteY1" fmla="*/ 692185 h 6856925"/>
                <a:gd name="connsiteX2" fmla="*/ 0 w 1743351"/>
                <a:gd name="connsiteY2" fmla="*/ 6856926 h 6856925"/>
                <a:gd name="connsiteX3" fmla="*/ 285467 w 1743351"/>
                <a:gd name="connsiteY3" fmla="*/ 6856926 h 6856925"/>
                <a:gd name="connsiteX4" fmla="*/ 1439744 w 1743351"/>
                <a:gd name="connsiteY4" fmla="*/ 1428288 h 6856925"/>
                <a:gd name="connsiteX5" fmla="*/ 1612552 w 1743351"/>
                <a:gd name="connsiteY5" fmla="*/ 618670 h 6856925"/>
                <a:gd name="connsiteX6" fmla="*/ 1743351 w 1743351"/>
                <a:gd name="connsiteY6" fmla="*/ 0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3351" h="6856925">
                  <a:moveTo>
                    <a:pt x="0" y="0"/>
                  </a:moveTo>
                  <a:lnTo>
                    <a:pt x="0" y="692185"/>
                  </a:lnTo>
                  <a:lnTo>
                    <a:pt x="0" y="6856926"/>
                  </a:lnTo>
                  <a:lnTo>
                    <a:pt x="285467" y="6856926"/>
                  </a:lnTo>
                  <a:lnTo>
                    <a:pt x="1439744" y="1428288"/>
                  </a:lnTo>
                  <a:lnTo>
                    <a:pt x="1612552" y="618670"/>
                  </a:lnTo>
                  <a:lnTo>
                    <a:pt x="1743351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FBCC253E-AF1C-47C6-9905-469D9C2E6EE1}"/>
                </a:ext>
              </a:extLst>
            </p:cNvPr>
            <p:cNvSpPr/>
            <p:nvPr/>
          </p:nvSpPr>
          <p:spPr>
            <a:xfrm>
              <a:off x="0" y="901809"/>
              <a:ext cx="1400600" cy="5956608"/>
            </a:xfrm>
            <a:custGeom>
              <a:avLst/>
              <a:gdLst>
                <a:gd name="connsiteX0" fmla="*/ 1400600 w 1400600"/>
                <a:gd name="connsiteY0" fmla="*/ 716053 h 5956608"/>
                <a:gd name="connsiteX1" fmla="*/ 0 w 1400600"/>
                <a:gd name="connsiteY1" fmla="*/ 0 h 5956608"/>
                <a:gd name="connsiteX2" fmla="*/ 0 w 1400600"/>
                <a:gd name="connsiteY2" fmla="*/ 5956608 h 5956608"/>
                <a:gd name="connsiteX3" fmla="*/ 285467 w 1400600"/>
                <a:gd name="connsiteY3" fmla="*/ 5956608 h 5956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600" h="5956608">
                  <a:moveTo>
                    <a:pt x="1400600" y="716053"/>
                  </a:moveTo>
                  <a:lnTo>
                    <a:pt x="0" y="0"/>
                  </a:lnTo>
                  <a:lnTo>
                    <a:pt x="0" y="5956608"/>
                  </a:lnTo>
                  <a:lnTo>
                    <a:pt x="285467" y="5956608"/>
                  </a:lnTo>
                  <a:close/>
                </a:path>
              </a:pathLst>
            </a:custGeom>
            <a:solidFill>
              <a:srgbClr val="24789C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AA7024FC-8D86-47D3-A575-7D003BCD7191}"/>
                </a:ext>
              </a:extLst>
            </p:cNvPr>
            <p:cNvSpPr/>
            <p:nvPr/>
          </p:nvSpPr>
          <p:spPr>
            <a:xfrm>
              <a:off x="1612551" y="1492"/>
              <a:ext cx="130799" cy="618669"/>
            </a:xfrm>
            <a:custGeom>
              <a:avLst/>
              <a:gdLst>
                <a:gd name="connsiteX0" fmla="*/ 130799 w 130799"/>
                <a:gd name="connsiteY0" fmla="*/ 0 h 618669"/>
                <a:gd name="connsiteX1" fmla="*/ 0 w 130799"/>
                <a:gd name="connsiteY1" fmla="*/ 618670 h 618669"/>
                <a:gd name="connsiteX2" fmla="*/ 130799 w 130799"/>
                <a:gd name="connsiteY2" fmla="*/ 0 h 61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799" h="618669">
                  <a:moveTo>
                    <a:pt x="130799" y="0"/>
                  </a:moveTo>
                  <a:lnTo>
                    <a:pt x="0" y="618670"/>
                  </a:lnTo>
                  <a:lnTo>
                    <a:pt x="130799" y="0"/>
                  </a:lnTo>
                  <a:close/>
                </a:path>
              </a:pathLst>
            </a:custGeom>
            <a:solidFill>
              <a:srgbClr val="F5F5ED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97DECF63-1FAD-493B-ABB7-52BE08D3091D}"/>
                </a:ext>
              </a:extLst>
            </p:cNvPr>
            <p:cNvSpPr/>
            <p:nvPr/>
          </p:nvSpPr>
          <p:spPr>
            <a:xfrm>
              <a:off x="1974397" y="1492"/>
              <a:ext cx="10215693" cy="6856925"/>
            </a:xfrm>
            <a:custGeom>
              <a:avLst/>
              <a:gdLst>
                <a:gd name="connsiteX0" fmla="*/ 10215693 w 10215693"/>
                <a:gd name="connsiteY0" fmla="*/ 0 h 6856925"/>
                <a:gd name="connsiteX1" fmla="*/ 3507706 w 10215693"/>
                <a:gd name="connsiteY1" fmla="*/ 0 h 6856925"/>
                <a:gd name="connsiteX2" fmla="*/ 0 w 10215693"/>
                <a:gd name="connsiteY2" fmla="*/ 6856926 h 6856925"/>
                <a:gd name="connsiteX3" fmla="*/ 10215693 w 10215693"/>
                <a:gd name="connsiteY3" fmla="*/ 6856926 h 685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15693" h="6856925">
                  <a:moveTo>
                    <a:pt x="10215693" y="0"/>
                  </a:moveTo>
                  <a:lnTo>
                    <a:pt x="3507706" y="0"/>
                  </a:lnTo>
                  <a:lnTo>
                    <a:pt x="0" y="6856926"/>
                  </a:lnTo>
                  <a:lnTo>
                    <a:pt x="10215693" y="6856926"/>
                  </a:lnTo>
                  <a:close/>
                </a:path>
              </a:pathLst>
            </a:custGeom>
            <a:solidFill>
              <a:srgbClr val="FFFFFF"/>
            </a:solidFill>
            <a:ln w="95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3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Plan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Samenleven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3210301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33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-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E6AD24-FA4A-4487-BA58-93DF9E359D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6367" r="32979" b="-22"/>
          <a:stretch/>
        </p:blipFill>
        <p:spPr>
          <a:xfrm>
            <a:off x="4859427" y="-1"/>
            <a:ext cx="7332574" cy="685800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A72CA81-22B0-4F63-B2EE-5900ACF169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80E438E6-1343-4C50-A189-72BCF2674F20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CFFADA01-1A92-42A5-8352-E3EEC3837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57189"/>
            <a:ext cx="10753200" cy="108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A43CE44-E083-4BCC-B28E-A7F4B3901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107521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67F35D2E-ECCD-43E4-8A43-3320C8D4BB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8" y="5956050"/>
            <a:ext cx="1311428" cy="540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8869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-ABB_MISSI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4"/>
          <a:stretch/>
        </p:blipFill>
        <p:spPr>
          <a:xfrm>
            <a:off x="252000" y="-2"/>
            <a:ext cx="5682930" cy="685501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984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423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4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3684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ABB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FCA4E3-76B5-46BD-92CC-A772CD484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4708" y="0"/>
            <a:ext cx="4317292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6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83468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Deelpagina_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dirty="0">
                <a:solidFill>
                  <a:srgbClr val="373737"/>
                </a:solidFill>
                <a:latin typeface="FlandersArtSans-Medium" panose="00000600000000000000" pitchFamily="2" charset="0"/>
                <a:hlinkClick r:id="rId7"/>
              </a:rPr>
              <a:t>binnenland.vlaanderen.be</a:t>
            </a:r>
            <a:endParaRPr lang="nl-BE" sz="1800" dirty="0">
              <a:solidFill>
                <a:srgbClr val="373737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7" name="Graphic 16">
            <a:hlinkClick r:id="rId8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2pPr marL="360000" indent="0">
              <a:buNone/>
              <a:defRPr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4270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beleidsv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E4586A8-4611-430A-B8D4-08242020A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51933" cy="6858000"/>
          </a:xfrm>
          <a:prstGeom prst="rect">
            <a:avLst/>
          </a:prstGeom>
        </p:spPr>
      </p:pic>
      <p:pic>
        <p:nvPicPr>
          <p:cNvPr id="4" name="Graphic 3">
            <a:hlinkClick r:id="rId3" action="ppaction://hlinksldjump"/>
            <a:extLst>
              <a:ext uri="{FF2B5EF4-FFF2-40B4-BE49-F238E27FC236}">
                <a16:creationId xmlns:a16="http://schemas.microsoft.com/office/drawing/2014/main" id="{1791ADDE-5F9D-4D79-93BC-1682888C1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2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elpagina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SpPr/>
          <p:nvPr/>
        </p:nvSpPr>
        <p:spPr>
          <a:xfrm>
            <a:off x="0" y="0"/>
            <a:ext cx="11313795" cy="5678805"/>
          </a:xfrm>
          <a:custGeom>
            <a:avLst/>
            <a:gdLst>
              <a:gd name="connsiteX0" fmla="*/ 0 w 11313795"/>
              <a:gd name="connsiteY0" fmla="*/ 4161473 h 5678805"/>
              <a:gd name="connsiteX1" fmla="*/ 32385 w 11313795"/>
              <a:gd name="connsiteY1" fmla="*/ 4166235 h 5678805"/>
              <a:gd name="connsiteX2" fmla="*/ 32385 w 11313795"/>
              <a:gd name="connsiteY2" fmla="*/ 4166235 h 5678805"/>
              <a:gd name="connsiteX3" fmla="*/ 4796790 w 11313795"/>
              <a:gd name="connsiteY3" fmla="*/ 4934903 h 5678805"/>
              <a:gd name="connsiteX4" fmla="*/ 9408795 w 11313795"/>
              <a:gd name="connsiteY4" fmla="*/ 5678805 h 5678805"/>
              <a:gd name="connsiteX5" fmla="*/ 11313795 w 11313795"/>
              <a:gd name="connsiteY5" fmla="*/ 0 h 5678805"/>
              <a:gd name="connsiteX6" fmla="*/ 0 w 11313795"/>
              <a:gd name="connsiteY6" fmla="*/ 0 h 567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3795" h="5678805">
                <a:moveTo>
                  <a:pt x="0" y="4161473"/>
                </a:moveTo>
                <a:lnTo>
                  <a:pt x="32385" y="4166235"/>
                </a:lnTo>
                <a:lnTo>
                  <a:pt x="32385" y="4166235"/>
                </a:lnTo>
                <a:lnTo>
                  <a:pt x="4796790" y="4934903"/>
                </a:lnTo>
                <a:lnTo>
                  <a:pt x="9408795" y="5678805"/>
                </a:lnTo>
                <a:lnTo>
                  <a:pt x="11313795" y="0"/>
                </a:lnTo>
                <a:lnTo>
                  <a:pt x="0" y="0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hlinkClick r:id="rId2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F8211DB1-FC17-4EF1-A4A6-AA4A87F5388A}"/>
              </a:ext>
            </a:extLst>
          </p:cNvPr>
          <p:cNvSpPr txBox="1"/>
          <p:nvPr userDrawn="1"/>
        </p:nvSpPr>
        <p:spPr>
          <a:xfrm>
            <a:off x="8238611" y="5832108"/>
            <a:ext cx="3600000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nl-BE" sz="1800" dirty="0">
                <a:solidFill>
                  <a:srgbClr val="373737"/>
                </a:solidFill>
                <a:latin typeface="FlandersArtSans-Medium" panose="00000600000000000000" pitchFamily="2" charset="0"/>
              </a:rPr>
              <a:t>www.vlaanderen.be/samenleven</a:t>
            </a:r>
          </a:p>
        </p:txBody>
      </p:sp>
      <p:pic>
        <p:nvPicPr>
          <p:cNvPr id="17" name="Graphic 16">
            <a:hlinkClick r:id="rId5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31354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lokaal bestu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C4F1067-CE43-447B-A45D-1AA2C1534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3"/>
          <a:stretch/>
        </p:blipFill>
        <p:spPr>
          <a:xfrm>
            <a:off x="8511862" y="1548449"/>
            <a:ext cx="3680138" cy="53095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8000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95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-Lok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460CA32B-ADEE-43CC-AB87-897FCA9A1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3" t="16617" r="19711" b="-1944"/>
          <a:stretch/>
        </p:blipFill>
        <p:spPr>
          <a:xfrm>
            <a:off x="0" y="-1"/>
            <a:ext cx="5085087" cy="644209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0857B820-54AA-4F3C-9F3F-E1471A122002}"/>
              </a:ext>
            </a:extLst>
          </p:cNvPr>
          <p:cNvSpPr txBox="1"/>
          <p:nvPr userDrawn="1"/>
        </p:nvSpPr>
        <p:spPr>
          <a:xfrm rot="720000">
            <a:off x="478608" y="5191325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pic>
        <p:nvPicPr>
          <p:cNvPr id="11" name="Graphic 10">
            <a:hlinkClick r:id="rId5" action="ppaction://hlinksldjump"/>
            <a:extLst>
              <a:ext uri="{FF2B5EF4-FFF2-40B4-BE49-F238E27FC236}">
                <a16:creationId xmlns:a16="http://schemas.microsoft.com/office/drawing/2014/main" id="{DC1B8764-C1AC-4C6A-A69D-804BB6EC6F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8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-LokBest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buiten, gras, gebouw&#10;&#10;Automatisch gegenereerde beschrijving">
            <a:extLst>
              <a:ext uri="{FF2B5EF4-FFF2-40B4-BE49-F238E27FC236}">
                <a16:creationId xmlns:a16="http://schemas.microsoft.com/office/drawing/2014/main" id="{D4C855A2-4343-4A38-ABE5-03F59221A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72" y="0"/>
            <a:ext cx="5052646" cy="6858000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CCE73D28-5277-4E8B-8CAE-4403748A1A8B}"/>
              </a:ext>
            </a:extLst>
          </p:cNvPr>
          <p:cNvGrpSpPr/>
          <p:nvPr userDrawn="1"/>
        </p:nvGrpSpPr>
        <p:grpSpPr>
          <a:xfrm flipH="1" flipV="1">
            <a:off x="6555385" y="1270"/>
            <a:ext cx="1937741" cy="6856730"/>
            <a:chOff x="10254260" y="-1587"/>
            <a:chExt cx="1937741" cy="6856730"/>
          </a:xfrm>
          <a:solidFill>
            <a:schemeClr val="bg1"/>
          </a:solidFill>
        </p:grpSpPr>
        <p:sp>
          <p:nvSpPr>
            <p:cNvPr id="20" name="Graphic 15">
              <a:extLst>
                <a:ext uri="{FF2B5EF4-FFF2-40B4-BE49-F238E27FC236}">
                  <a16:creationId xmlns:a16="http://schemas.microsoft.com/office/drawing/2014/main" id="{6EE34CB1-F080-4ECF-BC53-0A40CE174FF6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21" name="Graphic 15">
              <a:extLst>
                <a:ext uri="{FF2B5EF4-FFF2-40B4-BE49-F238E27FC236}">
                  <a16:creationId xmlns:a16="http://schemas.microsoft.com/office/drawing/2014/main" id="{B0DDAB65-7905-4C57-A921-FE9C8EF72B04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0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9D3F6B6-A1C3-452E-BD84-A98289FF49BA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CDF28489-07AE-4F64-B550-054FB0926A16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22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LokBest_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ebouw, buiten, lucht, grond&#10;&#10;Automatisch gegenereerde beschrijving">
            <a:extLst>
              <a:ext uri="{FF2B5EF4-FFF2-40B4-BE49-F238E27FC236}">
                <a16:creationId xmlns:a16="http://schemas.microsoft.com/office/drawing/2014/main" id="{CE786149-DF47-4BAA-82EF-7D52386F8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5"/>
          <a:stretch/>
        </p:blipFill>
        <p:spPr>
          <a:xfrm>
            <a:off x="5817143" y="1346196"/>
            <a:ext cx="6374857" cy="551180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8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7513200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72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16" name="Graphic 15">
            <a:hlinkClick r:id="rId5" action="ppaction://hlinksldjump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990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-LokBest-Strategis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ersoon, man, gebouw, tafel&#10;&#10;Automatisch gegenereerde beschrijving">
            <a:extLst>
              <a:ext uri="{FF2B5EF4-FFF2-40B4-BE49-F238E27FC236}">
                <a16:creationId xmlns:a16="http://schemas.microsoft.com/office/drawing/2014/main" id="{D57955A1-3A66-4D44-9E13-7C228EF00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/>
          <a:stretch/>
        </p:blipFill>
        <p:spPr>
          <a:xfrm>
            <a:off x="0" y="0"/>
            <a:ext cx="735779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0FC088DE-A70B-422E-B3BB-89AD5DE57B92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bestuur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748236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LokBest_verkiez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256FBD-EED4-4FB6-B5F0-EBE4DF617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6"/>
          <a:stretch>
            <a:fillRect/>
          </a:stretch>
        </p:blipFill>
        <p:spPr>
          <a:xfrm>
            <a:off x="4936490" y="1364772"/>
            <a:ext cx="7255510" cy="54932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10110199" y="401531"/>
            <a:ext cx="62570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4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Lokaal</a:t>
            </a:r>
          </a:p>
          <a:p>
            <a:pPr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bestuur</a:t>
            </a:r>
          </a:p>
          <a:p>
            <a:pPr marL="0" algn="ct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BB96457E-8F7D-4EF5-A088-C4AC5088E0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2340000"/>
            <a:ext cx="7513200" cy="342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FBE18EDD-C064-4901-8FD4-0861F71052D5}"/>
              </a:ext>
            </a:extLst>
          </p:cNvPr>
          <p:cNvCxnSpPr/>
          <p:nvPr userDrawn="1"/>
        </p:nvCxnSpPr>
        <p:spPr>
          <a:xfrm>
            <a:off x="720725" y="216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3">
            <a:extLst>
              <a:ext uri="{FF2B5EF4-FFF2-40B4-BE49-F238E27FC236}">
                <a16:creationId xmlns:a16="http://schemas.microsoft.com/office/drawing/2014/main" id="{76D30644-5F9E-48EF-807E-84F06A12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720367"/>
            <a:ext cx="7513200" cy="1260000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FAFC2373-A31E-4CDF-9D5E-6A17816A2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359999"/>
            <a:ext cx="7511875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pic>
        <p:nvPicPr>
          <p:cNvPr id="16" name="Graphic 15">
            <a:hlinkClick r:id="rId5" action="ppaction://hlinksldjump"/>
            <a:extLst>
              <a:ext uri="{FF2B5EF4-FFF2-40B4-BE49-F238E27FC236}">
                <a16:creationId xmlns:a16="http://schemas.microsoft.com/office/drawing/2014/main" id="{A0AC9092-D5DB-45EF-814D-E406A04A5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00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-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818D6B-F613-4F07-9618-FAA0F45B9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" t="407" r="31986" b="24992"/>
          <a:stretch/>
        </p:blipFill>
        <p:spPr>
          <a:xfrm>
            <a:off x="7277135" y="1360976"/>
            <a:ext cx="4914865" cy="549543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589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795772" y="390061"/>
            <a:ext cx="114663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80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6-Stedenbele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818D6B-F613-4F07-9618-FAA0F45B9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01"/>
          <a:stretch/>
        </p:blipFill>
        <p:spPr>
          <a:xfrm>
            <a:off x="7545207" y="1379710"/>
            <a:ext cx="4646793" cy="547670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795772" y="390061"/>
            <a:ext cx="1146634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42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-Stedenbeleid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EE5393A9-E33F-4802-93B2-5C0C63247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42" y="3494502"/>
            <a:ext cx="2455164" cy="168249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64349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2643D7D9-1E3A-4E7D-9BA9-CFF3B4D6477F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809FED3-DE35-4CC0-B88E-CBB83186763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7436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-Steden-Instrum-in de kij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gebouw, weg, lucht&#10;&#10;Automatisch gegenereerde beschrijving">
            <a:extLst>
              <a:ext uri="{FF2B5EF4-FFF2-40B4-BE49-F238E27FC236}">
                <a16:creationId xmlns:a16="http://schemas.microsoft.com/office/drawing/2014/main" id="{800D30D8-6D22-42FD-94FC-8C74F559A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4" r="33172"/>
          <a:stretch/>
        </p:blipFill>
        <p:spPr>
          <a:xfrm>
            <a:off x="8696960" y="719138"/>
            <a:ext cx="3495040" cy="613727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519E718-1391-40D6-9741-32E4BCFDA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725" y="0"/>
            <a:ext cx="6772275" cy="1438275"/>
          </a:xfrm>
          <a:prstGeom prst="rect">
            <a:avLst/>
          </a:prstGeom>
        </p:spPr>
      </p:pic>
      <p:sp>
        <p:nvSpPr>
          <p:cNvPr id="11" name="Graphic 15">
            <a:extLst>
              <a:ext uri="{FF2B5EF4-FFF2-40B4-BE49-F238E27FC236}">
                <a16:creationId xmlns:a16="http://schemas.microsoft.com/office/drawing/2014/main" id="{C3408648-7070-4320-9E7A-81C25CFAE667}"/>
              </a:ext>
            </a:extLst>
          </p:cNvPr>
          <p:cNvSpPr/>
          <p:nvPr userDrawn="1"/>
        </p:nvSpPr>
        <p:spPr>
          <a:xfrm rot="5400000" flipH="1" flipV="1">
            <a:off x="5984048" y="2557620"/>
            <a:ext cx="6856730" cy="1744029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6730" h="1744029">
                <a:moveTo>
                  <a:pt x="6165215" y="4764"/>
                </a:moveTo>
                <a:lnTo>
                  <a:pt x="0" y="0"/>
                </a:lnTo>
                <a:cubicBezTo>
                  <a:pt x="529" y="94344"/>
                  <a:pt x="1059" y="188687"/>
                  <a:pt x="1588" y="283031"/>
                </a:cubicBezTo>
                <a:lnTo>
                  <a:pt x="5430838" y="1441134"/>
                </a:lnTo>
                <a:lnTo>
                  <a:pt x="6239510" y="1613537"/>
                </a:lnTo>
                <a:lnTo>
                  <a:pt x="6856730" y="1744029"/>
                </a:lnTo>
                <a:lnTo>
                  <a:pt x="6856730" y="4764"/>
                </a:lnTo>
                <a:lnTo>
                  <a:pt x="6165215" y="4764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60000"/>
            <a:ext cx="6286467" cy="1080000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305AFC57-DE83-4540-A81D-FA2BF62D01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  <p:sp>
        <p:nvSpPr>
          <p:cNvPr id="4" name="Graphic 15">
            <a:extLst>
              <a:ext uri="{FF2B5EF4-FFF2-40B4-BE49-F238E27FC236}">
                <a16:creationId xmlns:a16="http://schemas.microsoft.com/office/drawing/2014/main" id="{C97BC04D-520A-4A1A-91EA-34EBD470D1C3}"/>
              </a:ext>
            </a:extLst>
          </p:cNvPr>
          <p:cNvSpPr/>
          <p:nvPr/>
        </p:nvSpPr>
        <p:spPr>
          <a:xfrm>
            <a:off x="5419726" y="-1588"/>
            <a:ext cx="4868228" cy="989013"/>
          </a:xfrm>
          <a:custGeom>
            <a:avLst/>
            <a:gdLst>
              <a:gd name="connsiteX0" fmla="*/ 6201728 w 6772275"/>
              <a:gd name="connsiteY0" fmla="*/ 0 h 1438275"/>
              <a:gd name="connsiteX1" fmla="*/ 1111568 w 6772275"/>
              <a:gd name="connsiteY1" fmla="*/ 0 h 1438275"/>
              <a:gd name="connsiteX2" fmla="*/ 0 w 6772275"/>
              <a:gd name="connsiteY2" fmla="*/ 0 h 1438275"/>
              <a:gd name="connsiteX3" fmla="*/ 5593080 w 6772275"/>
              <a:gd name="connsiteY3" fmla="*/ 1188720 h 1438275"/>
              <a:gd name="connsiteX4" fmla="*/ 6262688 w 6772275"/>
              <a:gd name="connsiteY4" fmla="*/ 1330643 h 1438275"/>
              <a:gd name="connsiteX5" fmla="*/ 6773228 w 6772275"/>
              <a:gd name="connsiteY5" fmla="*/ 1439228 h 1438275"/>
              <a:gd name="connsiteX6" fmla="*/ 6773228 w 6772275"/>
              <a:gd name="connsiteY6" fmla="*/ 0 h 1438275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5593080 w 6773228"/>
              <a:gd name="connsiteY4" fmla="*/ 1188720 h 1439228"/>
              <a:gd name="connsiteX5" fmla="*/ 6262688 w 6773228"/>
              <a:gd name="connsiteY5" fmla="*/ 1330643 h 1439228"/>
              <a:gd name="connsiteX6" fmla="*/ 6773228 w 6773228"/>
              <a:gd name="connsiteY6" fmla="*/ 1439228 h 1439228"/>
              <a:gd name="connsiteX7" fmla="*/ 6773228 w 6773228"/>
              <a:gd name="connsiteY7" fmla="*/ 0 h 1439228"/>
              <a:gd name="connsiteX8" fmla="*/ 6201728 w 6773228"/>
              <a:gd name="connsiteY8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262688 w 6773228"/>
              <a:gd name="connsiteY4" fmla="*/ 1330643 h 1439228"/>
              <a:gd name="connsiteX5" fmla="*/ 6773228 w 6773228"/>
              <a:gd name="connsiteY5" fmla="*/ 1439228 h 1439228"/>
              <a:gd name="connsiteX6" fmla="*/ 6773228 w 6773228"/>
              <a:gd name="connsiteY6" fmla="*/ 0 h 1439228"/>
              <a:gd name="connsiteX7" fmla="*/ 6201728 w 6773228"/>
              <a:gd name="connsiteY7" fmla="*/ 0 h 1439228"/>
              <a:gd name="connsiteX0" fmla="*/ 6201728 w 6773228"/>
              <a:gd name="connsiteY0" fmla="*/ 0 h 1439228"/>
              <a:gd name="connsiteX1" fmla="*/ 1111568 w 6773228"/>
              <a:gd name="connsiteY1" fmla="*/ 0 h 1439228"/>
              <a:gd name="connsiteX2" fmla="*/ 0 w 6773228"/>
              <a:gd name="connsiteY2" fmla="*/ 0 h 1439228"/>
              <a:gd name="connsiteX3" fmla="*/ 4659313 w 6773228"/>
              <a:gd name="connsiteY3" fmla="*/ 987425 h 1439228"/>
              <a:gd name="connsiteX4" fmla="*/ 6773228 w 6773228"/>
              <a:gd name="connsiteY4" fmla="*/ 1439228 h 1439228"/>
              <a:gd name="connsiteX5" fmla="*/ 6773228 w 6773228"/>
              <a:gd name="connsiteY5" fmla="*/ 0 h 1439228"/>
              <a:gd name="connsiteX6" fmla="*/ 6201728 w 6773228"/>
              <a:gd name="connsiteY6" fmla="*/ 0 h 1439228"/>
              <a:gd name="connsiteX0" fmla="*/ 6201728 w 6773228"/>
              <a:gd name="connsiteY0" fmla="*/ 0 h 987425"/>
              <a:gd name="connsiteX1" fmla="*/ 1111568 w 6773228"/>
              <a:gd name="connsiteY1" fmla="*/ 0 h 987425"/>
              <a:gd name="connsiteX2" fmla="*/ 0 w 6773228"/>
              <a:gd name="connsiteY2" fmla="*/ 0 h 987425"/>
              <a:gd name="connsiteX3" fmla="*/ 4659313 w 6773228"/>
              <a:gd name="connsiteY3" fmla="*/ 987425 h 987425"/>
              <a:gd name="connsiteX4" fmla="*/ 6773228 w 6773228"/>
              <a:gd name="connsiteY4" fmla="*/ 0 h 987425"/>
              <a:gd name="connsiteX5" fmla="*/ 6201728 w 6773228"/>
              <a:gd name="connsiteY5" fmla="*/ 0 h 987425"/>
              <a:gd name="connsiteX0" fmla="*/ 4752341 w 6773228"/>
              <a:gd name="connsiteY0" fmla="*/ 0 h 989013"/>
              <a:gd name="connsiteX1" fmla="*/ 1111568 w 6773228"/>
              <a:gd name="connsiteY1" fmla="*/ 1588 h 989013"/>
              <a:gd name="connsiteX2" fmla="*/ 0 w 6773228"/>
              <a:gd name="connsiteY2" fmla="*/ 1588 h 989013"/>
              <a:gd name="connsiteX3" fmla="*/ 4659313 w 6773228"/>
              <a:gd name="connsiteY3" fmla="*/ 989013 h 989013"/>
              <a:gd name="connsiteX4" fmla="*/ 6773228 w 6773228"/>
              <a:gd name="connsiteY4" fmla="*/ 1588 h 989013"/>
              <a:gd name="connsiteX5" fmla="*/ 4752341 w 6773228"/>
              <a:gd name="connsiteY5" fmla="*/ 0 h 989013"/>
              <a:gd name="connsiteX0" fmla="*/ 4752341 w 4752341"/>
              <a:gd name="connsiteY0" fmla="*/ 0 h 989013"/>
              <a:gd name="connsiteX1" fmla="*/ 1111568 w 4752341"/>
              <a:gd name="connsiteY1" fmla="*/ 1588 h 989013"/>
              <a:gd name="connsiteX2" fmla="*/ 0 w 4752341"/>
              <a:gd name="connsiteY2" fmla="*/ 1588 h 989013"/>
              <a:gd name="connsiteX3" fmla="*/ 4659313 w 4752341"/>
              <a:gd name="connsiteY3" fmla="*/ 989013 h 989013"/>
              <a:gd name="connsiteX4" fmla="*/ 4752341 w 4752341"/>
              <a:gd name="connsiteY4" fmla="*/ 0 h 989013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9313 w 4868228"/>
              <a:gd name="connsiteY3" fmla="*/ 989013 h 989013"/>
              <a:gd name="connsiteX4" fmla="*/ 4868228 w 4868228"/>
              <a:gd name="connsiteY4" fmla="*/ 0 h 989013"/>
              <a:gd name="connsiteX0" fmla="*/ 4868228 w 4868228"/>
              <a:gd name="connsiteY0" fmla="*/ 0 h 946151"/>
              <a:gd name="connsiteX1" fmla="*/ 1111568 w 4868228"/>
              <a:gd name="connsiteY1" fmla="*/ 1588 h 946151"/>
              <a:gd name="connsiteX2" fmla="*/ 0 w 4868228"/>
              <a:gd name="connsiteY2" fmla="*/ 1588 h 946151"/>
              <a:gd name="connsiteX3" fmla="*/ 4637088 w 4868228"/>
              <a:gd name="connsiteY3" fmla="*/ 946151 h 946151"/>
              <a:gd name="connsiteX4" fmla="*/ 4868228 w 4868228"/>
              <a:gd name="connsiteY4" fmla="*/ 0 h 946151"/>
              <a:gd name="connsiteX0" fmla="*/ 4868228 w 4868228"/>
              <a:gd name="connsiteY0" fmla="*/ 0 h 989013"/>
              <a:gd name="connsiteX1" fmla="*/ 1111568 w 4868228"/>
              <a:gd name="connsiteY1" fmla="*/ 1588 h 989013"/>
              <a:gd name="connsiteX2" fmla="*/ 0 w 4868228"/>
              <a:gd name="connsiteY2" fmla="*/ 1588 h 989013"/>
              <a:gd name="connsiteX3" fmla="*/ 4652963 w 4868228"/>
              <a:gd name="connsiteY3" fmla="*/ 989013 h 989013"/>
              <a:gd name="connsiteX4" fmla="*/ 4868228 w 4868228"/>
              <a:gd name="connsiteY4" fmla="*/ 0 h 98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228" h="989013">
                <a:moveTo>
                  <a:pt x="4868228" y="0"/>
                </a:moveTo>
                <a:lnTo>
                  <a:pt x="1111568" y="1588"/>
                </a:lnTo>
                <a:lnTo>
                  <a:pt x="0" y="1588"/>
                </a:lnTo>
                <a:lnTo>
                  <a:pt x="4652963" y="989013"/>
                </a:lnTo>
                <a:lnTo>
                  <a:pt x="4868228" y="0"/>
                </a:lnTo>
                <a:close/>
              </a:path>
            </a:pathLst>
          </a:custGeom>
          <a:solidFill>
            <a:srgbClr val="FFEB1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1D96A7E-3752-4C26-AB56-8908D4CC8049}"/>
              </a:ext>
            </a:extLst>
          </p:cNvPr>
          <p:cNvSpPr txBox="1"/>
          <p:nvPr userDrawn="1"/>
        </p:nvSpPr>
        <p:spPr>
          <a:xfrm rot="720000">
            <a:off x="9006695" y="-50165"/>
            <a:ext cx="97711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18000" algn="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Stedenbeleid</a:t>
            </a:r>
          </a:p>
          <a:p>
            <a:pPr marL="504000" algn="r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el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SpPr/>
          <p:nvPr/>
        </p:nvSpPr>
        <p:spPr>
          <a:xfrm>
            <a:off x="0" y="-206478"/>
            <a:ext cx="11313795" cy="5678805"/>
          </a:xfrm>
          <a:custGeom>
            <a:avLst/>
            <a:gdLst>
              <a:gd name="connsiteX0" fmla="*/ 0 w 11313795"/>
              <a:gd name="connsiteY0" fmla="*/ 4161473 h 5678805"/>
              <a:gd name="connsiteX1" fmla="*/ 32385 w 11313795"/>
              <a:gd name="connsiteY1" fmla="*/ 4166235 h 5678805"/>
              <a:gd name="connsiteX2" fmla="*/ 32385 w 11313795"/>
              <a:gd name="connsiteY2" fmla="*/ 4166235 h 5678805"/>
              <a:gd name="connsiteX3" fmla="*/ 4796790 w 11313795"/>
              <a:gd name="connsiteY3" fmla="*/ 4934903 h 5678805"/>
              <a:gd name="connsiteX4" fmla="*/ 9408795 w 11313795"/>
              <a:gd name="connsiteY4" fmla="*/ 5678805 h 5678805"/>
              <a:gd name="connsiteX5" fmla="*/ 11313795 w 11313795"/>
              <a:gd name="connsiteY5" fmla="*/ 0 h 5678805"/>
              <a:gd name="connsiteX6" fmla="*/ 0 w 11313795"/>
              <a:gd name="connsiteY6" fmla="*/ 0 h 567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3795" h="5678805">
                <a:moveTo>
                  <a:pt x="0" y="4161473"/>
                </a:moveTo>
                <a:lnTo>
                  <a:pt x="32385" y="4166235"/>
                </a:lnTo>
                <a:lnTo>
                  <a:pt x="32385" y="4166235"/>
                </a:lnTo>
                <a:lnTo>
                  <a:pt x="4796790" y="4934903"/>
                </a:lnTo>
                <a:lnTo>
                  <a:pt x="9408795" y="5678805"/>
                </a:lnTo>
                <a:lnTo>
                  <a:pt x="11313795" y="0"/>
                </a:lnTo>
                <a:lnTo>
                  <a:pt x="0" y="0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3576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-integratie doelgroe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1" t="10314"/>
          <a:stretch/>
        </p:blipFill>
        <p:spPr>
          <a:xfrm>
            <a:off x="0" y="-1"/>
            <a:ext cx="7781852" cy="54669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0" y="357188"/>
            <a:ext cx="733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00000" y="1799999"/>
            <a:ext cx="733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8589CDE-A498-47F3-8EFA-DE1E8B304434}"/>
              </a:ext>
            </a:extLst>
          </p:cNvPr>
          <p:cNvCxnSpPr/>
          <p:nvPr userDrawn="1"/>
        </p:nvCxnSpPr>
        <p:spPr>
          <a:xfrm>
            <a:off x="450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C56FFD72-10C6-4568-824A-B1D9CC8D51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6557" y="5956050"/>
            <a:ext cx="1311431" cy="54000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5D6666A0-243E-4A8B-AABD-74067494590F}"/>
              </a:ext>
            </a:extLst>
          </p:cNvPr>
          <p:cNvSpPr txBox="1"/>
          <p:nvPr userDrawn="1"/>
        </p:nvSpPr>
        <p:spPr>
          <a:xfrm rot="720000">
            <a:off x="150736" y="5184839"/>
            <a:ext cx="1287720" cy="77946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432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marL="90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Inburgering</a:t>
            </a:r>
          </a:p>
          <a:p>
            <a:pPr marL="522000" algn="l">
              <a:lnSpc>
                <a:spcPts val="1400"/>
              </a:lnSpc>
            </a:pPr>
            <a:r>
              <a:rPr lang="nl-BE" sz="130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_____</a:t>
            </a:r>
            <a:endParaRPr lang="nl-BE" sz="1300" dirty="0">
              <a:solidFill>
                <a:srgbClr val="FFEB00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1768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-Integratie-Inst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3976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319265" y="1270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4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79D86A3-A3E3-4067-B69E-67B35567662B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Integratie 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Inburgering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9CB5BB07-6FDF-4790-B434-AE747F34BDE9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2216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-GELIJKE KAN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ebouw, groen, binnen, muur&#10;&#10;Automatisch gegenereerde beschrijving">
            <a:extLst>
              <a:ext uri="{FF2B5EF4-FFF2-40B4-BE49-F238E27FC236}">
                <a16:creationId xmlns:a16="http://schemas.microsoft.com/office/drawing/2014/main" id="{1A63A43C-00F3-419E-B106-2AC0CB9EB5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19477"/>
          <a:stretch/>
        </p:blipFill>
        <p:spPr>
          <a:xfrm>
            <a:off x="5511800" y="2527559"/>
            <a:ext cx="6680200" cy="4330442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0246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-Br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gebouw, buiten, mensen, groot&#10;&#10;Automatisch gegenereerde beschrijving">
            <a:extLst>
              <a:ext uri="{FF2B5EF4-FFF2-40B4-BE49-F238E27FC236}">
                <a16:creationId xmlns:a16="http://schemas.microsoft.com/office/drawing/2014/main" id="{C5256EE4-DF4B-4892-9B76-F331D003B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4"/>
          <a:stretch/>
        </p:blipFill>
        <p:spPr>
          <a:xfrm>
            <a:off x="5251450" y="3140486"/>
            <a:ext cx="6940550" cy="371751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EA3C77F-083D-48B0-AEAB-76F0F0726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6" cy="68579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5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228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-gelijke kansen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muur, binnen&#10;&#10;Automatisch gegenereerde beschrijving">
            <a:extLst>
              <a:ext uri="{FF2B5EF4-FFF2-40B4-BE49-F238E27FC236}">
                <a16:creationId xmlns:a16="http://schemas.microsoft.com/office/drawing/2014/main" id="{B2FB4698-B596-478A-93BC-F81A69A01D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63" y="3067665"/>
            <a:ext cx="3017520" cy="1552346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1528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EC81939-21B1-4A15-A9F8-189C8296D03E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Gelijke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Kansen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0FD55C25-E51E-48E0-88D2-385041F83B3E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575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-brussel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0D75DC8D-8B90-46BC-944E-6C612A8FA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/>
          <a:stretch>
            <a:fillRect/>
          </a:stretch>
        </p:blipFill>
        <p:spPr>
          <a:xfrm>
            <a:off x="0" y="0"/>
            <a:ext cx="668482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0000" y="357188"/>
            <a:ext cx="6971638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0000" y="1799999"/>
            <a:ext cx="6971638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0DDEF4AD-57BA-47C4-A3A3-BCC1F0BDC7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261E8574-92FB-45B0-8324-0FDBB0603D6D}"/>
              </a:ext>
            </a:extLst>
          </p:cNvPr>
          <p:cNvCxnSpPr/>
          <p:nvPr userDrawn="1"/>
        </p:nvCxnSpPr>
        <p:spPr>
          <a:xfrm>
            <a:off x="4860000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5C9CCF08-E9F1-4C5E-872E-B9922656C636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Brussel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_____</a:t>
            </a:r>
          </a:p>
          <a:p>
            <a:pPr algn="l">
              <a:lnSpc>
                <a:spcPts val="1400"/>
              </a:lnSpc>
            </a:pPr>
            <a:endParaRPr lang="nl-BE" sz="1300" spc="-20" baseline="0" dirty="0">
              <a:solidFill>
                <a:srgbClr val="3C3D3C"/>
              </a:solidFill>
              <a:latin typeface="FlandersArtSans-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799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-VlaamseRand-instru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plant&#10;&#10;Automatisch gegenereerde beschrijving">
            <a:extLst>
              <a:ext uri="{FF2B5EF4-FFF2-40B4-BE49-F238E27FC236}">
                <a16:creationId xmlns:a16="http://schemas.microsoft.com/office/drawing/2014/main" id="{8EB15739-E5AD-4050-80A4-E8258A8DF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r="5756"/>
          <a:stretch/>
        </p:blipFill>
        <p:spPr>
          <a:xfrm>
            <a:off x="1499709" y="5058000"/>
            <a:ext cx="9650239" cy="1800000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734F787F-EE9D-4E20-9535-5E4AC1134120}"/>
              </a:ext>
            </a:extLst>
          </p:cNvPr>
          <p:cNvSpPr>
            <a:spLocks noChangeAspect="1"/>
          </p:cNvSpPr>
          <p:nvPr/>
        </p:nvSpPr>
        <p:spPr>
          <a:xfrm rot="5400000" flipH="1" flipV="1">
            <a:off x="-243397" y="4262896"/>
            <a:ext cx="3532512" cy="1658363"/>
          </a:xfrm>
          <a:custGeom>
            <a:avLst/>
            <a:gdLst>
              <a:gd name="connsiteX0" fmla="*/ 7492365 w 8181975"/>
              <a:gd name="connsiteY0" fmla="*/ 0 h 1733550"/>
              <a:gd name="connsiteX1" fmla="*/ 1343025 w 8181975"/>
              <a:gd name="connsiteY1" fmla="*/ 0 h 1733550"/>
              <a:gd name="connsiteX2" fmla="*/ 0 w 8181975"/>
              <a:gd name="connsiteY2" fmla="*/ 0 h 1733550"/>
              <a:gd name="connsiteX3" fmla="*/ 6757988 w 8181975"/>
              <a:gd name="connsiteY3" fmla="*/ 1436370 h 1733550"/>
              <a:gd name="connsiteX4" fmla="*/ 7566660 w 8181975"/>
              <a:gd name="connsiteY4" fmla="*/ 1608773 h 1733550"/>
              <a:gd name="connsiteX5" fmla="*/ 8183880 w 8181975"/>
              <a:gd name="connsiteY5" fmla="*/ 1739265 h 1733550"/>
              <a:gd name="connsiteX6" fmla="*/ 8183880 w 8181975"/>
              <a:gd name="connsiteY6" fmla="*/ 0 h 1733550"/>
              <a:gd name="connsiteX0" fmla="*/ 7492365 w 8183880"/>
              <a:gd name="connsiteY0" fmla="*/ 0 h 1739265"/>
              <a:gd name="connsiteX1" fmla="*/ 1343025 w 8183880"/>
              <a:gd name="connsiteY1" fmla="*/ 0 h 1739265"/>
              <a:gd name="connsiteX2" fmla="*/ 0 w 8183880"/>
              <a:gd name="connsiteY2" fmla="*/ 0 h 1739265"/>
              <a:gd name="connsiteX3" fmla="*/ 1328738 w 8183880"/>
              <a:gd name="connsiteY3" fmla="*/ 278267 h 1739265"/>
              <a:gd name="connsiteX4" fmla="*/ 6757988 w 8183880"/>
              <a:gd name="connsiteY4" fmla="*/ 1436370 h 1739265"/>
              <a:gd name="connsiteX5" fmla="*/ 7566660 w 8183880"/>
              <a:gd name="connsiteY5" fmla="*/ 1608773 h 1739265"/>
              <a:gd name="connsiteX6" fmla="*/ 8183880 w 8183880"/>
              <a:gd name="connsiteY6" fmla="*/ 1739265 h 1739265"/>
              <a:gd name="connsiteX7" fmla="*/ 8183880 w 8183880"/>
              <a:gd name="connsiteY7" fmla="*/ 0 h 1739265"/>
              <a:gd name="connsiteX8" fmla="*/ 7492365 w 8183880"/>
              <a:gd name="connsiteY8" fmla="*/ 0 h 1739265"/>
              <a:gd name="connsiteX0" fmla="*/ 6163627 w 6855142"/>
              <a:gd name="connsiteY0" fmla="*/ 0 h 1739265"/>
              <a:gd name="connsiteX1" fmla="*/ 14287 w 6855142"/>
              <a:gd name="connsiteY1" fmla="*/ 0 h 1739265"/>
              <a:gd name="connsiteX2" fmla="*/ 0 w 6855142"/>
              <a:gd name="connsiteY2" fmla="*/ 278267 h 1739265"/>
              <a:gd name="connsiteX3" fmla="*/ 5429250 w 6855142"/>
              <a:gd name="connsiteY3" fmla="*/ 1436370 h 1739265"/>
              <a:gd name="connsiteX4" fmla="*/ 6237922 w 6855142"/>
              <a:gd name="connsiteY4" fmla="*/ 1608773 h 1739265"/>
              <a:gd name="connsiteX5" fmla="*/ 6855142 w 6855142"/>
              <a:gd name="connsiteY5" fmla="*/ 1739265 h 1739265"/>
              <a:gd name="connsiteX6" fmla="*/ 6855142 w 6855142"/>
              <a:gd name="connsiteY6" fmla="*/ 0 h 1739265"/>
              <a:gd name="connsiteX7" fmla="*/ 6163627 w 6855142"/>
              <a:gd name="connsiteY7" fmla="*/ 0 h 1739265"/>
              <a:gd name="connsiteX0" fmla="*/ 6165215 w 6856730"/>
              <a:gd name="connsiteY0" fmla="*/ 4764 h 1744029"/>
              <a:gd name="connsiteX1" fmla="*/ 0 w 6856730"/>
              <a:gd name="connsiteY1" fmla="*/ 0 h 1744029"/>
              <a:gd name="connsiteX2" fmla="*/ 1588 w 6856730"/>
              <a:gd name="connsiteY2" fmla="*/ 283031 h 1744029"/>
              <a:gd name="connsiteX3" fmla="*/ 5430838 w 6856730"/>
              <a:gd name="connsiteY3" fmla="*/ 1441134 h 1744029"/>
              <a:gd name="connsiteX4" fmla="*/ 6239510 w 6856730"/>
              <a:gd name="connsiteY4" fmla="*/ 1613537 h 1744029"/>
              <a:gd name="connsiteX5" fmla="*/ 6856730 w 6856730"/>
              <a:gd name="connsiteY5" fmla="*/ 1744029 h 1744029"/>
              <a:gd name="connsiteX6" fmla="*/ 6856730 w 6856730"/>
              <a:gd name="connsiteY6" fmla="*/ 4764 h 1744029"/>
              <a:gd name="connsiteX7" fmla="*/ 6165215 w 6856730"/>
              <a:gd name="connsiteY7" fmla="*/ 4764 h 1744029"/>
              <a:gd name="connsiteX0" fmla="*/ 6165215 w 6856730"/>
              <a:gd name="connsiteY0" fmla="*/ 1292034 h 3031299"/>
              <a:gd name="connsiteX1" fmla="*/ 0 w 6856730"/>
              <a:gd name="connsiteY1" fmla="*/ 1287270 h 3031299"/>
              <a:gd name="connsiteX2" fmla="*/ 1588 w 6856730"/>
              <a:gd name="connsiteY2" fmla="*/ 1570301 h 3031299"/>
              <a:gd name="connsiteX3" fmla="*/ 5430838 w 6856730"/>
              <a:gd name="connsiteY3" fmla="*/ 2728404 h 3031299"/>
              <a:gd name="connsiteX4" fmla="*/ 6239510 w 6856730"/>
              <a:gd name="connsiteY4" fmla="*/ 2900807 h 3031299"/>
              <a:gd name="connsiteX5" fmla="*/ 6856730 w 6856730"/>
              <a:gd name="connsiteY5" fmla="*/ 3031299 h 3031299"/>
              <a:gd name="connsiteX6" fmla="*/ 6832119 w 6856730"/>
              <a:gd name="connsiteY6" fmla="*/ -1 h 3031299"/>
              <a:gd name="connsiteX7" fmla="*/ 6165215 w 6856730"/>
              <a:gd name="connsiteY7" fmla="*/ 1292034 h 3031299"/>
              <a:gd name="connsiteX0" fmla="*/ 6214435 w 6905950"/>
              <a:gd name="connsiteY0" fmla="*/ 1346019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7" fmla="*/ 6214435 w 6905950"/>
              <a:gd name="connsiteY7" fmla="*/ 1346019 h 3085284"/>
              <a:gd name="connsiteX0" fmla="*/ 6881339 w 6905950"/>
              <a:gd name="connsiteY0" fmla="*/ 53984 h 3085284"/>
              <a:gd name="connsiteX1" fmla="*/ 0 w 6905950"/>
              <a:gd name="connsiteY1" fmla="*/ 0 h 3085284"/>
              <a:gd name="connsiteX2" fmla="*/ 50808 w 6905950"/>
              <a:gd name="connsiteY2" fmla="*/ 1624286 h 3085284"/>
              <a:gd name="connsiteX3" fmla="*/ 5480058 w 6905950"/>
              <a:gd name="connsiteY3" fmla="*/ 2782389 h 3085284"/>
              <a:gd name="connsiteX4" fmla="*/ 6288730 w 6905950"/>
              <a:gd name="connsiteY4" fmla="*/ 2954792 h 3085284"/>
              <a:gd name="connsiteX5" fmla="*/ 6905950 w 6905950"/>
              <a:gd name="connsiteY5" fmla="*/ 3085284 h 3085284"/>
              <a:gd name="connsiteX6" fmla="*/ 6881339 w 6905950"/>
              <a:gd name="connsiteY6" fmla="*/ 53984 h 3085284"/>
              <a:gd name="connsiteX0" fmla="*/ 6830549 w 6855160"/>
              <a:gd name="connsiteY0" fmla="*/ 48851 h 3080151"/>
              <a:gd name="connsiteX1" fmla="*/ 10729 w 6855160"/>
              <a:gd name="connsiteY1" fmla="*/ -1 h 3080151"/>
              <a:gd name="connsiteX2" fmla="*/ 18 w 6855160"/>
              <a:gd name="connsiteY2" fmla="*/ 1619153 h 3080151"/>
              <a:gd name="connsiteX3" fmla="*/ 5429268 w 6855160"/>
              <a:gd name="connsiteY3" fmla="*/ 2777256 h 3080151"/>
              <a:gd name="connsiteX4" fmla="*/ 6237940 w 6855160"/>
              <a:gd name="connsiteY4" fmla="*/ 2949659 h 3080151"/>
              <a:gd name="connsiteX5" fmla="*/ 6855160 w 6855160"/>
              <a:gd name="connsiteY5" fmla="*/ 3080151 h 3080151"/>
              <a:gd name="connsiteX6" fmla="*/ 6830549 w 6855160"/>
              <a:gd name="connsiteY6" fmla="*/ 48851 h 3080151"/>
              <a:gd name="connsiteX0" fmla="*/ 6831358 w 6855969"/>
              <a:gd name="connsiteY0" fmla="*/ 187283 h 3218583"/>
              <a:gd name="connsiteX1" fmla="*/ 0 w 6855969"/>
              <a:gd name="connsiteY1" fmla="*/ 0 h 3218583"/>
              <a:gd name="connsiteX2" fmla="*/ 827 w 6855969"/>
              <a:gd name="connsiteY2" fmla="*/ 1757585 h 3218583"/>
              <a:gd name="connsiteX3" fmla="*/ 5430077 w 6855969"/>
              <a:gd name="connsiteY3" fmla="*/ 2915688 h 3218583"/>
              <a:gd name="connsiteX4" fmla="*/ 6238749 w 6855969"/>
              <a:gd name="connsiteY4" fmla="*/ 3088091 h 3218583"/>
              <a:gd name="connsiteX5" fmla="*/ 6855969 w 6855969"/>
              <a:gd name="connsiteY5" fmla="*/ 3218583 h 3218583"/>
              <a:gd name="connsiteX6" fmla="*/ 6831358 w 6855969"/>
              <a:gd name="connsiteY6" fmla="*/ 187283 h 321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5969" h="3218583">
                <a:moveTo>
                  <a:pt x="6831358" y="187283"/>
                </a:moveTo>
                <a:lnTo>
                  <a:pt x="0" y="0"/>
                </a:lnTo>
                <a:cubicBezTo>
                  <a:pt x="529" y="94344"/>
                  <a:pt x="298" y="1663241"/>
                  <a:pt x="827" y="1757585"/>
                </a:cubicBezTo>
                <a:lnTo>
                  <a:pt x="5430077" y="2915688"/>
                </a:lnTo>
                <a:lnTo>
                  <a:pt x="6238749" y="3088091"/>
                </a:lnTo>
                <a:lnTo>
                  <a:pt x="6855969" y="3218583"/>
                </a:lnTo>
                <a:lnTo>
                  <a:pt x="6831358" y="18728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 dirty="0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AC5928D0-526E-47F1-93DB-CAA7744CA97A}"/>
              </a:ext>
            </a:extLst>
          </p:cNvPr>
          <p:cNvSpPr txBox="1">
            <a:spLocks/>
          </p:cNvSpPr>
          <p:nvPr userDrawn="1"/>
        </p:nvSpPr>
        <p:spPr>
          <a:xfrm>
            <a:off x="7200001" y="720000"/>
            <a:ext cx="4992000" cy="2412000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180000" tIns="180000" rIns="180000" bIns="18000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54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90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26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620000" indent="-180000" algn="l" defTabSz="914400" rtl="0" eaLnBrk="1" latinLnBrk="0" hangingPunct="1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BE" sz="1600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E8F4C0E7-AA9E-4451-88BE-74D6689D7C4D}"/>
              </a:ext>
            </a:extLst>
          </p:cNvPr>
          <p:cNvGrpSpPr/>
          <p:nvPr userDrawn="1"/>
        </p:nvGrpSpPr>
        <p:grpSpPr>
          <a:xfrm>
            <a:off x="10254260" y="-1587"/>
            <a:ext cx="1937741" cy="6856730"/>
            <a:chOff x="10254260" y="-1587"/>
            <a:chExt cx="1937741" cy="6856730"/>
          </a:xfrm>
        </p:grpSpPr>
        <p:sp>
          <p:nvSpPr>
            <p:cNvPr id="14" name="Graphic 15">
              <a:extLst>
                <a:ext uri="{FF2B5EF4-FFF2-40B4-BE49-F238E27FC236}">
                  <a16:creationId xmlns:a16="http://schemas.microsoft.com/office/drawing/2014/main" id="{457D74DE-5C6C-4186-B993-DC2E81A0C273}"/>
                </a:ext>
              </a:extLst>
            </p:cNvPr>
            <p:cNvSpPr/>
            <p:nvPr/>
          </p:nvSpPr>
          <p:spPr>
            <a:xfrm rot="5400000">
              <a:off x="7697910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7A5646C0-6517-47A7-A438-E3FC672C86D1}"/>
                </a:ext>
              </a:extLst>
            </p:cNvPr>
            <p:cNvSpPr/>
            <p:nvPr/>
          </p:nvSpPr>
          <p:spPr>
            <a:xfrm rot="5400000">
              <a:off x="7891622" y="2554763"/>
              <a:ext cx="6856730" cy="1744029"/>
            </a:xfrm>
            <a:custGeom>
              <a:avLst/>
              <a:gdLst>
                <a:gd name="connsiteX0" fmla="*/ 7492365 w 8181975"/>
                <a:gd name="connsiteY0" fmla="*/ 0 h 1733550"/>
                <a:gd name="connsiteX1" fmla="*/ 1343025 w 8181975"/>
                <a:gd name="connsiteY1" fmla="*/ 0 h 1733550"/>
                <a:gd name="connsiteX2" fmla="*/ 0 w 8181975"/>
                <a:gd name="connsiteY2" fmla="*/ 0 h 1733550"/>
                <a:gd name="connsiteX3" fmla="*/ 6757988 w 8181975"/>
                <a:gd name="connsiteY3" fmla="*/ 1436370 h 1733550"/>
                <a:gd name="connsiteX4" fmla="*/ 7566660 w 8181975"/>
                <a:gd name="connsiteY4" fmla="*/ 1608773 h 1733550"/>
                <a:gd name="connsiteX5" fmla="*/ 8183880 w 8181975"/>
                <a:gd name="connsiteY5" fmla="*/ 1739265 h 1733550"/>
                <a:gd name="connsiteX6" fmla="*/ 8183880 w 8181975"/>
                <a:gd name="connsiteY6" fmla="*/ 0 h 1733550"/>
                <a:gd name="connsiteX0" fmla="*/ 7492365 w 8183880"/>
                <a:gd name="connsiteY0" fmla="*/ 0 h 1739265"/>
                <a:gd name="connsiteX1" fmla="*/ 1343025 w 8183880"/>
                <a:gd name="connsiteY1" fmla="*/ 0 h 1739265"/>
                <a:gd name="connsiteX2" fmla="*/ 0 w 8183880"/>
                <a:gd name="connsiteY2" fmla="*/ 0 h 1739265"/>
                <a:gd name="connsiteX3" fmla="*/ 1328738 w 8183880"/>
                <a:gd name="connsiteY3" fmla="*/ 278267 h 1739265"/>
                <a:gd name="connsiteX4" fmla="*/ 6757988 w 8183880"/>
                <a:gd name="connsiteY4" fmla="*/ 1436370 h 1739265"/>
                <a:gd name="connsiteX5" fmla="*/ 7566660 w 8183880"/>
                <a:gd name="connsiteY5" fmla="*/ 1608773 h 1739265"/>
                <a:gd name="connsiteX6" fmla="*/ 8183880 w 8183880"/>
                <a:gd name="connsiteY6" fmla="*/ 1739265 h 1739265"/>
                <a:gd name="connsiteX7" fmla="*/ 8183880 w 8183880"/>
                <a:gd name="connsiteY7" fmla="*/ 0 h 1739265"/>
                <a:gd name="connsiteX8" fmla="*/ 7492365 w 8183880"/>
                <a:gd name="connsiteY8" fmla="*/ 0 h 1739265"/>
                <a:gd name="connsiteX0" fmla="*/ 6163627 w 6855142"/>
                <a:gd name="connsiteY0" fmla="*/ 0 h 1739265"/>
                <a:gd name="connsiteX1" fmla="*/ 14287 w 6855142"/>
                <a:gd name="connsiteY1" fmla="*/ 0 h 1739265"/>
                <a:gd name="connsiteX2" fmla="*/ 0 w 6855142"/>
                <a:gd name="connsiteY2" fmla="*/ 278267 h 1739265"/>
                <a:gd name="connsiteX3" fmla="*/ 5429250 w 6855142"/>
                <a:gd name="connsiteY3" fmla="*/ 1436370 h 1739265"/>
                <a:gd name="connsiteX4" fmla="*/ 6237922 w 6855142"/>
                <a:gd name="connsiteY4" fmla="*/ 1608773 h 1739265"/>
                <a:gd name="connsiteX5" fmla="*/ 6855142 w 6855142"/>
                <a:gd name="connsiteY5" fmla="*/ 1739265 h 1739265"/>
                <a:gd name="connsiteX6" fmla="*/ 6855142 w 6855142"/>
                <a:gd name="connsiteY6" fmla="*/ 0 h 1739265"/>
                <a:gd name="connsiteX7" fmla="*/ 6163627 w 6855142"/>
                <a:gd name="connsiteY7" fmla="*/ 0 h 1739265"/>
                <a:gd name="connsiteX0" fmla="*/ 6165215 w 6856730"/>
                <a:gd name="connsiteY0" fmla="*/ 4764 h 1744029"/>
                <a:gd name="connsiteX1" fmla="*/ 0 w 6856730"/>
                <a:gd name="connsiteY1" fmla="*/ 0 h 1744029"/>
                <a:gd name="connsiteX2" fmla="*/ 1588 w 6856730"/>
                <a:gd name="connsiteY2" fmla="*/ 283031 h 1744029"/>
                <a:gd name="connsiteX3" fmla="*/ 5430838 w 6856730"/>
                <a:gd name="connsiteY3" fmla="*/ 1441134 h 1744029"/>
                <a:gd name="connsiteX4" fmla="*/ 6239510 w 6856730"/>
                <a:gd name="connsiteY4" fmla="*/ 1613537 h 1744029"/>
                <a:gd name="connsiteX5" fmla="*/ 6856730 w 6856730"/>
                <a:gd name="connsiteY5" fmla="*/ 1744029 h 1744029"/>
                <a:gd name="connsiteX6" fmla="*/ 6856730 w 6856730"/>
                <a:gd name="connsiteY6" fmla="*/ 4764 h 1744029"/>
                <a:gd name="connsiteX7" fmla="*/ 6165215 w 6856730"/>
                <a:gd name="connsiteY7" fmla="*/ 4764 h 174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56730" h="1744029">
                  <a:moveTo>
                    <a:pt x="6165215" y="4764"/>
                  </a:moveTo>
                  <a:lnTo>
                    <a:pt x="0" y="0"/>
                  </a:lnTo>
                  <a:cubicBezTo>
                    <a:pt x="529" y="94344"/>
                    <a:pt x="1059" y="188687"/>
                    <a:pt x="1588" y="283031"/>
                  </a:cubicBezTo>
                  <a:lnTo>
                    <a:pt x="5430838" y="1441134"/>
                  </a:lnTo>
                  <a:lnTo>
                    <a:pt x="6239510" y="1613537"/>
                  </a:lnTo>
                  <a:lnTo>
                    <a:pt x="6856730" y="1744029"/>
                  </a:lnTo>
                  <a:lnTo>
                    <a:pt x="6856730" y="4764"/>
                  </a:lnTo>
                  <a:lnTo>
                    <a:pt x="6165215" y="4764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dirty="0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5354695C-7EAC-4EFF-99BD-7A2D763069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747930" cy="6858000"/>
          </a:xfrm>
          <a:prstGeom prst="rect">
            <a:avLst/>
          </a:prstGeom>
        </p:spPr>
      </p:pic>
      <p:pic>
        <p:nvPicPr>
          <p:cNvPr id="13" name="Graphic 12">
            <a:hlinkClick r:id="rId5" action="ppaction://hlinksldjump"/>
            <a:extLst>
              <a:ext uri="{FF2B5EF4-FFF2-40B4-BE49-F238E27FC236}">
                <a16:creationId xmlns:a16="http://schemas.microsoft.com/office/drawing/2014/main" id="{203E7C5C-880F-4F34-8CCA-DCE31EED4B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10" name="Titel 10">
            <a:extLst>
              <a:ext uri="{FF2B5EF4-FFF2-40B4-BE49-F238E27FC236}">
                <a16:creationId xmlns:a16="http://schemas.microsoft.com/office/drawing/2014/main" id="{BB00E46C-3D4F-4286-B077-8935A94A9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60000"/>
            <a:ext cx="9492863" cy="117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8E44AC07-75B1-45FB-AB42-0803121D65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B1F427A-ACA7-4D0A-9C59-068364206E19}"/>
              </a:ext>
            </a:extLst>
          </p:cNvPr>
          <p:cNvSpPr txBox="1"/>
          <p:nvPr userDrawn="1"/>
        </p:nvSpPr>
        <p:spPr>
          <a:xfrm rot="1620000">
            <a:off x="290309" y="1385441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Vlaamse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Rand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rgbClr val="3C3D3C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140CE981-9E50-45E8-BE78-B07BA28AA661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598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-blijf op de hoo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SpPr/>
          <p:nvPr/>
        </p:nvSpPr>
        <p:spPr>
          <a:xfrm>
            <a:off x="0" y="0"/>
            <a:ext cx="11313795" cy="5678805"/>
          </a:xfrm>
          <a:custGeom>
            <a:avLst/>
            <a:gdLst>
              <a:gd name="connsiteX0" fmla="*/ 0 w 11313795"/>
              <a:gd name="connsiteY0" fmla="*/ 4161473 h 5678805"/>
              <a:gd name="connsiteX1" fmla="*/ 32385 w 11313795"/>
              <a:gd name="connsiteY1" fmla="*/ 4166235 h 5678805"/>
              <a:gd name="connsiteX2" fmla="*/ 32385 w 11313795"/>
              <a:gd name="connsiteY2" fmla="*/ 4166235 h 5678805"/>
              <a:gd name="connsiteX3" fmla="*/ 4796790 w 11313795"/>
              <a:gd name="connsiteY3" fmla="*/ 4934903 h 5678805"/>
              <a:gd name="connsiteX4" fmla="*/ 9408795 w 11313795"/>
              <a:gd name="connsiteY4" fmla="*/ 5678805 h 5678805"/>
              <a:gd name="connsiteX5" fmla="*/ 11313795 w 11313795"/>
              <a:gd name="connsiteY5" fmla="*/ 0 h 5678805"/>
              <a:gd name="connsiteX6" fmla="*/ 0 w 11313795"/>
              <a:gd name="connsiteY6" fmla="*/ 0 h 567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13795" h="5678805">
                <a:moveTo>
                  <a:pt x="0" y="4161473"/>
                </a:moveTo>
                <a:lnTo>
                  <a:pt x="32385" y="4166235"/>
                </a:lnTo>
                <a:lnTo>
                  <a:pt x="32385" y="4166235"/>
                </a:lnTo>
                <a:lnTo>
                  <a:pt x="4796790" y="4934903"/>
                </a:lnTo>
                <a:lnTo>
                  <a:pt x="9408795" y="5678805"/>
                </a:lnTo>
                <a:lnTo>
                  <a:pt x="11313795" y="0"/>
                </a:lnTo>
                <a:lnTo>
                  <a:pt x="0" y="0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05F8F9-A082-4A0F-8A07-9AA5C01F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0000"/>
            <a:ext cx="12193200" cy="1890000"/>
          </a:xfrm>
        </p:spPr>
        <p:txBody>
          <a:bodyPr lIns="720000" tIns="180000" rIns="72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13" name="Graphic 12">
            <a:hlinkClick r:id="rId2" action="ppaction://hlinksldjump"/>
            <a:extLst>
              <a:ext uri="{FF2B5EF4-FFF2-40B4-BE49-F238E27FC236}">
                <a16:creationId xmlns:a16="http://schemas.microsoft.com/office/drawing/2014/main" id="{93F3DD8F-13A3-465C-B867-049DA9BBBD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725" y="5778000"/>
            <a:ext cx="1748573" cy="720000"/>
          </a:xfrm>
          <a:prstGeom prst="rect">
            <a:avLst/>
          </a:prstGeom>
        </p:spPr>
      </p:pic>
      <p:pic>
        <p:nvPicPr>
          <p:cNvPr id="17" name="Graphic 16">
            <a:hlinkClick r:id="rId5" action="ppaction://hlinksldjump"/>
            <a:extLst>
              <a:ext uri="{FF2B5EF4-FFF2-40B4-BE49-F238E27FC236}">
                <a16:creationId xmlns:a16="http://schemas.microsoft.com/office/drawing/2014/main" id="{AC77402D-E395-492E-8E40-C42BA6F6C7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14019916-3AE5-40D8-9399-B27DF8CED5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6" y="3150000"/>
            <a:ext cx="10752138" cy="900000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63277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gebouw, tafel, grond&#10;&#10;Automatisch gegenereerde beschrijving">
            <a:extLst>
              <a:ext uri="{FF2B5EF4-FFF2-40B4-BE49-F238E27FC236}">
                <a16:creationId xmlns:a16="http://schemas.microsoft.com/office/drawing/2014/main" id="{16D87913-64D6-4BB1-A6A6-19503D064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/>
          <a:stretch/>
        </p:blipFill>
        <p:spPr>
          <a:xfrm>
            <a:off x="-1" y="0"/>
            <a:ext cx="554554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7307" cy="6858000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362" y="357188"/>
            <a:ext cx="6072863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362" y="1799999"/>
            <a:ext cx="6071276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8" name="Graphic 7">
            <a:hlinkClick r:id="rId5" action="ppaction://hlinksldjump"/>
            <a:extLst>
              <a:ext uri="{FF2B5EF4-FFF2-40B4-BE49-F238E27FC236}">
                <a16:creationId xmlns:a16="http://schemas.microsoft.com/office/drawing/2014/main" id="{7F9E58C2-A053-4239-A2EE-0EA49859B08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E1B885BB-EF28-4CAD-9B74-B1FB6C6EB739}"/>
              </a:ext>
            </a:extLst>
          </p:cNvPr>
          <p:cNvCxnSpPr/>
          <p:nvPr userDrawn="1"/>
        </p:nvCxnSpPr>
        <p:spPr>
          <a:xfrm>
            <a:off x="5760362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hlinkClick r:id="rId8" action="ppaction://hlinksldjump"/>
            <a:extLst>
              <a:ext uri="{FF2B5EF4-FFF2-40B4-BE49-F238E27FC236}">
                <a16:creationId xmlns:a16="http://schemas.microsoft.com/office/drawing/2014/main" id="{D5FFBB84-DDF4-471E-9B11-1889D466191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24800" y="540000"/>
            <a:ext cx="604550" cy="7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6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-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DEC8C36-793F-4F9B-A88C-AE0C4112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858125" y="1282891"/>
            <a:ext cx="4333875" cy="557212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730FD37-3AFD-4998-A139-53FA093F6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5016"/>
          </a:xfrm>
          <a:prstGeom prst="rect">
            <a:avLst/>
          </a:prstGeom>
        </p:spPr>
      </p:pic>
      <p:sp>
        <p:nvSpPr>
          <p:cNvPr id="7" name="Titel 10">
            <a:extLst>
              <a:ext uri="{FF2B5EF4-FFF2-40B4-BE49-F238E27FC236}">
                <a16:creationId xmlns:a16="http://schemas.microsoft.com/office/drawing/2014/main" id="{85CA6835-A703-4473-918D-4B2D5488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357188"/>
            <a:ext cx="6286467" cy="1081029"/>
          </a:xfrm>
          <a:noFill/>
        </p:spPr>
        <p:txBody>
          <a:bodyPr lIns="0" tIns="0" anchor="ctr" anchorCtr="0">
            <a:normAutofit/>
          </a:bodyPr>
          <a:lstStyle>
            <a:lvl1pPr algn="l"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C809DF-DE53-4F87-BA6D-E6C07F856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799999"/>
            <a:ext cx="6286467" cy="3960000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F0503B9-1B56-4529-B1D3-9550C803D3A4}"/>
              </a:ext>
            </a:extLst>
          </p:cNvPr>
          <p:cNvCxnSpPr/>
          <p:nvPr userDrawn="1"/>
        </p:nvCxnSpPr>
        <p:spPr>
          <a:xfrm>
            <a:off x="720725" y="1440000"/>
            <a:ext cx="900000" cy="0"/>
          </a:xfrm>
          <a:prstGeom prst="line">
            <a:avLst/>
          </a:prstGeom>
          <a:ln w="50800">
            <a:solidFill>
              <a:srgbClr val="FFE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hlinkClick r:id="rId5" action="ppaction://hlinksldjump"/>
            <a:extLst>
              <a:ext uri="{FF2B5EF4-FFF2-40B4-BE49-F238E27FC236}">
                <a16:creationId xmlns:a16="http://schemas.microsoft.com/office/drawing/2014/main" id="{9B49C929-9587-47A7-9130-F288B5CCC6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000" y="5956050"/>
            <a:ext cx="1311431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02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js vl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B140009-D296-44AC-9500-69C690B03F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75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GrpSpPr/>
          <p:nvPr/>
        </p:nvGrpSpPr>
        <p:grpSpPr>
          <a:xfrm>
            <a:off x="0" y="0"/>
            <a:ext cx="1747930" cy="6858000"/>
            <a:chOff x="0" y="0"/>
            <a:chExt cx="1747930" cy="6858000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05EC1BD0-FE2C-4DA6-B8B7-0ED3D44B883D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6546 w 1744109"/>
                <a:gd name="connsiteY3" fmla="*/ 6859911 h 6859910"/>
                <a:gd name="connsiteX4" fmla="*/ 1440371 w 1744109"/>
                <a:gd name="connsiteY4" fmla="*/ 1429864 h 6859910"/>
                <a:gd name="connsiteX5" fmla="*/ 1613253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6546" y="6859911"/>
                  </a:lnTo>
                  <a:lnTo>
                    <a:pt x="1440371" y="1429864"/>
                  </a:lnTo>
                  <a:lnTo>
                    <a:pt x="1613253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E9A8314F-E92D-4899-A0B4-4BDFB99CE6E3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16BF455D-6347-4B76-8415-9595810664F5}"/>
                </a:ext>
              </a:extLst>
            </p:cNvPr>
            <p:cNvSpPr/>
            <p:nvPr/>
          </p:nvSpPr>
          <p:spPr>
            <a:xfrm>
              <a:off x="0" y="900709"/>
              <a:ext cx="1400254" cy="5959200"/>
            </a:xfrm>
            <a:custGeom>
              <a:avLst/>
              <a:gdLst>
                <a:gd name="connsiteX0" fmla="*/ 1400254 w 1400254"/>
                <a:gd name="connsiteY0" fmla="*/ 716365 h 5959200"/>
                <a:gd name="connsiteX1" fmla="*/ 0 w 1400254"/>
                <a:gd name="connsiteY1" fmla="*/ 0 h 5959200"/>
                <a:gd name="connsiteX2" fmla="*/ 0 w 1400254"/>
                <a:gd name="connsiteY2" fmla="*/ 5959201 h 5959200"/>
                <a:gd name="connsiteX3" fmla="*/ 286546 w 1400254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254" h="5959200">
                  <a:moveTo>
                    <a:pt x="1400254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6546" y="5959201"/>
                  </a:lnTo>
                  <a:close/>
                </a:path>
              </a:pathLst>
            </a:custGeom>
            <a:solidFill>
              <a:srgbClr val="2478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9"/>
            <a:ext cx="9493924" cy="1082811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2A495B3-366A-46B8-BC48-B2E8DFA32054}"/>
              </a:ext>
            </a:extLst>
          </p:cNvPr>
          <p:cNvSpPr txBox="1"/>
          <p:nvPr userDrawn="1"/>
        </p:nvSpPr>
        <p:spPr>
          <a:xfrm rot="1620000">
            <a:off x="290309" y="1385440"/>
            <a:ext cx="1106249" cy="720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Plan</a:t>
            </a:r>
          </a:p>
          <a:p>
            <a:pPr algn="l">
              <a:lnSpc>
                <a:spcPts val="1400"/>
              </a:lnSpc>
            </a:pPr>
            <a:r>
              <a:rPr lang="nl-BE" sz="1300" spc="-20" baseline="0" dirty="0" err="1">
                <a:solidFill>
                  <a:schemeClr val="bg1"/>
                </a:solidFill>
                <a:latin typeface="FlandersArtSans-Medium" panose="00000600000000000000" pitchFamily="2" charset="0"/>
              </a:rPr>
              <a:t>Sameneleven</a:t>
            </a:r>
            <a:endParaRPr lang="nl-BE" sz="1300" spc="-20" baseline="0" dirty="0">
              <a:solidFill>
                <a:schemeClr val="bg1"/>
              </a:solidFill>
              <a:latin typeface="FlandersArtSans-Medium" panose="00000600000000000000" pitchFamily="2" charset="0"/>
            </a:endParaRPr>
          </a:p>
          <a:p>
            <a:pPr algn="l">
              <a:lnSpc>
                <a:spcPts val="1400"/>
              </a:lnSpc>
            </a:pPr>
            <a:r>
              <a:rPr lang="nl-BE" sz="1300" spc="-20" baseline="0" dirty="0">
                <a:solidFill>
                  <a:schemeClr val="bg1"/>
                </a:solidFill>
                <a:latin typeface="FlandersArtSans-Medium" panose="00000600000000000000" pitchFamily="2" charset="0"/>
              </a:rPr>
              <a:t>    _____</a:t>
            </a:r>
          </a:p>
        </p:txBody>
      </p:sp>
    </p:spTree>
    <p:extLst>
      <p:ext uri="{BB962C8B-B14F-4D97-AF65-F5344CB8AC3E}">
        <p14:creationId xmlns:p14="http://schemas.microsoft.com/office/powerpoint/2010/main" val="411779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_header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73A90E88-68D9-4914-A2E4-76214D8A1CFF}"/>
              </a:ext>
            </a:extLst>
          </p:cNvPr>
          <p:cNvSpPr/>
          <p:nvPr/>
        </p:nvSpPr>
        <p:spPr>
          <a:xfrm>
            <a:off x="0" y="-68826"/>
            <a:ext cx="1744109" cy="6859910"/>
          </a:xfrm>
          <a:custGeom>
            <a:avLst/>
            <a:gdLst>
              <a:gd name="connsiteX0" fmla="*/ 0 w 1744109"/>
              <a:gd name="connsiteY0" fmla="*/ 0 h 6859910"/>
              <a:gd name="connsiteX1" fmla="*/ 0 w 1744109"/>
              <a:gd name="connsiteY1" fmla="*/ 692486 h 6859910"/>
              <a:gd name="connsiteX2" fmla="*/ 0 w 1744109"/>
              <a:gd name="connsiteY2" fmla="*/ 6859911 h 6859910"/>
              <a:gd name="connsiteX3" fmla="*/ 286546 w 1744109"/>
              <a:gd name="connsiteY3" fmla="*/ 6859911 h 6859910"/>
              <a:gd name="connsiteX4" fmla="*/ 1440371 w 1744109"/>
              <a:gd name="connsiteY4" fmla="*/ 1429864 h 6859910"/>
              <a:gd name="connsiteX5" fmla="*/ 1613253 w 1744109"/>
              <a:gd name="connsiteY5" fmla="*/ 618939 h 6859910"/>
              <a:gd name="connsiteX6" fmla="*/ 1744110 w 1744109"/>
              <a:gd name="connsiteY6" fmla="*/ 0 h 685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4109" h="6859910">
                <a:moveTo>
                  <a:pt x="0" y="0"/>
                </a:moveTo>
                <a:lnTo>
                  <a:pt x="0" y="692486"/>
                </a:lnTo>
                <a:lnTo>
                  <a:pt x="0" y="6859911"/>
                </a:lnTo>
                <a:lnTo>
                  <a:pt x="286546" y="6859911"/>
                </a:lnTo>
                <a:lnTo>
                  <a:pt x="1440371" y="1429864"/>
                </a:lnTo>
                <a:lnTo>
                  <a:pt x="1613253" y="618939"/>
                </a:lnTo>
                <a:lnTo>
                  <a:pt x="1744110" y="0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1B370295-22D8-463E-A75C-20D102E61D20}"/>
              </a:ext>
            </a:extLst>
          </p:cNvPr>
          <p:cNvSpPr/>
          <p:nvPr/>
        </p:nvSpPr>
        <p:spPr>
          <a:xfrm>
            <a:off x="1613253" y="-68826"/>
            <a:ext cx="130856" cy="618939"/>
          </a:xfrm>
          <a:custGeom>
            <a:avLst/>
            <a:gdLst>
              <a:gd name="connsiteX0" fmla="*/ 130856 w 130856"/>
              <a:gd name="connsiteY0" fmla="*/ 0 h 618939"/>
              <a:gd name="connsiteX1" fmla="*/ 0 w 130856"/>
              <a:gd name="connsiteY1" fmla="*/ 618939 h 618939"/>
              <a:gd name="connsiteX2" fmla="*/ 130856 w 130856"/>
              <a:gd name="connsiteY2" fmla="*/ 0 h 618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0856" h="618939">
                <a:moveTo>
                  <a:pt x="130856" y="0"/>
                </a:moveTo>
                <a:lnTo>
                  <a:pt x="0" y="618939"/>
                </a:lnTo>
                <a:lnTo>
                  <a:pt x="130856" y="0"/>
                </a:lnTo>
                <a:close/>
              </a:path>
            </a:pathLst>
          </a:custGeom>
          <a:solidFill>
            <a:srgbClr val="F5F5ED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6" name="Vrije vorm: vorm 5">
            <a:extLst>
              <a:ext uri="{FF2B5EF4-FFF2-40B4-BE49-F238E27FC236}">
                <a16:creationId xmlns:a16="http://schemas.microsoft.com/office/drawing/2014/main" id="{5833ED89-24EF-4752-AE16-631E525E54AD}"/>
              </a:ext>
            </a:extLst>
          </p:cNvPr>
          <p:cNvSpPr/>
          <p:nvPr/>
        </p:nvSpPr>
        <p:spPr>
          <a:xfrm>
            <a:off x="0" y="898800"/>
            <a:ext cx="1400254" cy="5959200"/>
          </a:xfrm>
          <a:custGeom>
            <a:avLst/>
            <a:gdLst>
              <a:gd name="connsiteX0" fmla="*/ 1400254 w 1400254"/>
              <a:gd name="connsiteY0" fmla="*/ 716365 h 5959200"/>
              <a:gd name="connsiteX1" fmla="*/ 0 w 1400254"/>
              <a:gd name="connsiteY1" fmla="*/ 0 h 5959200"/>
              <a:gd name="connsiteX2" fmla="*/ 0 w 1400254"/>
              <a:gd name="connsiteY2" fmla="*/ 5959201 h 5959200"/>
              <a:gd name="connsiteX3" fmla="*/ 286546 w 1400254"/>
              <a:gd name="connsiteY3" fmla="*/ 5959201 h 59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254" h="5959200">
                <a:moveTo>
                  <a:pt x="1400254" y="716365"/>
                </a:moveTo>
                <a:lnTo>
                  <a:pt x="0" y="0"/>
                </a:lnTo>
                <a:lnTo>
                  <a:pt x="0" y="5959201"/>
                </a:lnTo>
                <a:lnTo>
                  <a:pt x="286546" y="5959201"/>
                </a:lnTo>
                <a:close/>
              </a:path>
            </a:pathLst>
          </a:custGeom>
          <a:solidFill>
            <a:srgbClr val="24789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1186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domein00_algemeen+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GrpSpPr/>
          <p:nvPr/>
        </p:nvGrpSpPr>
        <p:grpSpPr>
          <a:xfrm>
            <a:off x="0" y="0"/>
            <a:ext cx="1747930" cy="6858000"/>
            <a:chOff x="0" y="0"/>
            <a:chExt cx="1747930" cy="6858000"/>
          </a:xfrm>
        </p:grpSpPr>
        <p:sp>
          <p:nvSpPr>
            <p:cNvPr id="4" name="Vrije vorm: vorm 3">
              <a:extLst>
                <a:ext uri="{FF2B5EF4-FFF2-40B4-BE49-F238E27FC236}">
                  <a16:creationId xmlns:a16="http://schemas.microsoft.com/office/drawing/2014/main" id="{50FCF0F3-740E-498B-B2DA-46D44D2B1511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6546 w 1744109"/>
                <a:gd name="connsiteY3" fmla="*/ 6859911 h 6859910"/>
                <a:gd name="connsiteX4" fmla="*/ 1440371 w 1744109"/>
                <a:gd name="connsiteY4" fmla="*/ 1429864 h 6859910"/>
                <a:gd name="connsiteX5" fmla="*/ 1613253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6546" y="6859911"/>
                  </a:lnTo>
                  <a:lnTo>
                    <a:pt x="1440371" y="1429864"/>
                  </a:lnTo>
                  <a:lnTo>
                    <a:pt x="1613253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4CB9176B-CA25-4C20-815C-66D6E1DCE281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CF22F599-082F-4430-832C-18CA219DAC16}"/>
                </a:ext>
              </a:extLst>
            </p:cNvPr>
            <p:cNvSpPr/>
            <p:nvPr/>
          </p:nvSpPr>
          <p:spPr>
            <a:xfrm>
              <a:off x="0" y="900709"/>
              <a:ext cx="1400254" cy="5959200"/>
            </a:xfrm>
            <a:custGeom>
              <a:avLst/>
              <a:gdLst>
                <a:gd name="connsiteX0" fmla="*/ 1400254 w 1400254"/>
                <a:gd name="connsiteY0" fmla="*/ 716365 h 5959200"/>
                <a:gd name="connsiteX1" fmla="*/ 0 w 1400254"/>
                <a:gd name="connsiteY1" fmla="*/ 0 h 5959200"/>
                <a:gd name="connsiteX2" fmla="*/ 0 w 1400254"/>
                <a:gd name="connsiteY2" fmla="*/ 5959201 h 5959200"/>
                <a:gd name="connsiteX3" fmla="*/ 286546 w 1400254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254" h="5959200">
                  <a:moveTo>
                    <a:pt x="1400254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6546" y="5959201"/>
                  </a:lnTo>
                  <a:close/>
                </a:path>
              </a:pathLst>
            </a:custGeom>
            <a:solidFill>
              <a:srgbClr val="2478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357188"/>
            <a:ext cx="9493924" cy="1082812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1B337E-B563-4F3A-9CDE-5329B589D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0000" y="1980000"/>
            <a:ext cx="9496800" cy="4157275"/>
          </a:xfrm>
        </p:spPr>
        <p:txBody>
          <a:bodyPr lIns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4" y="357189"/>
            <a:ext cx="1008000" cy="41505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3A148CB-828F-4DFD-AA4C-69725B2E3FBA}"/>
              </a:ext>
            </a:extLst>
          </p:cNvPr>
          <p:cNvCxnSpPr/>
          <p:nvPr userDrawn="1"/>
        </p:nvCxnSpPr>
        <p:spPr>
          <a:xfrm>
            <a:off x="1979999" y="1620000"/>
            <a:ext cx="900000" cy="0"/>
          </a:xfrm>
          <a:prstGeom prst="line">
            <a:avLst/>
          </a:prstGeom>
          <a:ln w="50800">
            <a:solidFill>
              <a:srgbClr val="2478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4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_algem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7">
            <a:extLst>
              <a:ext uri="{FF2B5EF4-FFF2-40B4-BE49-F238E27FC236}">
                <a16:creationId xmlns:a16="http://schemas.microsoft.com/office/drawing/2014/main" id="{E5ED4797-6B38-4DEC-A43D-AF91CC36E67D}"/>
              </a:ext>
            </a:extLst>
          </p:cNvPr>
          <p:cNvGrpSpPr/>
          <p:nvPr/>
        </p:nvGrpSpPr>
        <p:grpSpPr>
          <a:xfrm>
            <a:off x="0" y="0"/>
            <a:ext cx="1747930" cy="6858000"/>
            <a:chOff x="0" y="0"/>
            <a:chExt cx="1747930" cy="6858000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18944DB3-C0CC-4A3D-BFC9-15BF88015BC0}"/>
                </a:ext>
              </a:extLst>
            </p:cNvPr>
            <p:cNvSpPr/>
            <p:nvPr/>
          </p:nvSpPr>
          <p:spPr>
            <a:xfrm>
              <a:off x="0" y="0"/>
              <a:ext cx="1744109" cy="6859910"/>
            </a:xfrm>
            <a:custGeom>
              <a:avLst/>
              <a:gdLst>
                <a:gd name="connsiteX0" fmla="*/ 0 w 1744109"/>
                <a:gd name="connsiteY0" fmla="*/ 0 h 6859910"/>
                <a:gd name="connsiteX1" fmla="*/ 0 w 1744109"/>
                <a:gd name="connsiteY1" fmla="*/ 692486 h 6859910"/>
                <a:gd name="connsiteX2" fmla="*/ 0 w 1744109"/>
                <a:gd name="connsiteY2" fmla="*/ 6859911 h 6859910"/>
                <a:gd name="connsiteX3" fmla="*/ 286546 w 1744109"/>
                <a:gd name="connsiteY3" fmla="*/ 6859911 h 6859910"/>
                <a:gd name="connsiteX4" fmla="*/ 1440371 w 1744109"/>
                <a:gd name="connsiteY4" fmla="*/ 1429864 h 6859910"/>
                <a:gd name="connsiteX5" fmla="*/ 1613253 w 1744109"/>
                <a:gd name="connsiteY5" fmla="*/ 618939 h 6859910"/>
                <a:gd name="connsiteX6" fmla="*/ 1744110 w 1744109"/>
                <a:gd name="connsiteY6" fmla="*/ 0 h 685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109" h="6859910">
                  <a:moveTo>
                    <a:pt x="0" y="0"/>
                  </a:moveTo>
                  <a:lnTo>
                    <a:pt x="0" y="692486"/>
                  </a:lnTo>
                  <a:lnTo>
                    <a:pt x="0" y="6859911"/>
                  </a:lnTo>
                  <a:lnTo>
                    <a:pt x="286546" y="6859911"/>
                  </a:lnTo>
                  <a:lnTo>
                    <a:pt x="1440371" y="1429864"/>
                  </a:lnTo>
                  <a:lnTo>
                    <a:pt x="1613253" y="618939"/>
                  </a:lnTo>
                  <a:lnTo>
                    <a:pt x="1744110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8A3184F6-538D-4001-A7D4-7582C8C07D5A}"/>
                </a:ext>
              </a:extLst>
            </p:cNvPr>
            <p:cNvSpPr/>
            <p:nvPr/>
          </p:nvSpPr>
          <p:spPr>
            <a:xfrm>
              <a:off x="1613253" y="0"/>
              <a:ext cx="130856" cy="618939"/>
            </a:xfrm>
            <a:custGeom>
              <a:avLst/>
              <a:gdLst>
                <a:gd name="connsiteX0" fmla="*/ 130856 w 130856"/>
                <a:gd name="connsiteY0" fmla="*/ 0 h 618939"/>
                <a:gd name="connsiteX1" fmla="*/ 0 w 130856"/>
                <a:gd name="connsiteY1" fmla="*/ 618939 h 618939"/>
                <a:gd name="connsiteX2" fmla="*/ 130856 w 130856"/>
                <a:gd name="connsiteY2" fmla="*/ 0 h 6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0856" h="618939">
                  <a:moveTo>
                    <a:pt x="130856" y="0"/>
                  </a:moveTo>
                  <a:lnTo>
                    <a:pt x="0" y="618939"/>
                  </a:lnTo>
                  <a:lnTo>
                    <a:pt x="130856" y="0"/>
                  </a:lnTo>
                  <a:close/>
                </a:path>
              </a:pathLst>
            </a:custGeom>
            <a:solidFill>
              <a:srgbClr val="F5F5E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B2AEC1AE-BFFA-41B7-94D5-FD5C2851CC61}"/>
                </a:ext>
              </a:extLst>
            </p:cNvPr>
            <p:cNvSpPr/>
            <p:nvPr/>
          </p:nvSpPr>
          <p:spPr>
            <a:xfrm>
              <a:off x="0" y="900709"/>
              <a:ext cx="1400254" cy="5959200"/>
            </a:xfrm>
            <a:custGeom>
              <a:avLst/>
              <a:gdLst>
                <a:gd name="connsiteX0" fmla="*/ 1400254 w 1400254"/>
                <a:gd name="connsiteY0" fmla="*/ 716365 h 5959200"/>
                <a:gd name="connsiteX1" fmla="*/ 0 w 1400254"/>
                <a:gd name="connsiteY1" fmla="*/ 0 h 5959200"/>
                <a:gd name="connsiteX2" fmla="*/ 0 w 1400254"/>
                <a:gd name="connsiteY2" fmla="*/ 5959201 h 5959200"/>
                <a:gd name="connsiteX3" fmla="*/ 286546 w 1400254"/>
                <a:gd name="connsiteY3" fmla="*/ 5959201 h 59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00254" h="5959200">
                  <a:moveTo>
                    <a:pt x="1400254" y="716365"/>
                  </a:moveTo>
                  <a:lnTo>
                    <a:pt x="0" y="0"/>
                  </a:lnTo>
                  <a:lnTo>
                    <a:pt x="0" y="5959201"/>
                  </a:lnTo>
                  <a:lnTo>
                    <a:pt x="286546" y="5959201"/>
                  </a:lnTo>
                  <a:close/>
                </a:path>
              </a:pathLst>
            </a:custGeom>
            <a:solidFill>
              <a:srgbClr val="24789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</p:grpSp>
      <p:sp>
        <p:nvSpPr>
          <p:cNvPr id="11" name="Titel 10">
            <a:extLst>
              <a:ext uri="{FF2B5EF4-FFF2-40B4-BE49-F238E27FC236}">
                <a16:creationId xmlns:a16="http://schemas.microsoft.com/office/drawing/2014/main" id="{2E250162-3FBD-465A-A88D-B1EF97043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000" y="720000"/>
            <a:ext cx="9493924" cy="720000"/>
          </a:xfrm>
        </p:spPr>
        <p:txBody>
          <a:bodyPr l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pic>
        <p:nvPicPr>
          <p:cNvPr id="7" name="Graphic 6">
            <a:hlinkClick r:id="rId2" action="ppaction://hlinksldjump"/>
            <a:extLst>
              <a:ext uri="{FF2B5EF4-FFF2-40B4-BE49-F238E27FC236}">
                <a16:creationId xmlns:a16="http://schemas.microsoft.com/office/drawing/2014/main" id="{9428F45E-814A-4F25-BF29-6D4EDF953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775" y="357188"/>
            <a:ext cx="1008000" cy="415060"/>
          </a:xfrm>
          <a:prstGeom prst="rect">
            <a:avLst/>
          </a:prstGeom>
        </p:spPr>
      </p:pic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54FFD4E6-B8F9-4E64-B530-04AF07E085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79999" y="359999"/>
            <a:ext cx="9492863" cy="396000"/>
          </a:xfrm>
        </p:spPr>
        <p:txBody>
          <a:bodyPr anchor="b" anchorCtr="0">
            <a:normAutofit/>
          </a:bodyPr>
          <a:lstStyle>
            <a:lvl1pPr>
              <a:defRPr sz="1200">
                <a:latin typeface="FlandersArtSans-Medium" panose="00000600000000000000" pitchFamily="2" charset="0"/>
              </a:defRPr>
            </a:lvl1pPr>
          </a:lstStyle>
          <a:p>
            <a:pPr lvl="0"/>
            <a:r>
              <a:rPr lang="nl-NL" dirty="0"/>
              <a:t>Klikken om de tekststijl van het model te bewerken</a:t>
            </a:r>
            <a:endParaRPr lang="nl-BE" dirty="0"/>
          </a:p>
        </p:txBody>
      </p:sp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20325337-0119-42F9-AA52-86C80044FD0B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979613" y="1979613"/>
            <a:ext cx="7390800" cy="4157662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6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A7F4C2-74F3-4E24-8084-D1F621D10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719137"/>
            <a:ext cx="107532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1571051-88ED-4924-8254-9771FA31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724" y="2159999"/>
            <a:ext cx="10753200" cy="360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644A3-858C-43F7-9A1A-3528A4847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BDB760-F448-4F55-9667-802CEFE6F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6" y="6137275"/>
            <a:ext cx="2743200" cy="39650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D495-7224-4CA1-A1F2-96D892C452A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03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80" r:id="rId4"/>
    <p:sldLayoutId id="2147483681" r:id="rId5"/>
    <p:sldLayoutId id="2147483713" r:id="rId6"/>
    <p:sldLayoutId id="2147483704" r:id="rId7"/>
    <p:sldLayoutId id="2147483714" r:id="rId8"/>
    <p:sldLayoutId id="2147483699" r:id="rId9"/>
    <p:sldLayoutId id="2147483716" r:id="rId10"/>
    <p:sldLayoutId id="2147483683" r:id="rId11"/>
    <p:sldLayoutId id="2147483706" r:id="rId12"/>
    <p:sldLayoutId id="2147483690" r:id="rId13"/>
    <p:sldLayoutId id="2147483654" r:id="rId14"/>
    <p:sldLayoutId id="2147483672" r:id="rId15"/>
    <p:sldLayoutId id="2147483663" r:id="rId16"/>
    <p:sldLayoutId id="2147483673" r:id="rId17"/>
    <p:sldLayoutId id="2147483675" r:id="rId18"/>
    <p:sldLayoutId id="2147483664" r:id="rId19"/>
    <p:sldLayoutId id="2147483665" r:id="rId20"/>
    <p:sldLayoutId id="2147483666" r:id="rId21"/>
    <p:sldLayoutId id="2147483667" r:id="rId22"/>
    <p:sldLayoutId id="2147483655" r:id="rId23"/>
    <p:sldLayoutId id="2147483701" r:id="rId24"/>
    <p:sldLayoutId id="2147483679" r:id="rId25"/>
    <p:sldLayoutId id="2147483702" r:id="rId26"/>
    <p:sldLayoutId id="2147483678" r:id="rId27"/>
    <p:sldLayoutId id="2147483703" r:id="rId28"/>
    <p:sldLayoutId id="2147483700" r:id="rId29"/>
    <p:sldLayoutId id="2147483705" r:id="rId30"/>
    <p:sldLayoutId id="2147483685" r:id="rId31"/>
    <p:sldLayoutId id="2147483688" r:id="rId32"/>
    <p:sldLayoutId id="2147483684" r:id="rId33"/>
    <p:sldLayoutId id="2147483687" r:id="rId34"/>
    <p:sldLayoutId id="2147483707" r:id="rId35"/>
    <p:sldLayoutId id="2147483692" r:id="rId36"/>
    <p:sldLayoutId id="2147483715" r:id="rId37"/>
    <p:sldLayoutId id="2147483691" r:id="rId38"/>
    <p:sldLayoutId id="2147483708" r:id="rId39"/>
    <p:sldLayoutId id="2147483694" r:id="rId40"/>
    <p:sldLayoutId id="2147483693" r:id="rId41"/>
    <p:sldLayoutId id="2147483709" r:id="rId42"/>
    <p:sldLayoutId id="2147483710" r:id="rId43"/>
    <p:sldLayoutId id="2147483695" r:id="rId44"/>
    <p:sldLayoutId id="2147483696" r:id="rId45"/>
    <p:sldLayoutId id="2147483697" r:id="rId46"/>
    <p:sldLayoutId id="2147483711" r:id="rId47"/>
    <p:sldLayoutId id="2147483698" r:id="rId48"/>
    <p:sldLayoutId id="2147483712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FlandersArtSans-Medium" panose="000006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120000"/>
        </a:lnSpc>
        <a:spcBef>
          <a:spcPts val="0"/>
        </a:spcBef>
        <a:buSzPct val="80000"/>
        <a:buFont typeface="FlandersArtSans-Regular" panose="00000500000000000000" pitchFamily="2" charset="0"/>
        <a:buChar char="°"/>
        <a:defRPr sz="17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454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orient="horz" pos="-1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pos="7453" userDrawn="1">
          <p15:clr>
            <a:srgbClr val="F26B43"/>
          </p15:clr>
        </p15:guide>
        <p15:guide id="8" orient="horz" pos="453" userDrawn="1">
          <p15:clr>
            <a:srgbClr val="F26B43"/>
          </p15:clr>
        </p15:guide>
        <p15:guide id="9" orient="horz" pos="3866" userDrawn="1">
          <p15:clr>
            <a:srgbClr val="F26B43"/>
          </p15:clr>
        </p15:guide>
        <p15:guide id="10" pos="7227" userDrawn="1">
          <p15:clr>
            <a:srgbClr val="F26B43"/>
          </p15:clr>
        </p15:guide>
        <p15:guide id="11" pos="226" userDrawn="1">
          <p15:clr>
            <a:srgbClr val="F26B43"/>
          </p15:clr>
        </p15:guide>
        <p15:guide id="12" pos="3840" userDrawn="1">
          <p15:clr>
            <a:srgbClr val="F26B43"/>
          </p15:clr>
        </p15:guide>
        <p15:guide id="13" orient="horz" pos="4092" userDrawn="1">
          <p15:clr>
            <a:srgbClr val="F26B43"/>
          </p15:clr>
        </p15:guide>
        <p15:guide id="14" orient="horz" pos="2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1CD4AA-A330-4C81-9891-1EC5BC1FF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/>
              <a:t>Lokaal. Voor iedereen. Met een minimum aan planlast.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B3561C-688B-438B-8332-890E9F42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Minister </a:t>
            </a:r>
            <a:r>
              <a:rPr lang="nl-BE" dirty="0" err="1"/>
              <a:t>Gwendolyn</a:t>
            </a:r>
            <a:r>
              <a:rPr lang="nl-BE" dirty="0"/>
              <a:t> Rutten</a:t>
            </a:r>
            <a:br>
              <a:rPr lang="nl-BE" dirty="0"/>
            </a:br>
            <a:r>
              <a:rPr lang="nl-BE" dirty="0"/>
              <a:t>Samenleven en Binnenlands Bestuur</a:t>
            </a:r>
          </a:p>
        </p:txBody>
      </p:sp>
    </p:spTree>
    <p:extLst>
      <p:ext uri="{BB962C8B-B14F-4D97-AF65-F5344CB8AC3E}">
        <p14:creationId xmlns:p14="http://schemas.microsoft.com/office/powerpoint/2010/main" val="74067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56CDE-C31F-DA50-A45D-7421571A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Breed waar kan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EA7953-EFD6-9469-53CF-A781142792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 41 actieplannen straatintimidatie, polarisatie, toegankelijkheid en correspondentietesten</a:t>
            </a:r>
          </a:p>
          <a:p>
            <a:pPr algn="l" fontAlgn="base"/>
            <a:endParaRPr lang="nl-NL" sz="2400" b="0" i="0" dirty="0"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 5601 professionals/burgers die gevormd zijn om te reageren als omstaander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nl-NL" sz="2400" b="0" i="0" dirty="0">
              <a:effectLst/>
              <a:latin typeface="+mn-l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 2665 gezinnen die bereikt werden om de sociale mix in scholen te bevorderen</a:t>
            </a:r>
          </a:p>
        </p:txBody>
      </p:sp>
    </p:spTree>
    <p:extLst>
      <p:ext uri="{BB962C8B-B14F-4D97-AF65-F5344CB8AC3E}">
        <p14:creationId xmlns:p14="http://schemas.microsoft.com/office/powerpoint/2010/main" val="645518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F5DB-87A7-42D5-20C2-EA880FEA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75" y="207000"/>
            <a:ext cx="10753200" cy="720000"/>
          </a:xfrm>
        </p:spPr>
        <p:txBody>
          <a:bodyPr/>
          <a:lstStyle/>
          <a:p>
            <a:r>
              <a:rPr lang="nl-BE" dirty="0"/>
              <a:t>Specifiek waar nodig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EA7A89-AA93-82F0-56D8-38F3A2C0D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algn="l" fontAlgn="base"/>
            <a:endParaRPr lang="nl-NL" sz="3200" b="0" i="0" dirty="0">
              <a:solidFill>
                <a:srgbClr val="333332"/>
              </a:solidFill>
              <a:effectLst/>
              <a:latin typeface="Flanders Art San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sz="3200" b="0" i="0" dirty="0">
                <a:solidFill>
                  <a:srgbClr val="333332"/>
                </a:solidFill>
                <a:effectLst/>
                <a:latin typeface="Flanders Art Sans"/>
              </a:rPr>
              <a:t> 118.178 (van de 68.429 geplande) oefenkansen Nederlands werden georganiseerd voor anderstalige volwassenen</a:t>
            </a:r>
          </a:p>
          <a:p>
            <a:pPr algn="l" fontAlgn="base"/>
            <a:endParaRPr lang="nl-NL" sz="3200" b="0" i="0" dirty="0">
              <a:solidFill>
                <a:srgbClr val="333332"/>
              </a:solidFill>
              <a:effectLst/>
              <a:latin typeface="Flanders Art Sans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nl-NL" sz="3200" b="0" i="0" dirty="0">
                <a:solidFill>
                  <a:srgbClr val="333332"/>
                </a:solidFill>
                <a:effectLst/>
                <a:latin typeface="Flanders Art Sans"/>
              </a:rPr>
              <a:t> 28.399 kwetsbare kinderen en gezinnen (van de 22.887 geplande) werden ondersteund in het onderwijs: door ze te begeleiden naar hogere studies, door brugfiguren onderwijs en door de sociale mix in scholen te bevorderen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nl-NL" b="0" i="0" dirty="0">
              <a:solidFill>
                <a:srgbClr val="333332"/>
              </a:solidFill>
              <a:effectLst/>
              <a:latin typeface="Flanders Art Sans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462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32F2A-FB07-46BE-A2D4-92333889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#planlastvermindering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9648E1-3505-4E19-81FB-304662B43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B58A354C-ABD9-C01D-48E7-EF2925AF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72259"/>
              </p:ext>
            </p:extLst>
          </p:nvPr>
        </p:nvGraphicFramePr>
        <p:xfrm>
          <a:off x="497464" y="1440367"/>
          <a:ext cx="11403591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197">
                  <a:extLst>
                    <a:ext uri="{9D8B030D-6E8A-4147-A177-3AD203B41FA5}">
                      <a16:colId xmlns:a16="http://schemas.microsoft.com/office/drawing/2014/main" val="3998146024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563576318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22148336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nl-BE" dirty="0"/>
                        <a:t>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28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59 indienende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8.126 (van de 6.360 geplande) kwetsbare kinderen en/of jongeren werden begeleid naar hogere studies 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kwetsbare kinderen en jongeren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4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5.601 (van de 4.945 geplande) burgers en/of professionals werden gevormd volgens het omstaandersprincipe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149 deelnemende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2.182 (van de 1.829 geplande) personen werden begeleid naar werk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230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43 nieuwe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Breed waar kan, specifiek waar nodig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Totaal: 16 907 780€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61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Verbreding van doelgroepen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dirty="0">
                          <a:solidFill>
                            <a:srgbClr val="333332"/>
                          </a:solidFill>
                          <a:effectLst/>
                          <a:latin typeface="Flanders Art Sans"/>
                        </a:rPr>
                        <a:t>118.178 (van de 68.429 geplande) oefenkansen Nederlands werden georganiseerd voor anderstalige volwassenen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LGBTQI+ binnen actieplan polarisatie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4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64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24675-CCCE-75DF-FD94-D1908D26E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Sterke resultaten na 1 jaar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A26572-77B7-1012-C88E-1F5DB942C6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887D7F-3C65-62CD-5DCC-ACB33574B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34" y="2951018"/>
            <a:ext cx="11794132" cy="213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041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9AF63D-87EA-1327-0730-20AE2CA2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000" y="357189"/>
            <a:ext cx="9348400" cy="64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29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B72B8E-56EE-DE63-C30E-30D27CDB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7 doelstellingen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B19402-00F1-3454-15EB-38AFA06A2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nl-BE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D506F6-4DB5-85C3-F00A-CB95B7318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78590"/>
            <a:ext cx="7022730" cy="670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85193-BE17-EB7D-78C7-5E86280EE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C79789-A347-280B-5288-FC5FB5426A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947B35-BD21-C2A8-CDC1-E96901C0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23850"/>
            <a:ext cx="85344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1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5CA7E2-6359-B0C5-AD38-9CA5C566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A00A51-368E-A1BB-4AA9-669C9A08F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6845C3-C313-BC39-236A-B3CE731B1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684" y="898594"/>
            <a:ext cx="848677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49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428CE1-D8A1-9F0B-5274-1C3D120B6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C884D-2304-01CD-AD74-649063AAD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5327A1-E0A9-7BF9-C859-FC7BACB5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862012"/>
            <a:ext cx="869632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39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1448E0-95F4-4BDC-0B4C-E7952A8C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EAE620-4311-B595-11AC-C7A35EDCF9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9B2FF8-9569-E8EF-526D-00F1DFC6B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300037"/>
            <a:ext cx="86106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3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61CD4AA-A330-4C81-9891-1EC5BC1FF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/>
              <a:t>Lokaal. Voor iedereen. Met een minimum aan planlast.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4B3561C-688B-438B-8332-890E9F42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Bart Vandenbussche</a:t>
            </a:r>
            <a:br>
              <a:rPr lang="nl-BE" dirty="0"/>
            </a:br>
            <a:r>
              <a:rPr lang="nl-BE" dirty="0"/>
              <a:t>Agentschap Binnenlands Bestuur</a:t>
            </a:r>
          </a:p>
        </p:txBody>
      </p:sp>
    </p:spTree>
    <p:extLst>
      <p:ext uri="{BB962C8B-B14F-4D97-AF65-F5344CB8AC3E}">
        <p14:creationId xmlns:p14="http://schemas.microsoft.com/office/powerpoint/2010/main" val="5074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74B3BC-5D1C-349F-1B15-133C01DA0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029CF5-8F5F-DAE0-D99A-FEC5D3561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2C3E76-DCEE-95D6-0863-600809DB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328612"/>
            <a:ext cx="8315325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28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10CBE-633D-4CEF-84AA-95A1420E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Kwaliteitsgarantie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3190240-C332-5C60-6B4D-8EEB89B7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2336950"/>
            <a:ext cx="8005330" cy="28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07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8F980-F76B-4D8D-8FA1-56CD490A1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Mentorbesturen jaar 2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278EA056-8F8E-E4F9-A3AD-30DFD8689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7672"/>
              </p:ext>
            </p:extLst>
          </p:nvPr>
        </p:nvGraphicFramePr>
        <p:xfrm>
          <a:off x="573096" y="1945277"/>
          <a:ext cx="11161703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523">
                  <a:extLst>
                    <a:ext uri="{9D8B030D-6E8A-4147-A177-3AD203B41FA5}">
                      <a16:colId xmlns:a16="http://schemas.microsoft.com/office/drawing/2014/main" val="2763086913"/>
                    </a:ext>
                  </a:extLst>
                </a:gridCol>
                <a:gridCol w="4919090">
                  <a:extLst>
                    <a:ext uri="{9D8B030D-6E8A-4147-A177-3AD203B41FA5}">
                      <a16:colId xmlns:a16="http://schemas.microsoft.com/office/drawing/2014/main" val="621962852"/>
                    </a:ext>
                  </a:extLst>
                </a:gridCol>
                <a:gridCol w="4919090">
                  <a:extLst>
                    <a:ext uri="{9D8B030D-6E8A-4147-A177-3AD203B41FA5}">
                      <a16:colId xmlns:a16="http://schemas.microsoft.com/office/drawing/2014/main" val="3738899861"/>
                    </a:ext>
                  </a:extLst>
                </a:gridCol>
              </a:tblGrid>
              <a:tr h="322226">
                <a:tc>
                  <a:txBody>
                    <a:bodyPr/>
                    <a:lstStyle/>
                    <a:p>
                      <a:r>
                        <a:rPr lang="nl-BE" dirty="0"/>
                        <a:t>Lokaal bestuur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Actie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Contactpersoon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414702"/>
                  </a:ext>
                </a:extLst>
              </a:tr>
              <a:tr h="805566">
                <a:tc>
                  <a:txBody>
                    <a:bodyPr/>
                    <a:lstStyle/>
                    <a:p>
                      <a:r>
                        <a:rPr lang="nl-BE" dirty="0"/>
                        <a:t>Antwerpen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oefenkansen Nederlands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begeleiding ongekwalificeerde </a:t>
                      </a:r>
                      <a:r>
                        <a:rPr lang="nl-NL" dirty="0" err="1"/>
                        <a:t>uitstromers</a:t>
                      </a:r>
                      <a:endParaRPr lang="nl-NL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actieplan toegankelijkheid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u="none" dirty="0">
                          <a:solidFill>
                            <a:schemeClr val="tx1"/>
                          </a:solidFill>
                        </a:rPr>
                        <a:t>lieselot.vandijck@antwerpen.be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Liesbeth.Cornelissen@antwerpen.be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u="none" dirty="0">
                          <a:solidFill>
                            <a:schemeClr val="tx1"/>
                          </a:solidFill>
                        </a:rPr>
                        <a:t>laure.aelterman@antwerpen.be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604105"/>
                  </a:ext>
                </a:extLst>
              </a:tr>
              <a:tr h="805566">
                <a:tc>
                  <a:txBody>
                    <a:bodyPr/>
                    <a:lstStyle/>
                    <a:p>
                      <a:r>
                        <a:rPr lang="nl-BE" dirty="0"/>
                        <a:t>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in contact brengen met sport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actieplan straatintimidatie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/>
                        <a:t>omstaandersvormingen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u="none" dirty="0">
                          <a:solidFill>
                            <a:schemeClr val="tx1"/>
                          </a:solidFill>
                        </a:rPr>
                        <a:t>tim.lamon@stad.gent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u="none" dirty="0" err="1">
                          <a:solidFill>
                            <a:schemeClr val="tx1"/>
                          </a:solidFill>
                        </a:rPr>
                        <a:t>inmaculada.roldanlopez@stad.gent</a:t>
                      </a:r>
                      <a:endParaRPr lang="nl-NL" u="none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u="none" dirty="0" err="1">
                          <a:solidFill>
                            <a:schemeClr val="tx1"/>
                          </a:solidFill>
                        </a:rPr>
                        <a:t>katrien.staelens@stad.gent</a:t>
                      </a:r>
                      <a:endParaRPr lang="nl-NL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338069"/>
                  </a:ext>
                </a:extLst>
              </a:tr>
              <a:tr h="688703">
                <a:tc>
                  <a:txBody>
                    <a:bodyPr/>
                    <a:lstStyle/>
                    <a:p>
                      <a:r>
                        <a:rPr lang="nl-BE" dirty="0"/>
                        <a:t>Mechelen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sociale cohesie verbeteren in sociale woonwijken (methodiek pleinmakers)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begeleiding arbeidsmarkt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u="none" dirty="0">
                          <a:solidFill>
                            <a:schemeClr val="tx1"/>
                          </a:solidFill>
                        </a:rPr>
                        <a:t>bas.dhoey@mechelen.be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u="none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kristin.scharpe@mechelen.be</a:t>
                      </a:r>
                      <a:endParaRPr lang="nl-BE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939934"/>
                  </a:ext>
                </a:extLst>
              </a:tr>
              <a:tr h="563896">
                <a:tc>
                  <a:txBody>
                    <a:bodyPr/>
                    <a:lstStyle/>
                    <a:p>
                      <a:r>
                        <a:rPr lang="nl-BE" dirty="0"/>
                        <a:t>Oostende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begeleiding ondernemerschap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begeleiding naar werk door mentors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u="none" dirty="0">
                          <a:solidFill>
                            <a:schemeClr val="tx1"/>
                          </a:solidFill>
                        </a:rPr>
                        <a:t>an-sofie.knockaert@oostende.be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u="none" dirty="0">
                          <a:solidFill>
                            <a:schemeClr val="tx1"/>
                          </a:solidFill>
                        </a:rPr>
                        <a:t>an-sofie.knockaert@oostende.be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u="non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462516"/>
                  </a:ext>
                </a:extLst>
              </a:tr>
              <a:tr h="326702">
                <a:tc>
                  <a:txBody>
                    <a:bodyPr/>
                    <a:lstStyle/>
                    <a:p>
                      <a:r>
                        <a:rPr lang="nl-BE" dirty="0"/>
                        <a:t>Sint-Niklaas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/>
                        <a:t>actieplan polarisatie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u="none" dirty="0">
                          <a:solidFill>
                            <a:schemeClr val="tx1"/>
                          </a:solidFill>
                        </a:rPr>
                        <a:t>sana.elkadouri@sint-niklaas.be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733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99542-F678-4CB0-B978-495305A1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FlandersArtSans-Medium"/>
              </a:rPr>
              <a:t>Mentoren delen expertise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69B679-8700-4695-9901-0E950A3A23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27273" y="2031999"/>
            <a:ext cx="4821382" cy="4466001"/>
          </a:xfrm>
        </p:spPr>
        <p:txBody>
          <a:bodyPr>
            <a:normAutofit fontScale="77500" lnSpcReduction="20000"/>
          </a:bodyPr>
          <a:lstStyle/>
          <a:p>
            <a:pPr marL="457200" lvl="0" indent="-457200">
              <a:lnSpc>
                <a:spcPct val="107000"/>
              </a:lnSpc>
              <a:buFontTx/>
              <a:buChar char="-"/>
            </a:pPr>
            <a:r>
              <a:rPr lang="nl-BE" sz="2800" dirty="0"/>
              <a:t>Lokale besturen komen samen</a:t>
            </a:r>
          </a:p>
          <a:p>
            <a:pPr marL="457200" lvl="0" indent="-457200">
              <a:lnSpc>
                <a:spcPct val="107000"/>
              </a:lnSpc>
              <a:buFontTx/>
              <a:buChar char="-"/>
            </a:pPr>
            <a:r>
              <a:rPr lang="nl-BE" sz="2800" dirty="0"/>
              <a:t>Methodieken en tools voorstellen en delen</a:t>
            </a:r>
          </a:p>
          <a:p>
            <a:pPr marL="457200" lvl="0" indent="-457200">
              <a:lnSpc>
                <a:spcPct val="107000"/>
              </a:lnSpc>
              <a:buFontTx/>
              <a:buChar char="-"/>
            </a:pPr>
            <a:r>
              <a:rPr lang="nl-BE" sz="2800" dirty="0"/>
              <a:t>Uitwisselen. Aanspreekpunt bij vragen. </a:t>
            </a:r>
          </a:p>
          <a:p>
            <a:pPr lvl="0">
              <a:lnSpc>
                <a:spcPct val="107000"/>
              </a:lnSpc>
            </a:pPr>
            <a:endParaRPr lang="nl-BE" sz="2800" dirty="0"/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nl-BE" sz="2800" dirty="0"/>
              <a:t>voor élk lokaal bestuur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nl-NL" sz="2800" dirty="0"/>
              <a:t>Interesse? Agenda op plansamenleven.be en </a:t>
            </a:r>
            <a:r>
              <a:rPr lang="nl-NL" sz="2800" dirty="0" err="1"/>
              <a:t>meet&amp;greet</a:t>
            </a:r>
            <a:r>
              <a:rPr lang="nl-NL" sz="2800" dirty="0"/>
              <a:t> tijdens infomarkt.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r>
              <a:rPr lang="nl-NL" sz="2800" dirty="0"/>
              <a:t>VVSG ondersteunt mentorbesturen + aanspreekpunt voor acties zonder mentorbestuur</a:t>
            </a: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à"/>
            </a:pPr>
            <a:endParaRPr lang="nl-NL" sz="2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B346E7E-879B-1CB3-A3E9-CBD091BC7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871737"/>
            <a:ext cx="5999018" cy="449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8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4FBA2-97F9-7A10-F10A-CFAAA3E6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brengt de toekomst?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6F169B-BCEC-A600-B300-8291AC1F8E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69BC61-7D48-D658-77CB-5ACD45860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94" y="0"/>
            <a:ext cx="11499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5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42204-DFA0-C82E-C816-97CDD8BC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843A69-BA80-26D0-C3D1-FD35F0C0EB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C2A165-C787-D157-7D9B-833E041E1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5353"/>
            <a:ext cx="12192000" cy="57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1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B3062-C460-46C4-E9F1-804D896B1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8E3BB8-536B-B0A6-F562-9F74FD0663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00D754-E1F3-D0B1-4B01-6B07D846F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8765"/>
            <a:ext cx="12192000" cy="594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67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8D71B9-089F-3A87-F50A-773E3B824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E679C1-8707-7C3F-1EAF-676C764A1B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973C6B-BB72-6404-D8A9-85F5A4183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291"/>
            <a:ext cx="12192000" cy="630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07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AC2A9-FBAB-CE06-BC12-E1BE8C46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brengt de toekomst?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E44EA9-6944-CE9D-F68A-2E9459E6AB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Doe inspiratie op tijdens de netwerklunch, infomarkt, meet &amp; </a:t>
            </a:r>
            <a:r>
              <a:rPr lang="nl-BE" dirty="0" err="1"/>
              <a:t>greet</a:t>
            </a:r>
            <a:r>
              <a:rPr lang="nl-BE" dirty="0"/>
              <a:t> met inhoudelijke ondersteuners en mentorbesturen.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Bekijk 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93DC0CF-47BF-D03E-8529-6E848ED64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D622FE-A7C6-8C45-C732-4863F6FE7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12" y="0"/>
            <a:ext cx="10942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6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9B5A64-3382-CC5A-56A4-EDCE1F61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D1C8B6-75EA-9E9D-4F1D-ECC970070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AC571A-A6A7-51BC-905D-8BD1AF7036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35CA8A4-A4E3-F1CF-636C-375A259D6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230" y="0"/>
            <a:ext cx="9209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32F2A-FB07-46BE-A2D4-92333889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Zoek de 3 verbanden/uitgangspunten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9648E1-3505-4E19-81FB-304662B43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B58A354C-ABD9-C01D-48E7-EF2925AF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786299"/>
              </p:ext>
            </p:extLst>
          </p:nvPr>
        </p:nvGraphicFramePr>
        <p:xfrm>
          <a:off x="497464" y="1440367"/>
          <a:ext cx="11403591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197">
                  <a:extLst>
                    <a:ext uri="{9D8B030D-6E8A-4147-A177-3AD203B41FA5}">
                      <a16:colId xmlns:a16="http://schemas.microsoft.com/office/drawing/2014/main" val="3998146024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563576318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22148336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nl-BE" dirty="0"/>
                        <a:t>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28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59 indienende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8.126 (van de 6.360 geplande) kwetsbare kinderen en/of jongeren werden begeleid naar hogere studies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kwetsbare kinderen en jongeren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4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5.601 (van de 4.945 geplande) burgers en/of professionals werden gevormd volgens het omstaandersprincipe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149 deelnemende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2.182 (van de 1.829 geplande) personen werden begeleid naar werk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230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43 nieuwe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Breed waar kan, specifiek waar nodig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Totaal: 16 907 780€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61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Verbreding van doelgroepen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dirty="0">
                          <a:solidFill>
                            <a:srgbClr val="333332"/>
                          </a:solidFill>
                          <a:effectLst/>
                          <a:latin typeface="Flanders Art Sans"/>
                        </a:rPr>
                        <a:t>118.178 (van de 68.429 geplande) oefenkansen Nederlands werden georganiseerd voor anderstalige volwassenen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LGBTQI+ binnen actieplan polarisatie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4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5585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F98AA-2DC8-442E-DB95-DFFDA4B1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 van de dag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D173E9-BD80-9866-1F2D-126AB99D4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12.40 uur: Netwerklunch &amp; infomarkt/meet &amp; </a:t>
            </a:r>
            <a:r>
              <a:rPr lang="nl-NL" sz="2400" b="0" i="0" dirty="0" err="1">
                <a:effectLst/>
                <a:latin typeface="+mn-lt"/>
              </a:rPr>
              <a:t>greet</a:t>
            </a:r>
            <a:r>
              <a:rPr lang="nl-NL" sz="2400" b="0" i="0" dirty="0">
                <a:effectLst/>
                <a:latin typeface="+mn-lt"/>
              </a:rPr>
              <a:t> met inhoudelijke ondersteuners en mentorbesturen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14.30 uur: Algemene verdiepende werksessies tot 16.45 uur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14.30 uur: Keuzesessies ronde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15.30 uur: Keuzesessies ronde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0" i="0" dirty="0">
                <a:effectLst/>
                <a:latin typeface="+mn-lt"/>
              </a:rPr>
              <a:t>16.45 uur: Netwerkdrink</a:t>
            </a:r>
            <a:endParaRPr lang="nl-B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66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fu Interim">
            <a:extLst>
              <a:ext uri="{FF2B5EF4-FFF2-40B4-BE49-F238E27FC236}">
                <a16:creationId xmlns:a16="http://schemas.microsoft.com/office/drawing/2014/main" id="{AB9AD98D-6B3A-BFB6-ED34-1382C27CB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18" y="2647950"/>
            <a:ext cx="4700753" cy="254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583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FE52F1-6EFF-6180-DA52-380906354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62" y="2178236"/>
            <a:ext cx="11590337" cy="175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1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32F2A-FB07-46BE-A2D4-92333889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#lokaal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9648E1-3505-4E19-81FB-304662B43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B58A354C-ABD9-C01D-48E7-EF2925AF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34490"/>
              </p:ext>
            </p:extLst>
          </p:nvPr>
        </p:nvGraphicFramePr>
        <p:xfrm>
          <a:off x="497464" y="1440367"/>
          <a:ext cx="11403591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197">
                  <a:extLst>
                    <a:ext uri="{9D8B030D-6E8A-4147-A177-3AD203B41FA5}">
                      <a16:colId xmlns:a16="http://schemas.microsoft.com/office/drawing/2014/main" val="3998146024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563576318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22148336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nl-BE" dirty="0"/>
                        <a:t>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28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59 indienende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8.126 (van de 6.360 geplande) kwetsbare kinderen en/of jongeren werden begeleid naar hogere studies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kwetsbare kinderen en jongeren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4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5.601 (van de 4.945 geplande) burgers en/of professionals werden gevormd volgens het omstaandersprincipe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149 deelnemende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2.182 (van de 1.829 geplande) personen werden begeleid naar werk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230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43 nieuwe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Breed waar kan, specifiek waar nodig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Totaal: 16 907 780€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661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Verbreding van doelgroepen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dirty="0">
                          <a:solidFill>
                            <a:srgbClr val="333332"/>
                          </a:solidFill>
                          <a:effectLst/>
                          <a:latin typeface="Flanders Art Sans"/>
                        </a:rPr>
                        <a:t>118.178 (van de 68.429 geplande) oefenkansen Nederlands werden georganiseerd voor anderstalige volwassenen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LGBTQI+ binnen actieplan polarisatie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4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85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010CBE-633D-4CEF-84AA-95A1420E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#lokaal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699A903-69AC-4948-8F5F-73B9494C9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Van 50 naar 59 indienende lokale besturen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/>
              <a:t>104 naar 147 deelnemende lokale besturen (plus VGC en de Rand)</a:t>
            </a:r>
          </a:p>
          <a:p>
            <a:endParaRPr lang="nl-BE" sz="1600" dirty="0"/>
          </a:p>
          <a:p>
            <a:endParaRPr lang="nl-BE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2E8D8B-0D89-E07F-3B8B-C9AA6F0A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42" y="3429000"/>
            <a:ext cx="7249583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BF52B-58FE-6C4A-1138-9047F5CE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Welkom aan 43 nieuwe lokale besturen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6C6A1D38-25B4-DE9E-003C-2C999071214C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037690"/>
          <a:ext cx="6176475" cy="459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5642">
                  <a:extLst>
                    <a:ext uri="{9D8B030D-6E8A-4147-A177-3AD203B41FA5}">
                      <a16:colId xmlns:a16="http://schemas.microsoft.com/office/drawing/2014/main" val="3303706772"/>
                    </a:ext>
                  </a:extLst>
                </a:gridCol>
                <a:gridCol w="4730833">
                  <a:extLst>
                    <a:ext uri="{9D8B030D-6E8A-4147-A177-3AD203B41FA5}">
                      <a16:colId xmlns:a16="http://schemas.microsoft.com/office/drawing/2014/main" val="30164501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Indienend lokaal bestuur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Samenwerkende lokale bestuur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216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 dirty="0"/>
                        <a:t>Bilzen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dirty="0"/>
                        <a:t>samen met Tongeren, Hoeselt, Borgloon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103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 dirty="0"/>
                        <a:t>Mortsel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/>
                        <a:t>samen met Boechout, Edegem, Hove, Kontich, Lint, Wommelgem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40054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Deinze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/>
                        <a:t>samen met Gavere, Merelbeke, Nazareth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41331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Diest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samen met Aarschot, Scherpenheuvel-Zichem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10130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Herentals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dirty="0"/>
                        <a:t>samen met Grobbendonk, Herenthout, Olen, Vorselaar, Lille, Kasterlee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65641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Overijse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samen met Tervuren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2236363"/>
                  </a:ext>
                </a:extLst>
              </a:tr>
              <a:tr h="180368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Sint-Truiden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/>
                        <a:t>samen met Nieuwerkerken, Gingelom, Heers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02169004"/>
                  </a:ext>
                </a:extLst>
              </a:tr>
              <a:tr h="180368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Zele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samen met Berlare, Erpe-Mere, Lede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593127"/>
                  </a:ext>
                </a:extLst>
              </a:tr>
              <a:tr h="180368">
                <a:tc>
                  <a:txBody>
                    <a:bodyPr/>
                    <a:lstStyle/>
                    <a:p>
                      <a:pPr algn="l" fontAlgn="b"/>
                      <a:r>
                        <a:rPr lang="nl-BE" dirty="0"/>
                        <a:t>Zemst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dirty="0"/>
                        <a:t>samen met Merchtem, Steenokkerzeel, Kampenhout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30804516"/>
                  </a:ext>
                </a:extLst>
              </a:tr>
            </a:tbl>
          </a:graphicData>
        </a:graphic>
      </p:graphicFrame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76E4D776-F758-E879-6040-1FBAF54A603D}"/>
              </a:ext>
            </a:extLst>
          </p:cNvPr>
          <p:cNvGraphicFramePr>
            <a:graphicFrameLocks noGrp="1"/>
          </p:cNvGraphicFramePr>
          <p:nvPr/>
        </p:nvGraphicFramePr>
        <p:xfrm>
          <a:off x="7077364" y="4242410"/>
          <a:ext cx="4809836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4918">
                  <a:extLst>
                    <a:ext uri="{9D8B030D-6E8A-4147-A177-3AD203B41FA5}">
                      <a16:colId xmlns:a16="http://schemas.microsoft.com/office/drawing/2014/main" val="774906079"/>
                    </a:ext>
                  </a:extLst>
                </a:gridCol>
                <a:gridCol w="2404918">
                  <a:extLst>
                    <a:ext uri="{9D8B030D-6E8A-4147-A177-3AD203B41FA5}">
                      <a16:colId xmlns:a16="http://schemas.microsoft.com/office/drawing/2014/main" val="1811880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Lokaal bestuur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Sluit aan bij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990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 dirty="0"/>
                        <a:t>Bonheiden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BE" dirty="0"/>
                        <a:t>Mechelen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81500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/>
                        <a:t>Hulshout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dirty="0"/>
                        <a:t>Geel (samen met Herselt, Laakdal, Meerhout, Westerlo)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48990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nl-BE" dirty="0"/>
                        <a:t>Beveren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dirty="0"/>
                        <a:t>Sint-Gillis-Waas (samen met Kruibeke, Zwijndrecht, Temse)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4619358"/>
                  </a:ext>
                </a:extLst>
              </a:tr>
            </a:tbl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FBAEC0F4-427D-0A30-D5ED-49EE1AD9C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113" y="1813961"/>
            <a:ext cx="5231087" cy="205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75CC1-1914-99C4-0477-B49BD891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Horizontale lokale kansen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8DB3E2-5CC6-BF05-6571-4C07D62D9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4218" y="1799999"/>
            <a:ext cx="5778644" cy="3960000"/>
          </a:xfrm>
        </p:spPr>
        <p:txBody>
          <a:bodyPr>
            <a:normAutofit fontScale="92500" lnSpcReduction="20000"/>
          </a:bodyPr>
          <a:lstStyle/>
          <a:p>
            <a:r>
              <a:rPr lang="nl-BE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Plan Samenleven heeft ons wel een boost gegeven om een sterker sociaal beleid te voeren. (Saar </a:t>
            </a:r>
            <a:r>
              <a:rPr lang="nl-BE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nl-BE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 Schrijver, Aalst)</a:t>
            </a:r>
          </a:p>
          <a:p>
            <a:endParaRPr lang="nl-BE" dirty="0"/>
          </a:p>
          <a:p>
            <a:r>
              <a:rPr lang="nl-BE" dirty="0"/>
              <a:t>Plan Samenleven heeft onze acties rond Samenleven hoger op de agenda gezet. We worden meer gezien. (Tom </a:t>
            </a:r>
            <a:r>
              <a:rPr lang="nl-BE" dirty="0" err="1"/>
              <a:t>Bruneel</a:t>
            </a:r>
            <a:r>
              <a:rPr lang="nl-BE" dirty="0"/>
              <a:t>, Kortrijk)</a:t>
            </a:r>
          </a:p>
          <a:p>
            <a:endParaRPr lang="nl-BE" dirty="0"/>
          </a:p>
          <a:p>
            <a:r>
              <a:rPr lang="nl-BE" dirty="0"/>
              <a:t>De middelen geven een kans om te experimenteren. We bereiken mensen waar er een nood was, maken beleid op basis van omgevingsanalyses en kunnen zo structureler werken (Emma </a:t>
            </a:r>
            <a:r>
              <a:rPr lang="nl-BE" dirty="0" err="1"/>
              <a:t>Vandyck</a:t>
            </a:r>
            <a:r>
              <a:rPr lang="nl-BE" dirty="0"/>
              <a:t>, Hasselt)</a:t>
            </a:r>
          </a:p>
          <a:p>
            <a:endParaRPr lang="nl-BE" dirty="0"/>
          </a:p>
          <a:p>
            <a:r>
              <a:rPr lang="nl-BE" dirty="0"/>
              <a:t>Het is een sterke hefboom geweest om transversaal te gaan samenwerken (Greet Claeys, Roeselare)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3898622-84B8-AF42-E5FD-997BCE33C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Picture 2" descr="Voorbeeld van afbeelding">
            <a:extLst>
              <a:ext uri="{FF2B5EF4-FFF2-40B4-BE49-F238E27FC236}">
                <a16:creationId xmlns:a16="http://schemas.microsoft.com/office/drawing/2014/main" id="{5DF1CE26-A619-E4ED-2C57-91F98DB34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9" y="2164389"/>
            <a:ext cx="4846829" cy="32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D4374BD-58B6-4F32-09B3-AE26F88417F7}"/>
              </a:ext>
            </a:extLst>
          </p:cNvPr>
          <p:cNvSpPr txBox="1">
            <a:spLocks/>
          </p:cNvSpPr>
          <p:nvPr/>
        </p:nvSpPr>
        <p:spPr>
          <a:xfrm>
            <a:off x="132119" y="5634629"/>
            <a:ext cx="5335037" cy="31850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2pPr>
            <a:lvl3pPr marL="72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SzPct val="80000"/>
              <a:buFont typeface="FlandersArtSans-Regular" panose="00000500000000000000" pitchFamily="2" charset="0"/>
              <a:buChar char="°"/>
              <a:defRPr sz="17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3pPr>
            <a:lvl4pPr marL="108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4pPr>
            <a:lvl5pPr marL="1440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/>
              <a:t>© u</a:t>
            </a:r>
            <a:r>
              <a:rPr lang="nl-BE">
                <a:solidFill>
                  <a:srgbClr val="000000"/>
                </a:solidFill>
                <a:latin typeface="Aptos" panose="020B0004020202020204" pitchFamily="34" charset="0"/>
              </a:rPr>
              <a:t>itreiking fietsdiploma / Maasmechelen - Praatgroep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9958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32F2A-FB07-46BE-A2D4-92333889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#vooriedereen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9648E1-3505-4E19-81FB-304662B430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B58A354C-ABD9-C01D-48E7-EF2925AF7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822899"/>
              </p:ext>
            </p:extLst>
          </p:nvPr>
        </p:nvGraphicFramePr>
        <p:xfrm>
          <a:off x="497464" y="1440367"/>
          <a:ext cx="11403591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1197">
                  <a:extLst>
                    <a:ext uri="{9D8B030D-6E8A-4147-A177-3AD203B41FA5}">
                      <a16:colId xmlns:a16="http://schemas.microsoft.com/office/drawing/2014/main" val="3998146024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563576318"/>
                    </a:ext>
                  </a:extLst>
                </a:gridCol>
                <a:gridCol w="3801197">
                  <a:extLst>
                    <a:ext uri="{9D8B030D-6E8A-4147-A177-3AD203B41FA5}">
                      <a16:colId xmlns:a16="http://schemas.microsoft.com/office/drawing/2014/main" val="122148336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nl-BE" dirty="0"/>
                        <a:t> 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728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59 indienende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8.126 (van de 6.360 geplande) kwetsbare kinderen en/of jongeren werden begeleid naar hogere studies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kwetsbare kinderen en jongeren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49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5.601 (van de 4.945 geplande) burgers en/of professionals werden gevormd volgens het omstaandersprincipe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149 deelnemende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2.182 (van de 1.829 geplande) personen werden begeleid naar werk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230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43 nieuwe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Breed waar kan, specifiek waar nodig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Totaal: 16 907 780€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61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2000" dirty="0"/>
                        <a:t>Verbreding van doelgroepen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000" b="0" i="0" dirty="0">
                          <a:solidFill>
                            <a:srgbClr val="333332"/>
                          </a:solidFill>
                          <a:effectLst/>
                          <a:latin typeface="Flanders Art Sans"/>
                        </a:rPr>
                        <a:t>118.178 (van de 68.429 geplande) oefenkansen Nederlands werden georganiseerd voor anderstalige volwassenen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Vb. LGBTQI+ binnen actieplan polarisatie</a:t>
                      </a:r>
                    </a:p>
                  </a:txBody>
                  <a:tcPr>
                    <a:solidFill>
                      <a:srgbClr val="B999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4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39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BF52B-58FE-6C4A-1138-9047F5CE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#vooriedereen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D803B6-38F1-9D51-F409-B9CD1662F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1856508"/>
            <a:ext cx="5376863" cy="390349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In jaar 2 verbreding van doelgroepen om nog inclusiever te werken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dirty="0"/>
              <a:t>vb. personen met grotere afstand tot de arbeidsmarkt, kwetsbare kinderen en jongeren</a:t>
            </a:r>
          </a:p>
          <a:p>
            <a:endParaRPr lang="nl-BE" dirty="0"/>
          </a:p>
        </p:txBody>
      </p:sp>
      <p:pic>
        <p:nvPicPr>
          <p:cNvPr id="5" name="Afbeelding 7">
            <a:extLst>
              <a:ext uri="{FF2B5EF4-FFF2-40B4-BE49-F238E27FC236}">
                <a16:creationId xmlns:a16="http://schemas.microsoft.com/office/drawing/2014/main" id="{00913B00-7272-94F2-3E82-D77E9BA02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85" y="2233411"/>
            <a:ext cx="5169208" cy="290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Kantoorthema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VlaamseOverheid_ABB">
      <a:majorFont>
        <a:latin typeface="FlandersArtSans-Medium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BCEA6C376D2B49839FBFE570FF7CB6" ma:contentTypeVersion="16" ma:contentTypeDescription="Een nieuw document maken." ma:contentTypeScope="" ma:versionID="fdc6a2f4527271f33572378c2063ea71">
  <xsd:schema xmlns:xsd="http://www.w3.org/2001/XMLSchema" xmlns:xs="http://www.w3.org/2001/XMLSchema" xmlns:p="http://schemas.microsoft.com/office/2006/metadata/properties" xmlns:ns2="253601b1-061b-4188-b6a0-63ac553abb8b" xmlns:ns3="9a9ec0f0-7796-43d0-ac1f-4c8c46ee0bd1" targetNamespace="http://schemas.microsoft.com/office/2006/metadata/properties" ma:root="true" ma:fieldsID="39cf6d569c238c2f667f3de69f44dd02" ns2:_="" ns3:_="">
    <xsd:import namespace="253601b1-061b-4188-b6a0-63ac553abb8b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Implementatie" minOccurs="0"/>
                <xsd:element ref="ns2:MediaServiceLocation" minOccurs="0"/>
                <xsd:element ref="ns2:Klaar_x0020_voor_x0020_publicati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3601b1-061b-4188-b6a0-63ac553abb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Implementatie" ma:index="16" nillable="true" ma:displayName="Implementatie" ma:format="Dropdown" ma:internalName="Implementatie">
      <xsd:simpleType>
        <xsd:restriction base="dms:Choice">
          <xsd:enumeration value="Mee bezig"/>
          <xsd:enumeration value="Na te lezen inhoudelijk"/>
          <xsd:enumeration value="Gepubliceerd en nagekeken door Bart"/>
          <xsd:enumeration value="Publiceerbaar/Finaal"/>
          <xsd:enumeration value="Nog niet gestart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Klaar_x0020_voor_x0020_publicatie" ma:index="18" nillable="true" ma:displayName="Klaar voor publicatie" ma:default="1" ma:internalName="Klaar_x0020_voor_x0020_publicatie">
      <xsd:simpleType>
        <xsd:restriction base="dms:Boolean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03bac36-2cc2-4bbb-9371-03a347d5bccf}" ma:internalName="TaxCatchAll" ma:showField="CatchAllData" ma:web="ae605084-e13b-4012-92fb-ee48262275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plementatie xmlns="253601b1-061b-4188-b6a0-63ac553abb8b" xsi:nil="true"/>
    <Klaar_x0020_voor_x0020_publicatie xmlns="253601b1-061b-4188-b6a0-63ac553abb8b">true</Klaar_x0020_voor_x0020_publicatie>
    <lcf76f155ced4ddcb4097134ff3c332f xmlns="253601b1-061b-4188-b6a0-63ac553abb8b">
      <Terms xmlns="http://schemas.microsoft.com/office/infopath/2007/PartnerControls"/>
    </lcf76f155ced4ddcb4097134ff3c332f>
    <TaxCatchAll xmlns="9a9ec0f0-7796-43d0-ac1f-4c8c46ee0bd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89DE37-660D-45A8-AADD-7671669D4A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3601b1-061b-4188-b6a0-63ac553abb8b"/>
    <ds:schemaRef ds:uri="9a9ec0f0-7796-43d0-ac1f-4c8c46ee0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42B0D6-A674-4550-8755-6848012C38CB}">
  <ds:schemaRefs>
    <ds:schemaRef ds:uri="http://schemas.microsoft.com/office/2006/documentManagement/types"/>
    <ds:schemaRef ds:uri="253601b1-061b-4188-b6a0-63ac553abb8b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9a9ec0f0-7796-43d0-ac1f-4c8c46ee0bd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196F9F4-91DE-45B2-A162-05D63C63AB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8227</TotalTime>
  <Words>1095</Words>
  <Application>Microsoft Office PowerPoint</Application>
  <PresentationFormat>Breedbeeld</PresentationFormat>
  <Paragraphs>176</Paragraphs>
  <Slides>32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0" baseType="lpstr">
      <vt:lpstr>Aptos</vt:lpstr>
      <vt:lpstr>Arial</vt:lpstr>
      <vt:lpstr>Calibri</vt:lpstr>
      <vt:lpstr>Flanders Art Sans</vt:lpstr>
      <vt:lpstr>FlandersArtSans-Medium</vt:lpstr>
      <vt:lpstr>FlandersArtSans-Regular</vt:lpstr>
      <vt:lpstr>Wingdings</vt:lpstr>
      <vt:lpstr>Kantoorthema</vt:lpstr>
      <vt:lpstr>Minister Gwendolyn Rutten Samenleven en Binnenlands Bestuur</vt:lpstr>
      <vt:lpstr>Bart Vandenbussche Agentschap Binnenlands Bestuur</vt:lpstr>
      <vt:lpstr>Zoek de 3 verbanden/uitgangspunten</vt:lpstr>
      <vt:lpstr>#lokaal</vt:lpstr>
      <vt:lpstr>#lokaal</vt:lpstr>
      <vt:lpstr>Welkom aan 43 nieuwe lokale besturen</vt:lpstr>
      <vt:lpstr>Horizontale lokale kansen</vt:lpstr>
      <vt:lpstr>#vooriedereen</vt:lpstr>
      <vt:lpstr>#vooriedereen</vt:lpstr>
      <vt:lpstr>Breed waar kan</vt:lpstr>
      <vt:lpstr>Specifiek waar nodig</vt:lpstr>
      <vt:lpstr>#planlastvermindering</vt:lpstr>
      <vt:lpstr>Sterke resultaten na 1 jaar </vt:lpstr>
      <vt:lpstr>PowerPoint-presentatie</vt:lpstr>
      <vt:lpstr>7 doelstellingen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Kwaliteitsgarantie</vt:lpstr>
      <vt:lpstr>Mentorbesturen jaar 2</vt:lpstr>
      <vt:lpstr>Mentoren delen expertise</vt:lpstr>
      <vt:lpstr>Wat brengt de toekomst?</vt:lpstr>
      <vt:lpstr>PowerPoint-presentatie</vt:lpstr>
      <vt:lpstr>PowerPoint-presentatie</vt:lpstr>
      <vt:lpstr>PowerPoint-presentatie</vt:lpstr>
      <vt:lpstr>Wat brengt de toekomst?</vt:lpstr>
      <vt:lpstr>PowerPoint-presentatie</vt:lpstr>
      <vt:lpstr>Programma van de dag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Flanders Regular medium bold light</dc:title>
  <dc:creator>Francis Tratsaert</dc:creator>
  <cp:lastModifiedBy>Verplancke Emma</cp:lastModifiedBy>
  <cp:revision>1411</cp:revision>
  <dcterms:created xsi:type="dcterms:W3CDTF">2019-04-16T12:55:25Z</dcterms:created>
  <dcterms:modified xsi:type="dcterms:W3CDTF">2023-11-23T13:33:37Z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0x010100AABCEA6C376D2B49839FBFE570FF7CB6</vt:lpwstr>
  </property>
  <property fmtid="{D5CDD505-2E9C-101B-9397-08002B2CF9AE}" pid="3" name="MediaServiceImageTags">
    <vt:lpwstr/>
  </property>
</Properties>
</file>