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3" r:id="rId4"/>
    <p:sldMasterId id="2147483686" r:id="rId5"/>
    <p:sldMasterId id="2147483660" r:id="rId6"/>
  </p:sldMasterIdLst>
  <p:notesMasterIdLst>
    <p:notesMasterId r:id="rId39"/>
  </p:notesMasterIdLst>
  <p:handoutMasterIdLst>
    <p:handoutMasterId r:id="rId40"/>
  </p:handoutMasterIdLst>
  <p:sldIdLst>
    <p:sldId id="265" r:id="rId7"/>
    <p:sldId id="423" r:id="rId8"/>
    <p:sldId id="424" r:id="rId9"/>
    <p:sldId id="443" r:id="rId10"/>
    <p:sldId id="442" r:id="rId11"/>
    <p:sldId id="408" r:id="rId12"/>
    <p:sldId id="381" r:id="rId13"/>
    <p:sldId id="402" r:id="rId14"/>
    <p:sldId id="386" r:id="rId15"/>
    <p:sldId id="448" r:id="rId16"/>
    <p:sldId id="449" r:id="rId17"/>
    <p:sldId id="447" r:id="rId18"/>
    <p:sldId id="426" r:id="rId19"/>
    <p:sldId id="403" r:id="rId20"/>
    <p:sldId id="431" r:id="rId21"/>
    <p:sldId id="432" r:id="rId22"/>
    <p:sldId id="433" r:id="rId23"/>
    <p:sldId id="429" r:id="rId24"/>
    <p:sldId id="435" r:id="rId25"/>
    <p:sldId id="413" r:id="rId26"/>
    <p:sldId id="436" r:id="rId27"/>
    <p:sldId id="437" r:id="rId28"/>
    <p:sldId id="438" r:id="rId29"/>
    <p:sldId id="439" r:id="rId30"/>
    <p:sldId id="440" r:id="rId31"/>
    <p:sldId id="444" r:id="rId32"/>
    <p:sldId id="445" r:id="rId33"/>
    <p:sldId id="446" r:id="rId34"/>
    <p:sldId id="441" r:id="rId35"/>
    <p:sldId id="393" r:id="rId36"/>
    <p:sldId id="401" r:id="rId37"/>
    <p:sldId id="409" r:id="rId38"/>
  </p:sldIdLst>
  <p:sldSz cx="12192000" cy="6858000"/>
  <p:notesSz cx="6858000" cy="9144000"/>
  <p:embeddedFontLs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Flanders Art Sans" panose="020B0604020202020204" charset="0"/>
      <p:regular r:id="rId47"/>
      <p:bold r:id="rId48"/>
      <p:italic r:id="rId49"/>
      <p:boldItalic r:id="rId50"/>
    </p:embeddedFont>
    <p:embeddedFont>
      <p:font typeface="Flanders Art Sans Bold" panose="020B0604020202020204" charset="0"/>
      <p:bold r:id="rId51"/>
    </p:embeddedFont>
    <p:embeddedFont>
      <p:font typeface="FlandersArtSans-Bold" panose="020B0604020202020204" charset="0"/>
      <p:bold r:id="rId52"/>
    </p:embeddedFont>
    <p:embeddedFont>
      <p:font typeface="FlandersArtSans-Regular" panose="00000500000000000000" charset="0"/>
      <p:regular r:id="rId53"/>
    </p:embeddedFont>
  </p:embeddedFontLst>
  <p:custDataLst>
    <p:tags r:id="rId54"/>
  </p:custData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7673" userDrawn="1">
          <p15:clr>
            <a:srgbClr val="A4A3A4"/>
          </p15:clr>
        </p15:guide>
        <p15:guide id="5" userDrawn="1">
          <p15:clr>
            <a:srgbClr val="A4A3A4"/>
          </p15:clr>
        </p15:guide>
        <p15:guide id="6" pos="234" userDrawn="1">
          <p15:clr>
            <a:srgbClr val="A4A3A4"/>
          </p15:clr>
        </p15:guide>
        <p15:guide id="7" orient="horz" pos="175" userDrawn="1">
          <p15:clr>
            <a:srgbClr val="A4A3A4"/>
          </p15:clr>
        </p15:guide>
        <p15:guide id="9" orient="horz" pos="4320" userDrawn="1">
          <p15:clr>
            <a:srgbClr val="A4A3A4"/>
          </p15:clr>
        </p15:guide>
        <p15:guide id="13" pos="3840" userDrawn="1">
          <p15:clr>
            <a:srgbClr val="A4A3A4"/>
          </p15:clr>
        </p15:guide>
        <p15:guide id="24" pos="7446" userDrawn="1">
          <p15:clr>
            <a:srgbClr val="A4A3A4"/>
          </p15:clr>
        </p15:guide>
        <p15:guide id="27" orient="horz" pos="2160" userDrawn="1">
          <p15:clr>
            <a:srgbClr val="A4A3A4"/>
          </p15:clr>
        </p15:guide>
        <p15:guide id="34" orient="horz" pos="413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C39C8A-ACF7-BB64-5F77-8BBADE26778E}" name="Rossel Arne" initials="RA" userId="S::arne.rossel@vlaanderen.be::bf1c839d-3b80-422f-945c-513c11ff539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ewaters Hilde" initials="AH" lastIdx="15" clrIdx="0">
    <p:extLst>
      <p:ext uri="{19B8F6BF-5375-455C-9EA6-DF929625EA0E}">
        <p15:presenceInfo xmlns:p15="http://schemas.microsoft.com/office/powerpoint/2012/main" userId="S::hilde.alewaters@vlaanderen.be::9956719c-eeda-4115-b637-f3759cd9d540" providerId="AD"/>
      </p:ext>
    </p:extLst>
  </p:cmAuthor>
  <p:cmAuthor id="2" name="Meskens Shari" initials="MS" lastIdx="9" clrIdx="1">
    <p:extLst>
      <p:ext uri="{19B8F6BF-5375-455C-9EA6-DF929625EA0E}">
        <p15:presenceInfo xmlns:p15="http://schemas.microsoft.com/office/powerpoint/2012/main" userId="S::shari.meskens@vlaanderen.be::23311a40-2cff-4038-b995-542d0d10fe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FFEB00"/>
    <a:srgbClr val="CB1F85"/>
    <a:srgbClr val="FFFF00"/>
    <a:srgbClr val="717171"/>
    <a:srgbClr val="646464"/>
    <a:srgbClr val="9B9B9B"/>
    <a:srgbClr val="EEEE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19E320-BA6B-0F29-99C8-009282ABB99B}" v="798" dt="2023-11-06T16:36:21.747"/>
    <p1510:client id="{3805B499-16EC-46FD-863A-CB18C03767D5}" v="1593" dt="2023-11-06T15:42:21.884"/>
    <p1510:client id="{427201D9-D5CD-69FB-ADF7-C15A16878861}" v="269" dt="2023-11-06T12:45:44.559"/>
    <p1510:client id="{4F3C4DDE-0351-8271-F0DA-5A3397784146}" v="4" vWet="5" dt="2023-11-06T14:54:37.290"/>
    <p1510:client id="{58A167C6-88EA-8F58-3EE6-E60361E2F05B}" v="36" dt="2023-11-06T14:15:49.262"/>
    <p1510:client id="{842C46D2-458C-77FD-A679-37444E38AEC8}" v="342" dt="2023-11-06T13:52:05.775"/>
    <p1510:client id="{A98EB75E-EB0B-5848-6EE6-51CEA8F90335}" v="18" dt="2023-11-06T12:45:37.037"/>
    <p1510:client id="{B7BA3946-6128-6F91-2079-5BE8EF48B618}" v="68" dt="2023-11-06T08:02:43.760"/>
    <p1510:client id="{E12BE905-2759-404E-A3FC-F45494C365C1}" v="782" vWet="784" dt="2023-11-06T13:55:47.625"/>
    <p1510:client id="{E2D29205-110B-5538-964F-1B83E9A643CB}" v="20" dt="2023-11-06T14:25:31.556"/>
  </p1510:revLst>
</p1510:revInfo>
</file>

<file path=ppt/tableStyles.xml><?xml version="1.0" encoding="utf-8"?>
<a:tblStyleLst xmlns:a="http://schemas.openxmlformats.org/drawingml/2006/main" def="{69012ECD-51FC-41F1-AA8D-1B2483CD663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7673"/>
        <p:guide/>
        <p:guide pos="234"/>
        <p:guide orient="horz" pos="175"/>
        <p:guide orient="horz" pos="4320"/>
        <p:guide pos="3840"/>
        <p:guide pos="7446"/>
        <p:guide orient="horz" pos="2160"/>
        <p:guide orient="horz" pos="4133"/>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commentAuthors" Target="commen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6.fntdata"/><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font" Target="fonts/font1.fntdata"/><Relationship Id="rId54"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9.fntdata"/><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4.fntdata"/><Relationship Id="rId52" Type="http://schemas.openxmlformats.org/officeDocument/2006/relationships/font" Target="fonts/font12.fntdata"/><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FC7F27-3F35-C348-A7B2-F69A620161E2}" type="datetimeFigureOut">
              <a:rPr lang="nl-NL" smtClean="0"/>
              <a:t>6-11-2023</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B9D320-CCF8-334E-8C41-0A87F0B8CDFB}" type="slidenum">
              <a:rPr lang="nl-NL" smtClean="0"/>
              <a:t>‹#›</a:t>
            </a:fld>
            <a:endParaRPr lang="nl-NL"/>
          </a:p>
        </p:txBody>
      </p:sp>
    </p:spTree>
    <p:extLst>
      <p:ext uri="{BB962C8B-B14F-4D97-AF65-F5344CB8AC3E}">
        <p14:creationId xmlns:p14="http://schemas.microsoft.com/office/powerpoint/2010/main" val="1378006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937DD8-B20A-47A6-AA94-FD478FAA3C28}" type="datetimeFigureOut">
              <a:rPr lang="nl-BE" smtClean="0"/>
              <a:pPr/>
              <a:t>6/11/2023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A0D9C-0CD0-4097-81EC-9B83965EC080}" type="slidenum">
              <a:rPr lang="nl-BE" smtClean="0"/>
              <a:pPr/>
              <a:t>‹#›</a:t>
            </a:fld>
            <a:endParaRPr lang="nl-BE"/>
          </a:p>
        </p:txBody>
      </p:sp>
    </p:spTree>
    <p:extLst>
      <p:ext uri="{BB962C8B-B14F-4D97-AF65-F5344CB8AC3E}">
        <p14:creationId xmlns:p14="http://schemas.microsoft.com/office/powerpoint/2010/main" val="427678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vlaanderen.be/informatie-voor-hr-professionals/nieuwsberichten/nieuw-raamcontract-voor-leiderschapstrajecte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evenementen-systeem.vdab.be/work-out-room"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1</a:t>
            </a:fld>
            <a:endParaRPr lang="nl-B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Wat </a:t>
            </a:r>
            <a:r>
              <a:rPr lang="en-US" dirty="0" err="1">
                <a:cs typeface="Calibri"/>
              </a:rPr>
              <a:t>komt</a:t>
            </a:r>
            <a:r>
              <a:rPr lang="en-US" dirty="0">
                <a:cs typeface="Calibri"/>
              </a:rPr>
              <a:t> er </a:t>
            </a:r>
            <a:r>
              <a:rPr lang="en-US" dirty="0" err="1">
                <a:cs typeface="Calibri"/>
              </a:rPr>
              <a:t>communicatiegewijs</a:t>
            </a:r>
            <a:r>
              <a:rPr lang="en-US" dirty="0">
                <a:cs typeface="Calibri"/>
              </a:rPr>
              <a:t> de </a:t>
            </a:r>
            <a:r>
              <a:rPr lang="en-US" dirty="0" err="1">
                <a:cs typeface="Calibri"/>
              </a:rPr>
              <a:t>komende</a:t>
            </a:r>
            <a:r>
              <a:rPr lang="en-US" dirty="0">
                <a:cs typeface="Calibri"/>
              </a:rPr>
              <a:t> </a:t>
            </a:r>
            <a:r>
              <a:rPr lang="en-US" dirty="0" err="1">
                <a:cs typeface="Calibri"/>
              </a:rPr>
              <a:t>weken</a:t>
            </a:r>
            <a:r>
              <a:rPr lang="en-US" dirty="0">
                <a:cs typeface="Calibri"/>
              </a:rPr>
              <a:t> </a:t>
            </a:r>
            <a:r>
              <a:rPr lang="en-US" dirty="0" err="1">
                <a:cs typeface="Calibri"/>
              </a:rPr>
              <a:t>nog</a:t>
            </a:r>
            <a:r>
              <a:rPr lang="en-US" dirty="0">
                <a:cs typeface="Calibri"/>
              </a:rPr>
              <a:t> op </a:t>
            </a:r>
            <a:r>
              <a:rPr lang="en-US" dirty="0" err="1">
                <a:cs typeface="Calibri"/>
              </a:rPr>
              <a:t>jullie</a:t>
            </a:r>
            <a:r>
              <a:rPr lang="en-US" dirty="0">
                <a:cs typeface="Calibri"/>
              </a:rPr>
              <a:t> </a:t>
            </a:r>
            <a:r>
              <a:rPr lang="en-US" dirty="0" err="1">
                <a:cs typeface="Calibri"/>
              </a:rPr>
              <a:t>af</a:t>
            </a:r>
            <a:r>
              <a:rPr lang="en-US" dirty="0">
                <a:cs typeface="Calibri"/>
              </a:rPr>
              <a:t>.</a:t>
            </a:r>
          </a:p>
          <a:p>
            <a:endParaRPr lang="en-US" dirty="0">
              <a:cs typeface="Calibri"/>
            </a:endParaRPr>
          </a:p>
          <a:p>
            <a:pPr marL="228600" indent="-228600">
              <a:buAutoNum type="arabicPeriod"/>
            </a:pPr>
            <a:r>
              <a:rPr lang="en-US" dirty="0" err="1">
                <a:cs typeface="Calibri"/>
              </a:rPr>
              <a:t>Aanpassing</a:t>
            </a:r>
            <a:r>
              <a:rPr lang="en-US" dirty="0">
                <a:cs typeface="Calibri"/>
              </a:rPr>
              <a:t> </a:t>
            </a:r>
            <a:r>
              <a:rPr lang="en-US" dirty="0" err="1">
                <a:cs typeface="Calibri"/>
              </a:rPr>
              <a:t>webpagina</a:t>
            </a:r>
            <a:endParaRPr lang="en-US" dirty="0">
              <a:cs typeface="Calibri"/>
            </a:endParaRPr>
          </a:p>
          <a:p>
            <a:pPr marL="228600" indent="-228600">
              <a:buAutoNum type="arabicPeriod"/>
            </a:pPr>
            <a:r>
              <a:rPr lang="en-US" dirty="0" err="1">
                <a:cs typeface="Calibri"/>
              </a:rPr>
              <a:t>Nieuwsberichten</a:t>
            </a:r>
          </a:p>
          <a:p>
            <a:pPr marL="228600" indent="-228600">
              <a:buAutoNum type="arabicPeriod"/>
            </a:pPr>
            <a:r>
              <a:rPr lang="en-US" dirty="0" err="1">
                <a:cs typeface="Calibri"/>
              </a:rPr>
              <a:t>Visueel</a:t>
            </a:r>
            <a:r>
              <a:rPr lang="en-US" dirty="0">
                <a:cs typeface="Calibri"/>
              </a:rPr>
              <a:t> </a:t>
            </a:r>
            <a:r>
              <a:rPr lang="en-US" dirty="0" err="1">
                <a:cs typeface="Calibri"/>
              </a:rPr>
              <a:t>stappenplan</a:t>
            </a:r>
            <a:endParaRPr lang="en-US" dirty="0">
              <a:cs typeface="Calibri"/>
            </a:endParaRPr>
          </a:p>
          <a:p>
            <a:pPr marL="228600" indent="-228600">
              <a:buAutoNum type="arabicPeriod"/>
            </a:pPr>
            <a:r>
              <a:rPr lang="en-US" dirty="0">
                <a:cs typeface="Calibri"/>
              </a:rPr>
              <a:t>NIEUW </a:t>
            </a:r>
            <a:r>
              <a:rPr lang="en-US" dirty="0" err="1">
                <a:cs typeface="Calibri"/>
              </a:rPr>
              <a:t>dit</a:t>
            </a:r>
            <a:r>
              <a:rPr lang="en-US" dirty="0">
                <a:cs typeface="Calibri"/>
              </a:rPr>
              <a:t> </a:t>
            </a:r>
            <a:r>
              <a:rPr lang="en-US" dirty="0" err="1">
                <a:cs typeface="Calibri"/>
              </a:rPr>
              <a:t>jaar</a:t>
            </a:r>
            <a:r>
              <a:rPr lang="en-US" dirty="0">
                <a:cs typeface="Calibri"/>
              </a:rPr>
              <a:t>: </a:t>
            </a:r>
            <a:r>
              <a:rPr lang="en-US" dirty="0" err="1">
                <a:cs typeface="Calibri"/>
              </a:rPr>
              <a:t>instructievideo's</a:t>
            </a:r>
            <a:r>
              <a:rPr lang="en-US" dirty="0">
                <a:cs typeface="Calibri"/>
              </a:rPr>
              <a:t>.</a:t>
            </a:r>
          </a:p>
          <a:p>
            <a:r>
              <a:rPr lang="en-US" dirty="0">
                <a:cs typeface="Calibri"/>
              </a:rPr>
              <a:t>Alle nieuwe info die er is, </a:t>
            </a:r>
            <a:r>
              <a:rPr lang="en-US" dirty="0" err="1">
                <a:cs typeface="Calibri"/>
              </a:rPr>
              <a:t>zal</a:t>
            </a:r>
            <a:r>
              <a:rPr lang="en-US" dirty="0">
                <a:cs typeface="Calibri"/>
              </a:rPr>
              <a:t> </a:t>
            </a:r>
            <a:r>
              <a:rPr lang="en-US" dirty="0" err="1">
                <a:cs typeface="Calibri"/>
              </a:rPr>
              <a:t>zeker</a:t>
            </a:r>
            <a:r>
              <a:rPr lang="en-US" dirty="0">
                <a:cs typeface="Calibri"/>
              </a:rPr>
              <a:t> </a:t>
            </a:r>
            <a:r>
              <a:rPr lang="en-US" dirty="0" err="1">
                <a:cs typeface="Calibri"/>
              </a:rPr>
              <a:t>naar</a:t>
            </a:r>
            <a:r>
              <a:rPr lang="en-US" dirty="0">
                <a:cs typeface="Calibri"/>
              </a:rPr>
              <a:t> </a:t>
            </a:r>
            <a:r>
              <a:rPr lang="en-US" dirty="0" err="1">
                <a:cs typeface="Calibri"/>
              </a:rPr>
              <a:t>jullie</a:t>
            </a:r>
            <a:r>
              <a:rPr lang="en-US" dirty="0">
                <a:cs typeface="Calibri"/>
              </a:rPr>
              <a:t> </a:t>
            </a:r>
            <a:r>
              <a:rPr lang="en-US" dirty="0" err="1">
                <a:cs typeface="Calibri"/>
              </a:rPr>
              <a:t>gecommuniceerd</a:t>
            </a:r>
            <a:r>
              <a:rPr lang="en-US" dirty="0">
                <a:cs typeface="Calibri"/>
              </a:rPr>
              <a:t> </a:t>
            </a:r>
            <a:r>
              <a:rPr lang="en-US" dirty="0" err="1">
                <a:cs typeface="Calibri"/>
              </a:rPr>
              <a:t>worden</a:t>
            </a:r>
            <a:r>
              <a:rPr lang="en-US" dirty="0">
                <a:cs typeface="Calibri"/>
              </a:rPr>
              <a:t>.</a:t>
            </a:r>
          </a:p>
        </p:txBody>
      </p:sp>
      <p:sp>
        <p:nvSpPr>
          <p:cNvPr id="4" name="Slide Number Placeholder 3"/>
          <p:cNvSpPr>
            <a:spLocks noGrp="1"/>
          </p:cNvSpPr>
          <p:nvPr>
            <p:ph type="sldNum" sz="quarter" idx="5"/>
          </p:nvPr>
        </p:nvSpPr>
        <p:spPr/>
        <p:txBody>
          <a:bodyPr/>
          <a:lstStyle/>
          <a:p>
            <a:fld id="{A15A0D9C-0CD0-4097-81EC-9B83965EC080}" type="slidenum">
              <a:rPr lang="nl-BE" smtClean="0"/>
              <a:pPr/>
              <a:t>12</a:t>
            </a:fld>
            <a:endParaRPr lang="nl-BE"/>
          </a:p>
        </p:txBody>
      </p:sp>
    </p:spTree>
    <p:extLst>
      <p:ext uri="{BB962C8B-B14F-4D97-AF65-F5344CB8AC3E}">
        <p14:creationId xmlns:p14="http://schemas.microsoft.com/office/powerpoint/2010/main" val="1012343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Dan </a:t>
            </a:r>
            <a:r>
              <a:rPr lang="en-US" dirty="0" err="1">
                <a:cs typeface="Calibri"/>
              </a:rPr>
              <a:t>zijn</a:t>
            </a:r>
            <a:r>
              <a:rPr lang="en-US" dirty="0">
                <a:cs typeface="Calibri"/>
              </a:rPr>
              <a:t> we al </a:t>
            </a:r>
            <a:r>
              <a:rPr lang="en-US" dirty="0" err="1">
                <a:cs typeface="Calibri"/>
              </a:rPr>
              <a:t>aanbeland</a:t>
            </a:r>
            <a:r>
              <a:rPr lang="en-US" dirty="0">
                <a:cs typeface="Calibri"/>
              </a:rPr>
              <a:t> </a:t>
            </a:r>
            <a:r>
              <a:rPr lang="en-US" dirty="0" err="1">
                <a:cs typeface="Calibri"/>
              </a:rPr>
              <a:t>bij</a:t>
            </a:r>
            <a:r>
              <a:rPr lang="en-US" dirty="0">
                <a:cs typeface="Calibri"/>
              </a:rPr>
              <a:t> de </a:t>
            </a:r>
            <a:r>
              <a:rPr lang="en-US" dirty="0" err="1">
                <a:cs typeface="Calibri"/>
              </a:rPr>
              <a:t>vragen</a:t>
            </a:r>
            <a:r>
              <a:rPr lang="en-US" dirty="0">
                <a:cs typeface="Calibri"/>
              </a:rPr>
              <a:t>. Als er </a:t>
            </a:r>
            <a:r>
              <a:rPr lang="en-US" dirty="0" err="1">
                <a:cs typeface="Calibri"/>
              </a:rPr>
              <a:t>nog</a:t>
            </a:r>
            <a:r>
              <a:rPr lang="en-US" dirty="0">
                <a:cs typeface="Calibri"/>
              </a:rPr>
              <a:t> </a:t>
            </a:r>
            <a:r>
              <a:rPr lang="en-US" dirty="0" err="1">
                <a:cs typeface="Calibri"/>
              </a:rPr>
              <a:t>tijd</a:t>
            </a:r>
            <a:r>
              <a:rPr lang="en-US" dirty="0">
                <a:cs typeface="Calibri"/>
              </a:rPr>
              <a:t> is, </a:t>
            </a:r>
            <a:r>
              <a:rPr lang="en-US" dirty="0" err="1">
                <a:cs typeface="Calibri"/>
              </a:rPr>
              <a:t>kijk</a:t>
            </a:r>
            <a:r>
              <a:rPr lang="en-US" dirty="0">
                <a:cs typeface="Calibri"/>
              </a:rPr>
              <a:t> </a:t>
            </a:r>
            <a:r>
              <a:rPr lang="en-US" dirty="0" err="1">
                <a:cs typeface="Calibri"/>
              </a:rPr>
              <a:t>ik</a:t>
            </a:r>
            <a:r>
              <a:rPr lang="en-US" dirty="0">
                <a:cs typeface="Calibri"/>
              </a:rPr>
              <a:t> even </a:t>
            </a:r>
            <a:r>
              <a:rPr lang="en-US" dirty="0" err="1">
                <a:cs typeface="Calibri"/>
              </a:rPr>
              <a:t>naar</a:t>
            </a:r>
            <a:r>
              <a:rPr lang="en-US" dirty="0">
                <a:cs typeface="Calibri"/>
              </a:rPr>
              <a:t> </a:t>
            </a:r>
            <a:r>
              <a:rPr lang="en-US" dirty="0" err="1">
                <a:cs typeface="Calibri"/>
              </a:rPr>
              <a:t>mijn</a:t>
            </a:r>
            <a:r>
              <a:rPr lang="en-US" dirty="0">
                <a:cs typeface="Calibri"/>
              </a:rPr>
              <a:t> </a:t>
            </a:r>
            <a:r>
              <a:rPr lang="en-US" dirty="0" err="1">
                <a:cs typeface="Calibri"/>
              </a:rPr>
              <a:t>collega's</a:t>
            </a:r>
            <a:r>
              <a:rPr lang="en-US" dirty="0">
                <a:cs typeface="Calibri"/>
              </a:rPr>
              <a:t> om </a:t>
            </a:r>
            <a:r>
              <a:rPr lang="en-US" dirty="0" err="1">
                <a:cs typeface="Calibri"/>
              </a:rPr>
              <a:t>te</a:t>
            </a:r>
            <a:r>
              <a:rPr lang="en-US" dirty="0">
                <a:cs typeface="Calibri"/>
              </a:rPr>
              <a:t> </a:t>
            </a:r>
            <a:r>
              <a:rPr lang="en-US" dirty="0" err="1">
                <a:cs typeface="Calibri"/>
              </a:rPr>
              <a:t>zien</a:t>
            </a:r>
            <a:r>
              <a:rPr lang="en-US" dirty="0">
                <a:cs typeface="Calibri"/>
              </a:rPr>
              <a:t> of er </a:t>
            </a:r>
            <a:r>
              <a:rPr lang="en-US" dirty="0" err="1">
                <a:cs typeface="Calibri"/>
              </a:rPr>
              <a:t>belangrijke</a:t>
            </a:r>
            <a:r>
              <a:rPr lang="en-US" dirty="0">
                <a:cs typeface="Calibri"/>
              </a:rPr>
              <a:t> </a:t>
            </a:r>
            <a:r>
              <a:rPr lang="en-US" dirty="0" err="1">
                <a:cs typeface="Calibri"/>
              </a:rPr>
              <a:t>vragen</a:t>
            </a:r>
            <a:r>
              <a:rPr lang="en-US" dirty="0">
                <a:cs typeface="Calibri"/>
              </a:rPr>
              <a:t> </a:t>
            </a:r>
            <a:r>
              <a:rPr lang="en-US" dirty="0" err="1">
                <a:cs typeface="Calibri"/>
              </a:rPr>
              <a:t>naar</a:t>
            </a:r>
            <a:r>
              <a:rPr lang="en-US" dirty="0">
                <a:cs typeface="Calibri"/>
              </a:rPr>
              <a:t> </a:t>
            </a:r>
            <a:r>
              <a:rPr lang="en-US" dirty="0" err="1">
                <a:cs typeface="Calibri"/>
              </a:rPr>
              <a:t>boven</a:t>
            </a:r>
            <a:r>
              <a:rPr lang="en-US" dirty="0">
                <a:cs typeface="Calibri"/>
              </a:rPr>
              <a:t> </a:t>
            </a:r>
            <a:r>
              <a:rPr lang="en-US" dirty="0" err="1">
                <a:cs typeface="Calibri"/>
              </a:rPr>
              <a:t>gekomen</a:t>
            </a:r>
            <a:r>
              <a:rPr lang="en-US" dirty="0">
                <a:cs typeface="Calibri"/>
              </a:rPr>
              <a:t> </a:t>
            </a:r>
            <a:r>
              <a:rPr lang="en-US" dirty="0" err="1">
                <a:cs typeface="Calibri"/>
              </a:rPr>
              <a:t>zijn</a:t>
            </a:r>
            <a:r>
              <a:rPr lang="en-US" dirty="0">
                <a:cs typeface="Calibri"/>
              </a:rPr>
              <a:t>.</a:t>
            </a:r>
          </a:p>
          <a:p>
            <a:endParaRPr lang="en-US" dirty="0">
              <a:cs typeface="Calibri"/>
            </a:endParaRPr>
          </a:p>
          <a:p>
            <a:r>
              <a:rPr lang="en-US" dirty="0">
                <a:cs typeface="Calibri"/>
              </a:rPr>
              <a:t>AFSLUITER: Weet </a:t>
            </a:r>
            <a:r>
              <a:rPr lang="en-US" dirty="0" err="1">
                <a:cs typeface="Calibri"/>
              </a:rPr>
              <a:t>dat</a:t>
            </a:r>
            <a:r>
              <a:rPr lang="en-US" dirty="0">
                <a:cs typeface="Calibri"/>
              </a:rPr>
              <a:t> er </a:t>
            </a:r>
            <a:r>
              <a:rPr lang="en-US" dirty="0" err="1">
                <a:cs typeface="Calibri"/>
              </a:rPr>
              <a:t>nog</a:t>
            </a:r>
            <a:r>
              <a:rPr lang="en-US" dirty="0">
                <a:cs typeface="Calibri"/>
              </a:rPr>
              <a:t> heel </a:t>
            </a:r>
            <a:r>
              <a:rPr lang="en-US" dirty="0" err="1">
                <a:cs typeface="Calibri"/>
              </a:rPr>
              <a:t>veel</a:t>
            </a:r>
            <a:r>
              <a:rPr lang="en-US" dirty="0">
                <a:cs typeface="Calibri"/>
              </a:rPr>
              <a:t> </a:t>
            </a:r>
            <a:r>
              <a:rPr lang="en-US" dirty="0" err="1">
                <a:cs typeface="Calibri"/>
              </a:rPr>
              <a:t>informatie</a:t>
            </a:r>
            <a:r>
              <a:rPr lang="en-US" dirty="0">
                <a:cs typeface="Calibri"/>
              </a:rPr>
              <a:t> op </a:t>
            </a:r>
            <a:r>
              <a:rPr lang="en-US" dirty="0" err="1">
                <a:cs typeface="Calibri"/>
              </a:rPr>
              <a:t>jullie</a:t>
            </a:r>
            <a:r>
              <a:rPr lang="en-US" dirty="0">
                <a:cs typeface="Calibri"/>
              </a:rPr>
              <a:t> </a:t>
            </a:r>
            <a:r>
              <a:rPr lang="en-US" dirty="0" err="1">
                <a:cs typeface="Calibri"/>
              </a:rPr>
              <a:t>af</a:t>
            </a:r>
            <a:r>
              <a:rPr lang="en-US" dirty="0">
                <a:cs typeface="Calibri"/>
              </a:rPr>
              <a:t> </a:t>
            </a:r>
            <a:r>
              <a:rPr lang="en-US" dirty="0" err="1">
                <a:cs typeface="Calibri"/>
              </a:rPr>
              <a:t>komt</a:t>
            </a:r>
            <a:r>
              <a:rPr lang="en-US" dirty="0">
                <a:cs typeface="Calibri"/>
              </a:rPr>
              <a:t>, die achter de </a:t>
            </a:r>
            <a:r>
              <a:rPr lang="en-US" dirty="0" err="1">
                <a:cs typeface="Calibri"/>
              </a:rPr>
              <a:t>schermen</a:t>
            </a:r>
            <a:r>
              <a:rPr lang="en-US" dirty="0">
                <a:cs typeface="Calibri"/>
              </a:rPr>
              <a:t> op </a:t>
            </a:r>
            <a:r>
              <a:rPr lang="en-US" dirty="0" err="1">
                <a:cs typeface="Calibri"/>
              </a:rPr>
              <a:t>dit</a:t>
            </a:r>
            <a:r>
              <a:rPr lang="en-US" dirty="0">
                <a:cs typeface="Calibri"/>
              </a:rPr>
              <a:t> moment </a:t>
            </a:r>
            <a:r>
              <a:rPr lang="en-US" dirty="0" err="1">
                <a:cs typeface="Calibri"/>
              </a:rPr>
              <a:t>nog</a:t>
            </a:r>
            <a:r>
              <a:rPr lang="en-US" dirty="0">
                <a:cs typeface="Calibri"/>
              </a:rPr>
              <a:t> </a:t>
            </a:r>
            <a:r>
              <a:rPr lang="en-US" dirty="0" err="1">
                <a:cs typeface="Calibri"/>
              </a:rPr>
              <a:t>scherpgesteld</a:t>
            </a:r>
            <a:r>
              <a:rPr lang="en-US" dirty="0">
                <a:cs typeface="Calibri"/>
              </a:rPr>
              <a:t> </a:t>
            </a:r>
            <a:r>
              <a:rPr lang="en-US" dirty="0" err="1">
                <a:cs typeface="Calibri"/>
              </a:rPr>
              <a:t>wordt</a:t>
            </a:r>
            <a:r>
              <a:rPr lang="en-US" dirty="0">
                <a:cs typeface="Calibri"/>
              </a:rPr>
              <a:t>.</a:t>
            </a:r>
          </a:p>
          <a:p>
            <a:r>
              <a:rPr lang="en-US" dirty="0">
                <a:cs typeface="Calibri"/>
              </a:rPr>
              <a:t>Dus </a:t>
            </a:r>
            <a:r>
              <a:rPr lang="en-US" dirty="0" err="1">
                <a:cs typeface="Calibri"/>
              </a:rPr>
              <a:t>probeer</a:t>
            </a:r>
            <a:r>
              <a:rPr lang="en-US" dirty="0">
                <a:cs typeface="Calibri"/>
              </a:rPr>
              <a:t> niet mij en </a:t>
            </a:r>
            <a:r>
              <a:rPr lang="en-US" dirty="0" err="1">
                <a:cs typeface="Calibri"/>
              </a:rPr>
              <a:t>mijn</a:t>
            </a:r>
            <a:r>
              <a:rPr lang="en-US" dirty="0">
                <a:cs typeface="Calibri"/>
              </a:rPr>
              <a:t> </a:t>
            </a:r>
            <a:r>
              <a:rPr lang="en-US" dirty="0" err="1">
                <a:cs typeface="Calibri"/>
              </a:rPr>
              <a:t>collega's</a:t>
            </a:r>
            <a:r>
              <a:rPr lang="en-US" dirty="0">
                <a:cs typeface="Calibri"/>
              </a:rPr>
              <a:t> </a:t>
            </a:r>
            <a:r>
              <a:rPr lang="en-US" dirty="0" err="1">
                <a:cs typeface="Calibri"/>
              </a:rPr>
              <a:t>te</a:t>
            </a:r>
            <a:r>
              <a:rPr lang="en-US" dirty="0">
                <a:cs typeface="Calibri"/>
              </a:rPr>
              <a:t> </a:t>
            </a:r>
            <a:r>
              <a:rPr lang="en-US" dirty="0" err="1">
                <a:cs typeface="Calibri"/>
              </a:rPr>
              <a:t>overvallen</a:t>
            </a:r>
            <a:r>
              <a:rPr lang="en-US" dirty="0">
                <a:cs typeface="Calibri"/>
              </a:rPr>
              <a:t> met </a:t>
            </a:r>
            <a:r>
              <a:rPr lang="en-US" dirty="0" err="1">
                <a:cs typeface="Calibri"/>
              </a:rPr>
              <a:t>gigantisch</a:t>
            </a:r>
            <a:r>
              <a:rPr lang="en-US" dirty="0">
                <a:cs typeface="Calibri"/>
              </a:rPr>
              <a:t> </a:t>
            </a:r>
            <a:r>
              <a:rPr lang="en-US" dirty="0" err="1">
                <a:cs typeface="Calibri"/>
              </a:rPr>
              <a:t>veel</a:t>
            </a:r>
            <a:r>
              <a:rPr lang="en-US" dirty="0">
                <a:cs typeface="Calibri"/>
              </a:rPr>
              <a:t> </a:t>
            </a:r>
            <a:r>
              <a:rPr lang="en-US" dirty="0" err="1">
                <a:cs typeface="Calibri"/>
              </a:rPr>
              <a:t>vragen</a:t>
            </a:r>
            <a:r>
              <a:rPr lang="en-US" dirty="0">
                <a:cs typeface="Calibri"/>
              </a:rPr>
              <a:t>. We </a:t>
            </a:r>
            <a:r>
              <a:rPr lang="en-US" dirty="0" err="1">
                <a:cs typeface="Calibri"/>
              </a:rPr>
              <a:t>beloven</a:t>
            </a:r>
            <a:r>
              <a:rPr lang="en-US" dirty="0">
                <a:cs typeface="Calibri"/>
              </a:rPr>
              <a:t> </a:t>
            </a:r>
            <a:r>
              <a:rPr lang="en-US" dirty="0" err="1">
                <a:cs typeface="Calibri"/>
              </a:rPr>
              <a:t>dat</a:t>
            </a:r>
            <a:r>
              <a:rPr lang="en-US" dirty="0">
                <a:cs typeface="Calibri"/>
              </a:rPr>
              <a:t> </a:t>
            </a:r>
            <a:r>
              <a:rPr lang="en-US" dirty="0" err="1">
                <a:cs typeface="Calibri"/>
              </a:rPr>
              <a:t>alles</a:t>
            </a:r>
            <a:r>
              <a:rPr lang="en-US" dirty="0">
                <a:cs typeface="Calibri"/>
              </a:rPr>
              <a:t> op </a:t>
            </a:r>
            <a:r>
              <a:rPr lang="en-US" dirty="0" err="1">
                <a:cs typeface="Calibri"/>
              </a:rPr>
              <a:t>tijd</a:t>
            </a:r>
            <a:r>
              <a:rPr lang="en-US" dirty="0">
                <a:cs typeface="Calibri"/>
              </a:rPr>
              <a:t> </a:t>
            </a:r>
            <a:r>
              <a:rPr lang="en-US" dirty="0" err="1">
                <a:cs typeface="Calibri"/>
              </a:rPr>
              <a:t>en</a:t>
            </a:r>
            <a:r>
              <a:rPr lang="en-US" dirty="0">
                <a:cs typeface="Calibri"/>
              </a:rPr>
              <a:t> </a:t>
            </a:r>
            <a:r>
              <a:rPr lang="en-US" dirty="0" err="1">
                <a:cs typeface="Calibri"/>
              </a:rPr>
              <a:t>stond</a:t>
            </a:r>
            <a:r>
              <a:rPr lang="en-US" dirty="0">
                <a:cs typeface="Calibri"/>
              </a:rPr>
              <a:t> </a:t>
            </a:r>
            <a:r>
              <a:rPr lang="en-US" dirty="0" err="1">
                <a:cs typeface="Calibri"/>
              </a:rPr>
              <a:t>meer</a:t>
            </a:r>
            <a:r>
              <a:rPr lang="en-US" dirty="0">
                <a:cs typeface="Calibri"/>
              </a:rPr>
              <a:t> dan </a:t>
            </a:r>
            <a:r>
              <a:rPr lang="en-US" dirty="0" err="1">
                <a:cs typeface="Calibri"/>
              </a:rPr>
              <a:t>duidelijk</a:t>
            </a:r>
            <a:r>
              <a:rPr lang="en-US" dirty="0">
                <a:cs typeface="Calibri"/>
              </a:rPr>
              <a:t> </a:t>
            </a:r>
            <a:r>
              <a:rPr lang="en-US" dirty="0" err="1">
                <a:cs typeface="Calibri"/>
              </a:rPr>
              <a:t>zal</a:t>
            </a:r>
            <a:r>
              <a:rPr lang="en-US" dirty="0">
                <a:cs typeface="Calibri"/>
              </a:rPr>
              <a:t> </a:t>
            </a:r>
            <a:r>
              <a:rPr lang="en-US" dirty="0" err="1">
                <a:cs typeface="Calibri"/>
              </a:rPr>
              <a:t>zijn</a:t>
            </a:r>
            <a:r>
              <a:rPr lang="en-US" dirty="0">
                <a:cs typeface="Calibri"/>
              </a:rPr>
              <a:t> </a:t>
            </a:r>
            <a:r>
              <a:rPr lang="en-US" dirty="0" err="1">
                <a:cs typeface="Calibri"/>
              </a:rPr>
              <a:t>voor</a:t>
            </a:r>
            <a:r>
              <a:rPr lang="en-US" dirty="0">
                <a:cs typeface="Calibri"/>
              </a:rPr>
              <a:t> </a:t>
            </a:r>
            <a:r>
              <a:rPr lang="en-US" dirty="0" err="1">
                <a:cs typeface="Calibri"/>
              </a:rPr>
              <a:t>iedereen</a:t>
            </a:r>
            <a:r>
              <a:rPr lang="en-US" dirty="0">
                <a:cs typeface="Calibri"/>
              </a:rPr>
              <a:t>.</a:t>
            </a:r>
          </a:p>
        </p:txBody>
      </p:sp>
      <p:sp>
        <p:nvSpPr>
          <p:cNvPr id="4" name="Slide Number Placeholder 3"/>
          <p:cNvSpPr>
            <a:spLocks noGrp="1"/>
          </p:cNvSpPr>
          <p:nvPr>
            <p:ph type="sldNum" sz="quarter" idx="5"/>
          </p:nvPr>
        </p:nvSpPr>
        <p:spPr/>
        <p:txBody>
          <a:bodyPr/>
          <a:lstStyle/>
          <a:p>
            <a:fld id="{A15A0D9C-0CD0-4097-81EC-9B83965EC080}" type="slidenum">
              <a:rPr lang="nl-BE" smtClean="0"/>
              <a:pPr/>
              <a:t>13</a:t>
            </a:fld>
            <a:endParaRPr lang="nl-BE"/>
          </a:p>
        </p:txBody>
      </p:sp>
    </p:spTree>
    <p:extLst>
      <p:ext uri="{BB962C8B-B14F-4D97-AF65-F5344CB8AC3E}">
        <p14:creationId xmlns:p14="http://schemas.microsoft.com/office/powerpoint/2010/main" val="4204415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i="0">
                <a:solidFill>
                  <a:srgbClr val="374151"/>
                </a:solidFill>
                <a:effectLst/>
                <a:latin typeface="Söhne"/>
              </a:rPr>
              <a:t>Goede morgen collega’s</a:t>
            </a:r>
          </a:p>
          <a:p>
            <a:endParaRPr lang="nl-BE" b="0" i="0">
              <a:solidFill>
                <a:srgbClr val="374151"/>
              </a:solidFill>
              <a:effectLst/>
              <a:latin typeface="Söhne"/>
            </a:endParaRPr>
          </a:p>
          <a:p>
            <a:r>
              <a:rPr lang="nl-BE" b="0" i="0">
                <a:solidFill>
                  <a:srgbClr val="374151"/>
                </a:solidFill>
                <a:effectLst/>
                <a:latin typeface="Söhne"/>
              </a:rPr>
              <a:t>Het is nog 2 maanden en het EUVZP2024 gaat van start. </a:t>
            </a:r>
          </a:p>
          <a:p>
            <a:r>
              <a:rPr lang="nl-BE" b="0" i="0">
                <a:solidFill>
                  <a:srgbClr val="374151"/>
                </a:solidFill>
                <a:effectLst/>
                <a:latin typeface="Söhne"/>
              </a:rPr>
              <a:t>Vele collega’s bereiden het EUVZP voor. </a:t>
            </a:r>
          </a:p>
          <a:p>
            <a:endParaRPr lang="nl-BE" b="0" i="0">
              <a:solidFill>
                <a:srgbClr val="374151"/>
              </a:solidFill>
              <a:effectLst/>
              <a:latin typeface="Söhne"/>
            </a:endParaRPr>
          </a:p>
          <a:p>
            <a:r>
              <a:rPr lang="nl-BE" b="0" i="0">
                <a:solidFill>
                  <a:srgbClr val="374151"/>
                </a:solidFill>
                <a:effectLst/>
                <a:latin typeface="Söhne"/>
              </a:rPr>
              <a:t>Ook wij vanuit het team leren en ontwikkelen hebben een bijdrage geleverd. </a:t>
            </a:r>
          </a:p>
          <a:p>
            <a:r>
              <a:rPr lang="nl-BE" b="0" i="0">
                <a:solidFill>
                  <a:srgbClr val="374151"/>
                </a:solidFill>
                <a:effectLst/>
                <a:latin typeface="Söhne"/>
              </a:rPr>
              <a:t>Samen met de mensen van DKBUZA en externe experten van KU-Leuven werden er digitale leerobjecten gemaakt om de EU-reflex te bevorderen. </a:t>
            </a:r>
          </a:p>
          <a:p>
            <a:endParaRPr lang="nl-BE" b="0" i="0">
              <a:solidFill>
                <a:srgbClr val="374151"/>
              </a:solidFill>
              <a:effectLst/>
              <a:latin typeface="Söhne"/>
            </a:endParaRPr>
          </a:p>
          <a:p>
            <a:r>
              <a:rPr lang="nl-BE" b="0" i="0">
                <a:solidFill>
                  <a:srgbClr val="374151"/>
                </a:solidFill>
                <a:effectLst/>
                <a:latin typeface="Söhne"/>
              </a:rPr>
              <a:t>En hier willen we vandaag nog eens de aandacht op vestigen. </a:t>
            </a:r>
          </a:p>
          <a:p>
            <a:endParaRPr lang="nl-BE" b="0" i="0">
              <a:solidFill>
                <a:srgbClr val="374151"/>
              </a:solidFill>
              <a:effectLst/>
              <a:latin typeface="Söhne"/>
            </a:endParaRPr>
          </a:p>
          <a:p>
            <a:r>
              <a:rPr lang="nl-BE" b="0" i="0">
                <a:solidFill>
                  <a:srgbClr val="374151"/>
                </a:solidFill>
                <a:effectLst/>
                <a:latin typeface="Söhne"/>
              </a:rPr>
              <a:t>Waar willen we het met jullie over hebben?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15</a:t>
            </a:fld>
            <a:endParaRPr lang="nl-BE"/>
          </a:p>
        </p:txBody>
      </p:sp>
    </p:spTree>
    <p:extLst>
      <p:ext uri="{BB962C8B-B14F-4D97-AF65-F5344CB8AC3E}">
        <p14:creationId xmlns:p14="http://schemas.microsoft.com/office/powerpoint/2010/main" val="424160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Waar willen we het met jullie nog eens over hebben? </a:t>
            </a:r>
          </a:p>
          <a:p>
            <a:endParaRPr lang="nl-BE"/>
          </a:p>
          <a:p>
            <a:pPr marL="171450" indent="-171450">
              <a:buFontTx/>
              <a:buChar char="-"/>
            </a:pPr>
            <a:r>
              <a:rPr lang="nl-BE"/>
              <a:t>Wat is een EU-reflex?  </a:t>
            </a:r>
          </a:p>
          <a:p>
            <a:pPr marL="171450" indent="-171450">
              <a:buFontTx/>
              <a:buChar char="-"/>
            </a:pPr>
            <a:r>
              <a:rPr lang="nl-BE"/>
              <a:t>Waarom is het belangrijk om een EU-reflex te hebben? </a:t>
            </a:r>
          </a:p>
          <a:p>
            <a:pPr marL="171450" indent="-171450">
              <a:buFontTx/>
              <a:buChar char="-"/>
            </a:pPr>
            <a:endParaRPr lang="nl-BE"/>
          </a:p>
          <a:p>
            <a:pPr marL="171450" indent="-171450">
              <a:buFontTx/>
              <a:buChar char="-"/>
            </a:pPr>
            <a:r>
              <a:rPr lang="nl-BE"/>
              <a:t>Welke leeractiviteiten kunnen bijdragen tot dat EU-reflex? </a:t>
            </a:r>
          </a:p>
          <a:p>
            <a:pPr marL="171450" indent="-171450">
              <a:buFontTx/>
              <a:buChar char="-"/>
            </a:pPr>
            <a:endParaRPr lang="nl-BE"/>
          </a:p>
          <a:p>
            <a:pPr marL="171450" indent="-171450">
              <a:buFontTx/>
              <a:buChar char="-"/>
            </a:pPr>
            <a:r>
              <a:rPr lang="nl-BE"/>
              <a:t>Wat kunnen jullie doen om de EU-reflex te bevorderen in uw entiteit.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16</a:t>
            </a:fld>
            <a:endParaRPr lang="nl-BE"/>
          </a:p>
        </p:txBody>
      </p:sp>
    </p:spTree>
    <p:extLst>
      <p:ext uri="{BB962C8B-B14F-4D97-AF65-F5344CB8AC3E}">
        <p14:creationId xmlns:p14="http://schemas.microsoft.com/office/powerpoint/2010/main" val="1588398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Dit hebben we gevraagd aan verschillende collega’s die intensief met het EUVZP bezig zijn. </a:t>
            </a:r>
          </a:p>
          <a:p>
            <a:endParaRPr lang="nl-BE"/>
          </a:p>
          <a:p>
            <a:r>
              <a:rPr lang="nl-BE"/>
              <a:t>We maakten er een compilatie van, en willen deze nog eens graag aan jullie laten zien.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18</a:t>
            </a:fld>
            <a:endParaRPr lang="nl-BE"/>
          </a:p>
        </p:txBody>
      </p:sp>
    </p:spTree>
    <p:extLst>
      <p:ext uri="{BB962C8B-B14F-4D97-AF65-F5344CB8AC3E}">
        <p14:creationId xmlns:p14="http://schemas.microsoft.com/office/powerpoint/2010/main" val="383166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Er werden 3 digitale leermodules gemaakt. </a:t>
            </a:r>
          </a:p>
          <a:p>
            <a:endParaRPr lang="nl-BE"/>
          </a:p>
          <a:p>
            <a:r>
              <a:rPr lang="nl-BE"/>
              <a:t>Samen met de experten van DKBUZA maar ook met externe experten van KU-Leuven onder begeleiding van de externe ontwikkelaar D-</a:t>
            </a:r>
            <a:r>
              <a:rPr lang="nl-BE" err="1"/>
              <a:t>Teach</a:t>
            </a:r>
            <a:r>
              <a:rPr lang="nl-BE"/>
              <a:t> hebben we deze modules ontwikkeld. </a:t>
            </a:r>
          </a:p>
          <a:p>
            <a:endParaRPr lang="nl-BE"/>
          </a:p>
          <a:p>
            <a:r>
              <a:rPr lang="nl-BE"/>
              <a:t>- Een eerste module geeft je een inleiding tot de werking van de Europese Unie</a:t>
            </a:r>
          </a:p>
          <a:p>
            <a:pPr marL="0" indent="0">
              <a:buFontTx/>
              <a:buNone/>
            </a:pPr>
            <a:r>
              <a:rPr lang="nl-BE"/>
              <a:t>- Een tweede module gaat meer in de diepte … en behandelt de wisselwerking </a:t>
            </a:r>
            <a:r>
              <a:rPr lang="nl-BE" err="1"/>
              <a:t>tss</a:t>
            </a:r>
            <a:r>
              <a:rPr lang="nl-BE"/>
              <a:t>. Vlaanderen en het Europees beleid. </a:t>
            </a:r>
          </a:p>
          <a:p>
            <a:r>
              <a:rPr lang="nl-BE"/>
              <a:t>- En tenslotte is er een e-tool die jullie wegwijs leert maken in de online wereld van de Europese Unie.</a:t>
            </a:r>
            <a:endParaRPr lang="nl-BE">
              <a:cs typeface="Calibri"/>
            </a:endParaRP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20</a:t>
            </a:fld>
            <a:endParaRPr lang="nl-BE"/>
          </a:p>
        </p:txBody>
      </p:sp>
    </p:spTree>
    <p:extLst>
      <p:ext uri="{BB962C8B-B14F-4D97-AF65-F5344CB8AC3E}">
        <p14:creationId xmlns:p14="http://schemas.microsoft.com/office/powerpoint/2010/main" val="619680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De eerste module richten we aan alle Vlaamse ambtenaren. </a:t>
            </a:r>
          </a:p>
          <a:p>
            <a:r>
              <a:rPr lang="nl-BE"/>
              <a:t>Met deze digitale leermodule willen we bij zoveel mogelijk collega’s een actieve EU-reflex creëren.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21</a:t>
            </a:fld>
            <a:endParaRPr lang="nl-BE"/>
          </a:p>
        </p:txBody>
      </p:sp>
    </p:spTree>
    <p:extLst>
      <p:ext uri="{BB962C8B-B14F-4D97-AF65-F5344CB8AC3E}">
        <p14:creationId xmlns:p14="http://schemas.microsoft.com/office/powerpoint/2010/main" val="2868760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Deze opvolgsessie is ook voor alle Vlaamse ambtenaren maar zeker ook voor de functiehouders van het EUVZP. </a:t>
            </a:r>
          </a:p>
          <a:p>
            <a:r>
              <a:rPr lang="nl-BE"/>
              <a:t>We willen hen een diepgaander kennis verschaffen over de unieke positie van Vlaanderen in de Europese Unie.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22</a:t>
            </a:fld>
            <a:endParaRPr lang="nl-BE"/>
          </a:p>
        </p:txBody>
      </p:sp>
    </p:spTree>
    <p:extLst>
      <p:ext uri="{BB962C8B-B14F-4D97-AF65-F5344CB8AC3E}">
        <p14:creationId xmlns:p14="http://schemas.microsoft.com/office/powerpoint/2010/main" val="3483724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De laatste module is ook gericht naar de Vlaamse ambtenaar.</a:t>
            </a:r>
          </a:p>
          <a:p>
            <a:r>
              <a:rPr lang="nl-BE"/>
              <a:t>Hiermee willen we jullie leren om informatiebronnen te gebruiken.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23</a:t>
            </a:fld>
            <a:endParaRPr lang="nl-BE"/>
          </a:p>
        </p:txBody>
      </p:sp>
    </p:spTree>
    <p:extLst>
      <p:ext uri="{BB962C8B-B14F-4D97-AF65-F5344CB8AC3E}">
        <p14:creationId xmlns:p14="http://schemas.microsoft.com/office/powerpoint/2010/main" val="318101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Zichtbaar voor aanvang van vergadering</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1947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Linken </a:t>
            </a:r>
            <a:r>
              <a:rPr lang="en-US" err="1">
                <a:ea typeface="Calibri"/>
                <a:cs typeface="Calibri"/>
              </a:rPr>
              <a:t>naar</a:t>
            </a:r>
            <a:r>
              <a:rPr lang="en-US">
                <a:ea typeface="Calibri"/>
                <a:cs typeface="Calibri"/>
              </a:rPr>
              <a:t> de </a:t>
            </a:r>
            <a:r>
              <a:rPr lang="en-US" err="1">
                <a:ea typeface="Calibri"/>
                <a:cs typeface="Calibri"/>
              </a:rPr>
              <a:t>documenten</a:t>
            </a:r>
            <a:endParaRPr lang="en-US">
              <a:ea typeface="Calibri"/>
              <a:cs typeface="Calibri"/>
            </a:endParaRPr>
          </a:p>
          <a:p>
            <a:endParaRPr lang="en-US">
              <a:ea typeface="Calibri"/>
              <a:cs typeface="Calibri"/>
            </a:endParaRPr>
          </a:p>
          <a:p>
            <a:r>
              <a:rPr lang="en-US" b="1">
                <a:hlinkClick r:id="rId3"/>
              </a:rPr>
              <a:t>Nieuw raamcontract voor leiderschapstrajecten | Vlaanderen.be</a:t>
            </a:r>
            <a:endParaRPr lang="en-US" b="1"/>
          </a:p>
          <a:p>
            <a:r>
              <a:rPr lang="en-US">
                <a:hlinkClick r:id="rId4"/>
              </a:rPr>
              <a:t>work-out-room | VDAB Evenementensysteem</a:t>
            </a:r>
            <a:endParaRPr lang="en-US"/>
          </a:p>
          <a:p>
            <a:r>
              <a:rPr lang="en-US" i="1"/>
              <a:t>De </a:t>
            </a:r>
            <a:r>
              <a:rPr lang="en-US" i="1" err="1"/>
              <a:t>implementatie</a:t>
            </a:r>
            <a:r>
              <a:rPr lang="en-US" i="1"/>
              <a:t> van de nieuwe loonmotor zorgde voor een grote vooruitgang binnen onze dienstverlening. Een technisch huzarenwerk achter de schermen van het agentschap dat enkel mogelijk was dankzij de inzet en deskundigheid van onze collega’s en externe partners. </a:t>
            </a:r>
            <a:endParaRPr lang="en-US"/>
          </a:p>
          <a:p>
            <a:r>
              <a:rPr lang="en-US" i="1"/>
              <a:t> </a:t>
            </a:r>
            <a:endParaRPr lang="en-US"/>
          </a:p>
          <a:p>
            <a:r>
              <a:rPr lang="en-US" i="1"/>
              <a:t>Een </a:t>
            </a:r>
            <a:r>
              <a:rPr lang="en-US" i="1" err="1"/>
              <a:t>correcte</a:t>
            </a:r>
            <a:r>
              <a:rPr lang="en-US" i="1"/>
              <a:t> </a:t>
            </a:r>
            <a:r>
              <a:rPr lang="en-US" i="1" err="1"/>
              <a:t>en</a:t>
            </a:r>
            <a:r>
              <a:rPr lang="en-US" i="1"/>
              <a:t> </a:t>
            </a:r>
            <a:r>
              <a:rPr lang="en-US" i="1" err="1"/>
              <a:t>tijdige</a:t>
            </a:r>
            <a:r>
              <a:rPr lang="en-US" i="1"/>
              <a:t> </a:t>
            </a:r>
            <a:r>
              <a:rPr lang="en-US" i="1" err="1"/>
              <a:t>loonverwerking</a:t>
            </a:r>
            <a:r>
              <a:rPr lang="en-US" i="1"/>
              <a:t> </a:t>
            </a:r>
            <a:r>
              <a:rPr lang="en-US" i="1" err="1"/>
              <a:t>voor</a:t>
            </a:r>
            <a:r>
              <a:rPr lang="en-US" i="1"/>
              <a:t> de </a:t>
            </a:r>
            <a:r>
              <a:rPr lang="en-US" i="1" err="1"/>
              <a:t>medewerkers</a:t>
            </a:r>
            <a:r>
              <a:rPr lang="en-US" i="1"/>
              <a:t> </a:t>
            </a:r>
            <a:r>
              <a:rPr lang="en-US" i="1" err="1"/>
              <a:t>binnen</a:t>
            </a:r>
            <a:r>
              <a:rPr lang="en-US" i="1"/>
              <a:t> de </a:t>
            </a:r>
            <a:r>
              <a:rPr lang="en-US" i="1" err="1"/>
              <a:t>Vlaamse</a:t>
            </a:r>
            <a:r>
              <a:rPr lang="en-US" i="1"/>
              <a:t> </a:t>
            </a:r>
            <a:r>
              <a:rPr lang="en-US" i="1" err="1"/>
              <a:t>overheid</a:t>
            </a:r>
            <a:r>
              <a:rPr lang="en-US" i="1"/>
              <a:t> is </a:t>
            </a:r>
            <a:r>
              <a:rPr lang="en-US" i="1" err="1"/>
              <a:t>voor</a:t>
            </a:r>
            <a:r>
              <a:rPr lang="en-US" i="1"/>
              <a:t> de </a:t>
            </a:r>
            <a:r>
              <a:rPr lang="en-US" i="1" err="1"/>
              <a:t>komende</a:t>
            </a:r>
            <a:r>
              <a:rPr lang="en-US" i="1"/>
              <a:t> </a:t>
            </a:r>
            <a:r>
              <a:rPr lang="en-US" i="1" err="1"/>
              <a:t>jaren</a:t>
            </a:r>
            <a:r>
              <a:rPr lang="en-US" i="1"/>
              <a:t> </a:t>
            </a:r>
            <a:r>
              <a:rPr lang="en-US" i="1" err="1"/>
              <a:t>verzekerd</a:t>
            </a:r>
            <a:r>
              <a:rPr lang="en-US" i="1"/>
              <a:t>. Met dank </a:t>
            </a:r>
            <a:r>
              <a:rPr lang="en-US" i="1" err="1"/>
              <a:t>aan</a:t>
            </a:r>
            <a:r>
              <a:rPr lang="en-US" i="1"/>
              <a:t> alle </a:t>
            </a:r>
            <a:r>
              <a:rPr lang="en-US" i="1" err="1"/>
              <a:t>collega’s</a:t>
            </a:r>
            <a:r>
              <a:rPr lang="en-US" i="1"/>
              <a:t> </a:t>
            </a:r>
            <a:r>
              <a:rPr lang="en-US" i="1" err="1"/>
              <a:t>voor</a:t>
            </a:r>
            <a:r>
              <a:rPr lang="en-US" i="1"/>
              <a:t> </a:t>
            </a:r>
            <a:r>
              <a:rPr lang="en-US" i="1" err="1"/>
              <a:t>deze</a:t>
            </a:r>
            <a:r>
              <a:rPr lang="en-US" i="1"/>
              <a:t> </a:t>
            </a:r>
            <a:r>
              <a:rPr lang="en-US" i="1" err="1"/>
              <a:t>mooie</a:t>
            </a:r>
            <a:r>
              <a:rPr lang="en-US" i="1"/>
              <a:t> </a:t>
            </a:r>
            <a:r>
              <a:rPr lang="en-US" i="1" err="1"/>
              <a:t>prestatie</a:t>
            </a:r>
            <a:r>
              <a:rPr lang="en-US" i="1"/>
              <a:t>.</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A15A0D9C-0CD0-4097-81EC-9B83965EC080}" type="slidenum">
              <a:rPr lang="nl-BE" smtClean="0"/>
              <a:pPr/>
              <a:t>5</a:t>
            </a:fld>
            <a:endParaRPr lang="nl-BE"/>
          </a:p>
        </p:txBody>
      </p:sp>
    </p:spTree>
    <p:extLst>
      <p:ext uri="{BB962C8B-B14F-4D97-AF65-F5344CB8AC3E}">
        <p14:creationId xmlns:p14="http://schemas.microsoft.com/office/powerpoint/2010/main" val="4244296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Nieuw raamcontract voor bedrijfsfiets</a:t>
            </a:r>
          </a:p>
          <a:p>
            <a:pPr marL="171450" indent="-171450">
              <a:buFontTx/>
              <a:buChar char="-"/>
            </a:pPr>
            <a:r>
              <a:rPr lang="nl-BE"/>
              <a:t>Externe partner: o2o</a:t>
            </a:r>
          </a:p>
          <a:p>
            <a:pPr marL="171450" indent="-171450">
              <a:buFontTx/>
              <a:buChar char="-"/>
            </a:pPr>
            <a:r>
              <a:rPr lang="nl-BE"/>
              <a:t>Wat verandert er?</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6</a:t>
            </a:fld>
            <a:endParaRPr lang="nl-BE"/>
          </a:p>
        </p:txBody>
      </p:sp>
    </p:spTree>
    <p:extLst>
      <p:ext uri="{BB962C8B-B14F-4D97-AF65-F5344CB8AC3E}">
        <p14:creationId xmlns:p14="http://schemas.microsoft.com/office/powerpoint/2010/main" val="4019020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VRAGEN: </a:t>
            </a:r>
            <a:r>
              <a:rPr lang="en-US" dirty="0" err="1">
                <a:cs typeface="Calibri"/>
              </a:rPr>
              <a:t>weet</a:t>
            </a:r>
            <a:r>
              <a:rPr lang="en-US" dirty="0">
                <a:cs typeface="Calibri"/>
              </a:rPr>
              <a:t> </a:t>
            </a:r>
            <a:r>
              <a:rPr lang="en-US" dirty="0" err="1">
                <a:cs typeface="Calibri"/>
              </a:rPr>
              <a:t>dat</a:t>
            </a:r>
            <a:r>
              <a:rPr lang="en-US" dirty="0">
                <a:cs typeface="Calibri"/>
              </a:rPr>
              <a:t> je in de chat </a:t>
            </a:r>
            <a:r>
              <a:rPr lang="en-US" dirty="0" err="1">
                <a:cs typeface="Calibri"/>
              </a:rPr>
              <a:t>vragen</a:t>
            </a:r>
            <a:r>
              <a:rPr lang="en-US" dirty="0">
                <a:cs typeface="Calibri"/>
              </a:rPr>
              <a:t> </a:t>
            </a:r>
            <a:r>
              <a:rPr lang="en-US" dirty="0" err="1">
                <a:cs typeface="Calibri"/>
              </a:rPr>
              <a:t>kunt</a:t>
            </a:r>
            <a:r>
              <a:rPr lang="en-US" dirty="0">
                <a:cs typeface="Calibri"/>
              </a:rPr>
              <a:t> </a:t>
            </a:r>
            <a:r>
              <a:rPr lang="en-US" dirty="0" err="1">
                <a:cs typeface="Calibri"/>
              </a:rPr>
              <a:t>stellen</a:t>
            </a:r>
            <a:r>
              <a:rPr lang="en-US" dirty="0">
                <a:cs typeface="Calibri"/>
              </a:rPr>
              <a:t>. </a:t>
            </a:r>
            <a:r>
              <a:rPr lang="en-US" dirty="0" err="1">
                <a:cs typeface="Calibri"/>
              </a:rPr>
              <a:t>Mijn</a:t>
            </a:r>
            <a:r>
              <a:rPr lang="en-US" dirty="0">
                <a:cs typeface="Calibri"/>
              </a:rPr>
              <a:t> </a:t>
            </a:r>
            <a:r>
              <a:rPr lang="en-US" dirty="0" err="1">
                <a:cs typeface="Calibri"/>
              </a:rPr>
              <a:t>collega's</a:t>
            </a:r>
            <a:r>
              <a:rPr lang="en-US" dirty="0">
                <a:cs typeface="Calibri"/>
              </a:rPr>
              <a:t> Inge </a:t>
            </a:r>
            <a:r>
              <a:rPr lang="en-US" dirty="0" err="1">
                <a:cs typeface="Calibri"/>
              </a:rPr>
              <a:t>en</a:t>
            </a:r>
            <a:r>
              <a:rPr lang="en-US" dirty="0">
                <a:cs typeface="Calibri"/>
              </a:rPr>
              <a:t> Annika </a:t>
            </a:r>
            <a:r>
              <a:rPr lang="en-US" dirty="0" err="1">
                <a:cs typeface="Calibri"/>
              </a:rPr>
              <a:t>zullen</a:t>
            </a:r>
            <a:r>
              <a:rPr lang="en-US" dirty="0">
                <a:cs typeface="Calibri"/>
              </a:rPr>
              <a:t> </a:t>
            </a:r>
            <a:r>
              <a:rPr lang="en-US" dirty="0" err="1">
                <a:cs typeface="Calibri"/>
              </a:rPr>
              <a:t>deze</a:t>
            </a:r>
            <a:r>
              <a:rPr lang="en-US" dirty="0">
                <a:cs typeface="Calibri"/>
              </a:rPr>
              <a:t> zo </a:t>
            </a:r>
            <a:r>
              <a:rPr lang="en-US" dirty="0" err="1">
                <a:cs typeface="Calibri"/>
              </a:rPr>
              <a:t>goed</a:t>
            </a:r>
            <a:r>
              <a:rPr lang="en-US" dirty="0">
                <a:cs typeface="Calibri"/>
              </a:rPr>
              <a:t> </a:t>
            </a:r>
            <a:r>
              <a:rPr lang="en-US" dirty="0" err="1">
                <a:cs typeface="Calibri"/>
              </a:rPr>
              <a:t>mogelijk</a:t>
            </a:r>
            <a:r>
              <a:rPr lang="en-US" dirty="0">
                <a:cs typeface="Calibri"/>
              </a:rPr>
              <a:t> </a:t>
            </a:r>
            <a:r>
              <a:rPr lang="en-US" dirty="0" err="1">
                <a:cs typeface="Calibri"/>
              </a:rPr>
              <a:t>proberen</a:t>
            </a:r>
            <a:r>
              <a:rPr lang="en-US" dirty="0">
                <a:cs typeface="Calibri"/>
              </a:rPr>
              <a:t> </a:t>
            </a:r>
            <a:r>
              <a:rPr lang="en-US" dirty="0" err="1">
                <a:cs typeface="Calibri"/>
              </a:rPr>
              <a:t>te</a:t>
            </a:r>
            <a:r>
              <a:rPr lang="en-US" dirty="0">
                <a:cs typeface="Calibri"/>
              </a:rPr>
              <a:t> </a:t>
            </a:r>
            <a:r>
              <a:rPr lang="en-US" dirty="0" err="1">
                <a:cs typeface="Calibri"/>
              </a:rPr>
              <a:t>beantwoorden</a:t>
            </a:r>
            <a:r>
              <a:rPr lang="en-US" dirty="0">
                <a:cs typeface="Calibri"/>
              </a:rPr>
              <a:t>.</a:t>
            </a:r>
          </a:p>
        </p:txBody>
      </p:sp>
      <p:sp>
        <p:nvSpPr>
          <p:cNvPr id="4" name="Slide Number Placeholder 3"/>
          <p:cNvSpPr>
            <a:spLocks noGrp="1"/>
          </p:cNvSpPr>
          <p:nvPr>
            <p:ph type="sldNum" sz="quarter" idx="5"/>
          </p:nvPr>
        </p:nvSpPr>
        <p:spPr/>
        <p:txBody>
          <a:bodyPr/>
          <a:lstStyle/>
          <a:p>
            <a:fld id="{A15A0D9C-0CD0-4097-81EC-9B83965EC080}" type="slidenum">
              <a:rPr lang="nl-BE" smtClean="0"/>
              <a:pPr/>
              <a:t>7</a:t>
            </a:fld>
            <a:endParaRPr lang="nl-BE"/>
          </a:p>
        </p:txBody>
      </p:sp>
    </p:spTree>
    <p:extLst>
      <p:ext uri="{BB962C8B-B14F-4D97-AF65-F5344CB8AC3E}">
        <p14:creationId xmlns:p14="http://schemas.microsoft.com/office/powerpoint/2010/main" val="3284890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Contract </a:t>
            </a:r>
            <a:r>
              <a:rPr lang="en-US" dirty="0" err="1">
                <a:cs typeface="Calibri"/>
              </a:rPr>
              <a:t>overdragen</a:t>
            </a:r>
            <a:r>
              <a:rPr lang="en-US" dirty="0">
                <a:cs typeface="Calibri"/>
              </a:rPr>
              <a:t> </a:t>
            </a:r>
            <a:r>
              <a:rPr lang="en-US" dirty="0" err="1">
                <a:cs typeface="Calibri"/>
              </a:rPr>
              <a:t>gaat</a:t>
            </a:r>
            <a:r>
              <a:rPr lang="en-US" dirty="0">
                <a:cs typeface="Calibri"/>
              </a:rPr>
              <a:t> </a:t>
            </a:r>
            <a:r>
              <a:rPr lang="en-US" dirty="0" err="1">
                <a:cs typeface="Calibri"/>
              </a:rPr>
              <a:t>niet</a:t>
            </a:r>
            <a:r>
              <a:rPr lang="en-US" dirty="0">
                <a:cs typeface="Calibri"/>
              </a:rPr>
              <a:t>. Stel </a:t>
            </a:r>
            <a:r>
              <a:rPr lang="en-US" dirty="0" err="1">
                <a:cs typeface="Calibri"/>
              </a:rPr>
              <a:t>fiets</a:t>
            </a:r>
            <a:r>
              <a:rPr lang="en-US" dirty="0">
                <a:cs typeface="Calibri"/>
              </a:rPr>
              <a:t> </a:t>
            </a:r>
            <a:r>
              <a:rPr lang="en-US" dirty="0" err="1">
                <a:cs typeface="Calibri"/>
              </a:rPr>
              <a:t>gestolen</a:t>
            </a:r>
            <a:r>
              <a:rPr lang="en-US" dirty="0">
                <a:cs typeface="Calibri"/>
              </a:rPr>
              <a:t>. Contract </a:t>
            </a:r>
            <a:r>
              <a:rPr lang="en-US" dirty="0" err="1">
                <a:cs typeface="Calibri"/>
              </a:rPr>
              <a:t>loopt</a:t>
            </a:r>
            <a:r>
              <a:rPr lang="en-US" dirty="0">
                <a:cs typeface="Calibri"/>
              </a:rPr>
              <a:t> </a:t>
            </a:r>
            <a:r>
              <a:rPr lang="en-US" dirty="0" err="1">
                <a:cs typeface="Calibri"/>
              </a:rPr>
              <a:t>toch</a:t>
            </a:r>
            <a:r>
              <a:rPr lang="en-US" dirty="0">
                <a:cs typeface="Calibri"/>
              </a:rPr>
              <a:t> </a:t>
            </a:r>
            <a:r>
              <a:rPr lang="en-US" dirty="0" err="1">
                <a:cs typeface="Calibri"/>
              </a:rPr>
              <a:t>af</a:t>
            </a:r>
            <a:r>
              <a:rPr lang="en-US" dirty="0">
                <a:cs typeface="Calibri"/>
              </a:rPr>
              <a:t>. Dan </a:t>
            </a:r>
            <a:r>
              <a:rPr lang="en-US" dirty="0" err="1">
                <a:cs typeface="Calibri"/>
              </a:rPr>
              <a:t>nieuw</a:t>
            </a:r>
            <a:r>
              <a:rPr lang="en-US" dirty="0">
                <a:cs typeface="Calibri"/>
              </a:rPr>
              <a:t> op </a:t>
            </a:r>
            <a:r>
              <a:rPr lang="en-US" dirty="0" err="1">
                <a:cs typeface="Calibri"/>
              </a:rPr>
              <a:t>te</a:t>
            </a:r>
            <a:r>
              <a:rPr lang="en-US" dirty="0">
                <a:cs typeface="Calibri"/>
              </a:rPr>
              <a:t> </a:t>
            </a:r>
            <a:r>
              <a:rPr lang="en-US" dirty="0" err="1">
                <a:cs typeface="Calibri"/>
              </a:rPr>
              <a:t>starten</a:t>
            </a:r>
            <a:r>
              <a:rPr lang="en-US" dirty="0">
                <a:cs typeface="Calibri"/>
              </a:rPr>
              <a:t> </a:t>
            </a:r>
            <a:r>
              <a:rPr lang="en-US" dirty="0" err="1">
                <a:cs typeface="Calibri"/>
              </a:rPr>
              <a:t>bij</a:t>
            </a:r>
            <a:r>
              <a:rPr lang="en-US" dirty="0">
                <a:cs typeface="Calibri"/>
              </a:rPr>
              <a:t> o2o </a:t>
            </a:r>
            <a:r>
              <a:rPr lang="en-US" dirty="0" err="1">
                <a:cs typeface="Calibri"/>
              </a:rPr>
              <a:t>en</a:t>
            </a:r>
            <a:r>
              <a:rPr lang="en-US" dirty="0">
                <a:cs typeface="Calibri"/>
              </a:rPr>
              <a:t> </a:t>
            </a:r>
            <a:r>
              <a:rPr lang="en-US" dirty="0" err="1">
                <a:cs typeface="Calibri"/>
              </a:rPr>
              <a:t>kom</a:t>
            </a:r>
            <a:r>
              <a:rPr lang="en-US" dirty="0">
                <a:cs typeface="Calibri"/>
              </a:rPr>
              <a:t> je </a:t>
            </a:r>
            <a:r>
              <a:rPr lang="en-US" dirty="0" err="1">
                <a:cs typeface="Calibri"/>
              </a:rPr>
              <a:t>onder</a:t>
            </a:r>
            <a:r>
              <a:rPr lang="en-US" dirty="0">
                <a:cs typeface="Calibri"/>
              </a:rPr>
              <a:t> het </a:t>
            </a:r>
            <a:r>
              <a:rPr lang="en-US" dirty="0" err="1">
                <a:cs typeface="Calibri"/>
              </a:rPr>
              <a:t>nieuwe</a:t>
            </a:r>
            <a:r>
              <a:rPr lang="en-US" dirty="0">
                <a:cs typeface="Calibri"/>
              </a:rPr>
              <a:t> </a:t>
            </a:r>
            <a:r>
              <a:rPr lang="en-US" dirty="0" err="1">
                <a:cs typeface="Calibri"/>
              </a:rPr>
              <a:t>fietsbeleid</a:t>
            </a:r>
            <a:r>
              <a:rPr lang="en-US" dirty="0">
                <a:cs typeface="Calibri"/>
              </a:rPr>
              <a:t> </a:t>
            </a:r>
            <a:r>
              <a:rPr lang="en-US" dirty="0" err="1">
                <a:cs typeface="Calibri"/>
              </a:rPr>
              <a:t>terecht</a:t>
            </a:r>
            <a:r>
              <a:rPr lang="en-US" dirty="0">
                <a:cs typeface="Calibri"/>
              </a:rPr>
              <a:t>.</a:t>
            </a:r>
          </a:p>
        </p:txBody>
      </p:sp>
      <p:sp>
        <p:nvSpPr>
          <p:cNvPr id="4" name="Slide Number Placeholder 3"/>
          <p:cNvSpPr>
            <a:spLocks noGrp="1"/>
          </p:cNvSpPr>
          <p:nvPr>
            <p:ph type="sldNum" sz="quarter" idx="5"/>
          </p:nvPr>
        </p:nvSpPr>
        <p:spPr/>
        <p:txBody>
          <a:bodyPr/>
          <a:lstStyle/>
          <a:p>
            <a:fld id="{A15A0D9C-0CD0-4097-81EC-9B83965EC080}" type="slidenum">
              <a:rPr lang="nl-BE" smtClean="0"/>
              <a:pPr/>
              <a:t>8</a:t>
            </a:fld>
            <a:endParaRPr lang="nl-BE"/>
          </a:p>
        </p:txBody>
      </p:sp>
    </p:spTree>
    <p:extLst>
      <p:ext uri="{BB962C8B-B14F-4D97-AF65-F5344CB8AC3E}">
        <p14:creationId xmlns:p14="http://schemas.microsoft.com/office/powerpoint/2010/main" val="1951268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Servicebudget</a:t>
            </a:r>
            <a:r>
              <a:rPr lang="en-US" dirty="0">
                <a:cs typeface="Calibri"/>
              </a:rPr>
              <a:t>:</a:t>
            </a:r>
            <a:endParaRPr lang="nl-BE" dirty="0"/>
          </a:p>
          <a:p>
            <a:pPr marL="171450" indent="-171450">
              <a:buFont typeface="Calibri"/>
              <a:buChar char="-"/>
            </a:pPr>
            <a:r>
              <a:rPr lang="nl-BE" dirty="0">
                <a:cs typeface="Calibri"/>
              </a:rPr>
              <a:t>Multi-inzetbaar. Minder strak afgelijnd dan bij KBC.</a:t>
            </a:r>
            <a:endParaRPr lang="nl-BE" dirty="0"/>
          </a:p>
          <a:p>
            <a:pPr marL="171450" indent="-171450">
              <a:buFont typeface="Calibri"/>
              <a:buChar char="-"/>
            </a:pPr>
            <a:r>
              <a:rPr lang="nl-BE" dirty="0"/>
              <a:t>Het ongebruikte saldo van het servicebudget (cf. hierna vermeld in artikel 8 van dit beleid) voegen we toe aan het servicebudget van het volgend fietscontract van dezelfde werknemer indien deze binnen de zes maanden na het einde van het huurcontract een nieuwe fiets bestelt bij o2o. Kan als </a:t>
            </a:r>
            <a:r>
              <a:rPr lang="nl-BE" dirty="0" err="1"/>
              <a:t>kortingsbon</a:t>
            </a:r>
            <a:r>
              <a:rPr lang="nl-BE" dirty="0"/>
              <a:t> gebruikt worden (6 </a:t>
            </a:r>
            <a:r>
              <a:rPr lang="nl-BE" dirty="0" err="1"/>
              <a:t>mnd</a:t>
            </a:r>
            <a:r>
              <a:rPr lang="nl-BE" dirty="0"/>
              <a:t> geldig). Wat niet opgebruikt werd, kan je overdragen naar volgend jaar of aankoop nieuwe fiets. Bedragen niet vermelden.</a:t>
            </a:r>
            <a:endParaRPr lang="nl-BE" dirty="0">
              <a:cs typeface="Calibri"/>
            </a:endParaRPr>
          </a:p>
          <a:p>
            <a:endParaRPr lang="nl-BE" dirty="0">
              <a:cs typeface="Calibri"/>
            </a:endParaRPr>
          </a:p>
          <a:p>
            <a:r>
              <a:rPr lang="nl-BE">
                <a:cs typeface="Calibri"/>
              </a:rPr>
              <a:t>Vroegtijdige beëindiging, dan moet er een verbrekingsvergoeding betaald worden: Bedrag zal niet hetzelfde zijn. Daarvoor zitten we nog samen met o2o. Wel, zal je zowel het PL als de VO nog steeds vervroegd kunnen opzeggen. Wie de verbrekingsvergoeding dan betaalt, staat in de voorwaarden omschreven. Aan die voorwaarden is ook niets veranderd.</a:t>
            </a:r>
            <a:endParaRPr lang="nl-BE" i="1">
              <a:cs typeface="Calibri"/>
            </a:endParaRPr>
          </a:p>
          <a:p>
            <a:endParaRPr lang="nl-BE">
              <a:cs typeface="Calibri"/>
            </a:endParaRPr>
          </a:p>
          <a:p>
            <a:r>
              <a:rPr lang="nl-BE" dirty="0">
                <a:cs typeface="Calibri"/>
              </a:rPr>
              <a:t>Diefstalverzekering: </a:t>
            </a:r>
            <a:r>
              <a:rPr lang="nl-BE" dirty="0" err="1">
                <a:cs typeface="Calibri"/>
              </a:rPr>
              <a:t>Kortingsbon</a:t>
            </a:r>
            <a:r>
              <a:rPr lang="nl-BE" dirty="0">
                <a:cs typeface="Calibri"/>
              </a:rPr>
              <a:t> op gedeelte van cataloguswaarde die al afbetaald was.75% eerste jaar, 50% andere jaren.</a:t>
            </a:r>
          </a:p>
          <a:p>
            <a:endParaRPr lang="nl-BE">
              <a:cs typeface="Calibri"/>
            </a:endParaRPr>
          </a:p>
          <a:p>
            <a:r>
              <a:rPr lang="nl-BE" dirty="0">
                <a:cs typeface="Calibri"/>
              </a:rPr>
              <a:t>Korting weggevallen: Geen 10% korting meer. KBC verplichtte de fietshandelaars hiertoe. O2o niet het geval. Als er kortingsacties zijn die beter zijn tijdens de solden bijvoorbeeld gelden die ook.</a:t>
            </a:r>
          </a:p>
          <a:p>
            <a:endParaRPr lang="nl-BE">
              <a:cs typeface="Calibri"/>
            </a:endParaRPr>
          </a:p>
          <a:p>
            <a:r>
              <a:rPr lang="nl-BE" dirty="0">
                <a:cs typeface="Calibri"/>
              </a:rPr>
              <a:t>Accessoires: </a:t>
            </a:r>
            <a:r>
              <a:rPr lang="nl-BE" dirty="0"/>
              <a:t>Als je fiets teruggeeft, worden de </a:t>
            </a:r>
            <a:r>
              <a:rPr lang="nl-BE" dirty="0">
                <a:cs typeface="Calibri"/>
              </a:rPr>
              <a:t>accessoires als een ondeelbaar geheel gezien van de fiets. Je mag ze dus </a:t>
            </a:r>
            <a:r>
              <a:rPr lang="nl-BE" dirty="0" err="1">
                <a:cs typeface="Calibri"/>
              </a:rPr>
              <a:t>maw</a:t>
            </a:r>
            <a:r>
              <a:rPr lang="nl-BE" dirty="0">
                <a:cs typeface="Calibri"/>
              </a:rPr>
              <a:t>. Niet houden.</a:t>
            </a:r>
          </a:p>
        </p:txBody>
      </p:sp>
      <p:sp>
        <p:nvSpPr>
          <p:cNvPr id="4" name="Slide Number Placeholder 3"/>
          <p:cNvSpPr>
            <a:spLocks noGrp="1"/>
          </p:cNvSpPr>
          <p:nvPr>
            <p:ph type="sldNum" sz="quarter" idx="5"/>
          </p:nvPr>
        </p:nvSpPr>
        <p:spPr/>
        <p:txBody>
          <a:bodyPr/>
          <a:lstStyle/>
          <a:p>
            <a:fld id="{A15A0D9C-0CD0-4097-81EC-9B83965EC080}" type="slidenum">
              <a:rPr lang="nl-BE" smtClean="0"/>
              <a:pPr/>
              <a:t>9</a:t>
            </a:fld>
            <a:endParaRPr lang="nl-BE"/>
          </a:p>
        </p:txBody>
      </p:sp>
    </p:spTree>
    <p:extLst>
      <p:ext uri="{BB962C8B-B14F-4D97-AF65-F5344CB8AC3E}">
        <p14:creationId xmlns:p14="http://schemas.microsoft.com/office/powerpoint/2010/main" val="1990204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dirty="0">
                <a:cs typeface="Calibri"/>
              </a:rPr>
              <a:t>Belangrijke datums die voor jullie van belang zijn. </a:t>
            </a:r>
            <a:r>
              <a:rPr lang="nl-NL" dirty="0" err="1">
                <a:cs typeface="Calibri"/>
              </a:rPr>
              <a:t>PL's</a:t>
            </a:r>
            <a:r>
              <a:rPr lang="nl-NL" dirty="0">
                <a:cs typeface="Calibri"/>
              </a:rPr>
              <a:t> die nog dit jaar hun IKV ondertekenen, mogen fiets bestellen in 2023. Met vroegst mogelijke ophaaldatum vanaf 2024.</a:t>
            </a:r>
          </a:p>
          <a:p>
            <a:pPr>
              <a:defRPr/>
            </a:pPr>
            <a:r>
              <a:rPr lang="nl-NL" dirty="0">
                <a:cs typeface="Calibri"/>
              </a:rPr>
              <a:t>Dit is anders voor </a:t>
            </a:r>
            <a:r>
              <a:rPr lang="nl-NL" dirty="0" err="1">
                <a:cs typeface="Calibri"/>
              </a:rPr>
              <a:t>PL's</a:t>
            </a:r>
            <a:r>
              <a:rPr lang="nl-NL" dirty="0">
                <a:cs typeface="Calibri"/>
              </a:rPr>
              <a:t> </a:t>
            </a:r>
            <a:r>
              <a:rPr lang="nl-NL" dirty="0"/>
              <a:t>die al in 2022 hun IKV ondertekend hebben. Dit geldt eveneens voor </a:t>
            </a:r>
            <a:r>
              <a:rPr lang="nl-NL" dirty="0" err="1"/>
              <a:t>PL's</a:t>
            </a:r>
            <a:r>
              <a:rPr lang="nl-NL" dirty="0"/>
              <a:t> die nieuw starten. Zij mogen nog in 2023 nieuwe fiets bestellen ÉN ophalen. Enkel op voorwaarde dat we klaar zijn (FLP klaar, technisch klaar). </a:t>
            </a:r>
            <a:endParaRPr lang="en-US" dirty="0">
              <a:cs typeface="Calibri"/>
            </a:endParaRPr>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10</a:t>
            </a:fld>
            <a:endParaRPr lang="nl-BE"/>
          </a:p>
        </p:txBody>
      </p:sp>
    </p:spTree>
    <p:extLst>
      <p:ext uri="{BB962C8B-B14F-4D97-AF65-F5344CB8AC3E}">
        <p14:creationId xmlns:p14="http://schemas.microsoft.com/office/powerpoint/2010/main" val="1355987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ea typeface="Calibri"/>
                <a:cs typeface="Calibri"/>
              </a:rPr>
              <a:t>Op </a:t>
            </a:r>
            <a:r>
              <a:rPr lang="en-US" err="1">
                <a:ea typeface="Calibri"/>
                <a:cs typeface="Calibri"/>
              </a:rPr>
              <a:t>dit</a:t>
            </a:r>
            <a:r>
              <a:rPr lang="en-US" dirty="0">
                <a:ea typeface="Calibri"/>
                <a:cs typeface="Calibri"/>
              </a:rPr>
              <a:t> moment al </a:t>
            </a:r>
            <a:r>
              <a:rPr lang="en-US" err="1">
                <a:ea typeface="Calibri"/>
                <a:cs typeface="Calibri"/>
              </a:rPr>
              <a:t>mogelijk</a:t>
            </a:r>
            <a:r>
              <a:rPr lang="en-US" dirty="0">
                <a:ea typeface="Calibri"/>
                <a:cs typeface="Calibri"/>
              </a:rPr>
              <a:t> om </a:t>
            </a:r>
            <a:r>
              <a:rPr lang="en-US" err="1">
                <a:ea typeface="Calibri"/>
                <a:cs typeface="Calibri"/>
              </a:rPr>
              <a:t>een</a:t>
            </a:r>
            <a:r>
              <a:rPr lang="en-US" dirty="0">
                <a:ea typeface="Calibri"/>
                <a:cs typeface="Calibri"/>
              </a:rPr>
              <a:t> </a:t>
            </a:r>
            <a:r>
              <a:rPr lang="en-US" err="1">
                <a:ea typeface="Calibri"/>
                <a:cs typeface="Calibri"/>
              </a:rPr>
              <a:t>fiets</a:t>
            </a:r>
            <a:r>
              <a:rPr lang="en-US" dirty="0">
                <a:ea typeface="Calibri"/>
                <a:cs typeface="Calibri"/>
              </a:rPr>
              <a:t> </a:t>
            </a:r>
            <a:r>
              <a:rPr lang="en-US" err="1">
                <a:ea typeface="Calibri"/>
                <a:cs typeface="Calibri"/>
              </a:rPr>
              <a:t>te</a:t>
            </a:r>
            <a:r>
              <a:rPr lang="en-US" dirty="0">
                <a:ea typeface="Calibri"/>
                <a:cs typeface="Calibri"/>
              </a:rPr>
              <a:t> </a:t>
            </a:r>
            <a:r>
              <a:rPr lang="en-US" err="1">
                <a:ea typeface="Calibri"/>
                <a:cs typeface="Calibri"/>
              </a:rPr>
              <a:t>leasen</a:t>
            </a:r>
            <a:r>
              <a:rPr lang="en-US">
                <a:ea typeface="Calibri"/>
                <a:cs typeface="Calibri"/>
              </a:rPr>
              <a:t> op de website van o2o </a:t>
            </a:r>
            <a:r>
              <a:rPr lang="en-US" err="1">
                <a:ea typeface="Calibri"/>
                <a:cs typeface="Calibri"/>
              </a:rPr>
              <a:t>zelf</a:t>
            </a:r>
            <a:r>
              <a:rPr lang="en-US">
                <a:ea typeface="Calibri"/>
                <a:cs typeface="Calibri"/>
              </a:rPr>
              <a:t>.</a:t>
            </a:r>
            <a:endParaRPr lang="en-US"/>
          </a:p>
          <a:p>
            <a:endParaRPr lang="en-US" dirty="0">
              <a:ea typeface="Calibri"/>
              <a:cs typeface="Calibri"/>
            </a:endParaRPr>
          </a:p>
          <a:p>
            <a:r>
              <a:rPr lang="en-US" dirty="0">
                <a:ea typeface="Calibri"/>
                <a:cs typeface="Calibri"/>
              </a:rPr>
              <a:t>Let op </a:t>
            </a:r>
            <a:r>
              <a:rPr lang="en-US" dirty="0" err="1">
                <a:ea typeface="Calibri"/>
                <a:cs typeface="Calibri"/>
              </a:rPr>
              <a:t>bij</a:t>
            </a:r>
            <a:r>
              <a:rPr lang="en-US" dirty="0">
                <a:ea typeface="Calibri"/>
                <a:cs typeface="Calibri"/>
              </a:rPr>
              <a:t> de </a:t>
            </a:r>
            <a:r>
              <a:rPr lang="en-US" dirty="0" err="1">
                <a:ea typeface="Calibri"/>
                <a:cs typeface="Calibri"/>
              </a:rPr>
              <a:t>simulatie</a:t>
            </a:r>
            <a:r>
              <a:rPr lang="en-US" dirty="0">
                <a:ea typeface="Calibri"/>
                <a:cs typeface="Calibri"/>
              </a:rPr>
              <a:t>: de </a:t>
            </a:r>
            <a:r>
              <a:rPr lang="en-US" dirty="0" err="1">
                <a:ea typeface="Calibri"/>
                <a:cs typeface="Calibri"/>
              </a:rPr>
              <a:t>ene</a:t>
            </a:r>
            <a:r>
              <a:rPr lang="en-US" dirty="0">
                <a:ea typeface="Calibri"/>
                <a:cs typeface="Calibri"/>
              </a:rPr>
              <a:t> parameter die je </a:t>
            </a:r>
            <a:r>
              <a:rPr lang="en-US" dirty="0" err="1">
                <a:ea typeface="Calibri"/>
                <a:cs typeface="Calibri"/>
              </a:rPr>
              <a:t>kan</a:t>
            </a:r>
            <a:r>
              <a:rPr lang="en-US" dirty="0">
                <a:ea typeface="Calibri"/>
                <a:cs typeface="Calibri"/>
              </a:rPr>
              <a:t> </a:t>
            </a:r>
            <a:r>
              <a:rPr lang="en-US" dirty="0" err="1">
                <a:ea typeface="Calibri"/>
                <a:cs typeface="Calibri"/>
              </a:rPr>
              <a:t>aanpassen</a:t>
            </a:r>
            <a:r>
              <a:rPr lang="en-US" dirty="0">
                <a:ea typeface="Calibri"/>
                <a:cs typeface="Calibri"/>
              </a:rPr>
              <a:t> is de </a:t>
            </a:r>
            <a:r>
              <a:rPr lang="en-US" dirty="0" err="1">
                <a:ea typeface="Calibri"/>
                <a:cs typeface="Calibri"/>
              </a:rPr>
              <a:t>catalogusprijs</a:t>
            </a:r>
            <a:r>
              <a:rPr lang="en-US" dirty="0">
                <a:ea typeface="Calibri"/>
                <a:cs typeface="Calibri"/>
              </a:rPr>
              <a:t> van de </a:t>
            </a:r>
            <a:r>
              <a:rPr lang="en-US" dirty="0" err="1">
                <a:ea typeface="Calibri"/>
                <a:cs typeface="Calibri"/>
              </a:rPr>
              <a:t>fiets</a:t>
            </a:r>
            <a:r>
              <a:rPr lang="en-US" dirty="0">
                <a:ea typeface="Calibri"/>
                <a:cs typeface="Calibri"/>
              </a:rPr>
              <a:t>. </a:t>
            </a:r>
            <a:r>
              <a:rPr lang="en-US" dirty="0" err="1">
                <a:ea typeface="Calibri"/>
                <a:cs typeface="Calibri"/>
              </a:rPr>
              <a:t>Bovendien</a:t>
            </a:r>
            <a:r>
              <a:rPr lang="en-US" dirty="0">
                <a:ea typeface="Calibri"/>
                <a:cs typeface="Calibri"/>
              </a:rPr>
              <a:t> is het </a:t>
            </a:r>
            <a:r>
              <a:rPr lang="en-US" dirty="0" err="1">
                <a:ea typeface="Calibri"/>
                <a:cs typeface="Calibri"/>
              </a:rPr>
              <a:t>fiscale</a:t>
            </a:r>
            <a:r>
              <a:rPr lang="en-US" dirty="0">
                <a:ea typeface="Calibri"/>
                <a:cs typeface="Calibri"/>
              </a:rPr>
              <a:t> </a:t>
            </a:r>
            <a:r>
              <a:rPr lang="en-US" dirty="0" err="1">
                <a:ea typeface="Calibri"/>
                <a:cs typeface="Calibri"/>
              </a:rPr>
              <a:t>voordeel</a:t>
            </a:r>
            <a:r>
              <a:rPr lang="en-US" dirty="0">
                <a:ea typeface="Calibri"/>
                <a:cs typeface="Calibri"/>
              </a:rPr>
              <a:t> </a:t>
            </a:r>
            <a:r>
              <a:rPr lang="en-US" dirty="0" err="1">
                <a:ea typeface="Calibri"/>
                <a:cs typeface="Calibri"/>
              </a:rPr>
              <a:t>berekend</a:t>
            </a:r>
            <a:r>
              <a:rPr lang="en-US" dirty="0">
                <a:ea typeface="Calibri"/>
                <a:cs typeface="Calibri"/>
              </a:rPr>
              <a:t> op </a:t>
            </a:r>
            <a:r>
              <a:rPr lang="en-US" dirty="0" err="1">
                <a:ea typeface="Calibri"/>
                <a:cs typeface="Calibri"/>
              </a:rPr>
              <a:t>een</a:t>
            </a:r>
            <a:r>
              <a:rPr lang="en-US" dirty="0">
                <a:ea typeface="Calibri"/>
                <a:cs typeface="Calibri"/>
              </a:rPr>
              <a:t> </a:t>
            </a:r>
            <a:r>
              <a:rPr lang="en-US" dirty="0" err="1">
                <a:ea typeface="Calibri"/>
                <a:cs typeface="Calibri"/>
              </a:rPr>
              <a:t>gemiddelde</a:t>
            </a:r>
            <a:r>
              <a:rPr lang="en-US" dirty="0">
                <a:ea typeface="Calibri"/>
                <a:cs typeface="Calibri"/>
              </a:rPr>
              <a:t> </a:t>
            </a:r>
            <a:r>
              <a:rPr lang="en-US" dirty="0" err="1">
                <a:ea typeface="Calibri"/>
                <a:cs typeface="Calibri"/>
              </a:rPr>
              <a:t>werknemer</a:t>
            </a:r>
            <a:r>
              <a:rPr lang="en-US" dirty="0">
                <a:ea typeface="Calibri"/>
                <a:cs typeface="Calibri"/>
              </a:rPr>
              <a:t> in de </a:t>
            </a:r>
            <a:r>
              <a:rPr lang="en-US" dirty="0" err="1">
                <a:ea typeface="Calibri"/>
                <a:cs typeface="Calibri"/>
              </a:rPr>
              <a:t>privesector</a:t>
            </a:r>
            <a:r>
              <a:rPr lang="en-US" dirty="0">
                <a:ea typeface="Calibri"/>
                <a:cs typeface="Calibri"/>
              </a:rPr>
              <a:t>, </a:t>
            </a:r>
            <a:r>
              <a:rPr lang="en-US" dirty="0" err="1">
                <a:ea typeface="Calibri"/>
                <a:cs typeface="Calibri"/>
              </a:rPr>
              <a:t>dus</a:t>
            </a:r>
            <a:r>
              <a:rPr lang="en-US" dirty="0">
                <a:ea typeface="Calibri"/>
                <a:cs typeface="Calibri"/>
              </a:rPr>
              <a:t> de </a:t>
            </a:r>
            <a:r>
              <a:rPr lang="en-US" dirty="0" err="1">
                <a:ea typeface="Calibri"/>
                <a:cs typeface="Calibri"/>
              </a:rPr>
              <a:t>berekening</a:t>
            </a:r>
            <a:r>
              <a:rPr lang="en-US" dirty="0">
                <a:ea typeface="Calibri"/>
                <a:cs typeface="Calibri"/>
              </a:rPr>
              <a:t> is </a:t>
            </a:r>
            <a:r>
              <a:rPr lang="en-US" dirty="0" err="1">
                <a:ea typeface="Calibri"/>
                <a:cs typeface="Calibri"/>
              </a:rPr>
              <a:t>niet</a:t>
            </a:r>
            <a:r>
              <a:rPr lang="en-US" dirty="0">
                <a:ea typeface="Calibri"/>
                <a:cs typeface="Calibri"/>
              </a:rPr>
              <a:t> heel </a:t>
            </a:r>
            <a:r>
              <a:rPr lang="en-US" dirty="0" err="1">
                <a:ea typeface="Calibri"/>
                <a:cs typeface="Calibri"/>
              </a:rPr>
              <a:t>nauwkeuring</a:t>
            </a:r>
            <a:r>
              <a:rPr lang="en-US" dirty="0">
                <a:ea typeface="Calibri"/>
                <a:cs typeface="Calibri"/>
              </a:rPr>
              <a:t>.</a:t>
            </a:r>
            <a:endParaRPr lang="en-US" dirty="0">
              <a:cs typeface="Calibri"/>
            </a:endParaRPr>
          </a:p>
          <a:p>
            <a:r>
              <a:rPr lang="en-US" err="1">
                <a:ea typeface="Calibri"/>
                <a:cs typeface="Calibri"/>
              </a:rPr>
              <a:t>Zodra</a:t>
            </a:r>
            <a:r>
              <a:rPr lang="en-US" dirty="0">
                <a:ea typeface="Calibri"/>
                <a:cs typeface="Calibri"/>
              </a:rPr>
              <a:t> je </a:t>
            </a:r>
            <a:r>
              <a:rPr lang="en-US" err="1">
                <a:ea typeface="Calibri"/>
                <a:cs typeface="Calibri"/>
              </a:rPr>
              <a:t>jouw</a:t>
            </a:r>
            <a:r>
              <a:rPr lang="en-US" dirty="0">
                <a:ea typeface="Calibri"/>
                <a:cs typeface="Calibri"/>
              </a:rPr>
              <a:t> eigen </a:t>
            </a:r>
            <a:r>
              <a:rPr lang="en-US" err="1">
                <a:ea typeface="Calibri"/>
                <a:cs typeface="Calibri"/>
              </a:rPr>
              <a:t>logingegevens</a:t>
            </a:r>
            <a:r>
              <a:rPr lang="en-US" dirty="0">
                <a:ea typeface="Calibri"/>
                <a:cs typeface="Calibri"/>
              </a:rPr>
              <a:t> </a:t>
            </a:r>
            <a:r>
              <a:rPr lang="en-US" err="1">
                <a:ea typeface="Calibri"/>
                <a:cs typeface="Calibri"/>
              </a:rPr>
              <a:t>voor</a:t>
            </a:r>
            <a:r>
              <a:rPr lang="en-US" dirty="0">
                <a:ea typeface="Calibri"/>
                <a:cs typeface="Calibri"/>
              </a:rPr>
              <a:t> de o2o-site via </a:t>
            </a:r>
            <a:r>
              <a:rPr lang="en-US" err="1">
                <a:ea typeface="Calibri"/>
                <a:cs typeface="Calibri"/>
              </a:rPr>
              <a:t>Vlimpers</a:t>
            </a:r>
            <a:r>
              <a:rPr lang="en-US" dirty="0">
                <a:ea typeface="Calibri"/>
                <a:cs typeface="Calibri"/>
              </a:rPr>
              <a:t> </a:t>
            </a:r>
            <a:r>
              <a:rPr lang="en-US" err="1">
                <a:ea typeface="Calibri"/>
                <a:cs typeface="Calibri"/>
              </a:rPr>
              <a:t>kan</a:t>
            </a:r>
            <a:r>
              <a:rPr lang="en-US" dirty="0">
                <a:ea typeface="Calibri"/>
                <a:cs typeface="Calibri"/>
              </a:rPr>
              <a:t> </a:t>
            </a:r>
            <a:r>
              <a:rPr lang="en-US" err="1">
                <a:ea typeface="Calibri"/>
                <a:cs typeface="Calibri"/>
              </a:rPr>
              <a:t>aanvragen</a:t>
            </a:r>
            <a:r>
              <a:rPr lang="en-US" dirty="0">
                <a:ea typeface="Calibri"/>
                <a:cs typeface="Calibri"/>
              </a:rPr>
              <a:t>, </a:t>
            </a:r>
            <a:r>
              <a:rPr lang="en-US" err="1">
                <a:ea typeface="Calibri"/>
                <a:cs typeface="Calibri"/>
              </a:rPr>
              <a:t>kan</a:t>
            </a:r>
            <a:r>
              <a:rPr lang="en-US" dirty="0">
                <a:ea typeface="Calibri"/>
                <a:cs typeface="Calibri"/>
              </a:rPr>
              <a:t> je </a:t>
            </a:r>
            <a:r>
              <a:rPr lang="en-US" err="1">
                <a:ea typeface="Calibri"/>
                <a:cs typeface="Calibri"/>
              </a:rPr>
              <a:t>na</a:t>
            </a:r>
            <a:r>
              <a:rPr lang="en-US" dirty="0">
                <a:ea typeface="Calibri"/>
                <a:cs typeface="Calibri"/>
              </a:rPr>
              <a:t> </a:t>
            </a:r>
            <a:r>
              <a:rPr lang="en-US" err="1">
                <a:ea typeface="Calibri"/>
                <a:cs typeface="Calibri"/>
              </a:rPr>
              <a:t>registratie</a:t>
            </a:r>
            <a:r>
              <a:rPr lang="en-US" dirty="0">
                <a:ea typeface="Calibri"/>
                <a:cs typeface="Calibri"/>
              </a:rPr>
              <a:t> </a:t>
            </a:r>
            <a:r>
              <a:rPr lang="en-US" err="1">
                <a:ea typeface="Calibri"/>
                <a:cs typeface="Calibri"/>
              </a:rPr>
              <a:t>een</a:t>
            </a:r>
            <a:r>
              <a:rPr lang="en-US" dirty="0">
                <a:ea typeface="Calibri"/>
                <a:cs typeface="Calibri"/>
              </a:rPr>
              <a:t> </a:t>
            </a:r>
            <a:r>
              <a:rPr lang="en-US" err="1">
                <a:ea typeface="Calibri"/>
                <a:cs typeface="Calibri"/>
              </a:rPr>
              <a:t>preciezere</a:t>
            </a:r>
            <a:r>
              <a:rPr lang="en-US" dirty="0">
                <a:ea typeface="Calibri"/>
                <a:cs typeface="Calibri"/>
              </a:rPr>
              <a:t> </a:t>
            </a:r>
            <a:r>
              <a:rPr lang="en-US" err="1">
                <a:ea typeface="Calibri"/>
                <a:cs typeface="Calibri"/>
              </a:rPr>
              <a:t>simulatie</a:t>
            </a:r>
            <a:r>
              <a:rPr lang="en-US" dirty="0">
                <a:ea typeface="Calibri"/>
                <a:cs typeface="Calibri"/>
              </a:rPr>
              <a:t> </a:t>
            </a:r>
            <a:r>
              <a:rPr lang="en-US" err="1">
                <a:ea typeface="Calibri"/>
                <a:cs typeface="Calibri"/>
              </a:rPr>
              <a:t>maken</a:t>
            </a:r>
            <a:r>
              <a:rPr lang="en-US" dirty="0">
                <a:ea typeface="Calibri"/>
                <a:cs typeface="Calibri"/>
              </a:rPr>
              <a:t>. </a:t>
            </a:r>
            <a:r>
              <a:rPr lang="en-US" err="1">
                <a:ea typeface="Calibri"/>
                <a:cs typeface="Calibri"/>
              </a:rPr>
              <a:t>O.a.</a:t>
            </a:r>
            <a:r>
              <a:rPr lang="en-US" dirty="0">
                <a:ea typeface="Calibri"/>
                <a:cs typeface="Calibri"/>
              </a:rPr>
              <a:t> + </a:t>
            </a:r>
            <a:r>
              <a:rPr lang="en-US" err="1">
                <a:ea typeface="Calibri"/>
                <a:cs typeface="Calibri"/>
              </a:rPr>
              <a:t>servicebudget</a:t>
            </a:r>
            <a:r>
              <a:rPr lang="en-US" dirty="0">
                <a:ea typeface="Calibri"/>
                <a:cs typeface="Calibri"/>
              </a:rPr>
              <a:t>, type </a:t>
            </a:r>
            <a:r>
              <a:rPr lang="en-US" err="1">
                <a:ea typeface="Calibri"/>
                <a:cs typeface="Calibri"/>
              </a:rPr>
              <a:t>fiets</a:t>
            </a:r>
            <a:r>
              <a:rPr lang="en-US" dirty="0">
                <a:ea typeface="Calibri"/>
                <a:cs typeface="Calibri"/>
              </a:rPr>
              <a:t>, merk, </a:t>
            </a:r>
            <a:r>
              <a:rPr lang="en-US" err="1">
                <a:ea typeface="Calibri"/>
                <a:cs typeface="Calibri"/>
              </a:rPr>
              <a:t>accessoires</a:t>
            </a:r>
            <a:r>
              <a:rPr lang="en-US" dirty="0">
                <a:ea typeface="Calibri"/>
                <a:cs typeface="Calibri"/>
              </a:rPr>
              <a:t> </a:t>
            </a:r>
            <a:r>
              <a:rPr lang="en-US" err="1">
                <a:ea typeface="Calibri"/>
                <a:cs typeface="Calibri"/>
              </a:rPr>
              <a:t>enzovoort</a:t>
            </a:r>
            <a:r>
              <a:rPr lang="en-US" dirty="0">
                <a:ea typeface="Calibri"/>
                <a:cs typeface="Calibri"/>
              </a:rPr>
              <a:t> </a:t>
            </a:r>
            <a:r>
              <a:rPr lang="en-US" err="1">
                <a:ea typeface="Calibri"/>
                <a:cs typeface="Calibri"/>
              </a:rPr>
              <a:t>simuleren</a:t>
            </a:r>
            <a:r>
              <a:rPr lang="en-US" dirty="0">
                <a:ea typeface="Calibri"/>
                <a:cs typeface="Calibri"/>
              </a:rPr>
              <a:t>. </a:t>
            </a:r>
          </a:p>
          <a:p>
            <a:endParaRPr lang="en-US" dirty="0">
              <a:ea typeface="Calibri"/>
              <a:cs typeface="Calibri"/>
            </a:endParaRPr>
          </a:p>
          <a:p>
            <a:r>
              <a:rPr lang="en-US" dirty="0">
                <a:ea typeface="Calibri"/>
                <a:cs typeface="Calibri"/>
              </a:rPr>
              <a:t>Wat </a:t>
            </a:r>
            <a:r>
              <a:rPr lang="en-US" dirty="0" err="1">
                <a:ea typeface="Calibri"/>
                <a:cs typeface="Calibri"/>
              </a:rPr>
              <a:t>verzekeringen</a:t>
            </a:r>
            <a:r>
              <a:rPr lang="en-US" dirty="0">
                <a:ea typeface="Calibri"/>
                <a:cs typeface="Calibri"/>
              </a:rPr>
              <a:t> </a:t>
            </a:r>
            <a:r>
              <a:rPr lang="en-US" dirty="0" err="1">
                <a:ea typeface="Calibri"/>
                <a:cs typeface="Calibri"/>
              </a:rPr>
              <a:t>betreft</a:t>
            </a:r>
            <a:r>
              <a:rPr lang="en-US" dirty="0">
                <a:ea typeface="Calibri"/>
                <a:cs typeface="Calibri"/>
              </a:rPr>
              <a:t>: </a:t>
            </a:r>
            <a:r>
              <a:rPr lang="en-US" dirty="0" err="1">
                <a:ea typeface="Calibri"/>
                <a:cs typeface="Calibri"/>
              </a:rPr>
              <a:t>Pechbijstand</a:t>
            </a:r>
            <a:r>
              <a:rPr lang="en-US" dirty="0">
                <a:ea typeface="Calibri"/>
                <a:cs typeface="Calibri"/>
              </a:rPr>
              <a:t>, </a:t>
            </a:r>
            <a:r>
              <a:rPr lang="en-US" dirty="0" err="1">
                <a:ea typeface="Calibri"/>
                <a:cs typeface="Calibri"/>
              </a:rPr>
              <a:t>diefstalverzekering</a:t>
            </a:r>
            <a:r>
              <a:rPr lang="en-US" dirty="0">
                <a:ea typeface="Calibri"/>
                <a:cs typeface="Calibri"/>
              </a:rPr>
              <a:t>, </a:t>
            </a:r>
            <a:r>
              <a:rPr lang="en-US" dirty="0" err="1">
                <a:ea typeface="Calibri"/>
                <a:cs typeface="Calibri"/>
              </a:rPr>
              <a:t>schadeverzekering</a:t>
            </a:r>
            <a:r>
              <a:rPr lang="en-US" dirty="0">
                <a:ea typeface="Calibri"/>
                <a:cs typeface="Calibri"/>
              </a:rPr>
              <a:t> </a:t>
            </a:r>
            <a:r>
              <a:rPr lang="en-US" dirty="0" err="1">
                <a:ea typeface="Calibri"/>
                <a:cs typeface="Calibri"/>
              </a:rPr>
              <a:t>zijn</a:t>
            </a:r>
            <a:r>
              <a:rPr lang="en-US" dirty="0">
                <a:ea typeface="Calibri"/>
                <a:cs typeface="Calibri"/>
              </a:rPr>
              <a:t> </a:t>
            </a:r>
            <a:r>
              <a:rPr lang="en-US" dirty="0" err="1">
                <a:ea typeface="Calibri"/>
                <a:cs typeface="Calibri"/>
              </a:rPr>
              <a:t>sowieso</a:t>
            </a:r>
            <a:r>
              <a:rPr lang="en-US" dirty="0">
                <a:ea typeface="Calibri"/>
                <a:cs typeface="Calibri"/>
              </a:rPr>
              <a:t> </a:t>
            </a:r>
            <a:r>
              <a:rPr lang="en-US" dirty="0" err="1">
                <a:ea typeface="Calibri"/>
                <a:cs typeface="Calibri"/>
              </a:rPr>
              <a:t>inbegrepen</a:t>
            </a:r>
            <a:r>
              <a:rPr lang="en-US" dirty="0">
                <a:ea typeface="Calibri"/>
                <a:cs typeface="Calibri"/>
              </a:rPr>
              <a:t>. Voor </a:t>
            </a:r>
            <a:r>
              <a:rPr lang="en-US" dirty="0" err="1">
                <a:ea typeface="Calibri"/>
                <a:cs typeface="Calibri"/>
              </a:rPr>
              <a:t>speedpedelec</a:t>
            </a:r>
            <a:r>
              <a:rPr lang="en-US" dirty="0">
                <a:ea typeface="Calibri"/>
                <a:cs typeface="Calibri"/>
              </a:rPr>
              <a:t> zit </a:t>
            </a:r>
            <a:r>
              <a:rPr lang="en-US" dirty="0" err="1">
                <a:ea typeface="Calibri"/>
                <a:cs typeface="Calibri"/>
              </a:rPr>
              <a:t>nog</a:t>
            </a:r>
            <a:r>
              <a:rPr lang="en-US" dirty="0">
                <a:ea typeface="Calibri"/>
                <a:cs typeface="Calibri"/>
              </a:rPr>
              <a:t> </a:t>
            </a:r>
            <a:r>
              <a:rPr lang="en-US" dirty="0" err="1">
                <a:ea typeface="Calibri"/>
                <a:cs typeface="Calibri"/>
              </a:rPr>
              <a:t>inschrijving</a:t>
            </a:r>
            <a:r>
              <a:rPr lang="en-US" dirty="0">
                <a:ea typeface="Calibri"/>
                <a:cs typeface="Calibri"/>
              </a:rPr>
              <a:t> </a:t>
            </a:r>
            <a:r>
              <a:rPr lang="en-US" dirty="0" err="1">
                <a:ea typeface="Calibri"/>
                <a:cs typeface="Calibri"/>
              </a:rPr>
              <a:t>nummerplaat</a:t>
            </a:r>
            <a:r>
              <a:rPr lang="en-US" dirty="0">
                <a:ea typeface="Calibri"/>
                <a:cs typeface="Calibri"/>
              </a:rPr>
              <a:t> </a:t>
            </a:r>
            <a:r>
              <a:rPr lang="en-US" dirty="0" err="1">
                <a:ea typeface="Calibri"/>
                <a:cs typeface="Calibri"/>
              </a:rPr>
              <a:t>erbij</a:t>
            </a:r>
            <a:r>
              <a:rPr lang="en-US" dirty="0">
                <a:ea typeface="Calibri"/>
                <a:cs typeface="Calibri"/>
              </a:rPr>
              <a:t>.</a:t>
            </a:r>
            <a:endParaRPr lang="en-US" dirty="0">
              <a:cs typeface="Calibri"/>
            </a:endParaRPr>
          </a:p>
          <a:p>
            <a:r>
              <a:rPr lang="en-US" dirty="0" err="1">
                <a:ea typeface="Calibri"/>
                <a:cs typeface="Calibri"/>
              </a:rPr>
              <a:t>Optioneel</a:t>
            </a:r>
            <a:r>
              <a:rPr lang="en-US" dirty="0">
                <a:ea typeface="Calibri"/>
                <a:cs typeface="Calibri"/>
              </a:rPr>
              <a:t>: </a:t>
            </a:r>
            <a:r>
              <a:rPr lang="en-US" dirty="0" err="1">
                <a:ea typeface="Calibri"/>
                <a:cs typeface="Calibri"/>
              </a:rPr>
              <a:t>Verlengde</a:t>
            </a:r>
            <a:r>
              <a:rPr lang="en-US" dirty="0">
                <a:ea typeface="Calibri"/>
                <a:cs typeface="Calibri"/>
              </a:rPr>
              <a:t> </a:t>
            </a:r>
            <a:r>
              <a:rPr lang="en-US" dirty="0" err="1">
                <a:ea typeface="Calibri"/>
                <a:cs typeface="Calibri"/>
              </a:rPr>
              <a:t>garantie</a:t>
            </a:r>
            <a:r>
              <a:rPr lang="en-US" dirty="0">
                <a:ea typeface="Calibri"/>
                <a:cs typeface="Calibri"/>
              </a:rPr>
              <a:t> tot </a:t>
            </a:r>
            <a:r>
              <a:rPr lang="en-US" dirty="0" err="1">
                <a:ea typeface="Calibri"/>
                <a:cs typeface="Calibri"/>
              </a:rPr>
              <a:t>einde</a:t>
            </a:r>
            <a:r>
              <a:rPr lang="en-US" dirty="0">
                <a:ea typeface="Calibri"/>
                <a:cs typeface="Calibri"/>
              </a:rPr>
              <a:t> </a:t>
            </a:r>
            <a:r>
              <a:rPr lang="en-US" dirty="0" err="1">
                <a:ea typeface="Calibri"/>
                <a:cs typeface="Calibri"/>
              </a:rPr>
              <a:t>fietscontract</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bij</a:t>
            </a:r>
            <a:r>
              <a:rPr lang="en-US" dirty="0">
                <a:ea typeface="Calibri"/>
                <a:cs typeface="Calibri"/>
              </a:rPr>
              <a:t> de </a:t>
            </a:r>
            <a:r>
              <a:rPr lang="en-US" dirty="0" err="1">
                <a:ea typeface="Calibri"/>
                <a:cs typeface="Calibri"/>
              </a:rPr>
              <a:t>speedpedelec</a:t>
            </a:r>
            <a:r>
              <a:rPr lang="en-US" dirty="0">
                <a:ea typeface="Calibri"/>
                <a:cs typeface="Calibri"/>
              </a:rPr>
              <a:t> </a:t>
            </a:r>
            <a:r>
              <a:rPr lang="en-US" dirty="0" err="1">
                <a:ea typeface="Calibri"/>
                <a:cs typeface="Calibri"/>
              </a:rPr>
              <a:t>kan</a:t>
            </a:r>
            <a:r>
              <a:rPr lang="en-US" dirty="0">
                <a:ea typeface="Calibri"/>
                <a:cs typeface="Calibri"/>
              </a:rPr>
              <a:t> je </a:t>
            </a:r>
            <a:r>
              <a:rPr lang="en-US" dirty="0" err="1">
                <a:ea typeface="Calibri"/>
                <a:cs typeface="Calibri"/>
              </a:rPr>
              <a:t>nog</a:t>
            </a:r>
            <a:r>
              <a:rPr lang="en-US" dirty="0">
                <a:ea typeface="Calibri"/>
                <a:cs typeface="Calibri"/>
              </a:rPr>
              <a:t> </a:t>
            </a:r>
            <a:r>
              <a:rPr lang="en-US" dirty="0" err="1">
                <a:ea typeface="Calibri"/>
                <a:cs typeface="Calibri"/>
              </a:rPr>
              <a:t>een</a:t>
            </a:r>
            <a:r>
              <a:rPr lang="en-US" dirty="0">
                <a:ea typeface="Calibri"/>
                <a:cs typeface="Calibri"/>
              </a:rPr>
              <a:t> extra </a:t>
            </a:r>
            <a:r>
              <a:rPr lang="en-US" dirty="0" err="1">
                <a:ea typeface="Calibri"/>
                <a:cs typeface="Calibri"/>
              </a:rPr>
              <a:t>verzekering</a:t>
            </a:r>
            <a:r>
              <a:rPr lang="en-US" dirty="0">
                <a:ea typeface="Calibri"/>
                <a:cs typeface="Calibri"/>
              </a:rPr>
              <a:t> </a:t>
            </a:r>
            <a:r>
              <a:rPr lang="en-US" dirty="0" err="1">
                <a:ea typeface="Calibri"/>
                <a:cs typeface="Calibri"/>
              </a:rPr>
              <a:t>burgerlijke</a:t>
            </a:r>
            <a:r>
              <a:rPr lang="en-US" dirty="0">
                <a:ea typeface="Calibri"/>
                <a:cs typeface="Calibri"/>
              </a:rPr>
              <a:t> </a:t>
            </a:r>
            <a:r>
              <a:rPr lang="en-US" dirty="0" err="1">
                <a:ea typeface="Calibri"/>
                <a:cs typeface="Calibri"/>
              </a:rPr>
              <a:t>aansprakelijkheid</a:t>
            </a:r>
            <a:r>
              <a:rPr lang="en-US" dirty="0">
                <a:ea typeface="Calibri"/>
                <a:cs typeface="Calibri"/>
              </a:rPr>
              <a:t> </a:t>
            </a:r>
            <a:r>
              <a:rPr lang="en-US" dirty="0" err="1">
                <a:ea typeface="Calibri"/>
                <a:cs typeface="Calibri"/>
              </a:rPr>
              <a:t>aangaan</a:t>
            </a:r>
            <a:r>
              <a:rPr lang="en-US" dirty="0">
                <a:ea typeface="Calibri"/>
                <a:cs typeface="Calibri"/>
              </a:rPr>
              <a:t>.</a:t>
            </a:r>
          </a:p>
          <a:p>
            <a:endParaRPr lang="en-US">
              <a:ea typeface="Calibri"/>
              <a:cs typeface="Calibri"/>
            </a:endParaRPr>
          </a:p>
          <a:p>
            <a:r>
              <a:rPr lang="en-US" dirty="0">
                <a:ea typeface="Calibri"/>
                <a:cs typeface="Calibri"/>
              </a:rPr>
              <a:t>Weet </a:t>
            </a:r>
            <a:r>
              <a:rPr lang="en-US" dirty="0" err="1">
                <a:ea typeface="Calibri"/>
                <a:cs typeface="Calibri"/>
              </a:rPr>
              <a:t>ook</a:t>
            </a:r>
            <a:r>
              <a:rPr lang="en-US" dirty="0">
                <a:ea typeface="Calibri"/>
                <a:cs typeface="Calibri"/>
              </a:rPr>
              <a:t> </a:t>
            </a:r>
            <a:r>
              <a:rPr lang="en-US" dirty="0" err="1">
                <a:ea typeface="Calibri"/>
                <a:cs typeface="Calibri"/>
              </a:rPr>
              <a:t>dat</a:t>
            </a:r>
            <a:r>
              <a:rPr lang="en-US" dirty="0">
                <a:ea typeface="Calibri"/>
                <a:cs typeface="Calibri"/>
              </a:rPr>
              <a:t> je </a:t>
            </a:r>
            <a:r>
              <a:rPr lang="en-US" dirty="0" err="1">
                <a:ea typeface="Calibri"/>
                <a:cs typeface="Calibri"/>
              </a:rPr>
              <a:t>je</a:t>
            </a:r>
            <a:r>
              <a:rPr lang="en-US" dirty="0">
                <a:ea typeface="Calibri"/>
                <a:cs typeface="Calibri"/>
              </a:rPr>
              <a:t> </a:t>
            </a:r>
            <a:r>
              <a:rPr lang="en-US" dirty="0" err="1">
                <a:ea typeface="Calibri"/>
                <a:cs typeface="Calibri"/>
              </a:rPr>
              <a:t>flexbudget</a:t>
            </a:r>
            <a:r>
              <a:rPr lang="en-US" dirty="0">
                <a:ea typeface="Calibri"/>
                <a:cs typeface="Calibri"/>
              </a:rPr>
              <a:t> al </a:t>
            </a:r>
            <a:r>
              <a:rPr lang="en-US" dirty="0" err="1">
                <a:ea typeface="Calibri"/>
                <a:cs typeface="Calibri"/>
              </a:rPr>
              <a:t>kan</a:t>
            </a:r>
            <a:r>
              <a:rPr lang="en-US" dirty="0">
                <a:ea typeface="Calibri"/>
                <a:cs typeface="Calibri"/>
              </a:rPr>
              <a:t> </a:t>
            </a:r>
            <a:r>
              <a:rPr lang="en-US" dirty="0" err="1">
                <a:ea typeface="Calibri"/>
                <a:cs typeface="Calibri"/>
              </a:rPr>
              <a:t>simuleren</a:t>
            </a:r>
            <a:r>
              <a:rPr lang="en-US" dirty="0">
                <a:ea typeface="Calibri"/>
                <a:cs typeface="Calibri"/>
              </a:rPr>
              <a:t> in </a:t>
            </a:r>
            <a:r>
              <a:rPr lang="en-US" dirty="0" err="1">
                <a:ea typeface="Calibri"/>
                <a:cs typeface="Calibri"/>
              </a:rPr>
              <a:t>Vlimpers</a:t>
            </a:r>
            <a:r>
              <a:rPr lang="en-US" dirty="0">
                <a:ea typeface="Calibri"/>
                <a:cs typeface="Calibri"/>
              </a:rPr>
              <a:t>. Je </a:t>
            </a:r>
            <a:r>
              <a:rPr lang="en-US" dirty="0" err="1">
                <a:ea typeface="Calibri"/>
                <a:cs typeface="Calibri"/>
              </a:rPr>
              <a:t>weet</a:t>
            </a:r>
            <a:r>
              <a:rPr lang="en-US" dirty="0">
                <a:ea typeface="Calibri"/>
                <a:cs typeface="Calibri"/>
              </a:rPr>
              <a:t> al exact welk </a:t>
            </a:r>
            <a:r>
              <a:rPr lang="en-US" dirty="0" err="1">
                <a:ea typeface="Calibri"/>
                <a:cs typeface="Calibri"/>
              </a:rPr>
              <a:t>bedrag</a:t>
            </a:r>
            <a:r>
              <a:rPr lang="en-US" dirty="0">
                <a:ea typeface="Calibri"/>
                <a:cs typeface="Calibri"/>
              </a:rPr>
              <a:t> je maximum </a:t>
            </a:r>
            <a:r>
              <a:rPr lang="en-US" dirty="0" err="1">
                <a:ea typeface="Calibri"/>
                <a:cs typeface="Calibri"/>
              </a:rPr>
              <a:t>kan</a:t>
            </a:r>
            <a:r>
              <a:rPr lang="en-US" dirty="0">
                <a:ea typeface="Calibri"/>
                <a:cs typeface="Calibri"/>
              </a:rPr>
              <a:t> </a:t>
            </a:r>
            <a:r>
              <a:rPr lang="en-US" dirty="0" err="1">
                <a:ea typeface="Calibri"/>
                <a:cs typeface="Calibri"/>
              </a:rPr>
              <a:t>inzetten</a:t>
            </a:r>
            <a:r>
              <a:rPr lang="en-US" dirty="0">
                <a:ea typeface="Calibri"/>
                <a:cs typeface="Calibri"/>
              </a:rPr>
              <a:t> </a:t>
            </a:r>
            <a:r>
              <a:rPr lang="en-US" dirty="0" err="1">
                <a:ea typeface="Calibri"/>
                <a:cs typeface="Calibri"/>
              </a:rPr>
              <a:t>aan</a:t>
            </a:r>
            <a:r>
              <a:rPr lang="en-US" dirty="0">
                <a:ea typeface="Calibri"/>
                <a:cs typeface="Calibri"/>
              </a:rPr>
              <a:t> EJT </a:t>
            </a:r>
            <a:r>
              <a:rPr lang="en-US" dirty="0" err="1">
                <a:ea typeface="Calibri"/>
                <a:cs typeface="Calibri"/>
              </a:rPr>
              <a:t>en</a:t>
            </a:r>
            <a:r>
              <a:rPr lang="en-US" dirty="0">
                <a:ea typeface="Calibri"/>
                <a:cs typeface="Calibri"/>
              </a:rPr>
              <a:t> </a:t>
            </a:r>
            <a:r>
              <a:rPr lang="en-US" dirty="0" err="1">
                <a:ea typeface="Calibri"/>
                <a:cs typeface="Calibri"/>
              </a:rPr>
              <a:t>vakantiedagen</a:t>
            </a:r>
            <a:r>
              <a:rPr lang="en-US" dirty="0">
                <a:ea typeface="Calibri"/>
                <a:cs typeface="Calibri"/>
              </a:rPr>
              <a:t>. Met </a:t>
            </a:r>
            <a:r>
              <a:rPr lang="en-US" dirty="0" err="1">
                <a:ea typeface="Calibri"/>
                <a:cs typeface="Calibri"/>
              </a:rPr>
              <a:t>dat</a:t>
            </a:r>
            <a:r>
              <a:rPr lang="en-US" dirty="0">
                <a:ea typeface="Calibri"/>
                <a:cs typeface="Calibri"/>
              </a:rPr>
              <a:t> in het </a:t>
            </a:r>
            <a:r>
              <a:rPr lang="en-US" dirty="0" err="1">
                <a:ea typeface="Calibri"/>
                <a:cs typeface="Calibri"/>
              </a:rPr>
              <a:t>achterhoofd</a:t>
            </a:r>
            <a:r>
              <a:rPr lang="en-US" dirty="0">
                <a:ea typeface="Calibri"/>
                <a:cs typeface="Calibri"/>
              </a:rPr>
              <a:t> </a:t>
            </a:r>
            <a:r>
              <a:rPr lang="en-US" dirty="0" err="1">
                <a:ea typeface="Calibri"/>
                <a:cs typeface="Calibri"/>
              </a:rPr>
              <a:t>kan</a:t>
            </a:r>
            <a:r>
              <a:rPr lang="en-US" dirty="0">
                <a:ea typeface="Calibri"/>
                <a:cs typeface="Calibri"/>
              </a:rPr>
              <a:t> je al </a:t>
            </a:r>
            <a:r>
              <a:rPr lang="en-US" dirty="0" err="1">
                <a:ea typeface="Calibri"/>
                <a:cs typeface="Calibri"/>
              </a:rPr>
              <a:t>naar</a:t>
            </a:r>
            <a:r>
              <a:rPr lang="en-US" dirty="0">
                <a:ea typeface="Calibri"/>
                <a:cs typeface="Calibri"/>
              </a:rPr>
              <a:t> </a:t>
            </a:r>
            <a:r>
              <a:rPr lang="en-US" dirty="0" err="1">
                <a:ea typeface="Calibri"/>
                <a:cs typeface="Calibri"/>
              </a:rPr>
              <a:t>een</a:t>
            </a:r>
            <a:r>
              <a:rPr lang="en-US" dirty="0">
                <a:ea typeface="Calibri"/>
                <a:cs typeface="Calibri"/>
              </a:rPr>
              <a:t> </a:t>
            </a:r>
            <a:r>
              <a:rPr lang="en-US" dirty="0" err="1">
                <a:ea typeface="Calibri"/>
                <a:cs typeface="Calibri"/>
              </a:rPr>
              <a:t>winkel</a:t>
            </a:r>
            <a:r>
              <a:rPr lang="en-US" dirty="0">
                <a:ea typeface="Calibri"/>
                <a:cs typeface="Calibri"/>
              </a:rPr>
              <a:t> </a:t>
            </a:r>
            <a:r>
              <a:rPr lang="en-US" dirty="0" err="1">
                <a:ea typeface="Calibri"/>
                <a:cs typeface="Calibri"/>
              </a:rPr>
              <a:t>gaan</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vrijblijvend</a:t>
            </a:r>
            <a:r>
              <a:rPr lang="en-US" dirty="0">
                <a:ea typeface="Calibri"/>
                <a:cs typeface="Calibri"/>
              </a:rPr>
              <a:t> </a:t>
            </a:r>
            <a:r>
              <a:rPr lang="en-US" dirty="0" err="1">
                <a:ea typeface="Calibri"/>
                <a:cs typeface="Calibri"/>
              </a:rPr>
              <a:t>informeren</a:t>
            </a:r>
            <a:r>
              <a:rPr lang="en-US" dirty="0">
                <a:ea typeface="Calibri"/>
                <a:cs typeface="Calibri"/>
              </a:rPr>
              <a:t> </a:t>
            </a:r>
            <a:r>
              <a:rPr lang="en-US" dirty="0" err="1">
                <a:ea typeface="Calibri"/>
                <a:cs typeface="Calibri"/>
              </a:rPr>
              <a:t>naar</a:t>
            </a:r>
            <a:r>
              <a:rPr lang="en-US" dirty="0">
                <a:ea typeface="Calibri"/>
                <a:cs typeface="Calibri"/>
              </a:rPr>
              <a:t> </a:t>
            </a:r>
            <a:r>
              <a:rPr lang="en-US" dirty="0" err="1">
                <a:ea typeface="Calibri"/>
                <a:cs typeface="Calibri"/>
              </a:rPr>
              <a:t>prijzen</a:t>
            </a:r>
            <a:r>
              <a:rPr lang="en-US" dirty="0">
                <a:ea typeface="Calibri"/>
                <a:cs typeface="Calibri"/>
              </a:rPr>
              <a:t>. Echter </a:t>
            </a:r>
            <a:r>
              <a:rPr lang="en-US" dirty="0" err="1">
                <a:ea typeface="Calibri"/>
                <a:cs typeface="Calibri"/>
              </a:rPr>
              <a:t>nog</a:t>
            </a:r>
            <a:r>
              <a:rPr lang="en-US" dirty="0">
                <a:ea typeface="Calibri"/>
                <a:cs typeface="Calibri"/>
              </a:rPr>
              <a:t> </a:t>
            </a:r>
            <a:r>
              <a:rPr lang="en-US" dirty="0" err="1">
                <a:ea typeface="Calibri"/>
                <a:cs typeface="Calibri"/>
              </a:rPr>
              <a:t>geen</a:t>
            </a:r>
            <a:r>
              <a:rPr lang="en-US" dirty="0">
                <a:ea typeface="Calibri"/>
                <a:cs typeface="Calibri"/>
              </a:rPr>
              <a:t> </a:t>
            </a:r>
            <a:r>
              <a:rPr lang="en-US" dirty="0" err="1">
                <a:ea typeface="Calibri"/>
                <a:cs typeface="Calibri"/>
              </a:rPr>
              <a:t>bestelling</a:t>
            </a:r>
            <a:r>
              <a:rPr lang="en-US" dirty="0">
                <a:ea typeface="Calibri"/>
                <a:cs typeface="Calibri"/>
              </a:rPr>
              <a:t> </a:t>
            </a:r>
            <a:r>
              <a:rPr lang="en-US" dirty="0" err="1">
                <a:ea typeface="Calibri"/>
                <a:cs typeface="Calibri"/>
              </a:rPr>
              <a:t>plaatsen</a:t>
            </a:r>
            <a:r>
              <a:rPr lang="en-US" dirty="0">
                <a:ea typeface="Calibri"/>
                <a:cs typeface="Calibri"/>
              </a:rPr>
              <a:t>, </a:t>
            </a:r>
            <a:r>
              <a:rPr lang="en-US" dirty="0" err="1">
                <a:ea typeface="Calibri"/>
                <a:cs typeface="Calibri"/>
              </a:rPr>
              <a:t>zolang</a:t>
            </a:r>
            <a:r>
              <a:rPr lang="en-US" dirty="0">
                <a:ea typeface="Calibri"/>
                <a:cs typeface="Calibri"/>
              </a:rPr>
              <a:t> er </a:t>
            </a:r>
            <a:r>
              <a:rPr lang="en-US" dirty="0" err="1">
                <a:ea typeface="Calibri"/>
                <a:cs typeface="Calibri"/>
              </a:rPr>
              <a:t>geen</a:t>
            </a:r>
            <a:r>
              <a:rPr lang="en-US" dirty="0">
                <a:ea typeface="Calibri"/>
                <a:cs typeface="Calibri"/>
              </a:rPr>
              <a:t> </a:t>
            </a:r>
            <a:r>
              <a:rPr lang="en-US" dirty="0" err="1">
                <a:ea typeface="Calibri"/>
                <a:cs typeface="Calibri"/>
              </a:rPr>
              <a:t>connectie</a:t>
            </a:r>
            <a:r>
              <a:rPr lang="en-US" dirty="0">
                <a:ea typeface="Calibri"/>
                <a:cs typeface="Calibri"/>
              </a:rPr>
              <a:t> is </a:t>
            </a:r>
            <a:r>
              <a:rPr lang="en-US" dirty="0" err="1">
                <a:ea typeface="Calibri"/>
                <a:cs typeface="Calibri"/>
              </a:rPr>
              <a:t>tussen</a:t>
            </a:r>
            <a:r>
              <a:rPr lang="en-US" dirty="0">
                <a:ea typeface="Calibri"/>
                <a:cs typeface="Calibri"/>
              </a:rPr>
              <a:t> o2o </a:t>
            </a:r>
            <a:r>
              <a:rPr lang="en-US" dirty="0" err="1">
                <a:ea typeface="Calibri"/>
                <a:cs typeface="Calibri"/>
              </a:rPr>
              <a:t>en</a:t>
            </a:r>
            <a:r>
              <a:rPr lang="en-US" dirty="0">
                <a:ea typeface="Calibri"/>
                <a:cs typeface="Calibri"/>
              </a:rPr>
              <a:t> </a:t>
            </a:r>
            <a:r>
              <a:rPr lang="en-US" dirty="0" err="1">
                <a:ea typeface="Calibri"/>
                <a:cs typeface="Calibri"/>
              </a:rPr>
              <a:t>Vlimpers</a:t>
            </a:r>
            <a:r>
              <a:rPr lang="en-US" dirty="0">
                <a:ea typeface="Calibri"/>
                <a:cs typeface="Calibri"/>
              </a:rPr>
              <a:t>.</a:t>
            </a:r>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11</a:t>
            </a:fld>
            <a:endParaRPr lang="nl-BE"/>
          </a:p>
        </p:txBody>
      </p:sp>
    </p:spTree>
    <p:extLst>
      <p:ext uri="{BB962C8B-B14F-4D97-AF65-F5344CB8AC3E}">
        <p14:creationId xmlns:p14="http://schemas.microsoft.com/office/powerpoint/2010/main" val="6138432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sv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1446174"/>
            <a:ext cx="6354847" cy="2648548"/>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5032264"/>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6/11/2023</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4198940"/>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4615602"/>
            <a:ext cx="6344840" cy="316637"/>
          </a:xfrm>
        </p:spPr>
        <p:txBody>
          <a:bodyPr/>
          <a:lstStyle>
            <a:lvl1pPr marL="0" indent="0">
              <a:buNone/>
              <a:defRPr sz="2200"/>
            </a:lvl1pPr>
          </a:lstStyle>
          <a:p>
            <a:pPr lvl="0"/>
            <a:r>
              <a:rPr lang="nl-NL"/>
              <a:t>Overlegorgaan/ entiteit/ afdeling/ team</a:t>
            </a:r>
          </a:p>
        </p:txBody>
      </p:sp>
      <p:grpSp>
        <p:nvGrpSpPr>
          <p:cNvPr id="11" name="Groep 10">
            <a:extLst>
              <a:ext uri="{FF2B5EF4-FFF2-40B4-BE49-F238E27FC236}">
                <a16:creationId xmlns:a16="http://schemas.microsoft.com/office/drawing/2014/main" id="{9FCADFC6-A564-47D6-85B6-B37AC29B33AD}"/>
              </a:ext>
            </a:extLst>
          </p:cNvPr>
          <p:cNvGrpSpPr/>
          <p:nvPr userDrawn="1"/>
        </p:nvGrpSpPr>
        <p:grpSpPr>
          <a:xfrm>
            <a:off x="-6865737" y="267572"/>
            <a:ext cx="3385298" cy="3438922"/>
            <a:chOff x="-3549710" y="1276353"/>
            <a:chExt cx="3385298" cy="3438922"/>
          </a:xfrm>
        </p:grpSpPr>
        <p:grpSp>
          <p:nvGrpSpPr>
            <p:cNvPr id="12" name="Groep 11">
              <a:extLst>
                <a:ext uri="{FF2B5EF4-FFF2-40B4-BE49-F238E27FC236}">
                  <a16:creationId xmlns:a16="http://schemas.microsoft.com/office/drawing/2014/main" id="{53B5CE23-9028-4B90-9C76-2F04506F63DC}"/>
                </a:ext>
              </a:extLst>
            </p:cNvPr>
            <p:cNvGrpSpPr/>
            <p:nvPr userDrawn="1"/>
          </p:nvGrpSpPr>
          <p:grpSpPr>
            <a:xfrm>
              <a:off x="-3549709" y="1276353"/>
              <a:ext cx="3385297" cy="2604244"/>
              <a:chOff x="-3549709" y="1276351"/>
              <a:chExt cx="3385297" cy="2604244"/>
            </a:xfrm>
          </p:grpSpPr>
          <p:sp>
            <p:nvSpPr>
              <p:cNvPr id="16" name="Rechthoek 15">
                <a:extLst>
                  <a:ext uri="{FF2B5EF4-FFF2-40B4-BE49-F238E27FC236}">
                    <a16:creationId xmlns:a16="http://schemas.microsoft.com/office/drawing/2014/main" id="{6E762A7A-21CA-48C6-A40E-FD4A88AFAA17}"/>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7" name="Textfield placeholder">
                <a:extLst>
                  <a:ext uri="{FF2B5EF4-FFF2-40B4-BE49-F238E27FC236}">
                    <a16:creationId xmlns:a16="http://schemas.microsoft.com/office/drawing/2014/main" id="{B498101E-300C-443E-B9D8-1D8002337F56}"/>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8" name="Textfield placeholder">
                <a:extLst>
                  <a:ext uri="{FF2B5EF4-FFF2-40B4-BE49-F238E27FC236}">
                    <a16:creationId xmlns:a16="http://schemas.microsoft.com/office/drawing/2014/main" id="{20CD6A78-B434-4319-BE0D-FC26E8CCC45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9" name="Rechte verbindingslijn 18">
                <a:extLst>
                  <a:ext uri="{FF2B5EF4-FFF2-40B4-BE49-F238E27FC236}">
                    <a16:creationId xmlns:a16="http://schemas.microsoft.com/office/drawing/2014/main" id="{DBB521CE-77F2-4E1F-A82A-68FA14F85ECB}"/>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0" name="Rechthoek 19">
                <a:extLst>
                  <a:ext uri="{FF2B5EF4-FFF2-40B4-BE49-F238E27FC236}">
                    <a16:creationId xmlns:a16="http://schemas.microsoft.com/office/drawing/2014/main" id="{078D4D5F-F3EA-4ED4-9D6A-C7B88B11DC82}"/>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1" name="Picture 2">
                <a:extLst>
                  <a:ext uri="{FF2B5EF4-FFF2-40B4-BE49-F238E27FC236}">
                    <a16:creationId xmlns:a16="http://schemas.microsoft.com/office/drawing/2014/main" id="{13ADECE0-2189-431C-826C-BC27B1E39A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a:extLst>
                  <a:ext uri="{FF2B5EF4-FFF2-40B4-BE49-F238E27FC236}">
                    <a16:creationId xmlns:a16="http://schemas.microsoft.com/office/drawing/2014/main" id="{F055B54D-978B-4A05-B9A0-3725EA280A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hthoek 22">
                <a:extLst>
                  <a:ext uri="{FF2B5EF4-FFF2-40B4-BE49-F238E27FC236}">
                    <a16:creationId xmlns:a16="http://schemas.microsoft.com/office/drawing/2014/main" id="{5AF16D05-34CF-4C02-8E52-C3AD14248C4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4" name="Rechthoek 23">
                <a:extLst>
                  <a:ext uri="{FF2B5EF4-FFF2-40B4-BE49-F238E27FC236}">
                    <a16:creationId xmlns:a16="http://schemas.microsoft.com/office/drawing/2014/main" id="{C4876AA8-DB78-4F7C-9322-E013BCB4C254}"/>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08789F00-9738-4666-9356-E21A32702F68}"/>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A7375513-59CF-4303-8478-D76F38F4DFB7}"/>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795D30B2-B53C-4290-AC94-8B20D16CB54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8" name="Groep 27">
                <a:extLst>
                  <a:ext uri="{FF2B5EF4-FFF2-40B4-BE49-F238E27FC236}">
                    <a16:creationId xmlns:a16="http://schemas.microsoft.com/office/drawing/2014/main" id="{B9B9F5DC-8658-4931-B716-AC3110B958DF}"/>
                  </a:ext>
                </a:extLst>
              </p:cNvPr>
              <p:cNvGrpSpPr/>
              <p:nvPr/>
            </p:nvGrpSpPr>
            <p:grpSpPr>
              <a:xfrm>
                <a:off x="-3226194" y="2414273"/>
                <a:ext cx="60967" cy="103132"/>
                <a:chOff x="-2796392" y="1123442"/>
                <a:chExt cx="120832" cy="104889"/>
              </a:xfrm>
            </p:grpSpPr>
            <p:sp>
              <p:nvSpPr>
                <p:cNvPr id="68" name="Rechthoek 67">
                  <a:extLst>
                    <a:ext uri="{FF2B5EF4-FFF2-40B4-BE49-F238E27FC236}">
                      <a16:creationId xmlns:a16="http://schemas.microsoft.com/office/drawing/2014/main" id="{5925AFDC-AEA6-47D4-8544-E45BD3A0ECD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7E00783E-117B-4EA2-83E3-A1B8CFE9502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B74E35F4-1CAC-4796-A78A-4CAE52552F94}"/>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530F1BAA-9534-479D-A949-E6581269176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BDB700B-BB73-40B3-8BF6-F488D73BDAAB}"/>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9" name="Groep 28">
                <a:extLst>
                  <a:ext uri="{FF2B5EF4-FFF2-40B4-BE49-F238E27FC236}">
                    <a16:creationId xmlns:a16="http://schemas.microsoft.com/office/drawing/2014/main" id="{98823704-48AD-4FFA-A8E3-330F7D0FA01C}"/>
                  </a:ext>
                </a:extLst>
              </p:cNvPr>
              <p:cNvGrpSpPr/>
              <p:nvPr/>
            </p:nvGrpSpPr>
            <p:grpSpPr>
              <a:xfrm>
                <a:off x="-3155473" y="2414273"/>
                <a:ext cx="60967" cy="103132"/>
                <a:chOff x="-2796392" y="1123442"/>
                <a:chExt cx="120832" cy="104889"/>
              </a:xfrm>
            </p:grpSpPr>
            <p:sp>
              <p:nvSpPr>
                <p:cNvPr id="63" name="Rechthoek 62">
                  <a:extLst>
                    <a:ext uri="{FF2B5EF4-FFF2-40B4-BE49-F238E27FC236}">
                      <a16:creationId xmlns:a16="http://schemas.microsoft.com/office/drawing/2014/main" id="{77145DF4-411B-416B-BCB2-C82F6407AC7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BBC1089E-EEBF-46F9-AF5D-B83F30FB724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98A79625-32BD-444E-B8FE-3C7F9B869CF3}"/>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D713622E-4704-4F0B-82D2-0E2421250AAC}"/>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5874B237-850C-4D96-829D-B8057C6B5C1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0" name="Afgeronde rechthoek 69">
                <a:extLst>
                  <a:ext uri="{FF2B5EF4-FFF2-40B4-BE49-F238E27FC236}">
                    <a16:creationId xmlns:a16="http://schemas.microsoft.com/office/drawing/2014/main" id="{E80911CB-A800-4995-A8B8-9CC52051E3F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CB0D7043-41AF-42B1-942E-B710F7A18598}"/>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7C670CA-37B0-4DC1-A46B-2E8D49334432}"/>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642982AF-45E3-4090-A343-8D4262EFD2AF}"/>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C424106B-D78B-4C88-9EBD-5E52F60F0DB4}"/>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28821884-456D-48D5-A483-9EBD1589E3F5}"/>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CE59E41A-0622-437F-9F2B-81D3D79C728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F7008230-B629-4D96-A801-9D5F6D75363A}"/>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933BDB22-94D2-4813-B62D-842A7AFD9630}"/>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4BD9D0F-D5D3-4248-9FC4-7A1FD856762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B9CD7808-2E4A-4C78-B109-88C51DF1986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Vrije vorm 81">
                <a:extLst>
                  <a:ext uri="{FF2B5EF4-FFF2-40B4-BE49-F238E27FC236}">
                    <a16:creationId xmlns:a16="http://schemas.microsoft.com/office/drawing/2014/main" id="{713E9CF2-F41E-4CD2-A5E3-35C5518382C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2" name="Rechte verbindingslijn 41">
                <a:extLst>
                  <a:ext uri="{FF2B5EF4-FFF2-40B4-BE49-F238E27FC236}">
                    <a16:creationId xmlns:a16="http://schemas.microsoft.com/office/drawing/2014/main" id="{0903BEF3-1F23-4F6F-8C09-EB0DFF482918}"/>
                  </a:ext>
                </a:extLst>
              </p:cNvPr>
              <p:cNvCxnSpPr>
                <a:cxnSpLocks/>
                <a:stCxn id="22" idx="2"/>
                <a:endCxn id="30"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3" name="Rechte verbindingslijn 42">
                <a:extLst>
                  <a:ext uri="{FF2B5EF4-FFF2-40B4-BE49-F238E27FC236}">
                    <a16:creationId xmlns:a16="http://schemas.microsoft.com/office/drawing/2014/main" id="{4FA5A8E4-2E0B-4B62-AC68-7398C932841B}"/>
                  </a:ext>
                </a:extLst>
              </p:cNvPr>
              <p:cNvCxnSpPr>
                <a:cxnSpLocks/>
                <a:stCxn id="21"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4" name="Textfield placeholder">
                <a:extLst>
                  <a:ext uri="{FF2B5EF4-FFF2-40B4-BE49-F238E27FC236}">
                    <a16:creationId xmlns:a16="http://schemas.microsoft.com/office/drawing/2014/main" id="{61020EBA-189C-4F93-8895-F832AEB49F34}"/>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5" name="Textfield placeholder">
                <a:extLst>
                  <a:ext uri="{FF2B5EF4-FFF2-40B4-BE49-F238E27FC236}">
                    <a16:creationId xmlns:a16="http://schemas.microsoft.com/office/drawing/2014/main" id="{6BBD5744-A496-4814-B7E1-BB125DB6E84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6" name="Textfield placeholder">
                <a:extLst>
                  <a:ext uri="{FF2B5EF4-FFF2-40B4-BE49-F238E27FC236}">
                    <a16:creationId xmlns:a16="http://schemas.microsoft.com/office/drawing/2014/main" id="{EC7FF97A-81F4-4A72-B61F-03F9C7DD5102}"/>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7" name="Afgeronde rechthoek 67">
                <a:extLst>
                  <a:ext uri="{FF2B5EF4-FFF2-40B4-BE49-F238E27FC236}">
                    <a16:creationId xmlns:a16="http://schemas.microsoft.com/office/drawing/2014/main" id="{0200154E-C40D-4429-A5AD-BAB9C6CCF4B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8" name="Vrije vorm 68">
                <a:extLst>
                  <a:ext uri="{FF2B5EF4-FFF2-40B4-BE49-F238E27FC236}">
                    <a16:creationId xmlns:a16="http://schemas.microsoft.com/office/drawing/2014/main" id="{3103E651-DE1F-4AD3-9AC5-4CD01F18770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9" name="Rechte verbindingslijn 48">
                <a:extLst>
                  <a:ext uri="{FF2B5EF4-FFF2-40B4-BE49-F238E27FC236}">
                    <a16:creationId xmlns:a16="http://schemas.microsoft.com/office/drawing/2014/main" id="{8F59E749-EBC4-4521-87DC-3660149F8CB5}"/>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0" name="Groep 49">
                <a:extLst>
                  <a:ext uri="{FF2B5EF4-FFF2-40B4-BE49-F238E27FC236}">
                    <a16:creationId xmlns:a16="http://schemas.microsoft.com/office/drawing/2014/main" id="{0F68879A-DD65-49AD-B47E-5627E9FEF4F2}"/>
                  </a:ext>
                </a:extLst>
              </p:cNvPr>
              <p:cNvGrpSpPr/>
              <p:nvPr userDrawn="1"/>
            </p:nvGrpSpPr>
            <p:grpSpPr>
              <a:xfrm flipH="1">
                <a:off x="-2613177" y="1836300"/>
                <a:ext cx="313472" cy="324076"/>
                <a:chOff x="-2613177" y="1836300"/>
                <a:chExt cx="313472" cy="324076"/>
              </a:xfrm>
            </p:grpSpPr>
            <p:sp>
              <p:nvSpPr>
                <p:cNvPr id="51" name="Afgeronde rechthoek 69">
                  <a:extLst>
                    <a:ext uri="{FF2B5EF4-FFF2-40B4-BE49-F238E27FC236}">
                      <a16:creationId xmlns:a16="http://schemas.microsoft.com/office/drawing/2014/main" id="{73EDEAE5-8DDA-4E9E-95B9-01F5E32C086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32A527A0-94CD-4A41-8BA7-8E8AB28E0577}"/>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38968B53-59A0-4E4C-BB6A-8AE6AD4A78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F8C5B7E6-A373-40DA-A50C-DDB065FEDB0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CBD3AD97-2252-41C2-9A0E-4BEABD7638EF}"/>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BDC4D47-5C64-4629-A1D9-1CED50195D6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C57C39F-CD1A-4DA5-9479-3582E3BF3971}"/>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0D2F3D5B-5C0D-4F42-97CB-E1E3CF87053A}"/>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0E8B0BA7-F6D8-4012-A721-CEF5388A40D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A135BDFC-CC58-4CD3-98DF-47EB0D0CCD4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FB05D9DB-C1E9-4E88-9E77-85DC9563BD31}"/>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Vrije vorm 81">
                  <a:extLst>
                    <a:ext uri="{FF2B5EF4-FFF2-40B4-BE49-F238E27FC236}">
                      <a16:creationId xmlns:a16="http://schemas.microsoft.com/office/drawing/2014/main" id="{3F66E3EC-4CFB-4EF4-BC64-D6A5ADD665C0}"/>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4" name="Tijdelijke aanduiding voor tekst 2">
              <a:extLst>
                <a:ext uri="{FF2B5EF4-FFF2-40B4-BE49-F238E27FC236}">
                  <a16:creationId xmlns:a16="http://schemas.microsoft.com/office/drawing/2014/main" id="{57515742-AF55-4194-8066-0D934CBED39E}"/>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43244AF6-435F-463E-9806-26B8A77BFC73}"/>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3" name="Groep 72">
            <a:extLst>
              <a:ext uri="{FF2B5EF4-FFF2-40B4-BE49-F238E27FC236}">
                <a16:creationId xmlns:a16="http://schemas.microsoft.com/office/drawing/2014/main" id="{9427EB57-DA3C-42F1-9BD7-0027858C6DEF}"/>
              </a:ext>
            </a:extLst>
          </p:cNvPr>
          <p:cNvGrpSpPr/>
          <p:nvPr userDrawn="1"/>
        </p:nvGrpSpPr>
        <p:grpSpPr>
          <a:xfrm>
            <a:off x="-3553318" y="330222"/>
            <a:ext cx="3385296" cy="4365191"/>
            <a:chOff x="-3553318" y="1861361"/>
            <a:chExt cx="3385296" cy="4365191"/>
          </a:xfrm>
        </p:grpSpPr>
        <p:sp>
          <p:nvSpPr>
            <p:cNvPr id="74" name="Rechthoek 73">
              <a:extLst>
                <a:ext uri="{FF2B5EF4-FFF2-40B4-BE49-F238E27FC236}">
                  <a16:creationId xmlns:a16="http://schemas.microsoft.com/office/drawing/2014/main" id="{1ED79AEC-A435-4E4B-9F1A-9FC673E71F8C}"/>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1A9870CA-068F-4FB8-90D5-CB0EBB2F96C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53386580-7C99-41DE-8B4B-260842A23BB1}"/>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7" name="Groep 76">
            <a:extLst>
              <a:ext uri="{FF2B5EF4-FFF2-40B4-BE49-F238E27FC236}">
                <a16:creationId xmlns:a16="http://schemas.microsoft.com/office/drawing/2014/main" id="{A5BDB9E2-C8BA-44A6-B102-3E53CC013113}"/>
              </a:ext>
            </a:extLst>
          </p:cNvPr>
          <p:cNvGrpSpPr/>
          <p:nvPr userDrawn="1"/>
        </p:nvGrpSpPr>
        <p:grpSpPr>
          <a:xfrm>
            <a:off x="-7105998" y="3972162"/>
            <a:ext cx="3523487" cy="3209847"/>
            <a:chOff x="-7285957" y="3972162"/>
            <a:chExt cx="3523487" cy="3209847"/>
          </a:xfrm>
        </p:grpSpPr>
        <p:sp>
          <p:nvSpPr>
            <p:cNvPr id="78" name="Rechthoek 77">
              <a:extLst>
                <a:ext uri="{FF2B5EF4-FFF2-40B4-BE49-F238E27FC236}">
                  <a16:creationId xmlns:a16="http://schemas.microsoft.com/office/drawing/2014/main" id="{C3799496-AE73-4DFC-9585-4E7FD4D727EE}"/>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9" name="Rechte verbindingslijn 78">
              <a:extLst>
                <a:ext uri="{FF2B5EF4-FFF2-40B4-BE49-F238E27FC236}">
                  <a16:creationId xmlns:a16="http://schemas.microsoft.com/office/drawing/2014/main" id="{7E70E29B-720F-4AB2-A590-C19B205537B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0" name="Tekstvak 79">
              <a:extLst>
                <a:ext uri="{FF2B5EF4-FFF2-40B4-BE49-F238E27FC236}">
                  <a16:creationId xmlns:a16="http://schemas.microsoft.com/office/drawing/2014/main" id="{A6E58B83-C0F8-4842-B907-614BFC232AE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1" name="Tekstvak 80">
              <a:extLst>
                <a:ext uri="{FF2B5EF4-FFF2-40B4-BE49-F238E27FC236}">
                  <a16:creationId xmlns:a16="http://schemas.microsoft.com/office/drawing/2014/main" id="{07995678-D2A7-4CCF-99D8-C18AB8196369}"/>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2" name="Tekstvak 81">
              <a:extLst>
                <a:ext uri="{FF2B5EF4-FFF2-40B4-BE49-F238E27FC236}">
                  <a16:creationId xmlns:a16="http://schemas.microsoft.com/office/drawing/2014/main" id="{B2BC2FA5-BA57-4D6F-9203-92B3DEFAFFC2}"/>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3" name="Tekstvak 82">
              <a:extLst>
                <a:ext uri="{FF2B5EF4-FFF2-40B4-BE49-F238E27FC236}">
                  <a16:creationId xmlns:a16="http://schemas.microsoft.com/office/drawing/2014/main" id="{2088F818-B17B-475A-B572-40F481FE3FB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4" name="Groep 83">
              <a:extLst>
                <a:ext uri="{FF2B5EF4-FFF2-40B4-BE49-F238E27FC236}">
                  <a16:creationId xmlns:a16="http://schemas.microsoft.com/office/drawing/2014/main" id="{28CE0430-4BC3-486F-AEA8-9480413906EC}"/>
                </a:ext>
              </a:extLst>
            </p:cNvPr>
            <p:cNvGrpSpPr/>
            <p:nvPr userDrawn="1"/>
          </p:nvGrpSpPr>
          <p:grpSpPr>
            <a:xfrm>
              <a:off x="-5020889" y="4423058"/>
              <a:ext cx="250379" cy="249771"/>
              <a:chOff x="-706740" y="145633"/>
              <a:chExt cx="250379" cy="249771"/>
            </a:xfrm>
          </p:grpSpPr>
          <p:sp>
            <p:nvSpPr>
              <p:cNvPr id="103" name="Rechthoek 102">
                <a:extLst>
                  <a:ext uri="{FF2B5EF4-FFF2-40B4-BE49-F238E27FC236}">
                    <a16:creationId xmlns:a16="http://schemas.microsoft.com/office/drawing/2014/main" id="{D2A0D8BE-78A5-446C-A51B-04C1A712045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Gelijkbenige driehoek 128">
                <a:extLst>
                  <a:ext uri="{FF2B5EF4-FFF2-40B4-BE49-F238E27FC236}">
                    <a16:creationId xmlns:a16="http://schemas.microsoft.com/office/drawing/2014/main" id="{94001645-502C-4BBC-B381-DB53F62291BB}"/>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Ovaal 104">
                <a:extLst>
                  <a:ext uri="{FF2B5EF4-FFF2-40B4-BE49-F238E27FC236}">
                    <a16:creationId xmlns:a16="http://schemas.microsoft.com/office/drawing/2014/main" id="{FABDA58B-036A-4EC3-A732-BBE26C8FD40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80E6F033-2EBF-4BB4-A413-0398CEFFF2D8}"/>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7" name="Rechte verbindingslijn 106">
                <a:extLst>
                  <a:ext uri="{FF2B5EF4-FFF2-40B4-BE49-F238E27FC236}">
                    <a16:creationId xmlns:a16="http://schemas.microsoft.com/office/drawing/2014/main" id="{6ED57544-0B5F-4BB1-9D60-B193D2AB67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5" name="Groep 84">
              <a:extLst>
                <a:ext uri="{FF2B5EF4-FFF2-40B4-BE49-F238E27FC236}">
                  <a16:creationId xmlns:a16="http://schemas.microsoft.com/office/drawing/2014/main" id="{F2947903-726B-4F59-ACAF-D2FC3E19B2DC}"/>
                </a:ext>
              </a:extLst>
            </p:cNvPr>
            <p:cNvGrpSpPr/>
            <p:nvPr userDrawn="1"/>
          </p:nvGrpSpPr>
          <p:grpSpPr>
            <a:xfrm>
              <a:off x="-4668802" y="4423057"/>
              <a:ext cx="252000" cy="216024"/>
              <a:chOff x="-932185" y="5325334"/>
              <a:chExt cx="252000" cy="216024"/>
            </a:xfrm>
          </p:grpSpPr>
          <p:sp>
            <p:nvSpPr>
              <p:cNvPr id="86" name="Rechthoek 85">
                <a:extLst>
                  <a:ext uri="{FF2B5EF4-FFF2-40B4-BE49-F238E27FC236}">
                    <a16:creationId xmlns:a16="http://schemas.microsoft.com/office/drawing/2014/main" id="{0876396D-E11F-4AC8-84CA-10FAE41A828D}"/>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7" name="Groep 86">
                <a:extLst>
                  <a:ext uri="{FF2B5EF4-FFF2-40B4-BE49-F238E27FC236}">
                    <a16:creationId xmlns:a16="http://schemas.microsoft.com/office/drawing/2014/main" id="{3E325E1D-4D1E-47E1-B412-E2AF60BD81F4}"/>
                  </a:ext>
                </a:extLst>
              </p:cNvPr>
              <p:cNvGrpSpPr/>
              <p:nvPr userDrawn="1"/>
            </p:nvGrpSpPr>
            <p:grpSpPr>
              <a:xfrm>
                <a:off x="-925512" y="5325900"/>
                <a:ext cx="241658" cy="36000"/>
                <a:chOff x="-964435" y="5325900"/>
                <a:chExt cx="241658" cy="36000"/>
              </a:xfrm>
            </p:grpSpPr>
            <p:sp>
              <p:nvSpPr>
                <p:cNvPr id="96" name="Rechthoek 95">
                  <a:extLst>
                    <a:ext uri="{FF2B5EF4-FFF2-40B4-BE49-F238E27FC236}">
                      <a16:creationId xmlns:a16="http://schemas.microsoft.com/office/drawing/2014/main" id="{E93F8102-6483-4B45-B462-800C0DFA2D3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95A6463A-65E4-4791-AC59-0BA11F091B1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E32B74EB-7BCA-44BA-B0AE-8E101849932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1F112DD-1030-474C-98CA-4FF30B38D46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0F23E747-36AF-4D1C-9D20-D580ECA35AB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4D11E06D-5790-49ED-9660-20323B51628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9AB845A-FCB6-4F12-AA0E-DBE9378F723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8" name="Groep 87">
                <a:extLst>
                  <a:ext uri="{FF2B5EF4-FFF2-40B4-BE49-F238E27FC236}">
                    <a16:creationId xmlns:a16="http://schemas.microsoft.com/office/drawing/2014/main" id="{374DF1A1-6010-415B-936E-AC70E2EAE020}"/>
                  </a:ext>
                </a:extLst>
              </p:cNvPr>
              <p:cNvGrpSpPr/>
              <p:nvPr userDrawn="1"/>
            </p:nvGrpSpPr>
            <p:grpSpPr>
              <a:xfrm>
                <a:off x="-925512" y="5502593"/>
                <a:ext cx="241658" cy="36000"/>
                <a:chOff x="-964435" y="5325900"/>
                <a:chExt cx="241658" cy="36000"/>
              </a:xfrm>
            </p:grpSpPr>
            <p:sp>
              <p:nvSpPr>
                <p:cNvPr id="89" name="Rechthoek 88">
                  <a:extLst>
                    <a:ext uri="{FF2B5EF4-FFF2-40B4-BE49-F238E27FC236}">
                      <a16:creationId xmlns:a16="http://schemas.microsoft.com/office/drawing/2014/main" id="{8CE5A8E4-97DE-487E-837B-A93AA262FAB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A9F65C3B-9763-4AA7-A6B3-A9E15045235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D7BF91C7-DECB-402A-80AD-7C5263DA84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A2A2E748-5F7C-4945-9C7E-A922A02AC08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8D980E-B96A-436F-AD36-E0154850A0A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6AAC4F3-629B-4B3E-9E11-F47020B467EC}"/>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E7DF529F-8105-4135-945E-2A20FF9F593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810392458"/>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466525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p:nvPr>
        </p:nvSpPr>
        <p:spPr>
          <a:xfrm>
            <a:off x="371475" y="1941513"/>
            <a:ext cx="5822848"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 name="Tijdelijke aanduiding voor tekst 11">
            <a:extLst>
              <a:ext uri="{FF2B5EF4-FFF2-40B4-BE49-F238E27FC236}">
                <a16:creationId xmlns:a16="http://schemas.microsoft.com/office/drawing/2014/main" id="{1B5EEC3A-0943-4DF2-B3BD-91A33A0A800A}"/>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6" name="Tijdelijke aanduiding voor tekst 11">
            <a:extLst>
              <a:ext uri="{FF2B5EF4-FFF2-40B4-BE49-F238E27FC236}">
                <a16:creationId xmlns:a16="http://schemas.microsoft.com/office/drawing/2014/main" id="{3B7F6697-A68A-4875-A05F-7369458B9D4D}"/>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7" name="Groep 6">
            <a:extLst>
              <a:ext uri="{FF2B5EF4-FFF2-40B4-BE49-F238E27FC236}">
                <a16:creationId xmlns:a16="http://schemas.microsoft.com/office/drawing/2014/main" id="{E74B9DEB-1AD8-4DC2-8369-E04FA56FE9A6}"/>
              </a:ext>
            </a:extLst>
          </p:cNvPr>
          <p:cNvGrpSpPr/>
          <p:nvPr userDrawn="1"/>
        </p:nvGrpSpPr>
        <p:grpSpPr>
          <a:xfrm>
            <a:off x="-6865737" y="267572"/>
            <a:ext cx="3385298" cy="3438922"/>
            <a:chOff x="-3549710" y="1276353"/>
            <a:chExt cx="3385298" cy="3438922"/>
          </a:xfrm>
        </p:grpSpPr>
        <p:grpSp>
          <p:nvGrpSpPr>
            <p:cNvPr id="8" name="Groep 7">
              <a:extLst>
                <a:ext uri="{FF2B5EF4-FFF2-40B4-BE49-F238E27FC236}">
                  <a16:creationId xmlns:a16="http://schemas.microsoft.com/office/drawing/2014/main" id="{4C72D735-8B2B-4099-A86B-E1B56823ECB6}"/>
                </a:ext>
              </a:extLst>
            </p:cNvPr>
            <p:cNvGrpSpPr/>
            <p:nvPr userDrawn="1"/>
          </p:nvGrpSpPr>
          <p:grpSpPr>
            <a:xfrm>
              <a:off x="-3549709" y="1276353"/>
              <a:ext cx="3385297" cy="2604244"/>
              <a:chOff x="-3549709" y="1276351"/>
              <a:chExt cx="3385297" cy="2604244"/>
            </a:xfrm>
          </p:grpSpPr>
          <p:sp>
            <p:nvSpPr>
              <p:cNvPr id="11" name="Rechthoek 10">
                <a:extLst>
                  <a:ext uri="{FF2B5EF4-FFF2-40B4-BE49-F238E27FC236}">
                    <a16:creationId xmlns:a16="http://schemas.microsoft.com/office/drawing/2014/main" id="{EA16029A-6AB5-4286-9B81-FDC884D92D2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2" name="Textfield placeholder">
                <a:extLst>
                  <a:ext uri="{FF2B5EF4-FFF2-40B4-BE49-F238E27FC236}">
                    <a16:creationId xmlns:a16="http://schemas.microsoft.com/office/drawing/2014/main" id="{2A24B374-55B3-4104-94FF-46C82A36F2CE}"/>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 name="Textfield placeholder">
                <a:extLst>
                  <a:ext uri="{FF2B5EF4-FFF2-40B4-BE49-F238E27FC236}">
                    <a16:creationId xmlns:a16="http://schemas.microsoft.com/office/drawing/2014/main" id="{A602B26F-3F03-4E66-ABE6-954AA0DE9A2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4" name="Rechte verbindingslijn 13">
                <a:extLst>
                  <a:ext uri="{FF2B5EF4-FFF2-40B4-BE49-F238E27FC236}">
                    <a16:creationId xmlns:a16="http://schemas.microsoft.com/office/drawing/2014/main" id="{BACAD8A0-FF23-49D5-8D1D-A3B68A44E968}"/>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5" name="Rechthoek 14">
                <a:extLst>
                  <a:ext uri="{FF2B5EF4-FFF2-40B4-BE49-F238E27FC236}">
                    <a16:creationId xmlns:a16="http://schemas.microsoft.com/office/drawing/2014/main" id="{05CD4006-FDC1-471C-A9FA-EA257F87718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6" name="Picture 2">
                <a:extLst>
                  <a:ext uri="{FF2B5EF4-FFF2-40B4-BE49-F238E27FC236}">
                    <a16:creationId xmlns:a16="http://schemas.microsoft.com/office/drawing/2014/main" id="{FF103A3C-9881-40DA-8957-0ECFBE1FCB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CBE5E8AF-0E62-4B9C-8BF8-0E48C3B7D6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hoek 17">
                <a:extLst>
                  <a:ext uri="{FF2B5EF4-FFF2-40B4-BE49-F238E27FC236}">
                    <a16:creationId xmlns:a16="http://schemas.microsoft.com/office/drawing/2014/main" id="{A387BBE7-0074-46E7-BD37-82076B2E51F6}"/>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F3EEDB4F-51A3-4727-B154-25CA1E30B6C6}"/>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2C769600-A4A2-479C-8CC1-9670455DD17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7200497C-AA6F-4BBF-857F-79DBC59CBF3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2" name="Rechthoek 21">
                <a:extLst>
                  <a:ext uri="{FF2B5EF4-FFF2-40B4-BE49-F238E27FC236}">
                    <a16:creationId xmlns:a16="http://schemas.microsoft.com/office/drawing/2014/main" id="{9DD609C5-0F7E-4FF4-8941-EB71FE62ADD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4A8210D2-788E-4926-90C4-08662946E09F}"/>
                  </a:ext>
                </a:extLst>
              </p:cNvPr>
              <p:cNvGrpSpPr/>
              <p:nvPr/>
            </p:nvGrpSpPr>
            <p:grpSpPr>
              <a:xfrm>
                <a:off x="-3226194" y="2414273"/>
                <a:ext cx="60967" cy="103132"/>
                <a:chOff x="-2796392" y="1123442"/>
                <a:chExt cx="120832" cy="104889"/>
              </a:xfrm>
            </p:grpSpPr>
            <p:sp>
              <p:nvSpPr>
                <p:cNvPr id="63" name="Rechthoek 62">
                  <a:extLst>
                    <a:ext uri="{FF2B5EF4-FFF2-40B4-BE49-F238E27FC236}">
                      <a16:creationId xmlns:a16="http://schemas.microsoft.com/office/drawing/2014/main" id="{9322695B-258C-4FBE-B3FB-0C355CE6F8A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5946191F-8FB7-4373-8C3C-C07B84E30132}"/>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6015AC7C-1615-4D5F-813A-0EEF686F209E}"/>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C0E3D82-C993-4DB9-B54D-80D4D6CD3999}"/>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16D88FC-C487-4563-A28E-C376ABE40FE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7E7C6947-35E9-4EAC-B6F1-326DDA300960}"/>
                  </a:ext>
                </a:extLst>
              </p:cNvPr>
              <p:cNvGrpSpPr/>
              <p:nvPr/>
            </p:nvGrpSpPr>
            <p:grpSpPr>
              <a:xfrm>
                <a:off x="-3155473" y="2414273"/>
                <a:ext cx="60967" cy="103132"/>
                <a:chOff x="-2796392" y="1123442"/>
                <a:chExt cx="120832" cy="104889"/>
              </a:xfrm>
            </p:grpSpPr>
            <p:sp>
              <p:nvSpPr>
                <p:cNvPr id="58" name="Rechthoek 57">
                  <a:extLst>
                    <a:ext uri="{FF2B5EF4-FFF2-40B4-BE49-F238E27FC236}">
                      <a16:creationId xmlns:a16="http://schemas.microsoft.com/office/drawing/2014/main" id="{0383C681-DD14-41E8-957D-B29F2C44A1F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770E6A7D-B5EE-4187-B3B7-A36DF750663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E95EE987-4B2E-4F58-AC58-2360DAB387E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3D1F106F-75AB-4120-B755-7DBE350E0E1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58DF1F59-2DA0-4F23-976A-16CBCC5D122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6AE8B097-3462-4B85-B288-8CB97F105DA5}"/>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F6D23267-3F45-4E4C-89F5-9B6AFE342FF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A61BC117-DB9B-4242-A6E9-01CDA5D96AA7}"/>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D8143652-54C6-476D-8C75-1F4CD0E94099}"/>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45EEF545-DE40-40D6-873E-FED926969312}"/>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101F9986-E9EC-4520-85A2-108D9006E861}"/>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53AE045B-4DA3-4313-9678-6C06FFDE6D1B}"/>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03145F5-25D0-4D6D-B8B3-27624D45311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C75322B8-5BDF-4521-80B9-90890DD0FA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77C35D2B-E12D-4CBA-93E1-BD09597A41FF}"/>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FD80E06E-B7E3-43B8-A29F-A7A62104B8F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Vrije vorm 81">
                <a:extLst>
                  <a:ext uri="{FF2B5EF4-FFF2-40B4-BE49-F238E27FC236}">
                    <a16:creationId xmlns:a16="http://schemas.microsoft.com/office/drawing/2014/main" id="{3030E018-4C7F-4C91-BFD0-FDCAC2CF12A7}"/>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7" name="Rechte verbindingslijn 36">
                <a:extLst>
                  <a:ext uri="{FF2B5EF4-FFF2-40B4-BE49-F238E27FC236}">
                    <a16:creationId xmlns:a16="http://schemas.microsoft.com/office/drawing/2014/main" id="{C00A550E-5518-49F4-ACE2-40C917C30718}"/>
                  </a:ext>
                </a:extLst>
              </p:cNvPr>
              <p:cNvCxnSpPr>
                <a:cxnSpLocks/>
                <a:stCxn id="17"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A5E557B4-E843-4C32-BE4E-C4756AEC0FA1}"/>
                  </a:ext>
                </a:extLst>
              </p:cNvPr>
              <p:cNvCxnSpPr>
                <a:cxnSpLocks/>
                <a:stCxn id="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39" name="Textfield placeholder">
                <a:extLst>
                  <a:ext uri="{FF2B5EF4-FFF2-40B4-BE49-F238E27FC236}">
                    <a16:creationId xmlns:a16="http://schemas.microsoft.com/office/drawing/2014/main" id="{C483A0A6-BEEB-4D4B-AA20-CDDC8166EFBD}"/>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0" name="Textfield placeholder">
                <a:extLst>
                  <a:ext uri="{FF2B5EF4-FFF2-40B4-BE49-F238E27FC236}">
                    <a16:creationId xmlns:a16="http://schemas.microsoft.com/office/drawing/2014/main" id="{599BE0A9-0FDA-40D2-B562-1ED111980E7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1" name="Textfield placeholder">
                <a:extLst>
                  <a:ext uri="{FF2B5EF4-FFF2-40B4-BE49-F238E27FC236}">
                    <a16:creationId xmlns:a16="http://schemas.microsoft.com/office/drawing/2014/main" id="{2BA5F8AA-0D8F-4537-9924-00F75D071BA4}"/>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2" name="Afgeronde rechthoek 67">
                <a:extLst>
                  <a:ext uri="{FF2B5EF4-FFF2-40B4-BE49-F238E27FC236}">
                    <a16:creationId xmlns:a16="http://schemas.microsoft.com/office/drawing/2014/main" id="{D7404D93-7C44-4E3B-83E8-60F5E0C1628F}"/>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3" name="Vrije vorm 68">
                <a:extLst>
                  <a:ext uri="{FF2B5EF4-FFF2-40B4-BE49-F238E27FC236}">
                    <a16:creationId xmlns:a16="http://schemas.microsoft.com/office/drawing/2014/main" id="{33A44D8A-438A-499B-B740-B0008C354CC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4" name="Rechte verbindingslijn 43">
                <a:extLst>
                  <a:ext uri="{FF2B5EF4-FFF2-40B4-BE49-F238E27FC236}">
                    <a16:creationId xmlns:a16="http://schemas.microsoft.com/office/drawing/2014/main" id="{E233A79B-02B0-479A-9C40-D9288B1E4DE6}"/>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5" name="Groep 44">
                <a:extLst>
                  <a:ext uri="{FF2B5EF4-FFF2-40B4-BE49-F238E27FC236}">
                    <a16:creationId xmlns:a16="http://schemas.microsoft.com/office/drawing/2014/main" id="{A780CD98-A458-4A17-980C-F7B242EE21C5}"/>
                  </a:ext>
                </a:extLst>
              </p:cNvPr>
              <p:cNvGrpSpPr/>
              <p:nvPr userDrawn="1"/>
            </p:nvGrpSpPr>
            <p:grpSpPr>
              <a:xfrm flipH="1">
                <a:off x="-2613177" y="1836300"/>
                <a:ext cx="313472" cy="324076"/>
                <a:chOff x="-2613177" y="1836300"/>
                <a:chExt cx="313472" cy="324076"/>
              </a:xfrm>
            </p:grpSpPr>
            <p:sp>
              <p:nvSpPr>
                <p:cNvPr id="46" name="Afgeronde rechthoek 69">
                  <a:extLst>
                    <a:ext uri="{FF2B5EF4-FFF2-40B4-BE49-F238E27FC236}">
                      <a16:creationId xmlns:a16="http://schemas.microsoft.com/office/drawing/2014/main" id="{915BFC46-1C77-46F3-9BB1-6EC818931139}"/>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7" name="Rechthoek 46">
                  <a:extLst>
                    <a:ext uri="{FF2B5EF4-FFF2-40B4-BE49-F238E27FC236}">
                      <a16:creationId xmlns:a16="http://schemas.microsoft.com/office/drawing/2014/main" id="{7B744D0F-68C1-4E99-99E9-DDEB708B48D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4E40C54B-DFB7-41ED-903E-1FDDCD72FF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00639F44-C424-49B6-B30D-6264338E247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E564E4B9-B523-47A2-B99A-67604563FB6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AADEEB73-1758-4818-9989-42AC4BD8F714}"/>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56445A81-D62D-4006-ADE5-699B8E3EDC0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5D0700A8-D722-44D9-85FD-3F8EF53408CD}"/>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2DF38AA6-11E1-4713-B8B1-D38EA1BA77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692D3384-1731-4209-B027-1E6CBEED6A4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7B858702-BC3A-4D67-8697-EBC1FCCF346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Vrije vorm 81">
                  <a:extLst>
                    <a:ext uri="{FF2B5EF4-FFF2-40B4-BE49-F238E27FC236}">
                      <a16:creationId xmlns:a16="http://schemas.microsoft.com/office/drawing/2014/main" id="{5C19B6C9-1067-482A-84AE-3CF8E5428AE3}"/>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9" name="Tijdelijke aanduiding voor tekst 2">
              <a:extLst>
                <a:ext uri="{FF2B5EF4-FFF2-40B4-BE49-F238E27FC236}">
                  <a16:creationId xmlns:a16="http://schemas.microsoft.com/office/drawing/2014/main" id="{A5C72CDC-B4D6-4F08-A544-9C05D59F6C46}"/>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0" name="Tijdelijke aanduiding voor tekst 2">
              <a:extLst>
                <a:ext uri="{FF2B5EF4-FFF2-40B4-BE49-F238E27FC236}">
                  <a16:creationId xmlns:a16="http://schemas.microsoft.com/office/drawing/2014/main" id="{D1FC45FE-7B64-4523-89EB-9B78BF56D698}"/>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8" name="Groep 67">
            <a:extLst>
              <a:ext uri="{FF2B5EF4-FFF2-40B4-BE49-F238E27FC236}">
                <a16:creationId xmlns:a16="http://schemas.microsoft.com/office/drawing/2014/main" id="{888FB92E-869C-486C-9FE3-4DD4D31CE530}"/>
              </a:ext>
            </a:extLst>
          </p:cNvPr>
          <p:cNvGrpSpPr/>
          <p:nvPr userDrawn="1"/>
        </p:nvGrpSpPr>
        <p:grpSpPr>
          <a:xfrm>
            <a:off x="-3553318" y="330222"/>
            <a:ext cx="3385296" cy="4365191"/>
            <a:chOff x="-3553318" y="1861361"/>
            <a:chExt cx="3385296" cy="4365191"/>
          </a:xfrm>
        </p:grpSpPr>
        <p:sp>
          <p:nvSpPr>
            <p:cNvPr id="69" name="Rechthoek 68">
              <a:extLst>
                <a:ext uri="{FF2B5EF4-FFF2-40B4-BE49-F238E27FC236}">
                  <a16:creationId xmlns:a16="http://schemas.microsoft.com/office/drawing/2014/main" id="{D54514F8-E7AC-4F42-B751-C7F9BA33FC3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0" name="Rechte verbindingslijn 69">
              <a:extLst>
                <a:ext uri="{FF2B5EF4-FFF2-40B4-BE49-F238E27FC236}">
                  <a16:creationId xmlns:a16="http://schemas.microsoft.com/office/drawing/2014/main" id="{442499E4-565E-43CC-8F1A-BECFEA2C29DC}"/>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1" name="Tekstvak 70">
              <a:extLst>
                <a:ext uri="{FF2B5EF4-FFF2-40B4-BE49-F238E27FC236}">
                  <a16:creationId xmlns:a16="http://schemas.microsoft.com/office/drawing/2014/main" id="{838F9236-69F8-4451-BA75-C1B904450CA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2" name="Groep 71">
            <a:extLst>
              <a:ext uri="{FF2B5EF4-FFF2-40B4-BE49-F238E27FC236}">
                <a16:creationId xmlns:a16="http://schemas.microsoft.com/office/drawing/2014/main" id="{40F8BA39-2793-41FD-A60E-529B56F58D54}"/>
              </a:ext>
            </a:extLst>
          </p:cNvPr>
          <p:cNvGrpSpPr/>
          <p:nvPr userDrawn="1"/>
        </p:nvGrpSpPr>
        <p:grpSpPr>
          <a:xfrm>
            <a:off x="-7105998" y="3972162"/>
            <a:ext cx="3523487" cy="3209847"/>
            <a:chOff x="-7285957" y="3972162"/>
            <a:chExt cx="3523487" cy="3209847"/>
          </a:xfrm>
        </p:grpSpPr>
        <p:sp>
          <p:nvSpPr>
            <p:cNvPr id="73" name="Rechthoek 72">
              <a:extLst>
                <a:ext uri="{FF2B5EF4-FFF2-40B4-BE49-F238E27FC236}">
                  <a16:creationId xmlns:a16="http://schemas.microsoft.com/office/drawing/2014/main" id="{1625963A-C10A-4F5E-9EB1-FD039C12637B}"/>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4" name="Rechte verbindingslijn 73">
              <a:extLst>
                <a:ext uri="{FF2B5EF4-FFF2-40B4-BE49-F238E27FC236}">
                  <a16:creationId xmlns:a16="http://schemas.microsoft.com/office/drawing/2014/main" id="{63A15683-BA53-4AA7-BB71-793210C7C1C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5" name="Tekstvak 74">
              <a:extLst>
                <a:ext uri="{FF2B5EF4-FFF2-40B4-BE49-F238E27FC236}">
                  <a16:creationId xmlns:a16="http://schemas.microsoft.com/office/drawing/2014/main" id="{EBBB602B-BA6D-407C-AEE6-1A1689A38B40}"/>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6" name="Tekstvak 75">
              <a:extLst>
                <a:ext uri="{FF2B5EF4-FFF2-40B4-BE49-F238E27FC236}">
                  <a16:creationId xmlns:a16="http://schemas.microsoft.com/office/drawing/2014/main" id="{55C0A65E-740E-469D-B6CD-A895B1BF7497}"/>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7" name="Tekstvak 76">
              <a:extLst>
                <a:ext uri="{FF2B5EF4-FFF2-40B4-BE49-F238E27FC236}">
                  <a16:creationId xmlns:a16="http://schemas.microsoft.com/office/drawing/2014/main" id="{020FE968-18E1-41A7-80C0-1E3B01D96C2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8" name="Tekstvak 77">
              <a:extLst>
                <a:ext uri="{FF2B5EF4-FFF2-40B4-BE49-F238E27FC236}">
                  <a16:creationId xmlns:a16="http://schemas.microsoft.com/office/drawing/2014/main" id="{56B3D65C-A838-4208-BBC2-087D5BDA9ED4}"/>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79" name="Groep 78">
              <a:extLst>
                <a:ext uri="{FF2B5EF4-FFF2-40B4-BE49-F238E27FC236}">
                  <a16:creationId xmlns:a16="http://schemas.microsoft.com/office/drawing/2014/main" id="{7EC5E416-6460-42E8-89C4-56E42F24FB34}"/>
                </a:ext>
              </a:extLst>
            </p:cNvPr>
            <p:cNvGrpSpPr/>
            <p:nvPr userDrawn="1"/>
          </p:nvGrpSpPr>
          <p:grpSpPr>
            <a:xfrm>
              <a:off x="-5020889" y="4423058"/>
              <a:ext cx="250379" cy="249771"/>
              <a:chOff x="-706740" y="145633"/>
              <a:chExt cx="250379" cy="249771"/>
            </a:xfrm>
          </p:grpSpPr>
          <p:sp>
            <p:nvSpPr>
              <p:cNvPr id="98" name="Rechthoek 97">
                <a:extLst>
                  <a:ext uri="{FF2B5EF4-FFF2-40B4-BE49-F238E27FC236}">
                    <a16:creationId xmlns:a16="http://schemas.microsoft.com/office/drawing/2014/main" id="{28336563-80CE-46E7-A30E-B8AF1AE3D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Gelijkbenige driehoek 128">
                <a:extLst>
                  <a:ext uri="{FF2B5EF4-FFF2-40B4-BE49-F238E27FC236}">
                    <a16:creationId xmlns:a16="http://schemas.microsoft.com/office/drawing/2014/main" id="{F6D0343D-D7BA-471F-A08E-71570F337B73}"/>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Ovaal 99">
                <a:extLst>
                  <a:ext uri="{FF2B5EF4-FFF2-40B4-BE49-F238E27FC236}">
                    <a16:creationId xmlns:a16="http://schemas.microsoft.com/office/drawing/2014/main" id="{879573A1-D711-4E6F-B0F1-4D3B90899681}"/>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01BF4CDD-36F4-4DFF-B3D7-8C72209199C5}"/>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2" name="Rechte verbindingslijn 101">
                <a:extLst>
                  <a:ext uri="{FF2B5EF4-FFF2-40B4-BE49-F238E27FC236}">
                    <a16:creationId xmlns:a16="http://schemas.microsoft.com/office/drawing/2014/main" id="{913C6F3D-0276-41D8-8A23-5D368F1E3DF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0" name="Groep 79">
              <a:extLst>
                <a:ext uri="{FF2B5EF4-FFF2-40B4-BE49-F238E27FC236}">
                  <a16:creationId xmlns:a16="http://schemas.microsoft.com/office/drawing/2014/main" id="{25A17959-0BB0-41C3-88AB-4C38A15D8C33}"/>
                </a:ext>
              </a:extLst>
            </p:cNvPr>
            <p:cNvGrpSpPr/>
            <p:nvPr userDrawn="1"/>
          </p:nvGrpSpPr>
          <p:grpSpPr>
            <a:xfrm>
              <a:off x="-4668802" y="4423057"/>
              <a:ext cx="252000" cy="216024"/>
              <a:chOff x="-932185" y="5325334"/>
              <a:chExt cx="252000" cy="216024"/>
            </a:xfrm>
          </p:grpSpPr>
          <p:sp>
            <p:nvSpPr>
              <p:cNvPr id="81" name="Rechthoek 80">
                <a:extLst>
                  <a:ext uri="{FF2B5EF4-FFF2-40B4-BE49-F238E27FC236}">
                    <a16:creationId xmlns:a16="http://schemas.microsoft.com/office/drawing/2014/main" id="{517F911A-6A28-4468-823D-73D86C58661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2" name="Groep 81">
                <a:extLst>
                  <a:ext uri="{FF2B5EF4-FFF2-40B4-BE49-F238E27FC236}">
                    <a16:creationId xmlns:a16="http://schemas.microsoft.com/office/drawing/2014/main" id="{ECC1EFC9-ADF9-4727-B1DD-07065016FC56}"/>
                  </a:ext>
                </a:extLst>
              </p:cNvPr>
              <p:cNvGrpSpPr/>
              <p:nvPr userDrawn="1"/>
            </p:nvGrpSpPr>
            <p:grpSpPr>
              <a:xfrm>
                <a:off x="-925512" y="5325900"/>
                <a:ext cx="241658" cy="36000"/>
                <a:chOff x="-964435" y="5325900"/>
                <a:chExt cx="241658" cy="36000"/>
              </a:xfrm>
            </p:grpSpPr>
            <p:sp>
              <p:nvSpPr>
                <p:cNvPr id="91" name="Rechthoek 90">
                  <a:extLst>
                    <a:ext uri="{FF2B5EF4-FFF2-40B4-BE49-F238E27FC236}">
                      <a16:creationId xmlns:a16="http://schemas.microsoft.com/office/drawing/2014/main" id="{40AEC62C-9ED8-4256-9541-E3124E91F35E}"/>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9925747C-C81B-48BE-9FA6-EF89EE7051A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67772A50-0D0A-4D5F-824E-762C9BBAC74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C5F42461-2C41-42AE-9250-E7CF9DEE0A6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D369F13F-C370-48F5-8D26-995D3CB49D1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4DD418A0-F528-4809-B70D-6C2E36DF38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FC3F2581-9FC7-431C-90D3-0BC20384C84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3" name="Groep 82">
                <a:extLst>
                  <a:ext uri="{FF2B5EF4-FFF2-40B4-BE49-F238E27FC236}">
                    <a16:creationId xmlns:a16="http://schemas.microsoft.com/office/drawing/2014/main" id="{58D207B4-FDC4-4D90-96F6-59AD032F73B3}"/>
                  </a:ext>
                </a:extLst>
              </p:cNvPr>
              <p:cNvGrpSpPr/>
              <p:nvPr userDrawn="1"/>
            </p:nvGrpSpPr>
            <p:grpSpPr>
              <a:xfrm>
                <a:off x="-925512" y="5502593"/>
                <a:ext cx="241658" cy="36000"/>
                <a:chOff x="-964435" y="5325900"/>
                <a:chExt cx="241658" cy="36000"/>
              </a:xfrm>
            </p:grpSpPr>
            <p:sp>
              <p:nvSpPr>
                <p:cNvPr id="84" name="Rechthoek 83">
                  <a:extLst>
                    <a:ext uri="{FF2B5EF4-FFF2-40B4-BE49-F238E27FC236}">
                      <a16:creationId xmlns:a16="http://schemas.microsoft.com/office/drawing/2014/main" id="{E3D66120-EDF4-4F16-8806-65DEA7AE7E2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5" name="Rechthoek 84">
                  <a:extLst>
                    <a:ext uri="{FF2B5EF4-FFF2-40B4-BE49-F238E27FC236}">
                      <a16:creationId xmlns:a16="http://schemas.microsoft.com/office/drawing/2014/main" id="{45A59CA4-5A8F-4678-B48D-522030D0BEFF}"/>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A8E3325B-C3D0-4D4D-811A-93C7F2A080C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42805B4B-9575-4243-8C7C-9DF7E2F3592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CA1F97C0-C5FD-4310-909D-EB3EB11FC08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A0F12E64-F748-43AB-A259-B0DC47B1AD9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CE69177A-FC76-4E1D-B87B-0680E31AD4F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3" name="Tijdelijke aanduiding voor inhoud 4">
            <a:extLst>
              <a:ext uri="{FF2B5EF4-FFF2-40B4-BE49-F238E27FC236}">
                <a16:creationId xmlns:a16="http://schemas.microsoft.com/office/drawing/2014/main" id="{A2693CB0-7A00-47B5-AC8A-218FEA18DBFE}"/>
              </a:ext>
            </a:extLst>
          </p:cNvPr>
          <p:cNvSpPr>
            <a:spLocks noGrp="1"/>
          </p:cNvSpPr>
          <p:nvPr>
            <p:ph sz="quarter" idx="17"/>
          </p:nvPr>
        </p:nvSpPr>
        <p:spPr>
          <a:xfrm>
            <a:off x="6420465" y="1941513"/>
            <a:ext cx="5400060" cy="46185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810359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Inhoud">
    <p:spTree>
      <p:nvGrpSpPr>
        <p:cNvPr id="1" name=""/>
        <p:cNvGrpSpPr/>
        <p:nvPr/>
      </p:nvGrpSpPr>
      <p:grpSpPr>
        <a:xfrm>
          <a:off x="0" y="0"/>
          <a:ext cx="0" cy="0"/>
          <a:chOff x="0" y="0"/>
          <a:chExt cx="0" cy="0"/>
        </a:xfrm>
      </p:grpSpPr>
      <p:sp>
        <p:nvSpPr>
          <p:cNvPr id="7" name="Tijdelijke aanduiding voor media 6">
            <a:extLst>
              <a:ext uri="{FF2B5EF4-FFF2-40B4-BE49-F238E27FC236}">
                <a16:creationId xmlns:a16="http://schemas.microsoft.com/office/drawing/2014/main" id="{2EE04D79-F169-4182-BDE3-7D79D8A0A6FD}"/>
              </a:ext>
            </a:extLst>
          </p:cNvPr>
          <p:cNvSpPr>
            <a:spLocks noGrp="1"/>
          </p:cNvSpPr>
          <p:nvPr>
            <p:ph type="media" sz="quarter" idx="10" hasCustomPrompt="1"/>
          </p:nvPr>
        </p:nvSpPr>
        <p:spPr>
          <a:xfrm>
            <a:off x="371475" y="361156"/>
            <a:ext cx="11449050" cy="6135688"/>
          </a:xfrm>
        </p:spPr>
        <p:txBody>
          <a:bodyPr lIns="1800000" rIns="1800000" anchor="b"/>
          <a:lstStyle>
            <a:lvl1pPr marL="0" indent="0" algn="ctr">
              <a:buNone/>
              <a:defRPr sz="1800"/>
            </a:lvl1pPr>
          </a:lstStyle>
          <a:p>
            <a:r>
              <a:rPr lang="en-GB" err="1"/>
              <a:t>Klik</a:t>
            </a:r>
            <a:r>
              <a:rPr lang="en-GB"/>
              <a:t> op het </a:t>
            </a:r>
            <a:r>
              <a:rPr lang="en-GB" err="1"/>
              <a:t>icoon</a:t>
            </a:r>
            <a:r>
              <a:rPr lang="en-GB"/>
              <a:t> om </a:t>
            </a:r>
            <a:r>
              <a:rPr lang="en-GB" err="1"/>
              <a:t>een</a:t>
            </a:r>
            <a:r>
              <a:rPr lang="en-GB"/>
              <a:t> </a:t>
            </a:r>
            <a:r>
              <a:rPr lang="en-GB" err="1"/>
              <a:t>filmpje</a:t>
            </a:r>
            <a:r>
              <a:rPr lang="en-GB"/>
              <a:t> toe </a:t>
            </a:r>
            <a:r>
              <a:rPr lang="en-GB" err="1"/>
              <a:t>te</a:t>
            </a:r>
            <a:r>
              <a:rPr lang="en-GB"/>
              <a:t> </a:t>
            </a:r>
            <a:r>
              <a:rPr lang="en-GB" err="1"/>
              <a:t>voegen</a:t>
            </a:r>
            <a:r>
              <a:rPr lang="en-GB"/>
              <a:t>. </a:t>
            </a:r>
            <a:r>
              <a:rPr lang="en-GB" err="1"/>
              <a:t>Wanneer</a:t>
            </a:r>
            <a:r>
              <a:rPr lang="en-GB"/>
              <a:t> je in </a:t>
            </a:r>
            <a:r>
              <a:rPr lang="en-GB" err="1"/>
              <a:t>presentatiemodus</a:t>
            </a:r>
            <a:r>
              <a:rPr lang="en-GB"/>
              <a:t> op </a:t>
            </a:r>
            <a:r>
              <a:rPr lang="en-GB" err="1"/>
              <a:t>deze</a:t>
            </a:r>
            <a:r>
              <a:rPr lang="en-GB"/>
              <a:t> slide </a:t>
            </a:r>
            <a:r>
              <a:rPr lang="en-GB" err="1"/>
              <a:t>komt</a:t>
            </a:r>
            <a:r>
              <a:rPr lang="en-GB"/>
              <a:t>, </a:t>
            </a:r>
            <a:r>
              <a:rPr lang="en-GB" err="1"/>
              <a:t>klik</a:t>
            </a:r>
            <a:r>
              <a:rPr lang="en-GB"/>
              <a:t> je </a:t>
            </a:r>
            <a:r>
              <a:rPr lang="en-GB" err="1"/>
              <a:t>gewoon</a:t>
            </a:r>
            <a:r>
              <a:rPr lang="en-GB"/>
              <a:t> door met je </a:t>
            </a:r>
            <a:r>
              <a:rPr lang="en-GB" err="1"/>
              <a:t>pijltjes</a:t>
            </a:r>
            <a:r>
              <a:rPr lang="en-GB"/>
              <a:t>: </a:t>
            </a:r>
            <a:r>
              <a:rPr lang="en-GB" err="1"/>
              <a:t>eerst</a:t>
            </a:r>
            <a:r>
              <a:rPr lang="en-GB"/>
              <a:t> </a:t>
            </a:r>
            <a:r>
              <a:rPr lang="en-GB" err="1"/>
              <a:t>zal</a:t>
            </a:r>
            <a:r>
              <a:rPr lang="en-GB"/>
              <a:t> het </a:t>
            </a:r>
            <a:r>
              <a:rPr lang="en-GB" err="1"/>
              <a:t>pijltje</a:t>
            </a:r>
            <a:r>
              <a:rPr lang="en-GB"/>
              <a:t> </a:t>
            </a:r>
            <a:r>
              <a:rPr lang="en-GB" err="1"/>
              <a:t>weggaan</a:t>
            </a:r>
            <a:r>
              <a:rPr lang="en-GB"/>
              <a:t>, </a:t>
            </a:r>
            <a:r>
              <a:rPr lang="en-GB" err="1"/>
              <a:t>klik</a:t>
            </a:r>
            <a:r>
              <a:rPr lang="en-GB"/>
              <a:t> je </a:t>
            </a:r>
            <a:r>
              <a:rPr lang="en-GB" err="1"/>
              <a:t>nog</a:t>
            </a:r>
            <a:r>
              <a:rPr lang="en-GB"/>
              <a:t> </a:t>
            </a:r>
            <a:r>
              <a:rPr lang="en-GB" err="1"/>
              <a:t>eens</a:t>
            </a:r>
            <a:r>
              <a:rPr lang="en-GB"/>
              <a:t>, </a:t>
            </a:r>
            <a:r>
              <a:rPr lang="en-GB" err="1"/>
              <a:t>zal</a:t>
            </a:r>
            <a:r>
              <a:rPr lang="en-GB"/>
              <a:t> het </a:t>
            </a:r>
            <a:r>
              <a:rPr lang="en-GB" err="1"/>
              <a:t>filmpje</a:t>
            </a:r>
            <a:r>
              <a:rPr lang="en-GB"/>
              <a:t> </a:t>
            </a:r>
            <a:r>
              <a:rPr lang="en-GB" err="1"/>
              <a:t>beginnen</a:t>
            </a:r>
            <a:r>
              <a:rPr lang="en-GB"/>
              <a:t> spleen.</a:t>
            </a:r>
          </a:p>
        </p:txBody>
      </p:sp>
      <p:sp>
        <p:nvSpPr>
          <p:cNvPr id="8" name="Tijdelijke aanduiding voor tekst 7">
            <a:extLst>
              <a:ext uri="{FF2B5EF4-FFF2-40B4-BE49-F238E27FC236}">
                <a16:creationId xmlns:a16="http://schemas.microsoft.com/office/drawing/2014/main" id="{B146BBC9-A11F-4503-850C-7A9B9E4A072A}"/>
              </a:ext>
            </a:extLst>
          </p:cNvPr>
          <p:cNvSpPr>
            <a:spLocks noGrp="1"/>
          </p:cNvSpPr>
          <p:nvPr>
            <p:ph type="body" sz="quarter" idx="11"/>
          </p:nvPr>
        </p:nvSpPr>
        <p:spPr>
          <a:xfrm>
            <a:off x="5617949" y="3480558"/>
            <a:ext cx="956106" cy="956104"/>
          </a:xfrm>
          <a:prstGeom prst="ellipse">
            <a:avLst/>
          </a:prstGeom>
          <a:blipFill>
            <a:blip r:embed="rId2">
              <a:extLst>
                <a:ext uri="{96DAC541-7B7A-43D3-8B79-37D633B846F1}">
                  <asvg:svgBlip xmlns:asvg="http://schemas.microsoft.com/office/drawing/2016/SVG/main" r:embed="rId3"/>
                </a:ext>
              </a:extLst>
            </a:blip>
            <a:stretch>
              <a:fillRect/>
            </a:stretch>
          </a:blipFill>
          <a:ln>
            <a:solidFill>
              <a:schemeClr val="tx2"/>
            </a:solidFill>
          </a:ln>
        </p:spPr>
        <p:txBody>
          <a:bodyPr/>
          <a:lstStyle>
            <a:lvl1pPr marL="0" indent="0" algn="ctr">
              <a:buNone/>
              <a:defRPr sz="133">
                <a:noFill/>
              </a:defRPr>
            </a:lvl1pPr>
          </a:lstStyle>
          <a:p>
            <a:pPr lvl="0"/>
            <a:r>
              <a:rPr lang="nl-NL"/>
              <a:t>Klikken om de tekststijl van het model te bewerken</a:t>
            </a:r>
          </a:p>
        </p:txBody>
      </p:sp>
      <p:sp>
        <p:nvSpPr>
          <p:cNvPr id="9" name="Tijdelijke aanduiding voor tekst 9">
            <a:extLst>
              <a:ext uri="{FF2B5EF4-FFF2-40B4-BE49-F238E27FC236}">
                <a16:creationId xmlns:a16="http://schemas.microsoft.com/office/drawing/2014/main" id="{5A71ACB4-7E03-400A-BBE0-F394116FC616}"/>
              </a:ext>
            </a:extLst>
          </p:cNvPr>
          <p:cNvSpPr>
            <a:spLocks noGrp="1"/>
          </p:cNvSpPr>
          <p:nvPr>
            <p:ph type="body" sz="quarter" idx="12"/>
          </p:nvPr>
        </p:nvSpPr>
        <p:spPr>
          <a:xfrm>
            <a:off x="420284"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0" name="Tijdelijke aanduiding voor tekst 9">
            <a:extLst>
              <a:ext uri="{FF2B5EF4-FFF2-40B4-BE49-F238E27FC236}">
                <a16:creationId xmlns:a16="http://schemas.microsoft.com/office/drawing/2014/main" id="{0252142D-0BF0-46E4-9E3E-A5718429DE60}"/>
              </a:ext>
            </a:extLst>
          </p:cNvPr>
          <p:cNvSpPr>
            <a:spLocks noGrp="1"/>
          </p:cNvSpPr>
          <p:nvPr>
            <p:ph type="body" sz="quarter" idx="13"/>
          </p:nvPr>
        </p:nvSpPr>
        <p:spPr>
          <a:xfrm>
            <a:off x="6731716"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1" name="Tijdelijke aanduiding voor tekst 11">
            <a:extLst>
              <a:ext uri="{FF2B5EF4-FFF2-40B4-BE49-F238E27FC236}">
                <a16:creationId xmlns:a16="http://schemas.microsoft.com/office/drawing/2014/main" id="{1F90D8D6-423B-45EB-A51E-E12C8FCEB6F1}"/>
              </a:ext>
            </a:extLst>
          </p:cNvPr>
          <p:cNvSpPr>
            <a:spLocks noGrp="1"/>
          </p:cNvSpPr>
          <p:nvPr>
            <p:ph type="body" sz="quarter" idx="14"/>
          </p:nvPr>
        </p:nvSpPr>
        <p:spPr>
          <a:xfrm>
            <a:off x="10669941" y="6145067"/>
            <a:ext cx="1215273" cy="578957"/>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3B11C059-7827-42C2-A1B2-E9ACF1143C55}"/>
              </a:ext>
            </a:extLst>
          </p:cNvPr>
          <p:cNvSpPr>
            <a:spLocks noGrp="1"/>
          </p:cNvSpPr>
          <p:nvPr>
            <p:ph type="body" sz="quarter" idx="16"/>
          </p:nvPr>
        </p:nvSpPr>
        <p:spPr>
          <a:xfrm>
            <a:off x="371475" y="6305360"/>
            <a:ext cx="1302984" cy="254675"/>
          </a:xfrm>
          <a:blipFill>
            <a:blip r:embed="rId5"/>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13" name="Groep 12">
            <a:extLst>
              <a:ext uri="{FF2B5EF4-FFF2-40B4-BE49-F238E27FC236}">
                <a16:creationId xmlns:a16="http://schemas.microsoft.com/office/drawing/2014/main" id="{0B3B874A-B0CD-4DD5-B3B9-5C3FE64B009C}"/>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B325AC0A-DD87-4AE9-AC2E-79CCF1349C5B}"/>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74B947AF-79FF-4686-BEB7-4B203B3CA7D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24BDC5CE-7F6A-4AE5-B791-88143E68CCB9}"/>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CB538C04-FBD9-42AA-A08B-B847FB8FB700}"/>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BBE82A5A-78FF-4D0F-8C35-3D459A2B277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5C8F6E48-9372-48E6-B5E5-95616E550FA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EDF88F84-F29B-42EE-B898-56BD483939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BC72FD9F-201E-4C3A-8C4C-58B765CAEE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D4DE9AE4-6CF1-404A-8955-93E2F530C1B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4AD80795-0EB0-426D-8072-842882DF329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61A483B3-B3AF-4FD2-AD66-1CE3D8097E23}"/>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349776CE-081B-42B3-BA79-A554E9924100}"/>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2C5A0719-7858-4161-8162-DFA269AF45F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12BFF4FF-9AF2-47D6-A6BA-C99872E31804}"/>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5838A157-F8AF-4391-B1BB-2567CB5EC12A}"/>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67D38183-9FAE-40D2-9969-611A5382CB0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988BF521-03AC-47CA-AE92-86AB18BA6FF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5D90A8F9-99DC-4EF8-9527-8B45E1E0968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A9D5326A-BB55-4DE3-93DA-6D79D038E77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838A5D7A-1AA4-405E-B2B3-4577313775C0}"/>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C66D9FA-5E51-4DF2-A55B-D1A5258956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B516CCE-46FA-41C9-91E7-82F72737304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46AED9B9-F96F-44C6-BF60-9F01B69723E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A146F7AE-2304-4B1F-AA48-4A42191AEB0A}"/>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7BB516-A7FB-46E4-8961-5FF996A6F9C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E9DEACC9-44D9-4A5E-BE43-62C5B5D69A6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D7D58D1-B646-4DC7-9DD3-BBBFFB28730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02E9C06A-8CE0-4A72-BFAA-670DFA76793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2ACB069D-CAD0-496C-93CC-8E4E9275E611}"/>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7267807-8B8B-48A0-A058-645B1302DCC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7BB59263-8182-4E50-8F0A-A8EE619F399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E8CF9775-AEB5-4960-9FB1-B60593CC8908}"/>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2E546A54-9334-4A5E-A99F-517A4358156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A0B14BD-1549-4127-B82A-BE5A842BEE4E}"/>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76E3949-C6EF-49C5-B355-C27E1CB83C09}"/>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F03F07F8-10DD-4172-8057-FEECAABD2FF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6422596A-08AF-46C4-A2EA-6DE1DBF262B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C96B80B1-C9E9-4247-A24F-D9539C5B141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373E250-699E-4C3D-8C45-761C3A80B226}"/>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2D675C3-605B-4D82-B6C8-00CCD65E7C7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AB8B12F4-2583-4D22-9972-A2038155E8CF}"/>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10BD1148-E8AB-40A1-9954-B6DDE7E1858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FBB85A5-EC91-4C8B-96B7-9E02B0818621}"/>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D50D8DA6-03BA-459F-A89C-1E813991A4F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8E22EAA5-97F1-494E-826C-F0576E8E47A2}"/>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033079AC-ABBD-4F3E-B02A-066EA10A82E5}"/>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D722C9B8-626E-4FAA-B8F5-8ACA89047AA3}"/>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CCBFB409-E295-4841-A8BA-8DDADE39734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9BF4F442-3E30-459D-BD05-5682F69FC3C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3509BD32-1ED7-457A-A1C6-0FA2403E63F4}"/>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0E4D9DB8-6DB3-4151-8C36-3B4B25C57517}"/>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9048E7F-D620-46B0-B3DC-28AB9D79BEC9}"/>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26BC2824-3141-48F8-889C-B4547CA5658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2A7C87B7-5E3C-4ED8-9CC4-8D3C7BC6CC22}"/>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3F26228-BADA-4041-83FA-204F72C855B7}"/>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AE7AC60D-80B0-493C-A02A-A2B0EE2D926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0624A8EB-75BD-4442-84C2-F9A9AAE9203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1946947B-9AD0-4859-BDE4-08919FC6546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A1550411-01DC-4DDB-97FA-0DD1232DF5BC}"/>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32D19D3F-CBB5-429E-8EFA-B7CF62B1DC8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52037C00-EEB7-4A8A-B77B-7687D1217000}"/>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810A6AFE-6377-4B35-9DCD-1B049C41D87A}"/>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F30B9B29-1222-4E88-AB5D-B64B8CF5A968}"/>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F75AE6C3-0F71-4002-A15C-F1597D86BBE7}"/>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C9CA870B-F1E1-4B44-958B-01D262CED894}"/>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56D81419-FEF3-49A1-B335-A9637B409D52}"/>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76816F71-63CF-48F6-B005-FEB63F7C0BFA}"/>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1A7801B3-2FDC-48FA-8D48-297EE5DA47A7}"/>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51F48606-1911-49F8-A777-D0694A6CCB2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B003B746-91C6-493B-9115-AEBB63B693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A60EB468-C639-4126-9145-11ACF7321DAB}"/>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00B7C85B-E1D6-4B2A-9F1F-17992419E8F0}"/>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8BCBBA9A-A4CA-43F3-B9B4-F9035DD4A5B1}"/>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2E02C6CE-4A15-42D9-91E2-B775DDE83A7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BD96F65C-28E6-420E-81CF-F9CFEDDC6858}"/>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CC00C9D8-C7BE-4B38-B515-85876F8915C9}"/>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381EF6BA-5300-4B33-BE23-E16A558EE444}"/>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6922E916-9CCE-4058-8B8E-49AF602D8966}"/>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2B33C10D-A7A7-4A35-A4ED-BE9C0FF2F56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1B78F191-F41B-45FC-967D-CBED427EE7B4}"/>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8C26EF55-B6FB-4E67-82A5-6ABF19D38F9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601DA90A-84C8-4962-BF7D-C2C5911EA13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BAE35D5E-AD3C-4CC3-B49A-B8A1CFA09E9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A652531B-1290-4AE2-81BA-5D10AB297F4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5B6123FD-04A0-4FCF-A343-FFD4F531D9C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B1DC6701-06A0-4D00-8B19-07C66FEFBA0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4B6F4AFD-1486-4446-AC80-91E938DD4208}"/>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9C8A2654-5706-486F-893B-76344A18E706}"/>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5F602F36-8F9E-4CE3-BB9B-0945D1CB7FD1}"/>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FAAB8406-6C1E-4728-8B4C-0C2A98FE6AB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23CE75A5-9C22-4A16-AADA-93FAD574D24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548C91-EF00-438C-A0E6-AB730CEBEFC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E5F1A01-4831-4BC9-AE29-7D2140E98C0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738A8723-2287-4E21-AEAE-F19C54906E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5510FE09-1DB1-4EFC-A8DB-E12646A0E91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36997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 calcmode="lin" valueType="num">
                                      <p:cBhvr>
                                        <p:cTn id="8" dur="500"/>
                                        <p:tgtEl>
                                          <p:spTgt spid="8"/>
                                        </p:tgtEl>
                                        <p:attrNameLst>
                                          <p:attrName>style.rotation</p:attrName>
                                        </p:attrNameLst>
                                      </p:cBhvr>
                                      <p:tavLst>
                                        <p:tav tm="0">
                                          <p:val>
                                            <p:fltVal val="0"/>
                                          </p:val>
                                        </p:tav>
                                        <p:tav tm="100000">
                                          <p:val>
                                            <p:fltVal val="90"/>
                                          </p:val>
                                        </p:tav>
                                      </p:tavLst>
                                    </p:anim>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22" presetClass="exit" presetSubtype="8" fill="hold" grpId="0" nodeType="withEffect">
                                  <p:stCondLst>
                                    <p:cond delay="0"/>
                                  </p:stCondLst>
                                  <p:childTnLst>
                                    <p:animEffect transition="out" filter="wipe(left)">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tmplLst>
          <p:tmpl>
            <p:tnLst>
              <p:par>
                <p:cTn presetID="31" presetClass="exit" presetSubtype="0" fill="hold" nodeType="clickEffect">
                  <p:stCondLst>
                    <p:cond delay="0"/>
                  </p:stCondLst>
                  <p:childTnLst>
                    <p:anim calcmode="lin" valueType="num">
                      <p:cBhvr>
                        <p:cTn dur="500"/>
                        <p:tgtEl>
                          <p:spTgt spid="8"/>
                        </p:tgtEl>
                        <p:attrNameLst>
                          <p:attrName>ppt_w</p:attrName>
                        </p:attrNameLst>
                      </p:cBhvr>
                      <p:tavLst>
                        <p:tav tm="0">
                          <p:val>
                            <p:strVal val="ppt_w"/>
                          </p:val>
                        </p:tav>
                        <p:tav tm="100000">
                          <p:val>
                            <p:fltVal val="0"/>
                          </p:val>
                        </p:tav>
                      </p:tavLst>
                    </p:anim>
                    <p:anim calcmode="lin" valueType="num">
                      <p:cBhvr>
                        <p:cTn dur="500"/>
                        <p:tgtEl>
                          <p:spTgt spid="8"/>
                        </p:tgtEl>
                        <p:attrNameLst>
                          <p:attrName>ppt_h</p:attrName>
                        </p:attrNameLst>
                      </p:cBhvr>
                      <p:tavLst>
                        <p:tav tm="0">
                          <p:val>
                            <p:strVal val="ppt_h"/>
                          </p:val>
                        </p:tav>
                        <p:tav tm="100000">
                          <p:val>
                            <p:fltVal val="0"/>
                          </p:val>
                        </p:tav>
                      </p:tavLst>
                    </p:anim>
                    <p:anim calcmode="lin" valueType="num">
                      <p:cBhvr>
                        <p:cTn dur="500"/>
                        <p:tgtEl>
                          <p:spTgt spid="8"/>
                        </p:tgtEl>
                        <p:attrNameLst>
                          <p:attrName>style.rotation</p:attrName>
                        </p:attrNameLst>
                      </p:cBhvr>
                      <p:tavLst>
                        <p:tav tm="0">
                          <p:val>
                            <p:fltVal val="0"/>
                          </p:val>
                        </p:tav>
                        <p:tav tm="100000">
                          <p:val>
                            <p:fltVal val="90"/>
                          </p:val>
                        </p:tav>
                      </p:tavLst>
                    </p:anim>
                    <p:animEffect transition="out" filter="fade">
                      <p:cBhvr>
                        <p:cTn dur="500"/>
                        <p:tgtEl>
                          <p:spTgt spid="8"/>
                        </p:tgtEl>
                      </p:cBhvr>
                    </p:animEffect>
                    <p:set>
                      <p:cBhvr>
                        <p:cTn dur="1" fill="hold">
                          <p:stCondLst>
                            <p:cond delay="499"/>
                          </p:stCondLst>
                        </p:cTn>
                        <p:tgtEl>
                          <p:spTgt spid="8"/>
                        </p:tgtEl>
                        <p:attrNameLst>
                          <p:attrName>style.visibility</p:attrName>
                        </p:attrNameLst>
                      </p:cBhvr>
                      <p:to>
                        <p:strVal val="hidden"/>
                      </p:to>
                    </p:set>
                  </p:childTnLst>
                </p:cTn>
              </p:par>
            </p:tnLst>
          </p:tmpl>
        </p:tmplLst>
      </p:bldP>
      <p:bldP spid="9" grpId="0" animBg="1">
        <p:tmplLst>
          <p:tmpl>
            <p:tnLst>
              <p:par>
                <p:cTn presetID="22" presetClass="exit" presetSubtype="2" fill="hold" nodeType="withEffect">
                  <p:stCondLst>
                    <p:cond delay="0"/>
                  </p:stCondLst>
                  <p:childTnLst>
                    <p:animEffect transition="out" filter="wipe(right)">
                      <p:cBhvr>
                        <p:cTn dur="500"/>
                        <p:tgtEl>
                          <p:spTgt spid="9"/>
                        </p:tgtEl>
                      </p:cBhvr>
                    </p:animEffect>
                    <p:set>
                      <p:cBhvr>
                        <p:cTn dur="1" fill="hold">
                          <p:stCondLst>
                            <p:cond delay="499"/>
                          </p:stCondLst>
                        </p:cTn>
                        <p:tgtEl>
                          <p:spTgt spid="9"/>
                        </p:tgtEl>
                        <p:attrNameLst>
                          <p:attrName>style.visibility</p:attrName>
                        </p:attrNameLst>
                      </p:cBhvr>
                      <p:to>
                        <p:strVal val="hidden"/>
                      </p:to>
                    </p:set>
                  </p:childTnLst>
                </p:cTn>
              </p:par>
            </p:tnLst>
          </p:tmpl>
        </p:tmplLst>
      </p:bldP>
      <p:bldP spid="10" grpId="0" animBg="1">
        <p:tmplLst>
          <p:tmpl>
            <p:tnLst>
              <p:par>
                <p:cTn presetID="22" presetClass="exit" presetSubtype="8" fill="hold" nodeType="withEffect">
                  <p:stCondLst>
                    <p:cond delay="0"/>
                  </p:stCondLst>
                  <p:childTnLst>
                    <p:animEffect transition="out" filter="wipe(left)">
                      <p:cBhvr>
                        <p:cTn dur="500"/>
                        <p:tgtEl>
                          <p:spTgt spid="10"/>
                        </p:tgtEl>
                      </p:cBhvr>
                    </p:animEffect>
                    <p:set>
                      <p:cBhvr>
                        <p:cTn dur="1" fill="hold">
                          <p:stCondLst>
                            <p:cond delay="499"/>
                          </p:stCondLst>
                        </p:cTn>
                        <p:tgtEl>
                          <p:spTgt spid="10"/>
                        </p:tgtEl>
                        <p:attrNameLst>
                          <p:attrName>style.visibility</p:attrName>
                        </p:attrNameLst>
                      </p:cBhvr>
                      <p:to>
                        <p:strVal val="hidden"/>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4"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6333460"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4"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33462"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4140935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5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2784180"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20744"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55246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6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5"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4555739"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AAC55F0C-CF5F-4A28-A4BB-5CC311B45142}"/>
              </a:ext>
            </a:extLst>
          </p:cNvPr>
          <p:cNvSpPr>
            <a:spLocks noGrp="1"/>
          </p:cNvSpPr>
          <p:nvPr>
            <p:ph type="body" sz="quarter" idx="16"/>
          </p:nvPr>
        </p:nvSpPr>
        <p:spPr>
          <a:xfrm>
            <a:off x="8092303"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944684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0" y="0"/>
            <a:ext cx="12192000" cy="6857999"/>
          </a:xfrm>
          <a:solidFill>
            <a:schemeClr val="bg1">
              <a:lumMod val="95000"/>
            </a:schemeClr>
          </a:solidFill>
        </p:spPr>
        <p:txBody>
          <a:bodyPr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3" name="Tijdelijke aanduiding voor tekst 11">
            <a:extLst>
              <a:ext uri="{FF2B5EF4-FFF2-40B4-BE49-F238E27FC236}">
                <a16:creationId xmlns:a16="http://schemas.microsoft.com/office/drawing/2014/main" id="{319F3F12-C3F5-4CDA-930B-ECCC8B8D2783}"/>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4" name="Tijdelijke aanduiding voor tekst 11">
            <a:extLst>
              <a:ext uri="{FF2B5EF4-FFF2-40B4-BE49-F238E27FC236}">
                <a16:creationId xmlns:a16="http://schemas.microsoft.com/office/drawing/2014/main" id="{F6D0EA1E-6DFA-4696-87AF-CD7BF77B59DB}"/>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962524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ces_4">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3375705"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6368483"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9361261"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93452"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4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9345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338272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637199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9361261"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664010"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563345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862851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4216657744"/>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ces_5">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741706"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510048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745926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9818610"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5858"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5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743481"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5101669"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7459857"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9818045"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16305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452479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688348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924226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653836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70" userDrawn="1">
          <p15:clr>
            <a:srgbClr val="FBAE40"/>
          </p15:clr>
        </p15:guide>
        <p15:guide id="3" pos="731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ces_6">
    <p:spTree>
      <p:nvGrpSpPr>
        <p:cNvPr id="1" name=""/>
        <p:cNvGrpSpPr/>
        <p:nvPr/>
      </p:nvGrpSpPr>
      <p:grpSpPr>
        <a:xfrm>
          <a:off x="0" y="0"/>
          <a:ext cx="0" cy="0"/>
          <a:chOff x="0" y="0"/>
          <a:chExt cx="0" cy="0"/>
        </a:xfrm>
      </p:grpSpPr>
      <p:sp>
        <p:nvSpPr>
          <p:cNvPr id="17" name="Tijdelijke aanduiding voor tekst 47">
            <a:extLst>
              <a:ext uri="{FF2B5EF4-FFF2-40B4-BE49-F238E27FC236}">
                <a16:creationId xmlns:a16="http://schemas.microsoft.com/office/drawing/2014/main" id="{19503EA8-70F5-4B81-BA91-57B2227C0D53}"/>
              </a:ext>
            </a:extLst>
          </p:cNvPr>
          <p:cNvSpPr>
            <a:spLocks noGrp="1"/>
          </p:cNvSpPr>
          <p:nvPr>
            <p:ph type="body" sz="quarter" idx="27"/>
          </p:nvPr>
        </p:nvSpPr>
        <p:spPr>
          <a:xfrm>
            <a:off x="10076959"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320910"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4258894"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6196878"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8134862"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2926"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6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324100"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4262907"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6201714"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8140521"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190931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384871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5788117"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772751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18" name="Tijdelijke aanduiding voor tekst 45">
            <a:extLst>
              <a:ext uri="{FF2B5EF4-FFF2-40B4-BE49-F238E27FC236}">
                <a16:creationId xmlns:a16="http://schemas.microsoft.com/office/drawing/2014/main" id="{CDC7F973-1215-4136-9B1D-BCAD78C25A82}"/>
              </a:ext>
            </a:extLst>
          </p:cNvPr>
          <p:cNvSpPr>
            <a:spLocks noGrp="1"/>
          </p:cNvSpPr>
          <p:nvPr>
            <p:ph type="body" sz="quarter" idx="28"/>
          </p:nvPr>
        </p:nvSpPr>
        <p:spPr>
          <a:xfrm>
            <a:off x="10079326"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19" name="Tijdelijke aanduiding voor tekst 3">
            <a:extLst>
              <a:ext uri="{FF2B5EF4-FFF2-40B4-BE49-F238E27FC236}">
                <a16:creationId xmlns:a16="http://schemas.microsoft.com/office/drawing/2014/main" id="{A53BD620-8384-450D-B278-D558F207D337}"/>
              </a:ext>
            </a:extLst>
          </p:cNvPr>
          <p:cNvSpPr>
            <a:spLocks noGrp="1"/>
          </p:cNvSpPr>
          <p:nvPr>
            <p:ph type="body" sz="quarter" idx="29"/>
          </p:nvPr>
        </p:nvSpPr>
        <p:spPr>
          <a:xfrm>
            <a:off x="966692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18758696"/>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
    <p:bg>
      <p:bgPr>
        <a:solidFill>
          <a:schemeClr val="tx2"/>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6106860-672F-464C-9B56-B6542BE282EF}"/>
              </a:ext>
            </a:extLst>
          </p:cNvPr>
          <p:cNvSpPr>
            <a:spLocks noGrp="1"/>
          </p:cNvSpPr>
          <p:nvPr>
            <p:ph type="pic" sz="quarter" idx="13"/>
          </p:nvPr>
        </p:nvSpPr>
        <p:spPr>
          <a:xfrm>
            <a:off x="-3751" y="3160816"/>
            <a:ext cx="12195751" cy="3697184"/>
          </a:xfrm>
          <a:custGeom>
            <a:avLst/>
            <a:gdLst>
              <a:gd name="connsiteX0" fmla="*/ 0 w 12192000"/>
              <a:gd name="connsiteY0" fmla="*/ 0 h 3685646"/>
              <a:gd name="connsiteX1" fmla="*/ 12192000 w 12192000"/>
              <a:gd name="connsiteY1" fmla="*/ 0 h 3685646"/>
              <a:gd name="connsiteX2" fmla="*/ 12192000 w 12192000"/>
              <a:gd name="connsiteY2" fmla="*/ 0 h 3685646"/>
              <a:gd name="connsiteX3" fmla="*/ 12192000 w 12192000"/>
              <a:gd name="connsiteY3" fmla="*/ 3685646 h 3685646"/>
              <a:gd name="connsiteX4" fmla="*/ 0 w 12192000"/>
              <a:gd name="connsiteY4" fmla="*/ 3685646 h 3685646"/>
              <a:gd name="connsiteX5" fmla="*/ 0 w 12192000"/>
              <a:gd name="connsiteY5" fmla="*/ 0 h 3685646"/>
              <a:gd name="connsiteX0" fmla="*/ 32084 w 12224084"/>
              <a:gd name="connsiteY0" fmla="*/ 0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6" fmla="*/ 32084 w 12224084"/>
              <a:gd name="connsiteY6" fmla="*/ 0 h 3685646"/>
              <a:gd name="connsiteX0" fmla="*/ 0 w 12224084"/>
              <a:gd name="connsiteY0" fmla="*/ 962526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0" fmla="*/ 0 w 12195751"/>
              <a:gd name="connsiteY0" fmla="*/ 962526 h 3685646"/>
              <a:gd name="connsiteX1" fmla="*/ 12195751 w 12195751"/>
              <a:gd name="connsiteY1" fmla="*/ 0 h 3685646"/>
              <a:gd name="connsiteX2" fmla="*/ 12195751 w 12195751"/>
              <a:gd name="connsiteY2" fmla="*/ 0 h 3685646"/>
              <a:gd name="connsiteX3" fmla="*/ 12195751 w 12195751"/>
              <a:gd name="connsiteY3" fmla="*/ 3685646 h 3685646"/>
              <a:gd name="connsiteX4" fmla="*/ 3751 w 12195751"/>
              <a:gd name="connsiteY4" fmla="*/ 3685646 h 3685646"/>
              <a:gd name="connsiteX5" fmla="*/ 0 w 12195751"/>
              <a:gd name="connsiteY5" fmla="*/ 962526 h 36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5751" h="3685646">
                <a:moveTo>
                  <a:pt x="0" y="962526"/>
                </a:moveTo>
                <a:lnTo>
                  <a:pt x="12195751" y="0"/>
                </a:lnTo>
                <a:lnTo>
                  <a:pt x="12195751" y="0"/>
                </a:lnTo>
                <a:lnTo>
                  <a:pt x="12195751" y="3685646"/>
                </a:lnTo>
                <a:lnTo>
                  <a:pt x="3751" y="3685646"/>
                </a:lnTo>
                <a:cubicBezTo>
                  <a:pt x="2501" y="2777939"/>
                  <a:pt x="1250" y="1870233"/>
                  <a:pt x="0" y="962526"/>
                </a:cubicBezTo>
                <a:close/>
              </a:path>
            </a:pathLst>
          </a:custGeom>
          <a:solidFill>
            <a:schemeClr val="bg2"/>
          </a:solidFill>
        </p:spPr>
        <p:txBody>
          <a:bodyPr anchor="ctr"/>
          <a:lstStyle>
            <a:lvl1pPr marL="0" indent="0" algn="ctr">
              <a:buNone/>
              <a:defRPr/>
            </a:lvl1pPr>
          </a:lstStyle>
          <a:p>
            <a:r>
              <a:rPr lang="nl-NL"/>
              <a:t>Klik op het pictogram als u een afbeelding wilt toevoegen</a:t>
            </a:r>
            <a:endParaRPr lang="en-GB"/>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5" y="594931"/>
            <a:ext cx="10182432" cy="1623660"/>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3260841"/>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6/11/2023</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2427517"/>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2844179"/>
            <a:ext cx="6344840" cy="316637"/>
          </a:xfrm>
        </p:spPr>
        <p:txBody>
          <a:bodyPr/>
          <a:lstStyle>
            <a:lvl1pPr marL="0" indent="0">
              <a:buNone/>
              <a:defRPr sz="2200"/>
            </a:lvl1pPr>
          </a:lstStyle>
          <a:p>
            <a:pPr lvl="0"/>
            <a:r>
              <a:rPr lang="nl-NL"/>
              <a:t>Overlegorgaan/ entiteit/ afdeling/ team</a:t>
            </a:r>
          </a:p>
        </p:txBody>
      </p:sp>
      <p:sp>
        <p:nvSpPr>
          <p:cNvPr id="14" name="Tijdelijke aanduiding voor tekst 11">
            <a:extLst>
              <a:ext uri="{FF2B5EF4-FFF2-40B4-BE49-F238E27FC236}">
                <a16:creationId xmlns:a16="http://schemas.microsoft.com/office/drawing/2014/main" id="{07C37E9D-A48B-487D-9E97-0660AB7B7EAB}"/>
              </a:ext>
            </a:extLst>
          </p:cNvPr>
          <p:cNvSpPr>
            <a:spLocks noGrp="1"/>
          </p:cNvSpPr>
          <p:nvPr>
            <p:ph type="body" sz="quarter" idx="14"/>
          </p:nvPr>
        </p:nvSpPr>
        <p:spPr>
          <a:xfrm>
            <a:off x="1026289" y="5778793"/>
            <a:ext cx="1620838" cy="772169"/>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6" name="Tijdelijke aanduiding voor tekst 11">
            <a:extLst>
              <a:ext uri="{FF2B5EF4-FFF2-40B4-BE49-F238E27FC236}">
                <a16:creationId xmlns:a16="http://schemas.microsoft.com/office/drawing/2014/main" id="{DD178694-AE67-49F7-ACAB-C99ADFC00CD3}"/>
              </a:ext>
            </a:extLst>
          </p:cNvPr>
          <p:cNvSpPr>
            <a:spLocks noGrp="1"/>
          </p:cNvSpPr>
          <p:nvPr>
            <p:ph type="body" sz="quarter" idx="16"/>
          </p:nvPr>
        </p:nvSpPr>
        <p:spPr>
          <a:xfrm>
            <a:off x="9591796" y="6023910"/>
            <a:ext cx="1620000" cy="31663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9" name="Groep 8">
            <a:extLst>
              <a:ext uri="{FF2B5EF4-FFF2-40B4-BE49-F238E27FC236}">
                <a16:creationId xmlns:a16="http://schemas.microsoft.com/office/drawing/2014/main" id="{5AF79CE4-6B23-4417-9A54-485B964EDFA7}"/>
              </a:ext>
            </a:extLst>
          </p:cNvPr>
          <p:cNvGrpSpPr/>
          <p:nvPr userDrawn="1"/>
        </p:nvGrpSpPr>
        <p:grpSpPr>
          <a:xfrm>
            <a:off x="-6865737" y="267572"/>
            <a:ext cx="3385298" cy="3438922"/>
            <a:chOff x="-3549710" y="1276353"/>
            <a:chExt cx="3385298" cy="3438922"/>
          </a:xfrm>
        </p:grpSpPr>
        <p:grpSp>
          <p:nvGrpSpPr>
            <p:cNvPr id="11" name="Groep 10">
              <a:extLst>
                <a:ext uri="{FF2B5EF4-FFF2-40B4-BE49-F238E27FC236}">
                  <a16:creationId xmlns:a16="http://schemas.microsoft.com/office/drawing/2014/main" id="{CB9E39F3-A248-413E-85EE-21404872C946}"/>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C1E5353A-42CA-4646-BC42-3F911AF89E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EB6DEFAE-0418-4881-8D18-0631033623F7}"/>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8BAE2A86-80F3-49D6-9D82-C96E03F8FDFD}"/>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F80B3880-C530-463E-8279-F727FE84C1D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82002D69-85D9-428A-BB09-58E12605810F}"/>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BCF80170-C532-4621-BE8E-FA50A1BA6C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A37B10E1-4DD1-44FB-9F1D-3B145B5184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792C44E4-5680-460B-AC54-0CBF643E39B3}"/>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6424707A-F280-4404-A6A9-4C097F613F9C}"/>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33E5ACCE-FFA5-4E31-A9B1-EFBCB3ABF176}"/>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B90E999D-8D08-4BAA-8131-BF945B79C6B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B1763B7D-0DDD-452D-BB11-F56990818346}"/>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EEF5D88D-1A94-4198-ABE7-5141B3F890CA}"/>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56777E7-F0B0-41F1-B91F-2FB8F6A8206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0DBCFFCD-12DD-4B7F-A6D3-D2294E8E323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A4090A3B-5E4E-48A9-9479-D7A9151F842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4DF8415C-1104-4178-92E1-E573151958D2}"/>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659473F7-D587-4B1E-9F4C-0E7531056D6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498E847B-6792-45C0-8EF9-8CC0A66640F1}"/>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3636EE5B-2C4E-461D-B42E-76C72593642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199B19C-81EE-411F-80CF-1B3E7240474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8EC920E-3A88-4B5D-88EE-DC85B0B5C227}"/>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8C83483D-94AC-407C-99C6-CB60EE8C645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204C9C7-8722-4CB7-B23F-6603A9D7AA2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308AFA46-13DA-4501-8EF8-7EC3A13520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8D412DD5-57B7-4F01-96A0-1FD4C388D4C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47457D25-38DA-4CE1-B423-1DB798C695B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66028CF-BE44-4BAC-A1D2-B71A08465DA6}"/>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B6E43B8-2E25-4379-BCD4-BF3236C9E0A7}"/>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411B5C15-57F4-467D-B71C-07BC711E3E82}"/>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5827BC9E-79F7-4212-9095-FE4A6C5B0673}"/>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0C534265-E5FB-45A2-9094-726A773733C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FF6EEF-F518-4DC7-866B-8363A8E7534D}"/>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9160142-D26E-4428-892E-A2CCF9D80B5E}"/>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A74C904F-D2C3-4661-9E7F-F9DC255ED1F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D0EE4903-8B95-4F9D-BBB1-B7357980674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70170099-EB93-4FD0-B037-14E878F08870}"/>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1D29379-E407-4458-8ACC-99FA7AE346B5}"/>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23E9FA52-B93F-45B2-990A-7B3F342D7CF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60209E20-9216-43E5-AF61-4F8741A0EAD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52025338-9BA9-4B75-95DC-A5CA277AA8D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0DF29BB-7E8D-4017-BCD0-871370A1ED6D}"/>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B8FD592D-5F2E-410F-8AE3-6D301C53BB8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1E18D00C-AAA5-4F63-BD17-A509FCE2C6D8}"/>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57D4C74C-DD63-47A8-9FB8-CF1BE33C693C}"/>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0CE5EC25-5833-4677-9AF0-BD6EF0E173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07A413E1-F715-4A10-8039-01B376D5B6C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7DF924FA-76B8-4402-8724-3AA92540FA72}"/>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A3C1C1A8-842F-4731-A00D-8A4BC4B497A6}"/>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38253F5-369D-4688-B8B3-6BAD73677CBD}"/>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01A46908-D33B-497B-B364-7EEF794A4A5E}"/>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E5ACFC3E-A3CE-4F8D-A6B4-927545A32EE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91773A2F-ACA9-4D3F-B2FA-199ADE45EB4C}"/>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766B0088-7651-4790-AC8C-2F6202E54C05}"/>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68804DD9-7C30-4AE7-9344-C7C114E90547}"/>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9E447AE8-08C5-49D3-B3CF-D40500A6D20C}"/>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C4D34406-9511-4ED7-B93C-310155E3FF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 name="Tijdelijke aanduiding voor tekst 2">
              <a:extLst>
                <a:ext uri="{FF2B5EF4-FFF2-40B4-BE49-F238E27FC236}">
                  <a16:creationId xmlns:a16="http://schemas.microsoft.com/office/drawing/2014/main" id="{ACFFE5C8-AA63-49D1-B410-92CCAE18C552}"/>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7E16BBF6-19B4-4D4B-B58A-310D4A23FCCD}"/>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27EF3CD9-91F3-4B3B-97A1-3FC59A92B2EC}"/>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456384D4-1BB1-439F-8CBE-06967B00B4E8}"/>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0129BA54-FC8A-44C9-A9FA-58C5DFAAF823}"/>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189FB989-F318-405F-8CC1-924C3E369489}"/>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55CAEAFF-66A2-48A5-90EA-26FABD61139C}"/>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22002DAD-EF4E-4C13-81D7-B0758FE82597}"/>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0BBC905D-F3A9-4C51-8DF9-5B3B1AD52A0D}"/>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9F03024D-832B-4972-A17E-1C774A9F24C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D9449159-F2C7-487C-BCC8-9E88D0540105}"/>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14478D1B-6603-4989-BF7A-E67DD65928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ECCD23E2-1FE4-43D2-8352-B69D91502B08}"/>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A0A3F954-3B82-4C3B-ADED-E60D09D932F2}"/>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418C5897-F90F-4E3F-9FB8-422089803DCA}"/>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0972FEE2-EA9B-484D-9CD1-D436F2AC3A3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7086C859-CD46-4297-A7B8-D0E9D9EF48F7}"/>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007625F9-0CE8-4110-ABE8-4FF35734F6BA}"/>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4790DF7B-ECAC-4CC5-9189-0F5A8FD3DBCD}"/>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BC570768-ACB3-4A8B-B331-08D9810DC45C}"/>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832FFB08-6720-4277-A060-D0B7D18FDFB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9BE078D6-853F-4B94-B7CA-351B8C7304DC}"/>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30CD4F59-AB0E-415F-AD55-7DFFC999CE9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732DC47-6416-43B9-8A04-941D16682B20}"/>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00526621-07F1-4A52-912D-99546696B28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B3CAD027-38EF-4922-8AEB-0E5E5F970D0E}"/>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30E423F3-4823-462A-82E5-3EDB7FD8EDC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AC1CAAA0-7750-4B99-938B-57199DF103E9}"/>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E2C824F5-32AD-439D-846F-0DA023454060}"/>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03F039B5-2DE0-4E1A-8016-323B2807A087}"/>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6D679CB0-7AE0-43AD-BB10-B2C351B45E2F}"/>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9155D2F4-99F5-44E7-B8AF-5E9EC5DDA449}"/>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C88E3028-D030-4029-ABE7-B1312C94816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FCFF02C5-13EE-4CA9-8C3F-EDE0B7E77F0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48EC1B5A-4174-4128-9F90-21C0B7A564C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5023AC7E-1E07-42DD-A794-6F9EED31EB2A}"/>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857EDC5D-7AA1-45BE-A275-D1012A38A00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138077386"/>
      </p:ext>
    </p:extLst>
  </p:cSld>
  <p:clrMapOvr>
    <a:masterClrMapping/>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iagram_1">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CF0F6058-1C43-45BF-838E-0A8A6EC9000D}"/>
              </a:ext>
            </a:extLst>
          </p:cNvPr>
          <p:cNvSpPr/>
          <p:nvPr userDrawn="1"/>
        </p:nvSpPr>
        <p:spPr>
          <a:xfrm>
            <a:off x="371475" y="3143242"/>
            <a:ext cx="1144905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3" name="Ovaal 2">
            <a:extLst>
              <a:ext uri="{FF2B5EF4-FFF2-40B4-BE49-F238E27FC236}">
                <a16:creationId xmlns:a16="http://schemas.microsoft.com/office/drawing/2014/main" id="{46464D7C-E50B-4B40-B1F5-306515F21587}"/>
              </a:ext>
            </a:extLst>
          </p:cNvPr>
          <p:cNvSpPr/>
          <p:nvPr userDrawn="1"/>
        </p:nvSpPr>
        <p:spPr>
          <a:xfrm>
            <a:off x="4534051" y="2564904"/>
            <a:ext cx="3123898" cy="312389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Vrije vorm: vorm 4">
            <a:extLst>
              <a:ext uri="{FF2B5EF4-FFF2-40B4-BE49-F238E27FC236}">
                <a16:creationId xmlns:a16="http://schemas.microsoft.com/office/drawing/2014/main" id="{46D94DE2-C1CB-4AA4-BBB9-8F83AA03DF4B}"/>
              </a:ext>
            </a:extLst>
          </p:cNvPr>
          <p:cNvSpPr/>
          <p:nvPr/>
        </p:nvSpPr>
        <p:spPr>
          <a:xfrm>
            <a:off x="1073150" y="3649934"/>
            <a:ext cx="4366944" cy="1034506"/>
          </a:xfrm>
          <a:custGeom>
            <a:avLst/>
            <a:gdLst>
              <a:gd name="connsiteX0" fmla="*/ 0 w 4366944"/>
              <a:gd name="connsiteY0" fmla="*/ 0 h 1034506"/>
              <a:gd name="connsiteX1" fmla="*/ 4366944 w 4366944"/>
              <a:gd name="connsiteY1" fmla="*/ 0 h 1034506"/>
              <a:gd name="connsiteX2" fmla="*/ 4306328 w 4366944"/>
              <a:gd name="connsiteY2" fmla="*/ 73467 h 1034506"/>
              <a:gd name="connsiteX3" fmla="*/ 4158754 w 4366944"/>
              <a:gd name="connsiteY3" fmla="*/ 556591 h 1034506"/>
              <a:gd name="connsiteX4" fmla="*/ 4226659 w 4366944"/>
              <a:gd name="connsiteY4" fmla="*/ 892936 h 1034506"/>
              <a:gd name="connsiteX5" fmla="*/ 4303501 w 4366944"/>
              <a:gd name="connsiteY5" fmla="*/ 1034506 h 1034506"/>
              <a:gd name="connsiteX6" fmla="*/ 0 w 4366944"/>
              <a:gd name="connsiteY6" fmla="*/ 1034506 h 1034506"/>
              <a:gd name="connsiteX7" fmla="*/ 0 w 4366944"/>
              <a:gd name="connsiteY7" fmla="*/ 0 h 103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944" h="1034506">
                <a:moveTo>
                  <a:pt x="0" y="0"/>
                </a:moveTo>
                <a:lnTo>
                  <a:pt x="4366944" y="0"/>
                </a:lnTo>
                <a:lnTo>
                  <a:pt x="4306328" y="73467"/>
                </a:lnTo>
                <a:cubicBezTo>
                  <a:pt x="4213158" y="211378"/>
                  <a:pt x="4158754" y="377631"/>
                  <a:pt x="4158754" y="556591"/>
                </a:cubicBezTo>
                <a:cubicBezTo>
                  <a:pt x="4158754" y="675898"/>
                  <a:pt x="4182934" y="789557"/>
                  <a:pt x="4226659" y="892936"/>
                </a:cubicBezTo>
                <a:lnTo>
                  <a:pt x="4303501" y="1034506"/>
                </a:lnTo>
                <a:lnTo>
                  <a:pt x="0" y="1034506"/>
                </a:lnTo>
                <a:lnTo>
                  <a:pt x="0" y="0"/>
                </a:ln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8" name="Vrije vorm: vorm 7">
            <a:extLst>
              <a:ext uri="{FF2B5EF4-FFF2-40B4-BE49-F238E27FC236}">
                <a16:creationId xmlns:a16="http://schemas.microsoft.com/office/drawing/2014/main" id="{5F7E0EDD-D61F-44F6-BBD0-7D9701F415C7}"/>
              </a:ext>
            </a:extLst>
          </p:cNvPr>
          <p:cNvSpPr/>
          <p:nvPr/>
        </p:nvSpPr>
        <p:spPr>
          <a:xfrm>
            <a:off x="6751906" y="3649934"/>
            <a:ext cx="4366944" cy="1034506"/>
          </a:xfrm>
          <a:custGeom>
            <a:avLst/>
            <a:gdLst>
              <a:gd name="connsiteX0" fmla="*/ 0 w 4366944"/>
              <a:gd name="connsiteY0" fmla="*/ 0 h 1034506"/>
              <a:gd name="connsiteX1" fmla="*/ 4366944 w 4366944"/>
              <a:gd name="connsiteY1" fmla="*/ 0 h 1034506"/>
              <a:gd name="connsiteX2" fmla="*/ 4366944 w 4366944"/>
              <a:gd name="connsiteY2" fmla="*/ 1034506 h 1034506"/>
              <a:gd name="connsiteX3" fmla="*/ 63444 w 4366944"/>
              <a:gd name="connsiteY3" fmla="*/ 1034506 h 1034506"/>
              <a:gd name="connsiteX4" fmla="*/ 140285 w 4366944"/>
              <a:gd name="connsiteY4" fmla="*/ 892936 h 1034506"/>
              <a:gd name="connsiteX5" fmla="*/ 208190 w 4366944"/>
              <a:gd name="connsiteY5" fmla="*/ 556591 h 1034506"/>
              <a:gd name="connsiteX6" fmla="*/ 60616 w 4366944"/>
              <a:gd name="connsiteY6" fmla="*/ 73467 h 1034506"/>
              <a:gd name="connsiteX7" fmla="*/ 0 w 4366944"/>
              <a:gd name="connsiteY7" fmla="*/ 0 h 103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944" h="1034506">
                <a:moveTo>
                  <a:pt x="0" y="0"/>
                </a:moveTo>
                <a:lnTo>
                  <a:pt x="4366944" y="0"/>
                </a:lnTo>
                <a:lnTo>
                  <a:pt x="4366944" y="1034506"/>
                </a:lnTo>
                <a:lnTo>
                  <a:pt x="63444" y="1034506"/>
                </a:lnTo>
                <a:lnTo>
                  <a:pt x="140285" y="892936"/>
                </a:lnTo>
                <a:cubicBezTo>
                  <a:pt x="184011" y="789557"/>
                  <a:pt x="208190" y="675898"/>
                  <a:pt x="208190" y="556591"/>
                </a:cubicBezTo>
                <a:cubicBezTo>
                  <a:pt x="208190" y="377631"/>
                  <a:pt x="153787" y="211378"/>
                  <a:pt x="60616" y="73467"/>
                </a:cubicBezTo>
                <a:lnTo>
                  <a:pt x="0" y="0"/>
                </a:ln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1" name="Ovaal 10">
            <a:extLst>
              <a:ext uri="{FF2B5EF4-FFF2-40B4-BE49-F238E27FC236}">
                <a16:creationId xmlns:a16="http://schemas.microsoft.com/office/drawing/2014/main" id="{889B7899-8E51-46C6-A948-569513094F7F}"/>
              </a:ext>
            </a:extLst>
          </p:cNvPr>
          <p:cNvSpPr/>
          <p:nvPr/>
        </p:nvSpPr>
        <p:spPr>
          <a:xfrm>
            <a:off x="5542722" y="3613909"/>
            <a:ext cx="1106556" cy="11065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3" name="Rechte verbindingslijn 12">
            <a:extLst>
              <a:ext uri="{FF2B5EF4-FFF2-40B4-BE49-F238E27FC236}">
                <a16:creationId xmlns:a16="http://schemas.microsoft.com/office/drawing/2014/main" id="{FAD014A5-2B0B-44EF-B140-4293D91E6DCE}"/>
              </a:ext>
            </a:extLst>
          </p:cNvPr>
          <p:cNvCxnSpPr/>
          <p:nvPr userDrawn="1"/>
        </p:nvCxnSpPr>
        <p:spPr>
          <a:xfrm>
            <a:off x="6669157" y="4164496"/>
            <a:ext cx="69573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6E4BCBB8-F35D-4312-A504-CFF1078D0338}"/>
              </a:ext>
            </a:extLst>
          </p:cNvPr>
          <p:cNvCxnSpPr/>
          <p:nvPr userDrawn="1"/>
        </p:nvCxnSpPr>
        <p:spPr>
          <a:xfrm>
            <a:off x="4860235" y="4164496"/>
            <a:ext cx="69573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Titel 2">
            <a:extLst>
              <a:ext uri="{FF2B5EF4-FFF2-40B4-BE49-F238E27FC236}">
                <a16:creationId xmlns:a16="http://schemas.microsoft.com/office/drawing/2014/main" id="{F7340B88-3F1A-480D-9AAD-DBF7B113D313}"/>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16" name="Tijdelijke aanduiding voor afbeelding 3">
            <a:extLst>
              <a:ext uri="{FF2B5EF4-FFF2-40B4-BE49-F238E27FC236}">
                <a16:creationId xmlns:a16="http://schemas.microsoft.com/office/drawing/2014/main" id="{C8F82742-D056-4CB3-A1CF-1D2CE9EECFF0}"/>
              </a:ext>
            </a:extLst>
          </p:cNvPr>
          <p:cNvSpPr>
            <a:spLocks noGrp="1"/>
          </p:cNvSpPr>
          <p:nvPr>
            <p:ph type="pic" sz="quarter" idx="19" hasCustomPrompt="1"/>
          </p:nvPr>
        </p:nvSpPr>
        <p:spPr>
          <a:xfrm>
            <a:off x="5726878" y="3795624"/>
            <a:ext cx="738244" cy="738242"/>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tekst 17">
            <a:extLst>
              <a:ext uri="{FF2B5EF4-FFF2-40B4-BE49-F238E27FC236}">
                <a16:creationId xmlns:a16="http://schemas.microsoft.com/office/drawing/2014/main" id="{8F72C0C3-2D51-4EDD-A84E-3EBB17584100}"/>
              </a:ext>
            </a:extLst>
          </p:cNvPr>
          <p:cNvSpPr>
            <a:spLocks noGrp="1"/>
          </p:cNvSpPr>
          <p:nvPr>
            <p:ph type="body" sz="quarter" idx="20"/>
          </p:nvPr>
        </p:nvSpPr>
        <p:spPr>
          <a:xfrm>
            <a:off x="1190625" y="3684167"/>
            <a:ext cx="3670300"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19" name="Tijdelijke aanduiding voor tekst 17">
            <a:extLst>
              <a:ext uri="{FF2B5EF4-FFF2-40B4-BE49-F238E27FC236}">
                <a16:creationId xmlns:a16="http://schemas.microsoft.com/office/drawing/2014/main" id="{1DD45A97-9B2E-4165-AFE9-8802530C330F}"/>
              </a:ext>
            </a:extLst>
          </p:cNvPr>
          <p:cNvSpPr>
            <a:spLocks noGrp="1"/>
          </p:cNvSpPr>
          <p:nvPr>
            <p:ph type="body" sz="quarter" idx="21"/>
          </p:nvPr>
        </p:nvSpPr>
        <p:spPr>
          <a:xfrm>
            <a:off x="7331075" y="3684167"/>
            <a:ext cx="3670300" cy="974725"/>
          </a:xfrm>
        </p:spPr>
        <p:txBody>
          <a:bodyPr anchor="ctr"/>
          <a:lstStyle>
            <a:lvl1pPr marL="0" indent="0" algn="r">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Tree>
    <p:extLst>
      <p:ext uri="{BB962C8B-B14F-4D97-AF65-F5344CB8AC3E}">
        <p14:creationId xmlns:p14="http://schemas.microsoft.com/office/powerpoint/2010/main" val="1084317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agram_2">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pic>
        <p:nvPicPr>
          <p:cNvPr id="15" name="Graphic 11">
            <a:extLst>
              <a:ext uri="{FF2B5EF4-FFF2-40B4-BE49-F238E27FC236}">
                <a16:creationId xmlns:a16="http://schemas.microsoft.com/office/drawing/2014/main" id="{02B0B2B6-DF7A-4F31-A98F-3DFE663AFC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7" name="Afbeelding 16">
            <a:extLst>
              <a:ext uri="{FF2B5EF4-FFF2-40B4-BE49-F238E27FC236}">
                <a16:creationId xmlns:a16="http://schemas.microsoft.com/office/drawing/2014/main" id="{6A81D1C8-1366-49B5-974B-3D698168DF5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25" name="Groep 124">
            <a:extLst>
              <a:ext uri="{FF2B5EF4-FFF2-40B4-BE49-F238E27FC236}">
                <a16:creationId xmlns:a16="http://schemas.microsoft.com/office/drawing/2014/main" id="{53AD3380-E565-4911-992A-DCB26814EE22}"/>
              </a:ext>
            </a:extLst>
          </p:cNvPr>
          <p:cNvGrpSpPr/>
          <p:nvPr userDrawn="1"/>
        </p:nvGrpSpPr>
        <p:grpSpPr>
          <a:xfrm>
            <a:off x="-6865737" y="267572"/>
            <a:ext cx="3385298" cy="3438922"/>
            <a:chOff x="-3549710" y="1276353"/>
            <a:chExt cx="3385298" cy="3438922"/>
          </a:xfrm>
        </p:grpSpPr>
        <p:grpSp>
          <p:nvGrpSpPr>
            <p:cNvPr id="126" name="Groep 125">
              <a:extLst>
                <a:ext uri="{FF2B5EF4-FFF2-40B4-BE49-F238E27FC236}">
                  <a16:creationId xmlns:a16="http://schemas.microsoft.com/office/drawing/2014/main" id="{895FE37E-AC19-4E71-A86D-9551511C9299}"/>
                </a:ext>
              </a:extLst>
            </p:cNvPr>
            <p:cNvGrpSpPr/>
            <p:nvPr userDrawn="1"/>
          </p:nvGrpSpPr>
          <p:grpSpPr>
            <a:xfrm>
              <a:off x="-3549709" y="1276353"/>
              <a:ext cx="3385297" cy="2604244"/>
              <a:chOff x="-3549709" y="1276351"/>
              <a:chExt cx="3385297" cy="2604244"/>
            </a:xfrm>
          </p:grpSpPr>
          <p:sp>
            <p:nvSpPr>
              <p:cNvPr id="129" name="Rechthoek 128">
                <a:extLst>
                  <a:ext uri="{FF2B5EF4-FFF2-40B4-BE49-F238E27FC236}">
                    <a16:creationId xmlns:a16="http://schemas.microsoft.com/office/drawing/2014/main" id="{8948FCD9-59B3-42F1-A627-8CC0E42461C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30" name="Textfield placeholder">
                <a:extLst>
                  <a:ext uri="{FF2B5EF4-FFF2-40B4-BE49-F238E27FC236}">
                    <a16:creationId xmlns:a16="http://schemas.microsoft.com/office/drawing/2014/main" id="{FEFB4F8A-1F9E-4E89-B62C-4E2961FD27F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1" name="Textfield placeholder">
                <a:extLst>
                  <a:ext uri="{FF2B5EF4-FFF2-40B4-BE49-F238E27FC236}">
                    <a16:creationId xmlns:a16="http://schemas.microsoft.com/office/drawing/2014/main" id="{5B410CF5-CAC9-40B9-8FA7-C248C4B4288F}"/>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2" name="Rechte verbindingslijn 131">
                <a:extLst>
                  <a:ext uri="{FF2B5EF4-FFF2-40B4-BE49-F238E27FC236}">
                    <a16:creationId xmlns:a16="http://schemas.microsoft.com/office/drawing/2014/main" id="{96EAE927-5140-449C-A6D8-42C5E69E64E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33" name="Rechthoek 132">
                <a:extLst>
                  <a:ext uri="{FF2B5EF4-FFF2-40B4-BE49-F238E27FC236}">
                    <a16:creationId xmlns:a16="http://schemas.microsoft.com/office/drawing/2014/main" id="{5327AEC7-5F85-46A2-B847-37785141072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34" name="Picture 2">
                <a:extLst>
                  <a:ext uri="{FF2B5EF4-FFF2-40B4-BE49-F238E27FC236}">
                    <a16:creationId xmlns:a16="http://schemas.microsoft.com/office/drawing/2014/main" id="{B596AB43-21C0-4903-B164-5F0AF1DD1E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3">
                <a:extLst>
                  <a:ext uri="{FF2B5EF4-FFF2-40B4-BE49-F238E27FC236}">
                    <a16:creationId xmlns:a16="http://schemas.microsoft.com/office/drawing/2014/main" id="{1CA8EFB8-9620-42A9-B563-E7B4B0C7B7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 name="Rechthoek 135">
                <a:extLst>
                  <a:ext uri="{FF2B5EF4-FFF2-40B4-BE49-F238E27FC236}">
                    <a16:creationId xmlns:a16="http://schemas.microsoft.com/office/drawing/2014/main" id="{CE291DA7-FEB2-476F-88E1-993CBC15FAC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Rechthoek 136">
                <a:extLst>
                  <a:ext uri="{FF2B5EF4-FFF2-40B4-BE49-F238E27FC236}">
                    <a16:creationId xmlns:a16="http://schemas.microsoft.com/office/drawing/2014/main" id="{6BA35104-3D95-49A1-8676-F23FC3CA171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8" name="Rechthoek 137">
                <a:extLst>
                  <a:ext uri="{FF2B5EF4-FFF2-40B4-BE49-F238E27FC236}">
                    <a16:creationId xmlns:a16="http://schemas.microsoft.com/office/drawing/2014/main" id="{0030644C-FDDC-4FF8-B3F6-D56A0219426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9" name="Rechthoek 138">
                <a:extLst>
                  <a:ext uri="{FF2B5EF4-FFF2-40B4-BE49-F238E27FC236}">
                    <a16:creationId xmlns:a16="http://schemas.microsoft.com/office/drawing/2014/main" id="{66A020BF-D7C2-4317-9EBD-22540B009E6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0" name="Rechthoek 139">
                <a:extLst>
                  <a:ext uri="{FF2B5EF4-FFF2-40B4-BE49-F238E27FC236}">
                    <a16:creationId xmlns:a16="http://schemas.microsoft.com/office/drawing/2014/main" id="{465AD5BB-CC22-4FD1-B5BE-D1915B082A1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41" name="Groep 140">
                <a:extLst>
                  <a:ext uri="{FF2B5EF4-FFF2-40B4-BE49-F238E27FC236}">
                    <a16:creationId xmlns:a16="http://schemas.microsoft.com/office/drawing/2014/main" id="{C1F7ED98-4D89-4A8D-8599-CC1B58C90990}"/>
                  </a:ext>
                </a:extLst>
              </p:cNvPr>
              <p:cNvGrpSpPr/>
              <p:nvPr/>
            </p:nvGrpSpPr>
            <p:grpSpPr>
              <a:xfrm>
                <a:off x="-3226194" y="2414273"/>
                <a:ext cx="60967" cy="103132"/>
                <a:chOff x="-2796392" y="1123442"/>
                <a:chExt cx="120832" cy="104889"/>
              </a:xfrm>
            </p:grpSpPr>
            <p:sp>
              <p:nvSpPr>
                <p:cNvPr id="181" name="Rechthoek 180">
                  <a:extLst>
                    <a:ext uri="{FF2B5EF4-FFF2-40B4-BE49-F238E27FC236}">
                      <a16:creationId xmlns:a16="http://schemas.microsoft.com/office/drawing/2014/main" id="{1431651F-F548-4A08-9591-FEE4EA077B1B}"/>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2" name="Rechthoek 181">
                  <a:extLst>
                    <a:ext uri="{FF2B5EF4-FFF2-40B4-BE49-F238E27FC236}">
                      <a16:creationId xmlns:a16="http://schemas.microsoft.com/office/drawing/2014/main" id="{44941DB3-53D6-4FEC-863B-294B69823A9E}"/>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3" name="Rechthoek 182">
                  <a:extLst>
                    <a:ext uri="{FF2B5EF4-FFF2-40B4-BE49-F238E27FC236}">
                      <a16:creationId xmlns:a16="http://schemas.microsoft.com/office/drawing/2014/main" id="{C3BE6F22-6189-461E-9D93-5DDBC694E7A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4" name="Rechthoek 183">
                  <a:extLst>
                    <a:ext uri="{FF2B5EF4-FFF2-40B4-BE49-F238E27FC236}">
                      <a16:creationId xmlns:a16="http://schemas.microsoft.com/office/drawing/2014/main" id="{3CC86B6E-D28C-4082-9513-5DD2816DBF7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5" name="Rechthoek 184">
                  <a:extLst>
                    <a:ext uri="{FF2B5EF4-FFF2-40B4-BE49-F238E27FC236}">
                      <a16:creationId xmlns:a16="http://schemas.microsoft.com/office/drawing/2014/main" id="{CF6E7984-6F45-42FB-9F82-98E448249174}"/>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42" name="Groep 141">
                <a:extLst>
                  <a:ext uri="{FF2B5EF4-FFF2-40B4-BE49-F238E27FC236}">
                    <a16:creationId xmlns:a16="http://schemas.microsoft.com/office/drawing/2014/main" id="{82F2A3ED-21E7-42F9-8B5D-72D277077437}"/>
                  </a:ext>
                </a:extLst>
              </p:cNvPr>
              <p:cNvGrpSpPr/>
              <p:nvPr/>
            </p:nvGrpSpPr>
            <p:grpSpPr>
              <a:xfrm>
                <a:off x="-3155473" y="2414273"/>
                <a:ext cx="60967" cy="103132"/>
                <a:chOff x="-2796392" y="1123442"/>
                <a:chExt cx="120832" cy="104889"/>
              </a:xfrm>
            </p:grpSpPr>
            <p:sp>
              <p:nvSpPr>
                <p:cNvPr id="176" name="Rechthoek 175">
                  <a:extLst>
                    <a:ext uri="{FF2B5EF4-FFF2-40B4-BE49-F238E27FC236}">
                      <a16:creationId xmlns:a16="http://schemas.microsoft.com/office/drawing/2014/main" id="{6A49CDBE-D64C-4947-A189-D1764925C1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7" name="Rechthoek 176">
                  <a:extLst>
                    <a:ext uri="{FF2B5EF4-FFF2-40B4-BE49-F238E27FC236}">
                      <a16:creationId xmlns:a16="http://schemas.microsoft.com/office/drawing/2014/main" id="{B0BC5D3D-E6D6-4C50-AE9D-2DA3438B659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8" name="Rechthoek 177">
                  <a:extLst>
                    <a:ext uri="{FF2B5EF4-FFF2-40B4-BE49-F238E27FC236}">
                      <a16:creationId xmlns:a16="http://schemas.microsoft.com/office/drawing/2014/main" id="{6D8D45D1-F5B2-4FC6-8117-4D4E13D7615C}"/>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9" name="Rechthoek 178">
                  <a:extLst>
                    <a:ext uri="{FF2B5EF4-FFF2-40B4-BE49-F238E27FC236}">
                      <a16:creationId xmlns:a16="http://schemas.microsoft.com/office/drawing/2014/main" id="{6E3258FF-5BF8-477E-B2DA-1E3F1F496DCD}"/>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0" name="Rechthoek 179">
                  <a:extLst>
                    <a:ext uri="{FF2B5EF4-FFF2-40B4-BE49-F238E27FC236}">
                      <a16:creationId xmlns:a16="http://schemas.microsoft.com/office/drawing/2014/main" id="{82472276-FEB2-4357-87CD-EC665C39F7F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43" name="Afgeronde rechthoek 69">
                <a:extLst>
                  <a:ext uri="{FF2B5EF4-FFF2-40B4-BE49-F238E27FC236}">
                    <a16:creationId xmlns:a16="http://schemas.microsoft.com/office/drawing/2014/main" id="{6466B489-27F4-4B33-B633-BB0BB7FBDA9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4" name="Rechthoek 143">
                <a:extLst>
                  <a:ext uri="{FF2B5EF4-FFF2-40B4-BE49-F238E27FC236}">
                    <a16:creationId xmlns:a16="http://schemas.microsoft.com/office/drawing/2014/main" id="{4FD89CDE-8006-423A-94BC-3A6429CF0A2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5" name="Rechthoek 144">
                <a:extLst>
                  <a:ext uri="{FF2B5EF4-FFF2-40B4-BE49-F238E27FC236}">
                    <a16:creationId xmlns:a16="http://schemas.microsoft.com/office/drawing/2014/main" id="{C9D4039B-8B91-49BE-A922-EF6DDE8DFF39}"/>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6" name="Rechthoek 145">
                <a:extLst>
                  <a:ext uri="{FF2B5EF4-FFF2-40B4-BE49-F238E27FC236}">
                    <a16:creationId xmlns:a16="http://schemas.microsoft.com/office/drawing/2014/main" id="{EA0204BD-68AD-4F48-B5A4-294278D6B678}"/>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DDE376A4-68CA-4C25-9C43-75CF618777D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0F016335-565C-4331-9946-A59DCEB2EE5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6EEE842D-CA00-46CC-B058-4534A1A51EA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A7EBAAC0-2873-47FE-9718-7685ED53F64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3EE94747-4711-4CCB-932E-170D573929C2}"/>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240613B2-E6C2-4827-9747-C39F0E4479B0}"/>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2DCA393C-970C-42C0-B668-3915278D0BB1}"/>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Vrije vorm 81">
                <a:extLst>
                  <a:ext uri="{FF2B5EF4-FFF2-40B4-BE49-F238E27FC236}">
                    <a16:creationId xmlns:a16="http://schemas.microsoft.com/office/drawing/2014/main" id="{D2741F07-B73A-4745-A0B5-84C48FFE213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55" name="Rechte verbindingslijn 154">
                <a:extLst>
                  <a:ext uri="{FF2B5EF4-FFF2-40B4-BE49-F238E27FC236}">
                    <a16:creationId xmlns:a16="http://schemas.microsoft.com/office/drawing/2014/main" id="{8ED97EDB-E82B-4DDE-8AEB-C529D69820D4}"/>
                  </a:ext>
                </a:extLst>
              </p:cNvPr>
              <p:cNvCxnSpPr>
                <a:cxnSpLocks/>
                <a:stCxn id="135" idx="2"/>
                <a:endCxn id="143"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56" name="Rechte verbindingslijn 155">
                <a:extLst>
                  <a:ext uri="{FF2B5EF4-FFF2-40B4-BE49-F238E27FC236}">
                    <a16:creationId xmlns:a16="http://schemas.microsoft.com/office/drawing/2014/main" id="{1355E7E5-2076-4AAC-AA7E-14849295E390}"/>
                  </a:ext>
                </a:extLst>
              </p:cNvPr>
              <p:cNvCxnSpPr>
                <a:cxnSpLocks/>
                <a:stCxn id="134"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57" name="Textfield placeholder">
                <a:extLst>
                  <a:ext uri="{FF2B5EF4-FFF2-40B4-BE49-F238E27FC236}">
                    <a16:creationId xmlns:a16="http://schemas.microsoft.com/office/drawing/2014/main" id="{F3B6A836-6E4D-4E41-9623-7C65F27B89FC}"/>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58" name="Textfield placeholder">
                <a:extLst>
                  <a:ext uri="{FF2B5EF4-FFF2-40B4-BE49-F238E27FC236}">
                    <a16:creationId xmlns:a16="http://schemas.microsoft.com/office/drawing/2014/main" id="{08C16106-C4B5-4ECD-B82A-055C583B292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59" name="Textfield placeholder">
                <a:extLst>
                  <a:ext uri="{FF2B5EF4-FFF2-40B4-BE49-F238E27FC236}">
                    <a16:creationId xmlns:a16="http://schemas.microsoft.com/office/drawing/2014/main" id="{68000817-974D-47C9-8BD9-916B9F8B042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60" name="Afgeronde rechthoek 67">
                <a:extLst>
                  <a:ext uri="{FF2B5EF4-FFF2-40B4-BE49-F238E27FC236}">
                    <a16:creationId xmlns:a16="http://schemas.microsoft.com/office/drawing/2014/main" id="{9F3F39AE-2FA9-4DC4-9C76-40A0794C7339}"/>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1" name="Vrije vorm 68">
                <a:extLst>
                  <a:ext uri="{FF2B5EF4-FFF2-40B4-BE49-F238E27FC236}">
                    <a16:creationId xmlns:a16="http://schemas.microsoft.com/office/drawing/2014/main" id="{9674D148-6724-402D-9D9E-BAAF73B187E7}"/>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62" name="Rechte verbindingslijn 161">
                <a:extLst>
                  <a:ext uri="{FF2B5EF4-FFF2-40B4-BE49-F238E27FC236}">
                    <a16:creationId xmlns:a16="http://schemas.microsoft.com/office/drawing/2014/main" id="{282DB56C-05A6-46D2-9775-1AD7DE2512F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63" name="Groep 162">
                <a:extLst>
                  <a:ext uri="{FF2B5EF4-FFF2-40B4-BE49-F238E27FC236}">
                    <a16:creationId xmlns:a16="http://schemas.microsoft.com/office/drawing/2014/main" id="{36832B2E-59E5-47F8-A78F-0FCA0CB6DB62}"/>
                  </a:ext>
                </a:extLst>
              </p:cNvPr>
              <p:cNvGrpSpPr/>
              <p:nvPr userDrawn="1"/>
            </p:nvGrpSpPr>
            <p:grpSpPr>
              <a:xfrm flipH="1">
                <a:off x="-2613177" y="1836300"/>
                <a:ext cx="313472" cy="324076"/>
                <a:chOff x="-2613177" y="1836300"/>
                <a:chExt cx="313472" cy="324076"/>
              </a:xfrm>
            </p:grpSpPr>
            <p:sp>
              <p:nvSpPr>
                <p:cNvPr id="164" name="Afgeronde rechthoek 69">
                  <a:extLst>
                    <a:ext uri="{FF2B5EF4-FFF2-40B4-BE49-F238E27FC236}">
                      <a16:creationId xmlns:a16="http://schemas.microsoft.com/office/drawing/2014/main" id="{DEAFF403-9E61-4688-B3A6-4D9E76652CE6}"/>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3EA23B44-80DE-4AFA-9CC4-4F083F459726}"/>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17F088C8-DFE4-4663-8A79-32D693882D29}"/>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28BE994-EB07-472F-B6CB-2A0FC091B3C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94DA2248-CAF0-40B2-9C6C-DF2D4D882D5A}"/>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9" name="Rechthoek 168">
                  <a:extLst>
                    <a:ext uri="{FF2B5EF4-FFF2-40B4-BE49-F238E27FC236}">
                      <a16:creationId xmlns:a16="http://schemas.microsoft.com/office/drawing/2014/main" id="{171FBC85-9C22-49F3-86C8-D850739DCD9C}"/>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0" name="Rechthoek 169">
                  <a:extLst>
                    <a:ext uri="{FF2B5EF4-FFF2-40B4-BE49-F238E27FC236}">
                      <a16:creationId xmlns:a16="http://schemas.microsoft.com/office/drawing/2014/main" id="{E0B2A9FB-33F4-465F-BBC6-80E55AAAB0FA}"/>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1" name="Rechthoek 170">
                  <a:extLst>
                    <a:ext uri="{FF2B5EF4-FFF2-40B4-BE49-F238E27FC236}">
                      <a16:creationId xmlns:a16="http://schemas.microsoft.com/office/drawing/2014/main" id="{4FE8CC12-B43B-4787-9DF8-9D8AFCFEC8CB}"/>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2" name="Rechthoek 171">
                  <a:extLst>
                    <a:ext uri="{FF2B5EF4-FFF2-40B4-BE49-F238E27FC236}">
                      <a16:creationId xmlns:a16="http://schemas.microsoft.com/office/drawing/2014/main" id="{53259344-AB4D-4C58-8EBD-8717853016E2}"/>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3" name="Rechthoek 172">
                  <a:extLst>
                    <a:ext uri="{FF2B5EF4-FFF2-40B4-BE49-F238E27FC236}">
                      <a16:creationId xmlns:a16="http://schemas.microsoft.com/office/drawing/2014/main" id="{D6875FFE-FA43-4858-AAD2-3F623326B1D2}"/>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4" name="Rechthoek 173">
                  <a:extLst>
                    <a:ext uri="{FF2B5EF4-FFF2-40B4-BE49-F238E27FC236}">
                      <a16:creationId xmlns:a16="http://schemas.microsoft.com/office/drawing/2014/main" id="{486C6F5F-C32B-45B3-9707-B4286C181C0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5" name="Vrije vorm 81">
                  <a:extLst>
                    <a:ext uri="{FF2B5EF4-FFF2-40B4-BE49-F238E27FC236}">
                      <a16:creationId xmlns:a16="http://schemas.microsoft.com/office/drawing/2014/main" id="{141FCB42-8E39-4E56-A0FA-D3AABF22458A}"/>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7" name="Tijdelijke aanduiding voor tekst 2">
              <a:extLst>
                <a:ext uri="{FF2B5EF4-FFF2-40B4-BE49-F238E27FC236}">
                  <a16:creationId xmlns:a16="http://schemas.microsoft.com/office/drawing/2014/main" id="{0148E091-2FD4-44A5-B63A-205764AD4AB9}"/>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28" name="Tijdelijke aanduiding voor tekst 2">
              <a:extLst>
                <a:ext uri="{FF2B5EF4-FFF2-40B4-BE49-F238E27FC236}">
                  <a16:creationId xmlns:a16="http://schemas.microsoft.com/office/drawing/2014/main" id="{A9323656-4EFC-4E8C-828D-C150286262B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86" name="Groep 185">
            <a:extLst>
              <a:ext uri="{FF2B5EF4-FFF2-40B4-BE49-F238E27FC236}">
                <a16:creationId xmlns:a16="http://schemas.microsoft.com/office/drawing/2014/main" id="{A516C794-AD48-4209-BA28-CE6CE29D3F9A}"/>
              </a:ext>
            </a:extLst>
          </p:cNvPr>
          <p:cNvGrpSpPr/>
          <p:nvPr userDrawn="1"/>
        </p:nvGrpSpPr>
        <p:grpSpPr>
          <a:xfrm>
            <a:off x="-3553318" y="330222"/>
            <a:ext cx="3385296" cy="4365191"/>
            <a:chOff x="-3553318" y="1861361"/>
            <a:chExt cx="3385296" cy="4365191"/>
          </a:xfrm>
        </p:grpSpPr>
        <p:sp>
          <p:nvSpPr>
            <p:cNvPr id="187" name="Rechthoek 186">
              <a:extLst>
                <a:ext uri="{FF2B5EF4-FFF2-40B4-BE49-F238E27FC236}">
                  <a16:creationId xmlns:a16="http://schemas.microsoft.com/office/drawing/2014/main" id="{E6307E88-B6F3-4397-A4BC-E6322587ECA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88" name="Rechte verbindingslijn 187">
              <a:extLst>
                <a:ext uri="{FF2B5EF4-FFF2-40B4-BE49-F238E27FC236}">
                  <a16:creationId xmlns:a16="http://schemas.microsoft.com/office/drawing/2014/main" id="{D2FE1729-4839-4245-975D-CB208E6F3B16}"/>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89" name="Tekstvak 188">
              <a:extLst>
                <a:ext uri="{FF2B5EF4-FFF2-40B4-BE49-F238E27FC236}">
                  <a16:creationId xmlns:a16="http://schemas.microsoft.com/office/drawing/2014/main" id="{6987993E-22B3-44B6-8242-58ECB65E49B6}"/>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90" name="Groep 189">
            <a:extLst>
              <a:ext uri="{FF2B5EF4-FFF2-40B4-BE49-F238E27FC236}">
                <a16:creationId xmlns:a16="http://schemas.microsoft.com/office/drawing/2014/main" id="{0296D21A-2BFC-42BC-8E02-F01DBEB1FBF9}"/>
              </a:ext>
            </a:extLst>
          </p:cNvPr>
          <p:cNvGrpSpPr/>
          <p:nvPr userDrawn="1"/>
        </p:nvGrpSpPr>
        <p:grpSpPr>
          <a:xfrm>
            <a:off x="-7105998" y="3972162"/>
            <a:ext cx="3523487" cy="3209847"/>
            <a:chOff x="-7285957" y="3972162"/>
            <a:chExt cx="3523487" cy="3209847"/>
          </a:xfrm>
        </p:grpSpPr>
        <p:sp>
          <p:nvSpPr>
            <p:cNvPr id="191" name="Rechthoek 190">
              <a:extLst>
                <a:ext uri="{FF2B5EF4-FFF2-40B4-BE49-F238E27FC236}">
                  <a16:creationId xmlns:a16="http://schemas.microsoft.com/office/drawing/2014/main" id="{94EB15F2-1A30-48B4-9895-026C1BDFAB0A}"/>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92" name="Rechte verbindingslijn 191">
              <a:extLst>
                <a:ext uri="{FF2B5EF4-FFF2-40B4-BE49-F238E27FC236}">
                  <a16:creationId xmlns:a16="http://schemas.microsoft.com/office/drawing/2014/main" id="{964070E0-BADC-424A-96EF-083295B85D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93" name="Tekstvak 192">
              <a:extLst>
                <a:ext uri="{FF2B5EF4-FFF2-40B4-BE49-F238E27FC236}">
                  <a16:creationId xmlns:a16="http://schemas.microsoft.com/office/drawing/2014/main" id="{F4803457-D188-425B-8F41-F248F331377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94" name="Tekstvak 193">
              <a:extLst>
                <a:ext uri="{FF2B5EF4-FFF2-40B4-BE49-F238E27FC236}">
                  <a16:creationId xmlns:a16="http://schemas.microsoft.com/office/drawing/2014/main" id="{5A2765FA-262B-4A78-8E98-AED4F140969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95" name="Tekstvak 194">
              <a:extLst>
                <a:ext uri="{FF2B5EF4-FFF2-40B4-BE49-F238E27FC236}">
                  <a16:creationId xmlns:a16="http://schemas.microsoft.com/office/drawing/2014/main" id="{592DA3B8-2D77-4D87-BCC3-841F46C0ECD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96" name="Tekstvak 195">
              <a:extLst>
                <a:ext uri="{FF2B5EF4-FFF2-40B4-BE49-F238E27FC236}">
                  <a16:creationId xmlns:a16="http://schemas.microsoft.com/office/drawing/2014/main" id="{18147A9B-F491-4161-AB4C-BB8BB15C766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97" name="Groep 196">
              <a:extLst>
                <a:ext uri="{FF2B5EF4-FFF2-40B4-BE49-F238E27FC236}">
                  <a16:creationId xmlns:a16="http://schemas.microsoft.com/office/drawing/2014/main" id="{C7C21318-86E6-4C61-9604-6E290E40AC5B}"/>
                </a:ext>
              </a:extLst>
            </p:cNvPr>
            <p:cNvGrpSpPr/>
            <p:nvPr userDrawn="1"/>
          </p:nvGrpSpPr>
          <p:grpSpPr>
            <a:xfrm>
              <a:off x="-5020889" y="4423058"/>
              <a:ext cx="250379" cy="249771"/>
              <a:chOff x="-706740" y="145633"/>
              <a:chExt cx="250379" cy="249771"/>
            </a:xfrm>
          </p:grpSpPr>
          <p:sp>
            <p:nvSpPr>
              <p:cNvPr id="216" name="Rechthoek 215">
                <a:extLst>
                  <a:ext uri="{FF2B5EF4-FFF2-40B4-BE49-F238E27FC236}">
                    <a16:creationId xmlns:a16="http://schemas.microsoft.com/office/drawing/2014/main" id="{EB68F6DA-E732-45EF-ADFC-5947AD798739}"/>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7" name="Gelijkbenige driehoek 128">
                <a:extLst>
                  <a:ext uri="{FF2B5EF4-FFF2-40B4-BE49-F238E27FC236}">
                    <a16:creationId xmlns:a16="http://schemas.microsoft.com/office/drawing/2014/main" id="{5B9F5219-E1F9-4409-B534-5750ACA49020}"/>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8" name="Ovaal 217">
                <a:extLst>
                  <a:ext uri="{FF2B5EF4-FFF2-40B4-BE49-F238E27FC236}">
                    <a16:creationId xmlns:a16="http://schemas.microsoft.com/office/drawing/2014/main" id="{A7D39AE5-3978-4086-8AA1-1460491CBD2F}"/>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9" name="Rechthoek 218">
                <a:extLst>
                  <a:ext uri="{FF2B5EF4-FFF2-40B4-BE49-F238E27FC236}">
                    <a16:creationId xmlns:a16="http://schemas.microsoft.com/office/drawing/2014/main" id="{2A1D90B0-78A4-4F71-856C-651CEFEAB48F}"/>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20" name="Rechte verbindingslijn 219">
                <a:extLst>
                  <a:ext uri="{FF2B5EF4-FFF2-40B4-BE49-F238E27FC236}">
                    <a16:creationId xmlns:a16="http://schemas.microsoft.com/office/drawing/2014/main" id="{C2CDCEEF-971F-478A-8FC6-47C5BAC6A38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98" name="Groep 197">
              <a:extLst>
                <a:ext uri="{FF2B5EF4-FFF2-40B4-BE49-F238E27FC236}">
                  <a16:creationId xmlns:a16="http://schemas.microsoft.com/office/drawing/2014/main" id="{D6387A0D-17EB-4A42-A164-184E29B7ABFD}"/>
                </a:ext>
              </a:extLst>
            </p:cNvPr>
            <p:cNvGrpSpPr/>
            <p:nvPr userDrawn="1"/>
          </p:nvGrpSpPr>
          <p:grpSpPr>
            <a:xfrm>
              <a:off x="-4668802" y="4423057"/>
              <a:ext cx="252000" cy="216024"/>
              <a:chOff x="-932185" y="5325334"/>
              <a:chExt cx="252000" cy="216024"/>
            </a:xfrm>
          </p:grpSpPr>
          <p:sp>
            <p:nvSpPr>
              <p:cNvPr id="199" name="Rechthoek 198">
                <a:extLst>
                  <a:ext uri="{FF2B5EF4-FFF2-40B4-BE49-F238E27FC236}">
                    <a16:creationId xmlns:a16="http://schemas.microsoft.com/office/drawing/2014/main" id="{1E727A59-7EA1-4058-B1A0-D139C18AF49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00" name="Groep 199">
                <a:extLst>
                  <a:ext uri="{FF2B5EF4-FFF2-40B4-BE49-F238E27FC236}">
                    <a16:creationId xmlns:a16="http://schemas.microsoft.com/office/drawing/2014/main" id="{5CE9CCDD-FEE3-4F35-A42B-2799D5D3B839}"/>
                  </a:ext>
                </a:extLst>
              </p:cNvPr>
              <p:cNvGrpSpPr/>
              <p:nvPr userDrawn="1"/>
            </p:nvGrpSpPr>
            <p:grpSpPr>
              <a:xfrm>
                <a:off x="-925512" y="5325900"/>
                <a:ext cx="241658" cy="36000"/>
                <a:chOff x="-964435" y="5325900"/>
                <a:chExt cx="241658" cy="36000"/>
              </a:xfrm>
            </p:grpSpPr>
            <p:sp>
              <p:nvSpPr>
                <p:cNvPr id="209" name="Rechthoek 208">
                  <a:extLst>
                    <a:ext uri="{FF2B5EF4-FFF2-40B4-BE49-F238E27FC236}">
                      <a16:creationId xmlns:a16="http://schemas.microsoft.com/office/drawing/2014/main" id="{D69B4F6F-4934-45C6-84AA-1919691A116D}"/>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0" name="Rechthoek 209">
                  <a:extLst>
                    <a:ext uri="{FF2B5EF4-FFF2-40B4-BE49-F238E27FC236}">
                      <a16:creationId xmlns:a16="http://schemas.microsoft.com/office/drawing/2014/main" id="{DCA0ED53-8E28-4517-8758-8128A955018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1" name="Rechthoek 210">
                  <a:extLst>
                    <a:ext uri="{FF2B5EF4-FFF2-40B4-BE49-F238E27FC236}">
                      <a16:creationId xmlns:a16="http://schemas.microsoft.com/office/drawing/2014/main" id="{B19BCFE3-3BC4-4F2B-ADCB-8D53406C1F29}"/>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2" name="Rechthoek 211">
                  <a:extLst>
                    <a:ext uri="{FF2B5EF4-FFF2-40B4-BE49-F238E27FC236}">
                      <a16:creationId xmlns:a16="http://schemas.microsoft.com/office/drawing/2014/main" id="{B090147B-9308-46E7-AD5C-D2DF8BC3A964}"/>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3" name="Rechthoek 212">
                  <a:extLst>
                    <a:ext uri="{FF2B5EF4-FFF2-40B4-BE49-F238E27FC236}">
                      <a16:creationId xmlns:a16="http://schemas.microsoft.com/office/drawing/2014/main" id="{32873B1C-B86E-4F3E-BE51-92CF1CCCA02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4" name="Rechthoek 213">
                  <a:extLst>
                    <a:ext uri="{FF2B5EF4-FFF2-40B4-BE49-F238E27FC236}">
                      <a16:creationId xmlns:a16="http://schemas.microsoft.com/office/drawing/2014/main" id="{E91CE423-55F4-4125-BC86-D557BAEA718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5" name="Rechthoek 214">
                  <a:extLst>
                    <a:ext uri="{FF2B5EF4-FFF2-40B4-BE49-F238E27FC236}">
                      <a16:creationId xmlns:a16="http://schemas.microsoft.com/office/drawing/2014/main" id="{E74A8F28-2C82-47A4-8570-46B684B5F0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01" name="Groep 200">
                <a:extLst>
                  <a:ext uri="{FF2B5EF4-FFF2-40B4-BE49-F238E27FC236}">
                    <a16:creationId xmlns:a16="http://schemas.microsoft.com/office/drawing/2014/main" id="{548F4CFA-E49E-4897-BA95-5C2AF1811101}"/>
                  </a:ext>
                </a:extLst>
              </p:cNvPr>
              <p:cNvGrpSpPr/>
              <p:nvPr userDrawn="1"/>
            </p:nvGrpSpPr>
            <p:grpSpPr>
              <a:xfrm>
                <a:off x="-925512" y="5502593"/>
                <a:ext cx="241658" cy="36000"/>
                <a:chOff x="-964435" y="5325900"/>
                <a:chExt cx="241658" cy="36000"/>
              </a:xfrm>
            </p:grpSpPr>
            <p:sp>
              <p:nvSpPr>
                <p:cNvPr id="202" name="Rechthoek 201">
                  <a:extLst>
                    <a:ext uri="{FF2B5EF4-FFF2-40B4-BE49-F238E27FC236}">
                      <a16:creationId xmlns:a16="http://schemas.microsoft.com/office/drawing/2014/main" id="{A8EBB5F8-5501-4ACB-931D-02145E8B0F2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3" name="Rechthoek 202">
                  <a:extLst>
                    <a:ext uri="{FF2B5EF4-FFF2-40B4-BE49-F238E27FC236}">
                      <a16:creationId xmlns:a16="http://schemas.microsoft.com/office/drawing/2014/main" id="{2488B0DA-DD58-45E0-A063-CCA32F8BAF0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4" name="Rechthoek 203">
                  <a:extLst>
                    <a:ext uri="{FF2B5EF4-FFF2-40B4-BE49-F238E27FC236}">
                      <a16:creationId xmlns:a16="http://schemas.microsoft.com/office/drawing/2014/main" id="{803EEB54-9B8B-438F-BFBB-37CD0373A0F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5" name="Rechthoek 204">
                  <a:extLst>
                    <a:ext uri="{FF2B5EF4-FFF2-40B4-BE49-F238E27FC236}">
                      <a16:creationId xmlns:a16="http://schemas.microsoft.com/office/drawing/2014/main" id="{9BCAF12A-411D-43BE-8FD6-75FB5136205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6" name="Rechthoek 205">
                  <a:extLst>
                    <a:ext uri="{FF2B5EF4-FFF2-40B4-BE49-F238E27FC236}">
                      <a16:creationId xmlns:a16="http://schemas.microsoft.com/office/drawing/2014/main" id="{FB5687D5-4280-4118-BBD4-71E394AF8AE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7" name="Rechthoek 206">
                  <a:extLst>
                    <a:ext uri="{FF2B5EF4-FFF2-40B4-BE49-F238E27FC236}">
                      <a16:creationId xmlns:a16="http://schemas.microsoft.com/office/drawing/2014/main" id="{BE3FA8DE-45D4-4A51-B31C-E06075C43243}"/>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8" name="Rechthoek 207">
                  <a:extLst>
                    <a:ext uri="{FF2B5EF4-FFF2-40B4-BE49-F238E27FC236}">
                      <a16:creationId xmlns:a16="http://schemas.microsoft.com/office/drawing/2014/main" id="{86406E85-7190-4EC3-B901-D640DB3FDED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241094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gram_3">
    <p:spTree>
      <p:nvGrpSpPr>
        <p:cNvPr id="1" name=""/>
        <p:cNvGrpSpPr/>
        <p:nvPr/>
      </p:nvGrpSpPr>
      <p:grpSpPr>
        <a:xfrm>
          <a:off x="0" y="0"/>
          <a:ext cx="0" cy="0"/>
          <a:chOff x="0" y="0"/>
          <a:chExt cx="0" cy="0"/>
        </a:xfrm>
      </p:grpSpPr>
      <p:sp>
        <p:nvSpPr>
          <p:cNvPr id="32" name="Tijdelijke aanduiding voor tekst 47">
            <a:extLst>
              <a:ext uri="{FF2B5EF4-FFF2-40B4-BE49-F238E27FC236}">
                <a16:creationId xmlns:a16="http://schemas.microsoft.com/office/drawing/2014/main" id="{36BD7837-AAF8-4A72-A1CE-F38799F29651}"/>
              </a:ext>
            </a:extLst>
          </p:cNvPr>
          <p:cNvSpPr>
            <a:spLocks noGrp="1"/>
          </p:cNvSpPr>
          <p:nvPr>
            <p:ph type="body" sz="quarter" idx="24"/>
          </p:nvPr>
        </p:nvSpPr>
        <p:spPr>
          <a:xfrm rot="20042220">
            <a:off x="383313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3" name="Tijdelijke aanduiding voor tekst 47">
            <a:extLst>
              <a:ext uri="{FF2B5EF4-FFF2-40B4-BE49-F238E27FC236}">
                <a16:creationId xmlns:a16="http://schemas.microsoft.com/office/drawing/2014/main" id="{3098A632-74C6-4CD5-B586-E2BDDE64393A}"/>
              </a:ext>
            </a:extLst>
          </p:cNvPr>
          <p:cNvSpPr>
            <a:spLocks noGrp="1"/>
          </p:cNvSpPr>
          <p:nvPr>
            <p:ph type="body" sz="quarter" idx="25"/>
          </p:nvPr>
        </p:nvSpPr>
        <p:spPr>
          <a:xfrm rot="1557780" flipH="1">
            <a:off x="6250746"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43175"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cxnSp>
        <p:nvCxnSpPr>
          <p:cNvPr id="14" name="Rechte verbindingslijn 13">
            <a:extLst>
              <a:ext uri="{FF2B5EF4-FFF2-40B4-BE49-F238E27FC236}">
                <a16:creationId xmlns:a16="http://schemas.microsoft.com/office/drawing/2014/main" id="{F5F0B5CB-DE64-4B9E-B5A3-CAF2A0BE9990}"/>
              </a:ext>
            </a:extLst>
          </p:cNvPr>
          <p:cNvCxnSpPr/>
          <p:nvPr userDrawn="1"/>
        </p:nvCxnSpPr>
        <p:spPr>
          <a:xfrm flipH="1">
            <a:off x="3935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AB8649D1-C84C-488E-96F2-B3AA885B3BF2}"/>
              </a:ext>
            </a:extLst>
          </p:cNvPr>
          <p:cNvCxnSpPr>
            <a:cxnSpLocks/>
          </p:cNvCxnSpPr>
          <p:nvPr userDrawn="1"/>
        </p:nvCxnSpPr>
        <p:spPr>
          <a:xfrm>
            <a:off x="6348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2647554"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2156221"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6968730"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6477397"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3440906"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7762081" y="4431621"/>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3215833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gram_4">
    <p:spTree>
      <p:nvGrpSpPr>
        <p:cNvPr id="1" name=""/>
        <p:cNvGrpSpPr/>
        <p:nvPr/>
      </p:nvGrpSpPr>
      <p:grpSpPr>
        <a:xfrm>
          <a:off x="0" y="0"/>
          <a:ext cx="0" cy="0"/>
          <a:chOff x="0" y="0"/>
          <a:chExt cx="0" cy="0"/>
        </a:xfrm>
      </p:grpSpPr>
      <p:sp>
        <p:nvSpPr>
          <p:cNvPr id="18" name="Tijdelijke aanduiding voor tekst 47">
            <a:extLst>
              <a:ext uri="{FF2B5EF4-FFF2-40B4-BE49-F238E27FC236}">
                <a16:creationId xmlns:a16="http://schemas.microsoft.com/office/drawing/2014/main" id="{6D194261-EC13-4EEC-A5C9-4B8A136F72B0}"/>
              </a:ext>
            </a:extLst>
          </p:cNvPr>
          <p:cNvSpPr>
            <a:spLocks noGrp="1"/>
          </p:cNvSpPr>
          <p:nvPr>
            <p:ph type="body" sz="quarter" idx="24"/>
          </p:nvPr>
        </p:nvSpPr>
        <p:spPr>
          <a:xfrm rot="20042220">
            <a:off x="234731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9" name="Tijdelijke aanduiding voor tekst 47">
            <a:extLst>
              <a:ext uri="{FF2B5EF4-FFF2-40B4-BE49-F238E27FC236}">
                <a16:creationId xmlns:a16="http://schemas.microsoft.com/office/drawing/2014/main" id="{75800691-4CAF-4670-A7A0-E6FA8DD459B5}"/>
              </a:ext>
            </a:extLst>
          </p:cNvPr>
          <p:cNvSpPr>
            <a:spLocks noGrp="1"/>
          </p:cNvSpPr>
          <p:nvPr>
            <p:ph type="body" sz="quarter" idx="25"/>
          </p:nvPr>
        </p:nvSpPr>
        <p:spPr>
          <a:xfrm rot="1557780" flipH="1">
            <a:off x="7762193"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0" name="Tijdelijke aanduiding voor tekst 47">
            <a:extLst>
              <a:ext uri="{FF2B5EF4-FFF2-40B4-BE49-F238E27FC236}">
                <a16:creationId xmlns:a16="http://schemas.microsoft.com/office/drawing/2014/main" id="{A4B32FC4-48E0-481E-86EB-6B1016294594}"/>
              </a:ext>
            </a:extLst>
          </p:cNvPr>
          <p:cNvSpPr>
            <a:spLocks noGrp="1"/>
          </p:cNvSpPr>
          <p:nvPr>
            <p:ph type="body" sz="quarter" idx="26"/>
          </p:nvPr>
        </p:nvSpPr>
        <p:spPr>
          <a:xfrm rot="5400000" flipH="1">
            <a:off x="5641243" y="3893400"/>
            <a:ext cx="936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1150038"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658705"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8492732"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8001399"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1943390"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9286083"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3" name="Tijdelijke aanduiding voor tekst 47">
            <a:extLst>
              <a:ext uri="{FF2B5EF4-FFF2-40B4-BE49-F238E27FC236}">
                <a16:creationId xmlns:a16="http://schemas.microsoft.com/office/drawing/2014/main" id="{76EC871B-2D05-4BAD-A42D-270CECEBE584}"/>
              </a:ext>
            </a:extLst>
          </p:cNvPr>
          <p:cNvSpPr>
            <a:spLocks noGrp="1"/>
          </p:cNvSpPr>
          <p:nvPr>
            <p:ph type="body" sz="quarter" idx="21"/>
          </p:nvPr>
        </p:nvSpPr>
        <p:spPr>
          <a:xfrm>
            <a:off x="4821385"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6" name="Tijdelijke aanduiding voor tekst 47">
            <a:extLst>
              <a:ext uri="{FF2B5EF4-FFF2-40B4-BE49-F238E27FC236}">
                <a16:creationId xmlns:a16="http://schemas.microsoft.com/office/drawing/2014/main" id="{710173FF-A05A-4DF1-935C-4C6E2A413BDE}"/>
              </a:ext>
            </a:extLst>
          </p:cNvPr>
          <p:cNvSpPr>
            <a:spLocks noGrp="1"/>
          </p:cNvSpPr>
          <p:nvPr>
            <p:ph type="body" sz="quarter" idx="22"/>
          </p:nvPr>
        </p:nvSpPr>
        <p:spPr>
          <a:xfrm>
            <a:off x="4330052"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17" name="Tijdelijke aanduiding voor afbeelding 3">
            <a:extLst>
              <a:ext uri="{FF2B5EF4-FFF2-40B4-BE49-F238E27FC236}">
                <a16:creationId xmlns:a16="http://schemas.microsoft.com/office/drawing/2014/main" id="{095E87F1-DA0C-40FA-B5CB-B2872E2C4006}"/>
              </a:ext>
            </a:extLst>
          </p:cNvPr>
          <p:cNvSpPr>
            <a:spLocks noGrp="1"/>
          </p:cNvSpPr>
          <p:nvPr>
            <p:ph type="pic" sz="quarter" idx="23" hasCustomPrompt="1"/>
          </p:nvPr>
        </p:nvSpPr>
        <p:spPr>
          <a:xfrm>
            <a:off x="5614737"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37619"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Tree>
    <p:extLst>
      <p:ext uri="{BB962C8B-B14F-4D97-AF65-F5344CB8AC3E}">
        <p14:creationId xmlns:p14="http://schemas.microsoft.com/office/powerpoint/2010/main" val="3735774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gram_5">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961F25B2-3B39-4EE3-B54B-F0A946787053}"/>
              </a:ext>
            </a:extLst>
          </p:cNvPr>
          <p:cNvSpPr>
            <a:spLocks noGrp="1"/>
          </p:cNvSpPr>
          <p:nvPr>
            <p:ph type="body" sz="quarter" idx="10"/>
          </p:nvPr>
        </p:nvSpPr>
        <p:spPr>
          <a:xfrm>
            <a:off x="5305425" y="1797050"/>
            <a:ext cx="6475413" cy="3429000"/>
          </a:xfrm>
          <a:solidFill>
            <a:schemeClr val="tx2"/>
          </a:solidFill>
          <a:ln>
            <a:solidFill>
              <a:schemeClr val="accent1"/>
            </a:solidFill>
          </a:ln>
        </p:spPr>
        <p:txBody>
          <a:bodyPr lIns="540000" tIns="432000" rIns="684000" bIns="432000" anchor="ctr"/>
          <a:lstStyle>
            <a:lvl1pPr marL="0" indent="0" algn="r">
              <a:buNone/>
              <a:defRPr sz="3600"/>
            </a:lvl1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B75FA140-3B45-46CB-BBAE-44BF1411E4C8}"/>
              </a:ext>
            </a:extLst>
          </p:cNvPr>
          <p:cNvSpPr>
            <a:spLocks noGrp="1"/>
          </p:cNvSpPr>
          <p:nvPr>
            <p:ph type="body" sz="quarter" idx="13"/>
          </p:nvPr>
        </p:nvSpPr>
        <p:spPr>
          <a:xfrm>
            <a:off x="4360111" y="3536535"/>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49" name="Tijdelijke aanduiding voor tekst 47">
            <a:extLst>
              <a:ext uri="{FF2B5EF4-FFF2-40B4-BE49-F238E27FC236}">
                <a16:creationId xmlns:a16="http://schemas.microsoft.com/office/drawing/2014/main" id="{099E4B92-63FC-4733-A454-C24A51085C3D}"/>
              </a:ext>
            </a:extLst>
          </p:cNvPr>
          <p:cNvSpPr>
            <a:spLocks noGrp="1"/>
          </p:cNvSpPr>
          <p:nvPr>
            <p:ph type="body" sz="quarter" idx="14"/>
          </p:nvPr>
        </p:nvSpPr>
        <p:spPr>
          <a:xfrm>
            <a:off x="4360111" y="5032400"/>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7" name="Tijdelijke aanduiding voor tekst 47">
            <a:extLst>
              <a:ext uri="{FF2B5EF4-FFF2-40B4-BE49-F238E27FC236}">
                <a16:creationId xmlns:a16="http://schemas.microsoft.com/office/drawing/2014/main" id="{01704F2D-5AE7-41CC-95B2-1B3E94395878}"/>
              </a:ext>
            </a:extLst>
          </p:cNvPr>
          <p:cNvSpPr>
            <a:spLocks noGrp="1"/>
          </p:cNvSpPr>
          <p:nvPr>
            <p:ph type="body" sz="quarter" idx="12"/>
          </p:nvPr>
        </p:nvSpPr>
        <p:spPr>
          <a:xfrm>
            <a:off x="4360111" y="204067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50" name="Tijdelijke aanduiding voor tekst 47">
            <a:extLst>
              <a:ext uri="{FF2B5EF4-FFF2-40B4-BE49-F238E27FC236}">
                <a16:creationId xmlns:a16="http://schemas.microsoft.com/office/drawing/2014/main" id="{0BA0BF50-CFAE-4248-B680-184DD29EEDEF}"/>
              </a:ext>
            </a:extLst>
          </p:cNvPr>
          <p:cNvSpPr>
            <a:spLocks noGrp="1"/>
          </p:cNvSpPr>
          <p:nvPr>
            <p:ph type="body" sz="quarter" idx="24"/>
          </p:nvPr>
        </p:nvSpPr>
        <p:spPr>
          <a:xfrm rot="15026108">
            <a:off x="3312322"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 name="Tijdelijke aanduiding voor tekst 5">
            <a:extLst>
              <a:ext uri="{FF2B5EF4-FFF2-40B4-BE49-F238E27FC236}">
                <a16:creationId xmlns:a16="http://schemas.microsoft.com/office/drawing/2014/main" id="{CCB98684-30C5-4428-A4E7-CE2240ACDCCD}"/>
              </a:ext>
            </a:extLst>
          </p:cNvPr>
          <p:cNvSpPr>
            <a:spLocks noGrp="1"/>
          </p:cNvSpPr>
          <p:nvPr>
            <p:ph type="body" sz="quarter" idx="25"/>
          </p:nvPr>
        </p:nvSpPr>
        <p:spPr>
          <a:xfrm>
            <a:off x="371475" y="215117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2" name="Tijdelijke aanduiding voor tekst 5">
            <a:extLst>
              <a:ext uri="{FF2B5EF4-FFF2-40B4-BE49-F238E27FC236}">
                <a16:creationId xmlns:a16="http://schemas.microsoft.com/office/drawing/2014/main" id="{20642D43-BB17-4F69-9E77-685518BFD40A}"/>
              </a:ext>
            </a:extLst>
          </p:cNvPr>
          <p:cNvSpPr>
            <a:spLocks noGrp="1"/>
          </p:cNvSpPr>
          <p:nvPr>
            <p:ph type="body" sz="quarter" idx="26"/>
          </p:nvPr>
        </p:nvSpPr>
        <p:spPr>
          <a:xfrm>
            <a:off x="371475" y="3647043"/>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3" name="Tijdelijke aanduiding voor tekst 5">
            <a:extLst>
              <a:ext uri="{FF2B5EF4-FFF2-40B4-BE49-F238E27FC236}">
                <a16:creationId xmlns:a16="http://schemas.microsoft.com/office/drawing/2014/main" id="{E3188A0B-C029-4AB0-AE0F-08C59E536AAC}"/>
              </a:ext>
            </a:extLst>
          </p:cNvPr>
          <p:cNvSpPr>
            <a:spLocks noGrp="1"/>
          </p:cNvSpPr>
          <p:nvPr>
            <p:ph type="body" sz="quarter" idx="27"/>
          </p:nvPr>
        </p:nvSpPr>
        <p:spPr>
          <a:xfrm>
            <a:off x="371475" y="514290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4" name="Tijdelijke aanduiding voor afbeelding 3">
            <a:extLst>
              <a:ext uri="{FF2B5EF4-FFF2-40B4-BE49-F238E27FC236}">
                <a16:creationId xmlns:a16="http://schemas.microsoft.com/office/drawing/2014/main" id="{A08E5C05-8B6B-4B34-88ED-938EA490007D}"/>
              </a:ext>
            </a:extLst>
          </p:cNvPr>
          <p:cNvSpPr>
            <a:spLocks noGrp="1"/>
          </p:cNvSpPr>
          <p:nvPr>
            <p:ph type="pic" sz="quarter" idx="19" hasCustomPrompt="1"/>
          </p:nvPr>
        </p:nvSpPr>
        <p:spPr>
          <a:xfrm>
            <a:off x="4500267"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5" name="Tijdelijke aanduiding voor afbeelding 3">
            <a:extLst>
              <a:ext uri="{FF2B5EF4-FFF2-40B4-BE49-F238E27FC236}">
                <a16:creationId xmlns:a16="http://schemas.microsoft.com/office/drawing/2014/main" id="{9B119E2C-8C8C-4B2C-BB47-48A71F86E249}"/>
              </a:ext>
            </a:extLst>
          </p:cNvPr>
          <p:cNvSpPr>
            <a:spLocks noGrp="1"/>
          </p:cNvSpPr>
          <p:nvPr>
            <p:ph type="pic" sz="quarter" idx="28" hasCustomPrompt="1"/>
          </p:nvPr>
        </p:nvSpPr>
        <p:spPr>
          <a:xfrm>
            <a:off x="4500267"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6" name="Tijdelijke aanduiding voor afbeelding 3">
            <a:extLst>
              <a:ext uri="{FF2B5EF4-FFF2-40B4-BE49-F238E27FC236}">
                <a16:creationId xmlns:a16="http://schemas.microsoft.com/office/drawing/2014/main" id="{E820CFD6-4929-44FB-8E3D-759B5EB10272}"/>
              </a:ext>
            </a:extLst>
          </p:cNvPr>
          <p:cNvSpPr>
            <a:spLocks noGrp="1"/>
          </p:cNvSpPr>
          <p:nvPr>
            <p:ph type="pic" sz="quarter" idx="29" hasCustomPrompt="1"/>
          </p:nvPr>
        </p:nvSpPr>
        <p:spPr>
          <a:xfrm>
            <a:off x="4500267" y="5188220"/>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872626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gram_6">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005549"/>
            <a:ext cx="6439975" cy="2846902"/>
          </a:xfrm>
          <a:solidFill>
            <a:schemeClr val="tx2"/>
          </a:solidFill>
          <a:ln>
            <a:solidFill>
              <a:schemeClr val="tx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4" name="Tijdelijke aanduiding voor tekst 3">
            <a:extLst>
              <a:ext uri="{FF2B5EF4-FFF2-40B4-BE49-F238E27FC236}">
                <a16:creationId xmlns:a16="http://schemas.microsoft.com/office/drawing/2014/main" id="{B45C1769-122C-4B0C-9DCA-8E6AF6F476DD}"/>
              </a:ext>
            </a:extLst>
          </p:cNvPr>
          <p:cNvSpPr>
            <a:spLocks noGrp="1"/>
          </p:cNvSpPr>
          <p:nvPr>
            <p:ph type="body" sz="quarter" idx="26"/>
          </p:nvPr>
        </p:nvSpPr>
        <p:spPr>
          <a:xfrm>
            <a:off x="6280823" y="2257425"/>
            <a:ext cx="5539701" cy="374572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5615034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gram_7">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863850"/>
            <a:ext cx="6439975" cy="2846902"/>
          </a:xfrm>
          <a:solidFill>
            <a:schemeClr val="bg2"/>
          </a:solidFill>
          <a:ln>
            <a:solidFill>
              <a:schemeClr val="bg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5" name="Tijdelijke aanduiding voor tekst 47">
            <a:extLst>
              <a:ext uri="{FF2B5EF4-FFF2-40B4-BE49-F238E27FC236}">
                <a16:creationId xmlns:a16="http://schemas.microsoft.com/office/drawing/2014/main" id="{6CB7910D-1356-459E-9E9F-13FD840A765E}"/>
              </a:ext>
            </a:extLst>
          </p:cNvPr>
          <p:cNvSpPr>
            <a:spLocks noGrp="1"/>
          </p:cNvSpPr>
          <p:nvPr>
            <p:ph type="body" sz="quarter" idx="13"/>
          </p:nvPr>
        </p:nvSpPr>
        <p:spPr>
          <a:xfrm>
            <a:off x="6525896" y="3536535"/>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6" name="Tijdelijke aanduiding voor tekst 47">
            <a:extLst>
              <a:ext uri="{FF2B5EF4-FFF2-40B4-BE49-F238E27FC236}">
                <a16:creationId xmlns:a16="http://schemas.microsoft.com/office/drawing/2014/main" id="{ED494A43-126B-48B9-B79A-CBF78D12D7BD}"/>
              </a:ext>
            </a:extLst>
          </p:cNvPr>
          <p:cNvSpPr>
            <a:spLocks noGrp="1"/>
          </p:cNvSpPr>
          <p:nvPr>
            <p:ph type="body" sz="quarter" idx="14"/>
          </p:nvPr>
        </p:nvSpPr>
        <p:spPr>
          <a:xfrm>
            <a:off x="6525896" y="2065134"/>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7" name="Tijdelijke aanduiding voor tekst 47">
            <a:extLst>
              <a:ext uri="{FF2B5EF4-FFF2-40B4-BE49-F238E27FC236}">
                <a16:creationId xmlns:a16="http://schemas.microsoft.com/office/drawing/2014/main" id="{9E65CA7D-BED0-4D2D-A4CF-DEDE49428EE5}"/>
              </a:ext>
            </a:extLst>
          </p:cNvPr>
          <p:cNvSpPr>
            <a:spLocks noGrp="1"/>
          </p:cNvSpPr>
          <p:nvPr>
            <p:ph type="body" sz="quarter" idx="12"/>
          </p:nvPr>
        </p:nvSpPr>
        <p:spPr>
          <a:xfrm rot="10800000">
            <a:off x="6525896" y="503918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8" name="Tijdelijke aanduiding voor afbeelding 3">
            <a:extLst>
              <a:ext uri="{FF2B5EF4-FFF2-40B4-BE49-F238E27FC236}">
                <a16:creationId xmlns:a16="http://schemas.microsoft.com/office/drawing/2014/main" id="{506BB0EB-5F12-48A5-BC1F-5EEE9170E10F}"/>
              </a:ext>
            </a:extLst>
          </p:cNvPr>
          <p:cNvSpPr>
            <a:spLocks noGrp="1"/>
          </p:cNvSpPr>
          <p:nvPr>
            <p:ph type="pic" sz="quarter" idx="19" hasCustomPrompt="1"/>
          </p:nvPr>
        </p:nvSpPr>
        <p:spPr>
          <a:xfrm>
            <a:off x="6666052"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69" name="Tijdelijke aanduiding voor afbeelding 3">
            <a:extLst>
              <a:ext uri="{FF2B5EF4-FFF2-40B4-BE49-F238E27FC236}">
                <a16:creationId xmlns:a16="http://schemas.microsoft.com/office/drawing/2014/main" id="{4C41BD19-ACC1-490A-B894-7168EFE511FC}"/>
              </a:ext>
            </a:extLst>
          </p:cNvPr>
          <p:cNvSpPr>
            <a:spLocks noGrp="1"/>
          </p:cNvSpPr>
          <p:nvPr>
            <p:ph type="pic" sz="quarter" idx="28" hasCustomPrompt="1"/>
          </p:nvPr>
        </p:nvSpPr>
        <p:spPr>
          <a:xfrm>
            <a:off x="6666052"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0" name="Tijdelijke aanduiding voor afbeelding 3">
            <a:extLst>
              <a:ext uri="{FF2B5EF4-FFF2-40B4-BE49-F238E27FC236}">
                <a16:creationId xmlns:a16="http://schemas.microsoft.com/office/drawing/2014/main" id="{2072EB46-EB3A-440D-AF94-39AE43D53A0E}"/>
              </a:ext>
            </a:extLst>
          </p:cNvPr>
          <p:cNvSpPr>
            <a:spLocks noGrp="1"/>
          </p:cNvSpPr>
          <p:nvPr>
            <p:ph type="pic" sz="quarter" idx="29" hasCustomPrompt="1"/>
          </p:nvPr>
        </p:nvSpPr>
        <p:spPr>
          <a:xfrm>
            <a:off x="6666052" y="5188220"/>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8275638" y="218573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2" name="Tijdelijke aanduiding voor tekst 5">
            <a:extLst>
              <a:ext uri="{FF2B5EF4-FFF2-40B4-BE49-F238E27FC236}">
                <a16:creationId xmlns:a16="http://schemas.microsoft.com/office/drawing/2014/main" id="{D9375397-6521-4589-842A-AF0D07B8750F}"/>
              </a:ext>
            </a:extLst>
          </p:cNvPr>
          <p:cNvSpPr>
            <a:spLocks noGrp="1"/>
          </p:cNvSpPr>
          <p:nvPr>
            <p:ph type="body" sz="quarter" idx="26"/>
          </p:nvPr>
        </p:nvSpPr>
        <p:spPr>
          <a:xfrm>
            <a:off x="8275638" y="3681595"/>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3" name="Tijdelijke aanduiding voor tekst 5">
            <a:extLst>
              <a:ext uri="{FF2B5EF4-FFF2-40B4-BE49-F238E27FC236}">
                <a16:creationId xmlns:a16="http://schemas.microsoft.com/office/drawing/2014/main" id="{D449DCFE-B682-4FBF-AE20-19B0108F5366}"/>
              </a:ext>
            </a:extLst>
          </p:cNvPr>
          <p:cNvSpPr>
            <a:spLocks noGrp="1"/>
          </p:cNvSpPr>
          <p:nvPr>
            <p:ph type="body" sz="quarter" idx="27"/>
          </p:nvPr>
        </p:nvSpPr>
        <p:spPr>
          <a:xfrm>
            <a:off x="8275638" y="517746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Tree>
    <p:extLst>
      <p:ext uri="{BB962C8B-B14F-4D97-AF65-F5344CB8AC3E}">
        <p14:creationId xmlns:p14="http://schemas.microsoft.com/office/powerpoint/2010/main" val="3938944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agram_8">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4" y="2606674"/>
            <a:ext cx="6315075" cy="3451225"/>
          </a:xfrm>
          <a:custGeom>
            <a:avLst/>
            <a:gdLst>
              <a:gd name="connsiteX0" fmla="*/ 0 w 6315075"/>
              <a:gd name="connsiteY0" fmla="*/ 0 h 3451225"/>
              <a:gd name="connsiteX1" fmla="*/ 6315075 w 6315075"/>
              <a:gd name="connsiteY1" fmla="*/ 0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0 h 3451225"/>
              <a:gd name="connsiteX4" fmla="*/ 6315075 w 6315075"/>
              <a:gd name="connsiteY4" fmla="*/ 3451225 h 3451225"/>
              <a:gd name="connsiteX5" fmla="*/ 0 w 6315075"/>
              <a:gd name="connsiteY5" fmla="*/ 3451225 h 3451225"/>
              <a:gd name="connsiteX6" fmla="*/ 0 w 6315075"/>
              <a:gd name="connsiteY6"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3451225 h 3451225"/>
              <a:gd name="connsiteX3" fmla="*/ 0 w 6315075"/>
              <a:gd name="connsiteY3" fmla="*/ 3451225 h 3451225"/>
              <a:gd name="connsiteX4" fmla="*/ 0 w 6315075"/>
              <a:gd name="connsiteY4" fmla="*/ 0 h 3451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5075" h="3451225">
                <a:moveTo>
                  <a:pt x="0" y="0"/>
                </a:moveTo>
                <a:lnTo>
                  <a:pt x="5095876" y="3176"/>
                </a:lnTo>
                <a:lnTo>
                  <a:pt x="6315075" y="3451225"/>
                </a:lnTo>
                <a:lnTo>
                  <a:pt x="0" y="3451225"/>
                </a:lnTo>
                <a:lnTo>
                  <a:pt x="0" y="0"/>
                </a:lnTo>
                <a:close/>
              </a:path>
            </a:pathLst>
          </a:custGeom>
          <a:solidFill>
            <a:schemeClr val="bg2"/>
          </a:solidFill>
          <a:ln>
            <a:solidFill>
              <a:schemeClr val="bg2"/>
            </a:solidFill>
          </a:ln>
        </p:spPr>
        <p:txBody>
          <a:bodyPr lIns="540000" tIns="432000" rIns="684000" bIns="432000" anchor="ctr"/>
          <a:lstStyle>
            <a:lvl1pPr marL="0" indent="0" algn="l">
              <a:buNone/>
              <a:defRPr sz="100">
                <a:noFill/>
              </a:defRPr>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5338012" y="2196642"/>
            <a:ext cx="4788568" cy="822783"/>
          </a:xfrm>
          <a:custGeom>
            <a:avLst/>
            <a:gdLst>
              <a:gd name="connsiteX0" fmla="*/ 0 w 4788568"/>
              <a:gd name="connsiteY0" fmla="*/ 0 h 820066"/>
              <a:gd name="connsiteX1" fmla="*/ 4788568 w 4788568"/>
              <a:gd name="connsiteY1" fmla="*/ 0 h 820066"/>
              <a:gd name="connsiteX2" fmla="*/ 4788568 w 4788568"/>
              <a:gd name="connsiteY2" fmla="*/ 0 h 820066"/>
              <a:gd name="connsiteX3" fmla="*/ 4788568 w 4788568"/>
              <a:gd name="connsiteY3" fmla="*/ 820066 h 820066"/>
              <a:gd name="connsiteX4" fmla="*/ 0 w 4788568"/>
              <a:gd name="connsiteY4" fmla="*/ 820066 h 820066"/>
              <a:gd name="connsiteX5" fmla="*/ 0 w 4788568"/>
              <a:gd name="connsiteY5" fmla="*/ 0 h 820066"/>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820066 h 822783"/>
              <a:gd name="connsiteX6" fmla="*/ 0 w 4788568"/>
              <a:gd name="connsiteY6" fmla="*/ 0 h 822783"/>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0 h 82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8568" h="822783">
                <a:moveTo>
                  <a:pt x="0" y="0"/>
                </a:moveTo>
                <a:lnTo>
                  <a:pt x="4788568" y="0"/>
                </a:lnTo>
                <a:lnTo>
                  <a:pt x="4788568" y="0"/>
                </a:lnTo>
                <a:lnTo>
                  <a:pt x="4788568" y="820066"/>
                </a:lnTo>
                <a:lnTo>
                  <a:pt x="291263" y="822783"/>
                </a:lnTo>
                <a:lnTo>
                  <a:pt x="0" y="0"/>
                </a:lnTo>
                <a:close/>
              </a:path>
            </a:pathLst>
          </a:custGeom>
          <a:solidFill>
            <a:schemeClr val="tx2"/>
          </a:solidFill>
          <a:ln>
            <a:solidFill>
              <a:schemeClr val="tx2"/>
            </a:solidFill>
          </a:ln>
        </p:spPr>
        <p:txBody>
          <a:bodyPr lIns="252000" anchor="ctr"/>
          <a:lstStyle>
            <a:lvl1pPr marL="0" indent="0" algn="l">
              <a:buNone/>
              <a:defRPr sz="1800">
                <a:latin typeface="+mj-lt"/>
              </a:defRPr>
            </a:lvl1pPr>
            <a:lvl2pPr marL="288000" indent="0">
              <a:buNone/>
              <a:defRPr/>
            </a:lvl2pPr>
          </a:lstStyle>
          <a:p>
            <a:pPr lvl="0"/>
            <a:r>
              <a:rPr lang="nl-NL"/>
              <a:t>Klikken om de tekststijl van het model te bewerken</a:t>
            </a:r>
          </a:p>
        </p:txBody>
      </p:sp>
      <p:sp>
        <p:nvSpPr>
          <p:cNvPr id="7" name="Tijdelijke aanduiding voor inhoud 6">
            <a:extLst>
              <a:ext uri="{FF2B5EF4-FFF2-40B4-BE49-F238E27FC236}">
                <a16:creationId xmlns:a16="http://schemas.microsoft.com/office/drawing/2014/main" id="{E53DA837-10CF-4DB6-83A9-B2CFAA35A450}"/>
              </a:ext>
            </a:extLst>
          </p:cNvPr>
          <p:cNvSpPr>
            <a:spLocks noGrp="1"/>
          </p:cNvSpPr>
          <p:nvPr>
            <p:ph sz="quarter" idx="27"/>
          </p:nvPr>
        </p:nvSpPr>
        <p:spPr>
          <a:xfrm>
            <a:off x="504825" y="2743200"/>
            <a:ext cx="6181724" cy="3181350"/>
          </a:xfrm>
        </p:spPr>
        <p:txBody>
          <a:bodyPr/>
          <a:lstStyle>
            <a:lvl1pPr>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21A2CE14-AEA1-419C-A12B-CEE472686BE7}"/>
              </a:ext>
            </a:extLst>
          </p:cNvPr>
          <p:cNvSpPr>
            <a:spLocks noGrp="1"/>
          </p:cNvSpPr>
          <p:nvPr>
            <p:ph type="body" sz="quarter" idx="26"/>
          </p:nvPr>
        </p:nvSpPr>
        <p:spPr>
          <a:xfrm>
            <a:off x="6280823" y="3248025"/>
            <a:ext cx="5539701" cy="26765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619506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jfer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1B5395-EF28-4695-908E-6C2A4A009F8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Vrije vorm: vorm 3">
            <a:extLst>
              <a:ext uri="{FF2B5EF4-FFF2-40B4-BE49-F238E27FC236}">
                <a16:creationId xmlns:a16="http://schemas.microsoft.com/office/drawing/2014/main" id="{9F965BE0-DE29-41FE-B1A2-4C504CB9832E}"/>
              </a:ext>
            </a:extLst>
          </p:cNvPr>
          <p:cNvSpPr/>
          <p:nvPr userDrawn="1"/>
        </p:nvSpPr>
        <p:spPr>
          <a:xfrm>
            <a:off x="2020186" y="-21265"/>
            <a:ext cx="10185991" cy="6911163"/>
          </a:xfrm>
          <a:custGeom>
            <a:avLst/>
            <a:gdLst>
              <a:gd name="connsiteX0" fmla="*/ 0 w 10185991"/>
              <a:gd name="connsiteY0" fmla="*/ 0 h 6911163"/>
              <a:gd name="connsiteX1" fmla="*/ 2445488 w 10185991"/>
              <a:gd name="connsiteY1" fmla="*/ 6911163 h 6911163"/>
              <a:gd name="connsiteX2" fmla="*/ 10185991 w 10185991"/>
              <a:gd name="connsiteY2" fmla="*/ 6911163 h 6911163"/>
              <a:gd name="connsiteX3" fmla="*/ 10185991 w 10185991"/>
              <a:gd name="connsiteY3" fmla="*/ 10632 h 6911163"/>
              <a:gd name="connsiteX4" fmla="*/ 0 w 10185991"/>
              <a:gd name="connsiteY4" fmla="*/ 0 h 691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991" h="6911163">
                <a:moveTo>
                  <a:pt x="0" y="0"/>
                </a:moveTo>
                <a:lnTo>
                  <a:pt x="2445488" y="6911163"/>
                </a:lnTo>
                <a:lnTo>
                  <a:pt x="10185991" y="6911163"/>
                </a:lnTo>
                <a:lnTo>
                  <a:pt x="10185991" y="10632"/>
                </a:lnTo>
                <a:lnTo>
                  <a:pt x="0" y="0"/>
                </a:lnTo>
                <a:close/>
              </a:path>
            </a:pathLst>
          </a:custGeom>
          <a:solidFill>
            <a:schemeClr val="bg1"/>
          </a:solidFill>
        </p:spPr>
        <p:txBody>
          <a:bodyPr wrap="non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5" name="Tijdelijke aanduiding voor tekst 47">
            <a:extLst>
              <a:ext uri="{FF2B5EF4-FFF2-40B4-BE49-F238E27FC236}">
                <a16:creationId xmlns:a16="http://schemas.microsoft.com/office/drawing/2014/main" id="{AE1A76FD-2ED8-4F66-BAFB-FA73CD58F151}"/>
              </a:ext>
            </a:extLst>
          </p:cNvPr>
          <p:cNvSpPr>
            <a:spLocks noGrp="1"/>
          </p:cNvSpPr>
          <p:nvPr>
            <p:ph type="body" sz="quarter" idx="11" hasCustomPrompt="1"/>
          </p:nvPr>
        </p:nvSpPr>
        <p:spPr>
          <a:xfrm>
            <a:off x="1571071" y="800742"/>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0" indent="0" algn="ctr">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6" name="Tijdelijke aanduiding voor tekst 47">
            <a:extLst>
              <a:ext uri="{FF2B5EF4-FFF2-40B4-BE49-F238E27FC236}">
                <a16:creationId xmlns:a16="http://schemas.microsoft.com/office/drawing/2014/main" id="{26234CD6-63B3-4945-9E87-F0FAF2E25995}"/>
              </a:ext>
            </a:extLst>
          </p:cNvPr>
          <p:cNvSpPr>
            <a:spLocks noGrp="1"/>
          </p:cNvSpPr>
          <p:nvPr>
            <p:ph type="body" sz="quarter" idx="12" hasCustomPrompt="1"/>
          </p:nvPr>
        </p:nvSpPr>
        <p:spPr>
          <a:xfrm>
            <a:off x="1571071" y="2647141"/>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7" name="Tijdelijke aanduiding voor tekst 47">
            <a:extLst>
              <a:ext uri="{FF2B5EF4-FFF2-40B4-BE49-F238E27FC236}">
                <a16:creationId xmlns:a16="http://schemas.microsoft.com/office/drawing/2014/main" id="{0ACB44FC-7906-4FE8-A06B-40BEF15BEFB6}"/>
              </a:ext>
            </a:extLst>
          </p:cNvPr>
          <p:cNvSpPr>
            <a:spLocks noGrp="1"/>
          </p:cNvSpPr>
          <p:nvPr>
            <p:ph type="body" sz="quarter" idx="13" hasCustomPrompt="1"/>
          </p:nvPr>
        </p:nvSpPr>
        <p:spPr>
          <a:xfrm>
            <a:off x="1571071" y="4493540"/>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8" name="Tijdelijke aanduiding voor tekst 47">
            <a:extLst>
              <a:ext uri="{FF2B5EF4-FFF2-40B4-BE49-F238E27FC236}">
                <a16:creationId xmlns:a16="http://schemas.microsoft.com/office/drawing/2014/main" id="{CFF76BE7-F142-49A2-8D3D-78C2A3916ED2}"/>
              </a:ext>
            </a:extLst>
          </p:cNvPr>
          <p:cNvSpPr>
            <a:spLocks noGrp="1"/>
          </p:cNvSpPr>
          <p:nvPr>
            <p:ph type="body" sz="quarter" idx="14" hasCustomPrompt="1"/>
          </p:nvPr>
        </p:nvSpPr>
        <p:spPr>
          <a:xfrm>
            <a:off x="1578160" y="1085242"/>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9" name="Tijdelijke aanduiding voor tekst 47">
            <a:extLst>
              <a:ext uri="{FF2B5EF4-FFF2-40B4-BE49-F238E27FC236}">
                <a16:creationId xmlns:a16="http://schemas.microsoft.com/office/drawing/2014/main" id="{B9CF8D82-DDA5-4B0F-9805-219015571079}"/>
              </a:ext>
            </a:extLst>
          </p:cNvPr>
          <p:cNvSpPr>
            <a:spLocks noGrp="1"/>
          </p:cNvSpPr>
          <p:nvPr>
            <p:ph type="body" sz="quarter" idx="15" hasCustomPrompt="1"/>
          </p:nvPr>
        </p:nvSpPr>
        <p:spPr>
          <a:xfrm>
            <a:off x="1578160" y="2901363"/>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0" name="Tijdelijke aanduiding voor tekst 47">
            <a:extLst>
              <a:ext uri="{FF2B5EF4-FFF2-40B4-BE49-F238E27FC236}">
                <a16:creationId xmlns:a16="http://schemas.microsoft.com/office/drawing/2014/main" id="{F43C8AD4-16A8-441A-B9D9-75E7A617171B}"/>
              </a:ext>
            </a:extLst>
          </p:cNvPr>
          <p:cNvSpPr>
            <a:spLocks noGrp="1"/>
          </p:cNvSpPr>
          <p:nvPr>
            <p:ph type="body" sz="quarter" idx="16" hasCustomPrompt="1"/>
          </p:nvPr>
        </p:nvSpPr>
        <p:spPr>
          <a:xfrm>
            <a:off x="1578160" y="4756995"/>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1" name="Tijdelijke aanduiding voor tekst 11">
            <a:extLst>
              <a:ext uri="{FF2B5EF4-FFF2-40B4-BE49-F238E27FC236}">
                <a16:creationId xmlns:a16="http://schemas.microsoft.com/office/drawing/2014/main" id="{8F1E9B37-9FFC-439A-A6CF-310698FF4D20}"/>
              </a:ext>
            </a:extLst>
          </p:cNvPr>
          <p:cNvSpPr>
            <a:spLocks noGrp="1"/>
          </p:cNvSpPr>
          <p:nvPr>
            <p:ph type="body" sz="quarter" idx="17"/>
          </p:nvPr>
        </p:nvSpPr>
        <p:spPr>
          <a:xfrm>
            <a:off x="10669941" y="6145067"/>
            <a:ext cx="1215273" cy="57895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94FF0DA3-C041-458B-9FB8-243FF0A7EC58}"/>
              </a:ext>
            </a:extLst>
          </p:cNvPr>
          <p:cNvSpPr>
            <a:spLocks noGrp="1"/>
          </p:cNvSpPr>
          <p:nvPr>
            <p:ph type="body" sz="quarter" idx="18"/>
          </p:nvPr>
        </p:nvSpPr>
        <p:spPr>
          <a:xfrm>
            <a:off x="371475" y="6305360"/>
            <a:ext cx="1302984" cy="254675"/>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67794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raag">
    <p:bg>
      <p:bgPr>
        <a:solidFill>
          <a:schemeClr val="tx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vraag in</a:t>
            </a:r>
            <a:endParaRPr lang="nl-BE"/>
          </a:p>
        </p:txBody>
      </p:sp>
      <p:sp>
        <p:nvSpPr>
          <p:cNvPr id="18" name="Tekstvak 17">
            <a:extLst>
              <a:ext uri="{FF2B5EF4-FFF2-40B4-BE49-F238E27FC236}">
                <a16:creationId xmlns:a16="http://schemas.microsoft.com/office/drawing/2014/main" id="{9CC8E1F9-7486-476F-9382-6AA36A9F0685}"/>
              </a:ext>
            </a:extLst>
          </p:cNvPr>
          <p:cNvSpPr txBox="1"/>
          <p:nvPr userDrawn="1"/>
        </p:nvSpPr>
        <p:spPr>
          <a:xfrm>
            <a:off x="5867400" y="1698625"/>
            <a:ext cx="45720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sz="3200">
                <a:latin typeface="FlandersArtSans-Bold" panose="00000800000000000000" pitchFamily="50" charset="0"/>
              </a:rPr>
              <a:t>?</a:t>
            </a:r>
            <a:endParaRPr lang="en-BE" sz="3200">
              <a:latin typeface="FlandersArtSans-Bold" panose="00000800000000000000" pitchFamily="50" charset="0"/>
            </a:endParaRPr>
          </a:p>
        </p:txBody>
      </p:sp>
      <p:cxnSp>
        <p:nvCxnSpPr>
          <p:cNvPr id="19" name="Rechte verbindingslijn 18">
            <a:extLst>
              <a:ext uri="{FF2B5EF4-FFF2-40B4-BE49-F238E27FC236}">
                <a16:creationId xmlns:a16="http://schemas.microsoft.com/office/drawing/2014/main" id="{7D03A297-5187-490B-8752-2A95F798CE50}"/>
              </a:ext>
            </a:extLst>
          </p:cNvPr>
          <p:cNvCxnSpPr/>
          <p:nvPr userDrawn="1"/>
        </p:nvCxnSpPr>
        <p:spPr>
          <a:xfrm>
            <a:off x="635762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1455017D-1E2C-4706-B1C0-9814864A9122}"/>
              </a:ext>
            </a:extLst>
          </p:cNvPr>
          <p:cNvCxnSpPr/>
          <p:nvPr userDrawn="1"/>
        </p:nvCxnSpPr>
        <p:spPr>
          <a:xfrm>
            <a:off x="189230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9470"/>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9538189"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4561657" y="5550971"/>
            <a:ext cx="1620829" cy="772169"/>
          </a:xfrm>
          <a:prstGeom prst="rect">
            <a:avLst/>
          </a:prstGeom>
        </p:spPr>
      </p:pic>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5833974" y="1994700"/>
            <a:ext cx="5811383" cy="2648548"/>
          </a:xfrm>
        </p:spPr>
        <p:txBody>
          <a:bodyPr anchor="b"/>
          <a:lstStyle>
            <a:lvl1pPr algn="l">
              <a:lnSpc>
                <a:spcPts val="5400"/>
              </a:lnSpc>
              <a:defRPr sz="4800" baseline="0"/>
            </a:lvl1pPr>
          </a:lstStyle>
          <a:p>
            <a:r>
              <a:rPr lang="nl-BE"/>
              <a:t>Dit is een tussentitelslide, klik om de titel toe te voegen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5347635" y="4812858"/>
            <a:ext cx="5811384" cy="316637"/>
          </a:xfrm>
        </p:spPr>
        <p:txBody>
          <a:bodyPr/>
          <a:lstStyle>
            <a:lvl1pPr marL="0" indent="0" algn="r">
              <a:buFont typeface="Arial" panose="020B0604020202020204" pitchFamily="34" charset="0"/>
              <a:buNone/>
              <a:defRPr baseline="0"/>
            </a:lvl1pPr>
          </a:lstStyle>
          <a:p>
            <a:r>
              <a:rPr lang="nl-BE"/>
              <a:t>Klik om de ondertitel toe te voegen</a:t>
            </a:r>
          </a:p>
        </p:txBody>
      </p:sp>
      <p:pic>
        <p:nvPicPr>
          <p:cNvPr id="13" name="Graphic 12">
            <a:extLst>
              <a:ext uri="{FF2B5EF4-FFF2-40B4-BE49-F238E27FC236}">
                <a16:creationId xmlns:a16="http://schemas.microsoft.com/office/drawing/2014/main" id="{1298D5E9-896D-432A-AEBF-91BD459D48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621" b="74979"/>
          <a:stretch/>
        </p:blipFill>
        <p:spPr>
          <a:xfrm>
            <a:off x="8479578" y="296174"/>
            <a:ext cx="3340947" cy="6264275"/>
          </a:xfrm>
          <a:prstGeom prst="rect">
            <a:avLst/>
          </a:prstGeom>
        </p:spPr>
      </p:pic>
      <p:pic>
        <p:nvPicPr>
          <p:cNvPr id="16" name="Graphic 15">
            <a:extLst>
              <a:ext uri="{FF2B5EF4-FFF2-40B4-BE49-F238E27FC236}">
                <a16:creationId xmlns:a16="http://schemas.microsoft.com/office/drawing/2014/main" id="{A87F6FC0-9A5D-4EA0-8F33-13315F6B7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5178125" y="292370"/>
            <a:ext cx="3302147" cy="6255340"/>
          </a:xfrm>
          <a:prstGeom prst="rect">
            <a:avLst/>
          </a:prstGeom>
        </p:spPr>
      </p:pic>
      <p:pic>
        <p:nvPicPr>
          <p:cNvPr id="17" name="Graphic 16">
            <a:extLst>
              <a:ext uri="{FF2B5EF4-FFF2-40B4-BE49-F238E27FC236}">
                <a16:creationId xmlns:a16="http://schemas.microsoft.com/office/drawing/2014/main" id="{29DC8926-0D75-42C8-985E-786848EFB7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1875282" y="295253"/>
            <a:ext cx="3302147" cy="6264965"/>
          </a:xfrm>
          <a:prstGeom prst="rect">
            <a:avLst/>
          </a:prstGeom>
        </p:spPr>
      </p:pic>
      <p:sp>
        <p:nvSpPr>
          <p:cNvPr id="5" name="Tijdelijke aanduiding voor afbeelding 4">
            <a:extLst>
              <a:ext uri="{FF2B5EF4-FFF2-40B4-BE49-F238E27FC236}">
                <a16:creationId xmlns:a16="http://schemas.microsoft.com/office/drawing/2014/main" id="{E55984FC-6B1D-4818-A78C-D5825C03F383}"/>
              </a:ext>
            </a:extLst>
          </p:cNvPr>
          <p:cNvSpPr>
            <a:spLocks noGrp="1"/>
          </p:cNvSpPr>
          <p:nvPr>
            <p:ph type="pic" sz="quarter" idx="11" hasCustomPrompt="1"/>
          </p:nvPr>
        </p:nvSpPr>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solidFill>
            <a:schemeClr val="bg2"/>
          </a:solidFill>
        </p:spPr>
        <p:txBody>
          <a:bodyPr lIns="360000" rIns="1800000" anchor="ctr"/>
          <a:lstStyle>
            <a:lvl1pPr marL="0" indent="0" algn="ctr">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en-GB"/>
          </a:p>
        </p:txBody>
      </p:sp>
      <p:grpSp>
        <p:nvGrpSpPr>
          <p:cNvPr id="11" name="Groep 10">
            <a:extLst>
              <a:ext uri="{FF2B5EF4-FFF2-40B4-BE49-F238E27FC236}">
                <a16:creationId xmlns:a16="http://schemas.microsoft.com/office/drawing/2014/main" id="{16D9828F-CDE6-4DCA-ABEE-289E7F69524E}"/>
              </a:ext>
            </a:extLst>
          </p:cNvPr>
          <p:cNvGrpSpPr/>
          <p:nvPr userDrawn="1"/>
        </p:nvGrpSpPr>
        <p:grpSpPr>
          <a:xfrm>
            <a:off x="-6865737" y="267572"/>
            <a:ext cx="3385298" cy="3438922"/>
            <a:chOff x="-3549710" y="1276353"/>
            <a:chExt cx="3385298" cy="3438922"/>
          </a:xfrm>
        </p:grpSpPr>
        <p:grpSp>
          <p:nvGrpSpPr>
            <p:cNvPr id="18" name="Groep 17">
              <a:extLst>
                <a:ext uri="{FF2B5EF4-FFF2-40B4-BE49-F238E27FC236}">
                  <a16:creationId xmlns:a16="http://schemas.microsoft.com/office/drawing/2014/main" id="{C9F07322-6588-4BAA-A886-0A9754805A06}"/>
                </a:ext>
              </a:extLst>
            </p:cNvPr>
            <p:cNvGrpSpPr/>
            <p:nvPr userDrawn="1"/>
          </p:nvGrpSpPr>
          <p:grpSpPr>
            <a:xfrm>
              <a:off x="-3549709" y="1276353"/>
              <a:ext cx="3385297" cy="2604244"/>
              <a:chOff x="-3549709" y="1276351"/>
              <a:chExt cx="3385297" cy="2604244"/>
            </a:xfrm>
          </p:grpSpPr>
          <p:sp>
            <p:nvSpPr>
              <p:cNvPr id="21" name="Rechthoek 20">
                <a:extLst>
                  <a:ext uri="{FF2B5EF4-FFF2-40B4-BE49-F238E27FC236}">
                    <a16:creationId xmlns:a16="http://schemas.microsoft.com/office/drawing/2014/main" id="{A8C73ED9-8DCB-45E8-8363-8974FCD26E8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22" name="Textfield placeholder">
                <a:extLst>
                  <a:ext uri="{FF2B5EF4-FFF2-40B4-BE49-F238E27FC236}">
                    <a16:creationId xmlns:a16="http://schemas.microsoft.com/office/drawing/2014/main" id="{90DE53D7-100C-4049-A08C-38D76BCA905F}"/>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23" name="Textfield placeholder">
                <a:extLst>
                  <a:ext uri="{FF2B5EF4-FFF2-40B4-BE49-F238E27FC236}">
                    <a16:creationId xmlns:a16="http://schemas.microsoft.com/office/drawing/2014/main" id="{B15C8AB2-57F6-4878-B3F2-896E172CFD15}"/>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4" name="Rechte verbindingslijn 23">
                <a:extLst>
                  <a:ext uri="{FF2B5EF4-FFF2-40B4-BE49-F238E27FC236}">
                    <a16:creationId xmlns:a16="http://schemas.microsoft.com/office/drawing/2014/main" id="{B79BC667-E64C-43F6-9B21-B9954A5230CA}"/>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5" name="Rechthoek 24">
                <a:extLst>
                  <a:ext uri="{FF2B5EF4-FFF2-40B4-BE49-F238E27FC236}">
                    <a16:creationId xmlns:a16="http://schemas.microsoft.com/office/drawing/2014/main" id="{2D95EE79-9456-4C5C-A647-A06EA520DB2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6" name="Picture 2">
                <a:extLst>
                  <a:ext uri="{FF2B5EF4-FFF2-40B4-BE49-F238E27FC236}">
                    <a16:creationId xmlns:a16="http://schemas.microsoft.com/office/drawing/2014/main" id="{3D955C5F-9818-4C13-A468-3EA2578754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2AAF02DC-2D87-4258-971A-F3B0222FBF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hthoek 27">
                <a:extLst>
                  <a:ext uri="{FF2B5EF4-FFF2-40B4-BE49-F238E27FC236}">
                    <a16:creationId xmlns:a16="http://schemas.microsoft.com/office/drawing/2014/main" id="{DA2EA00E-9D14-4834-8DDF-D7F6AEAE5782}"/>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8AFA2218-6974-4998-9DD8-9424B44390D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60370E0E-9C4F-43D7-98C4-2C32E685F8A2}"/>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BB4ABD2E-352B-445A-B7DE-74830F8742A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655D1FD4-BA13-4CEB-A100-38C6B4D8A3C0}"/>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33" name="Groep 32">
                <a:extLst>
                  <a:ext uri="{FF2B5EF4-FFF2-40B4-BE49-F238E27FC236}">
                    <a16:creationId xmlns:a16="http://schemas.microsoft.com/office/drawing/2014/main" id="{E433E269-3BFF-4731-9FEA-E494CF8874F3}"/>
                  </a:ext>
                </a:extLst>
              </p:cNvPr>
              <p:cNvGrpSpPr/>
              <p:nvPr/>
            </p:nvGrpSpPr>
            <p:grpSpPr>
              <a:xfrm>
                <a:off x="-3226194" y="2414273"/>
                <a:ext cx="60967" cy="103132"/>
                <a:chOff x="-2796392" y="1123442"/>
                <a:chExt cx="120832" cy="104889"/>
              </a:xfrm>
            </p:grpSpPr>
            <p:sp>
              <p:nvSpPr>
                <p:cNvPr id="73" name="Rechthoek 72">
                  <a:extLst>
                    <a:ext uri="{FF2B5EF4-FFF2-40B4-BE49-F238E27FC236}">
                      <a16:creationId xmlns:a16="http://schemas.microsoft.com/office/drawing/2014/main" id="{34E27BE2-2C78-48E6-81BB-4CC2460F98A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4" name="Rechthoek 73">
                  <a:extLst>
                    <a:ext uri="{FF2B5EF4-FFF2-40B4-BE49-F238E27FC236}">
                      <a16:creationId xmlns:a16="http://schemas.microsoft.com/office/drawing/2014/main" id="{DE68F677-05E1-48E2-892F-F788ED8EC0B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5" name="Rechthoek 74">
                  <a:extLst>
                    <a:ext uri="{FF2B5EF4-FFF2-40B4-BE49-F238E27FC236}">
                      <a16:creationId xmlns:a16="http://schemas.microsoft.com/office/drawing/2014/main" id="{6619831C-F77F-4867-9ECC-BB0EEDB74212}"/>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6" name="Rechthoek 75">
                  <a:extLst>
                    <a:ext uri="{FF2B5EF4-FFF2-40B4-BE49-F238E27FC236}">
                      <a16:creationId xmlns:a16="http://schemas.microsoft.com/office/drawing/2014/main" id="{CE3E2B55-0F7A-43EC-A75A-F646815826F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7" name="Rechthoek 76">
                  <a:extLst>
                    <a:ext uri="{FF2B5EF4-FFF2-40B4-BE49-F238E27FC236}">
                      <a16:creationId xmlns:a16="http://schemas.microsoft.com/office/drawing/2014/main" id="{87C34BFE-5EA3-4CD6-B9CD-71E9F2BCC75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4" name="Groep 33">
                <a:extLst>
                  <a:ext uri="{FF2B5EF4-FFF2-40B4-BE49-F238E27FC236}">
                    <a16:creationId xmlns:a16="http://schemas.microsoft.com/office/drawing/2014/main" id="{BFC59167-60BA-4526-AED4-5439A05D883A}"/>
                  </a:ext>
                </a:extLst>
              </p:cNvPr>
              <p:cNvGrpSpPr/>
              <p:nvPr/>
            </p:nvGrpSpPr>
            <p:grpSpPr>
              <a:xfrm>
                <a:off x="-3155473" y="2414273"/>
                <a:ext cx="60967" cy="103132"/>
                <a:chOff x="-2796392" y="1123442"/>
                <a:chExt cx="120832" cy="104889"/>
              </a:xfrm>
            </p:grpSpPr>
            <p:sp>
              <p:nvSpPr>
                <p:cNvPr id="68" name="Rechthoek 67">
                  <a:extLst>
                    <a:ext uri="{FF2B5EF4-FFF2-40B4-BE49-F238E27FC236}">
                      <a16:creationId xmlns:a16="http://schemas.microsoft.com/office/drawing/2014/main" id="{36B44068-57B0-433E-9304-AD132651DFF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98ECE626-3B8A-48EE-ACE7-DDBF3A84F81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10BB2E14-2D0E-444E-9E85-A76FC8EE9A0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1820C690-8AA0-46CF-BF23-AC612019680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0F15EFAA-B943-4C34-A409-C95C8D448DA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5" name="Afgeronde rechthoek 69">
                <a:extLst>
                  <a:ext uri="{FF2B5EF4-FFF2-40B4-BE49-F238E27FC236}">
                    <a16:creationId xmlns:a16="http://schemas.microsoft.com/office/drawing/2014/main" id="{4B3A4AA0-923E-4AC9-A592-DFDCED2429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267F81CE-BCF5-4F42-A1CB-E3D032DEC31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46EDEB9B-9DEE-4F06-AF54-0A7CB9D0054A}"/>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ACCFF85C-81DD-4854-82A3-94B32951C26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CDE7B641-C354-4258-9B92-3AC045EB49B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69CD7957-4811-46D5-A9D3-40219F47D41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45205B85-601E-43A3-B3C4-6F55DA31D2E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Rechthoek 41">
                <a:extLst>
                  <a:ext uri="{FF2B5EF4-FFF2-40B4-BE49-F238E27FC236}">
                    <a16:creationId xmlns:a16="http://schemas.microsoft.com/office/drawing/2014/main" id="{18F7CF0D-EB92-4C93-8375-51821A99A721}"/>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3" name="Rechthoek 42">
                <a:extLst>
                  <a:ext uri="{FF2B5EF4-FFF2-40B4-BE49-F238E27FC236}">
                    <a16:creationId xmlns:a16="http://schemas.microsoft.com/office/drawing/2014/main" id="{A9A3CC25-E90A-4AED-B39F-3D48A2129F1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4" name="Rechthoek 43">
                <a:extLst>
                  <a:ext uri="{FF2B5EF4-FFF2-40B4-BE49-F238E27FC236}">
                    <a16:creationId xmlns:a16="http://schemas.microsoft.com/office/drawing/2014/main" id="{91CD19B7-DB69-422F-9628-BC4C776D892B}"/>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5" name="Rechthoek 44">
                <a:extLst>
                  <a:ext uri="{FF2B5EF4-FFF2-40B4-BE49-F238E27FC236}">
                    <a16:creationId xmlns:a16="http://schemas.microsoft.com/office/drawing/2014/main" id="{B813DDAE-9A0B-461A-B963-3CCFF038D47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6" name="Vrije vorm 81">
                <a:extLst>
                  <a:ext uri="{FF2B5EF4-FFF2-40B4-BE49-F238E27FC236}">
                    <a16:creationId xmlns:a16="http://schemas.microsoft.com/office/drawing/2014/main" id="{58207764-1271-43FA-8373-3D842D512AE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7" name="Rechte verbindingslijn 46">
                <a:extLst>
                  <a:ext uri="{FF2B5EF4-FFF2-40B4-BE49-F238E27FC236}">
                    <a16:creationId xmlns:a16="http://schemas.microsoft.com/office/drawing/2014/main" id="{66DBDFA0-7A15-47DE-A2AB-A46A622D0F6A}"/>
                  </a:ext>
                </a:extLst>
              </p:cNvPr>
              <p:cNvCxnSpPr>
                <a:cxnSpLocks/>
                <a:stCxn id="27" idx="2"/>
                <a:endCxn id="3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724A3BBB-A3F0-45F7-BD90-27609D18639D}"/>
                  </a:ext>
                </a:extLst>
              </p:cNvPr>
              <p:cNvCxnSpPr>
                <a:cxnSpLocks/>
                <a:stCxn id="2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9" name="Textfield placeholder">
                <a:extLst>
                  <a:ext uri="{FF2B5EF4-FFF2-40B4-BE49-F238E27FC236}">
                    <a16:creationId xmlns:a16="http://schemas.microsoft.com/office/drawing/2014/main" id="{234ACB00-1C8E-44C8-BFA0-64D461884F3E}"/>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50" name="Textfield placeholder">
                <a:extLst>
                  <a:ext uri="{FF2B5EF4-FFF2-40B4-BE49-F238E27FC236}">
                    <a16:creationId xmlns:a16="http://schemas.microsoft.com/office/drawing/2014/main" id="{BD0F8523-0D2B-4311-81E9-A72728F08A59}"/>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51" name="Textfield placeholder">
                <a:extLst>
                  <a:ext uri="{FF2B5EF4-FFF2-40B4-BE49-F238E27FC236}">
                    <a16:creationId xmlns:a16="http://schemas.microsoft.com/office/drawing/2014/main" id="{0F92D617-19BB-4B12-97F2-55B987318BDF}"/>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52" name="Afgeronde rechthoek 67">
                <a:extLst>
                  <a:ext uri="{FF2B5EF4-FFF2-40B4-BE49-F238E27FC236}">
                    <a16:creationId xmlns:a16="http://schemas.microsoft.com/office/drawing/2014/main" id="{56D97E1C-0841-4478-9ACA-C2C5418BEDF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3" name="Vrije vorm 68">
                <a:extLst>
                  <a:ext uri="{FF2B5EF4-FFF2-40B4-BE49-F238E27FC236}">
                    <a16:creationId xmlns:a16="http://schemas.microsoft.com/office/drawing/2014/main" id="{8618A33F-A23A-4679-8EC0-03C58C06B9D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4" name="Rechte verbindingslijn 53">
                <a:extLst>
                  <a:ext uri="{FF2B5EF4-FFF2-40B4-BE49-F238E27FC236}">
                    <a16:creationId xmlns:a16="http://schemas.microsoft.com/office/drawing/2014/main" id="{E8CB818D-DCB1-43FA-ACA8-5C65B19724F3}"/>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5" name="Groep 54">
                <a:extLst>
                  <a:ext uri="{FF2B5EF4-FFF2-40B4-BE49-F238E27FC236}">
                    <a16:creationId xmlns:a16="http://schemas.microsoft.com/office/drawing/2014/main" id="{0C41AC19-1F9B-4657-A625-658E218556AF}"/>
                  </a:ext>
                </a:extLst>
              </p:cNvPr>
              <p:cNvGrpSpPr/>
              <p:nvPr userDrawn="1"/>
            </p:nvGrpSpPr>
            <p:grpSpPr>
              <a:xfrm flipH="1">
                <a:off x="-2613177" y="1836300"/>
                <a:ext cx="313472" cy="324076"/>
                <a:chOff x="-2613177" y="1836300"/>
                <a:chExt cx="313472" cy="324076"/>
              </a:xfrm>
            </p:grpSpPr>
            <p:sp>
              <p:nvSpPr>
                <p:cNvPr id="56" name="Afgeronde rechthoek 69">
                  <a:extLst>
                    <a:ext uri="{FF2B5EF4-FFF2-40B4-BE49-F238E27FC236}">
                      <a16:creationId xmlns:a16="http://schemas.microsoft.com/office/drawing/2014/main" id="{F206E81B-9F94-4ACD-8C78-8A9550FF79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573E9F87-4A3C-432B-BB39-60D650A152E5}"/>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40F21560-5D35-4A4B-BF0D-3DA38068D438}"/>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E3A9D023-2A6D-487A-A7F8-E9E2CF384C0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1E66E27-874F-40EB-98B8-3EB7C357EBE5}"/>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97C5E41E-5EEA-4D51-90E8-D21F5BD593E3}"/>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60BB7193-C235-4C9D-B277-4BB3684EF17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CB86CB5E-4FD1-42F5-B1F9-85045A1C1FE8}"/>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D890F177-CBED-43A6-9EAE-98301147D5E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AF374CF-2A83-4DFD-AB06-FE6AABAF15C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22C04EA2-92A0-402C-B223-888DF1FCF84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Vrije vorm 81">
                  <a:extLst>
                    <a:ext uri="{FF2B5EF4-FFF2-40B4-BE49-F238E27FC236}">
                      <a16:creationId xmlns:a16="http://schemas.microsoft.com/office/drawing/2014/main" id="{603CBE2D-EFB5-4A96-A836-CADF29AB327B}"/>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9" name="Tijdelijke aanduiding voor tekst 2">
              <a:extLst>
                <a:ext uri="{FF2B5EF4-FFF2-40B4-BE49-F238E27FC236}">
                  <a16:creationId xmlns:a16="http://schemas.microsoft.com/office/drawing/2014/main" id="{274A5F4D-092D-4088-B6C8-4E3BC5658B84}"/>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20" name="Tijdelijke aanduiding voor tekst 2">
              <a:extLst>
                <a:ext uri="{FF2B5EF4-FFF2-40B4-BE49-F238E27FC236}">
                  <a16:creationId xmlns:a16="http://schemas.microsoft.com/office/drawing/2014/main" id="{9072B596-17D2-48F5-8297-ECBF90FA200F}"/>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8" name="Groep 77">
            <a:extLst>
              <a:ext uri="{FF2B5EF4-FFF2-40B4-BE49-F238E27FC236}">
                <a16:creationId xmlns:a16="http://schemas.microsoft.com/office/drawing/2014/main" id="{DBA9D62F-5FBC-44E5-A3B9-C9C6A8222158}"/>
              </a:ext>
            </a:extLst>
          </p:cNvPr>
          <p:cNvGrpSpPr/>
          <p:nvPr userDrawn="1"/>
        </p:nvGrpSpPr>
        <p:grpSpPr>
          <a:xfrm>
            <a:off x="-3553318" y="330222"/>
            <a:ext cx="3385296" cy="4365191"/>
            <a:chOff x="-3553318" y="1861361"/>
            <a:chExt cx="3385296" cy="4365191"/>
          </a:xfrm>
        </p:grpSpPr>
        <p:sp>
          <p:nvSpPr>
            <p:cNvPr id="79" name="Rechthoek 78">
              <a:extLst>
                <a:ext uri="{FF2B5EF4-FFF2-40B4-BE49-F238E27FC236}">
                  <a16:creationId xmlns:a16="http://schemas.microsoft.com/office/drawing/2014/main" id="{220F97A9-2E3B-4F70-AC94-1D1730EC0F5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6B3A8337-0CEA-4BA6-954A-CECA4C7D0D3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26B826EC-74BB-4776-B30A-5C96FF44604A}"/>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82" name="Groep 81">
            <a:extLst>
              <a:ext uri="{FF2B5EF4-FFF2-40B4-BE49-F238E27FC236}">
                <a16:creationId xmlns:a16="http://schemas.microsoft.com/office/drawing/2014/main" id="{309EF4DD-C818-499B-B7DC-840A55A8D8E5}"/>
              </a:ext>
            </a:extLst>
          </p:cNvPr>
          <p:cNvGrpSpPr/>
          <p:nvPr userDrawn="1"/>
        </p:nvGrpSpPr>
        <p:grpSpPr>
          <a:xfrm>
            <a:off x="-7105998" y="3972162"/>
            <a:ext cx="3523487" cy="3209847"/>
            <a:chOff x="-7285957" y="3972162"/>
            <a:chExt cx="3523487" cy="3209847"/>
          </a:xfrm>
        </p:grpSpPr>
        <p:sp>
          <p:nvSpPr>
            <p:cNvPr id="83" name="Rechthoek 82">
              <a:extLst>
                <a:ext uri="{FF2B5EF4-FFF2-40B4-BE49-F238E27FC236}">
                  <a16:creationId xmlns:a16="http://schemas.microsoft.com/office/drawing/2014/main" id="{3E2A9F4F-D7C3-428A-8007-93D695DB6B8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4" name="Rechte verbindingslijn 83">
              <a:extLst>
                <a:ext uri="{FF2B5EF4-FFF2-40B4-BE49-F238E27FC236}">
                  <a16:creationId xmlns:a16="http://schemas.microsoft.com/office/drawing/2014/main" id="{02E5A385-EED0-4BB1-8F86-96200FBDB212}"/>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5" name="Tekstvak 84">
              <a:extLst>
                <a:ext uri="{FF2B5EF4-FFF2-40B4-BE49-F238E27FC236}">
                  <a16:creationId xmlns:a16="http://schemas.microsoft.com/office/drawing/2014/main" id="{C1C03B55-AE69-4718-9994-39D777AF455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6" name="Tekstvak 85">
              <a:extLst>
                <a:ext uri="{FF2B5EF4-FFF2-40B4-BE49-F238E27FC236}">
                  <a16:creationId xmlns:a16="http://schemas.microsoft.com/office/drawing/2014/main" id="{FA9E3AAA-85CC-4256-B550-A7005A0277A8}"/>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7" name="Tekstvak 86">
              <a:extLst>
                <a:ext uri="{FF2B5EF4-FFF2-40B4-BE49-F238E27FC236}">
                  <a16:creationId xmlns:a16="http://schemas.microsoft.com/office/drawing/2014/main" id="{B40E3765-FD32-490D-AF0D-738AFEFE9379}"/>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8" name="Tekstvak 87">
              <a:extLst>
                <a:ext uri="{FF2B5EF4-FFF2-40B4-BE49-F238E27FC236}">
                  <a16:creationId xmlns:a16="http://schemas.microsoft.com/office/drawing/2014/main" id="{0A6D5C43-19EF-4C2D-B509-386C60A4BED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9" name="Groep 88">
              <a:extLst>
                <a:ext uri="{FF2B5EF4-FFF2-40B4-BE49-F238E27FC236}">
                  <a16:creationId xmlns:a16="http://schemas.microsoft.com/office/drawing/2014/main" id="{D0942294-6A0E-418E-A679-B3FE3B8E1918}"/>
                </a:ext>
              </a:extLst>
            </p:cNvPr>
            <p:cNvGrpSpPr/>
            <p:nvPr userDrawn="1"/>
          </p:nvGrpSpPr>
          <p:grpSpPr>
            <a:xfrm>
              <a:off x="-5020889" y="4423058"/>
              <a:ext cx="250379" cy="249771"/>
              <a:chOff x="-706740" y="145633"/>
              <a:chExt cx="250379" cy="249771"/>
            </a:xfrm>
          </p:grpSpPr>
          <p:sp>
            <p:nvSpPr>
              <p:cNvPr id="108" name="Rechthoek 107">
                <a:extLst>
                  <a:ext uri="{FF2B5EF4-FFF2-40B4-BE49-F238E27FC236}">
                    <a16:creationId xmlns:a16="http://schemas.microsoft.com/office/drawing/2014/main" id="{569C2EDB-1F56-4286-8BA4-6FDB7541D0A2}"/>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9" name="Gelijkbenige driehoek 128">
                <a:extLst>
                  <a:ext uri="{FF2B5EF4-FFF2-40B4-BE49-F238E27FC236}">
                    <a16:creationId xmlns:a16="http://schemas.microsoft.com/office/drawing/2014/main" id="{B0560033-AB69-4AE1-8837-A4EF19CAEA98}"/>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0" name="Ovaal 109">
                <a:extLst>
                  <a:ext uri="{FF2B5EF4-FFF2-40B4-BE49-F238E27FC236}">
                    <a16:creationId xmlns:a16="http://schemas.microsoft.com/office/drawing/2014/main" id="{E58B0789-6FBA-454B-9802-2F72A7777CE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1" name="Rechthoek 110">
                <a:extLst>
                  <a:ext uri="{FF2B5EF4-FFF2-40B4-BE49-F238E27FC236}">
                    <a16:creationId xmlns:a16="http://schemas.microsoft.com/office/drawing/2014/main" id="{54DE39FD-AC21-4C06-9DB7-5455CE66E746}"/>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12" name="Rechte verbindingslijn 111">
                <a:extLst>
                  <a:ext uri="{FF2B5EF4-FFF2-40B4-BE49-F238E27FC236}">
                    <a16:creationId xmlns:a16="http://schemas.microsoft.com/office/drawing/2014/main" id="{EEC458CD-979B-4854-8132-9F3584097F10}"/>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90" name="Groep 89">
              <a:extLst>
                <a:ext uri="{FF2B5EF4-FFF2-40B4-BE49-F238E27FC236}">
                  <a16:creationId xmlns:a16="http://schemas.microsoft.com/office/drawing/2014/main" id="{487EBAB1-1CF0-4A9A-9DB9-FA198C4DC329}"/>
                </a:ext>
              </a:extLst>
            </p:cNvPr>
            <p:cNvGrpSpPr/>
            <p:nvPr userDrawn="1"/>
          </p:nvGrpSpPr>
          <p:grpSpPr>
            <a:xfrm>
              <a:off x="-4668802" y="4423057"/>
              <a:ext cx="252000" cy="216024"/>
              <a:chOff x="-932185" y="5325334"/>
              <a:chExt cx="252000" cy="216024"/>
            </a:xfrm>
          </p:grpSpPr>
          <p:sp>
            <p:nvSpPr>
              <p:cNvPr id="91" name="Rechthoek 90">
                <a:extLst>
                  <a:ext uri="{FF2B5EF4-FFF2-40B4-BE49-F238E27FC236}">
                    <a16:creationId xmlns:a16="http://schemas.microsoft.com/office/drawing/2014/main" id="{16BD5C04-E20A-4027-A38D-853CDC193B5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92" name="Groep 91">
                <a:extLst>
                  <a:ext uri="{FF2B5EF4-FFF2-40B4-BE49-F238E27FC236}">
                    <a16:creationId xmlns:a16="http://schemas.microsoft.com/office/drawing/2014/main" id="{2769BD23-214F-4D2F-974B-EEA6B6D211DF}"/>
                  </a:ext>
                </a:extLst>
              </p:cNvPr>
              <p:cNvGrpSpPr/>
              <p:nvPr userDrawn="1"/>
            </p:nvGrpSpPr>
            <p:grpSpPr>
              <a:xfrm>
                <a:off x="-925512" y="5325900"/>
                <a:ext cx="241658" cy="36000"/>
                <a:chOff x="-964435" y="5325900"/>
                <a:chExt cx="241658" cy="36000"/>
              </a:xfrm>
            </p:grpSpPr>
            <p:sp>
              <p:nvSpPr>
                <p:cNvPr id="101" name="Rechthoek 100">
                  <a:extLst>
                    <a:ext uri="{FF2B5EF4-FFF2-40B4-BE49-F238E27FC236}">
                      <a16:creationId xmlns:a16="http://schemas.microsoft.com/office/drawing/2014/main" id="{B1C318BA-A1BC-4C06-BFC4-751C8F77B5B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B9179F2-0B94-49D1-8CBE-3B02D285BE63}"/>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8196FB30-9427-44B1-B512-6CDC29FA76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Rechthoek 103">
                  <a:extLst>
                    <a:ext uri="{FF2B5EF4-FFF2-40B4-BE49-F238E27FC236}">
                      <a16:creationId xmlns:a16="http://schemas.microsoft.com/office/drawing/2014/main" id="{A8D601A8-7138-407B-87C7-C2879C7FA03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Rechthoek 104">
                  <a:extLst>
                    <a:ext uri="{FF2B5EF4-FFF2-40B4-BE49-F238E27FC236}">
                      <a16:creationId xmlns:a16="http://schemas.microsoft.com/office/drawing/2014/main" id="{57C922A7-432E-4FA1-B780-D62E8A2BEE4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7513AB5D-6A08-440C-AE17-80AB14A5C3B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1D49EF06-AE37-4405-995E-138C695A3E8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93" name="Groep 92">
                <a:extLst>
                  <a:ext uri="{FF2B5EF4-FFF2-40B4-BE49-F238E27FC236}">
                    <a16:creationId xmlns:a16="http://schemas.microsoft.com/office/drawing/2014/main" id="{50034975-9D92-44B2-86F3-5F8B87BBBDCD}"/>
                  </a:ext>
                </a:extLst>
              </p:cNvPr>
              <p:cNvGrpSpPr/>
              <p:nvPr userDrawn="1"/>
            </p:nvGrpSpPr>
            <p:grpSpPr>
              <a:xfrm>
                <a:off x="-925512" y="5502593"/>
                <a:ext cx="241658" cy="36000"/>
                <a:chOff x="-964435" y="5325900"/>
                <a:chExt cx="241658" cy="36000"/>
              </a:xfrm>
            </p:grpSpPr>
            <p:sp>
              <p:nvSpPr>
                <p:cNvPr id="94" name="Rechthoek 93">
                  <a:extLst>
                    <a:ext uri="{FF2B5EF4-FFF2-40B4-BE49-F238E27FC236}">
                      <a16:creationId xmlns:a16="http://schemas.microsoft.com/office/drawing/2014/main" id="{1747A63B-5585-4F14-AD3C-8D394CF564C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3970D870-2F55-4AB1-B0B6-8EFDF951AB72}"/>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F04615CE-6DE5-4FA9-84B4-13334648893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00CA9C74-98DF-4D8D-8ACE-6057DFF1421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F8634F2-0DA3-48C7-B441-6CDA7831C6B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B9E53EE-EB77-4146-9E77-F3FAFFC33B21}"/>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43244669-6A1E-4A3F-BFB3-50184E5F1A8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470558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91523E1-64D2-47FC-A4C6-E7D79E120299}"/>
              </a:ext>
            </a:extLst>
          </p:cNvPr>
          <p:cNvSpPr txBox="1"/>
          <p:nvPr userDrawn="1"/>
        </p:nvSpPr>
        <p:spPr>
          <a:xfrm>
            <a:off x="1892300" y="1608631"/>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12" name="Tekstvak 11">
            <a:extLst>
              <a:ext uri="{FF2B5EF4-FFF2-40B4-BE49-F238E27FC236}">
                <a16:creationId xmlns:a16="http://schemas.microsoft.com/office/drawing/2014/main" id="{44BE58EF-3084-43EE-9B64-6353072C2143}"/>
              </a:ext>
            </a:extLst>
          </p:cNvPr>
          <p:cNvSpPr txBox="1"/>
          <p:nvPr userDrawn="1"/>
        </p:nvSpPr>
        <p:spPr>
          <a:xfrm rot="10800000">
            <a:off x="9711730" y="4283466"/>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quote in</a:t>
            </a:r>
            <a:endParaRPr lang="nl-BE"/>
          </a:p>
        </p:txBody>
      </p:sp>
    </p:spTree>
    <p:extLst>
      <p:ext uri="{BB962C8B-B14F-4D97-AF65-F5344CB8AC3E}">
        <p14:creationId xmlns:p14="http://schemas.microsoft.com/office/powerpoint/2010/main" val="3630500399"/>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_2">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tekst in</a:t>
            </a:r>
            <a:endParaRPr lang="nl-BE"/>
          </a:p>
        </p:txBody>
      </p:sp>
    </p:spTree>
    <p:extLst>
      <p:ext uri="{BB962C8B-B14F-4D97-AF65-F5344CB8AC3E}">
        <p14:creationId xmlns:p14="http://schemas.microsoft.com/office/powerpoint/2010/main" val="1797182457"/>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nl-BE"/>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de laatste, slide, voeg je naam en contactgegevens toe</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6/11/2023</a:t>
            </a:fld>
            <a:endParaRPr lang="nl-BE"/>
          </a:p>
        </p:txBody>
      </p:sp>
    </p:spTree>
    <p:extLst>
      <p:ext uri="{BB962C8B-B14F-4D97-AF65-F5344CB8AC3E}">
        <p14:creationId xmlns:p14="http://schemas.microsoft.com/office/powerpoint/2010/main" val="2606377638"/>
      </p:ext>
    </p:extLst>
  </p:cSld>
  <p:clrMapOvr>
    <a:masterClrMapping/>
  </p:clrMapOvr>
  <p:hf sldNum="0"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4" name="Afbeelding 3" descr="Afbeelding met gebouw, buiten, lucht, groot&#10;&#10;Automatisch gegenereerde beschrijving">
            <a:extLst>
              <a:ext uri="{FF2B5EF4-FFF2-40B4-BE49-F238E27FC236}">
                <a16:creationId xmlns:a16="http://schemas.microsoft.com/office/drawing/2014/main" id="{19519453-66AA-481C-B49A-B784C20F25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160" t="1589" r="21958" b="4349"/>
          <a:stretch/>
        </p:blipFill>
        <p:spPr>
          <a:xfrm>
            <a:off x="5207997" y="0"/>
            <a:ext cx="6984004" cy="6858000"/>
          </a:xfrm>
          <a:prstGeom prst="rect">
            <a:avLst/>
          </a:prstGeom>
        </p:spPr>
      </p:pic>
      <p:grpSp>
        <p:nvGrpSpPr>
          <p:cNvPr id="6" name="Groeperen 15">
            <a:extLst>
              <a:ext uri="{FF2B5EF4-FFF2-40B4-BE49-F238E27FC236}">
                <a16:creationId xmlns:a16="http://schemas.microsoft.com/office/drawing/2014/main" id="{97654D8D-C91E-4F4F-A206-06DFD2B499BE}"/>
              </a:ext>
            </a:extLst>
          </p:cNvPr>
          <p:cNvGrpSpPr/>
          <p:nvPr userDrawn="1"/>
        </p:nvGrpSpPr>
        <p:grpSpPr>
          <a:xfrm>
            <a:off x="0" y="-1"/>
            <a:ext cx="8204430" cy="6858002"/>
            <a:chOff x="871872" y="493166"/>
            <a:chExt cx="5310151" cy="5918271"/>
          </a:xfrm>
          <a:solidFill>
            <a:schemeClr val="tx2"/>
          </a:solidFill>
        </p:grpSpPr>
        <p:sp>
          <p:nvSpPr>
            <p:cNvPr id="7" name="Rechthoek 6">
              <a:extLst>
                <a:ext uri="{FF2B5EF4-FFF2-40B4-BE49-F238E27FC236}">
                  <a16:creationId xmlns:a16="http://schemas.microsoft.com/office/drawing/2014/main" id="{28BD7919-2265-465C-8284-7EF4D65656F0}"/>
                </a:ext>
              </a:extLst>
            </p:cNvPr>
            <p:cNvSpPr>
              <a:spLocks/>
            </p:cNvSpPr>
            <p:nvPr userDrawn="1"/>
          </p:nvSpPr>
          <p:spPr>
            <a:xfrm>
              <a:off x="871872" y="493167"/>
              <a:ext cx="3524646" cy="591827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sp>
          <p:nvSpPr>
            <p:cNvPr id="8" name="Rechthoekige driehoek 7">
              <a:extLst>
                <a:ext uri="{FF2B5EF4-FFF2-40B4-BE49-F238E27FC236}">
                  <a16:creationId xmlns:a16="http://schemas.microsoft.com/office/drawing/2014/main" id="{135F743C-9113-440B-B726-07FDB058A09E}"/>
                </a:ext>
              </a:extLst>
            </p:cNvPr>
            <p:cNvSpPr/>
            <p:nvPr userDrawn="1"/>
          </p:nvSpPr>
          <p:spPr>
            <a:xfrm>
              <a:off x="4396517" y="493166"/>
              <a:ext cx="1785506" cy="591827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grpSp>
      <p:sp>
        <p:nvSpPr>
          <p:cNvPr id="10" name="Titel 1">
            <a:extLst>
              <a:ext uri="{FF2B5EF4-FFF2-40B4-BE49-F238E27FC236}">
                <a16:creationId xmlns:a16="http://schemas.microsoft.com/office/drawing/2014/main" id="{E7F5D211-3AA3-44C3-8A0A-929A29173478}"/>
              </a:ext>
            </a:extLst>
          </p:cNvPr>
          <p:cNvSpPr txBox="1">
            <a:spLocks/>
          </p:cNvSpPr>
          <p:nvPr userDrawn="1"/>
        </p:nvSpPr>
        <p:spPr>
          <a:xfrm>
            <a:off x="968129" y="3018725"/>
            <a:ext cx="4477611" cy="692560"/>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WEBSITE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vlaanderen.be/intern/</a:t>
            </a:r>
            <a:r>
              <a:rPr kumimoji="0" lang="nl-NL" sz="2000" b="0" i="0" u="none" strike="noStrike" kern="1200" cap="none" spc="0" normalizeH="0" baseline="0" noProof="0" err="1">
                <a:ln>
                  <a:noFill/>
                </a:ln>
                <a:solidFill>
                  <a:prstClr val="black"/>
                </a:solidFill>
                <a:effectLst/>
                <a:uLnTx/>
                <a:uFillTx/>
                <a:latin typeface="Flanders Art Sans" panose="00000500000000000000" pitchFamily="50" charset="0"/>
                <a:ea typeface="+mj-ea"/>
                <a:cs typeface="Calibri Light" panose="020F0302020204030204" pitchFamily="34" charset="0"/>
              </a:rPr>
              <a:t>ago</a:t>
            </a: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1" name="Titel 1">
            <a:extLst>
              <a:ext uri="{FF2B5EF4-FFF2-40B4-BE49-F238E27FC236}">
                <a16:creationId xmlns:a16="http://schemas.microsoft.com/office/drawing/2014/main" id="{2BB3671A-138D-4857-ADBF-CCBC52C3F3D3}"/>
              </a:ext>
            </a:extLst>
          </p:cNvPr>
          <p:cNvSpPr txBox="1">
            <a:spLocks/>
          </p:cNvSpPr>
          <p:nvPr userDrawn="1"/>
        </p:nvSpPr>
        <p:spPr>
          <a:xfrm>
            <a:off x="968129" y="5281018"/>
            <a:ext cx="6167189" cy="734458"/>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2" name="Titel 1">
            <a:extLst>
              <a:ext uri="{FF2B5EF4-FFF2-40B4-BE49-F238E27FC236}">
                <a16:creationId xmlns:a16="http://schemas.microsoft.com/office/drawing/2014/main" id="{D21479C2-2CA3-4E01-8F4B-6C191D066301}"/>
              </a:ext>
            </a:extLst>
          </p:cNvPr>
          <p:cNvSpPr txBox="1">
            <a:spLocks/>
          </p:cNvSpPr>
          <p:nvPr userDrawn="1"/>
        </p:nvSpPr>
        <p:spPr>
          <a:xfrm>
            <a:off x="968129" y="3935046"/>
            <a:ext cx="4477611" cy="1253174"/>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ADRES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Herman Teirlinckgebouw</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Havenlaan 88 - bus 50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1000 Brussel - België</a:t>
            </a:r>
          </a:p>
        </p:txBody>
      </p:sp>
      <p:pic>
        <p:nvPicPr>
          <p:cNvPr id="13" name="Graphic 11">
            <a:extLst>
              <a:ext uri="{FF2B5EF4-FFF2-40B4-BE49-F238E27FC236}">
                <a16:creationId xmlns:a16="http://schemas.microsoft.com/office/drawing/2014/main" id="{36BC3F9A-4D98-475B-AC3A-289944375C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5683485" y="6054571"/>
            <a:ext cx="1620830" cy="316637"/>
          </a:xfrm>
          <a:prstGeom prst="rect">
            <a:avLst/>
          </a:prstGeom>
        </p:spPr>
      </p:pic>
      <p:pic>
        <p:nvPicPr>
          <p:cNvPr id="14" name="Afbeelding 13">
            <a:extLst>
              <a:ext uri="{FF2B5EF4-FFF2-40B4-BE49-F238E27FC236}">
                <a16:creationId xmlns:a16="http://schemas.microsoft.com/office/drawing/2014/main" id="{64871195-C78B-47F7-90F2-994D303E8AA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Tree>
    <p:extLst>
      <p:ext uri="{BB962C8B-B14F-4D97-AF65-F5344CB8AC3E}">
        <p14:creationId xmlns:p14="http://schemas.microsoft.com/office/powerpoint/2010/main" val="1440947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Aankondiging">
    <p:bg>
      <p:bgPr>
        <a:solidFill>
          <a:schemeClr val="tx2"/>
        </a:solidFill>
        <a:effectLst/>
      </p:bgPr>
    </p:bg>
    <p:spTree>
      <p:nvGrpSpPr>
        <p:cNvPr id="1" name=""/>
        <p:cNvGrpSpPr/>
        <p:nvPr/>
      </p:nvGrpSpPr>
      <p:grpSpPr>
        <a:xfrm>
          <a:off x="0" y="0"/>
          <a:ext cx="0" cy="0"/>
          <a:chOff x="0" y="0"/>
          <a:chExt cx="0" cy="0"/>
        </a:xfrm>
      </p:grpSpPr>
      <p:sp>
        <p:nvSpPr>
          <p:cNvPr id="27" name="Tijdelijke aanduiding voor afbeelding 26">
            <a:extLst>
              <a:ext uri="{FF2B5EF4-FFF2-40B4-BE49-F238E27FC236}">
                <a16:creationId xmlns:a16="http://schemas.microsoft.com/office/drawing/2014/main" id="{9921B9CC-ED42-43BB-B161-6EEB646CA0E8}"/>
              </a:ext>
            </a:extLst>
          </p:cNvPr>
          <p:cNvSpPr>
            <a:spLocks noGrp="1"/>
          </p:cNvSpPr>
          <p:nvPr>
            <p:ph type="pic" sz="quarter" idx="11" hasCustomPrompt="1"/>
          </p:nvPr>
        </p:nvSpPr>
        <p:spPr>
          <a:xfrm>
            <a:off x="1903035" y="-11112"/>
            <a:ext cx="10288965" cy="6873396"/>
          </a:xfrm>
          <a:custGeom>
            <a:avLst/>
            <a:gdLst>
              <a:gd name="connsiteX0" fmla="*/ 0 w 10288965"/>
              <a:gd name="connsiteY0" fmla="*/ 0 h 6873396"/>
              <a:gd name="connsiteX1" fmla="*/ 5610225 w 10288965"/>
              <a:gd name="connsiteY1" fmla="*/ 0 h 6873396"/>
              <a:gd name="connsiteX2" fmla="*/ 5610225 w 10288965"/>
              <a:gd name="connsiteY2" fmla="*/ 11112 h 6873396"/>
              <a:gd name="connsiteX3" fmla="*/ 10288965 w 10288965"/>
              <a:gd name="connsiteY3" fmla="*/ 11112 h 6873396"/>
              <a:gd name="connsiteX4" fmla="*/ 10288965 w 10288965"/>
              <a:gd name="connsiteY4" fmla="*/ 6869112 h 6873396"/>
              <a:gd name="connsiteX5" fmla="*/ 5610225 w 10288965"/>
              <a:gd name="connsiteY5" fmla="*/ 6869112 h 6873396"/>
              <a:gd name="connsiteX6" fmla="*/ 5610225 w 10288965"/>
              <a:gd name="connsiteY6" fmla="*/ 6872355 h 6873396"/>
              <a:gd name="connsiteX7" fmla="*/ 2413591 w 10288965"/>
              <a:gd name="connsiteY7" fmla="*/ 6873396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8965" h="6873396">
                <a:moveTo>
                  <a:pt x="0" y="0"/>
                </a:moveTo>
                <a:lnTo>
                  <a:pt x="5610225" y="0"/>
                </a:lnTo>
                <a:lnTo>
                  <a:pt x="5610225" y="11112"/>
                </a:lnTo>
                <a:lnTo>
                  <a:pt x="10288965" y="11112"/>
                </a:lnTo>
                <a:lnTo>
                  <a:pt x="10288965" y="6869112"/>
                </a:lnTo>
                <a:lnTo>
                  <a:pt x="5610225" y="6869112"/>
                </a:lnTo>
                <a:lnTo>
                  <a:pt x="5610225" y="6872355"/>
                </a:lnTo>
                <a:lnTo>
                  <a:pt x="2413591" y="6873396"/>
                </a:lnTo>
                <a:close/>
              </a:path>
            </a:pathLst>
          </a:custGeom>
          <a:solidFill>
            <a:schemeClr val="bg1">
              <a:lumMod val="95000"/>
            </a:schemeClr>
          </a:solidFill>
        </p:spPr>
        <p:txBody>
          <a:bodyPr wrap="square" rIns="1800000" anchor="b">
            <a:noAutofit/>
          </a:bodyPr>
          <a:lstStyle>
            <a:lvl1pPr marL="0" indent="0" algn="ctr">
              <a:buFont typeface="Arial" panose="020B0604020202020204" pitchFamily="34" charset="0"/>
              <a:buNone/>
              <a:defRPr sz="2000"/>
            </a:lvl1pPr>
          </a:lstStyle>
          <a:p>
            <a:r>
              <a:rPr lang="nl-BE"/>
              <a:t>Klik op het icoon om een afbeelding toe te voege. Trek de aandacht van je publiek door een interessant feit, een vraag of een verhaal</a:t>
            </a:r>
          </a:p>
        </p:txBody>
      </p:sp>
      <p:sp>
        <p:nvSpPr>
          <p:cNvPr id="22" name="Tijdelijke aanduiding voor tekst 2">
            <a:extLst>
              <a:ext uri="{FF2B5EF4-FFF2-40B4-BE49-F238E27FC236}">
                <a16:creationId xmlns:a16="http://schemas.microsoft.com/office/drawing/2014/main" id="{9EF3E56C-4860-4284-BD01-23F08F4D59E0}"/>
              </a:ext>
            </a:extLst>
          </p:cNvPr>
          <p:cNvSpPr>
            <a:spLocks noGrp="1"/>
          </p:cNvSpPr>
          <p:nvPr>
            <p:ph type="body" sz="quarter" idx="17" hasCustomPrompt="1"/>
          </p:nvPr>
        </p:nvSpPr>
        <p:spPr>
          <a:xfrm>
            <a:off x="3574743" y="3088320"/>
            <a:ext cx="7525647" cy="760529"/>
          </a:xfrm>
        </p:spPr>
        <p:txBody>
          <a:bodyPr anchor="ctr"/>
          <a:lstStyle>
            <a:lvl1pPr marL="0" indent="0">
              <a:buNone/>
              <a:defRPr sz="6600">
                <a:latin typeface="+mj-lt"/>
              </a:defRPr>
            </a:lvl1pPr>
          </a:lstStyle>
          <a:p>
            <a:pPr lvl="0"/>
            <a:r>
              <a:rPr lang="nl-NL"/>
              <a:t>AANKONDIGING</a:t>
            </a:r>
          </a:p>
        </p:txBody>
      </p:sp>
      <p:sp>
        <p:nvSpPr>
          <p:cNvPr id="4" name="Tijdelijke aanduiding voor tekst 11">
            <a:extLst>
              <a:ext uri="{FF2B5EF4-FFF2-40B4-BE49-F238E27FC236}">
                <a16:creationId xmlns:a16="http://schemas.microsoft.com/office/drawing/2014/main" id="{617D5497-88C2-4669-A39B-8A81ED8B7658}"/>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5" name="Tijdelijke aanduiding voor tekst 11">
            <a:extLst>
              <a:ext uri="{FF2B5EF4-FFF2-40B4-BE49-F238E27FC236}">
                <a16:creationId xmlns:a16="http://schemas.microsoft.com/office/drawing/2014/main" id="{6ED222AE-2A04-4736-97AB-2DFCC0E216DE}"/>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6" name="Groep 5">
            <a:extLst>
              <a:ext uri="{FF2B5EF4-FFF2-40B4-BE49-F238E27FC236}">
                <a16:creationId xmlns:a16="http://schemas.microsoft.com/office/drawing/2014/main" id="{28DDB16A-5355-4281-B17D-87E29E2A0618}"/>
              </a:ext>
            </a:extLst>
          </p:cNvPr>
          <p:cNvGrpSpPr/>
          <p:nvPr userDrawn="1"/>
        </p:nvGrpSpPr>
        <p:grpSpPr>
          <a:xfrm>
            <a:off x="-6865737" y="267572"/>
            <a:ext cx="3385298" cy="3438922"/>
            <a:chOff x="-3549710" y="1276353"/>
            <a:chExt cx="3385298" cy="3438922"/>
          </a:xfrm>
        </p:grpSpPr>
        <p:grpSp>
          <p:nvGrpSpPr>
            <p:cNvPr id="7" name="Groep 6">
              <a:extLst>
                <a:ext uri="{FF2B5EF4-FFF2-40B4-BE49-F238E27FC236}">
                  <a16:creationId xmlns:a16="http://schemas.microsoft.com/office/drawing/2014/main" id="{D8773476-DB32-4709-80EF-67D7222FA3E4}"/>
                </a:ext>
              </a:extLst>
            </p:cNvPr>
            <p:cNvGrpSpPr/>
            <p:nvPr userDrawn="1"/>
          </p:nvGrpSpPr>
          <p:grpSpPr>
            <a:xfrm>
              <a:off x="-3549709" y="1276353"/>
              <a:ext cx="3385297" cy="2604244"/>
              <a:chOff x="-3549709" y="1276351"/>
              <a:chExt cx="3385297" cy="2604244"/>
            </a:xfrm>
          </p:grpSpPr>
          <p:sp>
            <p:nvSpPr>
              <p:cNvPr id="10" name="Rechthoek 9">
                <a:extLst>
                  <a:ext uri="{FF2B5EF4-FFF2-40B4-BE49-F238E27FC236}">
                    <a16:creationId xmlns:a16="http://schemas.microsoft.com/office/drawing/2014/main" id="{B0CC1F5B-3BAE-49DB-86F9-C27201D287B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 name="Textfield placeholder">
                <a:extLst>
                  <a:ext uri="{FF2B5EF4-FFF2-40B4-BE49-F238E27FC236}">
                    <a16:creationId xmlns:a16="http://schemas.microsoft.com/office/drawing/2014/main" id="{0F37B338-96DB-4019-B698-537428989DCA}"/>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2" name="Textfield placeholder">
                <a:extLst>
                  <a:ext uri="{FF2B5EF4-FFF2-40B4-BE49-F238E27FC236}">
                    <a16:creationId xmlns:a16="http://schemas.microsoft.com/office/drawing/2014/main" id="{667CB4C1-3695-4D6B-A3BD-C1A0A33BC80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 name="Rechte verbindingslijn 12">
                <a:extLst>
                  <a:ext uri="{FF2B5EF4-FFF2-40B4-BE49-F238E27FC236}">
                    <a16:creationId xmlns:a16="http://schemas.microsoft.com/office/drawing/2014/main" id="{7E59A06D-F5CF-47C6-B204-65959BF01373}"/>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4" name="Rechthoek 13">
                <a:extLst>
                  <a:ext uri="{FF2B5EF4-FFF2-40B4-BE49-F238E27FC236}">
                    <a16:creationId xmlns:a16="http://schemas.microsoft.com/office/drawing/2014/main" id="{AC0F4342-94B4-44F8-8580-79D84662BB6D}"/>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5" name="Picture 2">
                <a:extLst>
                  <a:ext uri="{FF2B5EF4-FFF2-40B4-BE49-F238E27FC236}">
                    <a16:creationId xmlns:a16="http://schemas.microsoft.com/office/drawing/2014/main" id="{C90C6A3D-8B74-4DE9-B9CC-5FCAECF919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28FFE353-7338-440A-A396-1FC8B819F1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hoek 16">
                <a:extLst>
                  <a:ext uri="{FF2B5EF4-FFF2-40B4-BE49-F238E27FC236}">
                    <a16:creationId xmlns:a16="http://schemas.microsoft.com/office/drawing/2014/main" id="{82020666-D05A-4FB1-96E8-5B44E2EDD51A}"/>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 name="Rechthoek 17">
                <a:extLst>
                  <a:ext uri="{FF2B5EF4-FFF2-40B4-BE49-F238E27FC236}">
                    <a16:creationId xmlns:a16="http://schemas.microsoft.com/office/drawing/2014/main" id="{1CFFE266-E87F-4E72-80D2-8E9DAAB181C2}"/>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1225A9AD-5873-4470-A536-6F0E0A14576A}"/>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DC544819-CAFE-406C-894B-2D10B3596C11}"/>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27F00C9F-6142-4BFE-B0B1-88D78F49CE75}"/>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8611D9A6-9E12-4C1F-A8F4-5EAC18697033}"/>
                  </a:ext>
                </a:extLst>
              </p:cNvPr>
              <p:cNvGrpSpPr/>
              <p:nvPr/>
            </p:nvGrpSpPr>
            <p:grpSpPr>
              <a:xfrm>
                <a:off x="-3226194" y="2414273"/>
                <a:ext cx="60967" cy="103132"/>
                <a:chOff x="-2796392" y="1123442"/>
                <a:chExt cx="120832" cy="104889"/>
              </a:xfrm>
            </p:grpSpPr>
            <p:sp>
              <p:nvSpPr>
                <p:cNvPr id="64" name="Rechthoek 63">
                  <a:extLst>
                    <a:ext uri="{FF2B5EF4-FFF2-40B4-BE49-F238E27FC236}">
                      <a16:creationId xmlns:a16="http://schemas.microsoft.com/office/drawing/2014/main" id="{E5E5C4D4-19DA-4E21-BFF4-7935CA0CA88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9BDFD6E-4330-42BF-8102-BAA80141935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C27CC730-0095-49A9-83E4-2F9BD9C3037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E67F7A19-F6A4-4091-BAF5-0734E88D3D3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37A80B82-17B4-47D7-9350-C0466A60929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DA0D9649-DDBD-400E-98ED-7591FFF5EBAE}"/>
                  </a:ext>
                </a:extLst>
              </p:cNvPr>
              <p:cNvGrpSpPr/>
              <p:nvPr/>
            </p:nvGrpSpPr>
            <p:grpSpPr>
              <a:xfrm>
                <a:off x="-3155473" y="2414273"/>
                <a:ext cx="60967" cy="103132"/>
                <a:chOff x="-2796392" y="1123442"/>
                <a:chExt cx="120832" cy="104889"/>
              </a:xfrm>
            </p:grpSpPr>
            <p:sp>
              <p:nvSpPr>
                <p:cNvPr id="59" name="Rechthoek 58">
                  <a:extLst>
                    <a:ext uri="{FF2B5EF4-FFF2-40B4-BE49-F238E27FC236}">
                      <a16:creationId xmlns:a16="http://schemas.microsoft.com/office/drawing/2014/main" id="{7BE5308E-36AD-4027-A26B-9CD6F1EB6AE0}"/>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3976F8AA-3C46-42F5-B010-0EBAF2421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42742E91-F0FE-49DA-8568-1CAC6AC7CF18}"/>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13F08AD5-48B4-4FF6-81AB-42050A5BBBD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529C08ED-C00F-4ED7-A55F-6040DF6AC4CD}"/>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26A5CCAE-348D-4E1D-8F7D-AA5823D7D914}"/>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06A9FD19-E394-4322-858C-30030CA15D89}"/>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E9E95765-1E79-4AD0-AA46-21597292016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BD98C815-CAE3-4C23-8D04-90188D7CE805}"/>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0051BFD8-5CD7-4B5B-8E74-977E542C9A1E}"/>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F0E21C5E-B2B0-402D-A5DE-9C28FA54FC33}"/>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61F26BD-B04D-4C9B-8198-3C97AB9B069D}"/>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57E7F680-4FDC-4D89-A450-6C18E6B1DAB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169E0D4-B6F7-415B-9256-FC1D55A45D2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D8F5ABDA-2A5D-4316-9BDD-44696A4937B4}"/>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5D3746FA-0BFE-4ECB-8BE3-E00568CEEE24}"/>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Vrije vorm 81">
                <a:extLst>
                  <a:ext uri="{FF2B5EF4-FFF2-40B4-BE49-F238E27FC236}">
                    <a16:creationId xmlns:a16="http://schemas.microsoft.com/office/drawing/2014/main" id="{4BC1CD8E-9231-49F5-873C-540442FE9B1C}"/>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8" name="Rechte verbindingslijn 37">
                <a:extLst>
                  <a:ext uri="{FF2B5EF4-FFF2-40B4-BE49-F238E27FC236}">
                    <a16:creationId xmlns:a16="http://schemas.microsoft.com/office/drawing/2014/main" id="{5807C672-B718-496F-88C8-B448426F577C}"/>
                  </a:ext>
                </a:extLst>
              </p:cNvPr>
              <p:cNvCxnSpPr>
                <a:cxnSpLocks/>
                <a:stCxn id="16"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189782EB-73DC-45AA-A66F-54209804702B}"/>
                  </a:ext>
                </a:extLst>
              </p:cNvPr>
              <p:cNvCxnSpPr>
                <a:cxnSpLocks/>
                <a:stCxn id="15"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0" name="Textfield placeholder">
                <a:extLst>
                  <a:ext uri="{FF2B5EF4-FFF2-40B4-BE49-F238E27FC236}">
                    <a16:creationId xmlns:a16="http://schemas.microsoft.com/office/drawing/2014/main" id="{F7FF2F58-0430-40AB-BFAE-10F2C97E20A7}"/>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1" name="Textfield placeholder">
                <a:extLst>
                  <a:ext uri="{FF2B5EF4-FFF2-40B4-BE49-F238E27FC236}">
                    <a16:creationId xmlns:a16="http://schemas.microsoft.com/office/drawing/2014/main" id="{3B9939BA-9532-4EF1-A3CE-34D76EA8BDFD}"/>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2" name="Textfield placeholder">
                <a:extLst>
                  <a:ext uri="{FF2B5EF4-FFF2-40B4-BE49-F238E27FC236}">
                    <a16:creationId xmlns:a16="http://schemas.microsoft.com/office/drawing/2014/main" id="{852C5FA1-E586-44FE-AC4C-9010380D986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3" name="Afgeronde rechthoek 67">
                <a:extLst>
                  <a:ext uri="{FF2B5EF4-FFF2-40B4-BE49-F238E27FC236}">
                    <a16:creationId xmlns:a16="http://schemas.microsoft.com/office/drawing/2014/main" id="{47183E05-7E78-404D-AC78-0C6479F76DEB}"/>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4" name="Vrije vorm 68">
                <a:extLst>
                  <a:ext uri="{FF2B5EF4-FFF2-40B4-BE49-F238E27FC236}">
                    <a16:creationId xmlns:a16="http://schemas.microsoft.com/office/drawing/2014/main" id="{58C1F76E-7D00-498E-AD98-9BED7CF796D3}"/>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5" name="Rechte verbindingslijn 44">
                <a:extLst>
                  <a:ext uri="{FF2B5EF4-FFF2-40B4-BE49-F238E27FC236}">
                    <a16:creationId xmlns:a16="http://schemas.microsoft.com/office/drawing/2014/main" id="{402B1D4B-17D6-4368-8129-969618F36CE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6" name="Groep 45">
                <a:extLst>
                  <a:ext uri="{FF2B5EF4-FFF2-40B4-BE49-F238E27FC236}">
                    <a16:creationId xmlns:a16="http://schemas.microsoft.com/office/drawing/2014/main" id="{E00C4E9D-8C2E-45DC-967C-1A925F031854}"/>
                  </a:ext>
                </a:extLst>
              </p:cNvPr>
              <p:cNvGrpSpPr/>
              <p:nvPr userDrawn="1"/>
            </p:nvGrpSpPr>
            <p:grpSpPr>
              <a:xfrm flipH="1">
                <a:off x="-2613177" y="1836300"/>
                <a:ext cx="313472" cy="324076"/>
                <a:chOff x="-2613177" y="1836300"/>
                <a:chExt cx="313472" cy="324076"/>
              </a:xfrm>
            </p:grpSpPr>
            <p:sp>
              <p:nvSpPr>
                <p:cNvPr id="47" name="Afgeronde rechthoek 69">
                  <a:extLst>
                    <a:ext uri="{FF2B5EF4-FFF2-40B4-BE49-F238E27FC236}">
                      <a16:creationId xmlns:a16="http://schemas.microsoft.com/office/drawing/2014/main" id="{3B4DD133-C6C2-40D3-9202-7325949468E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DDD9B0C8-9BED-4EAF-BB17-E364044736F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A0712967-1E3F-4E63-B08D-A2809519A540}"/>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81727C69-EA7B-4D91-ABB0-24B41B7D482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24AE8A33-EB16-4FF0-B93C-F6D8D5B3C3D4}"/>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8EA114CC-552E-450F-9CA8-01F4C17A955D}"/>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394D2DE-54A8-487F-8C5C-61343928D24E}"/>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C8424887-8401-4C99-B4B6-156E3636AA83}"/>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76726924-02CB-4274-AF06-3A648841CA4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9556F953-25C1-4FD5-AE67-3EA14F11FF84}"/>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1639A616-89D4-4CA9-943C-3E0DFAAF4EE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Vrije vorm 81">
                  <a:extLst>
                    <a:ext uri="{FF2B5EF4-FFF2-40B4-BE49-F238E27FC236}">
                      <a16:creationId xmlns:a16="http://schemas.microsoft.com/office/drawing/2014/main" id="{BA384A48-5EC0-45CB-AD97-F51B76B16C87}"/>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8" name="Tijdelijke aanduiding voor tekst 2">
              <a:extLst>
                <a:ext uri="{FF2B5EF4-FFF2-40B4-BE49-F238E27FC236}">
                  <a16:creationId xmlns:a16="http://schemas.microsoft.com/office/drawing/2014/main" id="{80FE36C0-9649-4F8F-BADD-E9C9762DD62F}"/>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9" name="Tijdelijke aanduiding voor tekst 2">
              <a:extLst>
                <a:ext uri="{FF2B5EF4-FFF2-40B4-BE49-F238E27FC236}">
                  <a16:creationId xmlns:a16="http://schemas.microsoft.com/office/drawing/2014/main" id="{2285D18C-11E6-40AD-981A-A0ECCD69CB9E}"/>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9" name="Groep 68">
            <a:extLst>
              <a:ext uri="{FF2B5EF4-FFF2-40B4-BE49-F238E27FC236}">
                <a16:creationId xmlns:a16="http://schemas.microsoft.com/office/drawing/2014/main" id="{93C3697D-1DC2-4298-9664-3018648692A6}"/>
              </a:ext>
            </a:extLst>
          </p:cNvPr>
          <p:cNvGrpSpPr/>
          <p:nvPr userDrawn="1"/>
        </p:nvGrpSpPr>
        <p:grpSpPr>
          <a:xfrm>
            <a:off x="-3553318" y="330222"/>
            <a:ext cx="3385296" cy="4365191"/>
            <a:chOff x="-3553318" y="1861361"/>
            <a:chExt cx="3385296" cy="4365191"/>
          </a:xfrm>
        </p:grpSpPr>
        <p:sp>
          <p:nvSpPr>
            <p:cNvPr id="70" name="Rechthoek 69">
              <a:extLst>
                <a:ext uri="{FF2B5EF4-FFF2-40B4-BE49-F238E27FC236}">
                  <a16:creationId xmlns:a16="http://schemas.microsoft.com/office/drawing/2014/main" id="{2DA02B95-6D9F-4934-8600-E447248586CF}"/>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1" name="Rechte verbindingslijn 70">
              <a:extLst>
                <a:ext uri="{FF2B5EF4-FFF2-40B4-BE49-F238E27FC236}">
                  <a16:creationId xmlns:a16="http://schemas.microsoft.com/office/drawing/2014/main" id="{EB6D6B00-C420-41EF-B86B-7B2A660FA51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2" name="Tekstvak 71">
              <a:extLst>
                <a:ext uri="{FF2B5EF4-FFF2-40B4-BE49-F238E27FC236}">
                  <a16:creationId xmlns:a16="http://schemas.microsoft.com/office/drawing/2014/main" id="{607B4353-DECB-4F89-8FB8-130233E07720}"/>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3" name="Groep 72">
            <a:extLst>
              <a:ext uri="{FF2B5EF4-FFF2-40B4-BE49-F238E27FC236}">
                <a16:creationId xmlns:a16="http://schemas.microsoft.com/office/drawing/2014/main" id="{BE9378CA-414A-4A13-8B46-AB66A5BFF534}"/>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8B95D381-F23E-49FD-B33E-F0848886E73D}"/>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31DAEDEE-D660-462C-B8DC-4B3C8B8A20C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6D62BFB4-75F3-4C4E-A6B1-618BB01218B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7" name="Tekstvak 76">
              <a:extLst>
                <a:ext uri="{FF2B5EF4-FFF2-40B4-BE49-F238E27FC236}">
                  <a16:creationId xmlns:a16="http://schemas.microsoft.com/office/drawing/2014/main" id="{D71402A5-8E89-4539-8F64-CECEE4BD564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8" name="Tekstvak 77">
              <a:extLst>
                <a:ext uri="{FF2B5EF4-FFF2-40B4-BE49-F238E27FC236}">
                  <a16:creationId xmlns:a16="http://schemas.microsoft.com/office/drawing/2014/main" id="{9A315A65-3DBC-4FF7-9948-59804EB2581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9" name="Tekstvak 78">
              <a:extLst>
                <a:ext uri="{FF2B5EF4-FFF2-40B4-BE49-F238E27FC236}">
                  <a16:creationId xmlns:a16="http://schemas.microsoft.com/office/drawing/2014/main" id="{51A9F57F-2E5B-4476-9DEE-A67BFEF494D9}"/>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0" name="Groep 79">
              <a:extLst>
                <a:ext uri="{FF2B5EF4-FFF2-40B4-BE49-F238E27FC236}">
                  <a16:creationId xmlns:a16="http://schemas.microsoft.com/office/drawing/2014/main" id="{F3823F1E-6426-402F-9386-249F24D6097E}"/>
                </a:ext>
              </a:extLst>
            </p:cNvPr>
            <p:cNvGrpSpPr/>
            <p:nvPr userDrawn="1"/>
          </p:nvGrpSpPr>
          <p:grpSpPr>
            <a:xfrm>
              <a:off x="-5020889" y="4423058"/>
              <a:ext cx="250379" cy="249771"/>
              <a:chOff x="-706740" y="145633"/>
              <a:chExt cx="250379" cy="249771"/>
            </a:xfrm>
          </p:grpSpPr>
          <p:sp>
            <p:nvSpPr>
              <p:cNvPr id="99" name="Rechthoek 98">
                <a:extLst>
                  <a:ext uri="{FF2B5EF4-FFF2-40B4-BE49-F238E27FC236}">
                    <a16:creationId xmlns:a16="http://schemas.microsoft.com/office/drawing/2014/main" id="{41FFE626-40CA-47A4-828F-A5BC3EE0F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Gelijkbenige driehoek 128">
                <a:extLst>
                  <a:ext uri="{FF2B5EF4-FFF2-40B4-BE49-F238E27FC236}">
                    <a16:creationId xmlns:a16="http://schemas.microsoft.com/office/drawing/2014/main" id="{35AF8891-E260-4D71-897B-B4ED6C9F63D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Ovaal 100">
                <a:extLst>
                  <a:ext uri="{FF2B5EF4-FFF2-40B4-BE49-F238E27FC236}">
                    <a16:creationId xmlns:a16="http://schemas.microsoft.com/office/drawing/2014/main" id="{80EC0D7D-1BA1-4104-8E5E-B0EA6067E31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901489A2-FF6A-4C8A-8BCF-6E12C9433AA3}"/>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3" name="Rechte verbindingslijn 102">
                <a:extLst>
                  <a:ext uri="{FF2B5EF4-FFF2-40B4-BE49-F238E27FC236}">
                    <a16:creationId xmlns:a16="http://schemas.microsoft.com/office/drawing/2014/main" id="{D70AFA8D-AE58-4B3E-8143-75E3F4AAE6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1" name="Groep 80">
              <a:extLst>
                <a:ext uri="{FF2B5EF4-FFF2-40B4-BE49-F238E27FC236}">
                  <a16:creationId xmlns:a16="http://schemas.microsoft.com/office/drawing/2014/main" id="{CF4E0C8D-41EE-4E3E-AED6-595FFCB055B7}"/>
                </a:ext>
              </a:extLst>
            </p:cNvPr>
            <p:cNvGrpSpPr/>
            <p:nvPr userDrawn="1"/>
          </p:nvGrpSpPr>
          <p:grpSpPr>
            <a:xfrm>
              <a:off x="-4668802" y="4423057"/>
              <a:ext cx="252000" cy="216024"/>
              <a:chOff x="-932185" y="5325334"/>
              <a:chExt cx="252000" cy="216024"/>
            </a:xfrm>
          </p:grpSpPr>
          <p:sp>
            <p:nvSpPr>
              <p:cNvPr id="82" name="Rechthoek 81">
                <a:extLst>
                  <a:ext uri="{FF2B5EF4-FFF2-40B4-BE49-F238E27FC236}">
                    <a16:creationId xmlns:a16="http://schemas.microsoft.com/office/drawing/2014/main" id="{5F7213CB-441A-4744-92D8-F7BAD057B2D2}"/>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3" name="Groep 82">
                <a:extLst>
                  <a:ext uri="{FF2B5EF4-FFF2-40B4-BE49-F238E27FC236}">
                    <a16:creationId xmlns:a16="http://schemas.microsoft.com/office/drawing/2014/main" id="{3CF0B679-9264-4106-829C-93F477D64A28}"/>
                  </a:ext>
                </a:extLst>
              </p:cNvPr>
              <p:cNvGrpSpPr/>
              <p:nvPr userDrawn="1"/>
            </p:nvGrpSpPr>
            <p:grpSpPr>
              <a:xfrm>
                <a:off x="-925512" y="5325900"/>
                <a:ext cx="241658" cy="36000"/>
                <a:chOff x="-964435" y="5325900"/>
                <a:chExt cx="241658" cy="36000"/>
              </a:xfrm>
            </p:grpSpPr>
            <p:sp>
              <p:nvSpPr>
                <p:cNvPr id="92" name="Rechthoek 91">
                  <a:extLst>
                    <a:ext uri="{FF2B5EF4-FFF2-40B4-BE49-F238E27FC236}">
                      <a16:creationId xmlns:a16="http://schemas.microsoft.com/office/drawing/2014/main" id="{3FFBB85C-078F-4DF5-A788-BCD2BF754965}"/>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945D06D8-9BFD-4BA7-95AA-DE140501C7E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34CFA69-FCFE-4142-8224-54147AB9BAB7}"/>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99056417-3201-46D9-83F1-C5B1F9EFE93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229CADE5-C692-4BC5-B661-25524C41884C}"/>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BBF395A5-AA3E-49BC-8C97-A384C8E5655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3F8BFF0-2DA6-4FBD-810F-F0F4222862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4" name="Groep 83">
                <a:extLst>
                  <a:ext uri="{FF2B5EF4-FFF2-40B4-BE49-F238E27FC236}">
                    <a16:creationId xmlns:a16="http://schemas.microsoft.com/office/drawing/2014/main" id="{8178D10A-65CD-4D91-85BC-2283759A8C07}"/>
                  </a:ext>
                </a:extLst>
              </p:cNvPr>
              <p:cNvGrpSpPr/>
              <p:nvPr userDrawn="1"/>
            </p:nvGrpSpPr>
            <p:grpSpPr>
              <a:xfrm>
                <a:off x="-925512" y="5502593"/>
                <a:ext cx="241658" cy="36000"/>
                <a:chOff x="-964435" y="5325900"/>
                <a:chExt cx="241658" cy="36000"/>
              </a:xfrm>
            </p:grpSpPr>
            <p:sp>
              <p:nvSpPr>
                <p:cNvPr id="85" name="Rechthoek 84">
                  <a:extLst>
                    <a:ext uri="{FF2B5EF4-FFF2-40B4-BE49-F238E27FC236}">
                      <a16:creationId xmlns:a16="http://schemas.microsoft.com/office/drawing/2014/main" id="{C0953F2C-971D-4432-9ADE-A2218290177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716A0000-5AD4-4FF1-981E-DB1241A0314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15B948F7-CC66-4A46-970D-D24C77E6E0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780D72FE-1A69-4FF9-ABE9-3E5990CAA509}"/>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15E9ADF0-3E7C-46EC-975C-187EBDB8F9F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233C62C8-CF72-4793-8BBF-E974EC0ACBA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0C759279-6EB7-444C-B8C6-EEDE29BF0AC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48684569"/>
      </p:ext>
    </p:extLst>
  </p:cSld>
  <p:clrMapOvr>
    <a:masterClrMapping/>
  </p:clrMapOvr>
  <p:hf sldNum="0" hdr="0" ftr="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a:t>
            </a:r>
            <a:r>
              <a:rPr lang="nl-NL" err="1"/>
              <a:t>diagramdia</a:t>
            </a:r>
            <a:r>
              <a:rPr lang="nl-NL"/>
              <a:t>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hasCustomPrompt="1"/>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hasCustomPrompt="1"/>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hasCustomPrompt="1"/>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hasCustomPrompt="1"/>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Tree>
    <p:extLst>
      <p:ext uri="{BB962C8B-B14F-4D97-AF65-F5344CB8AC3E}">
        <p14:creationId xmlns:p14="http://schemas.microsoft.com/office/powerpoint/2010/main" val="36885611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4282034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549380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icoon om een afbeelding toe te voegen of klik bovenaan op ‘Invoegen’ &gt; ‘Afbeeldingen’.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4919042" y="2102484"/>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5552590" y="4277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8782067"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9486333" y="4211689"/>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5516800" y="2789748"/>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948633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Rechthoek 17">
            <a:extLst>
              <a:ext uri="{FF2B5EF4-FFF2-40B4-BE49-F238E27FC236}">
                <a16:creationId xmlns:a16="http://schemas.microsoft.com/office/drawing/2014/main" id="{E8E0580E-2006-4D5F-A75E-0B0B3816E44F}"/>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19" name="Rechte verbindingslijn 18">
            <a:extLst>
              <a:ext uri="{FF2B5EF4-FFF2-40B4-BE49-F238E27FC236}">
                <a16:creationId xmlns:a16="http://schemas.microsoft.com/office/drawing/2014/main" id="{AEAC69DF-E9E3-46C4-8E31-B6920A7CE9F5}"/>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0" name="Tekstvak 19">
            <a:extLst>
              <a:ext uri="{FF2B5EF4-FFF2-40B4-BE49-F238E27FC236}">
                <a16:creationId xmlns:a16="http://schemas.microsoft.com/office/drawing/2014/main" id="{56C69634-2331-420A-83D9-B36800145E33}"/>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1" name="Tijdelijke aanduiding voor tekst 11">
            <a:extLst>
              <a:ext uri="{FF2B5EF4-FFF2-40B4-BE49-F238E27FC236}">
                <a16:creationId xmlns:a16="http://schemas.microsoft.com/office/drawing/2014/main" id="{9B923CEF-F0EE-4FE6-BC26-BC28CE15739B}"/>
              </a:ext>
            </a:extLst>
          </p:cNvPr>
          <p:cNvSpPr>
            <a:spLocks noGrp="1"/>
          </p:cNvSpPr>
          <p:nvPr>
            <p:ph type="body" sz="quarter" idx="23"/>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2" name="Tijdelijke aanduiding voor tekst 11">
            <a:extLst>
              <a:ext uri="{FF2B5EF4-FFF2-40B4-BE49-F238E27FC236}">
                <a16:creationId xmlns:a16="http://schemas.microsoft.com/office/drawing/2014/main" id="{9C6881B5-DD8B-41F9-99F3-F811419D1D0A}"/>
              </a:ext>
            </a:extLst>
          </p:cNvPr>
          <p:cNvSpPr>
            <a:spLocks noGrp="1"/>
          </p:cNvSpPr>
          <p:nvPr>
            <p:ph type="body" sz="quarter" idx="24"/>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927241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5">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indent="0" algn="ctr">
              <a:buFont typeface="Arial" panose="020B0604020202020204" pitchFamily="34" charset="0"/>
              <a:buNone/>
              <a:defRPr sz="1800"/>
            </a:lvl1pPr>
          </a:lstStyle>
          <a:p>
            <a:r>
              <a:rPr lang="nl-BE"/>
              <a:t>Klik bovenaan op ‘Invoegen’ &gt; ‘Afbeeldingen’ en je voegt automatisch een foto in die op de juiste plaats komt te staan.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001877"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2735757"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3366159"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5100039"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5730441"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9828602"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10459004"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2" name="Tijdelijke aanduiding voor tekst 47">
            <a:extLst>
              <a:ext uri="{FF2B5EF4-FFF2-40B4-BE49-F238E27FC236}">
                <a16:creationId xmlns:a16="http://schemas.microsoft.com/office/drawing/2014/main" id="{D51457A1-5266-47B0-B3C7-D41DA2202F07}"/>
              </a:ext>
            </a:extLst>
          </p:cNvPr>
          <p:cNvSpPr>
            <a:spLocks noGrp="1"/>
          </p:cNvSpPr>
          <p:nvPr>
            <p:ph type="body" sz="quarter" idx="19" hasCustomPrompt="1"/>
          </p:nvPr>
        </p:nvSpPr>
        <p:spPr>
          <a:xfrm>
            <a:off x="7464321"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3" name="Tijdelijke aanduiding voor tekst 47">
            <a:extLst>
              <a:ext uri="{FF2B5EF4-FFF2-40B4-BE49-F238E27FC236}">
                <a16:creationId xmlns:a16="http://schemas.microsoft.com/office/drawing/2014/main" id="{5F3F4C04-D91C-46CD-BE0C-29BCE261EB5A}"/>
              </a:ext>
            </a:extLst>
          </p:cNvPr>
          <p:cNvSpPr>
            <a:spLocks noGrp="1"/>
          </p:cNvSpPr>
          <p:nvPr>
            <p:ph type="body" sz="quarter" idx="20"/>
          </p:nvPr>
        </p:nvSpPr>
        <p:spPr>
          <a:xfrm>
            <a:off x="8094723"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4" name="Tijdelijke aanduiding voor afbeelding 3">
            <a:extLst>
              <a:ext uri="{FF2B5EF4-FFF2-40B4-BE49-F238E27FC236}">
                <a16:creationId xmlns:a16="http://schemas.microsoft.com/office/drawing/2014/main" id="{BBCA8AA2-9610-48A2-8ABE-8C8846D184DA}"/>
              </a:ext>
            </a:extLst>
          </p:cNvPr>
          <p:cNvSpPr>
            <a:spLocks noGrp="1"/>
          </p:cNvSpPr>
          <p:nvPr>
            <p:ph type="pic" sz="quarter" idx="21" hasCustomPrompt="1"/>
          </p:nvPr>
        </p:nvSpPr>
        <p:spPr>
          <a:xfrm>
            <a:off x="9247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A31557D3-A87B-4548-AE9A-128670EA1FB2}"/>
              </a:ext>
            </a:extLst>
          </p:cNvPr>
          <p:cNvSpPr>
            <a:spLocks noGrp="1"/>
          </p:cNvSpPr>
          <p:nvPr>
            <p:ph type="pic" sz="quarter" idx="22" hasCustomPrompt="1"/>
          </p:nvPr>
        </p:nvSpPr>
        <p:spPr>
          <a:xfrm>
            <a:off x="32740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6" name="Tijdelijke aanduiding voor afbeelding 3">
            <a:extLst>
              <a:ext uri="{FF2B5EF4-FFF2-40B4-BE49-F238E27FC236}">
                <a16:creationId xmlns:a16="http://schemas.microsoft.com/office/drawing/2014/main" id="{24CC6FF0-FE60-4896-A829-EEE4355CF6DE}"/>
              </a:ext>
            </a:extLst>
          </p:cNvPr>
          <p:cNvSpPr>
            <a:spLocks noGrp="1"/>
          </p:cNvSpPr>
          <p:nvPr>
            <p:ph type="pic" sz="quarter" idx="23" hasCustomPrompt="1"/>
          </p:nvPr>
        </p:nvSpPr>
        <p:spPr>
          <a:xfrm>
            <a:off x="56234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7" name="Tijdelijke aanduiding voor afbeelding 3">
            <a:extLst>
              <a:ext uri="{FF2B5EF4-FFF2-40B4-BE49-F238E27FC236}">
                <a16:creationId xmlns:a16="http://schemas.microsoft.com/office/drawing/2014/main" id="{0584A170-0596-4484-A7AC-B61EA0853E27}"/>
              </a:ext>
            </a:extLst>
          </p:cNvPr>
          <p:cNvSpPr>
            <a:spLocks noGrp="1"/>
          </p:cNvSpPr>
          <p:nvPr>
            <p:ph type="pic" sz="quarter" idx="24" hasCustomPrompt="1"/>
          </p:nvPr>
        </p:nvSpPr>
        <p:spPr>
          <a:xfrm>
            <a:off x="79727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afbeelding 3">
            <a:extLst>
              <a:ext uri="{FF2B5EF4-FFF2-40B4-BE49-F238E27FC236}">
                <a16:creationId xmlns:a16="http://schemas.microsoft.com/office/drawing/2014/main" id="{252E4F65-2D8A-49E1-9439-B398E58485C6}"/>
              </a:ext>
            </a:extLst>
          </p:cNvPr>
          <p:cNvSpPr>
            <a:spLocks noGrp="1"/>
          </p:cNvSpPr>
          <p:nvPr>
            <p:ph type="pic" sz="quarter" idx="25" hasCustomPrompt="1"/>
          </p:nvPr>
        </p:nvSpPr>
        <p:spPr>
          <a:xfrm>
            <a:off x="10322120"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2" name="Rechthoek 21">
            <a:extLst>
              <a:ext uri="{FF2B5EF4-FFF2-40B4-BE49-F238E27FC236}">
                <a16:creationId xmlns:a16="http://schemas.microsoft.com/office/drawing/2014/main" id="{98CC108C-F286-4B8C-8AC3-7EB42621A84A}"/>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23" name="Rechte verbindingslijn 22">
            <a:extLst>
              <a:ext uri="{FF2B5EF4-FFF2-40B4-BE49-F238E27FC236}">
                <a16:creationId xmlns:a16="http://schemas.microsoft.com/office/drawing/2014/main" id="{7DCB0D48-A3D7-442C-9FC0-886200F61A3C}"/>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4" name="Tekstvak 23">
            <a:extLst>
              <a:ext uri="{FF2B5EF4-FFF2-40B4-BE49-F238E27FC236}">
                <a16:creationId xmlns:a16="http://schemas.microsoft.com/office/drawing/2014/main" id="{718EB735-A26E-4718-A484-0B848FF494C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5" name="Tijdelijke aanduiding voor tekst 11">
            <a:extLst>
              <a:ext uri="{FF2B5EF4-FFF2-40B4-BE49-F238E27FC236}">
                <a16:creationId xmlns:a16="http://schemas.microsoft.com/office/drawing/2014/main" id="{59B59786-4B9C-4ACC-808E-62667DD3BCF7}"/>
              </a:ext>
            </a:extLst>
          </p:cNvPr>
          <p:cNvSpPr>
            <a:spLocks noGrp="1"/>
          </p:cNvSpPr>
          <p:nvPr>
            <p:ph type="body" sz="quarter" idx="26"/>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9" name="Tijdelijke aanduiding voor tekst 11">
            <a:extLst>
              <a:ext uri="{FF2B5EF4-FFF2-40B4-BE49-F238E27FC236}">
                <a16:creationId xmlns:a16="http://schemas.microsoft.com/office/drawing/2014/main" id="{5AF32EAD-139E-48CE-9807-B3B61C87B0DF}"/>
              </a:ext>
            </a:extLst>
          </p:cNvPr>
          <p:cNvSpPr>
            <a:spLocks noGrp="1"/>
          </p:cNvSpPr>
          <p:nvPr>
            <p:ph type="body" sz="quarter" idx="27"/>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4160684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_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p:nvPr>
        </p:nvSpPr>
        <p:spPr>
          <a:xfrm>
            <a:off x="0" y="2690813"/>
            <a:ext cx="12192000" cy="4167187"/>
          </a:xfrm>
          <a:solidFill>
            <a:schemeClr val="bg2"/>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02162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29802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772590"/>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3048994"/>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523557"/>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799961"/>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274524"/>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550928"/>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5025491"/>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301895"/>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3" name="Tijdelijke aanduiding voor tekst 5">
            <a:extLst>
              <a:ext uri="{FF2B5EF4-FFF2-40B4-BE49-F238E27FC236}">
                <a16:creationId xmlns:a16="http://schemas.microsoft.com/office/drawing/2014/main" id="{A51D5910-9AC6-44C1-B294-3C5FE4055288}"/>
              </a:ext>
            </a:extLst>
          </p:cNvPr>
          <p:cNvSpPr>
            <a:spLocks noGrp="1"/>
          </p:cNvSpPr>
          <p:nvPr>
            <p:ph type="body" sz="quarter" idx="29" hasCustomPrompt="1"/>
          </p:nvPr>
        </p:nvSpPr>
        <p:spPr>
          <a:xfrm>
            <a:off x="554452" y="2074424"/>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4" name="Tijdelijke aanduiding voor tekst 5">
            <a:extLst>
              <a:ext uri="{FF2B5EF4-FFF2-40B4-BE49-F238E27FC236}">
                <a16:creationId xmlns:a16="http://schemas.microsoft.com/office/drawing/2014/main" id="{719C6CBA-E116-494B-8302-2E9BFBE77422}"/>
              </a:ext>
            </a:extLst>
          </p:cNvPr>
          <p:cNvSpPr>
            <a:spLocks noGrp="1"/>
          </p:cNvSpPr>
          <p:nvPr>
            <p:ph type="body" sz="quarter" idx="30" hasCustomPrompt="1"/>
          </p:nvPr>
        </p:nvSpPr>
        <p:spPr>
          <a:xfrm>
            <a:off x="554452" y="282539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5" name="Tijdelijke aanduiding voor tekst 5">
            <a:extLst>
              <a:ext uri="{FF2B5EF4-FFF2-40B4-BE49-F238E27FC236}">
                <a16:creationId xmlns:a16="http://schemas.microsoft.com/office/drawing/2014/main" id="{83CD277A-4BAA-4A84-B935-629CFDD69291}"/>
              </a:ext>
            </a:extLst>
          </p:cNvPr>
          <p:cNvSpPr>
            <a:spLocks noGrp="1"/>
          </p:cNvSpPr>
          <p:nvPr>
            <p:ph type="body" sz="quarter" idx="31" hasCustomPrompt="1"/>
          </p:nvPr>
        </p:nvSpPr>
        <p:spPr>
          <a:xfrm>
            <a:off x="554452" y="3582762"/>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6" name="Tijdelijke aanduiding voor tekst 5">
            <a:extLst>
              <a:ext uri="{FF2B5EF4-FFF2-40B4-BE49-F238E27FC236}">
                <a16:creationId xmlns:a16="http://schemas.microsoft.com/office/drawing/2014/main" id="{F274B905-220A-4324-AA3B-073C0CAC04F9}"/>
              </a:ext>
            </a:extLst>
          </p:cNvPr>
          <p:cNvSpPr>
            <a:spLocks noGrp="1"/>
          </p:cNvSpPr>
          <p:nvPr>
            <p:ph type="body" sz="quarter" idx="32" hasCustomPrompt="1"/>
          </p:nvPr>
        </p:nvSpPr>
        <p:spPr>
          <a:xfrm>
            <a:off x="554452" y="4335817"/>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9" name="Tijdelijke aanduiding voor tekst 5">
            <a:extLst>
              <a:ext uri="{FF2B5EF4-FFF2-40B4-BE49-F238E27FC236}">
                <a16:creationId xmlns:a16="http://schemas.microsoft.com/office/drawing/2014/main" id="{34CAD444-2AEE-419B-BEFC-18842E50CEE9}"/>
              </a:ext>
            </a:extLst>
          </p:cNvPr>
          <p:cNvSpPr>
            <a:spLocks noGrp="1"/>
          </p:cNvSpPr>
          <p:nvPr>
            <p:ph type="body" sz="quarter" idx="33" hasCustomPrompt="1"/>
          </p:nvPr>
        </p:nvSpPr>
        <p:spPr>
          <a:xfrm>
            <a:off x="554452" y="507517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0" name="Rechthoek 29">
            <a:extLst>
              <a:ext uri="{FF2B5EF4-FFF2-40B4-BE49-F238E27FC236}">
                <a16:creationId xmlns:a16="http://schemas.microsoft.com/office/drawing/2014/main" id="{8E2E5A86-DF17-43A7-9723-03C3CE223FD1}"/>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31" name="Rechte verbindingslijn 30">
            <a:extLst>
              <a:ext uri="{FF2B5EF4-FFF2-40B4-BE49-F238E27FC236}">
                <a16:creationId xmlns:a16="http://schemas.microsoft.com/office/drawing/2014/main" id="{1B4D112A-0089-45F1-9ED5-04D63C899228}"/>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32" name="Tekstvak 31">
            <a:extLst>
              <a:ext uri="{FF2B5EF4-FFF2-40B4-BE49-F238E27FC236}">
                <a16:creationId xmlns:a16="http://schemas.microsoft.com/office/drawing/2014/main" id="{EFE11FCB-63AA-4D73-92CD-A5D678DBBEE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Tree>
    <p:extLst>
      <p:ext uri="{BB962C8B-B14F-4D97-AF65-F5344CB8AC3E}">
        <p14:creationId xmlns:p14="http://schemas.microsoft.com/office/powerpoint/2010/main" val="1504411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Concep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7229476" y="2492896"/>
            <a:ext cx="4591048" cy="2881859"/>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5" y="2492896"/>
            <a:ext cx="4591048" cy="2881859"/>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BIG CONCEPT</a:t>
            </a:r>
          </a:p>
        </p:txBody>
      </p:sp>
    </p:spTree>
    <p:extLst>
      <p:ext uri="{BB962C8B-B14F-4D97-AF65-F5344CB8AC3E}">
        <p14:creationId xmlns:p14="http://schemas.microsoft.com/office/powerpoint/2010/main" val="3663895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plit Conten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6095999" y="2087592"/>
            <a:ext cx="5724525" cy="4473545"/>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4" y="2087592"/>
            <a:ext cx="5724525" cy="4473545"/>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SPLIT CONTENT</a:t>
            </a:r>
          </a:p>
        </p:txBody>
      </p:sp>
      <p:grpSp>
        <p:nvGrpSpPr>
          <p:cNvPr id="108" name="Groep 107">
            <a:extLst>
              <a:ext uri="{FF2B5EF4-FFF2-40B4-BE49-F238E27FC236}">
                <a16:creationId xmlns:a16="http://schemas.microsoft.com/office/drawing/2014/main" id="{6155E349-A9A0-4BBA-A1F7-57FEFB8FEEA9}"/>
              </a:ext>
            </a:extLst>
          </p:cNvPr>
          <p:cNvGrpSpPr/>
          <p:nvPr userDrawn="1"/>
        </p:nvGrpSpPr>
        <p:grpSpPr>
          <a:xfrm>
            <a:off x="-6865737" y="267572"/>
            <a:ext cx="3385298" cy="3438922"/>
            <a:chOff x="-3549710" y="1276353"/>
            <a:chExt cx="3385298" cy="3438922"/>
          </a:xfrm>
        </p:grpSpPr>
        <p:grpSp>
          <p:nvGrpSpPr>
            <p:cNvPr id="109" name="Groep 108">
              <a:extLst>
                <a:ext uri="{FF2B5EF4-FFF2-40B4-BE49-F238E27FC236}">
                  <a16:creationId xmlns:a16="http://schemas.microsoft.com/office/drawing/2014/main" id="{9537509F-5972-406C-9350-673E52A78177}"/>
                </a:ext>
              </a:extLst>
            </p:cNvPr>
            <p:cNvGrpSpPr/>
            <p:nvPr userDrawn="1"/>
          </p:nvGrpSpPr>
          <p:grpSpPr>
            <a:xfrm>
              <a:off x="-3549709" y="1276353"/>
              <a:ext cx="3385297" cy="2604244"/>
              <a:chOff x="-3549709" y="1276351"/>
              <a:chExt cx="3385297" cy="2604244"/>
            </a:xfrm>
          </p:grpSpPr>
          <p:sp>
            <p:nvSpPr>
              <p:cNvPr id="112" name="Rechthoek 111">
                <a:extLst>
                  <a:ext uri="{FF2B5EF4-FFF2-40B4-BE49-F238E27FC236}">
                    <a16:creationId xmlns:a16="http://schemas.microsoft.com/office/drawing/2014/main" id="{CB6EFA2E-9AA0-4E3A-BDDD-A6142826C0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3" name="Textfield placeholder">
                <a:extLst>
                  <a:ext uri="{FF2B5EF4-FFF2-40B4-BE49-F238E27FC236}">
                    <a16:creationId xmlns:a16="http://schemas.microsoft.com/office/drawing/2014/main" id="{591130CB-1F69-4318-851C-079CC0614095}"/>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4" name="Textfield placeholder">
                <a:extLst>
                  <a:ext uri="{FF2B5EF4-FFF2-40B4-BE49-F238E27FC236}">
                    <a16:creationId xmlns:a16="http://schemas.microsoft.com/office/drawing/2014/main" id="{6710DE3A-1CBD-4AEE-85A7-9ADF7533C11B}"/>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5" name="Rechte verbindingslijn 114">
                <a:extLst>
                  <a:ext uri="{FF2B5EF4-FFF2-40B4-BE49-F238E27FC236}">
                    <a16:creationId xmlns:a16="http://schemas.microsoft.com/office/drawing/2014/main" id="{ADF0A627-EC7C-4ECF-8482-1C80CA38180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6" name="Rechthoek 115">
                <a:extLst>
                  <a:ext uri="{FF2B5EF4-FFF2-40B4-BE49-F238E27FC236}">
                    <a16:creationId xmlns:a16="http://schemas.microsoft.com/office/drawing/2014/main" id="{67CD8112-C930-4027-A3E3-9EEC9AD45E9C}"/>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7" name="Picture 2">
                <a:extLst>
                  <a:ext uri="{FF2B5EF4-FFF2-40B4-BE49-F238E27FC236}">
                    <a16:creationId xmlns:a16="http://schemas.microsoft.com/office/drawing/2014/main" id="{009973E9-6927-4B71-83F4-35E2D2F4EB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3">
                <a:extLst>
                  <a:ext uri="{FF2B5EF4-FFF2-40B4-BE49-F238E27FC236}">
                    <a16:creationId xmlns:a16="http://schemas.microsoft.com/office/drawing/2014/main" id="{38F5BCD7-B39A-44A5-9ABF-C1EA198516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 name="Rechthoek 118">
                <a:extLst>
                  <a:ext uri="{FF2B5EF4-FFF2-40B4-BE49-F238E27FC236}">
                    <a16:creationId xmlns:a16="http://schemas.microsoft.com/office/drawing/2014/main" id="{6FA2F34F-24D5-4BED-B2D8-28651092C88E}"/>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AE8189A9-C08A-451C-8633-E524430163B1}"/>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69E15C95-E1BC-49A8-AEB3-00E23018EB0D}"/>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0BE9D89D-E5A0-41A5-984F-F337C819385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3" name="Rechthoek 122">
                <a:extLst>
                  <a:ext uri="{FF2B5EF4-FFF2-40B4-BE49-F238E27FC236}">
                    <a16:creationId xmlns:a16="http://schemas.microsoft.com/office/drawing/2014/main" id="{0EA4BD4C-AF9F-49DB-9050-B945BD91597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4" name="Groep 123">
                <a:extLst>
                  <a:ext uri="{FF2B5EF4-FFF2-40B4-BE49-F238E27FC236}">
                    <a16:creationId xmlns:a16="http://schemas.microsoft.com/office/drawing/2014/main" id="{704932AB-2262-499A-98E2-ADEF72B4DBA6}"/>
                  </a:ext>
                </a:extLst>
              </p:cNvPr>
              <p:cNvGrpSpPr/>
              <p:nvPr/>
            </p:nvGrpSpPr>
            <p:grpSpPr>
              <a:xfrm>
                <a:off x="-3226194" y="2414273"/>
                <a:ext cx="60967" cy="103132"/>
                <a:chOff x="-2796392" y="1123442"/>
                <a:chExt cx="120832" cy="104889"/>
              </a:xfrm>
            </p:grpSpPr>
            <p:sp>
              <p:nvSpPr>
                <p:cNvPr id="164" name="Rechthoek 163">
                  <a:extLst>
                    <a:ext uri="{FF2B5EF4-FFF2-40B4-BE49-F238E27FC236}">
                      <a16:creationId xmlns:a16="http://schemas.microsoft.com/office/drawing/2014/main" id="{F35CF40F-BC8D-44FF-ABEC-B30329498E06}"/>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B9C88280-1676-4719-8C54-62F3AA051A69}"/>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F6255496-7D34-4368-9607-D73DBC1E098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42F22C70-082C-44D0-BD6F-1182B0C5A0C8}"/>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88AA2216-3BBA-4D37-8F37-FE7D641FA535}"/>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5" name="Groep 124">
                <a:extLst>
                  <a:ext uri="{FF2B5EF4-FFF2-40B4-BE49-F238E27FC236}">
                    <a16:creationId xmlns:a16="http://schemas.microsoft.com/office/drawing/2014/main" id="{0093DC7E-F81E-42DD-BFFB-80879AD58821}"/>
                  </a:ext>
                </a:extLst>
              </p:cNvPr>
              <p:cNvGrpSpPr/>
              <p:nvPr/>
            </p:nvGrpSpPr>
            <p:grpSpPr>
              <a:xfrm>
                <a:off x="-3155473" y="2414273"/>
                <a:ext cx="60967" cy="103132"/>
                <a:chOff x="-2796392" y="1123442"/>
                <a:chExt cx="120832" cy="104889"/>
              </a:xfrm>
            </p:grpSpPr>
            <p:sp>
              <p:nvSpPr>
                <p:cNvPr id="159" name="Rechthoek 158">
                  <a:extLst>
                    <a:ext uri="{FF2B5EF4-FFF2-40B4-BE49-F238E27FC236}">
                      <a16:creationId xmlns:a16="http://schemas.microsoft.com/office/drawing/2014/main" id="{AFC8A147-6CC5-44D7-AFC0-0FF80E72F43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0FFB2611-CE10-40CC-B84B-237FCA9C838C}"/>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F6C448AB-BEA3-4D73-9C63-36A1C3E7FC1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3C01019C-EFEA-400B-80F0-F287A2166211}"/>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3" name="Rechthoek 162">
                  <a:extLst>
                    <a:ext uri="{FF2B5EF4-FFF2-40B4-BE49-F238E27FC236}">
                      <a16:creationId xmlns:a16="http://schemas.microsoft.com/office/drawing/2014/main" id="{0F8C1992-6E9E-483A-B8CB-F1AE6C4B7FFF}"/>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6" name="Afgeronde rechthoek 69">
                <a:extLst>
                  <a:ext uri="{FF2B5EF4-FFF2-40B4-BE49-F238E27FC236}">
                    <a16:creationId xmlns:a16="http://schemas.microsoft.com/office/drawing/2014/main" id="{7EF8C40B-A060-409B-9EED-CE88D95E6106}"/>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899F1F48-D8A0-4004-97B1-ACE6F5F2A8D7}"/>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0AA65B69-CEF6-4ABE-8BDC-AD6F4500CAD6}"/>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A333319B-B9F6-43CD-9D8A-3FFD928CB66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7D93B595-1A24-4887-86AA-BA8D02ACCDF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2E6937E3-4FB0-4235-8A13-33BC9C44DBE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E9B5BC07-C275-472E-AE47-0DC949820520}"/>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700E10ED-E021-4579-A939-FABD63E90E88}"/>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D292E4ED-554A-499E-92EC-91B6FDCED19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3DD72DF3-08AA-4DE8-BB8F-8AA2B416944D}"/>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Rechthoek 135">
                <a:extLst>
                  <a:ext uri="{FF2B5EF4-FFF2-40B4-BE49-F238E27FC236}">
                    <a16:creationId xmlns:a16="http://schemas.microsoft.com/office/drawing/2014/main" id="{8515F470-400F-4FF4-A784-607EFE487E6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Vrije vorm 81">
                <a:extLst>
                  <a:ext uri="{FF2B5EF4-FFF2-40B4-BE49-F238E27FC236}">
                    <a16:creationId xmlns:a16="http://schemas.microsoft.com/office/drawing/2014/main" id="{E76A5CCC-9E0D-4073-936E-59919AD4EC4D}"/>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8" name="Rechte verbindingslijn 137">
                <a:extLst>
                  <a:ext uri="{FF2B5EF4-FFF2-40B4-BE49-F238E27FC236}">
                    <a16:creationId xmlns:a16="http://schemas.microsoft.com/office/drawing/2014/main" id="{2C426015-70F2-455B-B4D3-740DE17240C8}"/>
                  </a:ext>
                </a:extLst>
              </p:cNvPr>
              <p:cNvCxnSpPr>
                <a:cxnSpLocks/>
                <a:stCxn id="118" idx="2"/>
                <a:endCxn id="126"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9" name="Rechte verbindingslijn 138">
                <a:extLst>
                  <a:ext uri="{FF2B5EF4-FFF2-40B4-BE49-F238E27FC236}">
                    <a16:creationId xmlns:a16="http://schemas.microsoft.com/office/drawing/2014/main" id="{17EDECB6-B982-494D-9630-F2AC0764D8AE}"/>
                  </a:ext>
                </a:extLst>
              </p:cNvPr>
              <p:cNvCxnSpPr>
                <a:cxnSpLocks/>
                <a:stCxn id="117"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40" name="Textfield placeholder">
                <a:extLst>
                  <a:ext uri="{FF2B5EF4-FFF2-40B4-BE49-F238E27FC236}">
                    <a16:creationId xmlns:a16="http://schemas.microsoft.com/office/drawing/2014/main" id="{AC7DEF64-2ECA-4BF1-97A3-0C982ADC1CA0}"/>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1" name="Textfield placeholder">
                <a:extLst>
                  <a:ext uri="{FF2B5EF4-FFF2-40B4-BE49-F238E27FC236}">
                    <a16:creationId xmlns:a16="http://schemas.microsoft.com/office/drawing/2014/main" id="{84460804-D0FD-43ED-B28F-EB0DC9ABF805}"/>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2" name="Textfield placeholder">
                <a:extLst>
                  <a:ext uri="{FF2B5EF4-FFF2-40B4-BE49-F238E27FC236}">
                    <a16:creationId xmlns:a16="http://schemas.microsoft.com/office/drawing/2014/main" id="{0918BAC3-615D-4164-A8E7-8237935BBAD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3" name="Afgeronde rechthoek 67">
                <a:extLst>
                  <a:ext uri="{FF2B5EF4-FFF2-40B4-BE49-F238E27FC236}">
                    <a16:creationId xmlns:a16="http://schemas.microsoft.com/office/drawing/2014/main" id="{E36EDCB2-0B14-4DDF-9E88-C011F471752C}"/>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4" name="Vrije vorm 68">
                <a:extLst>
                  <a:ext uri="{FF2B5EF4-FFF2-40B4-BE49-F238E27FC236}">
                    <a16:creationId xmlns:a16="http://schemas.microsoft.com/office/drawing/2014/main" id="{CD5E1992-7F96-4C55-A0E6-34875B2C6994}"/>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5" name="Rechte verbindingslijn 144">
                <a:extLst>
                  <a:ext uri="{FF2B5EF4-FFF2-40B4-BE49-F238E27FC236}">
                    <a16:creationId xmlns:a16="http://schemas.microsoft.com/office/drawing/2014/main" id="{612ED8D4-301F-4DC4-86E8-E0EBA481E92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6" name="Groep 145">
                <a:extLst>
                  <a:ext uri="{FF2B5EF4-FFF2-40B4-BE49-F238E27FC236}">
                    <a16:creationId xmlns:a16="http://schemas.microsoft.com/office/drawing/2014/main" id="{31D83CB9-AD0E-4580-8BD7-F8482F606F99}"/>
                  </a:ext>
                </a:extLst>
              </p:cNvPr>
              <p:cNvGrpSpPr/>
              <p:nvPr userDrawn="1"/>
            </p:nvGrpSpPr>
            <p:grpSpPr>
              <a:xfrm flipH="1">
                <a:off x="-2613177" y="1836300"/>
                <a:ext cx="313472" cy="324076"/>
                <a:chOff x="-2613177" y="1836300"/>
                <a:chExt cx="313472" cy="324076"/>
              </a:xfrm>
            </p:grpSpPr>
            <p:sp>
              <p:nvSpPr>
                <p:cNvPr id="147" name="Afgeronde rechthoek 69">
                  <a:extLst>
                    <a:ext uri="{FF2B5EF4-FFF2-40B4-BE49-F238E27FC236}">
                      <a16:creationId xmlns:a16="http://schemas.microsoft.com/office/drawing/2014/main" id="{B8749FA8-0A3A-4C9F-8C2A-0E037D81247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441E58ED-E986-4683-9A92-678704824574}"/>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D7438615-D8D0-47A3-83C6-0735D470FA5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396FFA18-23A3-4D78-9997-AD8465986179}"/>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772BBAE7-4ACF-4EFA-8AB1-3D588BD77866}"/>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C6A936C2-4178-453C-9D1D-46A1C51FEC67}"/>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8CA02514-0D24-4595-8098-B79E9C695D3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57DA535F-6BDE-44E2-A439-4D9F7DBD1655}"/>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C54A52F5-6049-4E1C-A316-4FDCA9A24F4C}"/>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066EA1F5-22BF-4F9D-85AE-27A8438D3A3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Rechthoek 156">
                  <a:extLst>
                    <a:ext uri="{FF2B5EF4-FFF2-40B4-BE49-F238E27FC236}">
                      <a16:creationId xmlns:a16="http://schemas.microsoft.com/office/drawing/2014/main" id="{14354248-EC55-4B80-9B8D-098EB0CD389B}"/>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8" name="Vrije vorm 81">
                  <a:extLst>
                    <a:ext uri="{FF2B5EF4-FFF2-40B4-BE49-F238E27FC236}">
                      <a16:creationId xmlns:a16="http://schemas.microsoft.com/office/drawing/2014/main" id="{7E0E17C8-981A-46A4-A885-12BA3E062D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10" name="Tijdelijke aanduiding voor tekst 2">
              <a:extLst>
                <a:ext uri="{FF2B5EF4-FFF2-40B4-BE49-F238E27FC236}">
                  <a16:creationId xmlns:a16="http://schemas.microsoft.com/office/drawing/2014/main" id="{33C05731-39D1-48BB-A528-676252985F2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1" name="Tijdelijke aanduiding voor tekst 2">
              <a:extLst>
                <a:ext uri="{FF2B5EF4-FFF2-40B4-BE49-F238E27FC236}">
                  <a16:creationId xmlns:a16="http://schemas.microsoft.com/office/drawing/2014/main" id="{5ED4D9D0-9A0A-49D8-B6DF-F5161A0C44D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9" name="Groep 168">
            <a:extLst>
              <a:ext uri="{FF2B5EF4-FFF2-40B4-BE49-F238E27FC236}">
                <a16:creationId xmlns:a16="http://schemas.microsoft.com/office/drawing/2014/main" id="{CE526CA6-EF76-4113-A037-8FF681C890FF}"/>
              </a:ext>
            </a:extLst>
          </p:cNvPr>
          <p:cNvGrpSpPr/>
          <p:nvPr userDrawn="1"/>
        </p:nvGrpSpPr>
        <p:grpSpPr>
          <a:xfrm>
            <a:off x="-3553318" y="330222"/>
            <a:ext cx="3385296" cy="4365191"/>
            <a:chOff x="-3553318" y="1861361"/>
            <a:chExt cx="3385296" cy="4365191"/>
          </a:xfrm>
        </p:grpSpPr>
        <p:sp>
          <p:nvSpPr>
            <p:cNvPr id="170" name="Rechthoek 169">
              <a:extLst>
                <a:ext uri="{FF2B5EF4-FFF2-40B4-BE49-F238E27FC236}">
                  <a16:creationId xmlns:a16="http://schemas.microsoft.com/office/drawing/2014/main" id="{ECF258B7-91CC-4046-8949-34E9A601E73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1" name="Rechte verbindingslijn 170">
              <a:extLst>
                <a:ext uri="{FF2B5EF4-FFF2-40B4-BE49-F238E27FC236}">
                  <a16:creationId xmlns:a16="http://schemas.microsoft.com/office/drawing/2014/main" id="{5995936D-251D-4C2D-88D5-1D6C422957BE}"/>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2" name="Tekstvak 171">
              <a:extLst>
                <a:ext uri="{FF2B5EF4-FFF2-40B4-BE49-F238E27FC236}">
                  <a16:creationId xmlns:a16="http://schemas.microsoft.com/office/drawing/2014/main" id="{2C5B25A2-1AC6-48CF-8E3C-4F316654E05F}"/>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3" name="Groep 172">
            <a:extLst>
              <a:ext uri="{FF2B5EF4-FFF2-40B4-BE49-F238E27FC236}">
                <a16:creationId xmlns:a16="http://schemas.microsoft.com/office/drawing/2014/main" id="{5CD8DEFC-8419-4B20-92B0-388C8AC56E94}"/>
              </a:ext>
            </a:extLst>
          </p:cNvPr>
          <p:cNvGrpSpPr/>
          <p:nvPr userDrawn="1"/>
        </p:nvGrpSpPr>
        <p:grpSpPr>
          <a:xfrm>
            <a:off x="-7105998" y="3972162"/>
            <a:ext cx="3523487" cy="3209847"/>
            <a:chOff x="-7285957" y="3972162"/>
            <a:chExt cx="3523487" cy="3209847"/>
          </a:xfrm>
        </p:grpSpPr>
        <p:sp>
          <p:nvSpPr>
            <p:cNvPr id="174" name="Rechthoek 173">
              <a:extLst>
                <a:ext uri="{FF2B5EF4-FFF2-40B4-BE49-F238E27FC236}">
                  <a16:creationId xmlns:a16="http://schemas.microsoft.com/office/drawing/2014/main" id="{B40EB1E9-529A-4C7E-9FE2-2A264AE39360}"/>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5" name="Rechte verbindingslijn 174">
              <a:extLst>
                <a:ext uri="{FF2B5EF4-FFF2-40B4-BE49-F238E27FC236}">
                  <a16:creationId xmlns:a16="http://schemas.microsoft.com/office/drawing/2014/main" id="{FE8E20B5-0A15-4B78-8B64-0F33096C2E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6" name="Tekstvak 175">
              <a:extLst>
                <a:ext uri="{FF2B5EF4-FFF2-40B4-BE49-F238E27FC236}">
                  <a16:creationId xmlns:a16="http://schemas.microsoft.com/office/drawing/2014/main" id="{5E0DDA68-8E08-4EEB-955C-E2CC8F20405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7" name="Tekstvak 176">
              <a:extLst>
                <a:ext uri="{FF2B5EF4-FFF2-40B4-BE49-F238E27FC236}">
                  <a16:creationId xmlns:a16="http://schemas.microsoft.com/office/drawing/2014/main" id="{ADEFBAD4-458C-46AD-8FFF-925CA4B311A3}"/>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8" name="Tekstvak 177">
              <a:extLst>
                <a:ext uri="{FF2B5EF4-FFF2-40B4-BE49-F238E27FC236}">
                  <a16:creationId xmlns:a16="http://schemas.microsoft.com/office/drawing/2014/main" id="{637A2C40-EDA1-440A-ACBA-EEB07A43B2AA}"/>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9" name="Tekstvak 178">
              <a:extLst>
                <a:ext uri="{FF2B5EF4-FFF2-40B4-BE49-F238E27FC236}">
                  <a16:creationId xmlns:a16="http://schemas.microsoft.com/office/drawing/2014/main" id="{91AB630B-598A-4816-A5DB-98B15C086B11}"/>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80" name="Groep 179">
              <a:extLst>
                <a:ext uri="{FF2B5EF4-FFF2-40B4-BE49-F238E27FC236}">
                  <a16:creationId xmlns:a16="http://schemas.microsoft.com/office/drawing/2014/main" id="{9B36BD75-7698-4F26-AE1B-56D37DF1F67C}"/>
                </a:ext>
              </a:extLst>
            </p:cNvPr>
            <p:cNvGrpSpPr/>
            <p:nvPr userDrawn="1"/>
          </p:nvGrpSpPr>
          <p:grpSpPr>
            <a:xfrm>
              <a:off x="-5020889" y="4423058"/>
              <a:ext cx="250379" cy="249771"/>
              <a:chOff x="-706740" y="145633"/>
              <a:chExt cx="250379" cy="249771"/>
            </a:xfrm>
          </p:grpSpPr>
          <p:sp>
            <p:nvSpPr>
              <p:cNvPr id="199" name="Rechthoek 198">
                <a:extLst>
                  <a:ext uri="{FF2B5EF4-FFF2-40B4-BE49-F238E27FC236}">
                    <a16:creationId xmlns:a16="http://schemas.microsoft.com/office/drawing/2014/main" id="{1CD5E103-7083-4F0F-A891-5DE60F684FCD}"/>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Gelijkbenige driehoek 128">
                <a:extLst>
                  <a:ext uri="{FF2B5EF4-FFF2-40B4-BE49-F238E27FC236}">
                    <a16:creationId xmlns:a16="http://schemas.microsoft.com/office/drawing/2014/main" id="{75E42FD4-3E3E-4F77-B9DF-D493909032D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Ovaal 200">
                <a:extLst>
                  <a:ext uri="{FF2B5EF4-FFF2-40B4-BE49-F238E27FC236}">
                    <a16:creationId xmlns:a16="http://schemas.microsoft.com/office/drawing/2014/main" id="{F3B34324-1559-4BAB-87C5-121B45EF6FC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2" name="Rechthoek 201">
                <a:extLst>
                  <a:ext uri="{FF2B5EF4-FFF2-40B4-BE49-F238E27FC236}">
                    <a16:creationId xmlns:a16="http://schemas.microsoft.com/office/drawing/2014/main" id="{70C4D364-C7AF-4545-BB47-55D5167475A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3" name="Rechte verbindingslijn 202">
                <a:extLst>
                  <a:ext uri="{FF2B5EF4-FFF2-40B4-BE49-F238E27FC236}">
                    <a16:creationId xmlns:a16="http://schemas.microsoft.com/office/drawing/2014/main" id="{F545708C-1EB4-432C-BA76-DB1158EB82F6}"/>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1" name="Groep 180">
              <a:extLst>
                <a:ext uri="{FF2B5EF4-FFF2-40B4-BE49-F238E27FC236}">
                  <a16:creationId xmlns:a16="http://schemas.microsoft.com/office/drawing/2014/main" id="{408A67CD-5721-45B9-B80B-0934BB55AA63}"/>
                </a:ext>
              </a:extLst>
            </p:cNvPr>
            <p:cNvGrpSpPr/>
            <p:nvPr userDrawn="1"/>
          </p:nvGrpSpPr>
          <p:grpSpPr>
            <a:xfrm>
              <a:off x="-4668802" y="4423057"/>
              <a:ext cx="252000" cy="216024"/>
              <a:chOff x="-932185" y="5325334"/>
              <a:chExt cx="252000" cy="216024"/>
            </a:xfrm>
          </p:grpSpPr>
          <p:sp>
            <p:nvSpPr>
              <p:cNvPr id="182" name="Rechthoek 181">
                <a:extLst>
                  <a:ext uri="{FF2B5EF4-FFF2-40B4-BE49-F238E27FC236}">
                    <a16:creationId xmlns:a16="http://schemas.microsoft.com/office/drawing/2014/main" id="{44C69811-AD89-4F61-BCE9-FB3AD08F339C}"/>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3" name="Groep 182">
                <a:extLst>
                  <a:ext uri="{FF2B5EF4-FFF2-40B4-BE49-F238E27FC236}">
                    <a16:creationId xmlns:a16="http://schemas.microsoft.com/office/drawing/2014/main" id="{6B6EAFC6-40DB-4E31-9F4C-ADE8BA8CACFB}"/>
                  </a:ext>
                </a:extLst>
              </p:cNvPr>
              <p:cNvGrpSpPr/>
              <p:nvPr userDrawn="1"/>
            </p:nvGrpSpPr>
            <p:grpSpPr>
              <a:xfrm>
                <a:off x="-925512" y="5325900"/>
                <a:ext cx="241658" cy="36000"/>
                <a:chOff x="-964435" y="5325900"/>
                <a:chExt cx="241658" cy="36000"/>
              </a:xfrm>
            </p:grpSpPr>
            <p:sp>
              <p:nvSpPr>
                <p:cNvPr id="192" name="Rechthoek 191">
                  <a:extLst>
                    <a:ext uri="{FF2B5EF4-FFF2-40B4-BE49-F238E27FC236}">
                      <a16:creationId xmlns:a16="http://schemas.microsoft.com/office/drawing/2014/main" id="{633F75C6-B409-40FB-9EA8-AA4907837C4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404B7218-8A3E-4B20-BE95-493AF1010D9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3C6011E3-7E05-41C7-990B-FF464BCFC603}"/>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9489B44B-2A53-4945-8ACA-06FD22151C1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776DEB0E-26A2-491E-9207-2726FDA5C76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B326028E-CE4F-48B0-9C6F-DB2D1735866B}"/>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8" name="Rechthoek 197">
                  <a:extLst>
                    <a:ext uri="{FF2B5EF4-FFF2-40B4-BE49-F238E27FC236}">
                      <a16:creationId xmlns:a16="http://schemas.microsoft.com/office/drawing/2014/main" id="{F812A0D0-448B-4569-B4A9-2AA834916AF3}"/>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4" name="Groep 183">
                <a:extLst>
                  <a:ext uri="{FF2B5EF4-FFF2-40B4-BE49-F238E27FC236}">
                    <a16:creationId xmlns:a16="http://schemas.microsoft.com/office/drawing/2014/main" id="{E3BD9933-DE48-4C33-9C2F-1A743E4F9A20}"/>
                  </a:ext>
                </a:extLst>
              </p:cNvPr>
              <p:cNvGrpSpPr/>
              <p:nvPr userDrawn="1"/>
            </p:nvGrpSpPr>
            <p:grpSpPr>
              <a:xfrm>
                <a:off x="-925512" y="5502593"/>
                <a:ext cx="241658" cy="36000"/>
                <a:chOff x="-964435" y="5325900"/>
                <a:chExt cx="241658" cy="36000"/>
              </a:xfrm>
            </p:grpSpPr>
            <p:sp>
              <p:nvSpPr>
                <p:cNvPr id="185" name="Rechthoek 184">
                  <a:extLst>
                    <a:ext uri="{FF2B5EF4-FFF2-40B4-BE49-F238E27FC236}">
                      <a16:creationId xmlns:a16="http://schemas.microsoft.com/office/drawing/2014/main" id="{18F496AD-22BA-438C-A817-D62A20BF58A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6D484805-DF97-4AA0-93FA-C14D5EF9DAD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9740D403-1B32-497F-A961-487D7E346B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EA07D429-FB32-475E-A52A-C51778AB923A}"/>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D0AC2946-4C93-4182-93C2-321B2D98844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03F475F-937E-4571-A908-69DBBA35B58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1" name="Rechthoek 190">
                  <a:extLst>
                    <a:ext uri="{FF2B5EF4-FFF2-40B4-BE49-F238E27FC236}">
                      <a16:creationId xmlns:a16="http://schemas.microsoft.com/office/drawing/2014/main" id="{C6C3B5FA-6CC6-4217-8033-10C10C1AC8D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5022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4" name="Rechthoekige driehoek 3">
            <a:extLst>
              <a:ext uri="{FF2B5EF4-FFF2-40B4-BE49-F238E27FC236}">
                <a16:creationId xmlns:a16="http://schemas.microsoft.com/office/drawing/2014/main" id="{A8A903AA-377A-40A2-AA31-8A58B0654A64}"/>
              </a:ext>
            </a:extLst>
          </p:cNvPr>
          <p:cNvSpPr/>
          <p:nvPr userDrawn="1"/>
        </p:nvSpPr>
        <p:spPr>
          <a:xfrm>
            <a:off x="-1" y="3928884"/>
            <a:ext cx="1009935" cy="2929116"/>
          </a:xfrm>
          <a:custGeom>
            <a:avLst/>
            <a:gdLst>
              <a:gd name="connsiteX0" fmla="*/ 0 w 1678675"/>
              <a:gd name="connsiteY0" fmla="*/ 2929116 h 2929116"/>
              <a:gd name="connsiteX1" fmla="*/ 0 w 1678675"/>
              <a:gd name="connsiteY1" fmla="*/ 0 h 2929116"/>
              <a:gd name="connsiteX2" fmla="*/ 1678675 w 1678675"/>
              <a:gd name="connsiteY2" fmla="*/ 2929116 h 2929116"/>
              <a:gd name="connsiteX3" fmla="*/ 0 w 1678675"/>
              <a:gd name="connsiteY3" fmla="*/ 2929116 h 2929116"/>
              <a:gd name="connsiteX0" fmla="*/ 0 w 1678675"/>
              <a:gd name="connsiteY0" fmla="*/ 2929116 h 2929116"/>
              <a:gd name="connsiteX1" fmla="*/ 0 w 1678675"/>
              <a:gd name="connsiteY1" fmla="*/ 0 h 2929116"/>
              <a:gd name="connsiteX2" fmla="*/ 1678675 w 1678675"/>
              <a:gd name="connsiteY2" fmla="*/ 2929116 h 2929116"/>
              <a:gd name="connsiteX3" fmla="*/ 1009935 w 1678675"/>
              <a:gd name="connsiteY3" fmla="*/ 2922292 h 2929116"/>
              <a:gd name="connsiteX4" fmla="*/ 0 w 1678675"/>
              <a:gd name="connsiteY4" fmla="*/ 2929116 h 2929116"/>
              <a:gd name="connsiteX0" fmla="*/ 0 w 1009935"/>
              <a:gd name="connsiteY0" fmla="*/ 2929116 h 2929116"/>
              <a:gd name="connsiteX1" fmla="*/ 0 w 1009935"/>
              <a:gd name="connsiteY1" fmla="*/ 0 h 2929116"/>
              <a:gd name="connsiteX2" fmla="*/ 1009935 w 1009935"/>
              <a:gd name="connsiteY2" fmla="*/ 2922292 h 2929116"/>
              <a:gd name="connsiteX3" fmla="*/ 0 w 1009935"/>
              <a:gd name="connsiteY3" fmla="*/ 2929116 h 2929116"/>
            </a:gdLst>
            <a:ahLst/>
            <a:cxnLst>
              <a:cxn ang="0">
                <a:pos x="connsiteX0" y="connsiteY0"/>
              </a:cxn>
              <a:cxn ang="0">
                <a:pos x="connsiteX1" y="connsiteY1"/>
              </a:cxn>
              <a:cxn ang="0">
                <a:pos x="connsiteX2" y="connsiteY2"/>
              </a:cxn>
              <a:cxn ang="0">
                <a:pos x="connsiteX3" y="connsiteY3"/>
              </a:cxn>
            </a:cxnLst>
            <a:rect l="l" t="t" r="r" b="b"/>
            <a:pathLst>
              <a:path w="1009935" h="2929116">
                <a:moveTo>
                  <a:pt x="0" y="2929116"/>
                </a:moveTo>
                <a:lnTo>
                  <a:pt x="0" y="0"/>
                </a:lnTo>
                <a:lnTo>
                  <a:pt x="1009935" y="2922292"/>
                </a:lnTo>
                <a:lnTo>
                  <a:pt x="0" y="2929116"/>
                </a:lnTo>
                <a:close/>
              </a:path>
            </a:pathLst>
          </a:custGeom>
          <a:solidFill>
            <a:schemeClr val="tx2"/>
          </a:solidFill>
        </p:spPr>
        <p:txBody>
          <a:bodyPr wrap="squar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GB" sz="2000" kern="1200" spc="0" baseline="0">
              <a:solidFill>
                <a:schemeClr val="tx1"/>
              </a:solidFill>
              <a:latin typeface="FlandersArtSans-Regular" panose="00000500000000000000" pitchFamily="2" charset="0"/>
              <a:ea typeface="+mn-ea"/>
              <a:cs typeface="+mn-cs"/>
            </a:endParaRPr>
          </a:p>
        </p:txBody>
      </p:sp>
      <p:sp>
        <p:nvSpPr>
          <p:cNvPr id="8" name="Titel 2">
            <a:extLst>
              <a:ext uri="{FF2B5EF4-FFF2-40B4-BE49-F238E27FC236}">
                <a16:creationId xmlns:a16="http://schemas.microsoft.com/office/drawing/2014/main" id="{9D33AD35-547B-4355-83E5-6ED41721A7E2}"/>
              </a:ext>
            </a:extLst>
          </p:cNvPr>
          <p:cNvSpPr>
            <a:spLocks noGrp="1"/>
          </p:cNvSpPr>
          <p:nvPr>
            <p:ph type="title" hasCustomPrompt="1"/>
          </p:nvPr>
        </p:nvSpPr>
        <p:spPr>
          <a:xfrm>
            <a:off x="371475" y="425302"/>
            <a:ext cx="11449050" cy="1215958"/>
          </a:xfrm>
        </p:spPr>
        <p:txBody>
          <a:bodyPr/>
          <a:lstStyle>
            <a:lvl1pPr>
              <a:defRPr/>
            </a:lvl1pPr>
          </a:lstStyle>
          <a:p>
            <a:r>
              <a:rPr lang="nl-NL"/>
              <a:t>Klik om de titel te bewerken</a:t>
            </a:r>
            <a:endParaRPr lang="nl-BE"/>
          </a:p>
        </p:txBody>
      </p:sp>
      <p:pic>
        <p:nvPicPr>
          <p:cNvPr id="5" name="Graphic 11">
            <a:extLst>
              <a:ext uri="{FF2B5EF4-FFF2-40B4-BE49-F238E27FC236}">
                <a16:creationId xmlns:a16="http://schemas.microsoft.com/office/drawing/2014/main" id="{3C0B00C6-CECB-46DD-9FAD-3E815F4C8B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6" name="Afbeelding 5">
            <a:extLst>
              <a:ext uri="{FF2B5EF4-FFF2-40B4-BE49-F238E27FC236}">
                <a16:creationId xmlns:a16="http://schemas.microsoft.com/office/drawing/2014/main" id="{92FF0CF9-EB1F-4E3A-B1B1-4AD55434FDF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07" name="Groep 106">
            <a:extLst>
              <a:ext uri="{FF2B5EF4-FFF2-40B4-BE49-F238E27FC236}">
                <a16:creationId xmlns:a16="http://schemas.microsoft.com/office/drawing/2014/main" id="{E93D2DCD-CCD1-4DE9-9A7C-FD2E85EB98A6}"/>
              </a:ext>
            </a:extLst>
          </p:cNvPr>
          <p:cNvGrpSpPr/>
          <p:nvPr userDrawn="1"/>
        </p:nvGrpSpPr>
        <p:grpSpPr>
          <a:xfrm>
            <a:off x="-6865737" y="267572"/>
            <a:ext cx="3385298" cy="3438922"/>
            <a:chOff x="-3549710" y="1276353"/>
            <a:chExt cx="3385298" cy="3438922"/>
          </a:xfrm>
        </p:grpSpPr>
        <p:grpSp>
          <p:nvGrpSpPr>
            <p:cNvPr id="108" name="Groep 107">
              <a:extLst>
                <a:ext uri="{FF2B5EF4-FFF2-40B4-BE49-F238E27FC236}">
                  <a16:creationId xmlns:a16="http://schemas.microsoft.com/office/drawing/2014/main" id="{35CC12A2-F460-447C-A877-8F598FDF76F0}"/>
                </a:ext>
              </a:extLst>
            </p:cNvPr>
            <p:cNvGrpSpPr/>
            <p:nvPr userDrawn="1"/>
          </p:nvGrpSpPr>
          <p:grpSpPr>
            <a:xfrm>
              <a:off x="-3549709" y="1276353"/>
              <a:ext cx="3385297" cy="2604244"/>
              <a:chOff x="-3549709" y="1276351"/>
              <a:chExt cx="3385297" cy="2604244"/>
            </a:xfrm>
          </p:grpSpPr>
          <p:sp>
            <p:nvSpPr>
              <p:cNvPr id="111" name="Rechthoek 110">
                <a:extLst>
                  <a:ext uri="{FF2B5EF4-FFF2-40B4-BE49-F238E27FC236}">
                    <a16:creationId xmlns:a16="http://schemas.microsoft.com/office/drawing/2014/main" id="{AEFAA39F-7647-4F22-8F09-213BEEB1458E}"/>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2" name="Textfield placeholder">
                <a:extLst>
                  <a:ext uri="{FF2B5EF4-FFF2-40B4-BE49-F238E27FC236}">
                    <a16:creationId xmlns:a16="http://schemas.microsoft.com/office/drawing/2014/main" id="{AF716568-D245-46EE-9F40-52E549F4E0A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3" name="Textfield placeholder">
                <a:extLst>
                  <a:ext uri="{FF2B5EF4-FFF2-40B4-BE49-F238E27FC236}">
                    <a16:creationId xmlns:a16="http://schemas.microsoft.com/office/drawing/2014/main" id="{0061E92F-88BD-4CE6-8FEE-DDBE043F71A6}"/>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4" name="Rechte verbindingslijn 113">
                <a:extLst>
                  <a:ext uri="{FF2B5EF4-FFF2-40B4-BE49-F238E27FC236}">
                    <a16:creationId xmlns:a16="http://schemas.microsoft.com/office/drawing/2014/main" id="{B2EFB7F5-EC25-47F6-A0AD-9EC40B7749F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5" name="Rechthoek 114">
                <a:extLst>
                  <a:ext uri="{FF2B5EF4-FFF2-40B4-BE49-F238E27FC236}">
                    <a16:creationId xmlns:a16="http://schemas.microsoft.com/office/drawing/2014/main" id="{3C4E76FC-C514-4CF0-A7B7-B02AE22BC65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6" name="Picture 2">
                <a:extLst>
                  <a:ext uri="{FF2B5EF4-FFF2-40B4-BE49-F238E27FC236}">
                    <a16:creationId xmlns:a16="http://schemas.microsoft.com/office/drawing/2014/main" id="{9E204EB9-0372-4337-8925-0862003F72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3">
                <a:extLst>
                  <a:ext uri="{FF2B5EF4-FFF2-40B4-BE49-F238E27FC236}">
                    <a16:creationId xmlns:a16="http://schemas.microsoft.com/office/drawing/2014/main" id="{8C955965-84BE-4898-83DB-30257AF138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Rechthoek 117">
                <a:extLst>
                  <a:ext uri="{FF2B5EF4-FFF2-40B4-BE49-F238E27FC236}">
                    <a16:creationId xmlns:a16="http://schemas.microsoft.com/office/drawing/2014/main" id="{1B3DD62F-75BB-408E-B1E6-6FDC1FECB7D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19" name="Rechthoek 118">
                <a:extLst>
                  <a:ext uri="{FF2B5EF4-FFF2-40B4-BE49-F238E27FC236}">
                    <a16:creationId xmlns:a16="http://schemas.microsoft.com/office/drawing/2014/main" id="{D0FDA85F-94A9-4994-8B1F-8B238BC13159}"/>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550C3BE5-2377-403B-B2A0-0BD6C129FBDE}"/>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1BEA36E1-77EE-401D-AF95-22C0608D09D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D7D03ABC-11DA-45B8-ADB5-6604198ACC0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3" name="Groep 122">
                <a:extLst>
                  <a:ext uri="{FF2B5EF4-FFF2-40B4-BE49-F238E27FC236}">
                    <a16:creationId xmlns:a16="http://schemas.microsoft.com/office/drawing/2014/main" id="{2770255A-9C1F-4BDC-964E-DFCC6B49EBA5}"/>
                  </a:ext>
                </a:extLst>
              </p:cNvPr>
              <p:cNvGrpSpPr/>
              <p:nvPr/>
            </p:nvGrpSpPr>
            <p:grpSpPr>
              <a:xfrm>
                <a:off x="-3226194" y="2414273"/>
                <a:ext cx="60967" cy="103132"/>
                <a:chOff x="-2796392" y="1123442"/>
                <a:chExt cx="120832" cy="104889"/>
              </a:xfrm>
            </p:grpSpPr>
            <p:sp>
              <p:nvSpPr>
                <p:cNvPr id="163" name="Rechthoek 162">
                  <a:extLst>
                    <a:ext uri="{FF2B5EF4-FFF2-40B4-BE49-F238E27FC236}">
                      <a16:creationId xmlns:a16="http://schemas.microsoft.com/office/drawing/2014/main" id="{1996334D-28D1-4EE9-92C7-B710AAE65C2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4" name="Rechthoek 163">
                  <a:extLst>
                    <a:ext uri="{FF2B5EF4-FFF2-40B4-BE49-F238E27FC236}">
                      <a16:creationId xmlns:a16="http://schemas.microsoft.com/office/drawing/2014/main" id="{84C508BE-E31C-4546-9658-78CEED9661A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8F09EE7D-2573-4E43-884E-82985865B17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6ED6C580-65F9-4545-AB6F-ABB45A1773D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037600F-ED3E-4E7A-A862-816495DCCEBC}"/>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4" name="Groep 123">
                <a:extLst>
                  <a:ext uri="{FF2B5EF4-FFF2-40B4-BE49-F238E27FC236}">
                    <a16:creationId xmlns:a16="http://schemas.microsoft.com/office/drawing/2014/main" id="{E6849191-4C22-41B1-9337-468101195536}"/>
                  </a:ext>
                </a:extLst>
              </p:cNvPr>
              <p:cNvGrpSpPr/>
              <p:nvPr/>
            </p:nvGrpSpPr>
            <p:grpSpPr>
              <a:xfrm>
                <a:off x="-3155473" y="2414273"/>
                <a:ext cx="60967" cy="103132"/>
                <a:chOff x="-2796392" y="1123442"/>
                <a:chExt cx="120832" cy="104889"/>
              </a:xfrm>
            </p:grpSpPr>
            <p:sp>
              <p:nvSpPr>
                <p:cNvPr id="158" name="Rechthoek 157">
                  <a:extLst>
                    <a:ext uri="{FF2B5EF4-FFF2-40B4-BE49-F238E27FC236}">
                      <a16:creationId xmlns:a16="http://schemas.microsoft.com/office/drawing/2014/main" id="{469DFF56-B7CE-4668-8AEF-3B190A496C3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D987935A-5A42-46EE-AB8C-086939786CB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3DC5AD6F-4B06-415F-9105-FE021BEF96F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2D927F19-EF9D-4259-8DE0-FD05BFE64000}"/>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FC01682E-5C60-46C4-A702-15242F5993C7}"/>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5" name="Afgeronde rechthoek 69">
                <a:extLst>
                  <a:ext uri="{FF2B5EF4-FFF2-40B4-BE49-F238E27FC236}">
                    <a16:creationId xmlns:a16="http://schemas.microsoft.com/office/drawing/2014/main" id="{F175C572-D4F2-4E67-80A0-3D27ED61A5A1}"/>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47912D21-B212-4D29-8D4C-0F2588A44B3D}"/>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A0AD3E9A-4C0C-47ED-B8C4-C30F9914108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D85A5EBE-262E-48B1-8F92-82D16DCB87AD}"/>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9217C119-5327-4ACB-AB4C-4EFE96F2D1C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400D95B4-BD51-4876-B11C-C72F84C7B3BE}"/>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E586E6CE-D906-4401-8B04-2363C293FD02}"/>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C29ECF60-7CE9-439C-9C3E-29CAD4F83F9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64674E14-A9DC-4D44-96B3-29AACB053F09}"/>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543695BC-41E9-4D68-8186-3D80F500BFC1}"/>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AF1F4227-D996-4396-95F0-F8DEEA77D52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Vrije vorm 81">
                <a:extLst>
                  <a:ext uri="{FF2B5EF4-FFF2-40B4-BE49-F238E27FC236}">
                    <a16:creationId xmlns:a16="http://schemas.microsoft.com/office/drawing/2014/main" id="{D771B876-12CF-495E-856A-8E64F887E87A}"/>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7" name="Rechte verbindingslijn 136">
                <a:extLst>
                  <a:ext uri="{FF2B5EF4-FFF2-40B4-BE49-F238E27FC236}">
                    <a16:creationId xmlns:a16="http://schemas.microsoft.com/office/drawing/2014/main" id="{75F0AD76-3BF9-47EC-B04E-E8C9044AC4D1}"/>
                  </a:ext>
                </a:extLst>
              </p:cNvPr>
              <p:cNvCxnSpPr>
                <a:cxnSpLocks/>
                <a:stCxn id="117" idx="2"/>
                <a:endCxn id="1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8" name="Rechte verbindingslijn 137">
                <a:extLst>
                  <a:ext uri="{FF2B5EF4-FFF2-40B4-BE49-F238E27FC236}">
                    <a16:creationId xmlns:a16="http://schemas.microsoft.com/office/drawing/2014/main" id="{7865071A-3CCB-43EE-9A28-67E4228AADDE}"/>
                  </a:ext>
                </a:extLst>
              </p:cNvPr>
              <p:cNvCxnSpPr>
                <a:cxnSpLocks/>
                <a:stCxn id="1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39" name="Textfield placeholder">
                <a:extLst>
                  <a:ext uri="{FF2B5EF4-FFF2-40B4-BE49-F238E27FC236}">
                    <a16:creationId xmlns:a16="http://schemas.microsoft.com/office/drawing/2014/main" id="{2768923F-8878-455A-9F5E-AFEBCAA42B1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0" name="Textfield placeholder">
                <a:extLst>
                  <a:ext uri="{FF2B5EF4-FFF2-40B4-BE49-F238E27FC236}">
                    <a16:creationId xmlns:a16="http://schemas.microsoft.com/office/drawing/2014/main" id="{FE96A3FE-2464-48ED-B877-39DAC12E3426}"/>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1" name="Textfield placeholder">
                <a:extLst>
                  <a:ext uri="{FF2B5EF4-FFF2-40B4-BE49-F238E27FC236}">
                    <a16:creationId xmlns:a16="http://schemas.microsoft.com/office/drawing/2014/main" id="{6C3C42A5-8800-4D0C-8B53-502C78E8433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2" name="Afgeronde rechthoek 67">
                <a:extLst>
                  <a:ext uri="{FF2B5EF4-FFF2-40B4-BE49-F238E27FC236}">
                    <a16:creationId xmlns:a16="http://schemas.microsoft.com/office/drawing/2014/main" id="{85C21579-5F2E-4467-B75F-D62E3F09D3F0}"/>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3" name="Vrije vorm 68">
                <a:extLst>
                  <a:ext uri="{FF2B5EF4-FFF2-40B4-BE49-F238E27FC236}">
                    <a16:creationId xmlns:a16="http://schemas.microsoft.com/office/drawing/2014/main" id="{7AEA1CEE-1349-48F5-A280-3858BD87432E}"/>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4" name="Rechte verbindingslijn 143">
                <a:extLst>
                  <a:ext uri="{FF2B5EF4-FFF2-40B4-BE49-F238E27FC236}">
                    <a16:creationId xmlns:a16="http://schemas.microsoft.com/office/drawing/2014/main" id="{CDF3956A-FCDC-4B4C-A69B-5F20AD51CCA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575D2FDE-CD14-4C28-8E2F-86DAF0A1D524}"/>
                  </a:ext>
                </a:extLst>
              </p:cNvPr>
              <p:cNvGrpSpPr/>
              <p:nvPr userDrawn="1"/>
            </p:nvGrpSpPr>
            <p:grpSpPr>
              <a:xfrm flipH="1">
                <a:off x="-2613177" y="1836300"/>
                <a:ext cx="313472" cy="324076"/>
                <a:chOff x="-2613177" y="1836300"/>
                <a:chExt cx="313472" cy="324076"/>
              </a:xfrm>
            </p:grpSpPr>
            <p:sp>
              <p:nvSpPr>
                <p:cNvPr id="146" name="Afgeronde rechthoek 69">
                  <a:extLst>
                    <a:ext uri="{FF2B5EF4-FFF2-40B4-BE49-F238E27FC236}">
                      <a16:creationId xmlns:a16="http://schemas.microsoft.com/office/drawing/2014/main" id="{27B5DFEC-5AA8-485A-BC23-49160E78AC75}"/>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488C62DB-4FD7-4845-B007-778D717F789A}"/>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8D07CE64-0337-4030-A015-EE6EFD989FD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11925185-2161-4F36-831A-FB380857145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EAF27D56-A573-4F1E-894F-A3DAAD8561D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8EABB61B-552B-4315-8F1E-7143DD3EF228}"/>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5BDF1E73-0AD5-4E8A-AC74-79B8F8369224}"/>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E91CDEB0-07CB-4D39-9FBB-39FE028F0610}"/>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A1F652A9-A2C6-4A3A-9B4F-D4E010C5B6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A3AB50B3-F380-424E-9694-AE53E9786229}"/>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56BC7D26-A581-4034-8CA0-74D27415959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Vrije vorm 81">
                  <a:extLst>
                    <a:ext uri="{FF2B5EF4-FFF2-40B4-BE49-F238E27FC236}">
                      <a16:creationId xmlns:a16="http://schemas.microsoft.com/office/drawing/2014/main" id="{E81A214F-1CD7-45DE-B87E-3891D97A66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09" name="Tijdelijke aanduiding voor tekst 2">
              <a:extLst>
                <a:ext uri="{FF2B5EF4-FFF2-40B4-BE49-F238E27FC236}">
                  <a16:creationId xmlns:a16="http://schemas.microsoft.com/office/drawing/2014/main" id="{B8D31E90-7CE6-452A-9CAD-E685ADFBBFF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0" name="Tijdelijke aanduiding voor tekst 2">
              <a:extLst>
                <a:ext uri="{FF2B5EF4-FFF2-40B4-BE49-F238E27FC236}">
                  <a16:creationId xmlns:a16="http://schemas.microsoft.com/office/drawing/2014/main" id="{B14CCCB3-9636-49D3-91D0-0AD0D68FBBF2}"/>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8" name="Groep 167">
            <a:extLst>
              <a:ext uri="{FF2B5EF4-FFF2-40B4-BE49-F238E27FC236}">
                <a16:creationId xmlns:a16="http://schemas.microsoft.com/office/drawing/2014/main" id="{61238722-C648-4987-968D-1B360FB566FE}"/>
              </a:ext>
            </a:extLst>
          </p:cNvPr>
          <p:cNvGrpSpPr/>
          <p:nvPr userDrawn="1"/>
        </p:nvGrpSpPr>
        <p:grpSpPr>
          <a:xfrm>
            <a:off x="-3553318" y="330222"/>
            <a:ext cx="3385296" cy="4365191"/>
            <a:chOff x="-3553318" y="1861361"/>
            <a:chExt cx="3385296" cy="4365191"/>
          </a:xfrm>
        </p:grpSpPr>
        <p:sp>
          <p:nvSpPr>
            <p:cNvPr id="169" name="Rechthoek 168">
              <a:extLst>
                <a:ext uri="{FF2B5EF4-FFF2-40B4-BE49-F238E27FC236}">
                  <a16:creationId xmlns:a16="http://schemas.microsoft.com/office/drawing/2014/main" id="{E48A2B72-A0E8-4AAA-98BB-0D710BCD2BF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0" name="Rechte verbindingslijn 169">
              <a:extLst>
                <a:ext uri="{FF2B5EF4-FFF2-40B4-BE49-F238E27FC236}">
                  <a16:creationId xmlns:a16="http://schemas.microsoft.com/office/drawing/2014/main" id="{77D515C4-A9F9-4C3B-9900-E1E2DFCEE68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1" name="Tekstvak 170">
              <a:extLst>
                <a:ext uri="{FF2B5EF4-FFF2-40B4-BE49-F238E27FC236}">
                  <a16:creationId xmlns:a16="http://schemas.microsoft.com/office/drawing/2014/main" id="{03D19CAE-31B5-4A6E-B6C1-E486259D442C}"/>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2" name="Groep 171">
            <a:extLst>
              <a:ext uri="{FF2B5EF4-FFF2-40B4-BE49-F238E27FC236}">
                <a16:creationId xmlns:a16="http://schemas.microsoft.com/office/drawing/2014/main" id="{6388C8D7-6F28-4D01-9242-CA485BD64182}"/>
              </a:ext>
            </a:extLst>
          </p:cNvPr>
          <p:cNvGrpSpPr/>
          <p:nvPr userDrawn="1"/>
        </p:nvGrpSpPr>
        <p:grpSpPr>
          <a:xfrm>
            <a:off x="-7105998" y="3972162"/>
            <a:ext cx="3523487" cy="3209847"/>
            <a:chOff x="-7285957" y="3972162"/>
            <a:chExt cx="3523487" cy="3209847"/>
          </a:xfrm>
        </p:grpSpPr>
        <p:sp>
          <p:nvSpPr>
            <p:cNvPr id="173" name="Rechthoek 172">
              <a:extLst>
                <a:ext uri="{FF2B5EF4-FFF2-40B4-BE49-F238E27FC236}">
                  <a16:creationId xmlns:a16="http://schemas.microsoft.com/office/drawing/2014/main" id="{F44609C0-6A23-46A6-93B7-260E7E533AEF}"/>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4" name="Rechte verbindingslijn 173">
              <a:extLst>
                <a:ext uri="{FF2B5EF4-FFF2-40B4-BE49-F238E27FC236}">
                  <a16:creationId xmlns:a16="http://schemas.microsoft.com/office/drawing/2014/main" id="{06CD7588-CEEE-4B8C-AFE8-DDF923A8A62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5" name="Tekstvak 174">
              <a:extLst>
                <a:ext uri="{FF2B5EF4-FFF2-40B4-BE49-F238E27FC236}">
                  <a16:creationId xmlns:a16="http://schemas.microsoft.com/office/drawing/2014/main" id="{C69B001E-1CB2-423F-B0D2-84DEFF8AE85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6" name="Tekstvak 175">
              <a:extLst>
                <a:ext uri="{FF2B5EF4-FFF2-40B4-BE49-F238E27FC236}">
                  <a16:creationId xmlns:a16="http://schemas.microsoft.com/office/drawing/2014/main" id="{0DB77CEF-B463-44B7-B367-F313EDC2E92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7" name="Tekstvak 176">
              <a:extLst>
                <a:ext uri="{FF2B5EF4-FFF2-40B4-BE49-F238E27FC236}">
                  <a16:creationId xmlns:a16="http://schemas.microsoft.com/office/drawing/2014/main" id="{DE804A0F-B67A-4875-BEF0-13F0120BC13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8" name="Tekstvak 177">
              <a:extLst>
                <a:ext uri="{FF2B5EF4-FFF2-40B4-BE49-F238E27FC236}">
                  <a16:creationId xmlns:a16="http://schemas.microsoft.com/office/drawing/2014/main" id="{E9D9C136-40AF-4F06-94B8-8CCE42D9569F}"/>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79" name="Groep 178">
              <a:extLst>
                <a:ext uri="{FF2B5EF4-FFF2-40B4-BE49-F238E27FC236}">
                  <a16:creationId xmlns:a16="http://schemas.microsoft.com/office/drawing/2014/main" id="{88D3C8D8-54BB-4A3E-A861-41C728861F22}"/>
                </a:ext>
              </a:extLst>
            </p:cNvPr>
            <p:cNvGrpSpPr/>
            <p:nvPr userDrawn="1"/>
          </p:nvGrpSpPr>
          <p:grpSpPr>
            <a:xfrm>
              <a:off x="-5020889" y="4423058"/>
              <a:ext cx="250379" cy="249771"/>
              <a:chOff x="-706740" y="145633"/>
              <a:chExt cx="250379" cy="249771"/>
            </a:xfrm>
          </p:grpSpPr>
          <p:sp>
            <p:nvSpPr>
              <p:cNvPr id="198" name="Rechthoek 197">
                <a:extLst>
                  <a:ext uri="{FF2B5EF4-FFF2-40B4-BE49-F238E27FC236}">
                    <a16:creationId xmlns:a16="http://schemas.microsoft.com/office/drawing/2014/main" id="{175F7F85-37D3-48A8-8F2B-5461158D3614}"/>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9" name="Gelijkbenige driehoek 128">
                <a:extLst>
                  <a:ext uri="{FF2B5EF4-FFF2-40B4-BE49-F238E27FC236}">
                    <a16:creationId xmlns:a16="http://schemas.microsoft.com/office/drawing/2014/main" id="{2FA82EFC-C8A4-4EEF-838C-7EF7D4E706B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Ovaal 199">
                <a:extLst>
                  <a:ext uri="{FF2B5EF4-FFF2-40B4-BE49-F238E27FC236}">
                    <a16:creationId xmlns:a16="http://schemas.microsoft.com/office/drawing/2014/main" id="{A0C1EC1A-832A-4491-89CF-C138EA5CE0B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Rechthoek 200">
                <a:extLst>
                  <a:ext uri="{FF2B5EF4-FFF2-40B4-BE49-F238E27FC236}">
                    <a16:creationId xmlns:a16="http://schemas.microsoft.com/office/drawing/2014/main" id="{E1479D63-5448-4190-8CB2-2B0AF7F461A2}"/>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2" name="Rechte verbindingslijn 201">
                <a:extLst>
                  <a:ext uri="{FF2B5EF4-FFF2-40B4-BE49-F238E27FC236}">
                    <a16:creationId xmlns:a16="http://schemas.microsoft.com/office/drawing/2014/main" id="{18F4A36C-C66D-4810-85C1-D2C33C008C6E}"/>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0" name="Groep 179">
              <a:extLst>
                <a:ext uri="{FF2B5EF4-FFF2-40B4-BE49-F238E27FC236}">
                  <a16:creationId xmlns:a16="http://schemas.microsoft.com/office/drawing/2014/main" id="{23AC61F1-5FAD-4E9E-A5E1-14E25AC21EE7}"/>
                </a:ext>
              </a:extLst>
            </p:cNvPr>
            <p:cNvGrpSpPr/>
            <p:nvPr userDrawn="1"/>
          </p:nvGrpSpPr>
          <p:grpSpPr>
            <a:xfrm>
              <a:off x="-4668802" y="4423057"/>
              <a:ext cx="252000" cy="216024"/>
              <a:chOff x="-932185" y="5325334"/>
              <a:chExt cx="252000" cy="216024"/>
            </a:xfrm>
          </p:grpSpPr>
          <p:sp>
            <p:nvSpPr>
              <p:cNvPr id="181" name="Rechthoek 180">
                <a:extLst>
                  <a:ext uri="{FF2B5EF4-FFF2-40B4-BE49-F238E27FC236}">
                    <a16:creationId xmlns:a16="http://schemas.microsoft.com/office/drawing/2014/main" id="{6AF89C24-84B3-4876-B381-7B8B84729AC1}"/>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2" name="Groep 181">
                <a:extLst>
                  <a:ext uri="{FF2B5EF4-FFF2-40B4-BE49-F238E27FC236}">
                    <a16:creationId xmlns:a16="http://schemas.microsoft.com/office/drawing/2014/main" id="{F741DD04-3117-4AF4-BF36-AE26CB5864E2}"/>
                  </a:ext>
                </a:extLst>
              </p:cNvPr>
              <p:cNvGrpSpPr/>
              <p:nvPr userDrawn="1"/>
            </p:nvGrpSpPr>
            <p:grpSpPr>
              <a:xfrm>
                <a:off x="-925512" y="5325900"/>
                <a:ext cx="241658" cy="36000"/>
                <a:chOff x="-964435" y="5325900"/>
                <a:chExt cx="241658" cy="36000"/>
              </a:xfrm>
            </p:grpSpPr>
            <p:sp>
              <p:nvSpPr>
                <p:cNvPr id="191" name="Rechthoek 190">
                  <a:extLst>
                    <a:ext uri="{FF2B5EF4-FFF2-40B4-BE49-F238E27FC236}">
                      <a16:creationId xmlns:a16="http://schemas.microsoft.com/office/drawing/2014/main" id="{C2DBBDD8-9D4B-498B-96F7-F4B508B0856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2" name="Rechthoek 191">
                  <a:extLst>
                    <a:ext uri="{FF2B5EF4-FFF2-40B4-BE49-F238E27FC236}">
                      <a16:creationId xmlns:a16="http://schemas.microsoft.com/office/drawing/2014/main" id="{3BF4D99B-94A8-465F-82F5-045088F7110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5D823A94-AFB7-4207-A799-4FE9D908000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CF747E0B-41BC-4CE9-A534-E0753646761D}"/>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6966B11A-9692-49C9-A0D6-F7967B4BE7C9}"/>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B26577BD-ECFD-43B7-9AF3-B7829E5459CD}"/>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0D046E92-E2A9-4387-9BBB-277B2A4627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3" name="Groep 182">
                <a:extLst>
                  <a:ext uri="{FF2B5EF4-FFF2-40B4-BE49-F238E27FC236}">
                    <a16:creationId xmlns:a16="http://schemas.microsoft.com/office/drawing/2014/main" id="{D33263B8-7B5C-46B9-8B24-7FCAF4B8B282}"/>
                  </a:ext>
                </a:extLst>
              </p:cNvPr>
              <p:cNvGrpSpPr/>
              <p:nvPr userDrawn="1"/>
            </p:nvGrpSpPr>
            <p:grpSpPr>
              <a:xfrm>
                <a:off x="-925512" y="5502593"/>
                <a:ext cx="241658" cy="36000"/>
                <a:chOff x="-964435" y="5325900"/>
                <a:chExt cx="241658" cy="36000"/>
              </a:xfrm>
            </p:grpSpPr>
            <p:sp>
              <p:nvSpPr>
                <p:cNvPr id="184" name="Rechthoek 183">
                  <a:extLst>
                    <a:ext uri="{FF2B5EF4-FFF2-40B4-BE49-F238E27FC236}">
                      <a16:creationId xmlns:a16="http://schemas.microsoft.com/office/drawing/2014/main" id="{39C0E1E8-2C0B-4FB3-9151-D2B27170670B}"/>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5" name="Rechthoek 184">
                  <a:extLst>
                    <a:ext uri="{FF2B5EF4-FFF2-40B4-BE49-F238E27FC236}">
                      <a16:creationId xmlns:a16="http://schemas.microsoft.com/office/drawing/2014/main" id="{EF8AFAEC-8194-46E5-B176-6FC0088D2836}"/>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0DB08169-5D18-4B4F-BE80-14D9A27F7C8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3822F9D3-606C-4B2D-BE50-7FBE5450392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298A5948-D5EE-4B07-87B6-511A9271714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8BA1E928-984A-4EFB-8C35-E5AEB2DFFF2E}"/>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F141344-B8BD-4DAD-937F-C3EA7B5F404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2" name="Tijdelijke aanduiding voor inhoud 4">
            <a:extLst>
              <a:ext uri="{FF2B5EF4-FFF2-40B4-BE49-F238E27FC236}">
                <a16:creationId xmlns:a16="http://schemas.microsoft.com/office/drawing/2014/main" id="{77BFAF14-7113-46C4-8346-A82929D74B35}"/>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167006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5.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3.png"/><Relationship Id="rId40" Type="http://schemas.openxmlformats.org/officeDocument/2006/relationships/image" Target="../media/image6.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image" Target="../media/image16.png"/><Relationship Id="rId4" Type="http://schemas.openxmlformats.org/officeDocument/2006/relationships/image" Target="../media/image15.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3.xml"/><Relationship Id="rId1" Type="http://schemas.openxmlformats.org/officeDocument/2006/relationships/slideLayout" Target="../slideLayouts/slideLayout37.xml"/><Relationship Id="rId4"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6/11/2023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pic>
        <p:nvPicPr>
          <p:cNvPr id="11" name="Graphic 11">
            <a:extLst>
              <a:ext uri="{FF2B5EF4-FFF2-40B4-BE49-F238E27FC236}">
                <a16:creationId xmlns:a16="http://schemas.microsoft.com/office/drawing/2014/main" id="{074E4FD4-C823-4E41-8467-A2E188EA32BE}"/>
              </a:ext>
            </a:extLst>
          </p:cNvPr>
          <p:cNvPicPr>
            <a:picLocks noChangeAspect="1"/>
          </p:cNvPicPr>
          <p:nvPr userDrawn="1"/>
        </p:nvPicPr>
        <p:blipFill rotWithShape="1">
          <a:blip r:embed="rId36">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2" name="Afbeelding 11">
            <a:extLst>
              <a:ext uri="{FF2B5EF4-FFF2-40B4-BE49-F238E27FC236}">
                <a16:creationId xmlns:a16="http://schemas.microsoft.com/office/drawing/2014/main" id="{99D971FA-09CE-4649-A606-7E51EED506A5}"/>
              </a:ext>
            </a:extLst>
          </p:cNvPr>
          <p:cNvPicPr>
            <a:picLocks noChangeAspect="1"/>
          </p:cNvPicPr>
          <p:nvPr userDrawn="1"/>
        </p:nvPicPr>
        <p:blipFill rotWithShape="1">
          <a:blip r:embed="rId37"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3" name="Groep 12">
            <a:extLst>
              <a:ext uri="{FF2B5EF4-FFF2-40B4-BE49-F238E27FC236}">
                <a16:creationId xmlns:a16="http://schemas.microsoft.com/office/drawing/2014/main" id="{383D26F2-FABB-4166-8040-A727724D4BEF}"/>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AC376DC8-9DBC-42EA-902E-CA8FD506C94F}"/>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17FAE7BF-3C87-468E-9FD9-A9044B224FE8}"/>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C93544C9-95C8-47D7-9697-93064DAFA62B}"/>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D0E90E24-AC16-47FC-A590-7EBA8EB786D1}"/>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633AB262-EC17-4DB4-B38B-8419B4A58E5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DB294320-640E-42BD-8611-5F6B8D96A938}"/>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D483AF6D-6866-4B17-A795-7BAB99B5658A}"/>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95FEE749-9997-4FAE-9254-10909EBB7F89}"/>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F01F09C3-65F4-4DD9-884C-FC15816FCC9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30A43298-3F53-4A2B-98B3-11B096DE5C0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83F98E26-C733-4997-8F70-F16F72EA2B09}"/>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0AE93A22-57DD-4793-90DE-D4C8C8F81CC2}"/>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4DEBAEBB-BBCD-421F-99B4-D7E6D6C91DCB}"/>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22304CF8-D628-4D04-A2FB-DEFC36525A80}"/>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93B624B-CAF6-4638-95AB-B5708DABB21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E205234B-2906-4226-A820-8CEB8A356BD1}"/>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79A83C95-F2D9-49F8-9DA0-B5EB8D3EE8C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9A73F65-2997-4E91-8DC7-B6F21AC6E4F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9931DB48-BCD7-4091-BE14-275A0B1EEB0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0C8AEC18-89D8-4FA5-A321-226C2F1BF017}"/>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04FE905-50F0-498C-8B5F-7051F5470A6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23935CB2-BC82-4454-8A0D-51B40AE46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1663800-0D5F-4270-884E-6F275C914BB0}"/>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75EC91D-9DBE-4838-A28C-6B4A0853B49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21D5C4-6102-4A2B-BDF8-9D98EE587BFE}"/>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F4F8EF0B-85F2-4A44-A235-FBAD1BD93347}"/>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EF4DFC4-1D85-4993-AB10-89CCF7B6663F}"/>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E1237900-18C8-4237-A1AF-2E05734F9ED4}"/>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E99A9C7-09BB-4159-8615-FC276A07C51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9D252BD9-7A6E-45B8-9DD2-E9670DBFB6B1}"/>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E5E4032E-41AE-410B-A054-F3260E5AA26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9AA59818-A0B9-4E9A-90BB-0DFAF76E43AF}"/>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CA1751DE-0449-4F61-8E21-DD78D3F39BB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607C48-386B-4D9C-9E62-065C43B1D6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EB914D56-A0BD-491C-81D5-30A8390F68A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E8F10DD1-9EF7-4DD7-83ED-5F9FEEFCA0EE}"/>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79AEACA7-74A2-4D3B-9955-C8213431947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1F5B2395-F8D9-4565-A93A-D143DEF3EF0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A6D702CE-11D0-4E97-A8E9-54E60D681603}"/>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A74B674-0C68-46BC-A0C4-31192233B75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B2A72ED0-7EAA-4B3A-A306-A6F47AF92131}"/>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C6649FCE-AA27-4A34-8750-902BCBB6AC95}"/>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7F460751-8858-4BBC-A8FF-390824E572A5}"/>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FCD05722-0BD1-4F96-969E-C8D5D97D0632}"/>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A2FA9156-5609-466E-8013-839DB52EFE4A}"/>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BF9C2F84-0694-447C-8645-269CC6C262FF}"/>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CE6C12B9-BA0A-4BE9-9402-CB0B729009F0}"/>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8627683-480E-4DCD-B437-D62F863E370C}"/>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83A02108-40FE-451A-9946-9E7E9F8D910A}"/>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0F97ACD7-FF58-462A-A18D-8CB820714E83}"/>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23069543-514E-4EF1-BC42-AD11510C46D3}"/>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E9A56322-F955-4AD0-B19B-2C5ADBA2A8A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CB9573F0-78E3-4C71-A284-61575F9B5D1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FEC176D3-20FA-4265-845B-EED2A7C42639}"/>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6B844804-5E70-4D17-92F3-2A5BA0C01C4B}"/>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2099068F-19E9-42DB-AB54-7D37570D71F3}"/>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A1523176-5A66-4C4C-ABB3-A250A92DD79E}"/>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5760FC93-191F-4A35-A745-8A737B474941}"/>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0858BE29-B431-464D-A10D-E96B77B52B1B}"/>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73FA00AF-1164-43D3-B9CA-F11B23DB03EA}"/>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4" name="Groep 3">
            <a:extLst>
              <a:ext uri="{FF2B5EF4-FFF2-40B4-BE49-F238E27FC236}">
                <a16:creationId xmlns:a16="http://schemas.microsoft.com/office/drawing/2014/main" id="{780062C3-D6F3-434B-B9E6-A155BDC2EB80}"/>
              </a:ext>
            </a:extLst>
          </p:cNvPr>
          <p:cNvGrpSpPr/>
          <p:nvPr userDrawn="1"/>
        </p:nvGrpSpPr>
        <p:grpSpPr>
          <a:xfrm>
            <a:off x="-3553318" y="330222"/>
            <a:ext cx="3385296" cy="4365191"/>
            <a:chOff x="-3553318" y="1861361"/>
            <a:chExt cx="3385296" cy="4365191"/>
          </a:xfrm>
        </p:grpSpPr>
        <p:sp>
          <p:nvSpPr>
            <p:cNvPr id="107" name="Rechthoek 106">
              <a:extLst>
                <a:ext uri="{FF2B5EF4-FFF2-40B4-BE49-F238E27FC236}">
                  <a16:creationId xmlns:a16="http://schemas.microsoft.com/office/drawing/2014/main" id="{CDB157C7-8A8E-4DFF-9DFB-ED8B632A04B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08" name="Rechte verbindingslijn 107">
              <a:extLst>
                <a:ext uri="{FF2B5EF4-FFF2-40B4-BE49-F238E27FC236}">
                  <a16:creationId xmlns:a16="http://schemas.microsoft.com/office/drawing/2014/main" id="{2848971D-01AB-40B5-94AA-F126FA25C9E7}"/>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09" name="Tekstvak 108">
              <a:extLst>
                <a:ext uri="{FF2B5EF4-FFF2-40B4-BE49-F238E27FC236}">
                  <a16:creationId xmlns:a16="http://schemas.microsoft.com/office/drawing/2014/main" id="{B2925D3C-3ED1-4C6F-9C82-CC6CCBDF0E2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3" name="Groep 2">
            <a:extLst>
              <a:ext uri="{FF2B5EF4-FFF2-40B4-BE49-F238E27FC236}">
                <a16:creationId xmlns:a16="http://schemas.microsoft.com/office/drawing/2014/main" id="{C0CF151B-60E8-4567-9C34-0CC9E751BB86}"/>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D1C0EEE0-D6F6-45F0-B672-B16313F13FFC}"/>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7500662F-ADAA-4516-93A0-8903A68CE300}"/>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C5CCD8E4-C052-4A24-8D95-82E4E2B5085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3" name="Tekstvak 82">
              <a:extLst>
                <a:ext uri="{FF2B5EF4-FFF2-40B4-BE49-F238E27FC236}">
                  <a16:creationId xmlns:a16="http://schemas.microsoft.com/office/drawing/2014/main" id="{61DA64ED-050C-4BBF-BBDB-140689ED846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4" name="Tekstvak 83">
              <a:extLst>
                <a:ext uri="{FF2B5EF4-FFF2-40B4-BE49-F238E27FC236}">
                  <a16:creationId xmlns:a16="http://schemas.microsoft.com/office/drawing/2014/main" id="{15B95321-3326-4261-9CFD-372C43D51F7C}"/>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03" name="Tekstvak 102">
              <a:extLst>
                <a:ext uri="{FF2B5EF4-FFF2-40B4-BE49-F238E27FC236}">
                  <a16:creationId xmlns:a16="http://schemas.microsoft.com/office/drawing/2014/main" id="{017C372E-9FB6-47E6-9E2A-0A8ADB3B025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34" name="Groep 133">
              <a:extLst>
                <a:ext uri="{FF2B5EF4-FFF2-40B4-BE49-F238E27FC236}">
                  <a16:creationId xmlns:a16="http://schemas.microsoft.com/office/drawing/2014/main" id="{2F6DDBD3-89A6-42D7-AAA2-06176F238026}"/>
                </a:ext>
              </a:extLst>
            </p:cNvPr>
            <p:cNvGrpSpPr/>
            <p:nvPr userDrawn="1"/>
          </p:nvGrpSpPr>
          <p:grpSpPr>
            <a:xfrm>
              <a:off x="-5020889" y="4423058"/>
              <a:ext cx="250379" cy="249771"/>
              <a:chOff x="-706740" y="145633"/>
              <a:chExt cx="250379" cy="249771"/>
            </a:xfrm>
          </p:grpSpPr>
          <p:sp>
            <p:nvSpPr>
              <p:cNvPr id="135" name="Rechthoek 134">
                <a:extLst>
                  <a:ext uri="{FF2B5EF4-FFF2-40B4-BE49-F238E27FC236}">
                    <a16:creationId xmlns:a16="http://schemas.microsoft.com/office/drawing/2014/main" id="{31ECE75E-8C6F-475E-B760-CC968B456670}"/>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6" name="Gelijkbenige driehoek 128">
                <a:extLst>
                  <a:ext uri="{FF2B5EF4-FFF2-40B4-BE49-F238E27FC236}">
                    <a16:creationId xmlns:a16="http://schemas.microsoft.com/office/drawing/2014/main" id="{5A9D6E35-C130-4CF0-812A-51A97B53947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7" name="Ovaal 136">
                <a:extLst>
                  <a:ext uri="{FF2B5EF4-FFF2-40B4-BE49-F238E27FC236}">
                    <a16:creationId xmlns:a16="http://schemas.microsoft.com/office/drawing/2014/main" id="{712EF44E-111C-44A4-87E1-647F1889176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8" name="Rechthoek 137">
                <a:extLst>
                  <a:ext uri="{FF2B5EF4-FFF2-40B4-BE49-F238E27FC236}">
                    <a16:creationId xmlns:a16="http://schemas.microsoft.com/office/drawing/2014/main" id="{4CB5AC76-581B-42A0-BCBB-BB2E5943AE8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39" name="Rechte verbindingslijn 138">
                <a:extLst>
                  <a:ext uri="{FF2B5EF4-FFF2-40B4-BE49-F238E27FC236}">
                    <a16:creationId xmlns:a16="http://schemas.microsoft.com/office/drawing/2014/main" id="{FA487F4D-8A76-4BEA-AA24-FF7E7E9F1C1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40" name="Groep 139">
              <a:extLst>
                <a:ext uri="{FF2B5EF4-FFF2-40B4-BE49-F238E27FC236}">
                  <a16:creationId xmlns:a16="http://schemas.microsoft.com/office/drawing/2014/main" id="{A9FB933B-1A5C-4958-8099-AC8BBC1C8591}"/>
                </a:ext>
              </a:extLst>
            </p:cNvPr>
            <p:cNvGrpSpPr/>
            <p:nvPr userDrawn="1"/>
          </p:nvGrpSpPr>
          <p:grpSpPr>
            <a:xfrm>
              <a:off x="-4668802" y="4423057"/>
              <a:ext cx="252000" cy="216024"/>
              <a:chOff x="-932185" y="5325334"/>
              <a:chExt cx="252000" cy="216024"/>
            </a:xfrm>
          </p:grpSpPr>
          <p:sp>
            <p:nvSpPr>
              <p:cNvPr id="141" name="Rechthoek 140">
                <a:extLst>
                  <a:ext uri="{FF2B5EF4-FFF2-40B4-BE49-F238E27FC236}">
                    <a16:creationId xmlns:a16="http://schemas.microsoft.com/office/drawing/2014/main" id="{6B7EAF23-44DA-4C3A-9716-BAAF7236A104}"/>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42" name="Groep 141">
                <a:extLst>
                  <a:ext uri="{FF2B5EF4-FFF2-40B4-BE49-F238E27FC236}">
                    <a16:creationId xmlns:a16="http://schemas.microsoft.com/office/drawing/2014/main" id="{24231D42-D9E2-4E78-BF18-C2C9515FC885}"/>
                  </a:ext>
                </a:extLst>
              </p:cNvPr>
              <p:cNvGrpSpPr/>
              <p:nvPr userDrawn="1"/>
            </p:nvGrpSpPr>
            <p:grpSpPr>
              <a:xfrm>
                <a:off x="-925512" y="5325900"/>
                <a:ext cx="241658" cy="36000"/>
                <a:chOff x="-964435" y="5325900"/>
                <a:chExt cx="241658" cy="36000"/>
              </a:xfrm>
            </p:grpSpPr>
            <p:sp>
              <p:nvSpPr>
                <p:cNvPr id="151" name="Rechthoek 150">
                  <a:extLst>
                    <a:ext uri="{FF2B5EF4-FFF2-40B4-BE49-F238E27FC236}">
                      <a16:creationId xmlns:a16="http://schemas.microsoft.com/office/drawing/2014/main" id="{B560C6AB-6539-4E4B-91C5-BD776B45CCD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2" name="Rechthoek 151">
                  <a:extLst>
                    <a:ext uri="{FF2B5EF4-FFF2-40B4-BE49-F238E27FC236}">
                      <a16:creationId xmlns:a16="http://schemas.microsoft.com/office/drawing/2014/main" id="{ACC1BB76-130E-4728-936A-CA402EF0F618}"/>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3" name="Rechthoek 152">
                  <a:extLst>
                    <a:ext uri="{FF2B5EF4-FFF2-40B4-BE49-F238E27FC236}">
                      <a16:creationId xmlns:a16="http://schemas.microsoft.com/office/drawing/2014/main" id="{A00DD470-4405-41E7-A2AC-9DE0B339C5A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4" name="Rechthoek 153">
                  <a:extLst>
                    <a:ext uri="{FF2B5EF4-FFF2-40B4-BE49-F238E27FC236}">
                      <a16:creationId xmlns:a16="http://schemas.microsoft.com/office/drawing/2014/main" id="{A47E2CDF-E873-4E80-B8ED-208167A9C6E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5" name="Rechthoek 154">
                  <a:extLst>
                    <a:ext uri="{FF2B5EF4-FFF2-40B4-BE49-F238E27FC236}">
                      <a16:creationId xmlns:a16="http://schemas.microsoft.com/office/drawing/2014/main" id="{3A012341-DA94-4695-A6A2-5767D30E06B6}"/>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6" name="Rechthoek 155">
                  <a:extLst>
                    <a:ext uri="{FF2B5EF4-FFF2-40B4-BE49-F238E27FC236}">
                      <a16:creationId xmlns:a16="http://schemas.microsoft.com/office/drawing/2014/main" id="{A5C64485-C688-4B18-82CA-6DF8B0A44134}"/>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7" name="Rechthoek 156">
                  <a:extLst>
                    <a:ext uri="{FF2B5EF4-FFF2-40B4-BE49-F238E27FC236}">
                      <a16:creationId xmlns:a16="http://schemas.microsoft.com/office/drawing/2014/main" id="{FB3C65F1-F460-41B5-B346-1EA07B67A21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43" name="Groep 142">
                <a:extLst>
                  <a:ext uri="{FF2B5EF4-FFF2-40B4-BE49-F238E27FC236}">
                    <a16:creationId xmlns:a16="http://schemas.microsoft.com/office/drawing/2014/main" id="{0D826628-B66C-4AE9-BDDE-34D7F7E22E18}"/>
                  </a:ext>
                </a:extLst>
              </p:cNvPr>
              <p:cNvGrpSpPr/>
              <p:nvPr userDrawn="1"/>
            </p:nvGrpSpPr>
            <p:grpSpPr>
              <a:xfrm>
                <a:off x="-925512" y="5502593"/>
                <a:ext cx="241658" cy="36000"/>
                <a:chOff x="-964435" y="5325900"/>
                <a:chExt cx="241658" cy="36000"/>
              </a:xfrm>
            </p:grpSpPr>
            <p:sp>
              <p:nvSpPr>
                <p:cNvPr id="144" name="Rechthoek 143">
                  <a:extLst>
                    <a:ext uri="{FF2B5EF4-FFF2-40B4-BE49-F238E27FC236}">
                      <a16:creationId xmlns:a16="http://schemas.microsoft.com/office/drawing/2014/main" id="{F8683518-34F5-432C-B0B6-C8735BD33E60}"/>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5" name="Rechthoek 144">
                  <a:extLst>
                    <a:ext uri="{FF2B5EF4-FFF2-40B4-BE49-F238E27FC236}">
                      <a16:creationId xmlns:a16="http://schemas.microsoft.com/office/drawing/2014/main" id="{2A71C7FF-B0AC-4039-8140-AD90101E9324}"/>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6" name="Rechthoek 145">
                  <a:extLst>
                    <a:ext uri="{FF2B5EF4-FFF2-40B4-BE49-F238E27FC236}">
                      <a16:creationId xmlns:a16="http://schemas.microsoft.com/office/drawing/2014/main" id="{6D827EAA-D8D1-4922-A6FA-AF4B800C2BF1}"/>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7" name="Rechthoek 146">
                  <a:extLst>
                    <a:ext uri="{FF2B5EF4-FFF2-40B4-BE49-F238E27FC236}">
                      <a16:creationId xmlns:a16="http://schemas.microsoft.com/office/drawing/2014/main" id="{40918818-A67E-44C6-A05B-EBDDC0C4F54F}"/>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8" name="Rechthoek 147">
                  <a:extLst>
                    <a:ext uri="{FF2B5EF4-FFF2-40B4-BE49-F238E27FC236}">
                      <a16:creationId xmlns:a16="http://schemas.microsoft.com/office/drawing/2014/main" id="{F4974B47-5E11-4B89-84BC-4D2C8604DE4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9" name="Rechthoek 148">
                  <a:extLst>
                    <a:ext uri="{FF2B5EF4-FFF2-40B4-BE49-F238E27FC236}">
                      <a16:creationId xmlns:a16="http://schemas.microsoft.com/office/drawing/2014/main" id="{D7F88CB8-2120-43E2-9BFE-59D1F2645E7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0" name="Rechthoek 149">
                  <a:extLst>
                    <a:ext uri="{FF2B5EF4-FFF2-40B4-BE49-F238E27FC236}">
                      <a16:creationId xmlns:a16="http://schemas.microsoft.com/office/drawing/2014/main" id="{BFBF4F1D-1B0A-4852-AD04-B18FDC9C36EC}"/>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541548204"/>
      </p:ext>
    </p:extLst>
  </p:cSld>
  <p:clrMap bg1="lt1" tx1="dk1" bg2="lt2" tx2="dk2" accent1="accent1" accent2="accent2" accent3="accent3" accent4="accent4" accent5="accent5" accent6="accent6" hlink="hlink" folHlink="folHlink"/>
  <p:sldLayoutIdLst>
    <p:sldLayoutId id="2147483683" r:id="rId1"/>
    <p:sldLayoutId id="2147483715" r:id="rId2"/>
    <p:sldLayoutId id="2147483712" r:id="rId3"/>
    <p:sldLayoutId id="2147483722" r:id="rId4"/>
    <p:sldLayoutId id="2147483690" r:id="rId5"/>
    <p:sldLayoutId id="2147483724" r:id="rId6"/>
    <p:sldLayoutId id="2147483689" r:id="rId7"/>
    <p:sldLayoutId id="2147483692" r:id="rId8"/>
    <p:sldLayoutId id="2147483685" r:id="rId9"/>
    <p:sldLayoutId id="2147483699" r:id="rId10"/>
    <p:sldLayoutId id="2147483695" r:id="rId11"/>
    <p:sldLayoutId id="2147483713" r:id="rId12"/>
    <p:sldLayoutId id="2147483703" r:id="rId13"/>
    <p:sldLayoutId id="2147483704" r:id="rId14"/>
    <p:sldLayoutId id="2147483702" r:id="rId15"/>
    <p:sldLayoutId id="2147483696" r:id="rId16"/>
    <p:sldLayoutId id="2147483700" r:id="rId17"/>
    <p:sldLayoutId id="2147483684" r:id="rId18"/>
    <p:sldLayoutId id="2147483701" r:id="rId19"/>
    <p:sldLayoutId id="2147483709" r:id="rId20"/>
    <p:sldLayoutId id="2147483710" r:id="rId21"/>
    <p:sldLayoutId id="2147483716" r:id="rId22"/>
    <p:sldLayoutId id="2147483717" r:id="rId23"/>
    <p:sldLayoutId id="2147483718" r:id="rId24"/>
    <p:sldLayoutId id="2147483721" r:id="rId25"/>
    <p:sldLayoutId id="2147483719" r:id="rId26"/>
    <p:sldLayoutId id="2147483720" r:id="rId27"/>
    <p:sldLayoutId id="2147483708" r:id="rId28"/>
    <p:sldLayoutId id="2147483693" r:id="rId29"/>
    <p:sldLayoutId id="2147483705" r:id="rId30"/>
    <p:sldLayoutId id="2147483706" r:id="rId31"/>
    <p:sldLayoutId id="2147483707" r:id="rId32"/>
    <p:sldLayoutId id="2147483698" r:id="rId33"/>
    <p:sldLayoutId id="2147483714" r:id="rId34"/>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userDrawn="1">
          <p15:clr>
            <a:srgbClr val="F26B43"/>
          </p15:clr>
        </p15:guide>
        <p15:guide id="2" pos="234" userDrawn="1">
          <p15:clr>
            <a:srgbClr val="F26B43"/>
          </p15:clr>
        </p15:guide>
        <p15:guide id="3" pos="7446" userDrawn="1">
          <p15:clr>
            <a:srgbClr val="F26B43"/>
          </p15:clr>
        </p15:guide>
        <p15:guide id="4" orient="horz" pos="1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6/11/2023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2817175246"/>
      </p:ext>
    </p:extLst>
  </p:cSld>
  <p:clrMap bg1="lt1" tx1="dk1" bg2="lt2" tx2="dk2" accent1="accent1" accent2="accent2" accent3="accent3" accent4="accent4" accent5="accent5" accent6="accent6" hlink="hlink" folHlink="folHlink"/>
  <p:sldLayoutIdLst>
    <p:sldLayoutId id="2147483688" r:id="rId1"/>
    <p:sldLayoutId id="2147483687" r:id="rId2"/>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4"/>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5"/>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6/11/2023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556769811"/>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3"/>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4"/>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www.o2o.be/nl/leaseprijs-berekenen/"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47.sv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8.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hyperlink" Target="https://youtu.be/yXbfM4km6Ro" TargetMode="External"/><Relationship Id="rId2" Type="http://schemas.microsoft.com/office/2007/relationships/media" Target="../media/media1.mp4"/><Relationship Id="rId1" Type="http://schemas.openxmlformats.org/officeDocument/2006/relationships/tags" Target="../tags/tag9.xml"/><Relationship Id="rId6" Type="http://schemas.openxmlformats.org/officeDocument/2006/relationships/image" Target="../media/image48.png"/><Relationship Id="rId5" Type="http://schemas.openxmlformats.org/officeDocument/2006/relationships/notesSlide" Target="../notesSlides/notesSlide14.xml"/><Relationship Id="rId4"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image" Target="../media/image18.jpeg"/><Relationship Id="rId1" Type="http://schemas.openxmlformats.org/officeDocument/2006/relationships/slideLayout" Target="../slideLayouts/slideLayout36.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5.xml"/><Relationship Id="rId7" Type="http://schemas.openxmlformats.org/officeDocument/2006/relationships/image" Target="../media/image51.svg"/><Relationship Id="rId2" Type="http://schemas.openxmlformats.org/officeDocument/2006/relationships/slideLayout" Target="../slideLayouts/slideLayout23.xml"/><Relationship Id="rId1" Type="http://schemas.openxmlformats.org/officeDocument/2006/relationships/tags" Target="../tags/tag1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7.xml"/><Relationship Id="rId1" Type="http://schemas.openxmlformats.org/officeDocument/2006/relationships/tags" Target="../tags/tag1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7.xml"/><Relationship Id="rId1" Type="http://schemas.openxmlformats.org/officeDocument/2006/relationships/tags" Target="../tags/tag13.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7.xml"/><Relationship Id="rId1" Type="http://schemas.openxmlformats.org/officeDocument/2006/relationships/tags" Target="../tags/tag14.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5.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46.png"/><Relationship Id="rId7" Type="http://schemas.openxmlformats.org/officeDocument/2006/relationships/image" Target="../media/image57.png"/><Relationship Id="rId2" Type="http://schemas.openxmlformats.org/officeDocument/2006/relationships/slideLayout" Target="../slideLayouts/slideLayout26.xml"/><Relationship Id="rId1" Type="http://schemas.openxmlformats.org/officeDocument/2006/relationships/tags" Target="../tags/tag16.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47.sv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7.xml"/></Relationships>
</file>

<file path=ppt/slides/_rels/slide27.xml.rels><?xml version="1.0" encoding="UTF-8" standalone="yes"?>
<Relationships xmlns="http://schemas.openxmlformats.org/package/2006/relationships"><Relationship Id="rId8" Type="http://schemas.openxmlformats.org/officeDocument/2006/relationships/hyperlink" Target="https://www.youtube.com/watch?v=pEqYMhe33JY" TargetMode="External"/><Relationship Id="rId3" Type="http://schemas.openxmlformats.org/officeDocument/2006/relationships/hyperlink" Target="https://youtu.be/uX98dHv0eH4" TargetMode="External"/><Relationship Id="rId7" Type="http://schemas.openxmlformats.org/officeDocument/2006/relationships/hyperlink" Target="https://youtu.be/DEZvKVu20dQ" TargetMode="External"/><Relationship Id="rId2" Type="http://schemas.openxmlformats.org/officeDocument/2006/relationships/slideLayout" Target="../slideLayouts/slideLayout9.xml"/><Relationship Id="rId1" Type="http://schemas.openxmlformats.org/officeDocument/2006/relationships/tags" Target="../tags/tag18.xml"/><Relationship Id="rId6" Type="http://schemas.openxmlformats.org/officeDocument/2006/relationships/hyperlink" Target="https://www.youtube.com/watch?v=KSr7NHg0l04" TargetMode="External"/><Relationship Id="rId11" Type="http://schemas.openxmlformats.org/officeDocument/2006/relationships/hyperlink" Target="https://eur03.safelinks.protection.outlook.com/?url=https%3A%2F%2Fvlaamseoverheid.csod.com%2FDeepLink%2FProcessRedirect.aspx%3Fmodule%3Dlodetails%26lo%3D167725e1-08d5-4f0d-aae5-7deff045394a&amp;data=05%7C01%7Cinger.cnudde%40vlaanderen.be%7Cc066a87f88004c7979f008dbdec17f64%7C0c0338a695614ee8b8d64e89cbd520a0%7C0%7C0%7C638348694867802952%7CUnknown%7CTWFpbGZsb3d8eyJWIjoiMC4wLjAwMDAiLCJQIjoiV2luMzIiLCJBTiI6Ik1haWwiLCJXVCI6Mn0%3D%7C3000%7C%7C%7C&amp;sdata=l4GaVTEpaDwttkeFRZBB%2Bko0gFt22IL6wiaedyy%2F6C8%3D&amp;reserved=0" TargetMode="External"/><Relationship Id="rId5" Type="http://schemas.openxmlformats.org/officeDocument/2006/relationships/hyperlink" Target="https://youtu.be/TAh_7j1e4-U" TargetMode="External"/><Relationship Id="rId10" Type="http://schemas.openxmlformats.org/officeDocument/2006/relationships/hyperlink" Target="https://eur03.safelinks.protection.outlook.com/?url=https%3A%2F%2Fvlaamseoverheid.csod.com%2FDeepLink%2FProcessRedirect.aspx%3Fmodule%3Dlodetails%26lo%3D19fa673e-809e-4d53-ad7e-8dcb4831ca62&amp;data=05%7C01%7Cinger.cnudde%40vlaanderen.be%7Cc066a87f88004c7979f008dbdec17f64%7C0c0338a695614ee8b8d64e89cbd520a0%7C0%7C0%7C638348694867802952%7CUnknown%7CTWFpbGZsb3d8eyJWIjoiMC4wLjAwMDAiLCJQIjoiV2luMzIiLCJBTiI6Ik1haWwiLCJXVCI6Mn0%3D%7C3000%7C%7C%7C&amp;sdata=dGUnkmms%2BY%2F%2FtITyqahO1%2Bg7P6p%2F%2B7xb3D15D0CYcXM%3D&amp;reserved=0" TargetMode="External"/><Relationship Id="rId4" Type="http://schemas.openxmlformats.org/officeDocument/2006/relationships/hyperlink" Target="https://youtu.be/yXbfM4km6Ro" TargetMode="External"/><Relationship Id="rId9" Type="http://schemas.openxmlformats.org/officeDocument/2006/relationships/hyperlink" Target="https://eur03.safelinks.protection.outlook.com/?url=https%3A%2F%2Fvlaamseoverheid.csod.com%2FDeepLink%2FProcessRedirect.aspx%3Fmodule%3Dlodetails%26lo%3D85e78fb1-9aac-4ac2-9b4e-f40d842f33f0&amp;data=05%7C01%7Cinger.cnudde%40vlaanderen.be%7Cc066a87f88004c7979f008dbdec17f64%7C0c0338a695614ee8b8d64e89cbd520a0%7C0%7C0%7C638348694867802952%7CUnknown%7CTWFpbGZsb3d8eyJWIjoiMC4wLjAwMDAiLCJQIjoiV2luMzIiLCJBTiI6Ik1haWwiLCJXVCI6Mn0%3D%7C3000%7C%7C%7C&amp;sdata=5dAdiNFW3DjBiEurzFjrfMUh5844XFelRBT3COMg5rM%3D&amp;reserved=0" TargetMode="Externa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19.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3.xml"/><Relationship Id="rId1" Type="http://schemas.openxmlformats.org/officeDocument/2006/relationships/tags" Target="../tags/tag20.xml"/></Relationships>
</file>

<file path=ppt/slides/_rels/slide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33.xml"/><Relationship Id="rId1" Type="http://schemas.openxmlformats.org/officeDocument/2006/relationships/tags" Target="../tags/tag21.xml"/></Relationships>
</file>

<file path=ppt/slides/_rels/slide31.xml.rels><?xml version="1.0" encoding="UTF-8" standalone="yes"?>
<Relationships xmlns="http://schemas.openxmlformats.org/package/2006/relationships"><Relationship Id="rId26" Type="http://schemas.openxmlformats.org/officeDocument/2006/relationships/image" Target="../media/image83.png"/><Relationship Id="rId21" Type="http://schemas.openxmlformats.org/officeDocument/2006/relationships/image" Target="../media/image78.svg"/><Relationship Id="rId42" Type="http://schemas.openxmlformats.org/officeDocument/2006/relationships/image" Target="../media/image99.png"/><Relationship Id="rId47" Type="http://schemas.openxmlformats.org/officeDocument/2006/relationships/image" Target="../media/image104.svg"/><Relationship Id="rId63" Type="http://schemas.openxmlformats.org/officeDocument/2006/relationships/image" Target="../media/image120.svg"/><Relationship Id="rId68" Type="http://schemas.openxmlformats.org/officeDocument/2006/relationships/image" Target="../media/image123.png"/><Relationship Id="rId84" Type="http://schemas.openxmlformats.org/officeDocument/2006/relationships/image" Target="../media/image139.png"/><Relationship Id="rId89" Type="http://schemas.openxmlformats.org/officeDocument/2006/relationships/image" Target="../media/image142.svg"/><Relationship Id="rId16" Type="http://schemas.openxmlformats.org/officeDocument/2006/relationships/image" Target="../media/image73.png"/><Relationship Id="rId11" Type="http://schemas.openxmlformats.org/officeDocument/2006/relationships/image" Target="../media/image68.svg"/><Relationship Id="rId32" Type="http://schemas.openxmlformats.org/officeDocument/2006/relationships/image" Target="../media/image89.png"/><Relationship Id="rId37" Type="http://schemas.openxmlformats.org/officeDocument/2006/relationships/image" Target="../media/image94.svg"/><Relationship Id="rId53" Type="http://schemas.openxmlformats.org/officeDocument/2006/relationships/image" Target="../media/image110.svg"/><Relationship Id="rId58" Type="http://schemas.openxmlformats.org/officeDocument/2006/relationships/image" Target="../media/image115.png"/><Relationship Id="rId74" Type="http://schemas.openxmlformats.org/officeDocument/2006/relationships/image" Target="../media/image129.png"/><Relationship Id="rId79" Type="http://schemas.openxmlformats.org/officeDocument/2006/relationships/image" Target="../media/image134.svg"/><Relationship Id="rId102" Type="http://schemas.openxmlformats.org/officeDocument/2006/relationships/hyperlink" Target="https://kanselarij.bynder.com/web/78ff4e3b5a0470bd/iconen/" TargetMode="External"/><Relationship Id="rId5" Type="http://schemas.openxmlformats.org/officeDocument/2006/relationships/image" Target="../media/image62.svg"/><Relationship Id="rId90" Type="http://schemas.openxmlformats.org/officeDocument/2006/relationships/image" Target="../media/image143.png"/><Relationship Id="rId95" Type="http://schemas.openxmlformats.org/officeDocument/2006/relationships/image" Target="../media/image148.svg"/><Relationship Id="rId22" Type="http://schemas.openxmlformats.org/officeDocument/2006/relationships/image" Target="../media/image79.png"/><Relationship Id="rId27" Type="http://schemas.openxmlformats.org/officeDocument/2006/relationships/image" Target="../media/image84.svg"/><Relationship Id="rId43" Type="http://schemas.openxmlformats.org/officeDocument/2006/relationships/image" Target="../media/image100.svg"/><Relationship Id="rId48" Type="http://schemas.openxmlformats.org/officeDocument/2006/relationships/image" Target="../media/image105.png"/><Relationship Id="rId64" Type="http://schemas.openxmlformats.org/officeDocument/2006/relationships/image" Target="../media/image22.png"/><Relationship Id="rId69" Type="http://schemas.openxmlformats.org/officeDocument/2006/relationships/image" Target="../media/image124.svg"/><Relationship Id="rId80" Type="http://schemas.openxmlformats.org/officeDocument/2006/relationships/image" Target="../media/image135.png"/><Relationship Id="rId85" Type="http://schemas.openxmlformats.org/officeDocument/2006/relationships/image" Target="../media/image140.svg"/><Relationship Id="rId12" Type="http://schemas.openxmlformats.org/officeDocument/2006/relationships/image" Target="../media/image69.png"/><Relationship Id="rId17" Type="http://schemas.openxmlformats.org/officeDocument/2006/relationships/image" Target="../media/image74.svg"/><Relationship Id="rId25" Type="http://schemas.openxmlformats.org/officeDocument/2006/relationships/image" Target="../media/image82.svg"/><Relationship Id="rId33" Type="http://schemas.openxmlformats.org/officeDocument/2006/relationships/image" Target="../media/image90.svg"/><Relationship Id="rId38" Type="http://schemas.openxmlformats.org/officeDocument/2006/relationships/image" Target="../media/image95.png"/><Relationship Id="rId46" Type="http://schemas.openxmlformats.org/officeDocument/2006/relationships/image" Target="../media/image103.png"/><Relationship Id="rId59" Type="http://schemas.openxmlformats.org/officeDocument/2006/relationships/image" Target="../media/image116.svg"/><Relationship Id="rId67" Type="http://schemas.openxmlformats.org/officeDocument/2006/relationships/image" Target="../media/image122.svg"/><Relationship Id="rId20" Type="http://schemas.openxmlformats.org/officeDocument/2006/relationships/image" Target="../media/image77.png"/><Relationship Id="rId41" Type="http://schemas.openxmlformats.org/officeDocument/2006/relationships/image" Target="../media/image98.svg"/><Relationship Id="rId54" Type="http://schemas.openxmlformats.org/officeDocument/2006/relationships/image" Target="../media/image111.png"/><Relationship Id="rId62" Type="http://schemas.openxmlformats.org/officeDocument/2006/relationships/image" Target="../media/image119.png"/><Relationship Id="rId70" Type="http://schemas.openxmlformats.org/officeDocument/2006/relationships/image" Target="../media/image125.png"/><Relationship Id="rId75" Type="http://schemas.openxmlformats.org/officeDocument/2006/relationships/image" Target="../media/image130.svg"/><Relationship Id="rId83" Type="http://schemas.openxmlformats.org/officeDocument/2006/relationships/image" Target="../media/image138.svg"/><Relationship Id="rId88" Type="http://schemas.openxmlformats.org/officeDocument/2006/relationships/image" Target="../media/image141.png"/><Relationship Id="rId91" Type="http://schemas.openxmlformats.org/officeDocument/2006/relationships/image" Target="../media/image144.svg"/><Relationship Id="rId96" Type="http://schemas.openxmlformats.org/officeDocument/2006/relationships/image" Target="../media/image149.png"/><Relationship Id="rId1" Type="http://schemas.openxmlformats.org/officeDocument/2006/relationships/slideLayout" Target="../slideLayouts/slideLayout10.xml"/><Relationship Id="rId6" Type="http://schemas.openxmlformats.org/officeDocument/2006/relationships/image" Target="../media/image63.png"/><Relationship Id="rId15" Type="http://schemas.openxmlformats.org/officeDocument/2006/relationships/image" Target="../media/image72.svg"/><Relationship Id="rId23" Type="http://schemas.openxmlformats.org/officeDocument/2006/relationships/image" Target="../media/image80.svg"/><Relationship Id="rId28" Type="http://schemas.openxmlformats.org/officeDocument/2006/relationships/image" Target="../media/image85.png"/><Relationship Id="rId36" Type="http://schemas.openxmlformats.org/officeDocument/2006/relationships/image" Target="../media/image93.png"/><Relationship Id="rId49" Type="http://schemas.openxmlformats.org/officeDocument/2006/relationships/image" Target="../media/image106.svg"/><Relationship Id="rId57" Type="http://schemas.openxmlformats.org/officeDocument/2006/relationships/image" Target="../media/image114.svg"/><Relationship Id="rId10" Type="http://schemas.openxmlformats.org/officeDocument/2006/relationships/image" Target="../media/image67.png"/><Relationship Id="rId31" Type="http://schemas.openxmlformats.org/officeDocument/2006/relationships/image" Target="../media/image88.svg"/><Relationship Id="rId44" Type="http://schemas.openxmlformats.org/officeDocument/2006/relationships/image" Target="../media/image101.png"/><Relationship Id="rId52" Type="http://schemas.openxmlformats.org/officeDocument/2006/relationships/image" Target="../media/image109.png"/><Relationship Id="rId60" Type="http://schemas.openxmlformats.org/officeDocument/2006/relationships/image" Target="../media/image117.png"/><Relationship Id="rId65" Type="http://schemas.openxmlformats.org/officeDocument/2006/relationships/image" Target="../media/image23.svg"/><Relationship Id="rId73" Type="http://schemas.openxmlformats.org/officeDocument/2006/relationships/image" Target="../media/image128.svg"/><Relationship Id="rId78" Type="http://schemas.openxmlformats.org/officeDocument/2006/relationships/image" Target="../media/image133.png"/><Relationship Id="rId81" Type="http://schemas.openxmlformats.org/officeDocument/2006/relationships/image" Target="../media/image136.svg"/><Relationship Id="rId86" Type="http://schemas.openxmlformats.org/officeDocument/2006/relationships/image" Target="../media/image34.png"/><Relationship Id="rId94" Type="http://schemas.openxmlformats.org/officeDocument/2006/relationships/image" Target="../media/image147.png"/><Relationship Id="rId99" Type="http://schemas.openxmlformats.org/officeDocument/2006/relationships/image" Target="../media/image152.svg"/><Relationship Id="rId101" Type="http://schemas.openxmlformats.org/officeDocument/2006/relationships/image" Target="../media/image154.svg"/><Relationship Id="rId4" Type="http://schemas.openxmlformats.org/officeDocument/2006/relationships/image" Target="../media/image61.png"/><Relationship Id="rId9" Type="http://schemas.openxmlformats.org/officeDocument/2006/relationships/image" Target="../media/image66.svg"/><Relationship Id="rId13" Type="http://schemas.openxmlformats.org/officeDocument/2006/relationships/image" Target="../media/image70.svg"/><Relationship Id="rId18" Type="http://schemas.openxmlformats.org/officeDocument/2006/relationships/image" Target="../media/image75.png"/><Relationship Id="rId39" Type="http://schemas.openxmlformats.org/officeDocument/2006/relationships/image" Target="../media/image96.svg"/><Relationship Id="rId34" Type="http://schemas.openxmlformats.org/officeDocument/2006/relationships/image" Target="../media/image91.png"/><Relationship Id="rId50" Type="http://schemas.openxmlformats.org/officeDocument/2006/relationships/image" Target="../media/image107.png"/><Relationship Id="rId55" Type="http://schemas.openxmlformats.org/officeDocument/2006/relationships/image" Target="../media/image112.svg"/><Relationship Id="rId76" Type="http://schemas.openxmlformats.org/officeDocument/2006/relationships/image" Target="../media/image131.png"/><Relationship Id="rId97" Type="http://schemas.openxmlformats.org/officeDocument/2006/relationships/image" Target="../media/image150.svg"/><Relationship Id="rId7" Type="http://schemas.openxmlformats.org/officeDocument/2006/relationships/image" Target="../media/image64.svg"/><Relationship Id="rId71" Type="http://schemas.openxmlformats.org/officeDocument/2006/relationships/image" Target="../media/image126.svg"/><Relationship Id="rId92" Type="http://schemas.openxmlformats.org/officeDocument/2006/relationships/image" Target="../media/image145.png"/><Relationship Id="rId2" Type="http://schemas.openxmlformats.org/officeDocument/2006/relationships/image" Target="../media/image59.png"/><Relationship Id="rId29" Type="http://schemas.openxmlformats.org/officeDocument/2006/relationships/image" Target="../media/image86.svg"/><Relationship Id="rId24" Type="http://schemas.openxmlformats.org/officeDocument/2006/relationships/image" Target="../media/image81.png"/><Relationship Id="rId40" Type="http://schemas.openxmlformats.org/officeDocument/2006/relationships/image" Target="../media/image97.png"/><Relationship Id="rId45" Type="http://schemas.openxmlformats.org/officeDocument/2006/relationships/image" Target="../media/image102.svg"/><Relationship Id="rId66" Type="http://schemas.openxmlformats.org/officeDocument/2006/relationships/image" Target="../media/image121.png"/><Relationship Id="rId87" Type="http://schemas.openxmlformats.org/officeDocument/2006/relationships/image" Target="../media/image35.svg"/><Relationship Id="rId61" Type="http://schemas.openxmlformats.org/officeDocument/2006/relationships/image" Target="../media/image118.svg"/><Relationship Id="rId82" Type="http://schemas.openxmlformats.org/officeDocument/2006/relationships/image" Target="../media/image137.png"/><Relationship Id="rId19" Type="http://schemas.openxmlformats.org/officeDocument/2006/relationships/image" Target="../media/image76.svg"/><Relationship Id="rId14" Type="http://schemas.openxmlformats.org/officeDocument/2006/relationships/image" Target="../media/image71.png"/><Relationship Id="rId30" Type="http://schemas.openxmlformats.org/officeDocument/2006/relationships/image" Target="../media/image87.png"/><Relationship Id="rId35" Type="http://schemas.openxmlformats.org/officeDocument/2006/relationships/image" Target="../media/image92.svg"/><Relationship Id="rId56" Type="http://schemas.openxmlformats.org/officeDocument/2006/relationships/image" Target="../media/image113.png"/><Relationship Id="rId77" Type="http://schemas.openxmlformats.org/officeDocument/2006/relationships/image" Target="../media/image132.svg"/><Relationship Id="rId100" Type="http://schemas.openxmlformats.org/officeDocument/2006/relationships/image" Target="../media/image153.png"/><Relationship Id="rId8" Type="http://schemas.openxmlformats.org/officeDocument/2006/relationships/image" Target="../media/image65.png"/><Relationship Id="rId51" Type="http://schemas.openxmlformats.org/officeDocument/2006/relationships/image" Target="../media/image108.svg"/><Relationship Id="rId72" Type="http://schemas.openxmlformats.org/officeDocument/2006/relationships/image" Target="../media/image127.png"/><Relationship Id="rId93" Type="http://schemas.openxmlformats.org/officeDocument/2006/relationships/image" Target="../media/image146.svg"/><Relationship Id="rId98" Type="http://schemas.openxmlformats.org/officeDocument/2006/relationships/image" Target="../media/image151.png"/><Relationship Id="rId3" Type="http://schemas.openxmlformats.org/officeDocument/2006/relationships/image" Target="../media/image60.svg"/></Relationships>
</file>

<file path=ppt/slides/_rels/slide32.xml.rels><?xml version="1.0" encoding="UTF-8" standalone="yes"?>
<Relationships xmlns="http://schemas.openxmlformats.org/package/2006/relationships"><Relationship Id="rId26" Type="http://schemas.openxmlformats.org/officeDocument/2006/relationships/image" Target="../media/image179.png"/><Relationship Id="rId21" Type="http://schemas.openxmlformats.org/officeDocument/2006/relationships/image" Target="../media/image174.svg"/><Relationship Id="rId42" Type="http://schemas.openxmlformats.org/officeDocument/2006/relationships/image" Target="../media/image195.png"/><Relationship Id="rId47" Type="http://schemas.openxmlformats.org/officeDocument/2006/relationships/image" Target="../media/image21.svg"/><Relationship Id="rId63" Type="http://schemas.openxmlformats.org/officeDocument/2006/relationships/image" Target="../media/image210.svg"/><Relationship Id="rId68" Type="http://schemas.openxmlformats.org/officeDocument/2006/relationships/image" Target="../media/image215.png"/><Relationship Id="rId84" Type="http://schemas.openxmlformats.org/officeDocument/2006/relationships/image" Target="../media/image38.png"/><Relationship Id="rId89" Type="http://schemas.openxmlformats.org/officeDocument/2006/relationships/image" Target="../media/image37.svg"/><Relationship Id="rId16" Type="http://schemas.openxmlformats.org/officeDocument/2006/relationships/image" Target="../media/image169.png"/><Relationship Id="rId11" Type="http://schemas.openxmlformats.org/officeDocument/2006/relationships/image" Target="../media/image164.svg"/><Relationship Id="rId32" Type="http://schemas.openxmlformats.org/officeDocument/2006/relationships/image" Target="../media/image185.png"/><Relationship Id="rId37" Type="http://schemas.openxmlformats.org/officeDocument/2006/relationships/image" Target="../media/image190.svg"/><Relationship Id="rId53" Type="http://schemas.openxmlformats.org/officeDocument/2006/relationships/image" Target="../media/image41.svg"/><Relationship Id="rId58" Type="http://schemas.openxmlformats.org/officeDocument/2006/relationships/image" Target="../media/image205.png"/><Relationship Id="rId74" Type="http://schemas.openxmlformats.org/officeDocument/2006/relationships/image" Target="../media/image221.png"/><Relationship Id="rId79" Type="http://schemas.openxmlformats.org/officeDocument/2006/relationships/image" Target="../media/image226.svg"/><Relationship Id="rId5" Type="http://schemas.openxmlformats.org/officeDocument/2006/relationships/image" Target="../media/image158.svg"/><Relationship Id="rId90" Type="http://schemas.openxmlformats.org/officeDocument/2006/relationships/image" Target="../media/image233.png"/><Relationship Id="rId95" Type="http://schemas.openxmlformats.org/officeDocument/2006/relationships/image" Target="../media/image238.svg"/><Relationship Id="rId22" Type="http://schemas.openxmlformats.org/officeDocument/2006/relationships/image" Target="../media/image175.png"/><Relationship Id="rId27" Type="http://schemas.openxmlformats.org/officeDocument/2006/relationships/image" Target="../media/image180.svg"/><Relationship Id="rId43" Type="http://schemas.openxmlformats.org/officeDocument/2006/relationships/image" Target="../media/image196.svg"/><Relationship Id="rId48" Type="http://schemas.openxmlformats.org/officeDocument/2006/relationships/image" Target="../media/image42.png"/><Relationship Id="rId64" Type="http://schemas.openxmlformats.org/officeDocument/2006/relationships/image" Target="../media/image211.png"/><Relationship Id="rId69" Type="http://schemas.openxmlformats.org/officeDocument/2006/relationships/image" Target="../media/image216.svg"/><Relationship Id="rId80" Type="http://schemas.openxmlformats.org/officeDocument/2006/relationships/image" Target="../media/image227.png"/><Relationship Id="rId85" Type="http://schemas.openxmlformats.org/officeDocument/2006/relationships/image" Target="../media/image39.svg"/><Relationship Id="rId3" Type="http://schemas.openxmlformats.org/officeDocument/2006/relationships/image" Target="../media/image156.svg"/><Relationship Id="rId12" Type="http://schemas.openxmlformats.org/officeDocument/2006/relationships/image" Target="../media/image165.png"/><Relationship Id="rId17" Type="http://schemas.openxmlformats.org/officeDocument/2006/relationships/image" Target="../media/image170.svg"/><Relationship Id="rId25" Type="http://schemas.openxmlformats.org/officeDocument/2006/relationships/image" Target="../media/image178.svg"/><Relationship Id="rId33" Type="http://schemas.openxmlformats.org/officeDocument/2006/relationships/image" Target="../media/image186.svg"/><Relationship Id="rId38" Type="http://schemas.openxmlformats.org/officeDocument/2006/relationships/image" Target="../media/image191.png"/><Relationship Id="rId46" Type="http://schemas.openxmlformats.org/officeDocument/2006/relationships/image" Target="../media/image20.png"/><Relationship Id="rId59" Type="http://schemas.openxmlformats.org/officeDocument/2006/relationships/image" Target="../media/image206.svg"/><Relationship Id="rId67" Type="http://schemas.openxmlformats.org/officeDocument/2006/relationships/image" Target="../media/image214.svg"/><Relationship Id="rId20" Type="http://schemas.openxmlformats.org/officeDocument/2006/relationships/image" Target="../media/image173.png"/><Relationship Id="rId41" Type="http://schemas.openxmlformats.org/officeDocument/2006/relationships/image" Target="../media/image194.svg"/><Relationship Id="rId54" Type="http://schemas.openxmlformats.org/officeDocument/2006/relationships/image" Target="../media/image201.png"/><Relationship Id="rId62" Type="http://schemas.openxmlformats.org/officeDocument/2006/relationships/image" Target="../media/image209.png"/><Relationship Id="rId70" Type="http://schemas.openxmlformats.org/officeDocument/2006/relationships/image" Target="../media/image217.png"/><Relationship Id="rId75" Type="http://schemas.openxmlformats.org/officeDocument/2006/relationships/image" Target="../media/image222.svg"/><Relationship Id="rId83" Type="http://schemas.openxmlformats.org/officeDocument/2006/relationships/image" Target="../media/image230.svg"/><Relationship Id="rId88" Type="http://schemas.openxmlformats.org/officeDocument/2006/relationships/image" Target="../media/image36.png"/><Relationship Id="rId91" Type="http://schemas.openxmlformats.org/officeDocument/2006/relationships/image" Target="../media/image234.svg"/><Relationship Id="rId96" Type="http://schemas.openxmlformats.org/officeDocument/2006/relationships/image" Target="../media/image239.png"/><Relationship Id="rId1" Type="http://schemas.openxmlformats.org/officeDocument/2006/relationships/slideLayout" Target="../slideLayouts/slideLayout10.xml"/><Relationship Id="rId6" Type="http://schemas.openxmlformats.org/officeDocument/2006/relationships/image" Target="../media/image159.png"/><Relationship Id="rId15" Type="http://schemas.openxmlformats.org/officeDocument/2006/relationships/image" Target="../media/image168.svg"/><Relationship Id="rId23" Type="http://schemas.openxmlformats.org/officeDocument/2006/relationships/image" Target="../media/image176.svg"/><Relationship Id="rId28" Type="http://schemas.openxmlformats.org/officeDocument/2006/relationships/image" Target="../media/image181.png"/><Relationship Id="rId36" Type="http://schemas.openxmlformats.org/officeDocument/2006/relationships/image" Target="../media/image189.png"/><Relationship Id="rId49" Type="http://schemas.openxmlformats.org/officeDocument/2006/relationships/image" Target="../media/image43.svg"/><Relationship Id="rId57" Type="http://schemas.openxmlformats.org/officeDocument/2006/relationships/image" Target="../media/image204.svg"/><Relationship Id="rId10" Type="http://schemas.openxmlformats.org/officeDocument/2006/relationships/image" Target="../media/image163.png"/><Relationship Id="rId31" Type="http://schemas.openxmlformats.org/officeDocument/2006/relationships/image" Target="../media/image184.svg"/><Relationship Id="rId44" Type="http://schemas.openxmlformats.org/officeDocument/2006/relationships/image" Target="../media/image197.png"/><Relationship Id="rId52" Type="http://schemas.openxmlformats.org/officeDocument/2006/relationships/image" Target="../media/image40.png"/><Relationship Id="rId60" Type="http://schemas.openxmlformats.org/officeDocument/2006/relationships/image" Target="../media/image207.png"/><Relationship Id="rId65" Type="http://schemas.openxmlformats.org/officeDocument/2006/relationships/image" Target="../media/image212.svg"/><Relationship Id="rId73" Type="http://schemas.openxmlformats.org/officeDocument/2006/relationships/image" Target="../media/image220.svg"/><Relationship Id="rId78" Type="http://schemas.openxmlformats.org/officeDocument/2006/relationships/image" Target="../media/image225.png"/><Relationship Id="rId81" Type="http://schemas.openxmlformats.org/officeDocument/2006/relationships/image" Target="../media/image228.svg"/><Relationship Id="rId86" Type="http://schemas.openxmlformats.org/officeDocument/2006/relationships/image" Target="../media/image231.png"/><Relationship Id="rId94" Type="http://schemas.openxmlformats.org/officeDocument/2006/relationships/image" Target="../media/image237.png"/><Relationship Id="rId4" Type="http://schemas.openxmlformats.org/officeDocument/2006/relationships/image" Target="../media/image157.png"/><Relationship Id="rId9" Type="http://schemas.openxmlformats.org/officeDocument/2006/relationships/image" Target="../media/image162.svg"/><Relationship Id="rId13" Type="http://schemas.openxmlformats.org/officeDocument/2006/relationships/image" Target="../media/image166.svg"/><Relationship Id="rId18" Type="http://schemas.openxmlformats.org/officeDocument/2006/relationships/image" Target="../media/image171.png"/><Relationship Id="rId39" Type="http://schemas.openxmlformats.org/officeDocument/2006/relationships/image" Target="../media/image192.svg"/><Relationship Id="rId34" Type="http://schemas.openxmlformats.org/officeDocument/2006/relationships/image" Target="../media/image187.png"/><Relationship Id="rId50" Type="http://schemas.openxmlformats.org/officeDocument/2006/relationships/image" Target="../media/image199.png"/><Relationship Id="rId55" Type="http://schemas.openxmlformats.org/officeDocument/2006/relationships/image" Target="../media/image202.svg"/><Relationship Id="rId76" Type="http://schemas.openxmlformats.org/officeDocument/2006/relationships/image" Target="../media/image223.png"/><Relationship Id="rId97" Type="http://schemas.openxmlformats.org/officeDocument/2006/relationships/image" Target="../media/image240.svg"/><Relationship Id="rId7" Type="http://schemas.openxmlformats.org/officeDocument/2006/relationships/image" Target="../media/image160.svg"/><Relationship Id="rId71" Type="http://schemas.openxmlformats.org/officeDocument/2006/relationships/image" Target="../media/image218.svg"/><Relationship Id="rId92" Type="http://schemas.openxmlformats.org/officeDocument/2006/relationships/image" Target="../media/image235.png"/><Relationship Id="rId2" Type="http://schemas.openxmlformats.org/officeDocument/2006/relationships/image" Target="../media/image155.png"/><Relationship Id="rId29" Type="http://schemas.openxmlformats.org/officeDocument/2006/relationships/image" Target="../media/image182.svg"/><Relationship Id="rId24" Type="http://schemas.openxmlformats.org/officeDocument/2006/relationships/image" Target="../media/image177.png"/><Relationship Id="rId40" Type="http://schemas.openxmlformats.org/officeDocument/2006/relationships/image" Target="../media/image193.png"/><Relationship Id="rId45" Type="http://schemas.openxmlformats.org/officeDocument/2006/relationships/image" Target="../media/image198.svg"/><Relationship Id="rId66" Type="http://schemas.openxmlformats.org/officeDocument/2006/relationships/image" Target="../media/image213.png"/><Relationship Id="rId87" Type="http://schemas.openxmlformats.org/officeDocument/2006/relationships/image" Target="../media/image232.svg"/><Relationship Id="rId61" Type="http://schemas.openxmlformats.org/officeDocument/2006/relationships/image" Target="../media/image208.svg"/><Relationship Id="rId82" Type="http://schemas.openxmlformats.org/officeDocument/2006/relationships/image" Target="../media/image229.png"/><Relationship Id="rId19" Type="http://schemas.openxmlformats.org/officeDocument/2006/relationships/image" Target="../media/image172.svg"/><Relationship Id="rId14" Type="http://schemas.openxmlformats.org/officeDocument/2006/relationships/image" Target="../media/image167.png"/><Relationship Id="rId30" Type="http://schemas.openxmlformats.org/officeDocument/2006/relationships/image" Target="../media/image183.png"/><Relationship Id="rId35" Type="http://schemas.openxmlformats.org/officeDocument/2006/relationships/image" Target="../media/image188.svg"/><Relationship Id="rId56" Type="http://schemas.openxmlformats.org/officeDocument/2006/relationships/image" Target="../media/image203.png"/><Relationship Id="rId77" Type="http://schemas.openxmlformats.org/officeDocument/2006/relationships/image" Target="../media/image224.svg"/><Relationship Id="rId8" Type="http://schemas.openxmlformats.org/officeDocument/2006/relationships/image" Target="../media/image161.png"/><Relationship Id="rId51" Type="http://schemas.openxmlformats.org/officeDocument/2006/relationships/image" Target="../media/image200.svg"/><Relationship Id="rId72" Type="http://schemas.openxmlformats.org/officeDocument/2006/relationships/image" Target="../media/image219.png"/><Relationship Id="rId93" Type="http://schemas.openxmlformats.org/officeDocument/2006/relationships/image" Target="../media/image236.svg"/><Relationship Id="rId98" Type="http://schemas.openxmlformats.org/officeDocument/2006/relationships/hyperlink" Target="https://kanselarij.bynder.com/web/78ff4e3b5a0470bd/iconen/"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vlaanderen.be/informatie-voor-hr-professionals/agenda/hr-infonetwerk/07-11-2023" TargetMode="External"/><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hyperlink" Target="https://www.vlaanderen.be/informatie-voor-hr-professionals/nieuwsberichten/nieuw-raamcontract-voor-leiderschapstrajecten" TargetMode="External"/><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hyperlink" Target="https://evenementen-systeem.vdab.be/work-out-room" TargetMode="External"/><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notesSlide" Target="../notesSlides/notesSlide7.xml"/><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descr="Afbeelding met mensen, groep&#10;&#10;Automatisch gegenereerde beschrijving">
            <a:extLst>
              <a:ext uri="{FF2B5EF4-FFF2-40B4-BE49-F238E27FC236}">
                <a16:creationId xmlns:a16="http://schemas.microsoft.com/office/drawing/2014/main" id="{98EB9577-0B40-41E2-86BA-DEB517957663}"/>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2760" r="22760"/>
          <a:stretch>
            <a:fillRect/>
          </a:stretch>
        </p:blipFill>
        <p:spPr/>
      </p:pic>
      <p:sp>
        <p:nvSpPr>
          <p:cNvPr id="5" name="Titel 4">
            <a:extLst>
              <a:ext uri="{FF2B5EF4-FFF2-40B4-BE49-F238E27FC236}">
                <a16:creationId xmlns:a16="http://schemas.microsoft.com/office/drawing/2014/main" id="{F1568F7A-CC0C-45FC-9A9F-472C74E2E29D}"/>
              </a:ext>
            </a:extLst>
          </p:cNvPr>
          <p:cNvSpPr>
            <a:spLocks noGrp="1"/>
          </p:cNvSpPr>
          <p:nvPr>
            <p:ph type="ctrTitle"/>
          </p:nvPr>
        </p:nvSpPr>
        <p:spPr/>
        <p:txBody>
          <a:bodyPr/>
          <a:lstStyle/>
          <a:p>
            <a:r>
              <a:rPr lang="en-GB"/>
              <a:t>HR-</a:t>
            </a:r>
            <a:r>
              <a:rPr lang="en-GB" err="1"/>
              <a:t>infonetwerk</a:t>
            </a:r>
            <a:endParaRPr lang="en-GB"/>
          </a:p>
        </p:txBody>
      </p:sp>
      <p:sp>
        <p:nvSpPr>
          <p:cNvPr id="4" name="Tijdelijke aanduiding voor datum 3">
            <a:extLst>
              <a:ext uri="{FF2B5EF4-FFF2-40B4-BE49-F238E27FC236}">
                <a16:creationId xmlns:a16="http://schemas.microsoft.com/office/drawing/2014/main" id="{D4F140B3-9A80-4BDF-B52B-380A5613B701}"/>
              </a:ext>
            </a:extLst>
          </p:cNvPr>
          <p:cNvSpPr>
            <a:spLocks noGrp="1"/>
          </p:cNvSpPr>
          <p:nvPr>
            <p:ph type="dt" sz="half" idx="2"/>
          </p:nvPr>
        </p:nvSpPr>
        <p:spPr>
          <a:xfrm>
            <a:off x="1026289" y="5032264"/>
            <a:ext cx="1815971" cy="322497"/>
          </a:xfrm>
        </p:spPr>
        <p:txBody>
          <a:bodyPr/>
          <a:lstStyle/>
          <a:p>
            <a:fld id="{8ABC3B32-2449-4E34-9F6F-AC384EE1D800}" type="datetime1">
              <a:rPr lang="nl-BE" smtClean="0"/>
              <a:pPr/>
              <a:t>6/11/2023</a:t>
            </a:fld>
            <a:endParaRPr lang="nl-BE"/>
          </a:p>
        </p:txBody>
      </p:sp>
      <p:sp>
        <p:nvSpPr>
          <p:cNvPr id="10" name="Text Placeholder 9">
            <a:extLst>
              <a:ext uri="{FF2B5EF4-FFF2-40B4-BE49-F238E27FC236}">
                <a16:creationId xmlns:a16="http://schemas.microsoft.com/office/drawing/2014/main" id="{AD5541EE-0D3A-8E3D-19E7-4341AEDB521E}"/>
              </a:ext>
            </a:extLst>
          </p:cNvPr>
          <p:cNvSpPr>
            <a:spLocks noGrp="1"/>
          </p:cNvSpPr>
          <p:nvPr>
            <p:ph type="body" sz="quarter" idx="12"/>
          </p:nvPr>
        </p:nvSpPr>
        <p:spPr/>
        <p:txBody>
          <a:bodyPr/>
          <a:lstStyle/>
          <a:p>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178"/>
    </mc:Choice>
    <mc:Fallback xmlns="">
      <p:transition spd="slow" advTm="817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513413-9907-70F3-D623-8C7A3FBB91A7}"/>
              </a:ext>
            </a:extLst>
          </p:cNvPr>
          <p:cNvSpPr>
            <a:spLocks noGrp="1"/>
          </p:cNvSpPr>
          <p:nvPr>
            <p:ph type="title"/>
          </p:nvPr>
        </p:nvSpPr>
        <p:spPr/>
        <p:txBody>
          <a:bodyPr/>
          <a:lstStyle/>
          <a:p>
            <a:r>
              <a:rPr lang="nl-BE"/>
              <a:t>Data op een rijtje</a:t>
            </a:r>
          </a:p>
        </p:txBody>
      </p:sp>
      <p:sp>
        <p:nvSpPr>
          <p:cNvPr id="3" name="Tijdelijke aanduiding voor inhoud 2">
            <a:extLst>
              <a:ext uri="{FF2B5EF4-FFF2-40B4-BE49-F238E27FC236}">
                <a16:creationId xmlns:a16="http://schemas.microsoft.com/office/drawing/2014/main" id="{975D950D-2857-F9DF-7B14-0FD4062828C1}"/>
              </a:ext>
            </a:extLst>
          </p:cNvPr>
          <p:cNvSpPr>
            <a:spLocks noGrp="1"/>
          </p:cNvSpPr>
          <p:nvPr>
            <p:ph sz="quarter" idx="11"/>
          </p:nvPr>
        </p:nvSpPr>
        <p:spPr/>
        <p:txBody>
          <a:bodyPr vert="horz" lIns="0" tIns="0" rIns="0" bIns="45720" rtlCol="0" anchor="t">
            <a:noAutofit/>
          </a:bodyPr>
          <a:lstStyle/>
          <a:p>
            <a:pPr marL="287655" indent="-287655"/>
            <a:r>
              <a:rPr lang="nl-BE" dirty="0"/>
              <a:t>Voor personeelsleden die nieuw intekenen:</a:t>
            </a:r>
            <a:endParaRPr lang="en-US" dirty="0"/>
          </a:p>
          <a:p>
            <a:pPr marL="575945" lvl="1" indent="-287655"/>
            <a:r>
              <a:rPr lang="nl-BE" dirty="0">
                <a:latin typeface="FlandersArtSans-Regular"/>
              </a:rPr>
              <a:t>Fiets bestellen mag al in 2023</a:t>
            </a:r>
          </a:p>
          <a:p>
            <a:pPr marL="575945" lvl="1" indent="-287655"/>
            <a:r>
              <a:rPr lang="nl-BE" dirty="0">
                <a:latin typeface="FlandersArtSans-Regular"/>
              </a:rPr>
              <a:t>Fiets ophalen vanaf januari 2024</a:t>
            </a:r>
          </a:p>
          <a:p>
            <a:pPr marL="575945" lvl="1" indent="-287655"/>
            <a:endParaRPr lang="nl-BE"/>
          </a:p>
          <a:p>
            <a:pPr marL="287655" indent="-287655"/>
            <a:r>
              <a:rPr lang="nl-BE" dirty="0"/>
              <a:t>Voor intentieverklaringen in 2022 en nieuwe starters:</a:t>
            </a:r>
          </a:p>
          <a:p>
            <a:pPr marL="575945" lvl="1" indent="-287655"/>
            <a:r>
              <a:rPr lang="nl-BE" dirty="0">
                <a:latin typeface="FlandersArtSans-Regular"/>
              </a:rPr>
              <a:t>Fiets bestellen en ophalen mag al in 2023</a:t>
            </a:r>
          </a:p>
          <a:p>
            <a:pPr marL="575945" lvl="1" indent="-287655"/>
            <a:r>
              <a:rPr lang="nl-BE" dirty="0">
                <a:latin typeface="FlandersArtSans-Regular"/>
              </a:rPr>
              <a:t>Let op: ophalen niet mogelijk tussen 16 en 31 december 2023</a:t>
            </a:r>
          </a:p>
          <a:p>
            <a:pPr marL="287655" indent="-287655"/>
            <a:endParaRPr lang="nl-BE"/>
          </a:p>
          <a:p>
            <a:pPr marL="287655" indent="-287655"/>
            <a:r>
              <a:rPr lang="nl-BE" dirty="0"/>
              <a:t>Tot 20/12 intentieverklaring ondertekenen.</a:t>
            </a:r>
          </a:p>
          <a:p>
            <a:pPr marL="287655" indent="-287655"/>
            <a:endParaRPr lang="nl-BE" dirty="0"/>
          </a:p>
          <a:p>
            <a:pPr marL="287655" indent="-287655"/>
            <a:r>
              <a:rPr lang="nl-BE" dirty="0"/>
              <a:t>GO LIVE: nog te bepalen </a:t>
            </a:r>
          </a:p>
          <a:p>
            <a:pPr marL="575945" lvl="1" indent="-287655"/>
            <a:endParaRPr lang="nl-BE"/>
          </a:p>
        </p:txBody>
      </p:sp>
    </p:spTree>
    <p:extLst>
      <p:ext uri="{BB962C8B-B14F-4D97-AF65-F5344CB8AC3E}">
        <p14:creationId xmlns:p14="http://schemas.microsoft.com/office/powerpoint/2010/main" val="1858176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872F84-E694-F813-8392-852E6A4A8118}"/>
              </a:ext>
            </a:extLst>
          </p:cNvPr>
          <p:cNvSpPr>
            <a:spLocks noGrp="1"/>
          </p:cNvSpPr>
          <p:nvPr>
            <p:ph type="title"/>
          </p:nvPr>
        </p:nvSpPr>
        <p:spPr/>
        <p:txBody>
          <a:bodyPr/>
          <a:lstStyle/>
          <a:p>
            <a:r>
              <a:rPr lang="nl-BE"/>
              <a:t>Simulaties</a:t>
            </a:r>
          </a:p>
        </p:txBody>
      </p:sp>
      <p:sp>
        <p:nvSpPr>
          <p:cNvPr id="3" name="Tijdelijke aanduiding voor inhoud 2">
            <a:extLst>
              <a:ext uri="{FF2B5EF4-FFF2-40B4-BE49-F238E27FC236}">
                <a16:creationId xmlns:a16="http://schemas.microsoft.com/office/drawing/2014/main" id="{DA44A7A6-28EF-7663-3415-BA8754D7BEA8}"/>
              </a:ext>
            </a:extLst>
          </p:cNvPr>
          <p:cNvSpPr>
            <a:spLocks noGrp="1"/>
          </p:cNvSpPr>
          <p:nvPr>
            <p:ph sz="quarter" idx="11"/>
          </p:nvPr>
        </p:nvSpPr>
        <p:spPr/>
        <p:txBody>
          <a:bodyPr/>
          <a:lstStyle/>
          <a:p>
            <a:r>
              <a:rPr lang="nl-BE" b="1"/>
              <a:t>Leaseprijs: </a:t>
            </a:r>
            <a:r>
              <a:rPr lang="nl-BE"/>
              <a:t>neem alvast een kijkje op de webpagina van de externe partner </a:t>
            </a:r>
            <a:r>
              <a:rPr lang="nl-BE">
                <a:hlinkClick r:id="rId3"/>
              </a:rPr>
              <a:t>https://www.o2o.be/nl/leaseprijs-berekenen/</a:t>
            </a:r>
            <a:endParaRPr lang="nl-BE"/>
          </a:p>
          <a:p>
            <a:endParaRPr lang="nl-BE"/>
          </a:p>
          <a:p>
            <a:r>
              <a:rPr lang="nl-BE" b="1" err="1"/>
              <a:t>Flexbudget</a:t>
            </a:r>
            <a:r>
              <a:rPr lang="nl-BE" b="1"/>
              <a:t>:</a:t>
            </a:r>
            <a:r>
              <a:rPr lang="nl-BE"/>
              <a:t> in Vlimpers</a:t>
            </a:r>
          </a:p>
          <a:p>
            <a:endParaRPr lang="nl-BE"/>
          </a:p>
          <a:p>
            <a:endParaRPr lang="nl-BE"/>
          </a:p>
          <a:p>
            <a:pPr marL="0" indent="0">
              <a:buNone/>
            </a:pPr>
            <a:endParaRPr lang="nl-BE"/>
          </a:p>
        </p:txBody>
      </p:sp>
    </p:spTree>
    <p:extLst>
      <p:ext uri="{BB962C8B-B14F-4D97-AF65-F5344CB8AC3E}">
        <p14:creationId xmlns:p14="http://schemas.microsoft.com/office/powerpoint/2010/main" val="2548991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EFB38-7278-FB48-E55B-508C9FF02226}"/>
              </a:ext>
            </a:extLst>
          </p:cNvPr>
          <p:cNvSpPr>
            <a:spLocks noGrp="1"/>
          </p:cNvSpPr>
          <p:nvPr>
            <p:ph type="title"/>
          </p:nvPr>
        </p:nvSpPr>
        <p:spPr/>
        <p:txBody>
          <a:bodyPr/>
          <a:lstStyle/>
          <a:p>
            <a:r>
              <a:rPr lang="nl-BE"/>
              <a:t>Communicatie</a:t>
            </a:r>
          </a:p>
        </p:txBody>
      </p:sp>
      <p:sp>
        <p:nvSpPr>
          <p:cNvPr id="3" name="Tijdelijke aanduiding voor tekst 2">
            <a:extLst>
              <a:ext uri="{FF2B5EF4-FFF2-40B4-BE49-F238E27FC236}">
                <a16:creationId xmlns:a16="http://schemas.microsoft.com/office/drawing/2014/main" id="{79E75A5B-B7F9-BD05-2CC6-87E4184D77D3}"/>
              </a:ext>
            </a:extLst>
          </p:cNvPr>
          <p:cNvSpPr>
            <a:spLocks noGrp="1"/>
          </p:cNvSpPr>
          <p:nvPr>
            <p:ph type="body" sz="quarter" idx="11"/>
          </p:nvPr>
        </p:nvSpPr>
        <p:spPr/>
        <p:txBody>
          <a:bodyPr/>
          <a:lstStyle/>
          <a:p>
            <a:r>
              <a:rPr lang="nl-BE" b="1"/>
              <a:t>Aanpassingen webpagina’s</a:t>
            </a:r>
            <a:br>
              <a:rPr lang="nl-BE"/>
            </a:br>
            <a:r>
              <a:rPr lang="nl-BE"/>
              <a:t>voor HR en personeelsleden</a:t>
            </a:r>
          </a:p>
        </p:txBody>
      </p:sp>
      <p:sp>
        <p:nvSpPr>
          <p:cNvPr id="4" name="Tijdelijke aanduiding voor tekst 3">
            <a:extLst>
              <a:ext uri="{FF2B5EF4-FFF2-40B4-BE49-F238E27FC236}">
                <a16:creationId xmlns:a16="http://schemas.microsoft.com/office/drawing/2014/main" id="{18EBA70A-F4B9-F7D6-EBFA-3A3A10B0ABD8}"/>
              </a:ext>
            </a:extLst>
          </p:cNvPr>
          <p:cNvSpPr>
            <a:spLocks noGrp="1"/>
          </p:cNvSpPr>
          <p:nvPr>
            <p:ph type="body" sz="quarter" idx="12"/>
          </p:nvPr>
        </p:nvSpPr>
        <p:spPr/>
        <p:txBody>
          <a:bodyPr/>
          <a:lstStyle/>
          <a:p>
            <a:r>
              <a:rPr lang="nl-BE" b="1"/>
              <a:t>Nieuwsberichten op Vlaanderen Intern</a:t>
            </a:r>
            <a:br>
              <a:rPr lang="nl-BE"/>
            </a:br>
            <a:r>
              <a:rPr lang="nl-BE"/>
              <a:t>met toelichting over de nieuwe aanvraagprocedure</a:t>
            </a:r>
            <a:br>
              <a:rPr lang="nl-BE"/>
            </a:br>
            <a:r>
              <a:rPr lang="nl-BE"/>
              <a:t>voor HR en personeelsleden</a:t>
            </a:r>
          </a:p>
        </p:txBody>
      </p:sp>
      <p:sp>
        <p:nvSpPr>
          <p:cNvPr id="5" name="Tijdelijke aanduiding voor tekst 4">
            <a:extLst>
              <a:ext uri="{FF2B5EF4-FFF2-40B4-BE49-F238E27FC236}">
                <a16:creationId xmlns:a16="http://schemas.microsoft.com/office/drawing/2014/main" id="{CA61E67B-40C1-242B-62DC-C277874C2463}"/>
              </a:ext>
            </a:extLst>
          </p:cNvPr>
          <p:cNvSpPr>
            <a:spLocks noGrp="1"/>
          </p:cNvSpPr>
          <p:nvPr>
            <p:ph type="body" sz="quarter" idx="14"/>
          </p:nvPr>
        </p:nvSpPr>
        <p:spPr/>
        <p:txBody>
          <a:bodyPr/>
          <a:lstStyle/>
          <a:p>
            <a:r>
              <a:rPr lang="nl-BE" b="1"/>
              <a:t>Visueel stappenplan</a:t>
            </a:r>
            <a:br>
              <a:rPr lang="nl-BE"/>
            </a:br>
            <a:r>
              <a:rPr lang="nl-BE"/>
              <a:t>als hulpmiddel voor personeelsleden om de aanvraagprocedure te doorlopen</a:t>
            </a:r>
          </a:p>
        </p:txBody>
      </p:sp>
      <p:sp>
        <p:nvSpPr>
          <p:cNvPr id="6" name="Tijdelijke aanduiding voor tekst 5">
            <a:extLst>
              <a:ext uri="{FF2B5EF4-FFF2-40B4-BE49-F238E27FC236}">
                <a16:creationId xmlns:a16="http://schemas.microsoft.com/office/drawing/2014/main" id="{C3DFB793-2B33-125D-EBDC-434D54F8E471}"/>
              </a:ext>
            </a:extLst>
          </p:cNvPr>
          <p:cNvSpPr>
            <a:spLocks noGrp="1"/>
          </p:cNvSpPr>
          <p:nvPr>
            <p:ph type="body" sz="quarter" idx="15"/>
          </p:nvPr>
        </p:nvSpPr>
        <p:spPr/>
        <p:txBody>
          <a:bodyPr/>
          <a:lstStyle/>
          <a:p>
            <a:r>
              <a:rPr lang="nl-BE" b="1"/>
              <a:t>Instructievideo’s</a:t>
            </a:r>
            <a:br>
              <a:rPr lang="nl-BE" b="1"/>
            </a:br>
            <a:r>
              <a:rPr lang="nl-BE"/>
              <a:t>als hulpmiddel voor personeelsleden om de aanvraagprocedure te doorlopen</a:t>
            </a:r>
            <a:endParaRPr lang="nl-BE" b="1"/>
          </a:p>
        </p:txBody>
      </p:sp>
    </p:spTree>
    <p:extLst>
      <p:ext uri="{BB962C8B-B14F-4D97-AF65-F5344CB8AC3E}">
        <p14:creationId xmlns:p14="http://schemas.microsoft.com/office/powerpoint/2010/main" val="478884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4712FE-606D-8EE8-0310-7A8105D7F0AD}"/>
              </a:ext>
            </a:extLst>
          </p:cNvPr>
          <p:cNvSpPr>
            <a:spLocks noGrp="1"/>
          </p:cNvSpPr>
          <p:nvPr>
            <p:ph type="title"/>
          </p:nvPr>
        </p:nvSpPr>
        <p:spPr/>
        <p:txBody>
          <a:bodyPr/>
          <a:lstStyle/>
          <a:p>
            <a:r>
              <a:rPr lang="nl-NL">
                <a:latin typeface="FlandersArtSans-Bold"/>
              </a:rPr>
              <a:t>Nog vragen?</a:t>
            </a:r>
            <a:endParaRPr lang="nl-NL"/>
          </a:p>
        </p:txBody>
      </p:sp>
    </p:spTree>
    <p:extLst>
      <p:ext uri="{BB962C8B-B14F-4D97-AF65-F5344CB8AC3E}">
        <p14:creationId xmlns:p14="http://schemas.microsoft.com/office/powerpoint/2010/main" val="883079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buitenshuis, wiel, Fietswiel, Landvoertuig&#10;&#10;Automatisch gegenereerde beschrijving">
            <a:extLst>
              <a:ext uri="{FF2B5EF4-FFF2-40B4-BE49-F238E27FC236}">
                <a16:creationId xmlns:a16="http://schemas.microsoft.com/office/drawing/2014/main" id="{352E6578-B199-2FAE-9CC2-5E503F80ECC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7045" r="27045"/>
          <a:stretch>
            <a:fillRect/>
          </a:stretch>
        </p:blipFill>
        <p:spPr/>
      </p:pic>
      <p:sp>
        <p:nvSpPr>
          <p:cNvPr id="3" name="Titel 2">
            <a:extLst>
              <a:ext uri="{FF2B5EF4-FFF2-40B4-BE49-F238E27FC236}">
                <a16:creationId xmlns:a16="http://schemas.microsoft.com/office/drawing/2014/main" id="{252D5B85-204F-4A30-83A1-686571CDB8B4}"/>
              </a:ext>
            </a:extLst>
          </p:cNvPr>
          <p:cNvSpPr>
            <a:spLocks noGrp="1"/>
          </p:cNvSpPr>
          <p:nvPr>
            <p:ph type="ctrTitle"/>
          </p:nvPr>
        </p:nvSpPr>
        <p:spPr/>
        <p:txBody>
          <a:bodyPr/>
          <a:lstStyle/>
          <a:p>
            <a:r>
              <a:rPr lang="nl-BE">
                <a:latin typeface="FlandersArtSans-Bold"/>
              </a:rPr>
              <a:t>Arne Rossel</a:t>
            </a:r>
            <a:br>
              <a:rPr lang="en-US"/>
            </a:br>
            <a:r>
              <a:rPr lang="nl-BE" sz="2400">
                <a:latin typeface="FlandersArtSans-Bold"/>
              </a:rPr>
              <a:t>arne.rossel@vlaanderen.be</a:t>
            </a:r>
            <a:endParaRPr lang="nl-BE" sz="2400"/>
          </a:p>
        </p:txBody>
      </p:sp>
      <p:sp>
        <p:nvSpPr>
          <p:cNvPr id="4" name="Tijdelijke aanduiding voor datum 3">
            <a:extLst>
              <a:ext uri="{FF2B5EF4-FFF2-40B4-BE49-F238E27FC236}">
                <a16:creationId xmlns:a16="http://schemas.microsoft.com/office/drawing/2014/main" id="{542FBA3D-AE09-431E-9B25-153B7D4A7D6E}"/>
              </a:ext>
            </a:extLst>
          </p:cNvPr>
          <p:cNvSpPr>
            <a:spLocks noGrp="1"/>
          </p:cNvSpPr>
          <p:nvPr>
            <p:ph type="dt" sz="half" idx="2"/>
          </p:nvPr>
        </p:nvSpPr>
        <p:spPr/>
        <p:txBody>
          <a:bodyPr/>
          <a:lstStyle/>
          <a:p>
            <a:fld id="{FE72C5A9-FD80-418D-8D1C-16D98B86BCDF}" type="datetime1">
              <a:rPr lang="nl-BE" smtClean="0"/>
              <a:t>6/11/2023</a:t>
            </a:fld>
            <a:endParaRPr lang="nl-BE"/>
          </a:p>
        </p:txBody>
      </p:sp>
    </p:spTree>
    <p:extLst>
      <p:ext uri="{BB962C8B-B14F-4D97-AF65-F5344CB8AC3E}">
        <p14:creationId xmlns:p14="http://schemas.microsoft.com/office/powerpoint/2010/main" val="3874441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30D67D2-CFD7-4297-84CD-59D05446D86A}"/>
              </a:ext>
            </a:extLst>
          </p:cNvPr>
          <p:cNvSpPr>
            <a:spLocks noGrp="1"/>
          </p:cNvSpPr>
          <p:nvPr>
            <p:ph type="ctrTitle"/>
          </p:nvPr>
        </p:nvSpPr>
        <p:spPr/>
        <p:txBody>
          <a:bodyPr/>
          <a:lstStyle/>
          <a:p>
            <a:br>
              <a:rPr lang="nl-NL" b="0" i="0">
                <a:solidFill>
                  <a:srgbClr val="374151"/>
                </a:solidFill>
                <a:effectLst/>
                <a:latin typeface="Söhne"/>
              </a:rPr>
            </a:br>
            <a:br>
              <a:rPr lang="nl-NL" b="0" i="0">
                <a:solidFill>
                  <a:srgbClr val="374151"/>
                </a:solidFill>
                <a:effectLst/>
                <a:latin typeface="Söhne"/>
              </a:rPr>
            </a:br>
            <a:br>
              <a:rPr lang="nl-NL" b="0" i="0">
                <a:solidFill>
                  <a:srgbClr val="374151"/>
                </a:solidFill>
                <a:effectLst/>
                <a:latin typeface="Söhne"/>
              </a:rPr>
            </a:br>
            <a:r>
              <a:rPr lang="nl-NL" b="0" i="0">
                <a:solidFill>
                  <a:srgbClr val="374151"/>
                </a:solidFill>
                <a:effectLst/>
                <a:latin typeface="Söhne"/>
              </a:rPr>
              <a:t>EUVZP 2024:</a:t>
            </a:r>
            <a:br>
              <a:rPr lang="nl-NL" b="0" i="0">
                <a:solidFill>
                  <a:srgbClr val="374151"/>
                </a:solidFill>
                <a:effectLst/>
                <a:latin typeface="Söhne"/>
              </a:rPr>
            </a:br>
            <a:r>
              <a:rPr lang="nl-NL" b="0" i="0">
                <a:solidFill>
                  <a:srgbClr val="374151"/>
                </a:solidFill>
                <a:effectLst/>
                <a:latin typeface="Söhne"/>
              </a:rPr>
              <a:t>Versterk je EU-Reflex met deze e-</a:t>
            </a:r>
            <a:r>
              <a:rPr lang="nl-NL" err="1">
                <a:solidFill>
                  <a:srgbClr val="374151"/>
                </a:solidFill>
                <a:latin typeface="Söhne"/>
              </a:rPr>
              <a:t>l</a:t>
            </a:r>
            <a:r>
              <a:rPr lang="nl-NL" b="0" i="0" err="1">
                <a:solidFill>
                  <a:srgbClr val="374151"/>
                </a:solidFill>
                <a:effectLst/>
                <a:latin typeface="Söhne"/>
              </a:rPr>
              <a:t>earnings</a:t>
            </a:r>
            <a:r>
              <a:rPr lang="nl-NL" b="0" i="0">
                <a:solidFill>
                  <a:srgbClr val="374151"/>
                </a:solidFill>
                <a:effectLst/>
                <a:latin typeface="Söhne"/>
              </a:rPr>
              <a:t>!</a:t>
            </a:r>
            <a:endParaRPr lang="nl-BE"/>
          </a:p>
        </p:txBody>
      </p:sp>
      <p:sp>
        <p:nvSpPr>
          <p:cNvPr id="17" name="Ondertitel 16">
            <a:extLst>
              <a:ext uri="{FF2B5EF4-FFF2-40B4-BE49-F238E27FC236}">
                <a16:creationId xmlns:a16="http://schemas.microsoft.com/office/drawing/2014/main" id="{BDAF6C08-9187-CC85-C127-C588A3D67A47}"/>
              </a:ext>
            </a:extLst>
          </p:cNvPr>
          <p:cNvSpPr>
            <a:spLocks noGrp="1"/>
          </p:cNvSpPr>
          <p:nvPr>
            <p:ph type="subTitle" idx="1"/>
          </p:nvPr>
        </p:nvSpPr>
        <p:spPr/>
        <p:txBody>
          <a:bodyPr vert="horz" lIns="0" tIns="0" rIns="0" bIns="45720" rtlCol="0" anchor="t">
            <a:noAutofit/>
          </a:bodyPr>
          <a:lstStyle/>
          <a:p>
            <a:r>
              <a:rPr lang="nl-BE"/>
              <a:t>Hilde </a:t>
            </a:r>
            <a:r>
              <a:rPr lang="nl-BE" err="1"/>
              <a:t>Robbeets</a:t>
            </a:r>
            <a:r>
              <a:rPr lang="nl-BE"/>
              <a:t>, projectleider</a:t>
            </a:r>
          </a:p>
        </p:txBody>
      </p:sp>
      <p:sp>
        <p:nvSpPr>
          <p:cNvPr id="18" name="Tijdelijke aanduiding voor afbeelding 17">
            <a:extLst>
              <a:ext uri="{FF2B5EF4-FFF2-40B4-BE49-F238E27FC236}">
                <a16:creationId xmlns:a16="http://schemas.microsoft.com/office/drawing/2014/main" id="{F040C523-20BF-F7FC-BD66-83BFE131AF17}"/>
              </a:ext>
            </a:extLst>
          </p:cNvPr>
          <p:cNvSpPr>
            <a:spLocks noGrp="1"/>
          </p:cNvSpPr>
          <p:nvPr>
            <p:ph type="pic" sz="quarter" idx="11"/>
          </p:nvPr>
        </p:nvSpPr>
        <p:spPr/>
      </p:sp>
      <p:grpSp>
        <p:nvGrpSpPr>
          <p:cNvPr id="5" name="Groep 4">
            <a:extLst>
              <a:ext uri="{FF2B5EF4-FFF2-40B4-BE49-F238E27FC236}">
                <a16:creationId xmlns:a16="http://schemas.microsoft.com/office/drawing/2014/main" id="{C73682DC-6F8A-421F-0967-6B95686A0BFF}"/>
              </a:ext>
            </a:extLst>
          </p:cNvPr>
          <p:cNvGrpSpPr/>
          <p:nvPr/>
        </p:nvGrpSpPr>
        <p:grpSpPr>
          <a:xfrm rot="19855229" flipH="1">
            <a:off x="54574" y="1406917"/>
            <a:ext cx="7363468" cy="2811254"/>
            <a:chOff x="6982485" y="1405134"/>
            <a:chExt cx="2775708" cy="1127108"/>
          </a:xfrm>
        </p:grpSpPr>
        <p:sp>
          <p:nvSpPr>
            <p:cNvPr id="6" name="Vrije vorm: vorm 5">
              <a:extLst>
                <a:ext uri="{FF2B5EF4-FFF2-40B4-BE49-F238E27FC236}">
                  <a16:creationId xmlns:a16="http://schemas.microsoft.com/office/drawing/2014/main" id="{1F67B058-DC15-0E15-865E-F9FF3B708278}"/>
                </a:ext>
              </a:extLst>
            </p:cNvPr>
            <p:cNvSpPr/>
            <p:nvPr/>
          </p:nvSpPr>
          <p:spPr>
            <a:xfrm>
              <a:off x="7563782" y="1585586"/>
              <a:ext cx="105961" cy="121697"/>
            </a:xfrm>
            <a:custGeom>
              <a:avLst/>
              <a:gdLst>
                <a:gd name="connsiteX0" fmla="*/ 202146 w 224576"/>
                <a:gd name="connsiteY0" fmla="*/ 186233 h 257927"/>
                <a:gd name="connsiteX1" fmla="*/ 126613 w 224576"/>
                <a:gd name="connsiteY1" fmla="*/ 19 h 257927"/>
                <a:gd name="connsiteX2" fmla="*/ 126327 w 224576"/>
                <a:gd name="connsiteY2" fmla="*/ 305 h 257927"/>
                <a:gd name="connsiteX3" fmla="*/ 61176 w 224576"/>
                <a:gd name="connsiteY3" fmla="*/ 80410 h 257927"/>
                <a:gd name="connsiteX4" fmla="*/ 51270 w 224576"/>
                <a:gd name="connsiteY4" fmla="*/ 94602 h 257927"/>
                <a:gd name="connsiteX5" fmla="*/ 502 w 224576"/>
                <a:gd name="connsiteY5" fmla="*/ 253860 h 257927"/>
                <a:gd name="connsiteX6" fmla="*/ 202146 w 224576"/>
                <a:gd name="connsiteY6" fmla="*/ 186328 h 2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576" h="257927">
                  <a:moveTo>
                    <a:pt x="202146" y="186233"/>
                  </a:moveTo>
                  <a:cubicBezTo>
                    <a:pt x="252438" y="114319"/>
                    <a:pt x="214243" y="-1696"/>
                    <a:pt x="126613" y="19"/>
                  </a:cubicBezTo>
                  <a:cubicBezTo>
                    <a:pt x="126613" y="19"/>
                    <a:pt x="126422" y="209"/>
                    <a:pt x="126327" y="305"/>
                  </a:cubicBezTo>
                  <a:cubicBezTo>
                    <a:pt x="102895" y="25832"/>
                    <a:pt x="81083" y="52502"/>
                    <a:pt x="61176" y="80410"/>
                  </a:cubicBezTo>
                  <a:cubicBezTo>
                    <a:pt x="57842" y="85077"/>
                    <a:pt x="54508" y="89840"/>
                    <a:pt x="51270" y="94602"/>
                  </a:cubicBezTo>
                  <a:cubicBezTo>
                    <a:pt x="19933" y="140894"/>
                    <a:pt x="-3785" y="198520"/>
                    <a:pt x="502" y="253860"/>
                  </a:cubicBezTo>
                  <a:cubicBezTo>
                    <a:pt x="75082" y="266147"/>
                    <a:pt x="155854" y="252527"/>
                    <a:pt x="202146" y="186328"/>
                  </a:cubicBezTo>
                  <a:close/>
                </a:path>
              </a:pathLst>
            </a:custGeom>
            <a:solidFill>
              <a:srgbClr val="003399"/>
            </a:solidFill>
            <a:ln w="9525" cap="flat">
              <a:noFill/>
              <a:prstDash val="solid"/>
              <a:miter/>
            </a:ln>
          </p:spPr>
          <p:txBody>
            <a:bodyPr rtlCol="0" anchor="ctr"/>
            <a:lstStyle/>
            <a:p>
              <a:endParaRPr lang="nl-BE" sz="4622"/>
            </a:p>
          </p:txBody>
        </p:sp>
        <p:sp>
          <p:nvSpPr>
            <p:cNvPr id="7" name="Vrije vorm: vorm 6">
              <a:extLst>
                <a:ext uri="{FF2B5EF4-FFF2-40B4-BE49-F238E27FC236}">
                  <a16:creationId xmlns:a16="http://schemas.microsoft.com/office/drawing/2014/main" id="{6DC1D217-FB4F-251F-DD2F-13E6EA2EF4DF}"/>
                </a:ext>
              </a:extLst>
            </p:cNvPr>
            <p:cNvSpPr/>
            <p:nvPr/>
          </p:nvSpPr>
          <p:spPr>
            <a:xfrm>
              <a:off x="7544263" y="1405134"/>
              <a:ext cx="2213930" cy="1127108"/>
            </a:xfrm>
            <a:custGeom>
              <a:avLst/>
              <a:gdLst>
                <a:gd name="connsiteX0" fmla="*/ 3058192 w 3652932"/>
                <a:gd name="connsiteY0" fmla="*/ 796138 h 2388809"/>
                <a:gd name="connsiteX1" fmla="*/ 2805684 w 3652932"/>
                <a:gd name="connsiteY1" fmla="*/ 687838 h 2388809"/>
                <a:gd name="connsiteX2" fmla="*/ 2613088 w 3652932"/>
                <a:gd name="connsiteY2" fmla="*/ 483527 h 2388809"/>
                <a:gd name="connsiteX3" fmla="*/ 2442496 w 3652932"/>
                <a:gd name="connsiteY3" fmla="*/ 266738 h 2388809"/>
                <a:gd name="connsiteX4" fmla="*/ 2223897 w 3652932"/>
                <a:gd name="connsiteY4" fmla="*/ 113290 h 2388809"/>
                <a:gd name="connsiteX5" fmla="*/ 1657445 w 3652932"/>
                <a:gd name="connsiteY5" fmla="*/ 38 h 2388809"/>
                <a:gd name="connsiteX6" fmla="*/ 1021651 w 3652932"/>
                <a:gd name="connsiteY6" fmla="*/ 68523 h 2388809"/>
                <a:gd name="connsiteX7" fmla="*/ 456247 w 3652932"/>
                <a:gd name="connsiteY7" fmla="*/ 256356 h 2388809"/>
                <a:gd name="connsiteX8" fmla="*/ 151067 w 3652932"/>
                <a:gd name="connsiteY8" fmla="*/ 474383 h 2388809"/>
                <a:gd name="connsiteX9" fmla="*/ 245269 w 3652932"/>
                <a:gd name="connsiteY9" fmla="*/ 678599 h 2388809"/>
                <a:gd name="connsiteX10" fmla="*/ 0 w 3652932"/>
                <a:gd name="connsiteY10" fmla="*/ 801948 h 2388809"/>
                <a:gd name="connsiteX11" fmla="*/ 18764 w 3652932"/>
                <a:gd name="connsiteY11" fmla="*/ 838048 h 2388809"/>
                <a:gd name="connsiteX12" fmla="*/ 20193 w 3652932"/>
                <a:gd name="connsiteY12" fmla="*/ 839857 h 2388809"/>
                <a:gd name="connsiteX13" fmla="*/ 224790 w 3652932"/>
                <a:gd name="connsiteY13" fmla="*/ 906628 h 2388809"/>
                <a:gd name="connsiteX14" fmla="*/ 369284 w 3652932"/>
                <a:gd name="connsiteY14" fmla="*/ 847477 h 2388809"/>
                <a:gd name="connsiteX15" fmla="*/ 443675 w 3652932"/>
                <a:gd name="connsiteY15" fmla="*/ 808139 h 2388809"/>
                <a:gd name="connsiteX16" fmla="*/ 528161 w 3652932"/>
                <a:gd name="connsiteY16" fmla="*/ 766515 h 2388809"/>
                <a:gd name="connsiteX17" fmla="*/ 592455 w 3652932"/>
                <a:gd name="connsiteY17" fmla="*/ 737940 h 2388809"/>
                <a:gd name="connsiteX18" fmla="*/ 1513999 w 3652932"/>
                <a:gd name="connsiteY18" fmla="*/ 489051 h 2388809"/>
                <a:gd name="connsiteX19" fmla="*/ 1519142 w 3652932"/>
                <a:gd name="connsiteY19" fmla="*/ 526866 h 2388809"/>
                <a:gd name="connsiteX20" fmla="*/ 931831 w 3652932"/>
                <a:gd name="connsiteY20" fmla="*/ 718032 h 2388809"/>
                <a:gd name="connsiteX21" fmla="*/ 779717 w 3652932"/>
                <a:gd name="connsiteY21" fmla="*/ 938155 h 2388809"/>
                <a:gd name="connsiteX22" fmla="*/ 780383 w 3652932"/>
                <a:gd name="connsiteY22" fmla="*/ 1035120 h 2388809"/>
                <a:gd name="connsiteX23" fmla="*/ 817912 w 3652932"/>
                <a:gd name="connsiteY23" fmla="*/ 1075601 h 2388809"/>
                <a:gd name="connsiteX24" fmla="*/ 1085088 w 3652932"/>
                <a:gd name="connsiteY24" fmla="*/ 1167517 h 2388809"/>
                <a:gd name="connsiteX25" fmla="*/ 1662684 w 3652932"/>
                <a:gd name="connsiteY25" fmla="*/ 1057027 h 2388809"/>
                <a:gd name="connsiteX26" fmla="*/ 1662684 w 3652932"/>
                <a:gd name="connsiteY26" fmla="*/ 1095508 h 2388809"/>
                <a:gd name="connsiteX27" fmla="*/ 1085183 w 3652932"/>
                <a:gd name="connsiteY27" fmla="*/ 1210666 h 2388809"/>
                <a:gd name="connsiteX28" fmla="*/ 1007459 w 3652932"/>
                <a:gd name="connsiteY28" fmla="*/ 1501559 h 2388809"/>
                <a:gd name="connsiteX29" fmla="*/ 1240345 w 3652932"/>
                <a:gd name="connsiteY29" fmla="*/ 1621574 h 2388809"/>
                <a:gd name="connsiteX30" fmla="*/ 1798701 w 3652932"/>
                <a:gd name="connsiteY30" fmla="*/ 1492415 h 2388809"/>
                <a:gd name="connsiteX31" fmla="*/ 1808893 w 3652932"/>
                <a:gd name="connsiteY31" fmla="*/ 1529563 h 2388809"/>
                <a:gd name="connsiteX32" fmla="*/ 1284065 w 3652932"/>
                <a:gd name="connsiteY32" fmla="*/ 1656817 h 2388809"/>
                <a:gd name="connsiteX33" fmla="*/ 1206246 w 3652932"/>
                <a:gd name="connsiteY33" fmla="*/ 1847793 h 2388809"/>
                <a:gd name="connsiteX34" fmla="*/ 1437513 w 3652932"/>
                <a:gd name="connsiteY34" fmla="*/ 2034959 h 2388809"/>
                <a:gd name="connsiteX35" fmla="*/ 2031587 w 3652932"/>
                <a:gd name="connsiteY35" fmla="*/ 1988382 h 2388809"/>
                <a:gd name="connsiteX36" fmla="*/ 2034064 w 3652932"/>
                <a:gd name="connsiteY36" fmla="*/ 1987620 h 2388809"/>
                <a:gd name="connsiteX37" fmla="*/ 2089309 w 3652932"/>
                <a:gd name="connsiteY37" fmla="*/ 2060772 h 2388809"/>
                <a:gd name="connsiteX38" fmla="*/ 2421636 w 3652932"/>
                <a:gd name="connsiteY38" fmla="*/ 2299183 h 2388809"/>
                <a:gd name="connsiteX39" fmla="*/ 3136392 w 3652932"/>
                <a:gd name="connsiteY39" fmla="*/ 2371573 h 2388809"/>
                <a:gd name="connsiteX40" fmla="*/ 3498342 w 3652932"/>
                <a:gd name="connsiteY40" fmla="*/ 2297468 h 2388809"/>
                <a:gd name="connsiteX41" fmla="*/ 3652933 w 3652932"/>
                <a:gd name="connsiteY41" fmla="*/ 800424 h 2388809"/>
                <a:gd name="connsiteX42" fmla="*/ 3058192 w 3652932"/>
                <a:gd name="connsiteY42" fmla="*/ 795947 h 2388809"/>
                <a:gd name="connsiteX0" fmla="*/ 3058192 w 4692238"/>
                <a:gd name="connsiteY0" fmla="*/ 796138 h 2388809"/>
                <a:gd name="connsiteX1" fmla="*/ 2805684 w 4692238"/>
                <a:gd name="connsiteY1" fmla="*/ 687838 h 2388809"/>
                <a:gd name="connsiteX2" fmla="*/ 2613088 w 4692238"/>
                <a:gd name="connsiteY2" fmla="*/ 483527 h 2388809"/>
                <a:gd name="connsiteX3" fmla="*/ 2442496 w 4692238"/>
                <a:gd name="connsiteY3" fmla="*/ 266738 h 2388809"/>
                <a:gd name="connsiteX4" fmla="*/ 2223897 w 4692238"/>
                <a:gd name="connsiteY4" fmla="*/ 113290 h 2388809"/>
                <a:gd name="connsiteX5" fmla="*/ 1657445 w 4692238"/>
                <a:gd name="connsiteY5" fmla="*/ 38 h 2388809"/>
                <a:gd name="connsiteX6" fmla="*/ 1021651 w 4692238"/>
                <a:gd name="connsiteY6" fmla="*/ 68523 h 2388809"/>
                <a:gd name="connsiteX7" fmla="*/ 456247 w 4692238"/>
                <a:gd name="connsiteY7" fmla="*/ 256356 h 2388809"/>
                <a:gd name="connsiteX8" fmla="*/ 151067 w 4692238"/>
                <a:gd name="connsiteY8" fmla="*/ 474383 h 2388809"/>
                <a:gd name="connsiteX9" fmla="*/ 245269 w 4692238"/>
                <a:gd name="connsiteY9" fmla="*/ 678599 h 2388809"/>
                <a:gd name="connsiteX10" fmla="*/ 0 w 4692238"/>
                <a:gd name="connsiteY10" fmla="*/ 801948 h 2388809"/>
                <a:gd name="connsiteX11" fmla="*/ 18764 w 4692238"/>
                <a:gd name="connsiteY11" fmla="*/ 838048 h 2388809"/>
                <a:gd name="connsiteX12" fmla="*/ 20193 w 4692238"/>
                <a:gd name="connsiteY12" fmla="*/ 839857 h 2388809"/>
                <a:gd name="connsiteX13" fmla="*/ 224790 w 4692238"/>
                <a:gd name="connsiteY13" fmla="*/ 906628 h 2388809"/>
                <a:gd name="connsiteX14" fmla="*/ 369284 w 4692238"/>
                <a:gd name="connsiteY14" fmla="*/ 847477 h 2388809"/>
                <a:gd name="connsiteX15" fmla="*/ 443675 w 4692238"/>
                <a:gd name="connsiteY15" fmla="*/ 808139 h 2388809"/>
                <a:gd name="connsiteX16" fmla="*/ 528161 w 4692238"/>
                <a:gd name="connsiteY16" fmla="*/ 766515 h 2388809"/>
                <a:gd name="connsiteX17" fmla="*/ 592455 w 4692238"/>
                <a:gd name="connsiteY17" fmla="*/ 737940 h 2388809"/>
                <a:gd name="connsiteX18" fmla="*/ 1513999 w 4692238"/>
                <a:gd name="connsiteY18" fmla="*/ 489051 h 2388809"/>
                <a:gd name="connsiteX19" fmla="*/ 1519142 w 4692238"/>
                <a:gd name="connsiteY19" fmla="*/ 526866 h 2388809"/>
                <a:gd name="connsiteX20" fmla="*/ 931831 w 4692238"/>
                <a:gd name="connsiteY20" fmla="*/ 718032 h 2388809"/>
                <a:gd name="connsiteX21" fmla="*/ 779717 w 4692238"/>
                <a:gd name="connsiteY21" fmla="*/ 938155 h 2388809"/>
                <a:gd name="connsiteX22" fmla="*/ 780383 w 4692238"/>
                <a:gd name="connsiteY22" fmla="*/ 1035120 h 2388809"/>
                <a:gd name="connsiteX23" fmla="*/ 817912 w 4692238"/>
                <a:gd name="connsiteY23" fmla="*/ 1075601 h 2388809"/>
                <a:gd name="connsiteX24" fmla="*/ 1085088 w 4692238"/>
                <a:gd name="connsiteY24" fmla="*/ 1167517 h 2388809"/>
                <a:gd name="connsiteX25" fmla="*/ 1662684 w 4692238"/>
                <a:gd name="connsiteY25" fmla="*/ 1057027 h 2388809"/>
                <a:gd name="connsiteX26" fmla="*/ 1662684 w 4692238"/>
                <a:gd name="connsiteY26" fmla="*/ 1095508 h 2388809"/>
                <a:gd name="connsiteX27" fmla="*/ 1085183 w 4692238"/>
                <a:gd name="connsiteY27" fmla="*/ 1210666 h 2388809"/>
                <a:gd name="connsiteX28" fmla="*/ 1007459 w 4692238"/>
                <a:gd name="connsiteY28" fmla="*/ 1501559 h 2388809"/>
                <a:gd name="connsiteX29" fmla="*/ 1240345 w 4692238"/>
                <a:gd name="connsiteY29" fmla="*/ 1621574 h 2388809"/>
                <a:gd name="connsiteX30" fmla="*/ 1798701 w 4692238"/>
                <a:gd name="connsiteY30" fmla="*/ 1492415 h 2388809"/>
                <a:gd name="connsiteX31" fmla="*/ 1808893 w 4692238"/>
                <a:gd name="connsiteY31" fmla="*/ 1529563 h 2388809"/>
                <a:gd name="connsiteX32" fmla="*/ 1284065 w 4692238"/>
                <a:gd name="connsiteY32" fmla="*/ 1656817 h 2388809"/>
                <a:gd name="connsiteX33" fmla="*/ 1206246 w 4692238"/>
                <a:gd name="connsiteY33" fmla="*/ 1847793 h 2388809"/>
                <a:gd name="connsiteX34" fmla="*/ 1437513 w 4692238"/>
                <a:gd name="connsiteY34" fmla="*/ 2034959 h 2388809"/>
                <a:gd name="connsiteX35" fmla="*/ 2031587 w 4692238"/>
                <a:gd name="connsiteY35" fmla="*/ 1988382 h 2388809"/>
                <a:gd name="connsiteX36" fmla="*/ 2034064 w 4692238"/>
                <a:gd name="connsiteY36" fmla="*/ 1987620 h 2388809"/>
                <a:gd name="connsiteX37" fmla="*/ 2089309 w 4692238"/>
                <a:gd name="connsiteY37" fmla="*/ 2060772 h 2388809"/>
                <a:gd name="connsiteX38" fmla="*/ 2421636 w 4692238"/>
                <a:gd name="connsiteY38" fmla="*/ 2299183 h 2388809"/>
                <a:gd name="connsiteX39" fmla="*/ 3136392 w 4692238"/>
                <a:gd name="connsiteY39" fmla="*/ 2371573 h 2388809"/>
                <a:gd name="connsiteX40" fmla="*/ 3498342 w 4692238"/>
                <a:gd name="connsiteY40" fmla="*/ 2297468 h 2388809"/>
                <a:gd name="connsiteX41" fmla="*/ 4692238 w 4692238"/>
                <a:gd name="connsiteY41" fmla="*/ 926363 h 2388809"/>
                <a:gd name="connsiteX42" fmla="*/ 3058192 w 4692238"/>
                <a:gd name="connsiteY42" fmla="*/ 795947 h 2388809"/>
                <a:gd name="connsiteX43" fmla="*/ 3058192 w 4692238"/>
                <a:gd name="connsiteY43" fmla="*/ 796138 h 238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692238" h="2388809">
                  <a:moveTo>
                    <a:pt x="3058192" y="796138"/>
                  </a:moveTo>
                  <a:cubicBezTo>
                    <a:pt x="2968371" y="774801"/>
                    <a:pt x="2882075" y="740130"/>
                    <a:pt x="2805684" y="687838"/>
                  </a:cubicBezTo>
                  <a:cubicBezTo>
                    <a:pt x="2727293" y="634213"/>
                    <a:pt x="2667953" y="559917"/>
                    <a:pt x="2613088" y="483527"/>
                  </a:cubicBezTo>
                  <a:cubicBezTo>
                    <a:pt x="2559463" y="408946"/>
                    <a:pt x="2507933" y="331794"/>
                    <a:pt x="2442496" y="266738"/>
                  </a:cubicBezTo>
                  <a:cubicBezTo>
                    <a:pt x="2379154" y="203778"/>
                    <a:pt x="2304002" y="152438"/>
                    <a:pt x="2223897" y="113290"/>
                  </a:cubicBezTo>
                  <a:cubicBezTo>
                    <a:pt x="2047875" y="27660"/>
                    <a:pt x="1851755" y="-1200"/>
                    <a:pt x="1657445" y="38"/>
                  </a:cubicBezTo>
                  <a:cubicBezTo>
                    <a:pt x="1445324" y="1371"/>
                    <a:pt x="1229868" y="29089"/>
                    <a:pt x="1021651" y="68523"/>
                  </a:cubicBezTo>
                  <a:cubicBezTo>
                    <a:pt x="826008" y="105575"/>
                    <a:pt x="632746" y="162915"/>
                    <a:pt x="456247" y="256356"/>
                  </a:cubicBezTo>
                  <a:cubicBezTo>
                    <a:pt x="348329" y="313506"/>
                    <a:pt x="240601" y="386182"/>
                    <a:pt x="151067" y="474383"/>
                  </a:cubicBezTo>
                  <a:cubicBezTo>
                    <a:pt x="230981" y="495624"/>
                    <a:pt x="277368" y="593541"/>
                    <a:pt x="245269" y="678599"/>
                  </a:cubicBezTo>
                  <a:cubicBezTo>
                    <a:pt x="206692" y="780707"/>
                    <a:pt x="99346" y="812901"/>
                    <a:pt x="0" y="801948"/>
                  </a:cubicBezTo>
                  <a:cubicBezTo>
                    <a:pt x="4381" y="814330"/>
                    <a:pt x="10573" y="826427"/>
                    <a:pt x="18764" y="838048"/>
                  </a:cubicBezTo>
                  <a:cubicBezTo>
                    <a:pt x="19240" y="838714"/>
                    <a:pt x="19717" y="839286"/>
                    <a:pt x="20193" y="839857"/>
                  </a:cubicBezTo>
                  <a:cubicBezTo>
                    <a:pt x="66199" y="902913"/>
                    <a:pt x="151638" y="920725"/>
                    <a:pt x="224790" y="906628"/>
                  </a:cubicBezTo>
                  <a:cubicBezTo>
                    <a:pt x="276225" y="896722"/>
                    <a:pt x="323659" y="872052"/>
                    <a:pt x="369284" y="847477"/>
                  </a:cubicBezTo>
                  <a:lnTo>
                    <a:pt x="443675" y="808139"/>
                  </a:lnTo>
                  <a:cubicBezTo>
                    <a:pt x="471583" y="793756"/>
                    <a:pt x="499681" y="779850"/>
                    <a:pt x="528161" y="766515"/>
                  </a:cubicBezTo>
                  <a:cubicBezTo>
                    <a:pt x="549402" y="756609"/>
                    <a:pt x="570833" y="747179"/>
                    <a:pt x="592455" y="737940"/>
                  </a:cubicBezTo>
                  <a:cubicBezTo>
                    <a:pt x="869918" y="571919"/>
                    <a:pt x="1195197" y="517245"/>
                    <a:pt x="1513999" y="489051"/>
                  </a:cubicBezTo>
                  <a:cubicBezTo>
                    <a:pt x="1536763" y="487051"/>
                    <a:pt x="1538573" y="520484"/>
                    <a:pt x="1519142" y="526866"/>
                  </a:cubicBezTo>
                  <a:cubicBezTo>
                    <a:pt x="1325404" y="590493"/>
                    <a:pt x="1102233" y="595446"/>
                    <a:pt x="931831" y="718032"/>
                  </a:cubicBezTo>
                  <a:cubicBezTo>
                    <a:pt x="858298" y="770896"/>
                    <a:pt x="796861" y="847477"/>
                    <a:pt x="779717" y="938155"/>
                  </a:cubicBezTo>
                  <a:cubicBezTo>
                    <a:pt x="773716" y="969969"/>
                    <a:pt x="774001" y="1003211"/>
                    <a:pt x="780383" y="1035120"/>
                  </a:cubicBezTo>
                  <a:cubicBezTo>
                    <a:pt x="790575" y="1049598"/>
                    <a:pt x="802958" y="1063219"/>
                    <a:pt x="817912" y="1075601"/>
                  </a:cubicBezTo>
                  <a:cubicBezTo>
                    <a:pt x="891064" y="1136371"/>
                    <a:pt x="989552" y="1159040"/>
                    <a:pt x="1085088" y="1167517"/>
                  </a:cubicBezTo>
                  <a:cubicBezTo>
                    <a:pt x="1263491" y="1079887"/>
                    <a:pt x="1463516" y="1041121"/>
                    <a:pt x="1662684" y="1057027"/>
                  </a:cubicBezTo>
                  <a:cubicBezTo>
                    <a:pt x="1687259" y="1059028"/>
                    <a:pt x="1687354" y="1097509"/>
                    <a:pt x="1662684" y="1095508"/>
                  </a:cubicBezTo>
                  <a:cubicBezTo>
                    <a:pt x="1462468" y="1079506"/>
                    <a:pt x="1262729" y="1119511"/>
                    <a:pt x="1085183" y="1210666"/>
                  </a:cubicBezTo>
                  <a:cubicBezTo>
                    <a:pt x="993076" y="1280008"/>
                    <a:pt x="931735" y="1394498"/>
                    <a:pt x="1007459" y="1501559"/>
                  </a:cubicBezTo>
                  <a:cubicBezTo>
                    <a:pt x="1059942" y="1575854"/>
                    <a:pt x="1149477" y="1607572"/>
                    <a:pt x="1240345" y="1621574"/>
                  </a:cubicBezTo>
                  <a:cubicBezTo>
                    <a:pt x="1432084" y="1608906"/>
                    <a:pt x="1620298" y="1565377"/>
                    <a:pt x="1798701" y="1492415"/>
                  </a:cubicBezTo>
                  <a:cubicBezTo>
                    <a:pt x="1821656" y="1482985"/>
                    <a:pt x="1831562" y="1520323"/>
                    <a:pt x="1808893" y="1529563"/>
                  </a:cubicBezTo>
                  <a:cubicBezTo>
                    <a:pt x="1641062" y="1598238"/>
                    <a:pt x="1464183" y="1640910"/>
                    <a:pt x="1284065" y="1656817"/>
                  </a:cubicBezTo>
                  <a:cubicBezTo>
                    <a:pt x="1232535" y="1706632"/>
                    <a:pt x="1197769" y="1769688"/>
                    <a:pt x="1206246" y="1847793"/>
                  </a:cubicBezTo>
                  <a:cubicBezTo>
                    <a:pt x="1218914" y="1965046"/>
                    <a:pt x="1333500" y="2018671"/>
                    <a:pt x="1437513" y="2034959"/>
                  </a:cubicBezTo>
                  <a:cubicBezTo>
                    <a:pt x="1634014" y="2065725"/>
                    <a:pt x="1839277" y="2045532"/>
                    <a:pt x="2031587" y="1988382"/>
                  </a:cubicBezTo>
                  <a:cubicBezTo>
                    <a:pt x="2032444" y="1988096"/>
                    <a:pt x="2033302" y="1987906"/>
                    <a:pt x="2034064" y="1987620"/>
                  </a:cubicBezTo>
                  <a:cubicBezTo>
                    <a:pt x="2050923" y="2013147"/>
                    <a:pt x="2069402" y="2037531"/>
                    <a:pt x="2089309" y="2060772"/>
                  </a:cubicBezTo>
                  <a:cubicBezTo>
                    <a:pt x="2178272" y="2164880"/>
                    <a:pt x="2295049" y="2245176"/>
                    <a:pt x="2421636" y="2299183"/>
                  </a:cubicBezTo>
                  <a:cubicBezTo>
                    <a:pt x="2647760" y="2395671"/>
                    <a:pt x="2895410" y="2404339"/>
                    <a:pt x="3136392" y="2371573"/>
                  </a:cubicBezTo>
                  <a:cubicBezTo>
                    <a:pt x="3258598" y="2354904"/>
                    <a:pt x="3378994" y="2328139"/>
                    <a:pt x="3498342" y="2297468"/>
                  </a:cubicBezTo>
                  <a:cubicBezTo>
                    <a:pt x="3549872" y="1798453"/>
                    <a:pt x="4640708" y="1425378"/>
                    <a:pt x="4692238" y="926363"/>
                  </a:cubicBezTo>
                  <a:cubicBezTo>
                    <a:pt x="4494975" y="948556"/>
                    <a:pt x="3253074" y="842334"/>
                    <a:pt x="3058192" y="795947"/>
                  </a:cubicBezTo>
                  <a:lnTo>
                    <a:pt x="3058192" y="796138"/>
                  </a:lnTo>
                  <a:close/>
                </a:path>
              </a:pathLst>
            </a:custGeom>
            <a:solidFill>
              <a:srgbClr val="003399"/>
            </a:solidFill>
            <a:ln w="9525" cap="flat">
              <a:noFill/>
              <a:prstDash val="solid"/>
              <a:miter/>
            </a:ln>
          </p:spPr>
          <p:txBody>
            <a:bodyPr rtlCol="0" anchor="ctr"/>
            <a:lstStyle/>
            <a:p>
              <a:endParaRPr lang="nl-BE" sz="4622"/>
            </a:p>
          </p:txBody>
        </p:sp>
        <p:sp>
          <p:nvSpPr>
            <p:cNvPr id="8" name="Vrije vorm: vorm 7">
              <a:extLst>
                <a:ext uri="{FF2B5EF4-FFF2-40B4-BE49-F238E27FC236}">
                  <a16:creationId xmlns:a16="http://schemas.microsoft.com/office/drawing/2014/main" id="{06EB5F42-B3D9-11DC-EEEB-CA0D70B17B28}"/>
                </a:ext>
              </a:extLst>
            </p:cNvPr>
            <p:cNvSpPr/>
            <p:nvPr/>
          </p:nvSpPr>
          <p:spPr>
            <a:xfrm>
              <a:off x="7805985" y="1614942"/>
              <a:ext cx="318501" cy="180188"/>
            </a:xfrm>
            <a:custGeom>
              <a:avLst/>
              <a:gdLst>
                <a:gd name="connsiteX0" fmla="*/ 675037 w 675036"/>
                <a:gd name="connsiteY0" fmla="*/ 191 h 381892"/>
                <a:gd name="connsiteX1" fmla="*/ 167640 w 675036"/>
                <a:gd name="connsiteY1" fmla="*/ 166688 h 381892"/>
                <a:gd name="connsiteX2" fmla="*/ 0 w 675036"/>
                <a:gd name="connsiteY2" fmla="*/ 374714 h 381892"/>
                <a:gd name="connsiteX3" fmla="*/ 197834 w 675036"/>
                <a:gd name="connsiteY3" fmla="*/ 376714 h 381892"/>
                <a:gd name="connsiteX4" fmla="*/ 235744 w 675036"/>
                <a:gd name="connsiteY4" fmla="*/ 371570 h 381892"/>
                <a:gd name="connsiteX5" fmla="*/ 350139 w 675036"/>
                <a:gd name="connsiteY5" fmla="*/ 161544 h 381892"/>
                <a:gd name="connsiteX6" fmla="*/ 675037 w 675036"/>
                <a:gd name="connsiteY6" fmla="*/ 0 h 38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036" h="381892">
                  <a:moveTo>
                    <a:pt x="675037" y="191"/>
                  </a:moveTo>
                  <a:cubicBezTo>
                    <a:pt x="498538" y="32576"/>
                    <a:pt x="326231" y="83058"/>
                    <a:pt x="167640" y="166688"/>
                  </a:cubicBezTo>
                  <a:lnTo>
                    <a:pt x="0" y="374714"/>
                  </a:lnTo>
                  <a:cubicBezTo>
                    <a:pt x="65627" y="383667"/>
                    <a:pt x="132207" y="384143"/>
                    <a:pt x="197834" y="376714"/>
                  </a:cubicBezTo>
                  <a:cubicBezTo>
                    <a:pt x="210502" y="375285"/>
                    <a:pt x="223075" y="373571"/>
                    <a:pt x="235744" y="371570"/>
                  </a:cubicBezTo>
                  <a:cubicBezTo>
                    <a:pt x="247650" y="291084"/>
                    <a:pt x="291846" y="217932"/>
                    <a:pt x="350139" y="161544"/>
                  </a:cubicBezTo>
                  <a:cubicBezTo>
                    <a:pt x="441008" y="73533"/>
                    <a:pt x="555403" y="30861"/>
                    <a:pt x="675037" y="0"/>
                  </a:cubicBezTo>
                  <a:close/>
                </a:path>
              </a:pathLst>
            </a:custGeom>
            <a:solidFill>
              <a:srgbClr val="003399"/>
            </a:solidFill>
            <a:ln w="9525" cap="flat">
              <a:noFill/>
              <a:prstDash val="solid"/>
              <a:miter/>
            </a:ln>
          </p:spPr>
          <p:txBody>
            <a:bodyPr rtlCol="0" anchor="ctr"/>
            <a:lstStyle/>
            <a:p>
              <a:endParaRPr lang="nl-BE" sz="4622"/>
            </a:p>
          </p:txBody>
        </p:sp>
        <p:sp>
          <p:nvSpPr>
            <p:cNvPr id="9" name="Vrije vorm: vorm 8">
              <a:extLst>
                <a:ext uri="{FF2B5EF4-FFF2-40B4-BE49-F238E27FC236}">
                  <a16:creationId xmlns:a16="http://schemas.microsoft.com/office/drawing/2014/main" id="{CA8DF829-4BC5-B18F-6D26-887D1A62DF01}"/>
                </a:ext>
              </a:extLst>
            </p:cNvPr>
            <p:cNvSpPr/>
            <p:nvPr/>
          </p:nvSpPr>
          <p:spPr>
            <a:xfrm>
              <a:off x="8079904" y="1842723"/>
              <a:ext cx="281239" cy="74137"/>
            </a:xfrm>
            <a:custGeom>
              <a:avLst/>
              <a:gdLst>
                <a:gd name="connsiteX0" fmla="*/ 577596 w 596062"/>
                <a:gd name="connsiteY0" fmla="*/ 41970 h 157127"/>
                <a:gd name="connsiteX1" fmla="*/ 577596 w 596062"/>
                <a:gd name="connsiteY1" fmla="*/ 3489 h 157127"/>
                <a:gd name="connsiteX2" fmla="*/ 0 w 596062"/>
                <a:gd name="connsiteY2" fmla="*/ 113979 h 157127"/>
                <a:gd name="connsiteX3" fmla="*/ 61913 w 596062"/>
                <a:gd name="connsiteY3" fmla="*/ 117789 h 157127"/>
                <a:gd name="connsiteX4" fmla="*/ 12668 w 596062"/>
                <a:gd name="connsiteY4" fmla="*/ 147983 h 157127"/>
                <a:gd name="connsiteX5" fmla="*/ 95 w 596062"/>
                <a:gd name="connsiteY5" fmla="*/ 157127 h 157127"/>
                <a:gd name="connsiteX6" fmla="*/ 577596 w 596062"/>
                <a:gd name="connsiteY6" fmla="*/ 41970 h 157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062" h="157127">
                  <a:moveTo>
                    <a:pt x="577596" y="41970"/>
                  </a:moveTo>
                  <a:cubicBezTo>
                    <a:pt x="602266" y="43970"/>
                    <a:pt x="602171" y="5394"/>
                    <a:pt x="577596" y="3489"/>
                  </a:cubicBezTo>
                  <a:cubicBezTo>
                    <a:pt x="378428" y="-12418"/>
                    <a:pt x="178403" y="26349"/>
                    <a:pt x="0" y="113979"/>
                  </a:cubicBezTo>
                  <a:cubicBezTo>
                    <a:pt x="20860" y="115789"/>
                    <a:pt x="41624" y="117027"/>
                    <a:pt x="61913" y="117789"/>
                  </a:cubicBezTo>
                  <a:cubicBezTo>
                    <a:pt x="45053" y="127124"/>
                    <a:pt x="28575" y="137125"/>
                    <a:pt x="12668" y="147983"/>
                  </a:cubicBezTo>
                  <a:cubicBezTo>
                    <a:pt x="8382" y="150936"/>
                    <a:pt x="4191" y="153984"/>
                    <a:pt x="95" y="157127"/>
                  </a:cubicBezTo>
                  <a:cubicBezTo>
                    <a:pt x="177737" y="66068"/>
                    <a:pt x="377380" y="26063"/>
                    <a:pt x="577596" y="41970"/>
                  </a:cubicBezTo>
                  <a:close/>
                </a:path>
              </a:pathLst>
            </a:custGeom>
            <a:solidFill>
              <a:srgbClr val="FFCC00"/>
            </a:solidFill>
            <a:ln w="9525" cap="flat">
              <a:noFill/>
              <a:prstDash val="solid"/>
              <a:miter/>
            </a:ln>
          </p:spPr>
          <p:txBody>
            <a:bodyPr rtlCol="0" anchor="ctr"/>
            <a:lstStyle/>
            <a:p>
              <a:endParaRPr lang="nl-BE" sz="4622"/>
            </a:p>
          </p:txBody>
        </p:sp>
        <p:sp>
          <p:nvSpPr>
            <p:cNvPr id="10" name="Vrije vorm: vorm 9">
              <a:extLst>
                <a:ext uri="{FF2B5EF4-FFF2-40B4-BE49-F238E27FC236}">
                  <a16:creationId xmlns:a16="http://schemas.microsoft.com/office/drawing/2014/main" id="{B14ED666-F7EF-0316-3696-2663AF35B84A}"/>
                </a:ext>
              </a:extLst>
            </p:cNvPr>
            <p:cNvSpPr/>
            <p:nvPr/>
          </p:nvSpPr>
          <p:spPr>
            <a:xfrm>
              <a:off x="8153114" y="2049050"/>
              <a:ext cx="274305" cy="78272"/>
            </a:xfrm>
            <a:custGeom>
              <a:avLst/>
              <a:gdLst>
                <a:gd name="connsiteX0" fmla="*/ 558355 w 581366"/>
                <a:gd name="connsiteY0" fmla="*/ 1489 h 165890"/>
                <a:gd name="connsiteX1" fmla="*/ 0 w 581366"/>
                <a:gd name="connsiteY1" fmla="*/ 130648 h 165890"/>
                <a:gd name="connsiteX2" fmla="*/ 74771 w 581366"/>
                <a:gd name="connsiteY2" fmla="*/ 138839 h 165890"/>
                <a:gd name="connsiteX3" fmla="*/ 43720 w 581366"/>
                <a:gd name="connsiteY3" fmla="*/ 165890 h 165890"/>
                <a:gd name="connsiteX4" fmla="*/ 568547 w 581366"/>
                <a:gd name="connsiteY4" fmla="*/ 38636 h 165890"/>
                <a:gd name="connsiteX5" fmla="*/ 558355 w 581366"/>
                <a:gd name="connsiteY5" fmla="*/ 1489 h 16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366" h="165890">
                  <a:moveTo>
                    <a:pt x="558355" y="1489"/>
                  </a:moveTo>
                  <a:cubicBezTo>
                    <a:pt x="379952" y="74450"/>
                    <a:pt x="191738" y="118075"/>
                    <a:pt x="0" y="130648"/>
                  </a:cubicBezTo>
                  <a:cubicBezTo>
                    <a:pt x="25051" y="134553"/>
                    <a:pt x="50292" y="137125"/>
                    <a:pt x="74771" y="138839"/>
                  </a:cubicBezTo>
                  <a:cubicBezTo>
                    <a:pt x="63913" y="147412"/>
                    <a:pt x="53530" y="156461"/>
                    <a:pt x="43720" y="165890"/>
                  </a:cubicBezTo>
                  <a:cubicBezTo>
                    <a:pt x="223742" y="149888"/>
                    <a:pt x="400621" y="107312"/>
                    <a:pt x="568547" y="38636"/>
                  </a:cubicBezTo>
                  <a:cubicBezTo>
                    <a:pt x="591217" y="29397"/>
                    <a:pt x="581311" y="-7846"/>
                    <a:pt x="558355" y="1489"/>
                  </a:cubicBezTo>
                  <a:close/>
                </a:path>
              </a:pathLst>
            </a:custGeom>
            <a:solidFill>
              <a:srgbClr val="FFCC00"/>
            </a:solidFill>
            <a:ln w="9525" cap="flat">
              <a:noFill/>
              <a:prstDash val="solid"/>
              <a:miter/>
            </a:ln>
          </p:spPr>
          <p:txBody>
            <a:bodyPr rtlCol="0" anchor="ctr"/>
            <a:lstStyle/>
            <a:p>
              <a:endParaRPr lang="nl-BE" sz="4622"/>
            </a:p>
          </p:txBody>
        </p:sp>
        <p:sp>
          <p:nvSpPr>
            <p:cNvPr id="11" name="Vrije vorm: vorm 10">
              <a:extLst>
                <a:ext uri="{FF2B5EF4-FFF2-40B4-BE49-F238E27FC236}">
                  <a16:creationId xmlns:a16="http://schemas.microsoft.com/office/drawing/2014/main" id="{7AE7EE50-2736-21D9-DED1-39B6A9235E2C}"/>
                </a:ext>
              </a:extLst>
            </p:cNvPr>
            <p:cNvSpPr/>
            <p:nvPr/>
          </p:nvSpPr>
          <p:spPr>
            <a:xfrm>
              <a:off x="7157729" y="1466059"/>
              <a:ext cx="112344" cy="110566"/>
            </a:xfrm>
            <a:custGeom>
              <a:avLst/>
              <a:gdLst>
                <a:gd name="connsiteX0" fmla="*/ 205111 w 238104"/>
                <a:gd name="connsiteY0" fmla="*/ 228773 h 234335"/>
                <a:gd name="connsiteX1" fmla="*/ 232352 w 238104"/>
                <a:gd name="connsiteY1" fmla="*/ 201531 h 234335"/>
                <a:gd name="connsiteX2" fmla="*/ 32994 w 238104"/>
                <a:gd name="connsiteY2" fmla="*/ 5602 h 234335"/>
                <a:gd name="connsiteX3" fmla="*/ 5753 w 238104"/>
                <a:gd name="connsiteY3" fmla="*/ 32843 h 234335"/>
                <a:gd name="connsiteX4" fmla="*/ 205111 w 238104"/>
                <a:gd name="connsiteY4" fmla="*/ 228773 h 2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04" h="234335">
                  <a:moveTo>
                    <a:pt x="205111" y="228773"/>
                  </a:moveTo>
                  <a:cubicBezTo>
                    <a:pt x="222827" y="246108"/>
                    <a:pt x="250069" y="218962"/>
                    <a:pt x="232352" y="201531"/>
                  </a:cubicBezTo>
                  <a:cubicBezTo>
                    <a:pt x="165868" y="136190"/>
                    <a:pt x="99479" y="70943"/>
                    <a:pt x="32994" y="5602"/>
                  </a:cubicBezTo>
                  <a:cubicBezTo>
                    <a:pt x="15278" y="-11829"/>
                    <a:pt x="-11964" y="15413"/>
                    <a:pt x="5753" y="32843"/>
                  </a:cubicBezTo>
                  <a:cubicBezTo>
                    <a:pt x="72237" y="98185"/>
                    <a:pt x="138626" y="163431"/>
                    <a:pt x="205111" y="228773"/>
                  </a:cubicBezTo>
                  <a:close/>
                </a:path>
              </a:pathLst>
            </a:custGeom>
            <a:solidFill>
              <a:srgbClr val="FFCC00"/>
            </a:solidFill>
            <a:ln w="9525" cap="flat">
              <a:noFill/>
              <a:prstDash val="solid"/>
              <a:miter/>
            </a:ln>
          </p:spPr>
          <p:txBody>
            <a:bodyPr rtlCol="0" anchor="ctr"/>
            <a:lstStyle/>
            <a:p>
              <a:endParaRPr lang="nl-BE" sz="4622"/>
            </a:p>
          </p:txBody>
        </p:sp>
        <p:sp>
          <p:nvSpPr>
            <p:cNvPr id="12" name="Vrije vorm: vorm 11">
              <a:extLst>
                <a:ext uri="{FF2B5EF4-FFF2-40B4-BE49-F238E27FC236}">
                  <a16:creationId xmlns:a16="http://schemas.microsoft.com/office/drawing/2014/main" id="{C03D4080-20D3-D9D0-4857-AA07DA68C302}"/>
                </a:ext>
              </a:extLst>
            </p:cNvPr>
            <p:cNvSpPr/>
            <p:nvPr/>
          </p:nvSpPr>
          <p:spPr>
            <a:xfrm>
              <a:off x="6982485" y="1674549"/>
              <a:ext cx="161587" cy="35476"/>
            </a:xfrm>
            <a:custGeom>
              <a:avLst/>
              <a:gdLst>
                <a:gd name="connsiteX0" fmla="*/ 324112 w 342471"/>
                <a:gd name="connsiteY0" fmla="*/ 36547 h 75188"/>
                <a:gd name="connsiteX1" fmla="*/ 18360 w 342471"/>
                <a:gd name="connsiteY1" fmla="*/ 161 h 75188"/>
                <a:gd name="connsiteX2" fmla="*/ 18360 w 342471"/>
                <a:gd name="connsiteY2" fmla="*/ 38642 h 75188"/>
                <a:gd name="connsiteX3" fmla="*/ 324112 w 342471"/>
                <a:gd name="connsiteY3" fmla="*/ 75028 h 75188"/>
                <a:gd name="connsiteX4" fmla="*/ 324112 w 342471"/>
                <a:gd name="connsiteY4" fmla="*/ 36547 h 75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471" h="75188">
                  <a:moveTo>
                    <a:pt x="324112" y="36547"/>
                  </a:moveTo>
                  <a:cubicBezTo>
                    <a:pt x="222195" y="24450"/>
                    <a:pt x="120277" y="12353"/>
                    <a:pt x="18360" y="161"/>
                  </a:cubicBezTo>
                  <a:cubicBezTo>
                    <a:pt x="-6215" y="-2792"/>
                    <a:pt x="-6024" y="35785"/>
                    <a:pt x="18360" y="38642"/>
                  </a:cubicBezTo>
                  <a:cubicBezTo>
                    <a:pt x="120277" y="50739"/>
                    <a:pt x="222195" y="62836"/>
                    <a:pt x="324112" y="75028"/>
                  </a:cubicBezTo>
                  <a:cubicBezTo>
                    <a:pt x="348687" y="77980"/>
                    <a:pt x="348496" y="39404"/>
                    <a:pt x="324112" y="36547"/>
                  </a:cubicBezTo>
                  <a:close/>
                </a:path>
              </a:pathLst>
            </a:custGeom>
            <a:solidFill>
              <a:srgbClr val="FFCC00"/>
            </a:solidFill>
            <a:ln w="9525" cap="flat">
              <a:noFill/>
              <a:prstDash val="solid"/>
              <a:miter/>
            </a:ln>
          </p:spPr>
          <p:txBody>
            <a:bodyPr rtlCol="0" anchor="ctr"/>
            <a:lstStyle/>
            <a:p>
              <a:endParaRPr lang="nl-BE" sz="4622"/>
            </a:p>
          </p:txBody>
        </p:sp>
        <p:sp>
          <p:nvSpPr>
            <p:cNvPr id="13" name="Vrije vorm: vorm 12">
              <a:extLst>
                <a:ext uri="{FF2B5EF4-FFF2-40B4-BE49-F238E27FC236}">
                  <a16:creationId xmlns:a16="http://schemas.microsoft.com/office/drawing/2014/main" id="{2B3EA739-B159-AEE7-31BA-E754ECD4F37C}"/>
                </a:ext>
              </a:extLst>
            </p:cNvPr>
            <p:cNvSpPr/>
            <p:nvPr/>
          </p:nvSpPr>
          <p:spPr>
            <a:xfrm>
              <a:off x="7078293" y="1819241"/>
              <a:ext cx="164570" cy="94838"/>
            </a:xfrm>
            <a:custGeom>
              <a:avLst/>
              <a:gdLst>
                <a:gd name="connsiteX0" fmla="*/ 319748 w 348792"/>
                <a:gd name="connsiteY0" fmla="*/ 2393 h 201000"/>
                <a:gd name="connsiteX1" fmla="*/ 9614 w 348792"/>
                <a:gd name="connsiteY1" fmla="*/ 165365 h 201000"/>
                <a:gd name="connsiteX2" fmla="*/ 29045 w 348792"/>
                <a:gd name="connsiteY2" fmla="*/ 198608 h 201000"/>
                <a:gd name="connsiteX3" fmla="*/ 339179 w 348792"/>
                <a:gd name="connsiteY3" fmla="*/ 35635 h 201000"/>
                <a:gd name="connsiteX4" fmla="*/ 319748 w 348792"/>
                <a:gd name="connsiteY4" fmla="*/ 2393 h 20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92" h="201000">
                  <a:moveTo>
                    <a:pt x="319748" y="2393"/>
                  </a:moveTo>
                  <a:cubicBezTo>
                    <a:pt x="216402" y="56685"/>
                    <a:pt x="113055" y="110978"/>
                    <a:pt x="9614" y="165365"/>
                  </a:cubicBezTo>
                  <a:cubicBezTo>
                    <a:pt x="-12294" y="176891"/>
                    <a:pt x="7137" y="210133"/>
                    <a:pt x="29045" y="198608"/>
                  </a:cubicBezTo>
                  <a:cubicBezTo>
                    <a:pt x="132391" y="144315"/>
                    <a:pt x="235737" y="90023"/>
                    <a:pt x="339179" y="35635"/>
                  </a:cubicBezTo>
                  <a:cubicBezTo>
                    <a:pt x="361086" y="24110"/>
                    <a:pt x="341655" y="-9133"/>
                    <a:pt x="319748" y="2393"/>
                  </a:cubicBezTo>
                  <a:close/>
                </a:path>
              </a:pathLst>
            </a:custGeom>
            <a:solidFill>
              <a:srgbClr val="FFCC00"/>
            </a:solidFill>
            <a:ln w="9525" cap="flat">
              <a:noFill/>
              <a:prstDash val="solid"/>
              <a:miter/>
            </a:ln>
          </p:spPr>
          <p:txBody>
            <a:bodyPr rtlCol="0" anchor="ctr"/>
            <a:lstStyle/>
            <a:p>
              <a:endParaRPr lang="nl-BE" sz="4622"/>
            </a:p>
          </p:txBody>
        </p:sp>
        <p:sp>
          <p:nvSpPr>
            <p:cNvPr id="14" name="Vrije vorm: vorm 13">
              <a:extLst>
                <a:ext uri="{FF2B5EF4-FFF2-40B4-BE49-F238E27FC236}">
                  <a16:creationId xmlns:a16="http://schemas.microsoft.com/office/drawing/2014/main" id="{5AD739A1-F145-8019-5BD1-8D7D3FCDF245}"/>
                </a:ext>
              </a:extLst>
            </p:cNvPr>
            <p:cNvSpPr/>
            <p:nvPr/>
          </p:nvSpPr>
          <p:spPr>
            <a:xfrm>
              <a:off x="7847466" y="1576341"/>
              <a:ext cx="443558" cy="257781"/>
            </a:xfrm>
            <a:custGeom>
              <a:avLst/>
              <a:gdLst>
                <a:gd name="connsiteX0" fmla="*/ 187262 w 940084"/>
                <a:gd name="connsiteY0" fmla="*/ 449190 h 546344"/>
                <a:gd name="connsiteX1" fmla="*/ 339376 w 940084"/>
                <a:gd name="connsiteY1" fmla="*/ 229067 h 546344"/>
                <a:gd name="connsiteX2" fmla="*/ 926687 w 940084"/>
                <a:gd name="connsiteY2" fmla="*/ 37900 h 546344"/>
                <a:gd name="connsiteX3" fmla="*/ 921544 w 940084"/>
                <a:gd name="connsiteY3" fmla="*/ 86 h 546344"/>
                <a:gd name="connsiteX4" fmla="*/ 0 w 940084"/>
                <a:gd name="connsiteY4" fmla="*/ 248974 h 546344"/>
                <a:gd name="connsiteX5" fmla="*/ 116967 w 940084"/>
                <a:gd name="connsiteY5" fmla="*/ 202207 h 546344"/>
                <a:gd name="connsiteX6" fmla="*/ 107156 w 940084"/>
                <a:gd name="connsiteY6" fmla="*/ 214303 h 546344"/>
                <a:gd name="connsiteX7" fmla="*/ 79629 w 940084"/>
                <a:gd name="connsiteY7" fmla="*/ 248498 h 546344"/>
                <a:gd name="connsiteX8" fmla="*/ 587026 w 940084"/>
                <a:gd name="connsiteY8" fmla="*/ 82001 h 546344"/>
                <a:gd name="connsiteX9" fmla="*/ 262128 w 940084"/>
                <a:gd name="connsiteY9" fmla="*/ 243545 h 546344"/>
                <a:gd name="connsiteX10" fmla="*/ 147733 w 940084"/>
                <a:gd name="connsiteY10" fmla="*/ 453571 h 546344"/>
                <a:gd name="connsiteX11" fmla="*/ 148304 w 940084"/>
                <a:gd name="connsiteY11" fmla="*/ 453571 h 546344"/>
                <a:gd name="connsiteX12" fmla="*/ 154210 w 940084"/>
                <a:gd name="connsiteY12" fmla="*/ 452714 h 546344"/>
                <a:gd name="connsiteX13" fmla="*/ 187833 w 940084"/>
                <a:gd name="connsiteY13" fmla="*/ 546345 h 546344"/>
                <a:gd name="connsiteX14" fmla="*/ 187166 w 940084"/>
                <a:gd name="connsiteY14" fmla="*/ 449380 h 54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0084" h="546344">
                  <a:moveTo>
                    <a:pt x="187262" y="449190"/>
                  </a:moveTo>
                  <a:cubicBezTo>
                    <a:pt x="204406" y="358512"/>
                    <a:pt x="265843" y="281931"/>
                    <a:pt x="339376" y="229067"/>
                  </a:cubicBezTo>
                  <a:cubicBezTo>
                    <a:pt x="509778" y="106576"/>
                    <a:pt x="732949" y="101527"/>
                    <a:pt x="926687" y="37900"/>
                  </a:cubicBezTo>
                  <a:cubicBezTo>
                    <a:pt x="946213" y="31519"/>
                    <a:pt x="944308" y="-1914"/>
                    <a:pt x="921544" y="86"/>
                  </a:cubicBezTo>
                  <a:cubicBezTo>
                    <a:pt x="602742" y="28185"/>
                    <a:pt x="277463" y="82954"/>
                    <a:pt x="0" y="248974"/>
                  </a:cubicBezTo>
                  <a:cubicBezTo>
                    <a:pt x="38576" y="232401"/>
                    <a:pt x="77533" y="216780"/>
                    <a:pt x="116967" y="202207"/>
                  </a:cubicBezTo>
                  <a:lnTo>
                    <a:pt x="107156" y="214303"/>
                  </a:lnTo>
                  <a:lnTo>
                    <a:pt x="79629" y="248498"/>
                  </a:lnTo>
                  <a:cubicBezTo>
                    <a:pt x="238220" y="164773"/>
                    <a:pt x="410528" y="114291"/>
                    <a:pt x="587026" y="82001"/>
                  </a:cubicBezTo>
                  <a:cubicBezTo>
                    <a:pt x="467392" y="112862"/>
                    <a:pt x="352996" y="155534"/>
                    <a:pt x="262128" y="243545"/>
                  </a:cubicBezTo>
                  <a:cubicBezTo>
                    <a:pt x="203835" y="299933"/>
                    <a:pt x="159639" y="373085"/>
                    <a:pt x="147733" y="453571"/>
                  </a:cubicBezTo>
                  <a:cubicBezTo>
                    <a:pt x="147923" y="453571"/>
                    <a:pt x="148114" y="453571"/>
                    <a:pt x="148304" y="453571"/>
                  </a:cubicBezTo>
                  <a:cubicBezTo>
                    <a:pt x="150304" y="453286"/>
                    <a:pt x="152210" y="453000"/>
                    <a:pt x="154210" y="452714"/>
                  </a:cubicBezTo>
                  <a:cubicBezTo>
                    <a:pt x="156781" y="485671"/>
                    <a:pt x="167830" y="517675"/>
                    <a:pt x="187833" y="546345"/>
                  </a:cubicBezTo>
                  <a:cubicBezTo>
                    <a:pt x="181451" y="514436"/>
                    <a:pt x="181070" y="481289"/>
                    <a:pt x="187166" y="449380"/>
                  </a:cubicBezTo>
                  <a:close/>
                </a:path>
              </a:pathLst>
            </a:custGeom>
            <a:solidFill>
              <a:srgbClr val="FFCC00"/>
            </a:solidFill>
            <a:ln w="9525" cap="flat">
              <a:noFill/>
              <a:prstDash val="solid"/>
              <a:miter/>
            </a:ln>
          </p:spPr>
          <p:txBody>
            <a:bodyPr rtlCol="0" anchor="ctr"/>
            <a:lstStyle/>
            <a:p>
              <a:endParaRPr lang="nl-BE" sz="4622"/>
            </a:p>
          </p:txBody>
        </p:sp>
        <p:sp>
          <p:nvSpPr>
            <p:cNvPr id="15" name="Vrije vorm: vorm 14">
              <a:extLst>
                <a:ext uri="{FF2B5EF4-FFF2-40B4-BE49-F238E27FC236}">
                  <a16:creationId xmlns:a16="http://schemas.microsoft.com/office/drawing/2014/main" id="{C04A97E4-3FCD-20DB-CEA3-16BAC168F34B}"/>
                </a:ext>
              </a:extLst>
            </p:cNvPr>
            <p:cNvSpPr/>
            <p:nvPr/>
          </p:nvSpPr>
          <p:spPr>
            <a:xfrm>
              <a:off x="7207587" y="1417873"/>
              <a:ext cx="695112" cy="714752"/>
            </a:xfrm>
            <a:custGeom>
              <a:avLst/>
              <a:gdLst>
                <a:gd name="connsiteX0" fmla="*/ 1463421 w 1473231"/>
                <a:gd name="connsiteY0" fmla="*/ 550259 h 1514856"/>
                <a:gd name="connsiteX1" fmla="*/ 1473232 w 1473231"/>
                <a:gd name="connsiteY1" fmla="*/ 538162 h 1514856"/>
                <a:gd name="connsiteX2" fmla="*/ 1356265 w 1473231"/>
                <a:gd name="connsiteY2" fmla="*/ 584930 h 1514856"/>
                <a:gd name="connsiteX3" fmla="*/ 1291971 w 1473231"/>
                <a:gd name="connsiteY3" fmla="*/ 613505 h 1514856"/>
                <a:gd name="connsiteX4" fmla="*/ 1207484 w 1473231"/>
                <a:gd name="connsiteY4" fmla="*/ 655130 h 1514856"/>
                <a:gd name="connsiteX5" fmla="*/ 1133094 w 1473231"/>
                <a:gd name="connsiteY5" fmla="*/ 694468 h 1514856"/>
                <a:gd name="connsiteX6" fmla="*/ 988600 w 1473231"/>
                <a:gd name="connsiteY6" fmla="*/ 753618 h 1514856"/>
                <a:gd name="connsiteX7" fmla="*/ 784003 w 1473231"/>
                <a:gd name="connsiteY7" fmla="*/ 686848 h 1514856"/>
                <a:gd name="connsiteX8" fmla="*/ 782574 w 1473231"/>
                <a:gd name="connsiteY8" fmla="*/ 685038 h 1514856"/>
                <a:gd name="connsiteX9" fmla="*/ 763810 w 1473231"/>
                <a:gd name="connsiteY9" fmla="*/ 648938 h 1514856"/>
                <a:gd name="connsiteX10" fmla="*/ 755618 w 1473231"/>
                <a:gd name="connsiteY10" fmla="*/ 609410 h 1514856"/>
                <a:gd name="connsiteX11" fmla="*/ 806387 w 1473231"/>
                <a:gd name="connsiteY11" fmla="*/ 450151 h 1514856"/>
                <a:gd name="connsiteX12" fmla="*/ 816293 w 1473231"/>
                <a:gd name="connsiteY12" fmla="*/ 435959 h 1514856"/>
                <a:gd name="connsiteX13" fmla="*/ 881444 w 1473231"/>
                <a:gd name="connsiteY13" fmla="*/ 355854 h 1514856"/>
                <a:gd name="connsiteX14" fmla="*/ 881729 w 1473231"/>
                <a:gd name="connsiteY14" fmla="*/ 355568 h 1514856"/>
                <a:gd name="connsiteX15" fmla="*/ 911352 w 1473231"/>
                <a:gd name="connsiteY15" fmla="*/ 324707 h 1514856"/>
                <a:gd name="connsiteX16" fmla="*/ 910400 w 1473231"/>
                <a:gd name="connsiteY16" fmla="*/ 323279 h 1514856"/>
                <a:gd name="connsiteX17" fmla="*/ 908209 w 1473231"/>
                <a:gd name="connsiteY17" fmla="*/ 319945 h 1514856"/>
                <a:gd name="connsiteX18" fmla="*/ 908018 w 1473231"/>
                <a:gd name="connsiteY18" fmla="*/ 319659 h 1514856"/>
                <a:gd name="connsiteX19" fmla="*/ 886873 w 1473231"/>
                <a:gd name="connsiteY19" fmla="*/ 287274 h 1514856"/>
                <a:gd name="connsiteX20" fmla="*/ 699230 w 1473231"/>
                <a:gd name="connsiteY20" fmla="*/ 0 h 1514856"/>
                <a:gd name="connsiteX21" fmla="*/ 520255 w 1473231"/>
                <a:gd name="connsiteY21" fmla="*/ 508445 h 1514856"/>
                <a:gd name="connsiteX22" fmla="*/ 0 w 1473231"/>
                <a:gd name="connsiteY22" fmla="*/ 649224 h 1514856"/>
                <a:gd name="connsiteX23" fmla="*/ 428244 w 1473231"/>
                <a:gd name="connsiteY23" fmla="*/ 976503 h 1514856"/>
                <a:gd name="connsiteX24" fmla="*/ 401384 w 1473231"/>
                <a:gd name="connsiteY24" fmla="*/ 1514856 h 1514856"/>
                <a:gd name="connsiteX25" fmla="*/ 844963 w 1473231"/>
                <a:gd name="connsiteY25" fmla="*/ 1208723 h 1514856"/>
                <a:gd name="connsiteX26" fmla="*/ 1348645 w 1473231"/>
                <a:gd name="connsiteY26" fmla="*/ 1400556 h 1514856"/>
                <a:gd name="connsiteX27" fmla="*/ 1194530 w 1473231"/>
                <a:gd name="connsiteY27" fmla="*/ 884111 h 1514856"/>
                <a:gd name="connsiteX28" fmla="*/ 1268349 w 1473231"/>
                <a:gd name="connsiteY28" fmla="*/ 792480 h 1514856"/>
                <a:gd name="connsiteX29" fmla="*/ 1435989 w 1473231"/>
                <a:gd name="connsiteY29" fmla="*/ 584454 h 1514856"/>
                <a:gd name="connsiteX30" fmla="*/ 1463516 w 1473231"/>
                <a:gd name="connsiteY30" fmla="*/ 550259 h 151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73231" h="1514856">
                  <a:moveTo>
                    <a:pt x="1463421" y="550259"/>
                  </a:moveTo>
                  <a:lnTo>
                    <a:pt x="1473232" y="538162"/>
                  </a:lnTo>
                  <a:cubicBezTo>
                    <a:pt x="1433798" y="552736"/>
                    <a:pt x="1394841" y="568357"/>
                    <a:pt x="1356265" y="584930"/>
                  </a:cubicBezTo>
                  <a:cubicBezTo>
                    <a:pt x="1334738" y="594170"/>
                    <a:pt x="1313307" y="603599"/>
                    <a:pt x="1291971" y="613505"/>
                  </a:cubicBezTo>
                  <a:cubicBezTo>
                    <a:pt x="1263491" y="626745"/>
                    <a:pt x="1235393" y="640747"/>
                    <a:pt x="1207484" y="655130"/>
                  </a:cubicBezTo>
                  <a:cubicBezTo>
                    <a:pt x="1182529" y="667988"/>
                    <a:pt x="1157764" y="681133"/>
                    <a:pt x="1133094" y="694468"/>
                  </a:cubicBezTo>
                  <a:cubicBezTo>
                    <a:pt x="1087469" y="719042"/>
                    <a:pt x="1040035" y="743712"/>
                    <a:pt x="988600" y="753618"/>
                  </a:cubicBezTo>
                  <a:cubicBezTo>
                    <a:pt x="915353" y="767715"/>
                    <a:pt x="829913" y="749903"/>
                    <a:pt x="784003" y="686848"/>
                  </a:cubicBezTo>
                  <a:cubicBezTo>
                    <a:pt x="783527" y="686181"/>
                    <a:pt x="783050" y="685610"/>
                    <a:pt x="782574" y="685038"/>
                  </a:cubicBezTo>
                  <a:cubicBezTo>
                    <a:pt x="774383" y="673418"/>
                    <a:pt x="768191" y="661321"/>
                    <a:pt x="763810" y="648938"/>
                  </a:cubicBezTo>
                  <a:cubicBezTo>
                    <a:pt x="759238" y="635984"/>
                    <a:pt x="756571" y="622745"/>
                    <a:pt x="755618" y="609410"/>
                  </a:cubicBezTo>
                  <a:cubicBezTo>
                    <a:pt x="751427" y="554069"/>
                    <a:pt x="775049" y="496443"/>
                    <a:pt x="806387" y="450151"/>
                  </a:cubicBezTo>
                  <a:cubicBezTo>
                    <a:pt x="809625" y="445389"/>
                    <a:pt x="812959" y="440722"/>
                    <a:pt x="816293" y="435959"/>
                  </a:cubicBezTo>
                  <a:cubicBezTo>
                    <a:pt x="836200" y="408051"/>
                    <a:pt x="858012" y="381381"/>
                    <a:pt x="881444" y="355854"/>
                  </a:cubicBezTo>
                  <a:cubicBezTo>
                    <a:pt x="881444" y="355854"/>
                    <a:pt x="881634" y="355664"/>
                    <a:pt x="881729" y="355568"/>
                  </a:cubicBezTo>
                  <a:cubicBezTo>
                    <a:pt x="891350" y="345091"/>
                    <a:pt x="901255" y="334804"/>
                    <a:pt x="911352" y="324707"/>
                  </a:cubicBezTo>
                  <a:lnTo>
                    <a:pt x="910400" y="323279"/>
                  </a:lnTo>
                  <a:lnTo>
                    <a:pt x="908209" y="319945"/>
                  </a:lnTo>
                  <a:lnTo>
                    <a:pt x="908018" y="319659"/>
                  </a:lnTo>
                  <a:lnTo>
                    <a:pt x="886873" y="287274"/>
                  </a:lnTo>
                  <a:lnTo>
                    <a:pt x="699230" y="0"/>
                  </a:lnTo>
                  <a:lnTo>
                    <a:pt x="520255" y="508445"/>
                  </a:lnTo>
                  <a:lnTo>
                    <a:pt x="0" y="649224"/>
                  </a:lnTo>
                  <a:lnTo>
                    <a:pt x="428244" y="976503"/>
                  </a:lnTo>
                  <a:lnTo>
                    <a:pt x="401384" y="1514856"/>
                  </a:lnTo>
                  <a:lnTo>
                    <a:pt x="844963" y="1208723"/>
                  </a:lnTo>
                  <a:lnTo>
                    <a:pt x="1348645" y="1400556"/>
                  </a:lnTo>
                  <a:lnTo>
                    <a:pt x="1194530" y="884111"/>
                  </a:lnTo>
                  <a:lnTo>
                    <a:pt x="1268349" y="792480"/>
                  </a:lnTo>
                  <a:lnTo>
                    <a:pt x="1435989" y="584454"/>
                  </a:lnTo>
                  <a:lnTo>
                    <a:pt x="1463516" y="550259"/>
                  </a:lnTo>
                  <a:close/>
                </a:path>
              </a:pathLst>
            </a:custGeom>
            <a:solidFill>
              <a:srgbClr val="FFCC00"/>
            </a:solidFill>
            <a:ln w="9525" cap="flat">
              <a:noFill/>
              <a:prstDash val="solid"/>
              <a:miter/>
            </a:ln>
          </p:spPr>
          <p:txBody>
            <a:bodyPr rtlCol="0" anchor="ctr"/>
            <a:lstStyle/>
            <a:p>
              <a:endParaRPr lang="nl-BE" sz="4622"/>
            </a:p>
          </p:txBody>
        </p:sp>
        <p:sp>
          <p:nvSpPr>
            <p:cNvPr id="16" name="Vrije vorm: vorm 15">
              <a:extLst>
                <a:ext uri="{FF2B5EF4-FFF2-40B4-BE49-F238E27FC236}">
                  <a16:creationId xmlns:a16="http://schemas.microsoft.com/office/drawing/2014/main" id="{76AFB34C-D027-A86C-798F-1EFF4C0C64C7}"/>
                </a:ext>
              </a:extLst>
            </p:cNvPr>
            <p:cNvSpPr/>
            <p:nvPr/>
          </p:nvSpPr>
          <p:spPr>
            <a:xfrm>
              <a:off x="7564019" y="1568742"/>
              <a:ext cx="124435" cy="156220"/>
            </a:xfrm>
            <a:custGeom>
              <a:avLst/>
              <a:gdLst>
                <a:gd name="connsiteX0" fmla="*/ 154781 w 263729"/>
                <a:gd name="connsiteY0" fmla="*/ 3524 h 331095"/>
                <a:gd name="connsiteX1" fmla="*/ 155734 w 263729"/>
                <a:gd name="connsiteY1" fmla="*/ 4953 h 331095"/>
                <a:gd name="connsiteX2" fmla="*/ 126111 w 263729"/>
                <a:gd name="connsiteY2" fmla="*/ 35814 h 331095"/>
                <a:gd name="connsiteX3" fmla="*/ 201644 w 263729"/>
                <a:gd name="connsiteY3" fmla="*/ 222028 h 331095"/>
                <a:gd name="connsiteX4" fmla="*/ 0 w 263729"/>
                <a:gd name="connsiteY4" fmla="*/ 289560 h 331095"/>
                <a:gd name="connsiteX5" fmla="*/ 8192 w 263729"/>
                <a:gd name="connsiteY5" fmla="*/ 329089 h 331095"/>
                <a:gd name="connsiteX6" fmla="*/ 253460 w 263729"/>
                <a:gd name="connsiteY6" fmla="*/ 205740 h 331095"/>
                <a:gd name="connsiteX7" fmla="*/ 159258 w 263729"/>
                <a:gd name="connsiteY7" fmla="*/ 1524 h 331095"/>
                <a:gd name="connsiteX8" fmla="*/ 152400 w 263729"/>
                <a:gd name="connsiteY8" fmla="*/ 0 h 331095"/>
                <a:gd name="connsiteX9" fmla="*/ 152591 w 263729"/>
                <a:gd name="connsiteY9" fmla="*/ 286 h 331095"/>
                <a:gd name="connsiteX10" fmla="*/ 154781 w 263729"/>
                <a:gd name="connsiteY10" fmla="*/ 3620 h 33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729" h="331095">
                  <a:moveTo>
                    <a:pt x="154781" y="3524"/>
                  </a:moveTo>
                  <a:lnTo>
                    <a:pt x="155734" y="4953"/>
                  </a:lnTo>
                  <a:cubicBezTo>
                    <a:pt x="145637" y="15050"/>
                    <a:pt x="135731" y="25336"/>
                    <a:pt x="126111" y="35814"/>
                  </a:cubicBezTo>
                  <a:cubicBezTo>
                    <a:pt x="213741" y="34100"/>
                    <a:pt x="252032" y="150114"/>
                    <a:pt x="201644" y="222028"/>
                  </a:cubicBezTo>
                  <a:cubicBezTo>
                    <a:pt x="155353" y="288226"/>
                    <a:pt x="74581" y="301847"/>
                    <a:pt x="0" y="289560"/>
                  </a:cubicBezTo>
                  <a:cubicBezTo>
                    <a:pt x="1048" y="302990"/>
                    <a:pt x="3620" y="316230"/>
                    <a:pt x="8192" y="329089"/>
                  </a:cubicBezTo>
                  <a:cubicBezTo>
                    <a:pt x="107537" y="339947"/>
                    <a:pt x="214884" y="307848"/>
                    <a:pt x="253460" y="205740"/>
                  </a:cubicBezTo>
                  <a:cubicBezTo>
                    <a:pt x="285560" y="120682"/>
                    <a:pt x="239173" y="22765"/>
                    <a:pt x="159258" y="1524"/>
                  </a:cubicBezTo>
                  <a:cubicBezTo>
                    <a:pt x="156972" y="952"/>
                    <a:pt x="154686" y="476"/>
                    <a:pt x="152400" y="0"/>
                  </a:cubicBezTo>
                  <a:lnTo>
                    <a:pt x="152591" y="286"/>
                  </a:lnTo>
                  <a:lnTo>
                    <a:pt x="154781" y="3620"/>
                  </a:lnTo>
                  <a:close/>
                </a:path>
              </a:pathLst>
            </a:custGeom>
            <a:solidFill>
              <a:srgbClr val="FFCC00"/>
            </a:solidFill>
            <a:ln w="9525" cap="flat">
              <a:noFill/>
              <a:prstDash val="solid"/>
              <a:miter/>
            </a:ln>
          </p:spPr>
          <p:txBody>
            <a:bodyPr rtlCol="0" anchor="ctr"/>
            <a:lstStyle/>
            <a:p>
              <a:endParaRPr lang="nl-BE" sz="4622"/>
            </a:p>
          </p:txBody>
        </p:sp>
      </p:grpSp>
    </p:spTree>
    <p:custDataLst>
      <p:tags r:id="rId1"/>
    </p:custDataLst>
    <p:extLst>
      <p:ext uri="{BB962C8B-B14F-4D97-AF65-F5344CB8AC3E}">
        <p14:creationId xmlns:p14="http://schemas.microsoft.com/office/powerpoint/2010/main" val="822110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9C5BA8F4-DFAE-AF78-AC58-121C8429D701}"/>
              </a:ext>
            </a:extLst>
          </p:cNvPr>
          <p:cNvSpPr>
            <a:spLocks noGrp="1"/>
          </p:cNvSpPr>
          <p:nvPr>
            <p:ph type="pic" sz="quarter" idx="10"/>
          </p:nvPr>
        </p:nvSpPr>
        <p:spPr/>
      </p:sp>
      <p:sp>
        <p:nvSpPr>
          <p:cNvPr id="3" name="Tijdelijke aanduiding voor tekst 2">
            <a:extLst>
              <a:ext uri="{FF2B5EF4-FFF2-40B4-BE49-F238E27FC236}">
                <a16:creationId xmlns:a16="http://schemas.microsoft.com/office/drawing/2014/main" id="{05787B4C-1B8C-31D5-3B93-2F56895A1ED9}"/>
              </a:ext>
            </a:extLst>
          </p:cNvPr>
          <p:cNvSpPr>
            <a:spLocks noGrp="1"/>
          </p:cNvSpPr>
          <p:nvPr>
            <p:ph type="body" sz="quarter" idx="11"/>
          </p:nvPr>
        </p:nvSpPr>
        <p:spPr/>
        <p:txBody>
          <a:bodyPr/>
          <a:lstStyle/>
          <a:p>
            <a:r>
              <a:rPr lang="nl-BE"/>
              <a:t>Wat is een</a:t>
            </a:r>
            <a:br>
              <a:rPr lang="nl-BE"/>
            </a:br>
            <a:r>
              <a:rPr lang="nl-BE"/>
              <a:t>EU-reflex?</a:t>
            </a:r>
            <a:br>
              <a:rPr lang="nl-BE"/>
            </a:br>
            <a:r>
              <a:rPr lang="nl-BE"/>
              <a:t>Waarom is dit belangrijk? </a:t>
            </a:r>
          </a:p>
        </p:txBody>
      </p:sp>
      <p:sp>
        <p:nvSpPr>
          <p:cNvPr id="4" name="Titel 3">
            <a:extLst>
              <a:ext uri="{FF2B5EF4-FFF2-40B4-BE49-F238E27FC236}">
                <a16:creationId xmlns:a16="http://schemas.microsoft.com/office/drawing/2014/main" id="{C35D334A-D60C-4513-57D1-A23CFFB49470}"/>
              </a:ext>
            </a:extLst>
          </p:cNvPr>
          <p:cNvSpPr>
            <a:spLocks noGrp="1"/>
          </p:cNvSpPr>
          <p:nvPr>
            <p:ph type="title"/>
          </p:nvPr>
        </p:nvSpPr>
        <p:spPr/>
        <p:txBody>
          <a:bodyPr/>
          <a:lstStyle/>
          <a:p>
            <a:r>
              <a:rPr lang="nl-BE"/>
              <a:t>Agenda</a:t>
            </a:r>
          </a:p>
        </p:txBody>
      </p:sp>
      <p:sp>
        <p:nvSpPr>
          <p:cNvPr id="5" name="Tijdelijke aanduiding voor tekst 4">
            <a:extLst>
              <a:ext uri="{FF2B5EF4-FFF2-40B4-BE49-F238E27FC236}">
                <a16:creationId xmlns:a16="http://schemas.microsoft.com/office/drawing/2014/main" id="{921AF3CD-010E-DA79-08A2-AE7177EF87DF}"/>
              </a:ext>
            </a:extLst>
          </p:cNvPr>
          <p:cNvSpPr>
            <a:spLocks noGrp="1"/>
          </p:cNvSpPr>
          <p:nvPr>
            <p:ph type="body" sz="quarter" idx="12"/>
          </p:nvPr>
        </p:nvSpPr>
        <p:spPr/>
        <p:txBody>
          <a:bodyPr/>
          <a:lstStyle/>
          <a:p>
            <a:endParaRPr lang="nl-BE"/>
          </a:p>
        </p:txBody>
      </p:sp>
      <p:sp>
        <p:nvSpPr>
          <p:cNvPr id="6" name="Tijdelijke aanduiding voor tekst 5">
            <a:extLst>
              <a:ext uri="{FF2B5EF4-FFF2-40B4-BE49-F238E27FC236}">
                <a16:creationId xmlns:a16="http://schemas.microsoft.com/office/drawing/2014/main" id="{2D24ED8C-2A9A-A201-7575-A89AA1A52BF3}"/>
              </a:ext>
            </a:extLst>
          </p:cNvPr>
          <p:cNvSpPr>
            <a:spLocks noGrp="1"/>
          </p:cNvSpPr>
          <p:nvPr>
            <p:ph type="body" sz="quarter" idx="13"/>
          </p:nvPr>
        </p:nvSpPr>
        <p:spPr/>
        <p:txBody>
          <a:bodyPr/>
          <a:lstStyle/>
          <a:p>
            <a:r>
              <a:rPr lang="nl-BE"/>
              <a:t>Welke leeractiviteiten dragen bij tot die EU-reflex? </a:t>
            </a:r>
          </a:p>
        </p:txBody>
      </p:sp>
      <p:sp>
        <p:nvSpPr>
          <p:cNvPr id="7" name="Tijdelijke aanduiding voor tekst 6">
            <a:extLst>
              <a:ext uri="{FF2B5EF4-FFF2-40B4-BE49-F238E27FC236}">
                <a16:creationId xmlns:a16="http://schemas.microsoft.com/office/drawing/2014/main" id="{54BE1CF2-A15A-DE66-5524-D07A77856E3A}"/>
              </a:ext>
            </a:extLst>
          </p:cNvPr>
          <p:cNvSpPr>
            <a:spLocks noGrp="1"/>
          </p:cNvSpPr>
          <p:nvPr>
            <p:ph type="body" sz="quarter" idx="14"/>
          </p:nvPr>
        </p:nvSpPr>
        <p:spPr/>
        <p:txBody>
          <a:bodyPr/>
          <a:lstStyle/>
          <a:p>
            <a:endParaRPr lang="nl-BE"/>
          </a:p>
        </p:txBody>
      </p:sp>
      <p:sp>
        <p:nvSpPr>
          <p:cNvPr id="8" name="Tijdelijke aanduiding voor tekst 7">
            <a:extLst>
              <a:ext uri="{FF2B5EF4-FFF2-40B4-BE49-F238E27FC236}">
                <a16:creationId xmlns:a16="http://schemas.microsoft.com/office/drawing/2014/main" id="{1514D3C1-6C1B-57D5-A460-FFE3ADCE0AF5}"/>
              </a:ext>
            </a:extLst>
          </p:cNvPr>
          <p:cNvSpPr>
            <a:spLocks noGrp="1"/>
          </p:cNvSpPr>
          <p:nvPr>
            <p:ph type="body" sz="quarter" idx="15"/>
          </p:nvPr>
        </p:nvSpPr>
        <p:spPr/>
        <p:txBody>
          <a:bodyPr/>
          <a:lstStyle/>
          <a:p>
            <a:r>
              <a:rPr lang="nl-BE"/>
              <a:t>Wat kunnen JULLIE doen om de EU-reflex te bevorderen?</a:t>
            </a:r>
          </a:p>
        </p:txBody>
      </p:sp>
      <p:sp>
        <p:nvSpPr>
          <p:cNvPr id="9" name="Tijdelijke aanduiding voor tekst 8">
            <a:extLst>
              <a:ext uri="{FF2B5EF4-FFF2-40B4-BE49-F238E27FC236}">
                <a16:creationId xmlns:a16="http://schemas.microsoft.com/office/drawing/2014/main" id="{C9C68EBD-47A9-7953-E974-543CF5A9FC47}"/>
              </a:ext>
            </a:extLst>
          </p:cNvPr>
          <p:cNvSpPr>
            <a:spLocks noGrp="1"/>
          </p:cNvSpPr>
          <p:nvPr>
            <p:ph type="body" sz="quarter" idx="16"/>
          </p:nvPr>
        </p:nvSpPr>
        <p:spPr>
          <a:xfrm>
            <a:off x="9412469" y="4295028"/>
            <a:ext cx="939600" cy="36000"/>
          </a:xfrm>
        </p:spPr>
        <p:txBody>
          <a:bodyPr/>
          <a:lstStyle/>
          <a:p>
            <a:endParaRPr lang="nl-BE"/>
          </a:p>
        </p:txBody>
      </p:sp>
      <p:sp>
        <p:nvSpPr>
          <p:cNvPr id="13" name="Tijdelijke aanduiding voor tekst 12">
            <a:extLst>
              <a:ext uri="{FF2B5EF4-FFF2-40B4-BE49-F238E27FC236}">
                <a16:creationId xmlns:a16="http://schemas.microsoft.com/office/drawing/2014/main" id="{02B917A1-57EA-4BB0-8D42-529A794E0D02}"/>
              </a:ext>
            </a:extLst>
          </p:cNvPr>
          <p:cNvSpPr>
            <a:spLocks noGrp="1"/>
          </p:cNvSpPr>
          <p:nvPr>
            <p:ph type="body" sz="quarter" idx="23"/>
          </p:nvPr>
        </p:nvSpPr>
        <p:spPr/>
        <p:txBody>
          <a:bodyPr/>
          <a:lstStyle/>
          <a:p>
            <a:endParaRPr lang="nl-BE"/>
          </a:p>
        </p:txBody>
      </p:sp>
      <p:sp>
        <p:nvSpPr>
          <p:cNvPr id="14" name="Tijdelijke aanduiding voor tekst 13">
            <a:extLst>
              <a:ext uri="{FF2B5EF4-FFF2-40B4-BE49-F238E27FC236}">
                <a16:creationId xmlns:a16="http://schemas.microsoft.com/office/drawing/2014/main" id="{D0DABF0F-9ABE-C7CB-50F6-2554795B31D0}"/>
              </a:ext>
            </a:extLst>
          </p:cNvPr>
          <p:cNvSpPr>
            <a:spLocks noGrp="1"/>
          </p:cNvSpPr>
          <p:nvPr>
            <p:ph type="body" sz="quarter" idx="24"/>
          </p:nvPr>
        </p:nvSpPr>
        <p:spPr/>
        <p:txBody>
          <a:bodyPr/>
          <a:lstStyle/>
          <a:p>
            <a:endParaRPr lang="nl-BE"/>
          </a:p>
        </p:txBody>
      </p:sp>
      <p:pic>
        <p:nvPicPr>
          <p:cNvPr id="15" name="Tijdelijke aanduiding voor afbeelding 14" descr="Afbeelding met clipart, symbool, Graphics, logo&#10;&#10;Automatisch gegenereerde beschrijving">
            <a:extLst>
              <a:ext uri="{FF2B5EF4-FFF2-40B4-BE49-F238E27FC236}">
                <a16:creationId xmlns:a16="http://schemas.microsoft.com/office/drawing/2014/main" id="{EA09B723-1346-ABD1-C09C-A1ECDF373E96}"/>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t="3543" b="3543"/>
          <a:stretch>
            <a:fillRect/>
          </a:stretch>
        </p:blipFill>
        <p:spPr>
          <a:xfrm>
            <a:off x="1687513" y="2789238"/>
            <a:ext cx="1004887" cy="1004887"/>
          </a:xfrm>
        </p:spPr>
      </p:pic>
      <p:sp>
        <p:nvSpPr>
          <p:cNvPr id="17" name="Tijdelijke aanduiding voor afbeelding 16">
            <a:extLst>
              <a:ext uri="{FF2B5EF4-FFF2-40B4-BE49-F238E27FC236}">
                <a16:creationId xmlns:a16="http://schemas.microsoft.com/office/drawing/2014/main" id="{D3F133BA-4B79-A354-F345-5C95D3CAC356}"/>
              </a:ext>
            </a:extLst>
          </p:cNvPr>
          <p:cNvSpPr>
            <a:spLocks noGrp="1"/>
          </p:cNvSpPr>
          <p:nvPr>
            <p:ph type="pic" sz="quarter" idx="20"/>
          </p:nvPr>
        </p:nvSpPr>
        <p:spPr>
          <a:xfrm>
            <a:off x="5516563" y="2789238"/>
            <a:ext cx="1061790" cy="1072548"/>
          </a:xfrm>
          <a:prstGeom prst="ellipse">
            <a:avLst/>
          </a:prstGeom>
          <a:blipFill dpi="0" rotWithShape="1">
            <a:blip r:embed="rId5">
              <a:extLst>
                <a:ext uri="{28A0092B-C50C-407E-A947-70E740481C1C}">
                  <a14:useLocalDpi xmlns:a14="http://schemas.microsoft.com/office/drawing/2010/main" val="0"/>
                </a:ext>
              </a:extLst>
            </a:blip>
            <a:srcRect/>
            <a:stretch>
              <a:fillRect l="-2735" t="11022" r="-2735" b="11022"/>
            </a:stretch>
          </a:blipFill>
          <a:ln w="57150">
            <a:solidFill>
              <a:srgbClr val="00339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pic>
        <p:nvPicPr>
          <p:cNvPr id="18" name="Tijdelijke aanduiding voor afbeelding 20" descr="Megafoon met effen opvulling">
            <a:extLst>
              <a:ext uri="{FF2B5EF4-FFF2-40B4-BE49-F238E27FC236}">
                <a16:creationId xmlns:a16="http://schemas.microsoft.com/office/drawing/2014/main" id="{A3736EB3-AA16-07B2-0197-05AFB2311EF8}"/>
              </a:ext>
            </a:extLst>
          </p:cNvPr>
          <p:cNvPicPr>
            <a:picLocks noGrp="1" noChangeAspect="1"/>
          </p:cNvPicPr>
          <p:nvPr>
            <p:ph type="pic" sz="quarter" idx="21"/>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79825" y="2789237"/>
            <a:ext cx="1004888" cy="1004887"/>
          </a:xfrm>
        </p:spPr>
      </p:pic>
    </p:spTree>
    <p:custDataLst>
      <p:tags r:id="rId1"/>
    </p:custDataLst>
    <p:extLst>
      <p:ext uri="{BB962C8B-B14F-4D97-AF65-F5344CB8AC3E}">
        <p14:creationId xmlns:p14="http://schemas.microsoft.com/office/powerpoint/2010/main" val="2074977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E8874F2-5496-83F9-350C-89D8DA3DA65D}"/>
              </a:ext>
            </a:extLst>
          </p:cNvPr>
          <p:cNvSpPr>
            <a:spLocks noGrp="1"/>
          </p:cNvSpPr>
          <p:nvPr>
            <p:ph type="ctrTitle"/>
          </p:nvPr>
        </p:nvSpPr>
        <p:spPr/>
        <p:txBody>
          <a:bodyPr/>
          <a:lstStyle/>
          <a:p>
            <a:r>
              <a:rPr lang="nl-BE"/>
              <a:t>Wat is een EU-reflex?</a:t>
            </a:r>
            <a:br>
              <a:rPr lang="nl-BE"/>
            </a:br>
            <a:r>
              <a:rPr lang="nl-BE"/>
              <a:t>Waarom is het belangrijk om een EU-reflex te hebben?</a:t>
            </a:r>
          </a:p>
        </p:txBody>
      </p:sp>
      <p:sp>
        <p:nvSpPr>
          <p:cNvPr id="4" name="Tijdelijke aanduiding voor datum 3">
            <a:extLst>
              <a:ext uri="{FF2B5EF4-FFF2-40B4-BE49-F238E27FC236}">
                <a16:creationId xmlns:a16="http://schemas.microsoft.com/office/drawing/2014/main" id="{FAF7FA3D-E485-B58E-B098-6694E9F1AFC1}"/>
              </a:ext>
            </a:extLst>
          </p:cNvPr>
          <p:cNvSpPr>
            <a:spLocks noGrp="1"/>
          </p:cNvSpPr>
          <p:nvPr>
            <p:ph type="dt" sz="half" idx="2"/>
          </p:nvPr>
        </p:nvSpPr>
        <p:spPr/>
        <p:txBody>
          <a:bodyPr/>
          <a:lstStyle/>
          <a:p>
            <a:endParaRPr lang="nl-BE"/>
          </a:p>
        </p:txBody>
      </p:sp>
      <p:sp>
        <p:nvSpPr>
          <p:cNvPr id="5" name="Tijdelijke aanduiding voor tekst 4">
            <a:extLst>
              <a:ext uri="{FF2B5EF4-FFF2-40B4-BE49-F238E27FC236}">
                <a16:creationId xmlns:a16="http://schemas.microsoft.com/office/drawing/2014/main" id="{8B80892D-DEE6-BDDA-F81D-DB1FDF381FFC}"/>
              </a:ext>
            </a:extLst>
          </p:cNvPr>
          <p:cNvSpPr>
            <a:spLocks noGrp="1"/>
          </p:cNvSpPr>
          <p:nvPr>
            <p:ph type="body" sz="quarter" idx="11"/>
          </p:nvPr>
        </p:nvSpPr>
        <p:spPr/>
        <p:txBody>
          <a:bodyPr/>
          <a:lstStyle/>
          <a:p>
            <a:endParaRPr lang="nl-BE"/>
          </a:p>
        </p:txBody>
      </p:sp>
      <p:sp>
        <p:nvSpPr>
          <p:cNvPr id="6" name="Tijdelijke aanduiding voor tekst 5">
            <a:extLst>
              <a:ext uri="{FF2B5EF4-FFF2-40B4-BE49-F238E27FC236}">
                <a16:creationId xmlns:a16="http://schemas.microsoft.com/office/drawing/2014/main" id="{F37978CD-382F-F92C-3916-59D19724A566}"/>
              </a:ext>
            </a:extLst>
          </p:cNvPr>
          <p:cNvSpPr>
            <a:spLocks noGrp="1"/>
          </p:cNvSpPr>
          <p:nvPr>
            <p:ph type="body" sz="quarter" idx="12"/>
          </p:nvPr>
        </p:nvSpPr>
        <p:spPr/>
        <p:txBody>
          <a:bodyPr/>
          <a:lstStyle/>
          <a:p>
            <a:endParaRPr lang="nl-BE"/>
          </a:p>
        </p:txBody>
      </p:sp>
      <p:sp>
        <p:nvSpPr>
          <p:cNvPr id="7" name="Tijdelijke aanduiding voor tekst 6">
            <a:extLst>
              <a:ext uri="{FF2B5EF4-FFF2-40B4-BE49-F238E27FC236}">
                <a16:creationId xmlns:a16="http://schemas.microsoft.com/office/drawing/2014/main" id="{E5DCEE35-648E-161D-4A38-3B595C2282F9}"/>
              </a:ext>
            </a:extLst>
          </p:cNvPr>
          <p:cNvSpPr>
            <a:spLocks noGrp="1"/>
          </p:cNvSpPr>
          <p:nvPr>
            <p:ph type="body" sz="quarter" idx="14"/>
          </p:nvPr>
        </p:nvSpPr>
        <p:spPr/>
        <p:txBody>
          <a:bodyPr/>
          <a:lstStyle/>
          <a:p>
            <a:endParaRPr lang="nl-BE"/>
          </a:p>
        </p:txBody>
      </p:sp>
      <p:sp>
        <p:nvSpPr>
          <p:cNvPr id="8" name="Tijdelijke aanduiding voor tekst 7">
            <a:extLst>
              <a:ext uri="{FF2B5EF4-FFF2-40B4-BE49-F238E27FC236}">
                <a16:creationId xmlns:a16="http://schemas.microsoft.com/office/drawing/2014/main" id="{9492E63F-2B94-F2B1-8F5F-0CFA91DCA121}"/>
              </a:ext>
            </a:extLst>
          </p:cNvPr>
          <p:cNvSpPr>
            <a:spLocks noGrp="1"/>
          </p:cNvSpPr>
          <p:nvPr>
            <p:ph type="body" sz="quarter" idx="16"/>
          </p:nvPr>
        </p:nvSpPr>
        <p:spPr/>
        <p:txBody>
          <a:bodyPr/>
          <a:lstStyle/>
          <a:p>
            <a:endParaRPr lang="nl-BE"/>
          </a:p>
        </p:txBody>
      </p:sp>
      <p:sp>
        <p:nvSpPr>
          <p:cNvPr id="11" name="Tijdelijke aanduiding voor afbeelding 10">
            <a:extLst>
              <a:ext uri="{FF2B5EF4-FFF2-40B4-BE49-F238E27FC236}">
                <a16:creationId xmlns:a16="http://schemas.microsoft.com/office/drawing/2014/main" id="{A2CDF446-239F-670C-1425-A39EFE04FA73}"/>
              </a:ext>
            </a:extLst>
          </p:cNvPr>
          <p:cNvSpPr>
            <a:spLocks noGrp="1"/>
          </p:cNvSpPr>
          <p:nvPr>
            <p:ph type="pic" sz="quarter" idx="13"/>
          </p:nvPr>
        </p:nvSpPr>
        <p:spPr/>
      </p:sp>
      <p:grpSp>
        <p:nvGrpSpPr>
          <p:cNvPr id="12" name="Groep 11">
            <a:extLst>
              <a:ext uri="{FF2B5EF4-FFF2-40B4-BE49-F238E27FC236}">
                <a16:creationId xmlns:a16="http://schemas.microsoft.com/office/drawing/2014/main" id="{B5277654-AAAB-0003-54D7-8AD87BBF1513}"/>
              </a:ext>
            </a:extLst>
          </p:cNvPr>
          <p:cNvGrpSpPr/>
          <p:nvPr/>
        </p:nvGrpSpPr>
        <p:grpSpPr>
          <a:xfrm rot="1744771">
            <a:off x="4719437" y="3018974"/>
            <a:ext cx="7363468" cy="2811254"/>
            <a:chOff x="6982485" y="1405134"/>
            <a:chExt cx="2775708" cy="1127108"/>
          </a:xfrm>
        </p:grpSpPr>
        <p:sp>
          <p:nvSpPr>
            <p:cNvPr id="13" name="Vrije vorm: vorm 12">
              <a:extLst>
                <a:ext uri="{FF2B5EF4-FFF2-40B4-BE49-F238E27FC236}">
                  <a16:creationId xmlns:a16="http://schemas.microsoft.com/office/drawing/2014/main" id="{E704798E-B65D-682F-F984-B87586D08E46}"/>
                </a:ext>
              </a:extLst>
            </p:cNvPr>
            <p:cNvSpPr/>
            <p:nvPr/>
          </p:nvSpPr>
          <p:spPr>
            <a:xfrm>
              <a:off x="7563782" y="1585586"/>
              <a:ext cx="105961" cy="121697"/>
            </a:xfrm>
            <a:custGeom>
              <a:avLst/>
              <a:gdLst>
                <a:gd name="connsiteX0" fmla="*/ 202146 w 224576"/>
                <a:gd name="connsiteY0" fmla="*/ 186233 h 257927"/>
                <a:gd name="connsiteX1" fmla="*/ 126613 w 224576"/>
                <a:gd name="connsiteY1" fmla="*/ 19 h 257927"/>
                <a:gd name="connsiteX2" fmla="*/ 126327 w 224576"/>
                <a:gd name="connsiteY2" fmla="*/ 305 h 257927"/>
                <a:gd name="connsiteX3" fmla="*/ 61176 w 224576"/>
                <a:gd name="connsiteY3" fmla="*/ 80410 h 257927"/>
                <a:gd name="connsiteX4" fmla="*/ 51270 w 224576"/>
                <a:gd name="connsiteY4" fmla="*/ 94602 h 257927"/>
                <a:gd name="connsiteX5" fmla="*/ 502 w 224576"/>
                <a:gd name="connsiteY5" fmla="*/ 253860 h 257927"/>
                <a:gd name="connsiteX6" fmla="*/ 202146 w 224576"/>
                <a:gd name="connsiteY6" fmla="*/ 186328 h 2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576" h="257927">
                  <a:moveTo>
                    <a:pt x="202146" y="186233"/>
                  </a:moveTo>
                  <a:cubicBezTo>
                    <a:pt x="252438" y="114319"/>
                    <a:pt x="214243" y="-1696"/>
                    <a:pt x="126613" y="19"/>
                  </a:cubicBezTo>
                  <a:cubicBezTo>
                    <a:pt x="126613" y="19"/>
                    <a:pt x="126422" y="209"/>
                    <a:pt x="126327" y="305"/>
                  </a:cubicBezTo>
                  <a:cubicBezTo>
                    <a:pt x="102895" y="25832"/>
                    <a:pt x="81083" y="52502"/>
                    <a:pt x="61176" y="80410"/>
                  </a:cubicBezTo>
                  <a:cubicBezTo>
                    <a:pt x="57842" y="85077"/>
                    <a:pt x="54508" y="89840"/>
                    <a:pt x="51270" y="94602"/>
                  </a:cubicBezTo>
                  <a:cubicBezTo>
                    <a:pt x="19933" y="140894"/>
                    <a:pt x="-3785" y="198520"/>
                    <a:pt x="502" y="253860"/>
                  </a:cubicBezTo>
                  <a:cubicBezTo>
                    <a:pt x="75082" y="266147"/>
                    <a:pt x="155854" y="252527"/>
                    <a:pt x="202146" y="186328"/>
                  </a:cubicBezTo>
                  <a:close/>
                </a:path>
              </a:pathLst>
            </a:custGeom>
            <a:solidFill>
              <a:srgbClr val="003399"/>
            </a:solidFill>
            <a:ln w="9525" cap="flat">
              <a:noFill/>
              <a:prstDash val="solid"/>
              <a:miter/>
            </a:ln>
          </p:spPr>
          <p:txBody>
            <a:bodyPr rtlCol="0" anchor="ctr"/>
            <a:lstStyle/>
            <a:p>
              <a:endParaRPr lang="nl-BE" sz="4622"/>
            </a:p>
          </p:txBody>
        </p:sp>
        <p:sp>
          <p:nvSpPr>
            <p:cNvPr id="14" name="Vrije vorm: vorm 13">
              <a:extLst>
                <a:ext uri="{FF2B5EF4-FFF2-40B4-BE49-F238E27FC236}">
                  <a16:creationId xmlns:a16="http://schemas.microsoft.com/office/drawing/2014/main" id="{443286D3-6091-1A4C-3FC9-4750074B94EB}"/>
                </a:ext>
              </a:extLst>
            </p:cNvPr>
            <p:cNvSpPr/>
            <p:nvPr/>
          </p:nvSpPr>
          <p:spPr>
            <a:xfrm>
              <a:off x="7544263" y="1405134"/>
              <a:ext cx="2213930" cy="1127108"/>
            </a:xfrm>
            <a:custGeom>
              <a:avLst/>
              <a:gdLst>
                <a:gd name="connsiteX0" fmla="*/ 3058192 w 3652932"/>
                <a:gd name="connsiteY0" fmla="*/ 796138 h 2388809"/>
                <a:gd name="connsiteX1" fmla="*/ 2805684 w 3652932"/>
                <a:gd name="connsiteY1" fmla="*/ 687838 h 2388809"/>
                <a:gd name="connsiteX2" fmla="*/ 2613088 w 3652932"/>
                <a:gd name="connsiteY2" fmla="*/ 483527 h 2388809"/>
                <a:gd name="connsiteX3" fmla="*/ 2442496 w 3652932"/>
                <a:gd name="connsiteY3" fmla="*/ 266738 h 2388809"/>
                <a:gd name="connsiteX4" fmla="*/ 2223897 w 3652932"/>
                <a:gd name="connsiteY4" fmla="*/ 113290 h 2388809"/>
                <a:gd name="connsiteX5" fmla="*/ 1657445 w 3652932"/>
                <a:gd name="connsiteY5" fmla="*/ 38 h 2388809"/>
                <a:gd name="connsiteX6" fmla="*/ 1021651 w 3652932"/>
                <a:gd name="connsiteY6" fmla="*/ 68523 h 2388809"/>
                <a:gd name="connsiteX7" fmla="*/ 456247 w 3652932"/>
                <a:gd name="connsiteY7" fmla="*/ 256356 h 2388809"/>
                <a:gd name="connsiteX8" fmla="*/ 151067 w 3652932"/>
                <a:gd name="connsiteY8" fmla="*/ 474383 h 2388809"/>
                <a:gd name="connsiteX9" fmla="*/ 245269 w 3652932"/>
                <a:gd name="connsiteY9" fmla="*/ 678599 h 2388809"/>
                <a:gd name="connsiteX10" fmla="*/ 0 w 3652932"/>
                <a:gd name="connsiteY10" fmla="*/ 801948 h 2388809"/>
                <a:gd name="connsiteX11" fmla="*/ 18764 w 3652932"/>
                <a:gd name="connsiteY11" fmla="*/ 838048 h 2388809"/>
                <a:gd name="connsiteX12" fmla="*/ 20193 w 3652932"/>
                <a:gd name="connsiteY12" fmla="*/ 839857 h 2388809"/>
                <a:gd name="connsiteX13" fmla="*/ 224790 w 3652932"/>
                <a:gd name="connsiteY13" fmla="*/ 906628 h 2388809"/>
                <a:gd name="connsiteX14" fmla="*/ 369284 w 3652932"/>
                <a:gd name="connsiteY14" fmla="*/ 847477 h 2388809"/>
                <a:gd name="connsiteX15" fmla="*/ 443675 w 3652932"/>
                <a:gd name="connsiteY15" fmla="*/ 808139 h 2388809"/>
                <a:gd name="connsiteX16" fmla="*/ 528161 w 3652932"/>
                <a:gd name="connsiteY16" fmla="*/ 766515 h 2388809"/>
                <a:gd name="connsiteX17" fmla="*/ 592455 w 3652932"/>
                <a:gd name="connsiteY17" fmla="*/ 737940 h 2388809"/>
                <a:gd name="connsiteX18" fmla="*/ 1513999 w 3652932"/>
                <a:gd name="connsiteY18" fmla="*/ 489051 h 2388809"/>
                <a:gd name="connsiteX19" fmla="*/ 1519142 w 3652932"/>
                <a:gd name="connsiteY19" fmla="*/ 526866 h 2388809"/>
                <a:gd name="connsiteX20" fmla="*/ 931831 w 3652932"/>
                <a:gd name="connsiteY20" fmla="*/ 718032 h 2388809"/>
                <a:gd name="connsiteX21" fmla="*/ 779717 w 3652932"/>
                <a:gd name="connsiteY21" fmla="*/ 938155 h 2388809"/>
                <a:gd name="connsiteX22" fmla="*/ 780383 w 3652932"/>
                <a:gd name="connsiteY22" fmla="*/ 1035120 h 2388809"/>
                <a:gd name="connsiteX23" fmla="*/ 817912 w 3652932"/>
                <a:gd name="connsiteY23" fmla="*/ 1075601 h 2388809"/>
                <a:gd name="connsiteX24" fmla="*/ 1085088 w 3652932"/>
                <a:gd name="connsiteY24" fmla="*/ 1167517 h 2388809"/>
                <a:gd name="connsiteX25" fmla="*/ 1662684 w 3652932"/>
                <a:gd name="connsiteY25" fmla="*/ 1057027 h 2388809"/>
                <a:gd name="connsiteX26" fmla="*/ 1662684 w 3652932"/>
                <a:gd name="connsiteY26" fmla="*/ 1095508 h 2388809"/>
                <a:gd name="connsiteX27" fmla="*/ 1085183 w 3652932"/>
                <a:gd name="connsiteY27" fmla="*/ 1210666 h 2388809"/>
                <a:gd name="connsiteX28" fmla="*/ 1007459 w 3652932"/>
                <a:gd name="connsiteY28" fmla="*/ 1501559 h 2388809"/>
                <a:gd name="connsiteX29" fmla="*/ 1240345 w 3652932"/>
                <a:gd name="connsiteY29" fmla="*/ 1621574 h 2388809"/>
                <a:gd name="connsiteX30" fmla="*/ 1798701 w 3652932"/>
                <a:gd name="connsiteY30" fmla="*/ 1492415 h 2388809"/>
                <a:gd name="connsiteX31" fmla="*/ 1808893 w 3652932"/>
                <a:gd name="connsiteY31" fmla="*/ 1529563 h 2388809"/>
                <a:gd name="connsiteX32" fmla="*/ 1284065 w 3652932"/>
                <a:gd name="connsiteY32" fmla="*/ 1656817 h 2388809"/>
                <a:gd name="connsiteX33" fmla="*/ 1206246 w 3652932"/>
                <a:gd name="connsiteY33" fmla="*/ 1847793 h 2388809"/>
                <a:gd name="connsiteX34" fmla="*/ 1437513 w 3652932"/>
                <a:gd name="connsiteY34" fmla="*/ 2034959 h 2388809"/>
                <a:gd name="connsiteX35" fmla="*/ 2031587 w 3652932"/>
                <a:gd name="connsiteY35" fmla="*/ 1988382 h 2388809"/>
                <a:gd name="connsiteX36" fmla="*/ 2034064 w 3652932"/>
                <a:gd name="connsiteY36" fmla="*/ 1987620 h 2388809"/>
                <a:gd name="connsiteX37" fmla="*/ 2089309 w 3652932"/>
                <a:gd name="connsiteY37" fmla="*/ 2060772 h 2388809"/>
                <a:gd name="connsiteX38" fmla="*/ 2421636 w 3652932"/>
                <a:gd name="connsiteY38" fmla="*/ 2299183 h 2388809"/>
                <a:gd name="connsiteX39" fmla="*/ 3136392 w 3652932"/>
                <a:gd name="connsiteY39" fmla="*/ 2371573 h 2388809"/>
                <a:gd name="connsiteX40" fmla="*/ 3498342 w 3652932"/>
                <a:gd name="connsiteY40" fmla="*/ 2297468 h 2388809"/>
                <a:gd name="connsiteX41" fmla="*/ 3652933 w 3652932"/>
                <a:gd name="connsiteY41" fmla="*/ 800424 h 2388809"/>
                <a:gd name="connsiteX42" fmla="*/ 3058192 w 3652932"/>
                <a:gd name="connsiteY42" fmla="*/ 795947 h 2388809"/>
                <a:gd name="connsiteX0" fmla="*/ 3058192 w 4692238"/>
                <a:gd name="connsiteY0" fmla="*/ 796138 h 2388809"/>
                <a:gd name="connsiteX1" fmla="*/ 2805684 w 4692238"/>
                <a:gd name="connsiteY1" fmla="*/ 687838 h 2388809"/>
                <a:gd name="connsiteX2" fmla="*/ 2613088 w 4692238"/>
                <a:gd name="connsiteY2" fmla="*/ 483527 h 2388809"/>
                <a:gd name="connsiteX3" fmla="*/ 2442496 w 4692238"/>
                <a:gd name="connsiteY3" fmla="*/ 266738 h 2388809"/>
                <a:gd name="connsiteX4" fmla="*/ 2223897 w 4692238"/>
                <a:gd name="connsiteY4" fmla="*/ 113290 h 2388809"/>
                <a:gd name="connsiteX5" fmla="*/ 1657445 w 4692238"/>
                <a:gd name="connsiteY5" fmla="*/ 38 h 2388809"/>
                <a:gd name="connsiteX6" fmla="*/ 1021651 w 4692238"/>
                <a:gd name="connsiteY6" fmla="*/ 68523 h 2388809"/>
                <a:gd name="connsiteX7" fmla="*/ 456247 w 4692238"/>
                <a:gd name="connsiteY7" fmla="*/ 256356 h 2388809"/>
                <a:gd name="connsiteX8" fmla="*/ 151067 w 4692238"/>
                <a:gd name="connsiteY8" fmla="*/ 474383 h 2388809"/>
                <a:gd name="connsiteX9" fmla="*/ 245269 w 4692238"/>
                <a:gd name="connsiteY9" fmla="*/ 678599 h 2388809"/>
                <a:gd name="connsiteX10" fmla="*/ 0 w 4692238"/>
                <a:gd name="connsiteY10" fmla="*/ 801948 h 2388809"/>
                <a:gd name="connsiteX11" fmla="*/ 18764 w 4692238"/>
                <a:gd name="connsiteY11" fmla="*/ 838048 h 2388809"/>
                <a:gd name="connsiteX12" fmla="*/ 20193 w 4692238"/>
                <a:gd name="connsiteY12" fmla="*/ 839857 h 2388809"/>
                <a:gd name="connsiteX13" fmla="*/ 224790 w 4692238"/>
                <a:gd name="connsiteY13" fmla="*/ 906628 h 2388809"/>
                <a:gd name="connsiteX14" fmla="*/ 369284 w 4692238"/>
                <a:gd name="connsiteY14" fmla="*/ 847477 h 2388809"/>
                <a:gd name="connsiteX15" fmla="*/ 443675 w 4692238"/>
                <a:gd name="connsiteY15" fmla="*/ 808139 h 2388809"/>
                <a:gd name="connsiteX16" fmla="*/ 528161 w 4692238"/>
                <a:gd name="connsiteY16" fmla="*/ 766515 h 2388809"/>
                <a:gd name="connsiteX17" fmla="*/ 592455 w 4692238"/>
                <a:gd name="connsiteY17" fmla="*/ 737940 h 2388809"/>
                <a:gd name="connsiteX18" fmla="*/ 1513999 w 4692238"/>
                <a:gd name="connsiteY18" fmla="*/ 489051 h 2388809"/>
                <a:gd name="connsiteX19" fmla="*/ 1519142 w 4692238"/>
                <a:gd name="connsiteY19" fmla="*/ 526866 h 2388809"/>
                <a:gd name="connsiteX20" fmla="*/ 931831 w 4692238"/>
                <a:gd name="connsiteY20" fmla="*/ 718032 h 2388809"/>
                <a:gd name="connsiteX21" fmla="*/ 779717 w 4692238"/>
                <a:gd name="connsiteY21" fmla="*/ 938155 h 2388809"/>
                <a:gd name="connsiteX22" fmla="*/ 780383 w 4692238"/>
                <a:gd name="connsiteY22" fmla="*/ 1035120 h 2388809"/>
                <a:gd name="connsiteX23" fmla="*/ 817912 w 4692238"/>
                <a:gd name="connsiteY23" fmla="*/ 1075601 h 2388809"/>
                <a:gd name="connsiteX24" fmla="*/ 1085088 w 4692238"/>
                <a:gd name="connsiteY24" fmla="*/ 1167517 h 2388809"/>
                <a:gd name="connsiteX25" fmla="*/ 1662684 w 4692238"/>
                <a:gd name="connsiteY25" fmla="*/ 1057027 h 2388809"/>
                <a:gd name="connsiteX26" fmla="*/ 1662684 w 4692238"/>
                <a:gd name="connsiteY26" fmla="*/ 1095508 h 2388809"/>
                <a:gd name="connsiteX27" fmla="*/ 1085183 w 4692238"/>
                <a:gd name="connsiteY27" fmla="*/ 1210666 h 2388809"/>
                <a:gd name="connsiteX28" fmla="*/ 1007459 w 4692238"/>
                <a:gd name="connsiteY28" fmla="*/ 1501559 h 2388809"/>
                <a:gd name="connsiteX29" fmla="*/ 1240345 w 4692238"/>
                <a:gd name="connsiteY29" fmla="*/ 1621574 h 2388809"/>
                <a:gd name="connsiteX30" fmla="*/ 1798701 w 4692238"/>
                <a:gd name="connsiteY30" fmla="*/ 1492415 h 2388809"/>
                <a:gd name="connsiteX31" fmla="*/ 1808893 w 4692238"/>
                <a:gd name="connsiteY31" fmla="*/ 1529563 h 2388809"/>
                <a:gd name="connsiteX32" fmla="*/ 1284065 w 4692238"/>
                <a:gd name="connsiteY32" fmla="*/ 1656817 h 2388809"/>
                <a:gd name="connsiteX33" fmla="*/ 1206246 w 4692238"/>
                <a:gd name="connsiteY33" fmla="*/ 1847793 h 2388809"/>
                <a:gd name="connsiteX34" fmla="*/ 1437513 w 4692238"/>
                <a:gd name="connsiteY34" fmla="*/ 2034959 h 2388809"/>
                <a:gd name="connsiteX35" fmla="*/ 2031587 w 4692238"/>
                <a:gd name="connsiteY35" fmla="*/ 1988382 h 2388809"/>
                <a:gd name="connsiteX36" fmla="*/ 2034064 w 4692238"/>
                <a:gd name="connsiteY36" fmla="*/ 1987620 h 2388809"/>
                <a:gd name="connsiteX37" fmla="*/ 2089309 w 4692238"/>
                <a:gd name="connsiteY37" fmla="*/ 2060772 h 2388809"/>
                <a:gd name="connsiteX38" fmla="*/ 2421636 w 4692238"/>
                <a:gd name="connsiteY38" fmla="*/ 2299183 h 2388809"/>
                <a:gd name="connsiteX39" fmla="*/ 3136392 w 4692238"/>
                <a:gd name="connsiteY39" fmla="*/ 2371573 h 2388809"/>
                <a:gd name="connsiteX40" fmla="*/ 3498342 w 4692238"/>
                <a:gd name="connsiteY40" fmla="*/ 2297468 h 2388809"/>
                <a:gd name="connsiteX41" fmla="*/ 4692238 w 4692238"/>
                <a:gd name="connsiteY41" fmla="*/ 926363 h 2388809"/>
                <a:gd name="connsiteX42" fmla="*/ 3058192 w 4692238"/>
                <a:gd name="connsiteY42" fmla="*/ 795947 h 2388809"/>
                <a:gd name="connsiteX43" fmla="*/ 3058192 w 4692238"/>
                <a:gd name="connsiteY43" fmla="*/ 796138 h 238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692238" h="2388809">
                  <a:moveTo>
                    <a:pt x="3058192" y="796138"/>
                  </a:moveTo>
                  <a:cubicBezTo>
                    <a:pt x="2968371" y="774801"/>
                    <a:pt x="2882075" y="740130"/>
                    <a:pt x="2805684" y="687838"/>
                  </a:cubicBezTo>
                  <a:cubicBezTo>
                    <a:pt x="2727293" y="634213"/>
                    <a:pt x="2667953" y="559917"/>
                    <a:pt x="2613088" y="483527"/>
                  </a:cubicBezTo>
                  <a:cubicBezTo>
                    <a:pt x="2559463" y="408946"/>
                    <a:pt x="2507933" y="331794"/>
                    <a:pt x="2442496" y="266738"/>
                  </a:cubicBezTo>
                  <a:cubicBezTo>
                    <a:pt x="2379154" y="203778"/>
                    <a:pt x="2304002" y="152438"/>
                    <a:pt x="2223897" y="113290"/>
                  </a:cubicBezTo>
                  <a:cubicBezTo>
                    <a:pt x="2047875" y="27660"/>
                    <a:pt x="1851755" y="-1200"/>
                    <a:pt x="1657445" y="38"/>
                  </a:cubicBezTo>
                  <a:cubicBezTo>
                    <a:pt x="1445324" y="1371"/>
                    <a:pt x="1229868" y="29089"/>
                    <a:pt x="1021651" y="68523"/>
                  </a:cubicBezTo>
                  <a:cubicBezTo>
                    <a:pt x="826008" y="105575"/>
                    <a:pt x="632746" y="162915"/>
                    <a:pt x="456247" y="256356"/>
                  </a:cubicBezTo>
                  <a:cubicBezTo>
                    <a:pt x="348329" y="313506"/>
                    <a:pt x="240601" y="386182"/>
                    <a:pt x="151067" y="474383"/>
                  </a:cubicBezTo>
                  <a:cubicBezTo>
                    <a:pt x="230981" y="495624"/>
                    <a:pt x="277368" y="593541"/>
                    <a:pt x="245269" y="678599"/>
                  </a:cubicBezTo>
                  <a:cubicBezTo>
                    <a:pt x="206692" y="780707"/>
                    <a:pt x="99346" y="812901"/>
                    <a:pt x="0" y="801948"/>
                  </a:cubicBezTo>
                  <a:cubicBezTo>
                    <a:pt x="4381" y="814330"/>
                    <a:pt x="10573" y="826427"/>
                    <a:pt x="18764" y="838048"/>
                  </a:cubicBezTo>
                  <a:cubicBezTo>
                    <a:pt x="19240" y="838714"/>
                    <a:pt x="19717" y="839286"/>
                    <a:pt x="20193" y="839857"/>
                  </a:cubicBezTo>
                  <a:cubicBezTo>
                    <a:pt x="66199" y="902913"/>
                    <a:pt x="151638" y="920725"/>
                    <a:pt x="224790" y="906628"/>
                  </a:cubicBezTo>
                  <a:cubicBezTo>
                    <a:pt x="276225" y="896722"/>
                    <a:pt x="323659" y="872052"/>
                    <a:pt x="369284" y="847477"/>
                  </a:cubicBezTo>
                  <a:lnTo>
                    <a:pt x="443675" y="808139"/>
                  </a:lnTo>
                  <a:cubicBezTo>
                    <a:pt x="471583" y="793756"/>
                    <a:pt x="499681" y="779850"/>
                    <a:pt x="528161" y="766515"/>
                  </a:cubicBezTo>
                  <a:cubicBezTo>
                    <a:pt x="549402" y="756609"/>
                    <a:pt x="570833" y="747179"/>
                    <a:pt x="592455" y="737940"/>
                  </a:cubicBezTo>
                  <a:cubicBezTo>
                    <a:pt x="869918" y="571919"/>
                    <a:pt x="1195197" y="517245"/>
                    <a:pt x="1513999" y="489051"/>
                  </a:cubicBezTo>
                  <a:cubicBezTo>
                    <a:pt x="1536763" y="487051"/>
                    <a:pt x="1538573" y="520484"/>
                    <a:pt x="1519142" y="526866"/>
                  </a:cubicBezTo>
                  <a:cubicBezTo>
                    <a:pt x="1325404" y="590493"/>
                    <a:pt x="1102233" y="595446"/>
                    <a:pt x="931831" y="718032"/>
                  </a:cubicBezTo>
                  <a:cubicBezTo>
                    <a:pt x="858298" y="770896"/>
                    <a:pt x="796861" y="847477"/>
                    <a:pt x="779717" y="938155"/>
                  </a:cubicBezTo>
                  <a:cubicBezTo>
                    <a:pt x="773716" y="969969"/>
                    <a:pt x="774001" y="1003211"/>
                    <a:pt x="780383" y="1035120"/>
                  </a:cubicBezTo>
                  <a:cubicBezTo>
                    <a:pt x="790575" y="1049598"/>
                    <a:pt x="802958" y="1063219"/>
                    <a:pt x="817912" y="1075601"/>
                  </a:cubicBezTo>
                  <a:cubicBezTo>
                    <a:pt x="891064" y="1136371"/>
                    <a:pt x="989552" y="1159040"/>
                    <a:pt x="1085088" y="1167517"/>
                  </a:cubicBezTo>
                  <a:cubicBezTo>
                    <a:pt x="1263491" y="1079887"/>
                    <a:pt x="1463516" y="1041121"/>
                    <a:pt x="1662684" y="1057027"/>
                  </a:cubicBezTo>
                  <a:cubicBezTo>
                    <a:pt x="1687259" y="1059028"/>
                    <a:pt x="1687354" y="1097509"/>
                    <a:pt x="1662684" y="1095508"/>
                  </a:cubicBezTo>
                  <a:cubicBezTo>
                    <a:pt x="1462468" y="1079506"/>
                    <a:pt x="1262729" y="1119511"/>
                    <a:pt x="1085183" y="1210666"/>
                  </a:cubicBezTo>
                  <a:cubicBezTo>
                    <a:pt x="993076" y="1280008"/>
                    <a:pt x="931735" y="1394498"/>
                    <a:pt x="1007459" y="1501559"/>
                  </a:cubicBezTo>
                  <a:cubicBezTo>
                    <a:pt x="1059942" y="1575854"/>
                    <a:pt x="1149477" y="1607572"/>
                    <a:pt x="1240345" y="1621574"/>
                  </a:cubicBezTo>
                  <a:cubicBezTo>
                    <a:pt x="1432084" y="1608906"/>
                    <a:pt x="1620298" y="1565377"/>
                    <a:pt x="1798701" y="1492415"/>
                  </a:cubicBezTo>
                  <a:cubicBezTo>
                    <a:pt x="1821656" y="1482985"/>
                    <a:pt x="1831562" y="1520323"/>
                    <a:pt x="1808893" y="1529563"/>
                  </a:cubicBezTo>
                  <a:cubicBezTo>
                    <a:pt x="1641062" y="1598238"/>
                    <a:pt x="1464183" y="1640910"/>
                    <a:pt x="1284065" y="1656817"/>
                  </a:cubicBezTo>
                  <a:cubicBezTo>
                    <a:pt x="1232535" y="1706632"/>
                    <a:pt x="1197769" y="1769688"/>
                    <a:pt x="1206246" y="1847793"/>
                  </a:cubicBezTo>
                  <a:cubicBezTo>
                    <a:pt x="1218914" y="1965046"/>
                    <a:pt x="1333500" y="2018671"/>
                    <a:pt x="1437513" y="2034959"/>
                  </a:cubicBezTo>
                  <a:cubicBezTo>
                    <a:pt x="1634014" y="2065725"/>
                    <a:pt x="1839277" y="2045532"/>
                    <a:pt x="2031587" y="1988382"/>
                  </a:cubicBezTo>
                  <a:cubicBezTo>
                    <a:pt x="2032444" y="1988096"/>
                    <a:pt x="2033302" y="1987906"/>
                    <a:pt x="2034064" y="1987620"/>
                  </a:cubicBezTo>
                  <a:cubicBezTo>
                    <a:pt x="2050923" y="2013147"/>
                    <a:pt x="2069402" y="2037531"/>
                    <a:pt x="2089309" y="2060772"/>
                  </a:cubicBezTo>
                  <a:cubicBezTo>
                    <a:pt x="2178272" y="2164880"/>
                    <a:pt x="2295049" y="2245176"/>
                    <a:pt x="2421636" y="2299183"/>
                  </a:cubicBezTo>
                  <a:cubicBezTo>
                    <a:pt x="2647760" y="2395671"/>
                    <a:pt x="2895410" y="2404339"/>
                    <a:pt x="3136392" y="2371573"/>
                  </a:cubicBezTo>
                  <a:cubicBezTo>
                    <a:pt x="3258598" y="2354904"/>
                    <a:pt x="3378994" y="2328139"/>
                    <a:pt x="3498342" y="2297468"/>
                  </a:cubicBezTo>
                  <a:cubicBezTo>
                    <a:pt x="3549872" y="1798453"/>
                    <a:pt x="4640708" y="1425378"/>
                    <a:pt x="4692238" y="926363"/>
                  </a:cubicBezTo>
                  <a:cubicBezTo>
                    <a:pt x="4494975" y="948556"/>
                    <a:pt x="3253074" y="842334"/>
                    <a:pt x="3058192" y="795947"/>
                  </a:cubicBezTo>
                  <a:lnTo>
                    <a:pt x="3058192" y="796138"/>
                  </a:lnTo>
                  <a:close/>
                </a:path>
              </a:pathLst>
            </a:custGeom>
            <a:solidFill>
              <a:srgbClr val="003399"/>
            </a:solidFill>
            <a:ln w="9525" cap="flat">
              <a:noFill/>
              <a:prstDash val="solid"/>
              <a:miter/>
            </a:ln>
          </p:spPr>
          <p:txBody>
            <a:bodyPr rtlCol="0" anchor="ctr"/>
            <a:lstStyle/>
            <a:p>
              <a:endParaRPr lang="nl-BE" sz="4622"/>
            </a:p>
          </p:txBody>
        </p:sp>
        <p:sp>
          <p:nvSpPr>
            <p:cNvPr id="15" name="Vrije vorm: vorm 14">
              <a:extLst>
                <a:ext uri="{FF2B5EF4-FFF2-40B4-BE49-F238E27FC236}">
                  <a16:creationId xmlns:a16="http://schemas.microsoft.com/office/drawing/2014/main" id="{C3BC8823-C902-C769-F783-FE5C86689E49}"/>
                </a:ext>
              </a:extLst>
            </p:cNvPr>
            <p:cNvSpPr/>
            <p:nvPr/>
          </p:nvSpPr>
          <p:spPr>
            <a:xfrm>
              <a:off x="7805985" y="1614942"/>
              <a:ext cx="318501" cy="180188"/>
            </a:xfrm>
            <a:custGeom>
              <a:avLst/>
              <a:gdLst>
                <a:gd name="connsiteX0" fmla="*/ 675037 w 675036"/>
                <a:gd name="connsiteY0" fmla="*/ 191 h 381892"/>
                <a:gd name="connsiteX1" fmla="*/ 167640 w 675036"/>
                <a:gd name="connsiteY1" fmla="*/ 166688 h 381892"/>
                <a:gd name="connsiteX2" fmla="*/ 0 w 675036"/>
                <a:gd name="connsiteY2" fmla="*/ 374714 h 381892"/>
                <a:gd name="connsiteX3" fmla="*/ 197834 w 675036"/>
                <a:gd name="connsiteY3" fmla="*/ 376714 h 381892"/>
                <a:gd name="connsiteX4" fmla="*/ 235744 w 675036"/>
                <a:gd name="connsiteY4" fmla="*/ 371570 h 381892"/>
                <a:gd name="connsiteX5" fmla="*/ 350139 w 675036"/>
                <a:gd name="connsiteY5" fmla="*/ 161544 h 381892"/>
                <a:gd name="connsiteX6" fmla="*/ 675037 w 675036"/>
                <a:gd name="connsiteY6" fmla="*/ 0 h 38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036" h="381892">
                  <a:moveTo>
                    <a:pt x="675037" y="191"/>
                  </a:moveTo>
                  <a:cubicBezTo>
                    <a:pt x="498538" y="32576"/>
                    <a:pt x="326231" y="83058"/>
                    <a:pt x="167640" y="166688"/>
                  </a:cubicBezTo>
                  <a:lnTo>
                    <a:pt x="0" y="374714"/>
                  </a:lnTo>
                  <a:cubicBezTo>
                    <a:pt x="65627" y="383667"/>
                    <a:pt x="132207" y="384143"/>
                    <a:pt x="197834" y="376714"/>
                  </a:cubicBezTo>
                  <a:cubicBezTo>
                    <a:pt x="210502" y="375285"/>
                    <a:pt x="223075" y="373571"/>
                    <a:pt x="235744" y="371570"/>
                  </a:cubicBezTo>
                  <a:cubicBezTo>
                    <a:pt x="247650" y="291084"/>
                    <a:pt x="291846" y="217932"/>
                    <a:pt x="350139" y="161544"/>
                  </a:cubicBezTo>
                  <a:cubicBezTo>
                    <a:pt x="441008" y="73533"/>
                    <a:pt x="555403" y="30861"/>
                    <a:pt x="675037" y="0"/>
                  </a:cubicBezTo>
                  <a:close/>
                </a:path>
              </a:pathLst>
            </a:custGeom>
            <a:solidFill>
              <a:srgbClr val="003399"/>
            </a:solidFill>
            <a:ln w="9525" cap="flat">
              <a:noFill/>
              <a:prstDash val="solid"/>
              <a:miter/>
            </a:ln>
          </p:spPr>
          <p:txBody>
            <a:bodyPr rtlCol="0" anchor="ctr"/>
            <a:lstStyle/>
            <a:p>
              <a:endParaRPr lang="nl-BE" sz="4622"/>
            </a:p>
          </p:txBody>
        </p:sp>
        <p:sp>
          <p:nvSpPr>
            <p:cNvPr id="16" name="Vrije vorm: vorm 15">
              <a:extLst>
                <a:ext uri="{FF2B5EF4-FFF2-40B4-BE49-F238E27FC236}">
                  <a16:creationId xmlns:a16="http://schemas.microsoft.com/office/drawing/2014/main" id="{257D9021-7E66-6824-0E34-5489D0490E13}"/>
                </a:ext>
              </a:extLst>
            </p:cNvPr>
            <p:cNvSpPr/>
            <p:nvPr/>
          </p:nvSpPr>
          <p:spPr>
            <a:xfrm>
              <a:off x="8079904" y="1842723"/>
              <a:ext cx="281239" cy="74137"/>
            </a:xfrm>
            <a:custGeom>
              <a:avLst/>
              <a:gdLst>
                <a:gd name="connsiteX0" fmla="*/ 577596 w 596062"/>
                <a:gd name="connsiteY0" fmla="*/ 41970 h 157127"/>
                <a:gd name="connsiteX1" fmla="*/ 577596 w 596062"/>
                <a:gd name="connsiteY1" fmla="*/ 3489 h 157127"/>
                <a:gd name="connsiteX2" fmla="*/ 0 w 596062"/>
                <a:gd name="connsiteY2" fmla="*/ 113979 h 157127"/>
                <a:gd name="connsiteX3" fmla="*/ 61913 w 596062"/>
                <a:gd name="connsiteY3" fmla="*/ 117789 h 157127"/>
                <a:gd name="connsiteX4" fmla="*/ 12668 w 596062"/>
                <a:gd name="connsiteY4" fmla="*/ 147983 h 157127"/>
                <a:gd name="connsiteX5" fmla="*/ 95 w 596062"/>
                <a:gd name="connsiteY5" fmla="*/ 157127 h 157127"/>
                <a:gd name="connsiteX6" fmla="*/ 577596 w 596062"/>
                <a:gd name="connsiteY6" fmla="*/ 41970 h 157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062" h="157127">
                  <a:moveTo>
                    <a:pt x="577596" y="41970"/>
                  </a:moveTo>
                  <a:cubicBezTo>
                    <a:pt x="602266" y="43970"/>
                    <a:pt x="602171" y="5394"/>
                    <a:pt x="577596" y="3489"/>
                  </a:cubicBezTo>
                  <a:cubicBezTo>
                    <a:pt x="378428" y="-12418"/>
                    <a:pt x="178403" y="26349"/>
                    <a:pt x="0" y="113979"/>
                  </a:cubicBezTo>
                  <a:cubicBezTo>
                    <a:pt x="20860" y="115789"/>
                    <a:pt x="41624" y="117027"/>
                    <a:pt x="61913" y="117789"/>
                  </a:cubicBezTo>
                  <a:cubicBezTo>
                    <a:pt x="45053" y="127124"/>
                    <a:pt x="28575" y="137125"/>
                    <a:pt x="12668" y="147983"/>
                  </a:cubicBezTo>
                  <a:cubicBezTo>
                    <a:pt x="8382" y="150936"/>
                    <a:pt x="4191" y="153984"/>
                    <a:pt x="95" y="157127"/>
                  </a:cubicBezTo>
                  <a:cubicBezTo>
                    <a:pt x="177737" y="66068"/>
                    <a:pt x="377380" y="26063"/>
                    <a:pt x="577596" y="41970"/>
                  </a:cubicBezTo>
                  <a:close/>
                </a:path>
              </a:pathLst>
            </a:custGeom>
            <a:solidFill>
              <a:srgbClr val="FFCC00"/>
            </a:solidFill>
            <a:ln w="9525" cap="flat">
              <a:noFill/>
              <a:prstDash val="solid"/>
              <a:miter/>
            </a:ln>
          </p:spPr>
          <p:txBody>
            <a:bodyPr rtlCol="0" anchor="ctr"/>
            <a:lstStyle/>
            <a:p>
              <a:endParaRPr lang="nl-BE" sz="4622"/>
            </a:p>
          </p:txBody>
        </p:sp>
        <p:sp>
          <p:nvSpPr>
            <p:cNvPr id="17" name="Vrije vorm: vorm 16">
              <a:extLst>
                <a:ext uri="{FF2B5EF4-FFF2-40B4-BE49-F238E27FC236}">
                  <a16:creationId xmlns:a16="http://schemas.microsoft.com/office/drawing/2014/main" id="{3FEB37CF-5884-81C2-5964-6577DBD286A1}"/>
                </a:ext>
              </a:extLst>
            </p:cNvPr>
            <p:cNvSpPr/>
            <p:nvPr/>
          </p:nvSpPr>
          <p:spPr>
            <a:xfrm>
              <a:off x="8153114" y="2049050"/>
              <a:ext cx="274305" cy="78272"/>
            </a:xfrm>
            <a:custGeom>
              <a:avLst/>
              <a:gdLst>
                <a:gd name="connsiteX0" fmla="*/ 558355 w 581366"/>
                <a:gd name="connsiteY0" fmla="*/ 1489 h 165890"/>
                <a:gd name="connsiteX1" fmla="*/ 0 w 581366"/>
                <a:gd name="connsiteY1" fmla="*/ 130648 h 165890"/>
                <a:gd name="connsiteX2" fmla="*/ 74771 w 581366"/>
                <a:gd name="connsiteY2" fmla="*/ 138839 h 165890"/>
                <a:gd name="connsiteX3" fmla="*/ 43720 w 581366"/>
                <a:gd name="connsiteY3" fmla="*/ 165890 h 165890"/>
                <a:gd name="connsiteX4" fmla="*/ 568547 w 581366"/>
                <a:gd name="connsiteY4" fmla="*/ 38636 h 165890"/>
                <a:gd name="connsiteX5" fmla="*/ 558355 w 581366"/>
                <a:gd name="connsiteY5" fmla="*/ 1489 h 16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366" h="165890">
                  <a:moveTo>
                    <a:pt x="558355" y="1489"/>
                  </a:moveTo>
                  <a:cubicBezTo>
                    <a:pt x="379952" y="74450"/>
                    <a:pt x="191738" y="118075"/>
                    <a:pt x="0" y="130648"/>
                  </a:cubicBezTo>
                  <a:cubicBezTo>
                    <a:pt x="25051" y="134553"/>
                    <a:pt x="50292" y="137125"/>
                    <a:pt x="74771" y="138839"/>
                  </a:cubicBezTo>
                  <a:cubicBezTo>
                    <a:pt x="63913" y="147412"/>
                    <a:pt x="53530" y="156461"/>
                    <a:pt x="43720" y="165890"/>
                  </a:cubicBezTo>
                  <a:cubicBezTo>
                    <a:pt x="223742" y="149888"/>
                    <a:pt x="400621" y="107312"/>
                    <a:pt x="568547" y="38636"/>
                  </a:cubicBezTo>
                  <a:cubicBezTo>
                    <a:pt x="591217" y="29397"/>
                    <a:pt x="581311" y="-7846"/>
                    <a:pt x="558355" y="1489"/>
                  </a:cubicBezTo>
                  <a:close/>
                </a:path>
              </a:pathLst>
            </a:custGeom>
            <a:solidFill>
              <a:srgbClr val="FFCC00"/>
            </a:solidFill>
            <a:ln w="9525" cap="flat">
              <a:noFill/>
              <a:prstDash val="solid"/>
              <a:miter/>
            </a:ln>
          </p:spPr>
          <p:txBody>
            <a:bodyPr rtlCol="0" anchor="ctr"/>
            <a:lstStyle/>
            <a:p>
              <a:endParaRPr lang="nl-BE" sz="4622"/>
            </a:p>
          </p:txBody>
        </p:sp>
        <p:sp>
          <p:nvSpPr>
            <p:cNvPr id="18" name="Vrije vorm: vorm 17">
              <a:extLst>
                <a:ext uri="{FF2B5EF4-FFF2-40B4-BE49-F238E27FC236}">
                  <a16:creationId xmlns:a16="http://schemas.microsoft.com/office/drawing/2014/main" id="{E4C8948C-C504-ABDA-AF34-A1C1F2010A7E}"/>
                </a:ext>
              </a:extLst>
            </p:cNvPr>
            <p:cNvSpPr/>
            <p:nvPr/>
          </p:nvSpPr>
          <p:spPr>
            <a:xfrm>
              <a:off x="7157729" y="1466059"/>
              <a:ext cx="112344" cy="110566"/>
            </a:xfrm>
            <a:custGeom>
              <a:avLst/>
              <a:gdLst>
                <a:gd name="connsiteX0" fmla="*/ 205111 w 238104"/>
                <a:gd name="connsiteY0" fmla="*/ 228773 h 234335"/>
                <a:gd name="connsiteX1" fmla="*/ 232352 w 238104"/>
                <a:gd name="connsiteY1" fmla="*/ 201531 h 234335"/>
                <a:gd name="connsiteX2" fmla="*/ 32994 w 238104"/>
                <a:gd name="connsiteY2" fmla="*/ 5602 h 234335"/>
                <a:gd name="connsiteX3" fmla="*/ 5753 w 238104"/>
                <a:gd name="connsiteY3" fmla="*/ 32843 h 234335"/>
                <a:gd name="connsiteX4" fmla="*/ 205111 w 238104"/>
                <a:gd name="connsiteY4" fmla="*/ 228773 h 2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04" h="234335">
                  <a:moveTo>
                    <a:pt x="205111" y="228773"/>
                  </a:moveTo>
                  <a:cubicBezTo>
                    <a:pt x="222827" y="246108"/>
                    <a:pt x="250069" y="218962"/>
                    <a:pt x="232352" y="201531"/>
                  </a:cubicBezTo>
                  <a:cubicBezTo>
                    <a:pt x="165868" y="136190"/>
                    <a:pt x="99479" y="70943"/>
                    <a:pt x="32994" y="5602"/>
                  </a:cubicBezTo>
                  <a:cubicBezTo>
                    <a:pt x="15278" y="-11829"/>
                    <a:pt x="-11964" y="15413"/>
                    <a:pt x="5753" y="32843"/>
                  </a:cubicBezTo>
                  <a:cubicBezTo>
                    <a:pt x="72237" y="98185"/>
                    <a:pt x="138626" y="163431"/>
                    <a:pt x="205111" y="228773"/>
                  </a:cubicBezTo>
                  <a:close/>
                </a:path>
              </a:pathLst>
            </a:custGeom>
            <a:solidFill>
              <a:srgbClr val="FFCC00"/>
            </a:solidFill>
            <a:ln w="9525" cap="flat">
              <a:noFill/>
              <a:prstDash val="solid"/>
              <a:miter/>
            </a:ln>
          </p:spPr>
          <p:txBody>
            <a:bodyPr rtlCol="0" anchor="ctr"/>
            <a:lstStyle/>
            <a:p>
              <a:endParaRPr lang="nl-BE" sz="4622"/>
            </a:p>
          </p:txBody>
        </p:sp>
        <p:sp>
          <p:nvSpPr>
            <p:cNvPr id="19" name="Vrije vorm: vorm 18">
              <a:extLst>
                <a:ext uri="{FF2B5EF4-FFF2-40B4-BE49-F238E27FC236}">
                  <a16:creationId xmlns:a16="http://schemas.microsoft.com/office/drawing/2014/main" id="{5964BCF6-E31C-87CC-3383-8E2BB1835510}"/>
                </a:ext>
              </a:extLst>
            </p:cNvPr>
            <p:cNvSpPr/>
            <p:nvPr/>
          </p:nvSpPr>
          <p:spPr>
            <a:xfrm>
              <a:off x="6982485" y="1674549"/>
              <a:ext cx="161587" cy="35476"/>
            </a:xfrm>
            <a:custGeom>
              <a:avLst/>
              <a:gdLst>
                <a:gd name="connsiteX0" fmla="*/ 324112 w 342471"/>
                <a:gd name="connsiteY0" fmla="*/ 36547 h 75188"/>
                <a:gd name="connsiteX1" fmla="*/ 18360 w 342471"/>
                <a:gd name="connsiteY1" fmla="*/ 161 h 75188"/>
                <a:gd name="connsiteX2" fmla="*/ 18360 w 342471"/>
                <a:gd name="connsiteY2" fmla="*/ 38642 h 75188"/>
                <a:gd name="connsiteX3" fmla="*/ 324112 w 342471"/>
                <a:gd name="connsiteY3" fmla="*/ 75028 h 75188"/>
                <a:gd name="connsiteX4" fmla="*/ 324112 w 342471"/>
                <a:gd name="connsiteY4" fmla="*/ 36547 h 75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471" h="75188">
                  <a:moveTo>
                    <a:pt x="324112" y="36547"/>
                  </a:moveTo>
                  <a:cubicBezTo>
                    <a:pt x="222195" y="24450"/>
                    <a:pt x="120277" y="12353"/>
                    <a:pt x="18360" y="161"/>
                  </a:cubicBezTo>
                  <a:cubicBezTo>
                    <a:pt x="-6215" y="-2792"/>
                    <a:pt x="-6024" y="35785"/>
                    <a:pt x="18360" y="38642"/>
                  </a:cubicBezTo>
                  <a:cubicBezTo>
                    <a:pt x="120277" y="50739"/>
                    <a:pt x="222195" y="62836"/>
                    <a:pt x="324112" y="75028"/>
                  </a:cubicBezTo>
                  <a:cubicBezTo>
                    <a:pt x="348687" y="77980"/>
                    <a:pt x="348496" y="39404"/>
                    <a:pt x="324112" y="36547"/>
                  </a:cubicBezTo>
                  <a:close/>
                </a:path>
              </a:pathLst>
            </a:custGeom>
            <a:solidFill>
              <a:srgbClr val="FFCC00"/>
            </a:solidFill>
            <a:ln w="9525" cap="flat">
              <a:noFill/>
              <a:prstDash val="solid"/>
              <a:miter/>
            </a:ln>
          </p:spPr>
          <p:txBody>
            <a:bodyPr rtlCol="0" anchor="ctr"/>
            <a:lstStyle/>
            <a:p>
              <a:endParaRPr lang="nl-BE" sz="4622"/>
            </a:p>
          </p:txBody>
        </p:sp>
        <p:sp>
          <p:nvSpPr>
            <p:cNvPr id="20" name="Vrije vorm: vorm 19">
              <a:extLst>
                <a:ext uri="{FF2B5EF4-FFF2-40B4-BE49-F238E27FC236}">
                  <a16:creationId xmlns:a16="http://schemas.microsoft.com/office/drawing/2014/main" id="{02F24AC8-2534-317D-7D1E-482730C0C128}"/>
                </a:ext>
              </a:extLst>
            </p:cNvPr>
            <p:cNvSpPr/>
            <p:nvPr/>
          </p:nvSpPr>
          <p:spPr>
            <a:xfrm>
              <a:off x="7078293" y="1819241"/>
              <a:ext cx="164570" cy="94838"/>
            </a:xfrm>
            <a:custGeom>
              <a:avLst/>
              <a:gdLst>
                <a:gd name="connsiteX0" fmla="*/ 319748 w 348792"/>
                <a:gd name="connsiteY0" fmla="*/ 2393 h 201000"/>
                <a:gd name="connsiteX1" fmla="*/ 9614 w 348792"/>
                <a:gd name="connsiteY1" fmla="*/ 165365 h 201000"/>
                <a:gd name="connsiteX2" fmla="*/ 29045 w 348792"/>
                <a:gd name="connsiteY2" fmla="*/ 198608 h 201000"/>
                <a:gd name="connsiteX3" fmla="*/ 339179 w 348792"/>
                <a:gd name="connsiteY3" fmla="*/ 35635 h 201000"/>
                <a:gd name="connsiteX4" fmla="*/ 319748 w 348792"/>
                <a:gd name="connsiteY4" fmla="*/ 2393 h 20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92" h="201000">
                  <a:moveTo>
                    <a:pt x="319748" y="2393"/>
                  </a:moveTo>
                  <a:cubicBezTo>
                    <a:pt x="216402" y="56685"/>
                    <a:pt x="113055" y="110978"/>
                    <a:pt x="9614" y="165365"/>
                  </a:cubicBezTo>
                  <a:cubicBezTo>
                    <a:pt x="-12294" y="176891"/>
                    <a:pt x="7137" y="210133"/>
                    <a:pt x="29045" y="198608"/>
                  </a:cubicBezTo>
                  <a:cubicBezTo>
                    <a:pt x="132391" y="144315"/>
                    <a:pt x="235737" y="90023"/>
                    <a:pt x="339179" y="35635"/>
                  </a:cubicBezTo>
                  <a:cubicBezTo>
                    <a:pt x="361086" y="24110"/>
                    <a:pt x="341655" y="-9133"/>
                    <a:pt x="319748" y="2393"/>
                  </a:cubicBezTo>
                  <a:close/>
                </a:path>
              </a:pathLst>
            </a:custGeom>
            <a:solidFill>
              <a:srgbClr val="FFCC00"/>
            </a:solidFill>
            <a:ln w="9525" cap="flat">
              <a:noFill/>
              <a:prstDash val="solid"/>
              <a:miter/>
            </a:ln>
          </p:spPr>
          <p:txBody>
            <a:bodyPr rtlCol="0" anchor="ctr"/>
            <a:lstStyle/>
            <a:p>
              <a:endParaRPr lang="nl-BE" sz="4622"/>
            </a:p>
          </p:txBody>
        </p:sp>
        <p:sp>
          <p:nvSpPr>
            <p:cNvPr id="21" name="Vrije vorm: vorm 20">
              <a:extLst>
                <a:ext uri="{FF2B5EF4-FFF2-40B4-BE49-F238E27FC236}">
                  <a16:creationId xmlns:a16="http://schemas.microsoft.com/office/drawing/2014/main" id="{246A2534-BB0E-D38A-B1DE-9CFA18470D38}"/>
                </a:ext>
              </a:extLst>
            </p:cNvPr>
            <p:cNvSpPr/>
            <p:nvPr/>
          </p:nvSpPr>
          <p:spPr>
            <a:xfrm>
              <a:off x="7847466" y="1576341"/>
              <a:ext cx="443558" cy="257781"/>
            </a:xfrm>
            <a:custGeom>
              <a:avLst/>
              <a:gdLst>
                <a:gd name="connsiteX0" fmla="*/ 187262 w 940084"/>
                <a:gd name="connsiteY0" fmla="*/ 449190 h 546344"/>
                <a:gd name="connsiteX1" fmla="*/ 339376 w 940084"/>
                <a:gd name="connsiteY1" fmla="*/ 229067 h 546344"/>
                <a:gd name="connsiteX2" fmla="*/ 926687 w 940084"/>
                <a:gd name="connsiteY2" fmla="*/ 37900 h 546344"/>
                <a:gd name="connsiteX3" fmla="*/ 921544 w 940084"/>
                <a:gd name="connsiteY3" fmla="*/ 86 h 546344"/>
                <a:gd name="connsiteX4" fmla="*/ 0 w 940084"/>
                <a:gd name="connsiteY4" fmla="*/ 248974 h 546344"/>
                <a:gd name="connsiteX5" fmla="*/ 116967 w 940084"/>
                <a:gd name="connsiteY5" fmla="*/ 202207 h 546344"/>
                <a:gd name="connsiteX6" fmla="*/ 107156 w 940084"/>
                <a:gd name="connsiteY6" fmla="*/ 214303 h 546344"/>
                <a:gd name="connsiteX7" fmla="*/ 79629 w 940084"/>
                <a:gd name="connsiteY7" fmla="*/ 248498 h 546344"/>
                <a:gd name="connsiteX8" fmla="*/ 587026 w 940084"/>
                <a:gd name="connsiteY8" fmla="*/ 82001 h 546344"/>
                <a:gd name="connsiteX9" fmla="*/ 262128 w 940084"/>
                <a:gd name="connsiteY9" fmla="*/ 243545 h 546344"/>
                <a:gd name="connsiteX10" fmla="*/ 147733 w 940084"/>
                <a:gd name="connsiteY10" fmla="*/ 453571 h 546344"/>
                <a:gd name="connsiteX11" fmla="*/ 148304 w 940084"/>
                <a:gd name="connsiteY11" fmla="*/ 453571 h 546344"/>
                <a:gd name="connsiteX12" fmla="*/ 154210 w 940084"/>
                <a:gd name="connsiteY12" fmla="*/ 452714 h 546344"/>
                <a:gd name="connsiteX13" fmla="*/ 187833 w 940084"/>
                <a:gd name="connsiteY13" fmla="*/ 546345 h 546344"/>
                <a:gd name="connsiteX14" fmla="*/ 187166 w 940084"/>
                <a:gd name="connsiteY14" fmla="*/ 449380 h 54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0084" h="546344">
                  <a:moveTo>
                    <a:pt x="187262" y="449190"/>
                  </a:moveTo>
                  <a:cubicBezTo>
                    <a:pt x="204406" y="358512"/>
                    <a:pt x="265843" y="281931"/>
                    <a:pt x="339376" y="229067"/>
                  </a:cubicBezTo>
                  <a:cubicBezTo>
                    <a:pt x="509778" y="106576"/>
                    <a:pt x="732949" y="101527"/>
                    <a:pt x="926687" y="37900"/>
                  </a:cubicBezTo>
                  <a:cubicBezTo>
                    <a:pt x="946213" y="31519"/>
                    <a:pt x="944308" y="-1914"/>
                    <a:pt x="921544" y="86"/>
                  </a:cubicBezTo>
                  <a:cubicBezTo>
                    <a:pt x="602742" y="28185"/>
                    <a:pt x="277463" y="82954"/>
                    <a:pt x="0" y="248974"/>
                  </a:cubicBezTo>
                  <a:cubicBezTo>
                    <a:pt x="38576" y="232401"/>
                    <a:pt x="77533" y="216780"/>
                    <a:pt x="116967" y="202207"/>
                  </a:cubicBezTo>
                  <a:lnTo>
                    <a:pt x="107156" y="214303"/>
                  </a:lnTo>
                  <a:lnTo>
                    <a:pt x="79629" y="248498"/>
                  </a:lnTo>
                  <a:cubicBezTo>
                    <a:pt x="238220" y="164773"/>
                    <a:pt x="410528" y="114291"/>
                    <a:pt x="587026" y="82001"/>
                  </a:cubicBezTo>
                  <a:cubicBezTo>
                    <a:pt x="467392" y="112862"/>
                    <a:pt x="352996" y="155534"/>
                    <a:pt x="262128" y="243545"/>
                  </a:cubicBezTo>
                  <a:cubicBezTo>
                    <a:pt x="203835" y="299933"/>
                    <a:pt x="159639" y="373085"/>
                    <a:pt x="147733" y="453571"/>
                  </a:cubicBezTo>
                  <a:cubicBezTo>
                    <a:pt x="147923" y="453571"/>
                    <a:pt x="148114" y="453571"/>
                    <a:pt x="148304" y="453571"/>
                  </a:cubicBezTo>
                  <a:cubicBezTo>
                    <a:pt x="150304" y="453286"/>
                    <a:pt x="152210" y="453000"/>
                    <a:pt x="154210" y="452714"/>
                  </a:cubicBezTo>
                  <a:cubicBezTo>
                    <a:pt x="156781" y="485671"/>
                    <a:pt x="167830" y="517675"/>
                    <a:pt x="187833" y="546345"/>
                  </a:cubicBezTo>
                  <a:cubicBezTo>
                    <a:pt x="181451" y="514436"/>
                    <a:pt x="181070" y="481289"/>
                    <a:pt x="187166" y="449380"/>
                  </a:cubicBezTo>
                  <a:close/>
                </a:path>
              </a:pathLst>
            </a:custGeom>
            <a:solidFill>
              <a:srgbClr val="FFCC00"/>
            </a:solidFill>
            <a:ln w="9525" cap="flat">
              <a:noFill/>
              <a:prstDash val="solid"/>
              <a:miter/>
            </a:ln>
          </p:spPr>
          <p:txBody>
            <a:bodyPr rtlCol="0" anchor="ctr"/>
            <a:lstStyle/>
            <a:p>
              <a:endParaRPr lang="nl-BE" sz="4622"/>
            </a:p>
          </p:txBody>
        </p:sp>
        <p:sp>
          <p:nvSpPr>
            <p:cNvPr id="22" name="Vrije vorm: vorm 21">
              <a:extLst>
                <a:ext uri="{FF2B5EF4-FFF2-40B4-BE49-F238E27FC236}">
                  <a16:creationId xmlns:a16="http://schemas.microsoft.com/office/drawing/2014/main" id="{09E46A96-9251-3693-71BE-FBF7DEC9ED49}"/>
                </a:ext>
              </a:extLst>
            </p:cNvPr>
            <p:cNvSpPr/>
            <p:nvPr/>
          </p:nvSpPr>
          <p:spPr>
            <a:xfrm>
              <a:off x="7207587" y="1417873"/>
              <a:ext cx="695112" cy="714752"/>
            </a:xfrm>
            <a:custGeom>
              <a:avLst/>
              <a:gdLst>
                <a:gd name="connsiteX0" fmla="*/ 1463421 w 1473231"/>
                <a:gd name="connsiteY0" fmla="*/ 550259 h 1514856"/>
                <a:gd name="connsiteX1" fmla="*/ 1473232 w 1473231"/>
                <a:gd name="connsiteY1" fmla="*/ 538162 h 1514856"/>
                <a:gd name="connsiteX2" fmla="*/ 1356265 w 1473231"/>
                <a:gd name="connsiteY2" fmla="*/ 584930 h 1514856"/>
                <a:gd name="connsiteX3" fmla="*/ 1291971 w 1473231"/>
                <a:gd name="connsiteY3" fmla="*/ 613505 h 1514856"/>
                <a:gd name="connsiteX4" fmla="*/ 1207484 w 1473231"/>
                <a:gd name="connsiteY4" fmla="*/ 655130 h 1514856"/>
                <a:gd name="connsiteX5" fmla="*/ 1133094 w 1473231"/>
                <a:gd name="connsiteY5" fmla="*/ 694468 h 1514856"/>
                <a:gd name="connsiteX6" fmla="*/ 988600 w 1473231"/>
                <a:gd name="connsiteY6" fmla="*/ 753618 h 1514856"/>
                <a:gd name="connsiteX7" fmla="*/ 784003 w 1473231"/>
                <a:gd name="connsiteY7" fmla="*/ 686848 h 1514856"/>
                <a:gd name="connsiteX8" fmla="*/ 782574 w 1473231"/>
                <a:gd name="connsiteY8" fmla="*/ 685038 h 1514856"/>
                <a:gd name="connsiteX9" fmla="*/ 763810 w 1473231"/>
                <a:gd name="connsiteY9" fmla="*/ 648938 h 1514856"/>
                <a:gd name="connsiteX10" fmla="*/ 755618 w 1473231"/>
                <a:gd name="connsiteY10" fmla="*/ 609410 h 1514856"/>
                <a:gd name="connsiteX11" fmla="*/ 806387 w 1473231"/>
                <a:gd name="connsiteY11" fmla="*/ 450151 h 1514856"/>
                <a:gd name="connsiteX12" fmla="*/ 816293 w 1473231"/>
                <a:gd name="connsiteY12" fmla="*/ 435959 h 1514856"/>
                <a:gd name="connsiteX13" fmla="*/ 881444 w 1473231"/>
                <a:gd name="connsiteY13" fmla="*/ 355854 h 1514856"/>
                <a:gd name="connsiteX14" fmla="*/ 881729 w 1473231"/>
                <a:gd name="connsiteY14" fmla="*/ 355568 h 1514856"/>
                <a:gd name="connsiteX15" fmla="*/ 911352 w 1473231"/>
                <a:gd name="connsiteY15" fmla="*/ 324707 h 1514856"/>
                <a:gd name="connsiteX16" fmla="*/ 910400 w 1473231"/>
                <a:gd name="connsiteY16" fmla="*/ 323279 h 1514856"/>
                <a:gd name="connsiteX17" fmla="*/ 908209 w 1473231"/>
                <a:gd name="connsiteY17" fmla="*/ 319945 h 1514856"/>
                <a:gd name="connsiteX18" fmla="*/ 908018 w 1473231"/>
                <a:gd name="connsiteY18" fmla="*/ 319659 h 1514856"/>
                <a:gd name="connsiteX19" fmla="*/ 886873 w 1473231"/>
                <a:gd name="connsiteY19" fmla="*/ 287274 h 1514856"/>
                <a:gd name="connsiteX20" fmla="*/ 699230 w 1473231"/>
                <a:gd name="connsiteY20" fmla="*/ 0 h 1514856"/>
                <a:gd name="connsiteX21" fmla="*/ 520255 w 1473231"/>
                <a:gd name="connsiteY21" fmla="*/ 508445 h 1514856"/>
                <a:gd name="connsiteX22" fmla="*/ 0 w 1473231"/>
                <a:gd name="connsiteY22" fmla="*/ 649224 h 1514856"/>
                <a:gd name="connsiteX23" fmla="*/ 428244 w 1473231"/>
                <a:gd name="connsiteY23" fmla="*/ 976503 h 1514856"/>
                <a:gd name="connsiteX24" fmla="*/ 401384 w 1473231"/>
                <a:gd name="connsiteY24" fmla="*/ 1514856 h 1514856"/>
                <a:gd name="connsiteX25" fmla="*/ 844963 w 1473231"/>
                <a:gd name="connsiteY25" fmla="*/ 1208723 h 1514856"/>
                <a:gd name="connsiteX26" fmla="*/ 1348645 w 1473231"/>
                <a:gd name="connsiteY26" fmla="*/ 1400556 h 1514856"/>
                <a:gd name="connsiteX27" fmla="*/ 1194530 w 1473231"/>
                <a:gd name="connsiteY27" fmla="*/ 884111 h 1514856"/>
                <a:gd name="connsiteX28" fmla="*/ 1268349 w 1473231"/>
                <a:gd name="connsiteY28" fmla="*/ 792480 h 1514856"/>
                <a:gd name="connsiteX29" fmla="*/ 1435989 w 1473231"/>
                <a:gd name="connsiteY29" fmla="*/ 584454 h 1514856"/>
                <a:gd name="connsiteX30" fmla="*/ 1463516 w 1473231"/>
                <a:gd name="connsiteY30" fmla="*/ 550259 h 151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73231" h="1514856">
                  <a:moveTo>
                    <a:pt x="1463421" y="550259"/>
                  </a:moveTo>
                  <a:lnTo>
                    <a:pt x="1473232" y="538162"/>
                  </a:lnTo>
                  <a:cubicBezTo>
                    <a:pt x="1433798" y="552736"/>
                    <a:pt x="1394841" y="568357"/>
                    <a:pt x="1356265" y="584930"/>
                  </a:cubicBezTo>
                  <a:cubicBezTo>
                    <a:pt x="1334738" y="594170"/>
                    <a:pt x="1313307" y="603599"/>
                    <a:pt x="1291971" y="613505"/>
                  </a:cubicBezTo>
                  <a:cubicBezTo>
                    <a:pt x="1263491" y="626745"/>
                    <a:pt x="1235393" y="640747"/>
                    <a:pt x="1207484" y="655130"/>
                  </a:cubicBezTo>
                  <a:cubicBezTo>
                    <a:pt x="1182529" y="667988"/>
                    <a:pt x="1157764" y="681133"/>
                    <a:pt x="1133094" y="694468"/>
                  </a:cubicBezTo>
                  <a:cubicBezTo>
                    <a:pt x="1087469" y="719042"/>
                    <a:pt x="1040035" y="743712"/>
                    <a:pt x="988600" y="753618"/>
                  </a:cubicBezTo>
                  <a:cubicBezTo>
                    <a:pt x="915353" y="767715"/>
                    <a:pt x="829913" y="749903"/>
                    <a:pt x="784003" y="686848"/>
                  </a:cubicBezTo>
                  <a:cubicBezTo>
                    <a:pt x="783527" y="686181"/>
                    <a:pt x="783050" y="685610"/>
                    <a:pt x="782574" y="685038"/>
                  </a:cubicBezTo>
                  <a:cubicBezTo>
                    <a:pt x="774383" y="673418"/>
                    <a:pt x="768191" y="661321"/>
                    <a:pt x="763810" y="648938"/>
                  </a:cubicBezTo>
                  <a:cubicBezTo>
                    <a:pt x="759238" y="635984"/>
                    <a:pt x="756571" y="622745"/>
                    <a:pt x="755618" y="609410"/>
                  </a:cubicBezTo>
                  <a:cubicBezTo>
                    <a:pt x="751427" y="554069"/>
                    <a:pt x="775049" y="496443"/>
                    <a:pt x="806387" y="450151"/>
                  </a:cubicBezTo>
                  <a:cubicBezTo>
                    <a:pt x="809625" y="445389"/>
                    <a:pt x="812959" y="440722"/>
                    <a:pt x="816293" y="435959"/>
                  </a:cubicBezTo>
                  <a:cubicBezTo>
                    <a:pt x="836200" y="408051"/>
                    <a:pt x="858012" y="381381"/>
                    <a:pt x="881444" y="355854"/>
                  </a:cubicBezTo>
                  <a:cubicBezTo>
                    <a:pt x="881444" y="355854"/>
                    <a:pt x="881634" y="355664"/>
                    <a:pt x="881729" y="355568"/>
                  </a:cubicBezTo>
                  <a:cubicBezTo>
                    <a:pt x="891350" y="345091"/>
                    <a:pt x="901255" y="334804"/>
                    <a:pt x="911352" y="324707"/>
                  </a:cubicBezTo>
                  <a:lnTo>
                    <a:pt x="910400" y="323279"/>
                  </a:lnTo>
                  <a:lnTo>
                    <a:pt x="908209" y="319945"/>
                  </a:lnTo>
                  <a:lnTo>
                    <a:pt x="908018" y="319659"/>
                  </a:lnTo>
                  <a:lnTo>
                    <a:pt x="886873" y="287274"/>
                  </a:lnTo>
                  <a:lnTo>
                    <a:pt x="699230" y="0"/>
                  </a:lnTo>
                  <a:lnTo>
                    <a:pt x="520255" y="508445"/>
                  </a:lnTo>
                  <a:lnTo>
                    <a:pt x="0" y="649224"/>
                  </a:lnTo>
                  <a:lnTo>
                    <a:pt x="428244" y="976503"/>
                  </a:lnTo>
                  <a:lnTo>
                    <a:pt x="401384" y="1514856"/>
                  </a:lnTo>
                  <a:lnTo>
                    <a:pt x="844963" y="1208723"/>
                  </a:lnTo>
                  <a:lnTo>
                    <a:pt x="1348645" y="1400556"/>
                  </a:lnTo>
                  <a:lnTo>
                    <a:pt x="1194530" y="884111"/>
                  </a:lnTo>
                  <a:lnTo>
                    <a:pt x="1268349" y="792480"/>
                  </a:lnTo>
                  <a:lnTo>
                    <a:pt x="1435989" y="584454"/>
                  </a:lnTo>
                  <a:lnTo>
                    <a:pt x="1463516" y="550259"/>
                  </a:lnTo>
                  <a:close/>
                </a:path>
              </a:pathLst>
            </a:custGeom>
            <a:solidFill>
              <a:srgbClr val="FFCC00"/>
            </a:solidFill>
            <a:ln w="9525" cap="flat">
              <a:noFill/>
              <a:prstDash val="solid"/>
              <a:miter/>
            </a:ln>
          </p:spPr>
          <p:txBody>
            <a:bodyPr rtlCol="0" anchor="ctr"/>
            <a:lstStyle/>
            <a:p>
              <a:endParaRPr lang="nl-BE" sz="4622"/>
            </a:p>
          </p:txBody>
        </p:sp>
        <p:sp>
          <p:nvSpPr>
            <p:cNvPr id="23" name="Vrije vorm: vorm 22">
              <a:extLst>
                <a:ext uri="{FF2B5EF4-FFF2-40B4-BE49-F238E27FC236}">
                  <a16:creationId xmlns:a16="http://schemas.microsoft.com/office/drawing/2014/main" id="{9E85C95B-A96C-F562-182C-6AC941D9933E}"/>
                </a:ext>
              </a:extLst>
            </p:cNvPr>
            <p:cNvSpPr/>
            <p:nvPr/>
          </p:nvSpPr>
          <p:spPr>
            <a:xfrm>
              <a:off x="7564019" y="1568742"/>
              <a:ext cx="124435" cy="156220"/>
            </a:xfrm>
            <a:custGeom>
              <a:avLst/>
              <a:gdLst>
                <a:gd name="connsiteX0" fmla="*/ 154781 w 263729"/>
                <a:gd name="connsiteY0" fmla="*/ 3524 h 331095"/>
                <a:gd name="connsiteX1" fmla="*/ 155734 w 263729"/>
                <a:gd name="connsiteY1" fmla="*/ 4953 h 331095"/>
                <a:gd name="connsiteX2" fmla="*/ 126111 w 263729"/>
                <a:gd name="connsiteY2" fmla="*/ 35814 h 331095"/>
                <a:gd name="connsiteX3" fmla="*/ 201644 w 263729"/>
                <a:gd name="connsiteY3" fmla="*/ 222028 h 331095"/>
                <a:gd name="connsiteX4" fmla="*/ 0 w 263729"/>
                <a:gd name="connsiteY4" fmla="*/ 289560 h 331095"/>
                <a:gd name="connsiteX5" fmla="*/ 8192 w 263729"/>
                <a:gd name="connsiteY5" fmla="*/ 329089 h 331095"/>
                <a:gd name="connsiteX6" fmla="*/ 253460 w 263729"/>
                <a:gd name="connsiteY6" fmla="*/ 205740 h 331095"/>
                <a:gd name="connsiteX7" fmla="*/ 159258 w 263729"/>
                <a:gd name="connsiteY7" fmla="*/ 1524 h 331095"/>
                <a:gd name="connsiteX8" fmla="*/ 152400 w 263729"/>
                <a:gd name="connsiteY8" fmla="*/ 0 h 331095"/>
                <a:gd name="connsiteX9" fmla="*/ 152591 w 263729"/>
                <a:gd name="connsiteY9" fmla="*/ 286 h 331095"/>
                <a:gd name="connsiteX10" fmla="*/ 154781 w 263729"/>
                <a:gd name="connsiteY10" fmla="*/ 3620 h 33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729" h="331095">
                  <a:moveTo>
                    <a:pt x="154781" y="3524"/>
                  </a:moveTo>
                  <a:lnTo>
                    <a:pt x="155734" y="4953"/>
                  </a:lnTo>
                  <a:cubicBezTo>
                    <a:pt x="145637" y="15050"/>
                    <a:pt x="135731" y="25336"/>
                    <a:pt x="126111" y="35814"/>
                  </a:cubicBezTo>
                  <a:cubicBezTo>
                    <a:pt x="213741" y="34100"/>
                    <a:pt x="252032" y="150114"/>
                    <a:pt x="201644" y="222028"/>
                  </a:cubicBezTo>
                  <a:cubicBezTo>
                    <a:pt x="155353" y="288226"/>
                    <a:pt x="74581" y="301847"/>
                    <a:pt x="0" y="289560"/>
                  </a:cubicBezTo>
                  <a:cubicBezTo>
                    <a:pt x="1048" y="302990"/>
                    <a:pt x="3620" y="316230"/>
                    <a:pt x="8192" y="329089"/>
                  </a:cubicBezTo>
                  <a:cubicBezTo>
                    <a:pt x="107537" y="339947"/>
                    <a:pt x="214884" y="307848"/>
                    <a:pt x="253460" y="205740"/>
                  </a:cubicBezTo>
                  <a:cubicBezTo>
                    <a:pt x="285560" y="120682"/>
                    <a:pt x="239173" y="22765"/>
                    <a:pt x="159258" y="1524"/>
                  </a:cubicBezTo>
                  <a:cubicBezTo>
                    <a:pt x="156972" y="952"/>
                    <a:pt x="154686" y="476"/>
                    <a:pt x="152400" y="0"/>
                  </a:cubicBezTo>
                  <a:lnTo>
                    <a:pt x="152591" y="286"/>
                  </a:lnTo>
                  <a:lnTo>
                    <a:pt x="154781" y="3620"/>
                  </a:lnTo>
                  <a:close/>
                </a:path>
              </a:pathLst>
            </a:custGeom>
            <a:solidFill>
              <a:srgbClr val="FFCC00"/>
            </a:solidFill>
            <a:ln w="9525" cap="flat">
              <a:noFill/>
              <a:prstDash val="solid"/>
              <a:miter/>
            </a:ln>
          </p:spPr>
          <p:txBody>
            <a:bodyPr rtlCol="0" anchor="ctr"/>
            <a:lstStyle/>
            <a:p>
              <a:endParaRPr lang="nl-BE" sz="4622"/>
            </a:p>
          </p:txBody>
        </p:sp>
      </p:grpSp>
    </p:spTree>
    <p:custDataLst>
      <p:tags r:id="rId1"/>
    </p:custDataLst>
    <p:extLst>
      <p:ext uri="{BB962C8B-B14F-4D97-AF65-F5344CB8AC3E}">
        <p14:creationId xmlns:p14="http://schemas.microsoft.com/office/powerpoint/2010/main" val="2802524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mpilatievideo">
            <a:hlinkClick r:id="" action="ppaction://media"/>
            <a:extLst>
              <a:ext uri="{FF2B5EF4-FFF2-40B4-BE49-F238E27FC236}">
                <a16:creationId xmlns:a16="http://schemas.microsoft.com/office/drawing/2014/main" id="{BD290E0C-8B35-C5FD-C731-8787EA9F28F2}"/>
              </a:ext>
            </a:extLst>
          </p:cNvPr>
          <p:cNvPicPr>
            <a:picLocks noGrp="1" noChangeAspect="1"/>
          </p:cNvPicPr>
          <p:nvPr>
            <p:ph type="media" sz="quarter" idx="10"/>
            <a:videoFile r:link="rId3"/>
            <p:extLst>
              <p:ext uri="{DAA4B4D4-6D71-4841-9C94-3DE7FCFB9230}">
                <p14:media xmlns:p14="http://schemas.microsoft.com/office/powerpoint/2010/main" r:embed="rId2"/>
              </p:ext>
            </p:extLst>
          </p:nvPr>
        </p:nvPicPr>
        <p:blipFill>
          <a:blip r:embed="rId6"/>
          <a:stretch>
            <a:fillRect/>
          </a:stretch>
        </p:blipFill>
        <p:spPr>
          <a:xfrm>
            <a:off x="639763" y="360363"/>
            <a:ext cx="10910887" cy="6137275"/>
          </a:xfrm>
        </p:spPr>
      </p:pic>
      <p:sp>
        <p:nvSpPr>
          <p:cNvPr id="16" name="Tijdelijke aanduiding voor tekst 15">
            <a:extLst>
              <a:ext uri="{FF2B5EF4-FFF2-40B4-BE49-F238E27FC236}">
                <a16:creationId xmlns:a16="http://schemas.microsoft.com/office/drawing/2014/main" id="{A0F9C5C5-0E36-0875-B5E0-3680E8F71ED8}"/>
              </a:ext>
            </a:extLst>
          </p:cNvPr>
          <p:cNvSpPr>
            <a:spLocks noGrp="1"/>
          </p:cNvSpPr>
          <p:nvPr>
            <p:ph type="body" sz="quarter" idx="11"/>
          </p:nvPr>
        </p:nvSpPr>
        <p:spPr/>
        <p:txBody>
          <a:bodyPr/>
          <a:lstStyle/>
          <a:p>
            <a:r>
              <a:rPr lang="nl-BE">
                <a:hlinkClick r:id="rId7"/>
              </a:rPr>
              <a:t>https://youtu.be/yXbfM4km6Ro</a:t>
            </a:r>
            <a:endParaRPr lang="nl-BE"/>
          </a:p>
        </p:txBody>
      </p:sp>
      <p:sp>
        <p:nvSpPr>
          <p:cNvPr id="17" name="Tijdelijke aanduiding voor tekst 16">
            <a:extLst>
              <a:ext uri="{FF2B5EF4-FFF2-40B4-BE49-F238E27FC236}">
                <a16:creationId xmlns:a16="http://schemas.microsoft.com/office/drawing/2014/main" id="{3F085179-F829-B644-24BD-77A6F1B98157}"/>
              </a:ext>
            </a:extLst>
          </p:cNvPr>
          <p:cNvSpPr>
            <a:spLocks noGrp="1"/>
          </p:cNvSpPr>
          <p:nvPr>
            <p:ph type="body" sz="quarter" idx="12"/>
          </p:nvPr>
        </p:nvSpPr>
        <p:spPr/>
        <p:txBody>
          <a:bodyPr/>
          <a:lstStyle/>
          <a:p>
            <a:endParaRPr lang="nl-BE"/>
          </a:p>
        </p:txBody>
      </p:sp>
      <p:sp>
        <p:nvSpPr>
          <p:cNvPr id="18" name="Tijdelijke aanduiding voor tekst 17">
            <a:extLst>
              <a:ext uri="{FF2B5EF4-FFF2-40B4-BE49-F238E27FC236}">
                <a16:creationId xmlns:a16="http://schemas.microsoft.com/office/drawing/2014/main" id="{2C8DD1CA-893A-BF75-6E31-DDB2E374F404}"/>
              </a:ext>
            </a:extLst>
          </p:cNvPr>
          <p:cNvSpPr>
            <a:spLocks noGrp="1"/>
          </p:cNvSpPr>
          <p:nvPr>
            <p:ph type="body" sz="quarter" idx="13"/>
          </p:nvPr>
        </p:nvSpPr>
        <p:spPr/>
        <p:txBody>
          <a:bodyPr/>
          <a:lstStyle/>
          <a:p>
            <a:endParaRPr lang="nl-BE"/>
          </a:p>
        </p:txBody>
      </p:sp>
      <p:sp>
        <p:nvSpPr>
          <p:cNvPr id="19" name="Tijdelijke aanduiding voor tekst 18">
            <a:extLst>
              <a:ext uri="{FF2B5EF4-FFF2-40B4-BE49-F238E27FC236}">
                <a16:creationId xmlns:a16="http://schemas.microsoft.com/office/drawing/2014/main" id="{DAE8087F-8CB2-F8FF-7CBB-BBB62D8B5DC1}"/>
              </a:ext>
            </a:extLst>
          </p:cNvPr>
          <p:cNvSpPr>
            <a:spLocks noGrp="1"/>
          </p:cNvSpPr>
          <p:nvPr>
            <p:ph type="body" sz="quarter" idx="14"/>
          </p:nvPr>
        </p:nvSpPr>
        <p:spPr/>
        <p:txBody>
          <a:bodyPr/>
          <a:lstStyle/>
          <a:p>
            <a:endParaRPr lang="nl-BE"/>
          </a:p>
        </p:txBody>
      </p:sp>
      <p:sp>
        <p:nvSpPr>
          <p:cNvPr id="20" name="Tijdelijke aanduiding voor tekst 19">
            <a:extLst>
              <a:ext uri="{FF2B5EF4-FFF2-40B4-BE49-F238E27FC236}">
                <a16:creationId xmlns:a16="http://schemas.microsoft.com/office/drawing/2014/main" id="{1FB8ADB7-81B9-D794-2DB1-99C8845591F1}"/>
              </a:ext>
            </a:extLst>
          </p:cNvPr>
          <p:cNvSpPr>
            <a:spLocks noGrp="1"/>
          </p:cNvSpPr>
          <p:nvPr>
            <p:ph type="body" sz="quarter" idx="16"/>
          </p:nvPr>
        </p:nvSpPr>
        <p:spPr/>
        <p:txBody>
          <a:bodyPr/>
          <a:lstStyle/>
          <a:p>
            <a:endParaRPr lang="nl-BE"/>
          </a:p>
        </p:txBody>
      </p:sp>
    </p:spTree>
    <p:custDataLst>
      <p:tags r:id="rId1"/>
    </p:custDataLst>
    <p:extLst>
      <p:ext uri="{BB962C8B-B14F-4D97-AF65-F5344CB8AC3E}">
        <p14:creationId xmlns:p14="http://schemas.microsoft.com/office/powerpoint/2010/main" val="404105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5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E8874F2-5496-83F9-350C-89D8DA3DA65D}"/>
              </a:ext>
            </a:extLst>
          </p:cNvPr>
          <p:cNvSpPr>
            <a:spLocks noGrp="1"/>
          </p:cNvSpPr>
          <p:nvPr>
            <p:ph type="ctrTitle"/>
          </p:nvPr>
        </p:nvSpPr>
        <p:spPr/>
        <p:txBody>
          <a:bodyPr/>
          <a:lstStyle/>
          <a:p>
            <a:r>
              <a:rPr lang="nl-BE"/>
              <a:t>Welke leeractiviteiten dragen bij tot de EU-reflex?</a:t>
            </a:r>
          </a:p>
        </p:txBody>
      </p:sp>
      <p:sp>
        <p:nvSpPr>
          <p:cNvPr id="4" name="Tijdelijke aanduiding voor datum 3">
            <a:extLst>
              <a:ext uri="{FF2B5EF4-FFF2-40B4-BE49-F238E27FC236}">
                <a16:creationId xmlns:a16="http://schemas.microsoft.com/office/drawing/2014/main" id="{FAF7FA3D-E485-B58E-B098-6694E9F1AFC1}"/>
              </a:ext>
            </a:extLst>
          </p:cNvPr>
          <p:cNvSpPr>
            <a:spLocks noGrp="1"/>
          </p:cNvSpPr>
          <p:nvPr>
            <p:ph type="dt" sz="half" idx="2"/>
          </p:nvPr>
        </p:nvSpPr>
        <p:spPr/>
        <p:txBody>
          <a:bodyPr/>
          <a:lstStyle/>
          <a:p>
            <a:endParaRPr lang="nl-BE"/>
          </a:p>
        </p:txBody>
      </p:sp>
      <p:sp>
        <p:nvSpPr>
          <p:cNvPr id="5" name="Tijdelijke aanduiding voor tekst 4">
            <a:extLst>
              <a:ext uri="{FF2B5EF4-FFF2-40B4-BE49-F238E27FC236}">
                <a16:creationId xmlns:a16="http://schemas.microsoft.com/office/drawing/2014/main" id="{8B80892D-DEE6-BDDA-F81D-DB1FDF381FFC}"/>
              </a:ext>
            </a:extLst>
          </p:cNvPr>
          <p:cNvSpPr>
            <a:spLocks noGrp="1"/>
          </p:cNvSpPr>
          <p:nvPr>
            <p:ph type="body" sz="quarter" idx="11"/>
          </p:nvPr>
        </p:nvSpPr>
        <p:spPr/>
        <p:txBody>
          <a:bodyPr/>
          <a:lstStyle/>
          <a:p>
            <a:endParaRPr lang="nl-BE"/>
          </a:p>
        </p:txBody>
      </p:sp>
      <p:sp>
        <p:nvSpPr>
          <p:cNvPr id="6" name="Tijdelijke aanduiding voor tekst 5">
            <a:extLst>
              <a:ext uri="{FF2B5EF4-FFF2-40B4-BE49-F238E27FC236}">
                <a16:creationId xmlns:a16="http://schemas.microsoft.com/office/drawing/2014/main" id="{F37978CD-382F-F92C-3916-59D19724A566}"/>
              </a:ext>
            </a:extLst>
          </p:cNvPr>
          <p:cNvSpPr>
            <a:spLocks noGrp="1"/>
          </p:cNvSpPr>
          <p:nvPr>
            <p:ph type="body" sz="quarter" idx="12"/>
          </p:nvPr>
        </p:nvSpPr>
        <p:spPr/>
        <p:txBody>
          <a:bodyPr/>
          <a:lstStyle/>
          <a:p>
            <a:endParaRPr lang="nl-BE"/>
          </a:p>
        </p:txBody>
      </p:sp>
      <p:sp>
        <p:nvSpPr>
          <p:cNvPr id="7" name="Tijdelijke aanduiding voor tekst 6">
            <a:extLst>
              <a:ext uri="{FF2B5EF4-FFF2-40B4-BE49-F238E27FC236}">
                <a16:creationId xmlns:a16="http://schemas.microsoft.com/office/drawing/2014/main" id="{E5DCEE35-648E-161D-4A38-3B595C2282F9}"/>
              </a:ext>
            </a:extLst>
          </p:cNvPr>
          <p:cNvSpPr>
            <a:spLocks noGrp="1"/>
          </p:cNvSpPr>
          <p:nvPr>
            <p:ph type="body" sz="quarter" idx="14"/>
          </p:nvPr>
        </p:nvSpPr>
        <p:spPr/>
        <p:txBody>
          <a:bodyPr/>
          <a:lstStyle/>
          <a:p>
            <a:endParaRPr lang="nl-BE"/>
          </a:p>
        </p:txBody>
      </p:sp>
      <p:sp>
        <p:nvSpPr>
          <p:cNvPr id="8" name="Tijdelijke aanduiding voor tekst 7">
            <a:extLst>
              <a:ext uri="{FF2B5EF4-FFF2-40B4-BE49-F238E27FC236}">
                <a16:creationId xmlns:a16="http://schemas.microsoft.com/office/drawing/2014/main" id="{9492E63F-2B94-F2B1-8F5F-0CFA91DCA121}"/>
              </a:ext>
            </a:extLst>
          </p:cNvPr>
          <p:cNvSpPr>
            <a:spLocks noGrp="1"/>
          </p:cNvSpPr>
          <p:nvPr>
            <p:ph type="body" sz="quarter" idx="16"/>
          </p:nvPr>
        </p:nvSpPr>
        <p:spPr/>
        <p:txBody>
          <a:bodyPr/>
          <a:lstStyle/>
          <a:p>
            <a:endParaRPr lang="nl-BE"/>
          </a:p>
        </p:txBody>
      </p:sp>
      <p:sp>
        <p:nvSpPr>
          <p:cNvPr id="11" name="Tijdelijke aanduiding voor afbeelding 10">
            <a:extLst>
              <a:ext uri="{FF2B5EF4-FFF2-40B4-BE49-F238E27FC236}">
                <a16:creationId xmlns:a16="http://schemas.microsoft.com/office/drawing/2014/main" id="{A2CDF446-239F-670C-1425-A39EFE04FA73}"/>
              </a:ext>
            </a:extLst>
          </p:cNvPr>
          <p:cNvSpPr>
            <a:spLocks noGrp="1"/>
          </p:cNvSpPr>
          <p:nvPr>
            <p:ph type="pic" sz="quarter" idx="13"/>
          </p:nvPr>
        </p:nvSpPr>
        <p:spPr/>
      </p:sp>
      <p:grpSp>
        <p:nvGrpSpPr>
          <p:cNvPr id="12" name="Groep 11">
            <a:extLst>
              <a:ext uri="{FF2B5EF4-FFF2-40B4-BE49-F238E27FC236}">
                <a16:creationId xmlns:a16="http://schemas.microsoft.com/office/drawing/2014/main" id="{B5277654-AAAB-0003-54D7-8AD87BBF1513}"/>
              </a:ext>
            </a:extLst>
          </p:cNvPr>
          <p:cNvGrpSpPr/>
          <p:nvPr/>
        </p:nvGrpSpPr>
        <p:grpSpPr>
          <a:xfrm rot="1744771">
            <a:off x="4719432" y="3018984"/>
            <a:ext cx="7363471" cy="2811259"/>
            <a:chOff x="6982485" y="1405134"/>
            <a:chExt cx="2775708" cy="1127108"/>
          </a:xfrm>
        </p:grpSpPr>
        <p:sp>
          <p:nvSpPr>
            <p:cNvPr id="13" name="Vrije vorm: vorm 12">
              <a:extLst>
                <a:ext uri="{FF2B5EF4-FFF2-40B4-BE49-F238E27FC236}">
                  <a16:creationId xmlns:a16="http://schemas.microsoft.com/office/drawing/2014/main" id="{E704798E-B65D-682F-F984-B87586D08E46}"/>
                </a:ext>
              </a:extLst>
            </p:cNvPr>
            <p:cNvSpPr/>
            <p:nvPr/>
          </p:nvSpPr>
          <p:spPr>
            <a:xfrm>
              <a:off x="7563782" y="1585586"/>
              <a:ext cx="105961" cy="121697"/>
            </a:xfrm>
            <a:custGeom>
              <a:avLst/>
              <a:gdLst>
                <a:gd name="connsiteX0" fmla="*/ 202146 w 224576"/>
                <a:gd name="connsiteY0" fmla="*/ 186233 h 257927"/>
                <a:gd name="connsiteX1" fmla="*/ 126613 w 224576"/>
                <a:gd name="connsiteY1" fmla="*/ 19 h 257927"/>
                <a:gd name="connsiteX2" fmla="*/ 126327 w 224576"/>
                <a:gd name="connsiteY2" fmla="*/ 305 h 257927"/>
                <a:gd name="connsiteX3" fmla="*/ 61176 w 224576"/>
                <a:gd name="connsiteY3" fmla="*/ 80410 h 257927"/>
                <a:gd name="connsiteX4" fmla="*/ 51270 w 224576"/>
                <a:gd name="connsiteY4" fmla="*/ 94602 h 257927"/>
                <a:gd name="connsiteX5" fmla="*/ 502 w 224576"/>
                <a:gd name="connsiteY5" fmla="*/ 253860 h 257927"/>
                <a:gd name="connsiteX6" fmla="*/ 202146 w 224576"/>
                <a:gd name="connsiteY6" fmla="*/ 186328 h 2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576" h="257927">
                  <a:moveTo>
                    <a:pt x="202146" y="186233"/>
                  </a:moveTo>
                  <a:cubicBezTo>
                    <a:pt x="252438" y="114319"/>
                    <a:pt x="214243" y="-1696"/>
                    <a:pt x="126613" y="19"/>
                  </a:cubicBezTo>
                  <a:cubicBezTo>
                    <a:pt x="126613" y="19"/>
                    <a:pt x="126422" y="209"/>
                    <a:pt x="126327" y="305"/>
                  </a:cubicBezTo>
                  <a:cubicBezTo>
                    <a:pt x="102895" y="25832"/>
                    <a:pt x="81083" y="52502"/>
                    <a:pt x="61176" y="80410"/>
                  </a:cubicBezTo>
                  <a:cubicBezTo>
                    <a:pt x="57842" y="85077"/>
                    <a:pt x="54508" y="89840"/>
                    <a:pt x="51270" y="94602"/>
                  </a:cubicBezTo>
                  <a:cubicBezTo>
                    <a:pt x="19933" y="140894"/>
                    <a:pt x="-3785" y="198520"/>
                    <a:pt x="502" y="253860"/>
                  </a:cubicBezTo>
                  <a:cubicBezTo>
                    <a:pt x="75082" y="266147"/>
                    <a:pt x="155854" y="252527"/>
                    <a:pt x="202146" y="186328"/>
                  </a:cubicBezTo>
                  <a:close/>
                </a:path>
              </a:pathLst>
            </a:custGeom>
            <a:solidFill>
              <a:srgbClr val="003399"/>
            </a:solidFill>
            <a:ln w="9525" cap="flat">
              <a:noFill/>
              <a:prstDash val="solid"/>
              <a:miter/>
            </a:ln>
          </p:spPr>
          <p:txBody>
            <a:bodyPr rtlCol="0" anchor="ctr"/>
            <a:lstStyle/>
            <a:p>
              <a:endParaRPr lang="nl-BE" sz="4622"/>
            </a:p>
          </p:txBody>
        </p:sp>
        <p:sp>
          <p:nvSpPr>
            <p:cNvPr id="14" name="Vrije vorm: vorm 13">
              <a:extLst>
                <a:ext uri="{FF2B5EF4-FFF2-40B4-BE49-F238E27FC236}">
                  <a16:creationId xmlns:a16="http://schemas.microsoft.com/office/drawing/2014/main" id="{443286D3-6091-1A4C-3FC9-4750074B94EB}"/>
                </a:ext>
              </a:extLst>
            </p:cNvPr>
            <p:cNvSpPr/>
            <p:nvPr/>
          </p:nvSpPr>
          <p:spPr>
            <a:xfrm>
              <a:off x="7544263" y="1405134"/>
              <a:ext cx="2213930" cy="1127108"/>
            </a:xfrm>
            <a:custGeom>
              <a:avLst/>
              <a:gdLst>
                <a:gd name="connsiteX0" fmla="*/ 3058192 w 3652932"/>
                <a:gd name="connsiteY0" fmla="*/ 796138 h 2388809"/>
                <a:gd name="connsiteX1" fmla="*/ 2805684 w 3652932"/>
                <a:gd name="connsiteY1" fmla="*/ 687838 h 2388809"/>
                <a:gd name="connsiteX2" fmla="*/ 2613088 w 3652932"/>
                <a:gd name="connsiteY2" fmla="*/ 483527 h 2388809"/>
                <a:gd name="connsiteX3" fmla="*/ 2442496 w 3652932"/>
                <a:gd name="connsiteY3" fmla="*/ 266738 h 2388809"/>
                <a:gd name="connsiteX4" fmla="*/ 2223897 w 3652932"/>
                <a:gd name="connsiteY4" fmla="*/ 113290 h 2388809"/>
                <a:gd name="connsiteX5" fmla="*/ 1657445 w 3652932"/>
                <a:gd name="connsiteY5" fmla="*/ 38 h 2388809"/>
                <a:gd name="connsiteX6" fmla="*/ 1021651 w 3652932"/>
                <a:gd name="connsiteY6" fmla="*/ 68523 h 2388809"/>
                <a:gd name="connsiteX7" fmla="*/ 456247 w 3652932"/>
                <a:gd name="connsiteY7" fmla="*/ 256356 h 2388809"/>
                <a:gd name="connsiteX8" fmla="*/ 151067 w 3652932"/>
                <a:gd name="connsiteY8" fmla="*/ 474383 h 2388809"/>
                <a:gd name="connsiteX9" fmla="*/ 245269 w 3652932"/>
                <a:gd name="connsiteY9" fmla="*/ 678599 h 2388809"/>
                <a:gd name="connsiteX10" fmla="*/ 0 w 3652932"/>
                <a:gd name="connsiteY10" fmla="*/ 801948 h 2388809"/>
                <a:gd name="connsiteX11" fmla="*/ 18764 w 3652932"/>
                <a:gd name="connsiteY11" fmla="*/ 838048 h 2388809"/>
                <a:gd name="connsiteX12" fmla="*/ 20193 w 3652932"/>
                <a:gd name="connsiteY12" fmla="*/ 839857 h 2388809"/>
                <a:gd name="connsiteX13" fmla="*/ 224790 w 3652932"/>
                <a:gd name="connsiteY13" fmla="*/ 906628 h 2388809"/>
                <a:gd name="connsiteX14" fmla="*/ 369284 w 3652932"/>
                <a:gd name="connsiteY14" fmla="*/ 847477 h 2388809"/>
                <a:gd name="connsiteX15" fmla="*/ 443675 w 3652932"/>
                <a:gd name="connsiteY15" fmla="*/ 808139 h 2388809"/>
                <a:gd name="connsiteX16" fmla="*/ 528161 w 3652932"/>
                <a:gd name="connsiteY16" fmla="*/ 766515 h 2388809"/>
                <a:gd name="connsiteX17" fmla="*/ 592455 w 3652932"/>
                <a:gd name="connsiteY17" fmla="*/ 737940 h 2388809"/>
                <a:gd name="connsiteX18" fmla="*/ 1513999 w 3652932"/>
                <a:gd name="connsiteY18" fmla="*/ 489051 h 2388809"/>
                <a:gd name="connsiteX19" fmla="*/ 1519142 w 3652932"/>
                <a:gd name="connsiteY19" fmla="*/ 526866 h 2388809"/>
                <a:gd name="connsiteX20" fmla="*/ 931831 w 3652932"/>
                <a:gd name="connsiteY20" fmla="*/ 718032 h 2388809"/>
                <a:gd name="connsiteX21" fmla="*/ 779717 w 3652932"/>
                <a:gd name="connsiteY21" fmla="*/ 938155 h 2388809"/>
                <a:gd name="connsiteX22" fmla="*/ 780383 w 3652932"/>
                <a:gd name="connsiteY22" fmla="*/ 1035120 h 2388809"/>
                <a:gd name="connsiteX23" fmla="*/ 817912 w 3652932"/>
                <a:gd name="connsiteY23" fmla="*/ 1075601 h 2388809"/>
                <a:gd name="connsiteX24" fmla="*/ 1085088 w 3652932"/>
                <a:gd name="connsiteY24" fmla="*/ 1167517 h 2388809"/>
                <a:gd name="connsiteX25" fmla="*/ 1662684 w 3652932"/>
                <a:gd name="connsiteY25" fmla="*/ 1057027 h 2388809"/>
                <a:gd name="connsiteX26" fmla="*/ 1662684 w 3652932"/>
                <a:gd name="connsiteY26" fmla="*/ 1095508 h 2388809"/>
                <a:gd name="connsiteX27" fmla="*/ 1085183 w 3652932"/>
                <a:gd name="connsiteY27" fmla="*/ 1210666 h 2388809"/>
                <a:gd name="connsiteX28" fmla="*/ 1007459 w 3652932"/>
                <a:gd name="connsiteY28" fmla="*/ 1501559 h 2388809"/>
                <a:gd name="connsiteX29" fmla="*/ 1240345 w 3652932"/>
                <a:gd name="connsiteY29" fmla="*/ 1621574 h 2388809"/>
                <a:gd name="connsiteX30" fmla="*/ 1798701 w 3652932"/>
                <a:gd name="connsiteY30" fmla="*/ 1492415 h 2388809"/>
                <a:gd name="connsiteX31" fmla="*/ 1808893 w 3652932"/>
                <a:gd name="connsiteY31" fmla="*/ 1529563 h 2388809"/>
                <a:gd name="connsiteX32" fmla="*/ 1284065 w 3652932"/>
                <a:gd name="connsiteY32" fmla="*/ 1656817 h 2388809"/>
                <a:gd name="connsiteX33" fmla="*/ 1206246 w 3652932"/>
                <a:gd name="connsiteY33" fmla="*/ 1847793 h 2388809"/>
                <a:gd name="connsiteX34" fmla="*/ 1437513 w 3652932"/>
                <a:gd name="connsiteY34" fmla="*/ 2034959 h 2388809"/>
                <a:gd name="connsiteX35" fmla="*/ 2031587 w 3652932"/>
                <a:gd name="connsiteY35" fmla="*/ 1988382 h 2388809"/>
                <a:gd name="connsiteX36" fmla="*/ 2034064 w 3652932"/>
                <a:gd name="connsiteY36" fmla="*/ 1987620 h 2388809"/>
                <a:gd name="connsiteX37" fmla="*/ 2089309 w 3652932"/>
                <a:gd name="connsiteY37" fmla="*/ 2060772 h 2388809"/>
                <a:gd name="connsiteX38" fmla="*/ 2421636 w 3652932"/>
                <a:gd name="connsiteY38" fmla="*/ 2299183 h 2388809"/>
                <a:gd name="connsiteX39" fmla="*/ 3136392 w 3652932"/>
                <a:gd name="connsiteY39" fmla="*/ 2371573 h 2388809"/>
                <a:gd name="connsiteX40" fmla="*/ 3498342 w 3652932"/>
                <a:gd name="connsiteY40" fmla="*/ 2297468 h 2388809"/>
                <a:gd name="connsiteX41" fmla="*/ 3652933 w 3652932"/>
                <a:gd name="connsiteY41" fmla="*/ 800424 h 2388809"/>
                <a:gd name="connsiteX42" fmla="*/ 3058192 w 3652932"/>
                <a:gd name="connsiteY42" fmla="*/ 795947 h 2388809"/>
                <a:gd name="connsiteX0" fmla="*/ 3058192 w 4692238"/>
                <a:gd name="connsiteY0" fmla="*/ 796138 h 2388809"/>
                <a:gd name="connsiteX1" fmla="*/ 2805684 w 4692238"/>
                <a:gd name="connsiteY1" fmla="*/ 687838 h 2388809"/>
                <a:gd name="connsiteX2" fmla="*/ 2613088 w 4692238"/>
                <a:gd name="connsiteY2" fmla="*/ 483527 h 2388809"/>
                <a:gd name="connsiteX3" fmla="*/ 2442496 w 4692238"/>
                <a:gd name="connsiteY3" fmla="*/ 266738 h 2388809"/>
                <a:gd name="connsiteX4" fmla="*/ 2223897 w 4692238"/>
                <a:gd name="connsiteY4" fmla="*/ 113290 h 2388809"/>
                <a:gd name="connsiteX5" fmla="*/ 1657445 w 4692238"/>
                <a:gd name="connsiteY5" fmla="*/ 38 h 2388809"/>
                <a:gd name="connsiteX6" fmla="*/ 1021651 w 4692238"/>
                <a:gd name="connsiteY6" fmla="*/ 68523 h 2388809"/>
                <a:gd name="connsiteX7" fmla="*/ 456247 w 4692238"/>
                <a:gd name="connsiteY7" fmla="*/ 256356 h 2388809"/>
                <a:gd name="connsiteX8" fmla="*/ 151067 w 4692238"/>
                <a:gd name="connsiteY8" fmla="*/ 474383 h 2388809"/>
                <a:gd name="connsiteX9" fmla="*/ 245269 w 4692238"/>
                <a:gd name="connsiteY9" fmla="*/ 678599 h 2388809"/>
                <a:gd name="connsiteX10" fmla="*/ 0 w 4692238"/>
                <a:gd name="connsiteY10" fmla="*/ 801948 h 2388809"/>
                <a:gd name="connsiteX11" fmla="*/ 18764 w 4692238"/>
                <a:gd name="connsiteY11" fmla="*/ 838048 h 2388809"/>
                <a:gd name="connsiteX12" fmla="*/ 20193 w 4692238"/>
                <a:gd name="connsiteY12" fmla="*/ 839857 h 2388809"/>
                <a:gd name="connsiteX13" fmla="*/ 224790 w 4692238"/>
                <a:gd name="connsiteY13" fmla="*/ 906628 h 2388809"/>
                <a:gd name="connsiteX14" fmla="*/ 369284 w 4692238"/>
                <a:gd name="connsiteY14" fmla="*/ 847477 h 2388809"/>
                <a:gd name="connsiteX15" fmla="*/ 443675 w 4692238"/>
                <a:gd name="connsiteY15" fmla="*/ 808139 h 2388809"/>
                <a:gd name="connsiteX16" fmla="*/ 528161 w 4692238"/>
                <a:gd name="connsiteY16" fmla="*/ 766515 h 2388809"/>
                <a:gd name="connsiteX17" fmla="*/ 592455 w 4692238"/>
                <a:gd name="connsiteY17" fmla="*/ 737940 h 2388809"/>
                <a:gd name="connsiteX18" fmla="*/ 1513999 w 4692238"/>
                <a:gd name="connsiteY18" fmla="*/ 489051 h 2388809"/>
                <a:gd name="connsiteX19" fmla="*/ 1519142 w 4692238"/>
                <a:gd name="connsiteY19" fmla="*/ 526866 h 2388809"/>
                <a:gd name="connsiteX20" fmla="*/ 931831 w 4692238"/>
                <a:gd name="connsiteY20" fmla="*/ 718032 h 2388809"/>
                <a:gd name="connsiteX21" fmla="*/ 779717 w 4692238"/>
                <a:gd name="connsiteY21" fmla="*/ 938155 h 2388809"/>
                <a:gd name="connsiteX22" fmla="*/ 780383 w 4692238"/>
                <a:gd name="connsiteY22" fmla="*/ 1035120 h 2388809"/>
                <a:gd name="connsiteX23" fmla="*/ 817912 w 4692238"/>
                <a:gd name="connsiteY23" fmla="*/ 1075601 h 2388809"/>
                <a:gd name="connsiteX24" fmla="*/ 1085088 w 4692238"/>
                <a:gd name="connsiteY24" fmla="*/ 1167517 h 2388809"/>
                <a:gd name="connsiteX25" fmla="*/ 1662684 w 4692238"/>
                <a:gd name="connsiteY25" fmla="*/ 1057027 h 2388809"/>
                <a:gd name="connsiteX26" fmla="*/ 1662684 w 4692238"/>
                <a:gd name="connsiteY26" fmla="*/ 1095508 h 2388809"/>
                <a:gd name="connsiteX27" fmla="*/ 1085183 w 4692238"/>
                <a:gd name="connsiteY27" fmla="*/ 1210666 h 2388809"/>
                <a:gd name="connsiteX28" fmla="*/ 1007459 w 4692238"/>
                <a:gd name="connsiteY28" fmla="*/ 1501559 h 2388809"/>
                <a:gd name="connsiteX29" fmla="*/ 1240345 w 4692238"/>
                <a:gd name="connsiteY29" fmla="*/ 1621574 h 2388809"/>
                <a:gd name="connsiteX30" fmla="*/ 1798701 w 4692238"/>
                <a:gd name="connsiteY30" fmla="*/ 1492415 h 2388809"/>
                <a:gd name="connsiteX31" fmla="*/ 1808893 w 4692238"/>
                <a:gd name="connsiteY31" fmla="*/ 1529563 h 2388809"/>
                <a:gd name="connsiteX32" fmla="*/ 1284065 w 4692238"/>
                <a:gd name="connsiteY32" fmla="*/ 1656817 h 2388809"/>
                <a:gd name="connsiteX33" fmla="*/ 1206246 w 4692238"/>
                <a:gd name="connsiteY33" fmla="*/ 1847793 h 2388809"/>
                <a:gd name="connsiteX34" fmla="*/ 1437513 w 4692238"/>
                <a:gd name="connsiteY34" fmla="*/ 2034959 h 2388809"/>
                <a:gd name="connsiteX35" fmla="*/ 2031587 w 4692238"/>
                <a:gd name="connsiteY35" fmla="*/ 1988382 h 2388809"/>
                <a:gd name="connsiteX36" fmla="*/ 2034064 w 4692238"/>
                <a:gd name="connsiteY36" fmla="*/ 1987620 h 2388809"/>
                <a:gd name="connsiteX37" fmla="*/ 2089309 w 4692238"/>
                <a:gd name="connsiteY37" fmla="*/ 2060772 h 2388809"/>
                <a:gd name="connsiteX38" fmla="*/ 2421636 w 4692238"/>
                <a:gd name="connsiteY38" fmla="*/ 2299183 h 2388809"/>
                <a:gd name="connsiteX39" fmla="*/ 3136392 w 4692238"/>
                <a:gd name="connsiteY39" fmla="*/ 2371573 h 2388809"/>
                <a:gd name="connsiteX40" fmla="*/ 3498342 w 4692238"/>
                <a:gd name="connsiteY40" fmla="*/ 2297468 h 2388809"/>
                <a:gd name="connsiteX41" fmla="*/ 4692238 w 4692238"/>
                <a:gd name="connsiteY41" fmla="*/ 926363 h 2388809"/>
                <a:gd name="connsiteX42" fmla="*/ 3058192 w 4692238"/>
                <a:gd name="connsiteY42" fmla="*/ 795947 h 2388809"/>
                <a:gd name="connsiteX43" fmla="*/ 3058192 w 4692238"/>
                <a:gd name="connsiteY43" fmla="*/ 796138 h 238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692238" h="2388809">
                  <a:moveTo>
                    <a:pt x="3058192" y="796138"/>
                  </a:moveTo>
                  <a:cubicBezTo>
                    <a:pt x="2968371" y="774801"/>
                    <a:pt x="2882075" y="740130"/>
                    <a:pt x="2805684" y="687838"/>
                  </a:cubicBezTo>
                  <a:cubicBezTo>
                    <a:pt x="2727293" y="634213"/>
                    <a:pt x="2667953" y="559917"/>
                    <a:pt x="2613088" y="483527"/>
                  </a:cubicBezTo>
                  <a:cubicBezTo>
                    <a:pt x="2559463" y="408946"/>
                    <a:pt x="2507933" y="331794"/>
                    <a:pt x="2442496" y="266738"/>
                  </a:cubicBezTo>
                  <a:cubicBezTo>
                    <a:pt x="2379154" y="203778"/>
                    <a:pt x="2304002" y="152438"/>
                    <a:pt x="2223897" y="113290"/>
                  </a:cubicBezTo>
                  <a:cubicBezTo>
                    <a:pt x="2047875" y="27660"/>
                    <a:pt x="1851755" y="-1200"/>
                    <a:pt x="1657445" y="38"/>
                  </a:cubicBezTo>
                  <a:cubicBezTo>
                    <a:pt x="1445324" y="1371"/>
                    <a:pt x="1229868" y="29089"/>
                    <a:pt x="1021651" y="68523"/>
                  </a:cubicBezTo>
                  <a:cubicBezTo>
                    <a:pt x="826008" y="105575"/>
                    <a:pt x="632746" y="162915"/>
                    <a:pt x="456247" y="256356"/>
                  </a:cubicBezTo>
                  <a:cubicBezTo>
                    <a:pt x="348329" y="313506"/>
                    <a:pt x="240601" y="386182"/>
                    <a:pt x="151067" y="474383"/>
                  </a:cubicBezTo>
                  <a:cubicBezTo>
                    <a:pt x="230981" y="495624"/>
                    <a:pt x="277368" y="593541"/>
                    <a:pt x="245269" y="678599"/>
                  </a:cubicBezTo>
                  <a:cubicBezTo>
                    <a:pt x="206692" y="780707"/>
                    <a:pt x="99346" y="812901"/>
                    <a:pt x="0" y="801948"/>
                  </a:cubicBezTo>
                  <a:cubicBezTo>
                    <a:pt x="4381" y="814330"/>
                    <a:pt x="10573" y="826427"/>
                    <a:pt x="18764" y="838048"/>
                  </a:cubicBezTo>
                  <a:cubicBezTo>
                    <a:pt x="19240" y="838714"/>
                    <a:pt x="19717" y="839286"/>
                    <a:pt x="20193" y="839857"/>
                  </a:cubicBezTo>
                  <a:cubicBezTo>
                    <a:pt x="66199" y="902913"/>
                    <a:pt x="151638" y="920725"/>
                    <a:pt x="224790" y="906628"/>
                  </a:cubicBezTo>
                  <a:cubicBezTo>
                    <a:pt x="276225" y="896722"/>
                    <a:pt x="323659" y="872052"/>
                    <a:pt x="369284" y="847477"/>
                  </a:cubicBezTo>
                  <a:lnTo>
                    <a:pt x="443675" y="808139"/>
                  </a:lnTo>
                  <a:cubicBezTo>
                    <a:pt x="471583" y="793756"/>
                    <a:pt x="499681" y="779850"/>
                    <a:pt x="528161" y="766515"/>
                  </a:cubicBezTo>
                  <a:cubicBezTo>
                    <a:pt x="549402" y="756609"/>
                    <a:pt x="570833" y="747179"/>
                    <a:pt x="592455" y="737940"/>
                  </a:cubicBezTo>
                  <a:cubicBezTo>
                    <a:pt x="869918" y="571919"/>
                    <a:pt x="1195197" y="517245"/>
                    <a:pt x="1513999" y="489051"/>
                  </a:cubicBezTo>
                  <a:cubicBezTo>
                    <a:pt x="1536763" y="487051"/>
                    <a:pt x="1538573" y="520484"/>
                    <a:pt x="1519142" y="526866"/>
                  </a:cubicBezTo>
                  <a:cubicBezTo>
                    <a:pt x="1325404" y="590493"/>
                    <a:pt x="1102233" y="595446"/>
                    <a:pt x="931831" y="718032"/>
                  </a:cubicBezTo>
                  <a:cubicBezTo>
                    <a:pt x="858298" y="770896"/>
                    <a:pt x="796861" y="847477"/>
                    <a:pt x="779717" y="938155"/>
                  </a:cubicBezTo>
                  <a:cubicBezTo>
                    <a:pt x="773716" y="969969"/>
                    <a:pt x="774001" y="1003211"/>
                    <a:pt x="780383" y="1035120"/>
                  </a:cubicBezTo>
                  <a:cubicBezTo>
                    <a:pt x="790575" y="1049598"/>
                    <a:pt x="802958" y="1063219"/>
                    <a:pt x="817912" y="1075601"/>
                  </a:cubicBezTo>
                  <a:cubicBezTo>
                    <a:pt x="891064" y="1136371"/>
                    <a:pt x="989552" y="1159040"/>
                    <a:pt x="1085088" y="1167517"/>
                  </a:cubicBezTo>
                  <a:cubicBezTo>
                    <a:pt x="1263491" y="1079887"/>
                    <a:pt x="1463516" y="1041121"/>
                    <a:pt x="1662684" y="1057027"/>
                  </a:cubicBezTo>
                  <a:cubicBezTo>
                    <a:pt x="1687259" y="1059028"/>
                    <a:pt x="1687354" y="1097509"/>
                    <a:pt x="1662684" y="1095508"/>
                  </a:cubicBezTo>
                  <a:cubicBezTo>
                    <a:pt x="1462468" y="1079506"/>
                    <a:pt x="1262729" y="1119511"/>
                    <a:pt x="1085183" y="1210666"/>
                  </a:cubicBezTo>
                  <a:cubicBezTo>
                    <a:pt x="993076" y="1280008"/>
                    <a:pt x="931735" y="1394498"/>
                    <a:pt x="1007459" y="1501559"/>
                  </a:cubicBezTo>
                  <a:cubicBezTo>
                    <a:pt x="1059942" y="1575854"/>
                    <a:pt x="1149477" y="1607572"/>
                    <a:pt x="1240345" y="1621574"/>
                  </a:cubicBezTo>
                  <a:cubicBezTo>
                    <a:pt x="1432084" y="1608906"/>
                    <a:pt x="1620298" y="1565377"/>
                    <a:pt x="1798701" y="1492415"/>
                  </a:cubicBezTo>
                  <a:cubicBezTo>
                    <a:pt x="1821656" y="1482985"/>
                    <a:pt x="1831562" y="1520323"/>
                    <a:pt x="1808893" y="1529563"/>
                  </a:cubicBezTo>
                  <a:cubicBezTo>
                    <a:pt x="1641062" y="1598238"/>
                    <a:pt x="1464183" y="1640910"/>
                    <a:pt x="1284065" y="1656817"/>
                  </a:cubicBezTo>
                  <a:cubicBezTo>
                    <a:pt x="1232535" y="1706632"/>
                    <a:pt x="1197769" y="1769688"/>
                    <a:pt x="1206246" y="1847793"/>
                  </a:cubicBezTo>
                  <a:cubicBezTo>
                    <a:pt x="1218914" y="1965046"/>
                    <a:pt x="1333500" y="2018671"/>
                    <a:pt x="1437513" y="2034959"/>
                  </a:cubicBezTo>
                  <a:cubicBezTo>
                    <a:pt x="1634014" y="2065725"/>
                    <a:pt x="1839277" y="2045532"/>
                    <a:pt x="2031587" y="1988382"/>
                  </a:cubicBezTo>
                  <a:cubicBezTo>
                    <a:pt x="2032444" y="1988096"/>
                    <a:pt x="2033302" y="1987906"/>
                    <a:pt x="2034064" y="1987620"/>
                  </a:cubicBezTo>
                  <a:cubicBezTo>
                    <a:pt x="2050923" y="2013147"/>
                    <a:pt x="2069402" y="2037531"/>
                    <a:pt x="2089309" y="2060772"/>
                  </a:cubicBezTo>
                  <a:cubicBezTo>
                    <a:pt x="2178272" y="2164880"/>
                    <a:pt x="2295049" y="2245176"/>
                    <a:pt x="2421636" y="2299183"/>
                  </a:cubicBezTo>
                  <a:cubicBezTo>
                    <a:pt x="2647760" y="2395671"/>
                    <a:pt x="2895410" y="2404339"/>
                    <a:pt x="3136392" y="2371573"/>
                  </a:cubicBezTo>
                  <a:cubicBezTo>
                    <a:pt x="3258598" y="2354904"/>
                    <a:pt x="3378994" y="2328139"/>
                    <a:pt x="3498342" y="2297468"/>
                  </a:cubicBezTo>
                  <a:cubicBezTo>
                    <a:pt x="3549872" y="1798453"/>
                    <a:pt x="4640708" y="1425378"/>
                    <a:pt x="4692238" y="926363"/>
                  </a:cubicBezTo>
                  <a:cubicBezTo>
                    <a:pt x="4494975" y="948556"/>
                    <a:pt x="3253074" y="842334"/>
                    <a:pt x="3058192" y="795947"/>
                  </a:cubicBezTo>
                  <a:lnTo>
                    <a:pt x="3058192" y="796138"/>
                  </a:lnTo>
                  <a:close/>
                </a:path>
              </a:pathLst>
            </a:custGeom>
            <a:solidFill>
              <a:srgbClr val="003399"/>
            </a:solidFill>
            <a:ln w="9525" cap="flat">
              <a:noFill/>
              <a:prstDash val="solid"/>
              <a:miter/>
            </a:ln>
          </p:spPr>
          <p:txBody>
            <a:bodyPr rtlCol="0" anchor="ctr"/>
            <a:lstStyle/>
            <a:p>
              <a:endParaRPr lang="nl-BE" sz="4622"/>
            </a:p>
          </p:txBody>
        </p:sp>
        <p:sp>
          <p:nvSpPr>
            <p:cNvPr id="15" name="Vrije vorm: vorm 14">
              <a:extLst>
                <a:ext uri="{FF2B5EF4-FFF2-40B4-BE49-F238E27FC236}">
                  <a16:creationId xmlns:a16="http://schemas.microsoft.com/office/drawing/2014/main" id="{C3BC8823-C902-C769-F783-FE5C86689E49}"/>
                </a:ext>
              </a:extLst>
            </p:cNvPr>
            <p:cNvSpPr/>
            <p:nvPr/>
          </p:nvSpPr>
          <p:spPr>
            <a:xfrm>
              <a:off x="7805985" y="1614942"/>
              <a:ext cx="318501" cy="180188"/>
            </a:xfrm>
            <a:custGeom>
              <a:avLst/>
              <a:gdLst>
                <a:gd name="connsiteX0" fmla="*/ 675037 w 675036"/>
                <a:gd name="connsiteY0" fmla="*/ 191 h 381892"/>
                <a:gd name="connsiteX1" fmla="*/ 167640 w 675036"/>
                <a:gd name="connsiteY1" fmla="*/ 166688 h 381892"/>
                <a:gd name="connsiteX2" fmla="*/ 0 w 675036"/>
                <a:gd name="connsiteY2" fmla="*/ 374714 h 381892"/>
                <a:gd name="connsiteX3" fmla="*/ 197834 w 675036"/>
                <a:gd name="connsiteY3" fmla="*/ 376714 h 381892"/>
                <a:gd name="connsiteX4" fmla="*/ 235744 w 675036"/>
                <a:gd name="connsiteY4" fmla="*/ 371570 h 381892"/>
                <a:gd name="connsiteX5" fmla="*/ 350139 w 675036"/>
                <a:gd name="connsiteY5" fmla="*/ 161544 h 381892"/>
                <a:gd name="connsiteX6" fmla="*/ 675037 w 675036"/>
                <a:gd name="connsiteY6" fmla="*/ 0 h 38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036" h="381892">
                  <a:moveTo>
                    <a:pt x="675037" y="191"/>
                  </a:moveTo>
                  <a:cubicBezTo>
                    <a:pt x="498538" y="32576"/>
                    <a:pt x="326231" y="83058"/>
                    <a:pt x="167640" y="166688"/>
                  </a:cubicBezTo>
                  <a:lnTo>
                    <a:pt x="0" y="374714"/>
                  </a:lnTo>
                  <a:cubicBezTo>
                    <a:pt x="65627" y="383667"/>
                    <a:pt x="132207" y="384143"/>
                    <a:pt x="197834" y="376714"/>
                  </a:cubicBezTo>
                  <a:cubicBezTo>
                    <a:pt x="210502" y="375285"/>
                    <a:pt x="223075" y="373571"/>
                    <a:pt x="235744" y="371570"/>
                  </a:cubicBezTo>
                  <a:cubicBezTo>
                    <a:pt x="247650" y="291084"/>
                    <a:pt x="291846" y="217932"/>
                    <a:pt x="350139" y="161544"/>
                  </a:cubicBezTo>
                  <a:cubicBezTo>
                    <a:pt x="441008" y="73533"/>
                    <a:pt x="555403" y="30861"/>
                    <a:pt x="675037" y="0"/>
                  </a:cubicBezTo>
                  <a:close/>
                </a:path>
              </a:pathLst>
            </a:custGeom>
            <a:solidFill>
              <a:srgbClr val="003399"/>
            </a:solidFill>
            <a:ln w="9525" cap="flat">
              <a:noFill/>
              <a:prstDash val="solid"/>
              <a:miter/>
            </a:ln>
          </p:spPr>
          <p:txBody>
            <a:bodyPr rtlCol="0" anchor="ctr"/>
            <a:lstStyle/>
            <a:p>
              <a:endParaRPr lang="nl-BE" sz="4622"/>
            </a:p>
          </p:txBody>
        </p:sp>
        <p:sp>
          <p:nvSpPr>
            <p:cNvPr id="16" name="Vrije vorm: vorm 15">
              <a:extLst>
                <a:ext uri="{FF2B5EF4-FFF2-40B4-BE49-F238E27FC236}">
                  <a16:creationId xmlns:a16="http://schemas.microsoft.com/office/drawing/2014/main" id="{257D9021-7E66-6824-0E34-5489D0490E13}"/>
                </a:ext>
              </a:extLst>
            </p:cNvPr>
            <p:cNvSpPr/>
            <p:nvPr/>
          </p:nvSpPr>
          <p:spPr>
            <a:xfrm>
              <a:off x="8079904" y="1842723"/>
              <a:ext cx="281239" cy="74137"/>
            </a:xfrm>
            <a:custGeom>
              <a:avLst/>
              <a:gdLst>
                <a:gd name="connsiteX0" fmla="*/ 577596 w 596062"/>
                <a:gd name="connsiteY0" fmla="*/ 41970 h 157127"/>
                <a:gd name="connsiteX1" fmla="*/ 577596 w 596062"/>
                <a:gd name="connsiteY1" fmla="*/ 3489 h 157127"/>
                <a:gd name="connsiteX2" fmla="*/ 0 w 596062"/>
                <a:gd name="connsiteY2" fmla="*/ 113979 h 157127"/>
                <a:gd name="connsiteX3" fmla="*/ 61913 w 596062"/>
                <a:gd name="connsiteY3" fmla="*/ 117789 h 157127"/>
                <a:gd name="connsiteX4" fmla="*/ 12668 w 596062"/>
                <a:gd name="connsiteY4" fmla="*/ 147983 h 157127"/>
                <a:gd name="connsiteX5" fmla="*/ 95 w 596062"/>
                <a:gd name="connsiteY5" fmla="*/ 157127 h 157127"/>
                <a:gd name="connsiteX6" fmla="*/ 577596 w 596062"/>
                <a:gd name="connsiteY6" fmla="*/ 41970 h 157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062" h="157127">
                  <a:moveTo>
                    <a:pt x="577596" y="41970"/>
                  </a:moveTo>
                  <a:cubicBezTo>
                    <a:pt x="602266" y="43970"/>
                    <a:pt x="602171" y="5394"/>
                    <a:pt x="577596" y="3489"/>
                  </a:cubicBezTo>
                  <a:cubicBezTo>
                    <a:pt x="378428" y="-12418"/>
                    <a:pt x="178403" y="26349"/>
                    <a:pt x="0" y="113979"/>
                  </a:cubicBezTo>
                  <a:cubicBezTo>
                    <a:pt x="20860" y="115789"/>
                    <a:pt x="41624" y="117027"/>
                    <a:pt x="61913" y="117789"/>
                  </a:cubicBezTo>
                  <a:cubicBezTo>
                    <a:pt x="45053" y="127124"/>
                    <a:pt x="28575" y="137125"/>
                    <a:pt x="12668" y="147983"/>
                  </a:cubicBezTo>
                  <a:cubicBezTo>
                    <a:pt x="8382" y="150936"/>
                    <a:pt x="4191" y="153984"/>
                    <a:pt x="95" y="157127"/>
                  </a:cubicBezTo>
                  <a:cubicBezTo>
                    <a:pt x="177737" y="66068"/>
                    <a:pt x="377380" y="26063"/>
                    <a:pt x="577596" y="41970"/>
                  </a:cubicBezTo>
                  <a:close/>
                </a:path>
              </a:pathLst>
            </a:custGeom>
            <a:solidFill>
              <a:srgbClr val="FFCC00"/>
            </a:solidFill>
            <a:ln w="9525" cap="flat">
              <a:noFill/>
              <a:prstDash val="solid"/>
              <a:miter/>
            </a:ln>
          </p:spPr>
          <p:txBody>
            <a:bodyPr rtlCol="0" anchor="ctr"/>
            <a:lstStyle/>
            <a:p>
              <a:endParaRPr lang="nl-BE" sz="4622"/>
            </a:p>
          </p:txBody>
        </p:sp>
        <p:sp>
          <p:nvSpPr>
            <p:cNvPr id="17" name="Vrije vorm: vorm 16">
              <a:extLst>
                <a:ext uri="{FF2B5EF4-FFF2-40B4-BE49-F238E27FC236}">
                  <a16:creationId xmlns:a16="http://schemas.microsoft.com/office/drawing/2014/main" id="{3FEB37CF-5884-81C2-5964-6577DBD286A1}"/>
                </a:ext>
              </a:extLst>
            </p:cNvPr>
            <p:cNvSpPr/>
            <p:nvPr/>
          </p:nvSpPr>
          <p:spPr>
            <a:xfrm>
              <a:off x="8153114" y="2049050"/>
              <a:ext cx="274305" cy="78272"/>
            </a:xfrm>
            <a:custGeom>
              <a:avLst/>
              <a:gdLst>
                <a:gd name="connsiteX0" fmla="*/ 558355 w 581366"/>
                <a:gd name="connsiteY0" fmla="*/ 1489 h 165890"/>
                <a:gd name="connsiteX1" fmla="*/ 0 w 581366"/>
                <a:gd name="connsiteY1" fmla="*/ 130648 h 165890"/>
                <a:gd name="connsiteX2" fmla="*/ 74771 w 581366"/>
                <a:gd name="connsiteY2" fmla="*/ 138839 h 165890"/>
                <a:gd name="connsiteX3" fmla="*/ 43720 w 581366"/>
                <a:gd name="connsiteY3" fmla="*/ 165890 h 165890"/>
                <a:gd name="connsiteX4" fmla="*/ 568547 w 581366"/>
                <a:gd name="connsiteY4" fmla="*/ 38636 h 165890"/>
                <a:gd name="connsiteX5" fmla="*/ 558355 w 581366"/>
                <a:gd name="connsiteY5" fmla="*/ 1489 h 16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366" h="165890">
                  <a:moveTo>
                    <a:pt x="558355" y="1489"/>
                  </a:moveTo>
                  <a:cubicBezTo>
                    <a:pt x="379952" y="74450"/>
                    <a:pt x="191738" y="118075"/>
                    <a:pt x="0" y="130648"/>
                  </a:cubicBezTo>
                  <a:cubicBezTo>
                    <a:pt x="25051" y="134553"/>
                    <a:pt x="50292" y="137125"/>
                    <a:pt x="74771" y="138839"/>
                  </a:cubicBezTo>
                  <a:cubicBezTo>
                    <a:pt x="63913" y="147412"/>
                    <a:pt x="53530" y="156461"/>
                    <a:pt x="43720" y="165890"/>
                  </a:cubicBezTo>
                  <a:cubicBezTo>
                    <a:pt x="223742" y="149888"/>
                    <a:pt x="400621" y="107312"/>
                    <a:pt x="568547" y="38636"/>
                  </a:cubicBezTo>
                  <a:cubicBezTo>
                    <a:pt x="591217" y="29397"/>
                    <a:pt x="581311" y="-7846"/>
                    <a:pt x="558355" y="1489"/>
                  </a:cubicBezTo>
                  <a:close/>
                </a:path>
              </a:pathLst>
            </a:custGeom>
            <a:solidFill>
              <a:srgbClr val="FFCC00"/>
            </a:solidFill>
            <a:ln w="9525" cap="flat">
              <a:noFill/>
              <a:prstDash val="solid"/>
              <a:miter/>
            </a:ln>
          </p:spPr>
          <p:txBody>
            <a:bodyPr rtlCol="0" anchor="ctr"/>
            <a:lstStyle/>
            <a:p>
              <a:endParaRPr lang="nl-BE" sz="4622"/>
            </a:p>
          </p:txBody>
        </p:sp>
        <p:sp>
          <p:nvSpPr>
            <p:cNvPr id="18" name="Vrije vorm: vorm 17">
              <a:extLst>
                <a:ext uri="{FF2B5EF4-FFF2-40B4-BE49-F238E27FC236}">
                  <a16:creationId xmlns:a16="http://schemas.microsoft.com/office/drawing/2014/main" id="{E4C8948C-C504-ABDA-AF34-A1C1F2010A7E}"/>
                </a:ext>
              </a:extLst>
            </p:cNvPr>
            <p:cNvSpPr/>
            <p:nvPr/>
          </p:nvSpPr>
          <p:spPr>
            <a:xfrm>
              <a:off x="7157729" y="1466059"/>
              <a:ext cx="112344" cy="110566"/>
            </a:xfrm>
            <a:custGeom>
              <a:avLst/>
              <a:gdLst>
                <a:gd name="connsiteX0" fmla="*/ 205111 w 238104"/>
                <a:gd name="connsiteY0" fmla="*/ 228773 h 234335"/>
                <a:gd name="connsiteX1" fmla="*/ 232352 w 238104"/>
                <a:gd name="connsiteY1" fmla="*/ 201531 h 234335"/>
                <a:gd name="connsiteX2" fmla="*/ 32994 w 238104"/>
                <a:gd name="connsiteY2" fmla="*/ 5602 h 234335"/>
                <a:gd name="connsiteX3" fmla="*/ 5753 w 238104"/>
                <a:gd name="connsiteY3" fmla="*/ 32843 h 234335"/>
                <a:gd name="connsiteX4" fmla="*/ 205111 w 238104"/>
                <a:gd name="connsiteY4" fmla="*/ 228773 h 2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04" h="234335">
                  <a:moveTo>
                    <a:pt x="205111" y="228773"/>
                  </a:moveTo>
                  <a:cubicBezTo>
                    <a:pt x="222827" y="246108"/>
                    <a:pt x="250069" y="218962"/>
                    <a:pt x="232352" y="201531"/>
                  </a:cubicBezTo>
                  <a:cubicBezTo>
                    <a:pt x="165868" y="136190"/>
                    <a:pt x="99479" y="70943"/>
                    <a:pt x="32994" y="5602"/>
                  </a:cubicBezTo>
                  <a:cubicBezTo>
                    <a:pt x="15278" y="-11829"/>
                    <a:pt x="-11964" y="15413"/>
                    <a:pt x="5753" y="32843"/>
                  </a:cubicBezTo>
                  <a:cubicBezTo>
                    <a:pt x="72237" y="98185"/>
                    <a:pt x="138626" y="163431"/>
                    <a:pt x="205111" y="228773"/>
                  </a:cubicBezTo>
                  <a:close/>
                </a:path>
              </a:pathLst>
            </a:custGeom>
            <a:solidFill>
              <a:srgbClr val="FFCC00"/>
            </a:solidFill>
            <a:ln w="9525" cap="flat">
              <a:noFill/>
              <a:prstDash val="solid"/>
              <a:miter/>
            </a:ln>
          </p:spPr>
          <p:txBody>
            <a:bodyPr rtlCol="0" anchor="ctr"/>
            <a:lstStyle/>
            <a:p>
              <a:endParaRPr lang="nl-BE" sz="4622"/>
            </a:p>
          </p:txBody>
        </p:sp>
        <p:sp>
          <p:nvSpPr>
            <p:cNvPr id="19" name="Vrije vorm: vorm 18">
              <a:extLst>
                <a:ext uri="{FF2B5EF4-FFF2-40B4-BE49-F238E27FC236}">
                  <a16:creationId xmlns:a16="http://schemas.microsoft.com/office/drawing/2014/main" id="{5964BCF6-E31C-87CC-3383-8E2BB1835510}"/>
                </a:ext>
              </a:extLst>
            </p:cNvPr>
            <p:cNvSpPr/>
            <p:nvPr/>
          </p:nvSpPr>
          <p:spPr>
            <a:xfrm>
              <a:off x="6982485" y="1674549"/>
              <a:ext cx="161587" cy="35476"/>
            </a:xfrm>
            <a:custGeom>
              <a:avLst/>
              <a:gdLst>
                <a:gd name="connsiteX0" fmla="*/ 324112 w 342471"/>
                <a:gd name="connsiteY0" fmla="*/ 36547 h 75188"/>
                <a:gd name="connsiteX1" fmla="*/ 18360 w 342471"/>
                <a:gd name="connsiteY1" fmla="*/ 161 h 75188"/>
                <a:gd name="connsiteX2" fmla="*/ 18360 w 342471"/>
                <a:gd name="connsiteY2" fmla="*/ 38642 h 75188"/>
                <a:gd name="connsiteX3" fmla="*/ 324112 w 342471"/>
                <a:gd name="connsiteY3" fmla="*/ 75028 h 75188"/>
                <a:gd name="connsiteX4" fmla="*/ 324112 w 342471"/>
                <a:gd name="connsiteY4" fmla="*/ 36547 h 75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471" h="75188">
                  <a:moveTo>
                    <a:pt x="324112" y="36547"/>
                  </a:moveTo>
                  <a:cubicBezTo>
                    <a:pt x="222195" y="24450"/>
                    <a:pt x="120277" y="12353"/>
                    <a:pt x="18360" y="161"/>
                  </a:cubicBezTo>
                  <a:cubicBezTo>
                    <a:pt x="-6215" y="-2792"/>
                    <a:pt x="-6024" y="35785"/>
                    <a:pt x="18360" y="38642"/>
                  </a:cubicBezTo>
                  <a:cubicBezTo>
                    <a:pt x="120277" y="50739"/>
                    <a:pt x="222195" y="62836"/>
                    <a:pt x="324112" y="75028"/>
                  </a:cubicBezTo>
                  <a:cubicBezTo>
                    <a:pt x="348687" y="77980"/>
                    <a:pt x="348496" y="39404"/>
                    <a:pt x="324112" y="36547"/>
                  </a:cubicBezTo>
                  <a:close/>
                </a:path>
              </a:pathLst>
            </a:custGeom>
            <a:solidFill>
              <a:srgbClr val="FFCC00"/>
            </a:solidFill>
            <a:ln w="9525" cap="flat">
              <a:noFill/>
              <a:prstDash val="solid"/>
              <a:miter/>
            </a:ln>
          </p:spPr>
          <p:txBody>
            <a:bodyPr rtlCol="0" anchor="ctr"/>
            <a:lstStyle/>
            <a:p>
              <a:endParaRPr lang="nl-BE" sz="4622"/>
            </a:p>
          </p:txBody>
        </p:sp>
        <p:sp>
          <p:nvSpPr>
            <p:cNvPr id="20" name="Vrije vorm: vorm 19">
              <a:extLst>
                <a:ext uri="{FF2B5EF4-FFF2-40B4-BE49-F238E27FC236}">
                  <a16:creationId xmlns:a16="http://schemas.microsoft.com/office/drawing/2014/main" id="{02F24AC8-2534-317D-7D1E-482730C0C128}"/>
                </a:ext>
              </a:extLst>
            </p:cNvPr>
            <p:cNvSpPr/>
            <p:nvPr/>
          </p:nvSpPr>
          <p:spPr>
            <a:xfrm>
              <a:off x="7078293" y="1819241"/>
              <a:ext cx="164570" cy="94838"/>
            </a:xfrm>
            <a:custGeom>
              <a:avLst/>
              <a:gdLst>
                <a:gd name="connsiteX0" fmla="*/ 319748 w 348792"/>
                <a:gd name="connsiteY0" fmla="*/ 2393 h 201000"/>
                <a:gd name="connsiteX1" fmla="*/ 9614 w 348792"/>
                <a:gd name="connsiteY1" fmla="*/ 165365 h 201000"/>
                <a:gd name="connsiteX2" fmla="*/ 29045 w 348792"/>
                <a:gd name="connsiteY2" fmla="*/ 198608 h 201000"/>
                <a:gd name="connsiteX3" fmla="*/ 339179 w 348792"/>
                <a:gd name="connsiteY3" fmla="*/ 35635 h 201000"/>
                <a:gd name="connsiteX4" fmla="*/ 319748 w 348792"/>
                <a:gd name="connsiteY4" fmla="*/ 2393 h 20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92" h="201000">
                  <a:moveTo>
                    <a:pt x="319748" y="2393"/>
                  </a:moveTo>
                  <a:cubicBezTo>
                    <a:pt x="216402" y="56685"/>
                    <a:pt x="113055" y="110978"/>
                    <a:pt x="9614" y="165365"/>
                  </a:cubicBezTo>
                  <a:cubicBezTo>
                    <a:pt x="-12294" y="176891"/>
                    <a:pt x="7137" y="210133"/>
                    <a:pt x="29045" y="198608"/>
                  </a:cubicBezTo>
                  <a:cubicBezTo>
                    <a:pt x="132391" y="144315"/>
                    <a:pt x="235737" y="90023"/>
                    <a:pt x="339179" y="35635"/>
                  </a:cubicBezTo>
                  <a:cubicBezTo>
                    <a:pt x="361086" y="24110"/>
                    <a:pt x="341655" y="-9133"/>
                    <a:pt x="319748" y="2393"/>
                  </a:cubicBezTo>
                  <a:close/>
                </a:path>
              </a:pathLst>
            </a:custGeom>
            <a:solidFill>
              <a:srgbClr val="FFCC00"/>
            </a:solidFill>
            <a:ln w="9525" cap="flat">
              <a:noFill/>
              <a:prstDash val="solid"/>
              <a:miter/>
            </a:ln>
          </p:spPr>
          <p:txBody>
            <a:bodyPr rtlCol="0" anchor="ctr"/>
            <a:lstStyle/>
            <a:p>
              <a:endParaRPr lang="nl-BE" sz="4622"/>
            </a:p>
          </p:txBody>
        </p:sp>
        <p:sp>
          <p:nvSpPr>
            <p:cNvPr id="21" name="Vrije vorm: vorm 20">
              <a:extLst>
                <a:ext uri="{FF2B5EF4-FFF2-40B4-BE49-F238E27FC236}">
                  <a16:creationId xmlns:a16="http://schemas.microsoft.com/office/drawing/2014/main" id="{246A2534-BB0E-D38A-B1DE-9CFA18470D38}"/>
                </a:ext>
              </a:extLst>
            </p:cNvPr>
            <p:cNvSpPr/>
            <p:nvPr/>
          </p:nvSpPr>
          <p:spPr>
            <a:xfrm>
              <a:off x="7847466" y="1576341"/>
              <a:ext cx="443558" cy="257781"/>
            </a:xfrm>
            <a:custGeom>
              <a:avLst/>
              <a:gdLst>
                <a:gd name="connsiteX0" fmla="*/ 187262 w 940084"/>
                <a:gd name="connsiteY0" fmla="*/ 449190 h 546344"/>
                <a:gd name="connsiteX1" fmla="*/ 339376 w 940084"/>
                <a:gd name="connsiteY1" fmla="*/ 229067 h 546344"/>
                <a:gd name="connsiteX2" fmla="*/ 926687 w 940084"/>
                <a:gd name="connsiteY2" fmla="*/ 37900 h 546344"/>
                <a:gd name="connsiteX3" fmla="*/ 921544 w 940084"/>
                <a:gd name="connsiteY3" fmla="*/ 86 h 546344"/>
                <a:gd name="connsiteX4" fmla="*/ 0 w 940084"/>
                <a:gd name="connsiteY4" fmla="*/ 248974 h 546344"/>
                <a:gd name="connsiteX5" fmla="*/ 116967 w 940084"/>
                <a:gd name="connsiteY5" fmla="*/ 202207 h 546344"/>
                <a:gd name="connsiteX6" fmla="*/ 107156 w 940084"/>
                <a:gd name="connsiteY6" fmla="*/ 214303 h 546344"/>
                <a:gd name="connsiteX7" fmla="*/ 79629 w 940084"/>
                <a:gd name="connsiteY7" fmla="*/ 248498 h 546344"/>
                <a:gd name="connsiteX8" fmla="*/ 587026 w 940084"/>
                <a:gd name="connsiteY8" fmla="*/ 82001 h 546344"/>
                <a:gd name="connsiteX9" fmla="*/ 262128 w 940084"/>
                <a:gd name="connsiteY9" fmla="*/ 243545 h 546344"/>
                <a:gd name="connsiteX10" fmla="*/ 147733 w 940084"/>
                <a:gd name="connsiteY10" fmla="*/ 453571 h 546344"/>
                <a:gd name="connsiteX11" fmla="*/ 148304 w 940084"/>
                <a:gd name="connsiteY11" fmla="*/ 453571 h 546344"/>
                <a:gd name="connsiteX12" fmla="*/ 154210 w 940084"/>
                <a:gd name="connsiteY12" fmla="*/ 452714 h 546344"/>
                <a:gd name="connsiteX13" fmla="*/ 187833 w 940084"/>
                <a:gd name="connsiteY13" fmla="*/ 546345 h 546344"/>
                <a:gd name="connsiteX14" fmla="*/ 187166 w 940084"/>
                <a:gd name="connsiteY14" fmla="*/ 449380 h 54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0084" h="546344">
                  <a:moveTo>
                    <a:pt x="187262" y="449190"/>
                  </a:moveTo>
                  <a:cubicBezTo>
                    <a:pt x="204406" y="358512"/>
                    <a:pt x="265843" y="281931"/>
                    <a:pt x="339376" y="229067"/>
                  </a:cubicBezTo>
                  <a:cubicBezTo>
                    <a:pt x="509778" y="106576"/>
                    <a:pt x="732949" y="101527"/>
                    <a:pt x="926687" y="37900"/>
                  </a:cubicBezTo>
                  <a:cubicBezTo>
                    <a:pt x="946213" y="31519"/>
                    <a:pt x="944308" y="-1914"/>
                    <a:pt x="921544" y="86"/>
                  </a:cubicBezTo>
                  <a:cubicBezTo>
                    <a:pt x="602742" y="28185"/>
                    <a:pt x="277463" y="82954"/>
                    <a:pt x="0" y="248974"/>
                  </a:cubicBezTo>
                  <a:cubicBezTo>
                    <a:pt x="38576" y="232401"/>
                    <a:pt x="77533" y="216780"/>
                    <a:pt x="116967" y="202207"/>
                  </a:cubicBezTo>
                  <a:lnTo>
                    <a:pt x="107156" y="214303"/>
                  </a:lnTo>
                  <a:lnTo>
                    <a:pt x="79629" y="248498"/>
                  </a:lnTo>
                  <a:cubicBezTo>
                    <a:pt x="238220" y="164773"/>
                    <a:pt x="410528" y="114291"/>
                    <a:pt x="587026" y="82001"/>
                  </a:cubicBezTo>
                  <a:cubicBezTo>
                    <a:pt x="467392" y="112862"/>
                    <a:pt x="352996" y="155534"/>
                    <a:pt x="262128" y="243545"/>
                  </a:cubicBezTo>
                  <a:cubicBezTo>
                    <a:pt x="203835" y="299933"/>
                    <a:pt x="159639" y="373085"/>
                    <a:pt x="147733" y="453571"/>
                  </a:cubicBezTo>
                  <a:cubicBezTo>
                    <a:pt x="147923" y="453571"/>
                    <a:pt x="148114" y="453571"/>
                    <a:pt x="148304" y="453571"/>
                  </a:cubicBezTo>
                  <a:cubicBezTo>
                    <a:pt x="150304" y="453286"/>
                    <a:pt x="152210" y="453000"/>
                    <a:pt x="154210" y="452714"/>
                  </a:cubicBezTo>
                  <a:cubicBezTo>
                    <a:pt x="156781" y="485671"/>
                    <a:pt x="167830" y="517675"/>
                    <a:pt x="187833" y="546345"/>
                  </a:cubicBezTo>
                  <a:cubicBezTo>
                    <a:pt x="181451" y="514436"/>
                    <a:pt x="181070" y="481289"/>
                    <a:pt x="187166" y="449380"/>
                  </a:cubicBezTo>
                  <a:close/>
                </a:path>
              </a:pathLst>
            </a:custGeom>
            <a:solidFill>
              <a:srgbClr val="FFCC00"/>
            </a:solidFill>
            <a:ln w="9525" cap="flat">
              <a:noFill/>
              <a:prstDash val="solid"/>
              <a:miter/>
            </a:ln>
          </p:spPr>
          <p:txBody>
            <a:bodyPr rtlCol="0" anchor="ctr"/>
            <a:lstStyle/>
            <a:p>
              <a:endParaRPr lang="nl-BE" sz="4622"/>
            </a:p>
          </p:txBody>
        </p:sp>
        <p:sp>
          <p:nvSpPr>
            <p:cNvPr id="22" name="Vrije vorm: vorm 21">
              <a:extLst>
                <a:ext uri="{FF2B5EF4-FFF2-40B4-BE49-F238E27FC236}">
                  <a16:creationId xmlns:a16="http://schemas.microsoft.com/office/drawing/2014/main" id="{09E46A96-9251-3693-71BE-FBF7DEC9ED49}"/>
                </a:ext>
              </a:extLst>
            </p:cNvPr>
            <p:cNvSpPr/>
            <p:nvPr/>
          </p:nvSpPr>
          <p:spPr>
            <a:xfrm>
              <a:off x="7207587" y="1417873"/>
              <a:ext cx="695112" cy="714752"/>
            </a:xfrm>
            <a:custGeom>
              <a:avLst/>
              <a:gdLst>
                <a:gd name="connsiteX0" fmla="*/ 1463421 w 1473231"/>
                <a:gd name="connsiteY0" fmla="*/ 550259 h 1514856"/>
                <a:gd name="connsiteX1" fmla="*/ 1473232 w 1473231"/>
                <a:gd name="connsiteY1" fmla="*/ 538162 h 1514856"/>
                <a:gd name="connsiteX2" fmla="*/ 1356265 w 1473231"/>
                <a:gd name="connsiteY2" fmla="*/ 584930 h 1514856"/>
                <a:gd name="connsiteX3" fmla="*/ 1291971 w 1473231"/>
                <a:gd name="connsiteY3" fmla="*/ 613505 h 1514856"/>
                <a:gd name="connsiteX4" fmla="*/ 1207484 w 1473231"/>
                <a:gd name="connsiteY4" fmla="*/ 655130 h 1514856"/>
                <a:gd name="connsiteX5" fmla="*/ 1133094 w 1473231"/>
                <a:gd name="connsiteY5" fmla="*/ 694468 h 1514856"/>
                <a:gd name="connsiteX6" fmla="*/ 988600 w 1473231"/>
                <a:gd name="connsiteY6" fmla="*/ 753618 h 1514856"/>
                <a:gd name="connsiteX7" fmla="*/ 784003 w 1473231"/>
                <a:gd name="connsiteY7" fmla="*/ 686848 h 1514856"/>
                <a:gd name="connsiteX8" fmla="*/ 782574 w 1473231"/>
                <a:gd name="connsiteY8" fmla="*/ 685038 h 1514856"/>
                <a:gd name="connsiteX9" fmla="*/ 763810 w 1473231"/>
                <a:gd name="connsiteY9" fmla="*/ 648938 h 1514856"/>
                <a:gd name="connsiteX10" fmla="*/ 755618 w 1473231"/>
                <a:gd name="connsiteY10" fmla="*/ 609410 h 1514856"/>
                <a:gd name="connsiteX11" fmla="*/ 806387 w 1473231"/>
                <a:gd name="connsiteY11" fmla="*/ 450151 h 1514856"/>
                <a:gd name="connsiteX12" fmla="*/ 816293 w 1473231"/>
                <a:gd name="connsiteY12" fmla="*/ 435959 h 1514856"/>
                <a:gd name="connsiteX13" fmla="*/ 881444 w 1473231"/>
                <a:gd name="connsiteY13" fmla="*/ 355854 h 1514856"/>
                <a:gd name="connsiteX14" fmla="*/ 881729 w 1473231"/>
                <a:gd name="connsiteY14" fmla="*/ 355568 h 1514856"/>
                <a:gd name="connsiteX15" fmla="*/ 911352 w 1473231"/>
                <a:gd name="connsiteY15" fmla="*/ 324707 h 1514856"/>
                <a:gd name="connsiteX16" fmla="*/ 910400 w 1473231"/>
                <a:gd name="connsiteY16" fmla="*/ 323279 h 1514856"/>
                <a:gd name="connsiteX17" fmla="*/ 908209 w 1473231"/>
                <a:gd name="connsiteY17" fmla="*/ 319945 h 1514856"/>
                <a:gd name="connsiteX18" fmla="*/ 908018 w 1473231"/>
                <a:gd name="connsiteY18" fmla="*/ 319659 h 1514856"/>
                <a:gd name="connsiteX19" fmla="*/ 886873 w 1473231"/>
                <a:gd name="connsiteY19" fmla="*/ 287274 h 1514856"/>
                <a:gd name="connsiteX20" fmla="*/ 699230 w 1473231"/>
                <a:gd name="connsiteY20" fmla="*/ 0 h 1514856"/>
                <a:gd name="connsiteX21" fmla="*/ 520255 w 1473231"/>
                <a:gd name="connsiteY21" fmla="*/ 508445 h 1514856"/>
                <a:gd name="connsiteX22" fmla="*/ 0 w 1473231"/>
                <a:gd name="connsiteY22" fmla="*/ 649224 h 1514856"/>
                <a:gd name="connsiteX23" fmla="*/ 428244 w 1473231"/>
                <a:gd name="connsiteY23" fmla="*/ 976503 h 1514856"/>
                <a:gd name="connsiteX24" fmla="*/ 401384 w 1473231"/>
                <a:gd name="connsiteY24" fmla="*/ 1514856 h 1514856"/>
                <a:gd name="connsiteX25" fmla="*/ 844963 w 1473231"/>
                <a:gd name="connsiteY25" fmla="*/ 1208723 h 1514856"/>
                <a:gd name="connsiteX26" fmla="*/ 1348645 w 1473231"/>
                <a:gd name="connsiteY26" fmla="*/ 1400556 h 1514856"/>
                <a:gd name="connsiteX27" fmla="*/ 1194530 w 1473231"/>
                <a:gd name="connsiteY27" fmla="*/ 884111 h 1514856"/>
                <a:gd name="connsiteX28" fmla="*/ 1268349 w 1473231"/>
                <a:gd name="connsiteY28" fmla="*/ 792480 h 1514856"/>
                <a:gd name="connsiteX29" fmla="*/ 1435989 w 1473231"/>
                <a:gd name="connsiteY29" fmla="*/ 584454 h 1514856"/>
                <a:gd name="connsiteX30" fmla="*/ 1463516 w 1473231"/>
                <a:gd name="connsiteY30" fmla="*/ 550259 h 151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73231" h="1514856">
                  <a:moveTo>
                    <a:pt x="1463421" y="550259"/>
                  </a:moveTo>
                  <a:lnTo>
                    <a:pt x="1473232" y="538162"/>
                  </a:lnTo>
                  <a:cubicBezTo>
                    <a:pt x="1433798" y="552736"/>
                    <a:pt x="1394841" y="568357"/>
                    <a:pt x="1356265" y="584930"/>
                  </a:cubicBezTo>
                  <a:cubicBezTo>
                    <a:pt x="1334738" y="594170"/>
                    <a:pt x="1313307" y="603599"/>
                    <a:pt x="1291971" y="613505"/>
                  </a:cubicBezTo>
                  <a:cubicBezTo>
                    <a:pt x="1263491" y="626745"/>
                    <a:pt x="1235393" y="640747"/>
                    <a:pt x="1207484" y="655130"/>
                  </a:cubicBezTo>
                  <a:cubicBezTo>
                    <a:pt x="1182529" y="667988"/>
                    <a:pt x="1157764" y="681133"/>
                    <a:pt x="1133094" y="694468"/>
                  </a:cubicBezTo>
                  <a:cubicBezTo>
                    <a:pt x="1087469" y="719042"/>
                    <a:pt x="1040035" y="743712"/>
                    <a:pt x="988600" y="753618"/>
                  </a:cubicBezTo>
                  <a:cubicBezTo>
                    <a:pt x="915353" y="767715"/>
                    <a:pt x="829913" y="749903"/>
                    <a:pt x="784003" y="686848"/>
                  </a:cubicBezTo>
                  <a:cubicBezTo>
                    <a:pt x="783527" y="686181"/>
                    <a:pt x="783050" y="685610"/>
                    <a:pt x="782574" y="685038"/>
                  </a:cubicBezTo>
                  <a:cubicBezTo>
                    <a:pt x="774383" y="673418"/>
                    <a:pt x="768191" y="661321"/>
                    <a:pt x="763810" y="648938"/>
                  </a:cubicBezTo>
                  <a:cubicBezTo>
                    <a:pt x="759238" y="635984"/>
                    <a:pt x="756571" y="622745"/>
                    <a:pt x="755618" y="609410"/>
                  </a:cubicBezTo>
                  <a:cubicBezTo>
                    <a:pt x="751427" y="554069"/>
                    <a:pt x="775049" y="496443"/>
                    <a:pt x="806387" y="450151"/>
                  </a:cubicBezTo>
                  <a:cubicBezTo>
                    <a:pt x="809625" y="445389"/>
                    <a:pt x="812959" y="440722"/>
                    <a:pt x="816293" y="435959"/>
                  </a:cubicBezTo>
                  <a:cubicBezTo>
                    <a:pt x="836200" y="408051"/>
                    <a:pt x="858012" y="381381"/>
                    <a:pt x="881444" y="355854"/>
                  </a:cubicBezTo>
                  <a:cubicBezTo>
                    <a:pt x="881444" y="355854"/>
                    <a:pt x="881634" y="355664"/>
                    <a:pt x="881729" y="355568"/>
                  </a:cubicBezTo>
                  <a:cubicBezTo>
                    <a:pt x="891350" y="345091"/>
                    <a:pt x="901255" y="334804"/>
                    <a:pt x="911352" y="324707"/>
                  </a:cubicBezTo>
                  <a:lnTo>
                    <a:pt x="910400" y="323279"/>
                  </a:lnTo>
                  <a:lnTo>
                    <a:pt x="908209" y="319945"/>
                  </a:lnTo>
                  <a:lnTo>
                    <a:pt x="908018" y="319659"/>
                  </a:lnTo>
                  <a:lnTo>
                    <a:pt x="886873" y="287274"/>
                  </a:lnTo>
                  <a:lnTo>
                    <a:pt x="699230" y="0"/>
                  </a:lnTo>
                  <a:lnTo>
                    <a:pt x="520255" y="508445"/>
                  </a:lnTo>
                  <a:lnTo>
                    <a:pt x="0" y="649224"/>
                  </a:lnTo>
                  <a:lnTo>
                    <a:pt x="428244" y="976503"/>
                  </a:lnTo>
                  <a:lnTo>
                    <a:pt x="401384" y="1514856"/>
                  </a:lnTo>
                  <a:lnTo>
                    <a:pt x="844963" y="1208723"/>
                  </a:lnTo>
                  <a:lnTo>
                    <a:pt x="1348645" y="1400556"/>
                  </a:lnTo>
                  <a:lnTo>
                    <a:pt x="1194530" y="884111"/>
                  </a:lnTo>
                  <a:lnTo>
                    <a:pt x="1268349" y="792480"/>
                  </a:lnTo>
                  <a:lnTo>
                    <a:pt x="1435989" y="584454"/>
                  </a:lnTo>
                  <a:lnTo>
                    <a:pt x="1463516" y="550259"/>
                  </a:lnTo>
                  <a:close/>
                </a:path>
              </a:pathLst>
            </a:custGeom>
            <a:solidFill>
              <a:srgbClr val="FFCC00"/>
            </a:solidFill>
            <a:ln w="9525" cap="flat">
              <a:noFill/>
              <a:prstDash val="solid"/>
              <a:miter/>
            </a:ln>
          </p:spPr>
          <p:txBody>
            <a:bodyPr rtlCol="0" anchor="ctr"/>
            <a:lstStyle/>
            <a:p>
              <a:endParaRPr lang="nl-BE" sz="4622"/>
            </a:p>
          </p:txBody>
        </p:sp>
        <p:sp>
          <p:nvSpPr>
            <p:cNvPr id="23" name="Vrije vorm: vorm 22">
              <a:extLst>
                <a:ext uri="{FF2B5EF4-FFF2-40B4-BE49-F238E27FC236}">
                  <a16:creationId xmlns:a16="http://schemas.microsoft.com/office/drawing/2014/main" id="{9E85C95B-A96C-F562-182C-6AC941D9933E}"/>
                </a:ext>
              </a:extLst>
            </p:cNvPr>
            <p:cNvSpPr/>
            <p:nvPr/>
          </p:nvSpPr>
          <p:spPr>
            <a:xfrm>
              <a:off x="7564019" y="1568742"/>
              <a:ext cx="124435" cy="156220"/>
            </a:xfrm>
            <a:custGeom>
              <a:avLst/>
              <a:gdLst>
                <a:gd name="connsiteX0" fmla="*/ 154781 w 263729"/>
                <a:gd name="connsiteY0" fmla="*/ 3524 h 331095"/>
                <a:gd name="connsiteX1" fmla="*/ 155734 w 263729"/>
                <a:gd name="connsiteY1" fmla="*/ 4953 h 331095"/>
                <a:gd name="connsiteX2" fmla="*/ 126111 w 263729"/>
                <a:gd name="connsiteY2" fmla="*/ 35814 h 331095"/>
                <a:gd name="connsiteX3" fmla="*/ 201644 w 263729"/>
                <a:gd name="connsiteY3" fmla="*/ 222028 h 331095"/>
                <a:gd name="connsiteX4" fmla="*/ 0 w 263729"/>
                <a:gd name="connsiteY4" fmla="*/ 289560 h 331095"/>
                <a:gd name="connsiteX5" fmla="*/ 8192 w 263729"/>
                <a:gd name="connsiteY5" fmla="*/ 329089 h 331095"/>
                <a:gd name="connsiteX6" fmla="*/ 253460 w 263729"/>
                <a:gd name="connsiteY6" fmla="*/ 205740 h 331095"/>
                <a:gd name="connsiteX7" fmla="*/ 159258 w 263729"/>
                <a:gd name="connsiteY7" fmla="*/ 1524 h 331095"/>
                <a:gd name="connsiteX8" fmla="*/ 152400 w 263729"/>
                <a:gd name="connsiteY8" fmla="*/ 0 h 331095"/>
                <a:gd name="connsiteX9" fmla="*/ 152591 w 263729"/>
                <a:gd name="connsiteY9" fmla="*/ 286 h 331095"/>
                <a:gd name="connsiteX10" fmla="*/ 154781 w 263729"/>
                <a:gd name="connsiteY10" fmla="*/ 3620 h 33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729" h="331095">
                  <a:moveTo>
                    <a:pt x="154781" y="3524"/>
                  </a:moveTo>
                  <a:lnTo>
                    <a:pt x="155734" y="4953"/>
                  </a:lnTo>
                  <a:cubicBezTo>
                    <a:pt x="145637" y="15050"/>
                    <a:pt x="135731" y="25336"/>
                    <a:pt x="126111" y="35814"/>
                  </a:cubicBezTo>
                  <a:cubicBezTo>
                    <a:pt x="213741" y="34100"/>
                    <a:pt x="252032" y="150114"/>
                    <a:pt x="201644" y="222028"/>
                  </a:cubicBezTo>
                  <a:cubicBezTo>
                    <a:pt x="155353" y="288226"/>
                    <a:pt x="74581" y="301847"/>
                    <a:pt x="0" y="289560"/>
                  </a:cubicBezTo>
                  <a:cubicBezTo>
                    <a:pt x="1048" y="302990"/>
                    <a:pt x="3620" y="316230"/>
                    <a:pt x="8192" y="329089"/>
                  </a:cubicBezTo>
                  <a:cubicBezTo>
                    <a:pt x="107537" y="339947"/>
                    <a:pt x="214884" y="307848"/>
                    <a:pt x="253460" y="205740"/>
                  </a:cubicBezTo>
                  <a:cubicBezTo>
                    <a:pt x="285560" y="120682"/>
                    <a:pt x="239173" y="22765"/>
                    <a:pt x="159258" y="1524"/>
                  </a:cubicBezTo>
                  <a:cubicBezTo>
                    <a:pt x="156972" y="952"/>
                    <a:pt x="154686" y="476"/>
                    <a:pt x="152400" y="0"/>
                  </a:cubicBezTo>
                  <a:lnTo>
                    <a:pt x="152591" y="286"/>
                  </a:lnTo>
                  <a:lnTo>
                    <a:pt x="154781" y="3620"/>
                  </a:lnTo>
                  <a:close/>
                </a:path>
              </a:pathLst>
            </a:custGeom>
            <a:solidFill>
              <a:srgbClr val="FFCC00"/>
            </a:solidFill>
            <a:ln w="9525" cap="flat">
              <a:noFill/>
              <a:prstDash val="solid"/>
              <a:miter/>
            </a:ln>
          </p:spPr>
          <p:txBody>
            <a:bodyPr rtlCol="0" anchor="ctr"/>
            <a:lstStyle/>
            <a:p>
              <a:endParaRPr lang="nl-BE" sz="4622"/>
            </a:p>
          </p:txBody>
        </p:sp>
      </p:grpSp>
    </p:spTree>
    <p:custDataLst>
      <p:tags r:id="rId1"/>
    </p:custDataLst>
    <p:extLst>
      <p:ext uri="{BB962C8B-B14F-4D97-AF65-F5344CB8AC3E}">
        <p14:creationId xmlns:p14="http://schemas.microsoft.com/office/powerpoint/2010/main" val="917847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D06E44F-980C-47BB-8118-9AE85D7BB2CF}"/>
              </a:ext>
            </a:extLst>
          </p:cNvPr>
          <p:cNvSpPr>
            <a:spLocks noGrp="1"/>
          </p:cNvSpPr>
          <p:nvPr>
            <p:ph type="body" sz="quarter" idx="21"/>
          </p:nvPr>
        </p:nvSpPr>
        <p:spPr/>
        <p:txBody>
          <a:bodyPr/>
          <a:lstStyle/>
          <a:p>
            <a:endParaRPr lang="en-US"/>
          </a:p>
        </p:txBody>
      </p:sp>
      <p:pic>
        <p:nvPicPr>
          <p:cNvPr id="42" name="Tijdelijke aanduiding voor afbeelding 41" descr="Afbeelding met persoon, laptop, mensen, vrouw&#10;&#10;Automatisch gegenereerde beschrijving">
            <a:extLst>
              <a:ext uri="{FF2B5EF4-FFF2-40B4-BE49-F238E27FC236}">
                <a16:creationId xmlns:a16="http://schemas.microsoft.com/office/drawing/2014/main" id="{4DB1D656-3066-4CFB-BC7F-3BD9600C326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214" b="27214"/>
          <a:stretch>
            <a:fillRect/>
          </a:stretch>
        </p:blipFill>
        <p:spPr>
          <a:xfrm>
            <a:off x="0" y="2670156"/>
            <a:ext cx="12192000" cy="4167187"/>
          </a:xfrm>
        </p:spPr>
      </p:pic>
      <p:sp>
        <p:nvSpPr>
          <p:cNvPr id="3" name="Tijdelijke aanduiding voor tekst 2">
            <a:extLst>
              <a:ext uri="{FF2B5EF4-FFF2-40B4-BE49-F238E27FC236}">
                <a16:creationId xmlns:a16="http://schemas.microsoft.com/office/drawing/2014/main" id="{A85B713C-8943-4A8D-AA3C-562318ED3DB5}"/>
              </a:ext>
            </a:extLst>
          </p:cNvPr>
          <p:cNvSpPr>
            <a:spLocks noGrp="1"/>
          </p:cNvSpPr>
          <p:nvPr>
            <p:ph type="body" sz="quarter" idx="11"/>
          </p:nvPr>
        </p:nvSpPr>
        <p:spPr>
          <a:xfrm>
            <a:off x="371475" y="2545130"/>
            <a:ext cx="8640000" cy="576000"/>
          </a:xfrm>
        </p:spPr>
        <p:txBody>
          <a:bodyPr/>
          <a:lstStyle/>
          <a:p>
            <a:r>
              <a:rPr lang="nl-BE"/>
              <a:t>Welkom en afspraken</a:t>
            </a:r>
          </a:p>
        </p:txBody>
      </p:sp>
      <p:sp>
        <p:nvSpPr>
          <p:cNvPr id="4" name="Titel 3">
            <a:extLst>
              <a:ext uri="{FF2B5EF4-FFF2-40B4-BE49-F238E27FC236}">
                <a16:creationId xmlns:a16="http://schemas.microsoft.com/office/drawing/2014/main" id="{1E4A6215-A13F-425E-9771-B4925E6A99BF}"/>
              </a:ext>
            </a:extLst>
          </p:cNvPr>
          <p:cNvSpPr>
            <a:spLocks noGrp="1"/>
          </p:cNvSpPr>
          <p:nvPr>
            <p:ph type="title"/>
          </p:nvPr>
        </p:nvSpPr>
        <p:spPr>
          <a:xfrm>
            <a:off x="371475" y="425302"/>
            <a:ext cx="11449050" cy="1215958"/>
          </a:xfrm>
        </p:spPr>
        <p:txBody>
          <a:bodyPr/>
          <a:lstStyle/>
          <a:p>
            <a:r>
              <a:rPr lang="nl-BE"/>
              <a:t>Agenda</a:t>
            </a:r>
          </a:p>
        </p:txBody>
      </p:sp>
      <p:sp>
        <p:nvSpPr>
          <p:cNvPr id="6" name="Tijdelijke aanduiding voor tekst 5">
            <a:extLst>
              <a:ext uri="{FF2B5EF4-FFF2-40B4-BE49-F238E27FC236}">
                <a16:creationId xmlns:a16="http://schemas.microsoft.com/office/drawing/2014/main" id="{978A0EAD-3F61-47E2-B6E7-F919E7EF8516}"/>
              </a:ext>
            </a:extLst>
          </p:cNvPr>
          <p:cNvSpPr>
            <a:spLocks noGrp="1"/>
          </p:cNvSpPr>
          <p:nvPr>
            <p:ph type="body" sz="quarter" idx="13"/>
          </p:nvPr>
        </p:nvSpPr>
        <p:spPr>
          <a:xfrm>
            <a:off x="371475" y="3296097"/>
            <a:ext cx="8640000" cy="576000"/>
          </a:xfrm>
        </p:spPr>
        <p:txBody>
          <a:bodyPr/>
          <a:lstStyle/>
          <a:p>
            <a:r>
              <a:rPr lang="nl-BE">
                <a:latin typeface="Flanders Art Sans"/>
              </a:rPr>
              <a:t>Bedrijfsfiets: wat verandert er?</a:t>
            </a:r>
            <a:endParaRPr lang="nl-BE"/>
          </a:p>
        </p:txBody>
      </p:sp>
      <p:sp>
        <p:nvSpPr>
          <p:cNvPr id="7" name="Tijdelijke aanduiding voor tekst 6">
            <a:extLst>
              <a:ext uri="{FF2B5EF4-FFF2-40B4-BE49-F238E27FC236}">
                <a16:creationId xmlns:a16="http://schemas.microsoft.com/office/drawing/2014/main" id="{FF76627D-2990-44C4-A256-C384AA5A3D82}"/>
              </a:ext>
            </a:extLst>
          </p:cNvPr>
          <p:cNvSpPr>
            <a:spLocks noGrp="1"/>
          </p:cNvSpPr>
          <p:nvPr>
            <p:ph type="body" sz="quarter" idx="14"/>
          </p:nvPr>
        </p:nvSpPr>
        <p:spPr>
          <a:xfrm rot="5400000">
            <a:off x="1063078" y="2829919"/>
            <a:ext cx="360000" cy="36000"/>
          </a:xfrm>
        </p:spPr>
        <p:txBody>
          <a:bodyPr/>
          <a:lstStyle/>
          <a:p>
            <a:endParaRPr lang="nl-BE"/>
          </a:p>
        </p:txBody>
      </p:sp>
      <p:sp>
        <p:nvSpPr>
          <p:cNvPr id="9" name="Tijdelijke aanduiding voor tekst 8">
            <a:extLst>
              <a:ext uri="{FF2B5EF4-FFF2-40B4-BE49-F238E27FC236}">
                <a16:creationId xmlns:a16="http://schemas.microsoft.com/office/drawing/2014/main" id="{63BA2098-F7BE-4B3F-A96F-C0A1F2768715}"/>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7D753A1A-1EE6-4901-BB76-6A3426B9BB93}"/>
              </a:ext>
            </a:extLst>
          </p:cNvPr>
          <p:cNvSpPr>
            <a:spLocks noGrp="1"/>
          </p:cNvSpPr>
          <p:nvPr>
            <p:ph type="body" sz="quarter" idx="17"/>
          </p:nvPr>
        </p:nvSpPr>
        <p:spPr>
          <a:xfrm>
            <a:off x="371475" y="4078636"/>
            <a:ext cx="8640000" cy="576000"/>
          </a:xfrm>
        </p:spPr>
        <p:txBody>
          <a:bodyPr/>
          <a:lstStyle/>
          <a:p>
            <a:r>
              <a:rPr lang="en-GB" err="1">
                <a:latin typeface="Flanders Art Sans"/>
              </a:rPr>
              <a:t>Vormingsaanbod</a:t>
            </a:r>
            <a:r>
              <a:rPr lang="en-GB">
                <a:latin typeface="Flanders Art Sans"/>
              </a:rPr>
              <a:t> </a:t>
            </a:r>
            <a:r>
              <a:rPr lang="en-GB" err="1">
                <a:latin typeface="Flanders Art Sans"/>
              </a:rPr>
              <a:t>Europees</a:t>
            </a:r>
            <a:r>
              <a:rPr lang="en-GB">
                <a:latin typeface="Flanders Art Sans"/>
              </a:rPr>
              <a:t> </a:t>
            </a:r>
            <a:r>
              <a:rPr lang="en-GB" err="1">
                <a:latin typeface="Flanders Art Sans"/>
              </a:rPr>
              <a:t>Voorzitterschap</a:t>
            </a:r>
            <a:endParaRPr lang="en-US" err="1"/>
          </a:p>
        </p:txBody>
      </p:sp>
      <p:sp>
        <p:nvSpPr>
          <p:cNvPr id="11" name="Tijdelijke aanduiding voor tekst 10">
            <a:extLst>
              <a:ext uri="{FF2B5EF4-FFF2-40B4-BE49-F238E27FC236}">
                <a16:creationId xmlns:a16="http://schemas.microsoft.com/office/drawing/2014/main" id="{3AC83459-044F-48C9-ADBC-8088DB35BE1A}"/>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1412EEBA-8E13-457F-80BD-FBDB2F6F8B4C}"/>
              </a:ext>
            </a:extLst>
          </p:cNvPr>
          <p:cNvSpPr>
            <a:spLocks noGrp="1"/>
          </p:cNvSpPr>
          <p:nvPr>
            <p:ph type="body" sz="quarter" idx="19"/>
          </p:nvPr>
        </p:nvSpPr>
        <p:spPr>
          <a:xfrm>
            <a:off x="371475" y="4806416"/>
            <a:ext cx="8640000" cy="576000"/>
          </a:xfrm>
        </p:spPr>
        <p:txBody>
          <a:bodyPr/>
          <a:lstStyle/>
          <a:p>
            <a:r>
              <a:rPr lang="en-US" err="1">
                <a:latin typeface="Flanders Art Sans"/>
              </a:rPr>
              <a:t>Vragen</a:t>
            </a:r>
            <a:r>
              <a:rPr lang="en-US">
                <a:latin typeface="Flanders Art Sans"/>
              </a:rPr>
              <a:t>?</a:t>
            </a:r>
            <a:endParaRPr lang="en-US"/>
          </a:p>
        </p:txBody>
      </p:sp>
      <p:sp>
        <p:nvSpPr>
          <p:cNvPr id="15" name="Tijdelijke aanduiding voor tekst 14">
            <a:extLst>
              <a:ext uri="{FF2B5EF4-FFF2-40B4-BE49-F238E27FC236}">
                <a16:creationId xmlns:a16="http://schemas.microsoft.com/office/drawing/2014/main" id="{ACFC0FDB-B986-45EA-BE15-5511AED31DBD}"/>
              </a:ext>
            </a:extLst>
          </p:cNvPr>
          <p:cNvSpPr>
            <a:spLocks noGrp="1"/>
          </p:cNvSpPr>
          <p:nvPr>
            <p:ph type="body" sz="quarter" idx="22"/>
          </p:nvPr>
        </p:nvSpPr>
        <p:spPr>
          <a:xfrm rot="5400000">
            <a:off x="1084245" y="5071787"/>
            <a:ext cx="360000" cy="36000"/>
          </a:xfrm>
        </p:spPr>
        <p:txBody>
          <a:bodyPr/>
          <a:lstStyle/>
          <a:p>
            <a:endParaRPr lang="nl-BE"/>
          </a:p>
        </p:txBody>
      </p:sp>
      <p:sp>
        <p:nvSpPr>
          <p:cNvPr id="39" name="Graphic 60">
            <a:extLst>
              <a:ext uri="{FF2B5EF4-FFF2-40B4-BE49-F238E27FC236}">
                <a16:creationId xmlns:a16="http://schemas.microsoft.com/office/drawing/2014/main" id="{9750EAF8-75A3-4F24-9FCA-9336C3BC74D8}"/>
              </a:ext>
            </a:extLst>
          </p:cNvPr>
          <p:cNvSpPr/>
          <p:nvPr/>
        </p:nvSpPr>
        <p:spPr>
          <a:xfrm>
            <a:off x="594151" y="4875264"/>
            <a:ext cx="434899" cy="434899"/>
          </a:xfrm>
          <a:custGeom>
            <a:avLst/>
            <a:gdLst>
              <a:gd name="connsiteX0" fmla="*/ 217507 w 434899"/>
              <a:gd name="connsiteY0" fmla="*/ 314215 h 434899"/>
              <a:gd name="connsiteX1" fmla="*/ 198668 w 434899"/>
              <a:gd name="connsiteY1" fmla="*/ 333054 h 434899"/>
              <a:gd name="connsiteX2" fmla="*/ 217507 w 434899"/>
              <a:gd name="connsiteY2" fmla="*/ 351893 h 434899"/>
              <a:gd name="connsiteX3" fmla="*/ 236346 w 434899"/>
              <a:gd name="connsiteY3" fmla="*/ 333054 h 434899"/>
              <a:gd name="connsiteX4" fmla="*/ 217507 w 434899"/>
              <a:gd name="connsiteY4" fmla="*/ 314215 h 434899"/>
              <a:gd name="connsiteX5" fmla="*/ 217507 w 434899"/>
              <a:gd name="connsiteY5" fmla="*/ 340475 h 434899"/>
              <a:gd name="connsiteX6" fmla="*/ 210085 w 434899"/>
              <a:gd name="connsiteY6" fmla="*/ 333054 h 434899"/>
              <a:gd name="connsiteX7" fmla="*/ 217507 w 434899"/>
              <a:gd name="connsiteY7" fmla="*/ 325632 h 434899"/>
              <a:gd name="connsiteX8" fmla="*/ 224928 w 434899"/>
              <a:gd name="connsiteY8" fmla="*/ 333054 h 434899"/>
              <a:gd name="connsiteX9" fmla="*/ 217507 w 434899"/>
              <a:gd name="connsiteY9" fmla="*/ 340475 h 434899"/>
              <a:gd name="connsiteX10" fmla="*/ 217393 w 434899"/>
              <a:gd name="connsiteY10" fmla="*/ 0 h 434899"/>
              <a:gd name="connsiteX11" fmla="*/ 0 w 434899"/>
              <a:gd name="connsiteY11" fmla="*/ 217393 h 434899"/>
              <a:gd name="connsiteX12" fmla="*/ 217507 w 434899"/>
              <a:gd name="connsiteY12" fmla="*/ 434900 h 434899"/>
              <a:gd name="connsiteX13" fmla="*/ 217507 w 434899"/>
              <a:gd name="connsiteY13" fmla="*/ 434900 h 434899"/>
              <a:gd name="connsiteX14" fmla="*/ 434900 w 434899"/>
              <a:gd name="connsiteY14" fmla="*/ 217507 h 434899"/>
              <a:gd name="connsiteX15" fmla="*/ 217393 w 434899"/>
              <a:gd name="connsiteY15" fmla="*/ 0 h 434899"/>
              <a:gd name="connsiteX16" fmla="*/ 217507 w 434899"/>
              <a:gd name="connsiteY16" fmla="*/ 423482 h 434899"/>
              <a:gd name="connsiteX17" fmla="*/ 217507 w 434899"/>
              <a:gd name="connsiteY17" fmla="*/ 429191 h 434899"/>
              <a:gd name="connsiteX18" fmla="*/ 217507 w 434899"/>
              <a:gd name="connsiteY18" fmla="*/ 423482 h 434899"/>
              <a:gd name="connsiteX19" fmla="*/ 11418 w 434899"/>
              <a:gd name="connsiteY19" fmla="*/ 217393 h 434899"/>
              <a:gd name="connsiteX20" fmla="*/ 217507 w 434899"/>
              <a:gd name="connsiteY20" fmla="*/ 11418 h 434899"/>
              <a:gd name="connsiteX21" fmla="*/ 423596 w 434899"/>
              <a:gd name="connsiteY21" fmla="*/ 217507 h 434899"/>
              <a:gd name="connsiteX22" fmla="*/ 217507 w 434899"/>
              <a:gd name="connsiteY22" fmla="*/ 423482 h 434899"/>
              <a:gd name="connsiteX23" fmla="*/ 217507 w 434899"/>
              <a:gd name="connsiteY23" fmla="*/ 82322 h 434899"/>
              <a:gd name="connsiteX24" fmla="*/ 146146 w 434899"/>
              <a:gd name="connsiteY24" fmla="*/ 153682 h 434899"/>
              <a:gd name="connsiteX25" fmla="*/ 155737 w 434899"/>
              <a:gd name="connsiteY25" fmla="*/ 189419 h 434899"/>
              <a:gd name="connsiteX26" fmla="*/ 165671 w 434899"/>
              <a:gd name="connsiteY26" fmla="*/ 183711 h 434899"/>
              <a:gd name="connsiteX27" fmla="*/ 157678 w 434899"/>
              <a:gd name="connsiteY27" fmla="*/ 153682 h 434899"/>
              <a:gd name="connsiteX28" fmla="*/ 217621 w 434899"/>
              <a:gd name="connsiteY28" fmla="*/ 93739 h 434899"/>
              <a:gd name="connsiteX29" fmla="*/ 277564 w 434899"/>
              <a:gd name="connsiteY29" fmla="*/ 153682 h 434899"/>
              <a:gd name="connsiteX30" fmla="*/ 244453 w 434899"/>
              <a:gd name="connsiteY30" fmla="*/ 207231 h 434899"/>
              <a:gd name="connsiteX31" fmla="*/ 247421 w 434899"/>
              <a:gd name="connsiteY31" fmla="*/ 213282 h 434899"/>
              <a:gd name="connsiteX32" fmla="*/ 244338 w 434899"/>
              <a:gd name="connsiteY32" fmla="*/ 207345 h 434899"/>
              <a:gd name="connsiteX33" fmla="*/ 211570 w 434899"/>
              <a:gd name="connsiteY33" fmla="*/ 261465 h 434899"/>
              <a:gd name="connsiteX34" fmla="*/ 211570 w 434899"/>
              <a:gd name="connsiteY34" fmla="*/ 291722 h 434899"/>
              <a:gd name="connsiteX35" fmla="*/ 222987 w 434899"/>
              <a:gd name="connsiteY35" fmla="*/ 291722 h 434899"/>
              <a:gd name="connsiteX36" fmla="*/ 222987 w 434899"/>
              <a:gd name="connsiteY36" fmla="*/ 261465 h 434899"/>
              <a:gd name="connsiteX37" fmla="*/ 249591 w 434899"/>
              <a:gd name="connsiteY37" fmla="*/ 217507 h 434899"/>
              <a:gd name="connsiteX38" fmla="*/ 249591 w 434899"/>
              <a:gd name="connsiteY38" fmla="*/ 217507 h 434899"/>
              <a:gd name="connsiteX39" fmla="*/ 288867 w 434899"/>
              <a:gd name="connsiteY39" fmla="*/ 153796 h 434899"/>
              <a:gd name="connsiteX40" fmla="*/ 217507 w 434899"/>
              <a:gd name="connsiteY40" fmla="*/ 82322 h 43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34899" h="434899">
                <a:moveTo>
                  <a:pt x="217507" y="314215"/>
                </a:moveTo>
                <a:cubicBezTo>
                  <a:pt x="207117" y="314215"/>
                  <a:pt x="198668" y="322664"/>
                  <a:pt x="198668" y="333054"/>
                </a:cubicBezTo>
                <a:cubicBezTo>
                  <a:pt x="198668" y="343444"/>
                  <a:pt x="207117" y="351893"/>
                  <a:pt x="217507" y="351893"/>
                </a:cubicBezTo>
                <a:cubicBezTo>
                  <a:pt x="227897" y="351893"/>
                  <a:pt x="236346" y="343444"/>
                  <a:pt x="236346" y="333054"/>
                </a:cubicBezTo>
                <a:cubicBezTo>
                  <a:pt x="236346" y="322664"/>
                  <a:pt x="228011" y="314215"/>
                  <a:pt x="217507" y="314215"/>
                </a:cubicBezTo>
                <a:close/>
                <a:moveTo>
                  <a:pt x="217507" y="340475"/>
                </a:moveTo>
                <a:cubicBezTo>
                  <a:pt x="213397" y="340475"/>
                  <a:pt x="210085" y="337164"/>
                  <a:pt x="210085" y="333054"/>
                </a:cubicBezTo>
                <a:cubicBezTo>
                  <a:pt x="210085" y="328943"/>
                  <a:pt x="213397" y="325632"/>
                  <a:pt x="217507" y="325632"/>
                </a:cubicBezTo>
                <a:cubicBezTo>
                  <a:pt x="221617" y="325632"/>
                  <a:pt x="224928" y="328943"/>
                  <a:pt x="224928" y="333054"/>
                </a:cubicBezTo>
                <a:cubicBezTo>
                  <a:pt x="225043" y="337164"/>
                  <a:pt x="221617" y="340475"/>
                  <a:pt x="217507" y="340475"/>
                </a:cubicBezTo>
                <a:close/>
                <a:moveTo>
                  <a:pt x="217393" y="0"/>
                </a:moveTo>
                <a:cubicBezTo>
                  <a:pt x="97507" y="0"/>
                  <a:pt x="0" y="97507"/>
                  <a:pt x="0" y="217393"/>
                </a:cubicBezTo>
                <a:cubicBezTo>
                  <a:pt x="0" y="337278"/>
                  <a:pt x="97507" y="434785"/>
                  <a:pt x="217507" y="434900"/>
                </a:cubicBezTo>
                <a:lnTo>
                  <a:pt x="217507" y="434900"/>
                </a:lnTo>
                <a:cubicBezTo>
                  <a:pt x="337393" y="434900"/>
                  <a:pt x="434900" y="337393"/>
                  <a:pt x="434900" y="217507"/>
                </a:cubicBezTo>
                <a:cubicBezTo>
                  <a:pt x="435014" y="97507"/>
                  <a:pt x="337393" y="0"/>
                  <a:pt x="217393" y="0"/>
                </a:cubicBezTo>
                <a:close/>
                <a:moveTo>
                  <a:pt x="217507" y="423482"/>
                </a:moveTo>
                <a:lnTo>
                  <a:pt x="217507" y="429191"/>
                </a:lnTo>
                <a:lnTo>
                  <a:pt x="217507" y="423482"/>
                </a:lnTo>
                <a:cubicBezTo>
                  <a:pt x="103901" y="423368"/>
                  <a:pt x="11418" y="330999"/>
                  <a:pt x="11418" y="217393"/>
                </a:cubicBezTo>
                <a:cubicBezTo>
                  <a:pt x="11418" y="103787"/>
                  <a:pt x="103787" y="11418"/>
                  <a:pt x="217507" y="11418"/>
                </a:cubicBezTo>
                <a:cubicBezTo>
                  <a:pt x="331113" y="11418"/>
                  <a:pt x="423596" y="103901"/>
                  <a:pt x="423596" y="217507"/>
                </a:cubicBezTo>
                <a:cubicBezTo>
                  <a:pt x="423596" y="330999"/>
                  <a:pt x="331113" y="423482"/>
                  <a:pt x="217507" y="423482"/>
                </a:cubicBezTo>
                <a:close/>
                <a:moveTo>
                  <a:pt x="217507" y="82322"/>
                </a:moveTo>
                <a:cubicBezTo>
                  <a:pt x="178230" y="82322"/>
                  <a:pt x="146146" y="114291"/>
                  <a:pt x="146146" y="153682"/>
                </a:cubicBezTo>
                <a:cubicBezTo>
                  <a:pt x="146146" y="166241"/>
                  <a:pt x="149457" y="178573"/>
                  <a:pt x="155737" y="189419"/>
                </a:cubicBezTo>
                <a:lnTo>
                  <a:pt x="165671" y="183711"/>
                </a:lnTo>
                <a:cubicBezTo>
                  <a:pt x="160418" y="174691"/>
                  <a:pt x="157678" y="164300"/>
                  <a:pt x="157678" y="153682"/>
                </a:cubicBezTo>
                <a:cubicBezTo>
                  <a:pt x="157678" y="120685"/>
                  <a:pt x="184510" y="93739"/>
                  <a:pt x="217621" y="93739"/>
                </a:cubicBezTo>
                <a:cubicBezTo>
                  <a:pt x="250732" y="93739"/>
                  <a:pt x="277564" y="120571"/>
                  <a:pt x="277564" y="153682"/>
                </a:cubicBezTo>
                <a:cubicBezTo>
                  <a:pt x="277564" y="176517"/>
                  <a:pt x="264890" y="197069"/>
                  <a:pt x="244453" y="207231"/>
                </a:cubicBezTo>
                <a:lnTo>
                  <a:pt x="247421" y="213282"/>
                </a:lnTo>
                <a:lnTo>
                  <a:pt x="244338" y="207345"/>
                </a:lnTo>
                <a:cubicBezTo>
                  <a:pt x="224129" y="217964"/>
                  <a:pt x="211570" y="238630"/>
                  <a:pt x="211570" y="261465"/>
                </a:cubicBezTo>
                <a:lnTo>
                  <a:pt x="211570" y="291722"/>
                </a:lnTo>
                <a:lnTo>
                  <a:pt x="222987" y="291722"/>
                </a:lnTo>
                <a:lnTo>
                  <a:pt x="222987" y="261465"/>
                </a:lnTo>
                <a:cubicBezTo>
                  <a:pt x="222987" y="242968"/>
                  <a:pt x="233149" y="226070"/>
                  <a:pt x="249591" y="217507"/>
                </a:cubicBezTo>
                <a:lnTo>
                  <a:pt x="249591" y="217507"/>
                </a:lnTo>
                <a:cubicBezTo>
                  <a:pt x="273910" y="205290"/>
                  <a:pt x="288867" y="180856"/>
                  <a:pt x="288867" y="153796"/>
                </a:cubicBezTo>
                <a:cubicBezTo>
                  <a:pt x="288753" y="114291"/>
                  <a:pt x="256784" y="82322"/>
                  <a:pt x="217507" y="82322"/>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pic>
        <p:nvPicPr>
          <p:cNvPr id="2052" name="Picture 4" descr="leidinggevende">
            <a:extLst>
              <a:ext uri="{FF2B5EF4-FFF2-40B4-BE49-F238E27FC236}">
                <a16:creationId xmlns:a16="http://schemas.microsoft.com/office/drawing/2014/main" id="{CA687F96-F0BC-4F3A-86F6-BD31A43235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816" y="2579936"/>
            <a:ext cx="568842" cy="506388"/>
          </a:xfrm>
          <a:prstGeom prst="rect">
            <a:avLst/>
          </a:prstGeom>
          <a:noFill/>
          <a:extLst>
            <a:ext uri="{909E8E84-426E-40DD-AFC4-6F175D3DCCD1}">
              <a14:hiddenFill xmlns:a14="http://schemas.microsoft.com/office/drawing/2010/main">
                <a:solidFill>
                  <a:srgbClr val="FFFFFF"/>
                </a:solidFill>
              </a14:hiddenFill>
            </a:ext>
          </a:extLst>
        </p:spPr>
      </p:pic>
      <p:sp>
        <p:nvSpPr>
          <p:cNvPr id="35" name="Vrije vorm: vorm 34">
            <a:extLst>
              <a:ext uri="{FF2B5EF4-FFF2-40B4-BE49-F238E27FC236}">
                <a16:creationId xmlns:a16="http://schemas.microsoft.com/office/drawing/2014/main" id="{31CB9372-BF0A-4D58-8815-936811E2A30E}"/>
              </a:ext>
            </a:extLst>
          </p:cNvPr>
          <p:cNvSpPr/>
          <p:nvPr/>
        </p:nvSpPr>
        <p:spPr>
          <a:xfrm>
            <a:off x="11270164" y="50556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6" name="Vrije vorm: vorm 35">
            <a:extLst>
              <a:ext uri="{FF2B5EF4-FFF2-40B4-BE49-F238E27FC236}">
                <a16:creationId xmlns:a16="http://schemas.microsoft.com/office/drawing/2014/main" id="{8E803B83-CE67-4119-96B9-A43983CF81F2}"/>
              </a:ext>
            </a:extLst>
          </p:cNvPr>
          <p:cNvSpPr/>
          <p:nvPr/>
        </p:nvSpPr>
        <p:spPr>
          <a:xfrm>
            <a:off x="11422564" y="52080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7" name="Vrije vorm: vorm 36">
            <a:extLst>
              <a:ext uri="{FF2B5EF4-FFF2-40B4-BE49-F238E27FC236}">
                <a16:creationId xmlns:a16="http://schemas.microsoft.com/office/drawing/2014/main" id="{27899729-246D-4BC3-B98F-38DB093C261E}"/>
              </a:ext>
            </a:extLst>
          </p:cNvPr>
          <p:cNvSpPr/>
          <p:nvPr/>
        </p:nvSpPr>
        <p:spPr>
          <a:xfrm>
            <a:off x="11574964" y="53604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8" name="Vrije vorm: vorm 37">
            <a:extLst>
              <a:ext uri="{FF2B5EF4-FFF2-40B4-BE49-F238E27FC236}">
                <a16:creationId xmlns:a16="http://schemas.microsoft.com/office/drawing/2014/main" id="{CDD82C7F-3B25-45FE-9178-A119D5AAED92}"/>
              </a:ext>
            </a:extLst>
          </p:cNvPr>
          <p:cNvSpPr/>
          <p:nvPr/>
        </p:nvSpPr>
        <p:spPr>
          <a:xfrm>
            <a:off x="11727364" y="55128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pic>
        <p:nvPicPr>
          <p:cNvPr id="5" name="Graphic 4">
            <a:extLst>
              <a:ext uri="{FF2B5EF4-FFF2-40B4-BE49-F238E27FC236}">
                <a16:creationId xmlns:a16="http://schemas.microsoft.com/office/drawing/2014/main" id="{C3BAA366-2A20-C076-4A5E-E49EB9DC2E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4409" y="3313209"/>
            <a:ext cx="399600" cy="540000"/>
          </a:xfrm>
          <a:prstGeom prst="rect">
            <a:avLst/>
          </a:prstGeom>
        </p:spPr>
      </p:pic>
      <p:pic>
        <p:nvPicPr>
          <p:cNvPr id="14" name="Graphic 13">
            <a:extLst>
              <a:ext uri="{FF2B5EF4-FFF2-40B4-BE49-F238E27FC236}">
                <a16:creationId xmlns:a16="http://schemas.microsoft.com/office/drawing/2014/main" id="{526E6757-04CE-4B2B-6ABD-A19E2B128F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0359" y="4115030"/>
            <a:ext cx="504000" cy="504000"/>
          </a:xfrm>
          <a:prstGeom prst="rect">
            <a:avLst/>
          </a:prstGeom>
        </p:spPr>
      </p:pic>
    </p:spTree>
    <p:extLst>
      <p:ext uri="{BB962C8B-B14F-4D97-AF65-F5344CB8AC3E}">
        <p14:creationId xmlns:p14="http://schemas.microsoft.com/office/powerpoint/2010/main" val="1479264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A8870EDE-6E5A-AA8F-F64C-A767479F50AE}"/>
              </a:ext>
            </a:extLst>
          </p:cNvPr>
          <p:cNvSpPr>
            <a:spLocks noGrp="1"/>
          </p:cNvSpPr>
          <p:nvPr>
            <p:ph type="body" sz="quarter" idx="24"/>
          </p:nvPr>
        </p:nvSpPr>
        <p:spPr/>
        <p:txBody>
          <a:bodyPr/>
          <a:lstStyle/>
          <a:p>
            <a:endParaRPr lang="nl-BE"/>
          </a:p>
        </p:txBody>
      </p:sp>
      <p:sp>
        <p:nvSpPr>
          <p:cNvPr id="12" name="Tijdelijke aanduiding voor tekst 11">
            <a:extLst>
              <a:ext uri="{FF2B5EF4-FFF2-40B4-BE49-F238E27FC236}">
                <a16:creationId xmlns:a16="http://schemas.microsoft.com/office/drawing/2014/main" id="{D4114F53-83BD-016A-2324-A13F3047ABA3}"/>
              </a:ext>
            </a:extLst>
          </p:cNvPr>
          <p:cNvSpPr>
            <a:spLocks noGrp="1"/>
          </p:cNvSpPr>
          <p:nvPr>
            <p:ph type="body" sz="quarter" idx="25"/>
          </p:nvPr>
        </p:nvSpPr>
        <p:spPr/>
        <p:txBody>
          <a:bodyPr/>
          <a:lstStyle/>
          <a:p>
            <a:endParaRPr lang="nl-BE"/>
          </a:p>
        </p:txBody>
      </p:sp>
      <p:sp>
        <p:nvSpPr>
          <p:cNvPr id="13" name="Tijdelijke aanduiding voor tekst 12">
            <a:extLst>
              <a:ext uri="{FF2B5EF4-FFF2-40B4-BE49-F238E27FC236}">
                <a16:creationId xmlns:a16="http://schemas.microsoft.com/office/drawing/2014/main" id="{9C755A25-85FB-AE57-E821-77AB519AFA3A}"/>
              </a:ext>
            </a:extLst>
          </p:cNvPr>
          <p:cNvSpPr>
            <a:spLocks noGrp="1"/>
          </p:cNvSpPr>
          <p:nvPr>
            <p:ph type="body" sz="quarter" idx="26"/>
          </p:nvPr>
        </p:nvSpPr>
        <p:spPr/>
        <p:txBody>
          <a:bodyPr/>
          <a:lstStyle/>
          <a:p>
            <a:endParaRPr lang="nl-BE"/>
          </a:p>
        </p:txBody>
      </p:sp>
      <p:sp>
        <p:nvSpPr>
          <p:cNvPr id="3" name="Titel 2">
            <a:extLst>
              <a:ext uri="{FF2B5EF4-FFF2-40B4-BE49-F238E27FC236}">
                <a16:creationId xmlns:a16="http://schemas.microsoft.com/office/drawing/2014/main" id="{BF7D4E0C-3492-A79C-0F2C-7947E223F4C1}"/>
              </a:ext>
            </a:extLst>
          </p:cNvPr>
          <p:cNvSpPr>
            <a:spLocks noGrp="1"/>
          </p:cNvSpPr>
          <p:nvPr>
            <p:ph type="title"/>
          </p:nvPr>
        </p:nvSpPr>
        <p:spPr/>
        <p:txBody>
          <a:bodyPr/>
          <a:lstStyle/>
          <a:p>
            <a:r>
              <a:rPr lang="nl-BE"/>
              <a:t>Digitale leermodules</a:t>
            </a:r>
          </a:p>
        </p:txBody>
      </p:sp>
      <p:sp>
        <p:nvSpPr>
          <p:cNvPr id="30" name="Tijdelijke aanduiding voor tekst 29">
            <a:extLst>
              <a:ext uri="{FF2B5EF4-FFF2-40B4-BE49-F238E27FC236}">
                <a16:creationId xmlns:a16="http://schemas.microsoft.com/office/drawing/2014/main" id="{5989A40E-65A8-4030-9664-19CE8715D6C4}"/>
              </a:ext>
            </a:extLst>
          </p:cNvPr>
          <p:cNvSpPr>
            <a:spLocks noGrp="1"/>
          </p:cNvSpPr>
          <p:nvPr>
            <p:ph type="body" sz="quarter" idx="12"/>
          </p:nvPr>
        </p:nvSpPr>
        <p:spPr/>
        <p:txBody>
          <a:bodyPr/>
          <a:lstStyle/>
          <a:p>
            <a:r>
              <a:rPr lang="en-GB"/>
              <a:t>DKBUZ</a:t>
            </a:r>
          </a:p>
        </p:txBody>
      </p:sp>
      <p:sp>
        <p:nvSpPr>
          <p:cNvPr id="31" name="Tijdelijke aanduiding voor tekst 30">
            <a:extLst>
              <a:ext uri="{FF2B5EF4-FFF2-40B4-BE49-F238E27FC236}">
                <a16:creationId xmlns:a16="http://schemas.microsoft.com/office/drawing/2014/main" id="{7B8107DC-BDCF-4660-925B-09F6F1C8CF21}"/>
              </a:ext>
            </a:extLst>
          </p:cNvPr>
          <p:cNvSpPr>
            <a:spLocks noGrp="1"/>
          </p:cNvSpPr>
          <p:nvPr>
            <p:ph type="body" sz="quarter" idx="13"/>
          </p:nvPr>
        </p:nvSpPr>
        <p:spPr/>
        <p:txBody>
          <a:bodyPr/>
          <a:lstStyle/>
          <a:p>
            <a:r>
              <a:rPr lang="en-GB" sz="1600" err="1"/>
              <a:t>Heb</a:t>
            </a:r>
            <a:r>
              <a:rPr lang="en-GB" sz="1600"/>
              <a:t> </a:t>
            </a:r>
            <a:r>
              <a:rPr lang="en-GB" sz="1600" err="1"/>
              <a:t>jij</a:t>
            </a:r>
            <a:r>
              <a:rPr lang="en-GB" sz="1600"/>
              <a:t> de </a:t>
            </a:r>
            <a:r>
              <a:rPr lang="en-GB"/>
              <a:t>EU-reflex</a:t>
            </a:r>
            <a:r>
              <a:rPr lang="en-GB" sz="1600"/>
              <a:t>?</a:t>
            </a:r>
            <a:br>
              <a:rPr lang="en-GB" sz="1600"/>
            </a:br>
            <a:r>
              <a:rPr lang="en-GB" sz="1600" err="1"/>
              <a:t>Inleiding</a:t>
            </a:r>
            <a:r>
              <a:rPr lang="en-GB" sz="1600"/>
              <a:t> tot de </a:t>
            </a:r>
            <a:r>
              <a:rPr lang="en-GB" sz="1600" err="1"/>
              <a:t>werking</a:t>
            </a:r>
            <a:r>
              <a:rPr lang="en-GB" sz="1600"/>
              <a:t> van de </a:t>
            </a:r>
            <a:r>
              <a:rPr lang="en-GB" sz="1600" err="1"/>
              <a:t>Europese</a:t>
            </a:r>
            <a:r>
              <a:rPr lang="en-GB" sz="1600"/>
              <a:t> </a:t>
            </a:r>
            <a:r>
              <a:rPr lang="en-GB" sz="1600" err="1"/>
              <a:t>Unie</a:t>
            </a:r>
            <a:endParaRPr lang="en-GB" sz="1600"/>
          </a:p>
        </p:txBody>
      </p:sp>
      <p:sp>
        <p:nvSpPr>
          <p:cNvPr id="4" name="Tijdelijke aanduiding voor tekst 3">
            <a:extLst>
              <a:ext uri="{FF2B5EF4-FFF2-40B4-BE49-F238E27FC236}">
                <a16:creationId xmlns:a16="http://schemas.microsoft.com/office/drawing/2014/main" id="{FCC64F64-111C-4DD1-B9A9-70C838D3F646}"/>
              </a:ext>
            </a:extLst>
          </p:cNvPr>
          <p:cNvSpPr>
            <a:spLocks noGrp="1"/>
          </p:cNvSpPr>
          <p:nvPr>
            <p:ph type="body" sz="quarter" idx="14"/>
          </p:nvPr>
        </p:nvSpPr>
        <p:spPr/>
        <p:txBody>
          <a:bodyPr/>
          <a:lstStyle/>
          <a:p>
            <a:endParaRPr lang="nl-BE"/>
          </a:p>
        </p:txBody>
      </p:sp>
      <p:sp>
        <p:nvSpPr>
          <p:cNvPr id="5" name="Tijdelijke aanduiding voor tekst 4">
            <a:extLst>
              <a:ext uri="{FF2B5EF4-FFF2-40B4-BE49-F238E27FC236}">
                <a16:creationId xmlns:a16="http://schemas.microsoft.com/office/drawing/2014/main" id="{8820C276-B462-FC09-360B-DC2B5EA5F484}"/>
              </a:ext>
            </a:extLst>
          </p:cNvPr>
          <p:cNvSpPr>
            <a:spLocks noGrp="1"/>
          </p:cNvSpPr>
          <p:nvPr>
            <p:ph type="body" sz="quarter" idx="15"/>
          </p:nvPr>
        </p:nvSpPr>
        <p:spPr/>
        <p:txBody>
          <a:bodyPr/>
          <a:lstStyle/>
          <a:p>
            <a:r>
              <a:rPr lang="nl-BE"/>
              <a:t>E-TOOL Wegwijs in de online wereld van de Europese Unie</a:t>
            </a:r>
          </a:p>
        </p:txBody>
      </p:sp>
      <p:pic>
        <p:nvPicPr>
          <p:cNvPr id="15" name="Tijdelijke aanduiding voor afbeelding 14" descr="Afbeelding met clipart, symbool, Graphics, logo&#10;&#10;Automatisch gegenereerde beschrijving">
            <a:extLst>
              <a:ext uri="{FF2B5EF4-FFF2-40B4-BE49-F238E27FC236}">
                <a16:creationId xmlns:a16="http://schemas.microsoft.com/office/drawing/2014/main" id="{DDF0B36E-155E-6F3E-E1FB-48D754192A3C}"/>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t="3543" b="3543"/>
          <a:stretch>
            <a:fillRect/>
          </a:stretch>
        </p:blipFill>
        <p:spPr/>
      </p:pic>
      <p:pic>
        <p:nvPicPr>
          <p:cNvPr id="23" name="Tijdelijke aanduiding voor afbeelding 22" descr="Afbeelding met clipart, Graphics, logo, symbool&#10;&#10;Automatisch gegenereerde beschrijving">
            <a:extLst>
              <a:ext uri="{FF2B5EF4-FFF2-40B4-BE49-F238E27FC236}">
                <a16:creationId xmlns:a16="http://schemas.microsoft.com/office/drawing/2014/main" id="{8D872CE8-96DE-4487-C8F5-B169044AC8F9}"/>
              </a:ext>
            </a:extLst>
          </p:cNvPr>
          <p:cNvPicPr>
            <a:picLocks noGrp="1" noChangeAspect="1"/>
          </p:cNvPicPr>
          <p:nvPr>
            <p:ph type="pic" sz="quarter" idx="20"/>
          </p:nvPr>
        </p:nvPicPr>
        <p:blipFill>
          <a:blip r:embed="rId5">
            <a:extLst>
              <a:ext uri="{28A0092B-C50C-407E-A947-70E740481C1C}">
                <a14:useLocalDpi xmlns:a14="http://schemas.microsoft.com/office/drawing/2010/main" val="0"/>
              </a:ext>
            </a:extLst>
          </a:blip>
          <a:srcRect l="6586" r="6586"/>
          <a:stretch>
            <a:fillRect/>
          </a:stretch>
        </p:blipFill>
        <p:spPr>
          <a:xfrm>
            <a:off x="9021763" y="4432300"/>
            <a:ext cx="1533525" cy="1004888"/>
          </a:xfrm>
        </p:spPr>
      </p:pic>
      <p:sp>
        <p:nvSpPr>
          <p:cNvPr id="8" name="Tijdelijke aanduiding voor tekst 7">
            <a:extLst>
              <a:ext uri="{FF2B5EF4-FFF2-40B4-BE49-F238E27FC236}">
                <a16:creationId xmlns:a16="http://schemas.microsoft.com/office/drawing/2014/main" id="{8A696F48-9913-E243-2A2A-12A64CA45324}"/>
              </a:ext>
            </a:extLst>
          </p:cNvPr>
          <p:cNvSpPr>
            <a:spLocks noGrp="1"/>
          </p:cNvSpPr>
          <p:nvPr>
            <p:ph type="body" sz="quarter" idx="21"/>
          </p:nvPr>
        </p:nvSpPr>
        <p:spPr/>
        <p:txBody>
          <a:bodyPr/>
          <a:lstStyle/>
          <a:p>
            <a:endParaRPr lang="nl-BE"/>
          </a:p>
        </p:txBody>
      </p:sp>
      <p:sp>
        <p:nvSpPr>
          <p:cNvPr id="9" name="Tijdelijke aanduiding voor tekst 8">
            <a:extLst>
              <a:ext uri="{FF2B5EF4-FFF2-40B4-BE49-F238E27FC236}">
                <a16:creationId xmlns:a16="http://schemas.microsoft.com/office/drawing/2014/main" id="{E70A08C7-4F75-30BF-795D-354291842564}"/>
              </a:ext>
            </a:extLst>
          </p:cNvPr>
          <p:cNvSpPr>
            <a:spLocks noGrp="1"/>
          </p:cNvSpPr>
          <p:nvPr>
            <p:ph type="body" sz="quarter" idx="22"/>
          </p:nvPr>
        </p:nvSpPr>
        <p:spPr>
          <a:xfrm>
            <a:off x="4217087" y="5521508"/>
            <a:ext cx="3757827" cy="729033"/>
          </a:xfrm>
        </p:spPr>
        <p:txBody>
          <a:bodyPr/>
          <a:lstStyle/>
          <a:p>
            <a:r>
              <a:rPr lang="nl-BE"/>
              <a:t>Jij EU-</a:t>
            </a:r>
            <a:r>
              <a:rPr lang="nl-BE" err="1"/>
              <a:t>reflext</a:t>
            </a:r>
            <a:r>
              <a:rPr lang="nl-BE"/>
              <a:t> toch ook?</a:t>
            </a:r>
            <a:br>
              <a:rPr lang="nl-BE"/>
            </a:br>
            <a:r>
              <a:rPr lang="nl-BE"/>
              <a:t>Opvolgsessie wisselwerking Vlaanderen en het Europees beleid</a:t>
            </a:r>
          </a:p>
        </p:txBody>
      </p:sp>
      <p:pic>
        <p:nvPicPr>
          <p:cNvPr id="17" name="Tijdelijke aanduiding voor afbeelding 16" descr="Afbeelding met clipart, symbool, Graphics, logo&#10;&#10;Automatisch gegenereerde beschrijving">
            <a:extLst>
              <a:ext uri="{FF2B5EF4-FFF2-40B4-BE49-F238E27FC236}">
                <a16:creationId xmlns:a16="http://schemas.microsoft.com/office/drawing/2014/main" id="{E124504E-AC2D-73F2-850D-DFB2F52FB844}"/>
              </a:ext>
            </a:extLst>
          </p:cNvPr>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t="3543" b="3543"/>
          <a:stretch>
            <a:fillRect/>
          </a:stretch>
        </p:blipFill>
        <p:spPr/>
      </p:pic>
      <p:sp>
        <p:nvSpPr>
          <p:cNvPr id="29" name="Tijdelijke aanduiding voor tekst 28">
            <a:extLst>
              <a:ext uri="{FF2B5EF4-FFF2-40B4-BE49-F238E27FC236}">
                <a16:creationId xmlns:a16="http://schemas.microsoft.com/office/drawing/2014/main" id="{5DBE5569-4459-4F30-95D3-05C168A4AC88}"/>
              </a:ext>
            </a:extLst>
          </p:cNvPr>
          <p:cNvSpPr>
            <a:spLocks noGrp="1"/>
          </p:cNvSpPr>
          <p:nvPr>
            <p:ph type="body" sz="quarter" idx="11"/>
          </p:nvPr>
        </p:nvSpPr>
        <p:spPr/>
        <p:txBody>
          <a:bodyPr/>
          <a:lstStyle/>
          <a:p>
            <a:r>
              <a:rPr lang="en-GB"/>
              <a:t>AGO/DKBUZA</a:t>
            </a:r>
          </a:p>
          <a:p>
            <a:endParaRPr lang="en-GB"/>
          </a:p>
        </p:txBody>
      </p:sp>
      <p:pic>
        <p:nvPicPr>
          <p:cNvPr id="43" name="Graphic 42">
            <a:extLst>
              <a:ext uri="{FF2B5EF4-FFF2-40B4-BE49-F238E27FC236}">
                <a16:creationId xmlns:a16="http://schemas.microsoft.com/office/drawing/2014/main" id="{929CA752-18AB-AB3E-7BCF-728688820F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96092" y="2734981"/>
            <a:ext cx="897808" cy="346799"/>
          </a:xfrm>
          <a:prstGeom prst="rect">
            <a:avLst/>
          </a:prstGeom>
        </p:spPr>
      </p:pic>
      <p:pic>
        <p:nvPicPr>
          <p:cNvPr id="45" name="Afbeelding 44" descr="Afbeelding met tekst, schermopname, Lettertype, logo&#10;&#10;Automatisch gegenereerde beschrijving">
            <a:extLst>
              <a:ext uri="{FF2B5EF4-FFF2-40B4-BE49-F238E27FC236}">
                <a16:creationId xmlns:a16="http://schemas.microsoft.com/office/drawing/2014/main" id="{3231FA6C-8CE4-2EB5-9555-98DC2BE8B2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2339" y="2734981"/>
            <a:ext cx="913571" cy="346800"/>
          </a:xfrm>
          <a:prstGeom prst="rect">
            <a:avLst/>
          </a:prstGeom>
        </p:spPr>
      </p:pic>
    </p:spTree>
    <p:custDataLst>
      <p:tags r:id="rId1"/>
    </p:custDataLst>
    <p:extLst>
      <p:ext uri="{BB962C8B-B14F-4D97-AF65-F5344CB8AC3E}">
        <p14:creationId xmlns:p14="http://schemas.microsoft.com/office/powerpoint/2010/main" val="3384615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CDECCD55-236B-44C8-AC1A-FBD3A40AD2CE}"/>
              </a:ext>
            </a:extLst>
          </p:cNvPr>
          <p:cNvSpPr>
            <a:spLocks noGrp="1"/>
          </p:cNvSpPr>
          <p:nvPr>
            <p:ph type="body" sz="quarter" idx="10"/>
          </p:nvPr>
        </p:nvSpPr>
        <p:spPr>
          <a:noFill/>
          <a:ln>
            <a:noFill/>
          </a:ln>
        </p:spPr>
        <p:txBody>
          <a:bodyPr/>
          <a:lstStyle/>
          <a:p>
            <a:endParaRPr lang="en-GB"/>
          </a:p>
        </p:txBody>
      </p:sp>
      <p:sp>
        <p:nvSpPr>
          <p:cNvPr id="12" name="Titel 11">
            <a:extLst>
              <a:ext uri="{FF2B5EF4-FFF2-40B4-BE49-F238E27FC236}">
                <a16:creationId xmlns:a16="http://schemas.microsoft.com/office/drawing/2014/main" id="{CA27D56C-1B45-4476-800D-20E74439F4E7}"/>
              </a:ext>
            </a:extLst>
          </p:cNvPr>
          <p:cNvSpPr>
            <a:spLocks noGrp="1"/>
          </p:cNvSpPr>
          <p:nvPr>
            <p:ph type="title"/>
          </p:nvPr>
        </p:nvSpPr>
        <p:spPr/>
        <p:txBody>
          <a:bodyPr/>
          <a:lstStyle/>
          <a:p>
            <a:r>
              <a:rPr lang="en-GB" sz="4000" err="1"/>
              <a:t>Heb</a:t>
            </a:r>
            <a:r>
              <a:rPr lang="en-GB" sz="4000"/>
              <a:t> </a:t>
            </a:r>
            <a:r>
              <a:rPr lang="en-GB" sz="4000" err="1"/>
              <a:t>jij</a:t>
            </a:r>
            <a:r>
              <a:rPr lang="en-GB" sz="4000"/>
              <a:t> de EU-reflex?</a:t>
            </a:r>
            <a:br>
              <a:rPr lang="en-GB" sz="4000"/>
            </a:br>
            <a:r>
              <a:rPr lang="en-GB" sz="4000" err="1"/>
              <a:t>Inleiding</a:t>
            </a:r>
            <a:r>
              <a:rPr lang="en-GB" sz="4000"/>
              <a:t> tot de </a:t>
            </a:r>
            <a:r>
              <a:rPr lang="en-GB" sz="4000" err="1"/>
              <a:t>werking</a:t>
            </a:r>
            <a:r>
              <a:rPr lang="en-GB" sz="4000"/>
              <a:t> van de </a:t>
            </a:r>
            <a:r>
              <a:rPr lang="en-GB" sz="4000" err="1"/>
              <a:t>Europese</a:t>
            </a:r>
            <a:r>
              <a:rPr lang="en-GB" sz="4000"/>
              <a:t> </a:t>
            </a:r>
            <a:r>
              <a:rPr lang="en-GB" sz="4000" err="1"/>
              <a:t>Unie</a:t>
            </a:r>
            <a:endParaRPr lang="en-GB" sz="4000"/>
          </a:p>
        </p:txBody>
      </p:sp>
      <p:sp>
        <p:nvSpPr>
          <p:cNvPr id="14" name="Tijdelijke aanduiding voor tekst 13">
            <a:extLst>
              <a:ext uri="{FF2B5EF4-FFF2-40B4-BE49-F238E27FC236}">
                <a16:creationId xmlns:a16="http://schemas.microsoft.com/office/drawing/2014/main" id="{F7E030A7-ACBA-471D-A3E1-F4373368402A}"/>
              </a:ext>
            </a:extLst>
          </p:cNvPr>
          <p:cNvSpPr>
            <a:spLocks noGrp="1"/>
          </p:cNvSpPr>
          <p:nvPr>
            <p:ph type="body" sz="quarter" idx="24"/>
          </p:nvPr>
        </p:nvSpPr>
        <p:spPr/>
        <p:txBody>
          <a:bodyPr/>
          <a:lstStyle/>
          <a:p>
            <a:endParaRPr lang="en-GB"/>
          </a:p>
        </p:txBody>
      </p:sp>
      <p:sp>
        <p:nvSpPr>
          <p:cNvPr id="15" name="Tijdelijke aanduiding voor tekst 14">
            <a:extLst>
              <a:ext uri="{FF2B5EF4-FFF2-40B4-BE49-F238E27FC236}">
                <a16:creationId xmlns:a16="http://schemas.microsoft.com/office/drawing/2014/main" id="{F9714C96-4607-4AA8-B436-F5660F0AEBEA}"/>
              </a:ext>
            </a:extLst>
          </p:cNvPr>
          <p:cNvSpPr>
            <a:spLocks noGrp="1"/>
          </p:cNvSpPr>
          <p:nvPr>
            <p:ph type="body" sz="quarter" idx="25"/>
          </p:nvPr>
        </p:nvSpPr>
        <p:spPr/>
        <p:txBody>
          <a:bodyPr/>
          <a:lstStyle/>
          <a:p>
            <a:pPr algn="ctr"/>
            <a:r>
              <a:rPr lang="en-GB" sz="2000" err="1"/>
              <a:t>Werking</a:t>
            </a:r>
            <a:r>
              <a:rPr lang="en-GB" sz="2000"/>
              <a:t> </a:t>
            </a:r>
            <a:r>
              <a:rPr lang="en-GB" sz="2000" err="1"/>
              <a:t>en</a:t>
            </a:r>
            <a:r>
              <a:rPr lang="en-GB" sz="2000"/>
              <a:t> </a:t>
            </a:r>
            <a:r>
              <a:rPr lang="en-GB" sz="2000" err="1"/>
              <a:t>bevoegdheden</a:t>
            </a:r>
            <a:r>
              <a:rPr lang="en-GB" sz="2000"/>
              <a:t> EU:</a:t>
            </a:r>
            <a:br>
              <a:rPr lang="en-GB" sz="2000"/>
            </a:br>
            <a:r>
              <a:rPr lang="en-GB" sz="2000"/>
              <a:t>impact op </a:t>
            </a:r>
            <a:r>
              <a:rPr lang="en-GB" sz="2000" err="1"/>
              <a:t>jouw</a:t>
            </a:r>
            <a:r>
              <a:rPr lang="en-GB" sz="2000"/>
              <a:t> job</a:t>
            </a:r>
          </a:p>
        </p:txBody>
      </p:sp>
      <p:sp>
        <p:nvSpPr>
          <p:cNvPr id="16" name="Tijdelijke aanduiding voor tekst 15">
            <a:extLst>
              <a:ext uri="{FF2B5EF4-FFF2-40B4-BE49-F238E27FC236}">
                <a16:creationId xmlns:a16="http://schemas.microsoft.com/office/drawing/2014/main" id="{5C0AB980-5FC1-426E-B43F-85D2510A62C3}"/>
              </a:ext>
            </a:extLst>
          </p:cNvPr>
          <p:cNvSpPr>
            <a:spLocks noGrp="1"/>
          </p:cNvSpPr>
          <p:nvPr>
            <p:ph type="body" sz="quarter" idx="26"/>
          </p:nvPr>
        </p:nvSpPr>
        <p:spPr/>
        <p:txBody>
          <a:bodyPr/>
          <a:lstStyle/>
          <a:p>
            <a:r>
              <a:rPr lang="en-GB" err="1"/>
              <a:t>Doelgroep</a:t>
            </a:r>
            <a:r>
              <a:rPr lang="en-GB"/>
              <a:t>: de </a:t>
            </a:r>
            <a:r>
              <a:rPr lang="en-GB" err="1"/>
              <a:t>Vlaamse</a:t>
            </a:r>
            <a:r>
              <a:rPr lang="en-GB"/>
              <a:t> </a:t>
            </a:r>
            <a:r>
              <a:rPr lang="en-GB" err="1"/>
              <a:t>ambtenaar</a:t>
            </a:r>
            <a:endParaRPr lang="en-GB"/>
          </a:p>
          <a:p>
            <a:r>
              <a:rPr lang="en-GB" err="1"/>
              <a:t>Doelstelling</a:t>
            </a:r>
            <a:r>
              <a:rPr lang="en-GB"/>
              <a:t>: </a:t>
            </a:r>
            <a:r>
              <a:rPr lang="en-GB" err="1"/>
              <a:t>een</a:t>
            </a:r>
            <a:r>
              <a:rPr lang="en-GB"/>
              <a:t> </a:t>
            </a:r>
            <a:r>
              <a:rPr lang="en-GB" err="1"/>
              <a:t>actieve</a:t>
            </a:r>
            <a:r>
              <a:rPr lang="en-GB"/>
              <a:t> EU-reflex </a:t>
            </a:r>
            <a:r>
              <a:rPr lang="en-GB" err="1"/>
              <a:t>creëren</a:t>
            </a:r>
            <a:endParaRPr lang="en-GB"/>
          </a:p>
        </p:txBody>
      </p:sp>
      <p:grpSp>
        <p:nvGrpSpPr>
          <p:cNvPr id="2" name="Groep 1">
            <a:extLst>
              <a:ext uri="{FF2B5EF4-FFF2-40B4-BE49-F238E27FC236}">
                <a16:creationId xmlns:a16="http://schemas.microsoft.com/office/drawing/2014/main" id="{F541DD49-4A28-5A1B-951E-7C9F4C974A98}"/>
              </a:ext>
            </a:extLst>
          </p:cNvPr>
          <p:cNvGrpSpPr/>
          <p:nvPr/>
        </p:nvGrpSpPr>
        <p:grpSpPr>
          <a:xfrm rot="19855229" flipH="1">
            <a:off x="-1321469" y="3253483"/>
            <a:ext cx="7363471" cy="2811259"/>
            <a:chOff x="6982485" y="1405134"/>
            <a:chExt cx="2775708" cy="1127108"/>
          </a:xfrm>
        </p:grpSpPr>
        <p:sp>
          <p:nvSpPr>
            <p:cNvPr id="3" name="Vrije vorm: vorm 2">
              <a:extLst>
                <a:ext uri="{FF2B5EF4-FFF2-40B4-BE49-F238E27FC236}">
                  <a16:creationId xmlns:a16="http://schemas.microsoft.com/office/drawing/2014/main" id="{8F3C8AA3-36DD-729E-276B-E221EB3ACC25}"/>
                </a:ext>
              </a:extLst>
            </p:cNvPr>
            <p:cNvSpPr/>
            <p:nvPr/>
          </p:nvSpPr>
          <p:spPr>
            <a:xfrm>
              <a:off x="7563782" y="1585586"/>
              <a:ext cx="105961" cy="121697"/>
            </a:xfrm>
            <a:custGeom>
              <a:avLst/>
              <a:gdLst>
                <a:gd name="connsiteX0" fmla="*/ 202146 w 224576"/>
                <a:gd name="connsiteY0" fmla="*/ 186233 h 257927"/>
                <a:gd name="connsiteX1" fmla="*/ 126613 w 224576"/>
                <a:gd name="connsiteY1" fmla="*/ 19 h 257927"/>
                <a:gd name="connsiteX2" fmla="*/ 126327 w 224576"/>
                <a:gd name="connsiteY2" fmla="*/ 305 h 257927"/>
                <a:gd name="connsiteX3" fmla="*/ 61176 w 224576"/>
                <a:gd name="connsiteY3" fmla="*/ 80410 h 257927"/>
                <a:gd name="connsiteX4" fmla="*/ 51270 w 224576"/>
                <a:gd name="connsiteY4" fmla="*/ 94602 h 257927"/>
                <a:gd name="connsiteX5" fmla="*/ 502 w 224576"/>
                <a:gd name="connsiteY5" fmla="*/ 253860 h 257927"/>
                <a:gd name="connsiteX6" fmla="*/ 202146 w 224576"/>
                <a:gd name="connsiteY6" fmla="*/ 186328 h 2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576" h="257927">
                  <a:moveTo>
                    <a:pt x="202146" y="186233"/>
                  </a:moveTo>
                  <a:cubicBezTo>
                    <a:pt x="252438" y="114319"/>
                    <a:pt x="214243" y="-1696"/>
                    <a:pt x="126613" y="19"/>
                  </a:cubicBezTo>
                  <a:cubicBezTo>
                    <a:pt x="126613" y="19"/>
                    <a:pt x="126422" y="209"/>
                    <a:pt x="126327" y="305"/>
                  </a:cubicBezTo>
                  <a:cubicBezTo>
                    <a:pt x="102895" y="25832"/>
                    <a:pt x="81083" y="52502"/>
                    <a:pt x="61176" y="80410"/>
                  </a:cubicBezTo>
                  <a:cubicBezTo>
                    <a:pt x="57842" y="85077"/>
                    <a:pt x="54508" y="89840"/>
                    <a:pt x="51270" y="94602"/>
                  </a:cubicBezTo>
                  <a:cubicBezTo>
                    <a:pt x="19933" y="140894"/>
                    <a:pt x="-3785" y="198520"/>
                    <a:pt x="502" y="253860"/>
                  </a:cubicBezTo>
                  <a:cubicBezTo>
                    <a:pt x="75082" y="266147"/>
                    <a:pt x="155854" y="252527"/>
                    <a:pt x="202146" y="186328"/>
                  </a:cubicBezTo>
                  <a:close/>
                </a:path>
              </a:pathLst>
            </a:custGeom>
            <a:solidFill>
              <a:srgbClr val="003399"/>
            </a:solidFill>
            <a:ln w="9525" cap="flat">
              <a:noFill/>
              <a:prstDash val="solid"/>
              <a:miter/>
            </a:ln>
          </p:spPr>
          <p:txBody>
            <a:bodyPr rtlCol="0" anchor="ctr"/>
            <a:lstStyle/>
            <a:p>
              <a:endParaRPr lang="nl-BE" sz="4622"/>
            </a:p>
          </p:txBody>
        </p:sp>
        <p:sp>
          <p:nvSpPr>
            <p:cNvPr id="4" name="Vrije vorm: vorm 3">
              <a:extLst>
                <a:ext uri="{FF2B5EF4-FFF2-40B4-BE49-F238E27FC236}">
                  <a16:creationId xmlns:a16="http://schemas.microsoft.com/office/drawing/2014/main" id="{B813CC7B-C25F-EEFC-A6D0-3AC29AE5D00E}"/>
                </a:ext>
              </a:extLst>
            </p:cNvPr>
            <p:cNvSpPr/>
            <p:nvPr/>
          </p:nvSpPr>
          <p:spPr>
            <a:xfrm>
              <a:off x="7544263" y="1405134"/>
              <a:ext cx="2213930" cy="1127108"/>
            </a:xfrm>
            <a:custGeom>
              <a:avLst/>
              <a:gdLst>
                <a:gd name="connsiteX0" fmla="*/ 3058192 w 3652932"/>
                <a:gd name="connsiteY0" fmla="*/ 796138 h 2388809"/>
                <a:gd name="connsiteX1" fmla="*/ 2805684 w 3652932"/>
                <a:gd name="connsiteY1" fmla="*/ 687838 h 2388809"/>
                <a:gd name="connsiteX2" fmla="*/ 2613088 w 3652932"/>
                <a:gd name="connsiteY2" fmla="*/ 483527 h 2388809"/>
                <a:gd name="connsiteX3" fmla="*/ 2442496 w 3652932"/>
                <a:gd name="connsiteY3" fmla="*/ 266738 h 2388809"/>
                <a:gd name="connsiteX4" fmla="*/ 2223897 w 3652932"/>
                <a:gd name="connsiteY4" fmla="*/ 113290 h 2388809"/>
                <a:gd name="connsiteX5" fmla="*/ 1657445 w 3652932"/>
                <a:gd name="connsiteY5" fmla="*/ 38 h 2388809"/>
                <a:gd name="connsiteX6" fmla="*/ 1021651 w 3652932"/>
                <a:gd name="connsiteY6" fmla="*/ 68523 h 2388809"/>
                <a:gd name="connsiteX7" fmla="*/ 456247 w 3652932"/>
                <a:gd name="connsiteY7" fmla="*/ 256356 h 2388809"/>
                <a:gd name="connsiteX8" fmla="*/ 151067 w 3652932"/>
                <a:gd name="connsiteY8" fmla="*/ 474383 h 2388809"/>
                <a:gd name="connsiteX9" fmla="*/ 245269 w 3652932"/>
                <a:gd name="connsiteY9" fmla="*/ 678599 h 2388809"/>
                <a:gd name="connsiteX10" fmla="*/ 0 w 3652932"/>
                <a:gd name="connsiteY10" fmla="*/ 801948 h 2388809"/>
                <a:gd name="connsiteX11" fmla="*/ 18764 w 3652932"/>
                <a:gd name="connsiteY11" fmla="*/ 838048 h 2388809"/>
                <a:gd name="connsiteX12" fmla="*/ 20193 w 3652932"/>
                <a:gd name="connsiteY12" fmla="*/ 839857 h 2388809"/>
                <a:gd name="connsiteX13" fmla="*/ 224790 w 3652932"/>
                <a:gd name="connsiteY13" fmla="*/ 906628 h 2388809"/>
                <a:gd name="connsiteX14" fmla="*/ 369284 w 3652932"/>
                <a:gd name="connsiteY14" fmla="*/ 847477 h 2388809"/>
                <a:gd name="connsiteX15" fmla="*/ 443675 w 3652932"/>
                <a:gd name="connsiteY15" fmla="*/ 808139 h 2388809"/>
                <a:gd name="connsiteX16" fmla="*/ 528161 w 3652932"/>
                <a:gd name="connsiteY16" fmla="*/ 766515 h 2388809"/>
                <a:gd name="connsiteX17" fmla="*/ 592455 w 3652932"/>
                <a:gd name="connsiteY17" fmla="*/ 737940 h 2388809"/>
                <a:gd name="connsiteX18" fmla="*/ 1513999 w 3652932"/>
                <a:gd name="connsiteY18" fmla="*/ 489051 h 2388809"/>
                <a:gd name="connsiteX19" fmla="*/ 1519142 w 3652932"/>
                <a:gd name="connsiteY19" fmla="*/ 526866 h 2388809"/>
                <a:gd name="connsiteX20" fmla="*/ 931831 w 3652932"/>
                <a:gd name="connsiteY20" fmla="*/ 718032 h 2388809"/>
                <a:gd name="connsiteX21" fmla="*/ 779717 w 3652932"/>
                <a:gd name="connsiteY21" fmla="*/ 938155 h 2388809"/>
                <a:gd name="connsiteX22" fmla="*/ 780383 w 3652932"/>
                <a:gd name="connsiteY22" fmla="*/ 1035120 h 2388809"/>
                <a:gd name="connsiteX23" fmla="*/ 817912 w 3652932"/>
                <a:gd name="connsiteY23" fmla="*/ 1075601 h 2388809"/>
                <a:gd name="connsiteX24" fmla="*/ 1085088 w 3652932"/>
                <a:gd name="connsiteY24" fmla="*/ 1167517 h 2388809"/>
                <a:gd name="connsiteX25" fmla="*/ 1662684 w 3652932"/>
                <a:gd name="connsiteY25" fmla="*/ 1057027 h 2388809"/>
                <a:gd name="connsiteX26" fmla="*/ 1662684 w 3652932"/>
                <a:gd name="connsiteY26" fmla="*/ 1095508 h 2388809"/>
                <a:gd name="connsiteX27" fmla="*/ 1085183 w 3652932"/>
                <a:gd name="connsiteY27" fmla="*/ 1210666 h 2388809"/>
                <a:gd name="connsiteX28" fmla="*/ 1007459 w 3652932"/>
                <a:gd name="connsiteY28" fmla="*/ 1501559 h 2388809"/>
                <a:gd name="connsiteX29" fmla="*/ 1240345 w 3652932"/>
                <a:gd name="connsiteY29" fmla="*/ 1621574 h 2388809"/>
                <a:gd name="connsiteX30" fmla="*/ 1798701 w 3652932"/>
                <a:gd name="connsiteY30" fmla="*/ 1492415 h 2388809"/>
                <a:gd name="connsiteX31" fmla="*/ 1808893 w 3652932"/>
                <a:gd name="connsiteY31" fmla="*/ 1529563 h 2388809"/>
                <a:gd name="connsiteX32" fmla="*/ 1284065 w 3652932"/>
                <a:gd name="connsiteY32" fmla="*/ 1656817 h 2388809"/>
                <a:gd name="connsiteX33" fmla="*/ 1206246 w 3652932"/>
                <a:gd name="connsiteY33" fmla="*/ 1847793 h 2388809"/>
                <a:gd name="connsiteX34" fmla="*/ 1437513 w 3652932"/>
                <a:gd name="connsiteY34" fmla="*/ 2034959 h 2388809"/>
                <a:gd name="connsiteX35" fmla="*/ 2031587 w 3652932"/>
                <a:gd name="connsiteY35" fmla="*/ 1988382 h 2388809"/>
                <a:gd name="connsiteX36" fmla="*/ 2034064 w 3652932"/>
                <a:gd name="connsiteY36" fmla="*/ 1987620 h 2388809"/>
                <a:gd name="connsiteX37" fmla="*/ 2089309 w 3652932"/>
                <a:gd name="connsiteY37" fmla="*/ 2060772 h 2388809"/>
                <a:gd name="connsiteX38" fmla="*/ 2421636 w 3652932"/>
                <a:gd name="connsiteY38" fmla="*/ 2299183 h 2388809"/>
                <a:gd name="connsiteX39" fmla="*/ 3136392 w 3652932"/>
                <a:gd name="connsiteY39" fmla="*/ 2371573 h 2388809"/>
                <a:gd name="connsiteX40" fmla="*/ 3498342 w 3652932"/>
                <a:gd name="connsiteY40" fmla="*/ 2297468 h 2388809"/>
                <a:gd name="connsiteX41" fmla="*/ 3652933 w 3652932"/>
                <a:gd name="connsiteY41" fmla="*/ 800424 h 2388809"/>
                <a:gd name="connsiteX42" fmla="*/ 3058192 w 3652932"/>
                <a:gd name="connsiteY42" fmla="*/ 795947 h 2388809"/>
                <a:gd name="connsiteX0" fmla="*/ 3058192 w 4692238"/>
                <a:gd name="connsiteY0" fmla="*/ 796138 h 2388809"/>
                <a:gd name="connsiteX1" fmla="*/ 2805684 w 4692238"/>
                <a:gd name="connsiteY1" fmla="*/ 687838 h 2388809"/>
                <a:gd name="connsiteX2" fmla="*/ 2613088 w 4692238"/>
                <a:gd name="connsiteY2" fmla="*/ 483527 h 2388809"/>
                <a:gd name="connsiteX3" fmla="*/ 2442496 w 4692238"/>
                <a:gd name="connsiteY3" fmla="*/ 266738 h 2388809"/>
                <a:gd name="connsiteX4" fmla="*/ 2223897 w 4692238"/>
                <a:gd name="connsiteY4" fmla="*/ 113290 h 2388809"/>
                <a:gd name="connsiteX5" fmla="*/ 1657445 w 4692238"/>
                <a:gd name="connsiteY5" fmla="*/ 38 h 2388809"/>
                <a:gd name="connsiteX6" fmla="*/ 1021651 w 4692238"/>
                <a:gd name="connsiteY6" fmla="*/ 68523 h 2388809"/>
                <a:gd name="connsiteX7" fmla="*/ 456247 w 4692238"/>
                <a:gd name="connsiteY7" fmla="*/ 256356 h 2388809"/>
                <a:gd name="connsiteX8" fmla="*/ 151067 w 4692238"/>
                <a:gd name="connsiteY8" fmla="*/ 474383 h 2388809"/>
                <a:gd name="connsiteX9" fmla="*/ 245269 w 4692238"/>
                <a:gd name="connsiteY9" fmla="*/ 678599 h 2388809"/>
                <a:gd name="connsiteX10" fmla="*/ 0 w 4692238"/>
                <a:gd name="connsiteY10" fmla="*/ 801948 h 2388809"/>
                <a:gd name="connsiteX11" fmla="*/ 18764 w 4692238"/>
                <a:gd name="connsiteY11" fmla="*/ 838048 h 2388809"/>
                <a:gd name="connsiteX12" fmla="*/ 20193 w 4692238"/>
                <a:gd name="connsiteY12" fmla="*/ 839857 h 2388809"/>
                <a:gd name="connsiteX13" fmla="*/ 224790 w 4692238"/>
                <a:gd name="connsiteY13" fmla="*/ 906628 h 2388809"/>
                <a:gd name="connsiteX14" fmla="*/ 369284 w 4692238"/>
                <a:gd name="connsiteY14" fmla="*/ 847477 h 2388809"/>
                <a:gd name="connsiteX15" fmla="*/ 443675 w 4692238"/>
                <a:gd name="connsiteY15" fmla="*/ 808139 h 2388809"/>
                <a:gd name="connsiteX16" fmla="*/ 528161 w 4692238"/>
                <a:gd name="connsiteY16" fmla="*/ 766515 h 2388809"/>
                <a:gd name="connsiteX17" fmla="*/ 592455 w 4692238"/>
                <a:gd name="connsiteY17" fmla="*/ 737940 h 2388809"/>
                <a:gd name="connsiteX18" fmla="*/ 1513999 w 4692238"/>
                <a:gd name="connsiteY18" fmla="*/ 489051 h 2388809"/>
                <a:gd name="connsiteX19" fmla="*/ 1519142 w 4692238"/>
                <a:gd name="connsiteY19" fmla="*/ 526866 h 2388809"/>
                <a:gd name="connsiteX20" fmla="*/ 931831 w 4692238"/>
                <a:gd name="connsiteY20" fmla="*/ 718032 h 2388809"/>
                <a:gd name="connsiteX21" fmla="*/ 779717 w 4692238"/>
                <a:gd name="connsiteY21" fmla="*/ 938155 h 2388809"/>
                <a:gd name="connsiteX22" fmla="*/ 780383 w 4692238"/>
                <a:gd name="connsiteY22" fmla="*/ 1035120 h 2388809"/>
                <a:gd name="connsiteX23" fmla="*/ 817912 w 4692238"/>
                <a:gd name="connsiteY23" fmla="*/ 1075601 h 2388809"/>
                <a:gd name="connsiteX24" fmla="*/ 1085088 w 4692238"/>
                <a:gd name="connsiteY24" fmla="*/ 1167517 h 2388809"/>
                <a:gd name="connsiteX25" fmla="*/ 1662684 w 4692238"/>
                <a:gd name="connsiteY25" fmla="*/ 1057027 h 2388809"/>
                <a:gd name="connsiteX26" fmla="*/ 1662684 w 4692238"/>
                <a:gd name="connsiteY26" fmla="*/ 1095508 h 2388809"/>
                <a:gd name="connsiteX27" fmla="*/ 1085183 w 4692238"/>
                <a:gd name="connsiteY27" fmla="*/ 1210666 h 2388809"/>
                <a:gd name="connsiteX28" fmla="*/ 1007459 w 4692238"/>
                <a:gd name="connsiteY28" fmla="*/ 1501559 h 2388809"/>
                <a:gd name="connsiteX29" fmla="*/ 1240345 w 4692238"/>
                <a:gd name="connsiteY29" fmla="*/ 1621574 h 2388809"/>
                <a:gd name="connsiteX30" fmla="*/ 1798701 w 4692238"/>
                <a:gd name="connsiteY30" fmla="*/ 1492415 h 2388809"/>
                <a:gd name="connsiteX31" fmla="*/ 1808893 w 4692238"/>
                <a:gd name="connsiteY31" fmla="*/ 1529563 h 2388809"/>
                <a:gd name="connsiteX32" fmla="*/ 1284065 w 4692238"/>
                <a:gd name="connsiteY32" fmla="*/ 1656817 h 2388809"/>
                <a:gd name="connsiteX33" fmla="*/ 1206246 w 4692238"/>
                <a:gd name="connsiteY33" fmla="*/ 1847793 h 2388809"/>
                <a:gd name="connsiteX34" fmla="*/ 1437513 w 4692238"/>
                <a:gd name="connsiteY34" fmla="*/ 2034959 h 2388809"/>
                <a:gd name="connsiteX35" fmla="*/ 2031587 w 4692238"/>
                <a:gd name="connsiteY35" fmla="*/ 1988382 h 2388809"/>
                <a:gd name="connsiteX36" fmla="*/ 2034064 w 4692238"/>
                <a:gd name="connsiteY36" fmla="*/ 1987620 h 2388809"/>
                <a:gd name="connsiteX37" fmla="*/ 2089309 w 4692238"/>
                <a:gd name="connsiteY37" fmla="*/ 2060772 h 2388809"/>
                <a:gd name="connsiteX38" fmla="*/ 2421636 w 4692238"/>
                <a:gd name="connsiteY38" fmla="*/ 2299183 h 2388809"/>
                <a:gd name="connsiteX39" fmla="*/ 3136392 w 4692238"/>
                <a:gd name="connsiteY39" fmla="*/ 2371573 h 2388809"/>
                <a:gd name="connsiteX40" fmla="*/ 3498342 w 4692238"/>
                <a:gd name="connsiteY40" fmla="*/ 2297468 h 2388809"/>
                <a:gd name="connsiteX41" fmla="*/ 4692238 w 4692238"/>
                <a:gd name="connsiteY41" fmla="*/ 926363 h 2388809"/>
                <a:gd name="connsiteX42" fmla="*/ 3058192 w 4692238"/>
                <a:gd name="connsiteY42" fmla="*/ 795947 h 2388809"/>
                <a:gd name="connsiteX43" fmla="*/ 3058192 w 4692238"/>
                <a:gd name="connsiteY43" fmla="*/ 796138 h 238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692238" h="2388809">
                  <a:moveTo>
                    <a:pt x="3058192" y="796138"/>
                  </a:moveTo>
                  <a:cubicBezTo>
                    <a:pt x="2968371" y="774801"/>
                    <a:pt x="2882075" y="740130"/>
                    <a:pt x="2805684" y="687838"/>
                  </a:cubicBezTo>
                  <a:cubicBezTo>
                    <a:pt x="2727293" y="634213"/>
                    <a:pt x="2667953" y="559917"/>
                    <a:pt x="2613088" y="483527"/>
                  </a:cubicBezTo>
                  <a:cubicBezTo>
                    <a:pt x="2559463" y="408946"/>
                    <a:pt x="2507933" y="331794"/>
                    <a:pt x="2442496" y="266738"/>
                  </a:cubicBezTo>
                  <a:cubicBezTo>
                    <a:pt x="2379154" y="203778"/>
                    <a:pt x="2304002" y="152438"/>
                    <a:pt x="2223897" y="113290"/>
                  </a:cubicBezTo>
                  <a:cubicBezTo>
                    <a:pt x="2047875" y="27660"/>
                    <a:pt x="1851755" y="-1200"/>
                    <a:pt x="1657445" y="38"/>
                  </a:cubicBezTo>
                  <a:cubicBezTo>
                    <a:pt x="1445324" y="1371"/>
                    <a:pt x="1229868" y="29089"/>
                    <a:pt x="1021651" y="68523"/>
                  </a:cubicBezTo>
                  <a:cubicBezTo>
                    <a:pt x="826008" y="105575"/>
                    <a:pt x="632746" y="162915"/>
                    <a:pt x="456247" y="256356"/>
                  </a:cubicBezTo>
                  <a:cubicBezTo>
                    <a:pt x="348329" y="313506"/>
                    <a:pt x="240601" y="386182"/>
                    <a:pt x="151067" y="474383"/>
                  </a:cubicBezTo>
                  <a:cubicBezTo>
                    <a:pt x="230981" y="495624"/>
                    <a:pt x="277368" y="593541"/>
                    <a:pt x="245269" y="678599"/>
                  </a:cubicBezTo>
                  <a:cubicBezTo>
                    <a:pt x="206692" y="780707"/>
                    <a:pt x="99346" y="812901"/>
                    <a:pt x="0" y="801948"/>
                  </a:cubicBezTo>
                  <a:cubicBezTo>
                    <a:pt x="4381" y="814330"/>
                    <a:pt x="10573" y="826427"/>
                    <a:pt x="18764" y="838048"/>
                  </a:cubicBezTo>
                  <a:cubicBezTo>
                    <a:pt x="19240" y="838714"/>
                    <a:pt x="19717" y="839286"/>
                    <a:pt x="20193" y="839857"/>
                  </a:cubicBezTo>
                  <a:cubicBezTo>
                    <a:pt x="66199" y="902913"/>
                    <a:pt x="151638" y="920725"/>
                    <a:pt x="224790" y="906628"/>
                  </a:cubicBezTo>
                  <a:cubicBezTo>
                    <a:pt x="276225" y="896722"/>
                    <a:pt x="323659" y="872052"/>
                    <a:pt x="369284" y="847477"/>
                  </a:cubicBezTo>
                  <a:lnTo>
                    <a:pt x="443675" y="808139"/>
                  </a:lnTo>
                  <a:cubicBezTo>
                    <a:pt x="471583" y="793756"/>
                    <a:pt x="499681" y="779850"/>
                    <a:pt x="528161" y="766515"/>
                  </a:cubicBezTo>
                  <a:cubicBezTo>
                    <a:pt x="549402" y="756609"/>
                    <a:pt x="570833" y="747179"/>
                    <a:pt x="592455" y="737940"/>
                  </a:cubicBezTo>
                  <a:cubicBezTo>
                    <a:pt x="869918" y="571919"/>
                    <a:pt x="1195197" y="517245"/>
                    <a:pt x="1513999" y="489051"/>
                  </a:cubicBezTo>
                  <a:cubicBezTo>
                    <a:pt x="1536763" y="487051"/>
                    <a:pt x="1538573" y="520484"/>
                    <a:pt x="1519142" y="526866"/>
                  </a:cubicBezTo>
                  <a:cubicBezTo>
                    <a:pt x="1325404" y="590493"/>
                    <a:pt x="1102233" y="595446"/>
                    <a:pt x="931831" y="718032"/>
                  </a:cubicBezTo>
                  <a:cubicBezTo>
                    <a:pt x="858298" y="770896"/>
                    <a:pt x="796861" y="847477"/>
                    <a:pt x="779717" y="938155"/>
                  </a:cubicBezTo>
                  <a:cubicBezTo>
                    <a:pt x="773716" y="969969"/>
                    <a:pt x="774001" y="1003211"/>
                    <a:pt x="780383" y="1035120"/>
                  </a:cubicBezTo>
                  <a:cubicBezTo>
                    <a:pt x="790575" y="1049598"/>
                    <a:pt x="802958" y="1063219"/>
                    <a:pt x="817912" y="1075601"/>
                  </a:cubicBezTo>
                  <a:cubicBezTo>
                    <a:pt x="891064" y="1136371"/>
                    <a:pt x="989552" y="1159040"/>
                    <a:pt x="1085088" y="1167517"/>
                  </a:cubicBezTo>
                  <a:cubicBezTo>
                    <a:pt x="1263491" y="1079887"/>
                    <a:pt x="1463516" y="1041121"/>
                    <a:pt x="1662684" y="1057027"/>
                  </a:cubicBezTo>
                  <a:cubicBezTo>
                    <a:pt x="1687259" y="1059028"/>
                    <a:pt x="1687354" y="1097509"/>
                    <a:pt x="1662684" y="1095508"/>
                  </a:cubicBezTo>
                  <a:cubicBezTo>
                    <a:pt x="1462468" y="1079506"/>
                    <a:pt x="1262729" y="1119511"/>
                    <a:pt x="1085183" y="1210666"/>
                  </a:cubicBezTo>
                  <a:cubicBezTo>
                    <a:pt x="993076" y="1280008"/>
                    <a:pt x="931735" y="1394498"/>
                    <a:pt x="1007459" y="1501559"/>
                  </a:cubicBezTo>
                  <a:cubicBezTo>
                    <a:pt x="1059942" y="1575854"/>
                    <a:pt x="1149477" y="1607572"/>
                    <a:pt x="1240345" y="1621574"/>
                  </a:cubicBezTo>
                  <a:cubicBezTo>
                    <a:pt x="1432084" y="1608906"/>
                    <a:pt x="1620298" y="1565377"/>
                    <a:pt x="1798701" y="1492415"/>
                  </a:cubicBezTo>
                  <a:cubicBezTo>
                    <a:pt x="1821656" y="1482985"/>
                    <a:pt x="1831562" y="1520323"/>
                    <a:pt x="1808893" y="1529563"/>
                  </a:cubicBezTo>
                  <a:cubicBezTo>
                    <a:pt x="1641062" y="1598238"/>
                    <a:pt x="1464183" y="1640910"/>
                    <a:pt x="1284065" y="1656817"/>
                  </a:cubicBezTo>
                  <a:cubicBezTo>
                    <a:pt x="1232535" y="1706632"/>
                    <a:pt x="1197769" y="1769688"/>
                    <a:pt x="1206246" y="1847793"/>
                  </a:cubicBezTo>
                  <a:cubicBezTo>
                    <a:pt x="1218914" y="1965046"/>
                    <a:pt x="1333500" y="2018671"/>
                    <a:pt x="1437513" y="2034959"/>
                  </a:cubicBezTo>
                  <a:cubicBezTo>
                    <a:pt x="1634014" y="2065725"/>
                    <a:pt x="1839277" y="2045532"/>
                    <a:pt x="2031587" y="1988382"/>
                  </a:cubicBezTo>
                  <a:cubicBezTo>
                    <a:pt x="2032444" y="1988096"/>
                    <a:pt x="2033302" y="1987906"/>
                    <a:pt x="2034064" y="1987620"/>
                  </a:cubicBezTo>
                  <a:cubicBezTo>
                    <a:pt x="2050923" y="2013147"/>
                    <a:pt x="2069402" y="2037531"/>
                    <a:pt x="2089309" y="2060772"/>
                  </a:cubicBezTo>
                  <a:cubicBezTo>
                    <a:pt x="2178272" y="2164880"/>
                    <a:pt x="2295049" y="2245176"/>
                    <a:pt x="2421636" y="2299183"/>
                  </a:cubicBezTo>
                  <a:cubicBezTo>
                    <a:pt x="2647760" y="2395671"/>
                    <a:pt x="2895410" y="2404339"/>
                    <a:pt x="3136392" y="2371573"/>
                  </a:cubicBezTo>
                  <a:cubicBezTo>
                    <a:pt x="3258598" y="2354904"/>
                    <a:pt x="3378994" y="2328139"/>
                    <a:pt x="3498342" y="2297468"/>
                  </a:cubicBezTo>
                  <a:cubicBezTo>
                    <a:pt x="3549872" y="1798453"/>
                    <a:pt x="4640708" y="1425378"/>
                    <a:pt x="4692238" y="926363"/>
                  </a:cubicBezTo>
                  <a:cubicBezTo>
                    <a:pt x="4494975" y="948556"/>
                    <a:pt x="3253074" y="842334"/>
                    <a:pt x="3058192" y="795947"/>
                  </a:cubicBezTo>
                  <a:lnTo>
                    <a:pt x="3058192" y="796138"/>
                  </a:lnTo>
                  <a:close/>
                </a:path>
              </a:pathLst>
            </a:custGeom>
            <a:solidFill>
              <a:srgbClr val="003399"/>
            </a:solidFill>
            <a:ln w="9525" cap="flat">
              <a:noFill/>
              <a:prstDash val="solid"/>
              <a:miter/>
            </a:ln>
          </p:spPr>
          <p:txBody>
            <a:bodyPr rtlCol="0" anchor="ctr"/>
            <a:lstStyle/>
            <a:p>
              <a:endParaRPr lang="nl-BE" sz="4622"/>
            </a:p>
          </p:txBody>
        </p:sp>
        <p:sp>
          <p:nvSpPr>
            <p:cNvPr id="6" name="Vrije vorm: vorm 5">
              <a:extLst>
                <a:ext uri="{FF2B5EF4-FFF2-40B4-BE49-F238E27FC236}">
                  <a16:creationId xmlns:a16="http://schemas.microsoft.com/office/drawing/2014/main" id="{1E0CB720-FC5A-9AF0-B7EE-E5598B78DB0B}"/>
                </a:ext>
              </a:extLst>
            </p:cNvPr>
            <p:cNvSpPr/>
            <p:nvPr/>
          </p:nvSpPr>
          <p:spPr>
            <a:xfrm>
              <a:off x="7805985" y="1614942"/>
              <a:ext cx="318501" cy="180188"/>
            </a:xfrm>
            <a:custGeom>
              <a:avLst/>
              <a:gdLst>
                <a:gd name="connsiteX0" fmla="*/ 675037 w 675036"/>
                <a:gd name="connsiteY0" fmla="*/ 191 h 381892"/>
                <a:gd name="connsiteX1" fmla="*/ 167640 w 675036"/>
                <a:gd name="connsiteY1" fmla="*/ 166688 h 381892"/>
                <a:gd name="connsiteX2" fmla="*/ 0 w 675036"/>
                <a:gd name="connsiteY2" fmla="*/ 374714 h 381892"/>
                <a:gd name="connsiteX3" fmla="*/ 197834 w 675036"/>
                <a:gd name="connsiteY3" fmla="*/ 376714 h 381892"/>
                <a:gd name="connsiteX4" fmla="*/ 235744 w 675036"/>
                <a:gd name="connsiteY4" fmla="*/ 371570 h 381892"/>
                <a:gd name="connsiteX5" fmla="*/ 350139 w 675036"/>
                <a:gd name="connsiteY5" fmla="*/ 161544 h 381892"/>
                <a:gd name="connsiteX6" fmla="*/ 675037 w 675036"/>
                <a:gd name="connsiteY6" fmla="*/ 0 h 38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036" h="381892">
                  <a:moveTo>
                    <a:pt x="675037" y="191"/>
                  </a:moveTo>
                  <a:cubicBezTo>
                    <a:pt x="498538" y="32576"/>
                    <a:pt x="326231" y="83058"/>
                    <a:pt x="167640" y="166688"/>
                  </a:cubicBezTo>
                  <a:lnTo>
                    <a:pt x="0" y="374714"/>
                  </a:lnTo>
                  <a:cubicBezTo>
                    <a:pt x="65627" y="383667"/>
                    <a:pt x="132207" y="384143"/>
                    <a:pt x="197834" y="376714"/>
                  </a:cubicBezTo>
                  <a:cubicBezTo>
                    <a:pt x="210502" y="375285"/>
                    <a:pt x="223075" y="373571"/>
                    <a:pt x="235744" y="371570"/>
                  </a:cubicBezTo>
                  <a:cubicBezTo>
                    <a:pt x="247650" y="291084"/>
                    <a:pt x="291846" y="217932"/>
                    <a:pt x="350139" y="161544"/>
                  </a:cubicBezTo>
                  <a:cubicBezTo>
                    <a:pt x="441008" y="73533"/>
                    <a:pt x="555403" y="30861"/>
                    <a:pt x="675037" y="0"/>
                  </a:cubicBezTo>
                  <a:close/>
                </a:path>
              </a:pathLst>
            </a:custGeom>
            <a:solidFill>
              <a:srgbClr val="003399"/>
            </a:solidFill>
            <a:ln w="9525" cap="flat">
              <a:noFill/>
              <a:prstDash val="solid"/>
              <a:miter/>
            </a:ln>
          </p:spPr>
          <p:txBody>
            <a:bodyPr rtlCol="0" anchor="ctr"/>
            <a:lstStyle/>
            <a:p>
              <a:endParaRPr lang="nl-BE" sz="4622"/>
            </a:p>
          </p:txBody>
        </p:sp>
        <p:sp>
          <p:nvSpPr>
            <p:cNvPr id="7" name="Vrije vorm: vorm 6">
              <a:extLst>
                <a:ext uri="{FF2B5EF4-FFF2-40B4-BE49-F238E27FC236}">
                  <a16:creationId xmlns:a16="http://schemas.microsoft.com/office/drawing/2014/main" id="{E5E370E4-1231-701A-4731-E29AE824F11F}"/>
                </a:ext>
              </a:extLst>
            </p:cNvPr>
            <p:cNvSpPr/>
            <p:nvPr/>
          </p:nvSpPr>
          <p:spPr>
            <a:xfrm>
              <a:off x="8079904" y="1842723"/>
              <a:ext cx="281239" cy="74137"/>
            </a:xfrm>
            <a:custGeom>
              <a:avLst/>
              <a:gdLst>
                <a:gd name="connsiteX0" fmla="*/ 577596 w 596062"/>
                <a:gd name="connsiteY0" fmla="*/ 41970 h 157127"/>
                <a:gd name="connsiteX1" fmla="*/ 577596 w 596062"/>
                <a:gd name="connsiteY1" fmla="*/ 3489 h 157127"/>
                <a:gd name="connsiteX2" fmla="*/ 0 w 596062"/>
                <a:gd name="connsiteY2" fmla="*/ 113979 h 157127"/>
                <a:gd name="connsiteX3" fmla="*/ 61913 w 596062"/>
                <a:gd name="connsiteY3" fmla="*/ 117789 h 157127"/>
                <a:gd name="connsiteX4" fmla="*/ 12668 w 596062"/>
                <a:gd name="connsiteY4" fmla="*/ 147983 h 157127"/>
                <a:gd name="connsiteX5" fmla="*/ 95 w 596062"/>
                <a:gd name="connsiteY5" fmla="*/ 157127 h 157127"/>
                <a:gd name="connsiteX6" fmla="*/ 577596 w 596062"/>
                <a:gd name="connsiteY6" fmla="*/ 41970 h 157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062" h="157127">
                  <a:moveTo>
                    <a:pt x="577596" y="41970"/>
                  </a:moveTo>
                  <a:cubicBezTo>
                    <a:pt x="602266" y="43970"/>
                    <a:pt x="602171" y="5394"/>
                    <a:pt x="577596" y="3489"/>
                  </a:cubicBezTo>
                  <a:cubicBezTo>
                    <a:pt x="378428" y="-12418"/>
                    <a:pt x="178403" y="26349"/>
                    <a:pt x="0" y="113979"/>
                  </a:cubicBezTo>
                  <a:cubicBezTo>
                    <a:pt x="20860" y="115789"/>
                    <a:pt x="41624" y="117027"/>
                    <a:pt x="61913" y="117789"/>
                  </a:cubicBezTo>
                  <a:cubicBezTo>
                    <a:pt x="45053" y="127124"/>
                    <a:pt x="28575" y="137125"/>
                    <a:pt x="12668" y="147983"/>
                  </a:cubicBezTo>
                  <a:cubicBezTo>
                    <a:pt x="8382" y="150936"/>
                    <a:pt x="4191" y="153984"/>
                    <a:pt x="95" y="157127"/>
                  </a:cubicBezTo>
                  <a:cubicBezTo>
                    <a:pt x="177737" y="66068"/>
                    <a:pt x="377380" y="26063"/>
                    <a:pt x="577596" y="41970"/>
                  </a:cubicBezTo>
                  <a:close/>
                </a:path>
              </a:pathLst>
            </a:custGeom>
            <a:solidFill>
              <a:srgbClr val="FFCC00"/>
            </a:solidFill>
            <a:ln w="9525" cap="flat">
              <a:noFill/>
              <a:prstDash val="solid"/>
              <a:miter/>
            </a:ln>
          </p:spPr>
          <p:txBody>
            <a:bodyPr rtlCol="0" anchor="ctr"/>
            <a:lstStyle/>
            <a:p>
              <a:endParaRPr lang="nl-BE" sz="4622"/>
            </a:p>
          </p:txBody>
        </p:sp>
        <p:sp>
          <p:nvSpPr>
            <p:cNvPr id="8" name="Vrije vorm: vorm 7">
              <a:extLst>
                <a:ext uri="{FF2B5EF4-FFF2-40B4-BE49-F238E27FC236}">
                  <a16:creationId xmlns:a16="http://schemas.microsoft.com/office/drawing/2014/main" id="{93F01DE7-A289-03DC-A52D-E93A095BCA90}"/>
                </a:ext>
              </a:extLst>
            </p:cNvPr>
            <p:cNvSpPr/>
            <p:nvPr/>
          </p:nvSpPr>
          <p:spPr>
            <a:xfrm>
              <a:off x="8153114" y="2049050"/>
              <a:ext cx="274305" cy="78272"/>
            </a:xfrm>
            <a:custGeom>
              <a:avLst/>
              <a:gdLst>
                <a:gd name="connsiteX0" fmla="*/ 558355 w 581366"/>
                <a:gd name="connsiteY0" fmla="*/ 1489 h 165890"/>
                <a:gd name="connsiteX1" fmla="*/ 0 w 581366"/>
                <a:gd name="connsiteY1" fmla="*/ 130648 h 165890"/>
                <a:gd name="connsiteX2" fmla="*/ 74771 w 581366"/>
                <a:gd name="connsiteY2" fmla="*/ 138839 h 165890"/>
                <a:gd name="connsiteX3" fmla="*/ 43720 w 581366"/>
                <a:gd name="connsiteY3" fmla="*/ 165890 h 165890"/>
                <a:gd name="connsiteX4" fmla="*/ 568547 w 581366"/>
                <a:gd name="connsiteY4" fmla="*/ 38636 h 165890"/>
                <a:gd name="connsiteX5" fmla="*/ 558355 w 581366"/>
                <a:gd name="connsiteY5" fmla="*/ 1489 h 16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366" h="165890">
                  <a:moveTo>
                    <a:pt x="558355" y="1489"/>
                  </a:moveTo>
                  <a:cubicBezTo>
                    <a:pt x="379952" y="74450"/>
                    <a:pt x="191738" y="118075"/>
                    <a:pt x="0" y="130648"/>
                  </a:cubicBezTo>
                  <a:cubicBezTo>
                    <a:pt x="25051" y="134553"/>
                    <a:pt x="50292" y="137125"/>
                    <a:pt x="74771" y="138839"/>
                  </a:cubicBezTo>
                  <a:cubicBezTo>
                    <a:pt x="63913" y="147412"/>
                    <a:pt x="53530" y="156461"/>
                    <a:pt x="43720" y="165890"/>
                  </a:cubicBezTo>
                  <a:cubicBezTo>
                    <a:pt x="223742" y="149888"/>
                    <a:pt x="400621" y="107312"/>
                    <a:pt x="568547" y="38636"/>
                  </a:cubicBezTo>
                  <a:cubicBezTo>
                    <a:pt x="591217" y="29397"/>
                    <a:pt x="581311" y="-7846"/>
                    <a:pt x="558355" y="1489"/>
                  </a:cubicBezTo>
                  <a:close/>
                </a:path>
              </a:pathLst>
            </a:custGeom>
            <a:solidFill>
              <a:srgbClr val="FFCC00"/>
            </a:solidFill>
            <a:ln w="9525" cap="flat">
              <a:noFill/>
              <a:prstDash val="solid"/>
              <a:miter/>
            </a:ln>
          </p:spPr>
          <p:txBody>
            <a:bodyPr rtlCol="0" anchor="ctr"/>
            <a:lstStyle/>
            <a:p>
              <a:endParaRPr lang="nl-BE" sz="4622"/>
            </a:p>
          </p:txBody>
        </p:sp>
        <p:sp>
          <p:nvSpPr>
            <p:cNvPr id="9" name="Vrije vorm: vorm 8">
              <a:extLst>
                <a:ext uri="{FF2B5EF4-FFF2-40B4-BE49-F238E27FC236}">
                  <a16:creationId xmlns:a16="http://schemas.microsoft.com/office/drawing/2014/main" id="{DC16BE84-5E67-9EB6-6878-5CE13DD73C6D}"/>
                </a:ext>
              </a:extLst>
            </p:cNvPr>
            <p:cNvSpPr/>
            <p:nvPr/>
          </p:nvSpPr>
          <p:spPr>
            <a:xfrm>
              <a:off x="7157729" y="1466059"/>
              <a:ext cx="112344" cy="110566"/>
            </a:xfrm>
            <a:custGeom>
              <a:avLst/>
              <a:gdLst>
                <a:gd name="connsiteX0" fmla="*/ 205111 w 238104"/>
                <a:gd name="connsiteY0" fmla="*/ 228773 h 234335"/>
                <a:gd name="connsiteX1" fmla="*/ 232352 w 238104"/>
                <a:gd name="connsiteY1" fmla="*/ 201531 h 234335"/>
                <a:gd name="connsiteX2" fmla="*/ 32994 w 238104"/>
                <a:gd name="connsiteY2" fmla="*/ 5602 h 234335"/>
                <a:gd name="connsiteX3" fmla="*/ 5753 w 238104"/>
                <a:gd name="connsiteY3" fmla="*/ 32843 h 234335"/>
                <a:gd name="connsiteX4" fmla="*/ 205111 w 238104"/>
                <a:gd name="connsiteY4" fmla="*/ 228773 h 2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04" h="234335">
                  <a:moveTo>
                    <a:pt x="205111" y="228773"/>
                  </a:moveTo>
                  <a:cubicBezTo>
                    <a:pt x="222827" y="246108"/>
                    <a:pt x="250069" y="218962"/>
                    <a:pt x="232352" y="201531"/>
                  </a:cubicBezTo>
                  <a:cubicBezTo>
                    <a:pt x="165868" y="136190"/>
                    <a:pt x="99479" y="70943"/>
                    <a:pt x="32994" y="5602"/>
                  </a:cubicBezTo>
                  <a:cubicBezTo>
                    <a:pt x="15278" y="-11829"/>
                    <a:pt x="-11964" y="15413"/>
                    <a:pt x="5753" y="32843"/>
                  </a:cubicBezTo>
                  <a:cubicBezTo>
                    <a:pt x="72237" y="98185"/>
                    <a:pt x="138626" y="163431"/>
                    <a:pt x="205111" y="228773"/>
                  </a:cubicBezTo>
                  <a:close/>
                </a:path>
              </a:pathLst>
            </a:custGeom>
            <a:solidFill>
              <a:srgbClr val="FFCC00"/>
            </a:solidFill>
            <a:ln w="9525" cap="flat">
              <a:noFill/>
              <a:prstDash val="solid"/>
              <a:miter/>
            </a:ln>
          </p:spPr>
          <p:txBody>
            <a:bodyPr rtlCol="0" anchor="ctr"/>
            <a:lstStyle/>
            <a:p>
              <a:endParaRPr lang="nl-BE" sz="4622"/>
            </a:p>
          </p:txBody>
        </p:sp>
        <p:sp>
          <p:nvSpPr>
            <p:cNvPr id="10" name="Vrije vorm: vorm 9">
              <a:extLst>
                <a:ext uri="{FF2B5EF4-FFF2-40B4-BE49-F238E27FC236}">
                  <a16:creationId xmlns:a16="http://schemas.microsoft.com/office/drawing/2014/main" id="{F80CC285-5D9A-89F8-2DF8-C7D88596464F}"/>
                </a:ext>
              </a:extLst>
            </p:cNvPr>
            <p:cNvSpPr/>
            <p:nvPr/>
          </p:nvSpPr>
          <p:spPr>
            <a:xfrm>
              <a:off x="6982485" y="1674549"/>
              <a:ext cx="161587" cy="35476"/>
            </a:xfrm>
            <a:custGeom>
              <a:avLst/>
              <a:gdLst>
                <a:gd name="connsiteX0" fmla="*/ 324112 w 342471"/>
                <a:gd name="connsiteY0" fmla="*/ 36547 h 75188"/>
                <a:gd name="connsiteX1" fmla="*/ 18360 w 342471"/>
                <a:gd name="connsiteY1" fmla="*/ 161 h 75188"/>
                <a:gd name="connsiteX2" fmla="*/ 18360 w 342471"/>
                <a:gd name="connsiteY2" fmla="*/ 38642 h 75188"/>
                <a:gd name="connsiteX3" fmla="*/ 324112 w 342471"/>
                <a:gd name="connsiteY3" fmla="*/ 75028 h 75188"/>
                <a:gd name="connsiteX4" fmla="*/ 324112 w 342471"/>
                <a:gd name="connsiteY4" fmla="*/ 36547 h 75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471" h="75188">
                  <a:moveTo>
                    <a:pt x="324112" y="36547"/>
                  </a:moveTo>
                  <a:cubicBezTo>
                    <a:pt x="222195" y="24450"/>
                    <a:pt x="120277" y="12353"/>
                    <a:pt x="18360" y="161"/>
                  </a:cubicBezTo>
                  <a:cubicBezTo>
                    <a:pt x="-6215" y="-2792"/>
                    <a:pt x="-6024" y="35785"/>
                    <a:pt x="18360" y="38642"/>
                  </a:cubicBezTo>
                  <a:cubicBezTo>
                    <a:pt x="120277" y="50739"/>
                    <a:pt x="222195" y="62836"/>
                    <a:pt x="324112" y="75028"/>
                  </a:cubicBezTo>
                  <a:cubicBezTo>
                    <a:pt x="348687" y="77980"/>
                    <a:pt x="348496" y="39404"/>
                    <a:pt x="324112" y="36547"/>
                  </a:cubicBezTo>
                  <a:close/>
                </a:path>
              </a:pathLst>
            </a:custGeom>
            <a:solidFill>
              <a:srgbClr val="FFCC00"/>
            </a:solidFill>
            <a:ln w="9525" cap="flat">
              <a:noFill/>
              <a:prstDash val="solid"/>
              <a:miter/>
            </a:ln>
          </p:spPr>
          <p:txBody>
            <a:bodyPr rtlCol="0" anchor="ctr"/>
            <a:lstStyle/>
            <a:p>
              <a:endParaRPr lang="nl-BE" sz="4622"/>
            </a:p>
          </p:txBody>
        </p:sp>
        <p:sp>
          <p:nvSpPr>
            <p:cNvPr id="11" name="Vrije vorm: vorm 10">
              <a:extLst>
                <a:ext uri="{FF2B5EF4-FFF2-40B4-BE49-F238E27FC236}">
                  <a16:creationId xmlns:a16="http://schemas.microsoft.com/office/drawing/2014/main" id="{15B5CE2F-676B-4493-C328-F256B8623D25}"/>
                </a:ext>
              </a:extLst>
            </p:cNvPr>
            <p:cNvSpPr/>
            <p:nvPr/>
          </p:nvSpPr>
          <p:spPr>
            <a:xfrm>
              <a:off x="7078293" y="1819241"/>
              <a:ext cx="164570" cy="94838"/>
            </a:xfrm>
            <a:custGeom>
              <a:avLst/>
              <a:gdLst>
                <a:gd name="connsiteX0" fmla="*/ 319748 w 348792"/>
                <a:gd name="connsiteY0" fmla="*/ 2393 h 201000"/>
                <a:gd name="connsiteX1" fmla="*/ 9614 w 348792"/>
                <a:gd name="connsiteY1" fmla="*/ 165365 h 201000"/>
                <a:gd name="connsiteX2" fmla="*/ 29045 w 348792"/>
                <a:gd name="connsiteY2" fmla="*/ 198608 h 201000"/>
                <a:gd name="connsiteX3" fmla="*/ 339179 w 348792"/>
                <a:gd name="connsiteY3" fmla="*/ 35635 h 201000"/>
                <a:gd name="connsiteX4" fmla="*/ 319748 w 348792"/>
                <a:gd name="connsiteY4" fmla="*/ 2393 h 20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92" h="201000">
                  <a:moveTo>
                    <a:pt x="319748" y="2393"/>
                  </a:moveTo>
                  <a:cubicBezTo>
                    <a:pt x="216402" y="56685"/>
                    <a:pt x="113055" y="110978"/>
                    <a:pt x="9614" y="165365"/>
                  </a:cubicBezTo>
                  <a:cubicBezTo>
                    <a:pt x="-12294" y="176891"/>
                    <a:pt x="7137" y="210133"/>
                    <a:pt x="29045" y="198608"/>
                  </a:cubicBezTo>
                  <a:cubicBezTo>
                    <a:pt x="132391" y="144315"/>
                    <a:pt x="235737" y="90023"/>
                    <a:pt x="339179" y="35635"/>
                  </a:cubicBezTo>
                  <a:cubicBezTo>
                    <a:pt x="361086" y="24110"/>
                    <a:pt x="341655" y="-9133"/>
                    <a:pt x="319748" y="2393"/>
                  </a:cubicBezTo>
                  <a:close/>
                </a:path>
              </a:pathLst>
            </a:custGeom>
            <a:solidFill>
              <a:srgbClr val="FFCC00"/>
            </a:solidFill>
            <a:ln w="9525" cap="flat">
              <a:noFill/>
              <a:prstDash val="solid"/>
              <a:miter/>
            </a:ln>
          </p:spPr>
          <p:txBody>
            <a:bodyPr rtlCol="0" anchor="ctr"/>
            <a:lstStyle/>
            <a:p>
              <a:endParaRPr lang="nl-BE" sz="4622"/>
            </a:p>
          </p:txBody>
        </p:sp>
        <p:sp>
          <p:nvSpPr>
            <p:cNvPr id="17" name="Vrije vorm: vorm 16">
              <a:extLst>
                <a:ext uri="{FF2B5EF4-FFF2-40B4-BE49-F238E27FC236}">
                  <a16:creationId xmlns:a16="http://schemas.microsoft.com/office/drawing/2014/main" id="{99585D0F-4312-9176-694C-560579B06950}"/>
                </a:ext>
              </a:extLst>
            </p:cNvPr>
            <p:cNvSpPr/>
            <p:nvPr/>
          </p:nvSpPr>
          <p:spPr>
            <a:xfrm>
              <a:off x="7847466" y="1576341"/>
              <a:ext cx="443558" cy="257781"/>
            </a:xfrm>
            <a:custGeom>
              <a:avLst/>
              <a:gdLst>
                <a:gd name="connsiteX0" fmla="*/ 187262 w 940084"/>
                <a:gd name="connsiteY0" fmla="*/ 449190 h 546344"/>
                <a:gd name="connsiteX1" fmla="*/ 339376 w 940084"/>
                <a:gd name="connsiteY1" fmla="*/ 229067 h 546344"/>
                <a:gd name="connsiteX2" fmla="*/ 926687 w 940084"/>
                <a:gd name="connsiteY2" fmla="*/ 37900 h 546344"/>
                <a:gd name="connsiteX3" fmla="*/ 921544 w 940084"/>
                <a:gd name="connsiteY3" fmla="*/ 86 h 546344"/>
                <a:gd name="connsiteX4" fmla="*/ 0 w 940084"/>
                <a:gd name="connsiteY4" fmla="*/ 248974 h 546344"/>
                <a:gd name="connsiteX5" fmla="*/ 116967 w 940084"/>
                <a:gd name="connsiteY5" fmla="*/ 202207 h 546344"/>
                <a:gd name="connsiteX6" fmla="*/ 107156 w 940084"/>
                <a:gd name="connsiteY6" fmla="*/ 214303 h 546344"/>
                <a:gd name="connsiteX7" fmla="*/ 79629 w 940084"/>
                <a:gd name="connsiteY7" fmla="*/ 248498 h 546344"/>
                <a:gd name="connsiteX8" fmla="*/ 587026 w 940084"/>
                <a:gd name="connsiteY8" fmla="*/ 82001 h 546344"/>
                <a:gd name="connsiteX9" fmla="*/ 262128 w 940084"/>
                <a:gd name="connsiteY9" fmla="*/ 243545 h 546344"/>
                <a:gd name="connsiteX10" fmla="*/ 147733 w 940084"/>
                <a:gd name="connsiteY10" fmla="*/ 453571 h 546344"/>
                <a:gd name="connsiteX11" fmla="*/ 148304 w 940084"/>
                <a:gd name="connsiteY11" fmla="*/ 453571 h 546344"/>
                <a:gd name="connsiteX12" fmla="*/ 154210 w 940084"/>
                <a:gd name="connsiteY12" fmla="*/ 452714 h 546344"/>
                <a:gd name="connsiteX13" fmla="*/ 187833 w 940084"/>
                <a:gd name="connsiteY13" fmla="*/ 546345 h 546344"/>
                <a:gd name="connsiteX14" fmla="*/ 187166 w 940084"/>
                <a:gd name="connsiteY14" fmla="*/ 449380 h 54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0084" h="546344">
                  <a:moveTo>
                    <a:pt x="187262" y="449190"/>
                  </a:moveTo>
                  <a:cubicBezTo>
                    <a:pt x="204406" y="358512"/>
                    <a:pt x="265843" y="281931"/>
                    <a:pt x="339376" y="229067"/>
                  </a:cubicBezTo>
                  <a:cubicBezTo>
                    <a:pt x="509778" y="106576"/>
                    <a:pt x="732949" y="101527"/>
                    <a:pt x="926687" y="37900"/>
                  </a:cubicBezTo>
                  <a:cubicBezTo>
                    <a:pt x="946213" y="31519"/>
                    <a:pt x="944308" y="-1914"/>
                    <a:pt x="921544" y="86"/>
                  </a:cubicBezTo>
                  <a:cubicBezTo>
                    <a:pt x="602742" y="28185"/>
                    <a:pt x="277463" y="82954"/>
                    <a:pt x="0" y="248974"/>
                  </a:cubicBezTo>
                  <a:cubicBezTo>
                    <a:pt x="38576" y="232401"/>
                    <a:pt x="77533" y="216780"/>
                    <a:pt x="116967" y="202207"/>
                  </a:cubicBezTo>
                  <a:lnTo>
                    <a:pt x="107156" y="214303"/>
                  </a:lnTo>
                  <a:lnTo>
                    <a:pt x="79629" y="248498"/>
                  </a:lnTo>
                  <a:cubicBezTo>
                    <a:pt x="238220" y="164773"/>
                    <a:pt x="410528" y="114291"/>
                    <a:pt x="587026" y="82001"/>
                  </a:cubicBezTo>
                  <a:cubicBezTo>
                    <a:pt x="467392" y="112862"/>
                    <a:pt x="352996" y="155534"/>
                    <a:pt x="262128" y="243545"/>
                  </a:cubicBezTo>
                  <a:cubicBezTo>
                    <a:pt x="203835" y="299933"/>
                    <a:pt x="159639" y="373085"/>
                    <a:pt x="147733" y="453571"/>
                  </a:cubicBezTo>
                  <a:cubicBezTo>
                    <a:pt x="147923" y="453571"/>
                    <a:pt x="148114" y="453571"/>
                    <a:pt x="148304" y="453571"/>
                  </a:cubicBezTo>
                  <a:cubicBezTo>
                    <a:pt x="150304" y="453286"/>
                    <a:pt x="152210" y="453000"/>
                    <a:pt x="154210" y="452714"/>
                  </a:cubicBezTo>
                  <a:cubicBezTo>
                    <a:pt x="156781" y="485671"/>
                    <a:pt x="167830" y="517675"/>
                    <a:pt x="187833" y="546345"/>
                  </a:cubicBezTo>
                  <a:cubicBezTo>
                    <a:pt x="181451" y="514436"/>
                    <a:pt x="181070" y="481289"/>
                    <a:pt x="187166" y="449380"/>
                  </a:cubicBezTo>
                  <a:close/>
                </a:path>
              </a:pathLst>
            </a:custGeom>
            <a:solidFill>
              <a:srgbClr val="FFCC00"/>
            </a:solidFill>
            <a:ln w="9525" cap="flat">
              <a:noFill/>
              <a:prstDash val="solid"/>
              <a:miter/>
            </a:ln>
          </p:spPr>
          <p:txBody>
            <a:bodyPr rtlCol="0" anchor="ctr"/>
            <a:lstStyle/>
            <a:p>
              <a:endParaRPr lang="nl-BE" sz="4622"/>
            </a:p>
          </p:txBody>
        </p:sp>
        <p:sp>
          <p:nvSpPr>
            <p:cNvPr id="18" name="Vrije vorm: vorm 17">
              <a:extLst>
                <a:ext uri="{FF2B5EF4-FFF2-40B4-BE49-F238E27FC236}">
                  <a16:creationId xmlns:a16="http://schemas.microsoft.com/office/drawing/2014/main" id="{DE0EC9DB-BEA3-F7D7-491B-67381E1EB4D4}"/>
                </a:ext>
              </a:extLst>
            </p:cNvPr>
            <p:cNvSpPr/>
            <p:nvPr/>
          </p:nvSpPr>
          <p:spPr>
            <a:xfrm>
              <a:off x="7207587" y="1417873"/>
              <a:ext cx="695112" cy="714752"/>
            </a:xfrm>
            <a:custGeom>
              <a:avLst/>
              <a:gdLst>
                <a:gd name="connsiteX0" fmla="*/ 1463421 w 1473231"/>
                <a:gd name="connsiteY0" fmla="*/ 550259 h 1514856"/>
                <a:gd name="connsiteX1" fmla="*/ 1473232 w 1473231"/>
                <a:gd name="connsiteY1" fmla="*/ 538162 h 1514856"/>
                <a:gd name="connsiteX2" fmla="*/ 1356265 w 1473231"/>
                <a:gd name="connsiteY2" fmla="*/ 584930 h 1514856"/>
                <a:gd name="connsiteX3" fmla="*/ 1291971 w 1473231"/>
                <a:gd name="connsiteY3" fmla="*/ 613505 h 1514856"/>
                <a:gd name="connsiteX4" fmla="*/ 1207484 w 1473231"/>
                <a:gd name="connsiteY4" fmla="*/ 655130 h 1514856"/>
                <a:gd name="connsiteX5" fmla="*/ 1133094 w 1473231"/>
                <a:gd name="connsiteY5" fmla="*/ 694468 h 1514856"/>
                <a:gd name="connsiteX6" fmla="*/ 988600 w 1473231"/>
                <a:gd name="connsiteY6" fmla="*/ 753618 h 1514856"/>
                <a:gd name="connsiteX7" fmla="*/ 784003 w 1473231"/>
                <a:gd name="connsiteY7" fmla="*/ 686848 h 1514856"/>
                <a:gd name="connsiteX8" fmla="*/ 782574 w 1473231"/>
                <a:gd name="connsiteY8" fmla="*/ 685038 h 1514856"/>
                <a:gd name="connsiteX9" fmla="*/ 763810 w 1473231"/>
                <a:gd name="connsiteY9" fmla="*/ 648938 h 1514856"/>
                <a:gd name="connsiteX10" fmla="*/ 755618 w 1473231"/>
                <a:gd name="connsiteY10" fmla="*/ 609410 h 1514856"/>
                <a:gd name="connsiteX11" fmla="*/ 806387 w 1473231"/>
                <a:gd name="connsiteY11" fmla="*/ 450151 h 1514856"/>
                <a:gd name="connsiteX12" fmla="*/ 816293 w 1473231"/>
                <a:gd name="connsiteY12" fmla="*/ 435959 h 1514856"/>
                <a:gd name="connsiteX13" fmla="*/ 881444 w 1473231"/>
                <a:gd name="connsiteY13" fmla="*/ 355854 h 1514856"/>
                <a:gd name="connsiteX14" fmla="*/ 881729 w 1473231"/>
                <a:gd name="connsiteY14" fmla="*/ 355568 h 1514856"/>
                <a:gd name="connsiteX15" fmla="*/ 911352 w 1473231"/>
                <a:gd name="connsiteY15" fmla="*/ 324707 h 1514856"/>
                <a:gd name="connsiteX16" fmla="*/ 910400 w 1473231"/>
                <a:gd name="connsiteY16" fmla="*/ 323279 h 1514856"/>
                <a:gd name="connsiteX17" fmla="*/ 908209 w 1473231"/>
                <a:gd name="connsiteY17" fmla="*/ 319945 h 1514856"/>
                <a:gd name="connsiteX18" fmla="*/ 908018 w 1473231"/>
                <a:gd name="connsiteY18" fmla="*/ 319659 h 1514856"/>
                <a:gd name="connsiteX19" fmla="*/ 886873 w 1473231"/>
                <a:gd name="connsiteY19" fmla="*/ 287274 h 1514856"/>
                <a:gd name="connsiteX20" fmla="*/ 699230 w 1473231"/>
                <a:gd name="connsiteY20" fmla="*/ 0 h 1514856"/>
                <a:gd name="connsiteX21" fmla="*/ 520255 w 1473231"/>
                <a:gd name="connsiteY21" fmla="*/ 508445 h 1514856"/>
                <a:gd name="connsiteX22" fmla="*/ 0 w 1473231"/>
                <a:gd name="connsiteY22" fmla="*/ 649224 h 1514856"/>
                <a:gd name="connsiteX23" fmla="*/ 428244 w 1473231"/>
                <a:gd name="connsiteY23" fmla="*/ 976503 h 1514856"/>
                <a:gd name="connsiteX24" fmla="*/ 401384 w 1473231"/>
                <a:gd name="connsiteY24" fmla="*/ 1514856 h 1514856"/>
                <a:gd name="connsiteX25" fmla="*/ 844963 w 1473231"/>
                <a:gd name="connsiteY25" fmla="*/ 1208723 h 1514856"/>
                <a:gd name="connsiteX26" fmla="*/ 1348645 w 1473231"/>
                <a:gd name="connsiteY26" fmla="*/ 1400556 h 1514856"/>
                <a:gd name="connsiteX27" fmla="*/ 1194530 w 1473231"/>
                <a:gd name="connsiteY27" fmla="*/ 884111 h 1514856"/>
                <a:gd name="connsiteX28" fmla="*/ 1268349 w 1473231"/>
                <a:gd name="connsiteY28" fmla="*/ 792480 h 1514856"/>
                <a:gd name="connsiteX29" fmla="*/ 1435989 w 1473231"/>
                <a:gd name="connsiteY29" fmla="*/ 584454 h 1514856"/>
                <a:gd name="connsiteX30" fmla="*/ 1463516 w 1473231"/>
                <a:gd name="connsiteY30" fmla="*/ 550259 h 151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73231" h="1514856">
                  <a:moveTo>
                    <a:pt x="1463421" y="550259"/>
                  </a:moveTo>
                  <a:lnTo>
                    <a:pt x="1473232" y="538162"/>
                  </a:lnTo>
                  <a:cubicBezTo>
                    <a:pt x="1433798" y="552736"/>
                    <a:pt x="1394841" y="568357"/>
                    <a:pt x="1356265" y="584930"/>
                  </a:cubicBezTo>
                  <a:cubicBezTo>
                    <a:pt x="1334738" y="594170"/>
                    <a:pt x="1313307" y="603599"/>
                    <a:pt x="1291971" y="613505"/>
                  </a:cubicBezTo>
                  <a:cubicBezTo>
                    <a:pt x="1263491" y="626745"/>
                    <a:pt x="1235393" y="640747"/>
                    <a:pt x="1207484" y="655130"/>
                  </a:cubicBezTo>
                  <a:cubicBezTo>
                    <a:pt x="1182529" y="667988"/>
                    <a:pt x="1157764" y="681133"/>
                    <a:pt x="1133094" y="694468"/>
                  </a:cubicBezTo>
                  <a:cubicBezTo>
                    <a:pt x="1087469" y="719042"/>
                    <a:pt x="1040035" y="743712"/>
                    <a:pt x="988600" y="753618"/>
                  </a:cubicBezTo>
                  <a:cubicBezTo>
                    <a:pt x="915353" y="767715"/>
                    <a:pt x="829913" y="749903"/>
                    <a:pt x="784003" y="686848"/>
                  </a:cubicBezTo>
                  <a:cubicBezTo>
                    <a:pt x="783527" y="686181"/>
                    <a:pt x="783050" y="685610"/>
                    <a:pt x="782574" y="685038"/>
                  </a:cubicBezTo>
                  <a:cubicBezTo>
                    <a:pt x="774383" y="673418"/>
                    <a:pt x="768191" y="661321"/>
                    <a:pt x="763810" y="648938"/>
                  </a:cubicBezTo>
                  <a:cubicBezTo>
                    <a:pt x="759238" y="635984"/>
                    <a:pt x="756571" y="622745"/>
                    <a:pt x="755618" y="609410"/>
                  </a:cubicBezTo>
                  <a:cubicBezTo>
                    <a:pt x="751427" y="554069"/>
                    <a:pt x="775049" y="496443"/>
                    <a:pt x="806387" y="450151"/>
                  </a:cubicBezTo>
                  <a:cubicBezTo>
                    <a:pt x="809625" y="445389"/>
                    <a:pt x="812959" y="440722"/>
                    <a:pt x="816293" y="435959"/>
                  </a:cubicBezTo>
                  <a:cubicBezTo>
                    <a:pt x="836200" y="408051"/>
                    <a:pt x="858012" y="381381"/>
                    <a:pt x="881444" y="355854"/>
                  </a:cubicBezTo>
                  <a:cubicBezTo>
                    <a:pt x="881444" y="355854"/>
                    <a:pt x="881634" y="355664"/>
                    <a:pt x="881729" y="355568"/>
                  </a:cubicBezTo>
                  <a:cubicBezTo>
                    <a:pt x="891350" y="345091"/>
                    <a:pt x="901255" y="334804"/>
                    <a:pt x="911352" y="324707"/>
                  </a:cubicBezTo>
                  <a:lnTo>
                    <a:pt x="910400" y="323279"/>
                  </a:lnTo>
                  <a:lnTo>
                    <a:pt x="908209" y="319945"/>
                  </a:lnTo>
                  <a:lnTo>
                    <a:pt x="908018" y="319659"/>
                  </a:lnTo>
                  <a:lnTo>
                    <a:pt x="886873" y="287274"/>
                  </a:lnTo>
                  <a:lnTo>
                    <a:pt x="699230" y="0"/>
                  </a:lnTo>
                  <a:lnTo>
                    <a:pt x="520255" y="508445"/>
                  </a:lnTo>
                  <a:lnTo>
                    <a:pt x="0" y="649224"/>
                  </a:lnTo>
                  <a:lnTo>
                    <a:pt x="428244" y="976503"/>
                  </a:lnTo>
                  <a:lnTo>
                    <a:pt x="401384" y="1514856"/>
                  </a:lnTo>
                  <a:lnTo>
                    <a:pt x="844963" y="1208723"/>
                  </a:lnTo>
                  <a:lnTo>
                    <a:pt x="1348645" y="1400556"/>
                  </a:lnTo>
                  <a:lnTo>
                    <a:pt x="1194530" y="884111"/>
                  </a:lnTo>
                  <a:lnTo>
                    <a:pt x="1268349" y="792480"/>
                  </a:lnTo>
                  <a:lnTo>
                    <a:pt x="1435989" y="584454"/>
                  </a:lnTo>
                  <a:lnTo>
                    <a:pt x="1463516" y="550259"/>
                  </a:lnTo>
                  <a:close/>
                </a:path>
              </a:pathLst>
            </a:custGeom>
            <a:solidFill>
              <a:srgbClr val="FFCC00"/>
            </a:solidFill>
            <a:ln w="9525" cap="flat">
              <a:noFill/>
              <a:prstDash val="solid"/>
              <a:miter/>
            </a:ln>
          </p:spPr>
          <p:txBody>
            <a:bodyPr rtlCol="0" anchor="ctr"/>
            <a:lstStyle/>
            <a:p>
              <a:endParaRPr lang="nl-BE" sz="4622"/>
            </a:p>
          </p:txBody>
        </p:sp>
        <p:sp>
          <p:nvSpPr>
            <p:cNvPr id="19" name="Vrije vorm: vorm 18">
              <a:extLst>
                <a:ext uri="{FF2B5EF4-FFF2-40B4-BE49-F238E27FC236}">
                  <a16:creationId xmlns:a16="http://schemas.microsoft.com/office/drawing/2014/main" id="{A65BF75D-EA6B-7110-87A0-ECE44CB98DE2}"/>
                </a:ext>
              </a:extLst>
            </p:cNvPr>
            <p:cNvSpPr/>
            <p:nvPr/>
          </p:nvSpPr>
          <p:spPr>
            <a:xfrm>
              <a:off x="7564019" y="1568742"/>
              <a:ext cx="124435" cy="156220"/>
            </a:xfrm>
            <a:custGeom>
              <a:avLst/>
              <a:gdLst>
                <a:gd name="connsiteX0" fmla="*/ 154781 w 263729"/>
                <a:gd name="connsiteY0" fmla="*/ 3524 h 331095"/>
                <a:gd name="connsiteX1" fmla="*/ 155734 w 263729"/>
                <a:gd name="connsiteY1" fmla="*/ 4953 h 331095"/>
                <a:gd name="connsiteX2" fmla="*/ 126111 w 263729"/>
                <a:gd name="connsiteY2" fmla="*/ 35814 h 331095"/>
                <a:gd name="connsiteX3" fmla="*/ 201644 w 263729"/>
                <a:gd name="connsiteY3" fmla="*/ 222028 h 331095"/>
                <a:gd name="connsiteX4" fmla="*/ 0 w 263729"/>
                <a:gd name="connsiteY4" fmla="*/ 289560 h 331095"/>
                <a:gd name="connsiteX5" fmla="*/ 8192 w 263729"/>
                <a:gd name="connsiteY5" fmla="*/ 329089 h 331095"/>
                <a:gd name="connsiteX6" fmla="*/ 253460 w 263729"/>
                <a:gd name="connsiteY6" fmla="*/ 205740 h 331095"/>
                <a:gd name="connsiteX7" fmla="*/ 159258 w 263729"/>
                <a:gd name="connsiteY7" fmla="*/ 1524 h 331095"/>
                <a:gd name="connsiteX8" fmla="*/ 152400 w 263729"/>
                <a:gd name="connsiteY8" fmla="*/ 0 h 331095"/>
                <a:gd name="connsiteX9" fmla="*/ 152591 w 263729"/>
                <a:gd name="connsiteY9" fmla="*/ 286 h 331095"/>
                <a:gd name="connsiteX10" fmla="*/ 154781 w 263729"/>
                <a:gd name="connsiteY10" fmla="*/ 3620 h 33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729" h="331095">
                  <a:moveTo>
                    <a:pt x="154781" y="3524"/>
                  </a:moveTo>
                  <a:lnTo>
                    <a:pt x="155734" y="4953"/>
                  </a:lnTo>
                  <a:cubicBezTo>
                    <a:pt x="145637" y="15050"/>
                    <a:pt x="135731" y="25336"/>
                    <a:pt x="126111" y="35814"/>
                  </a:cubicBezTo>
                  <a:cubicBezTo>
                    <a:pt x="213741" y="34100"/>
                    <a:pt x="252032" y="150114"/>
                    <a:pt x="201644" y="222028"/>
                  </a:cubicBezTo>
                  <a:cubicBezTo>
                    <a:pt x="155353" y="288226"/>
                    <a:pt x="74581" y="301847"/>
                    <a:pt x="0" y="289560"/>
                  </a:cubicBezTo>
                  <a:cubicBezTo>
                    <a:pt x="1048" y="302990"/>
                    <a:pt x="3620" y="316230"/>
                    <a:pt x="8192" y="329089"/>
                  </a:cubicBezTo>
                  <a:cubicBezTo>
                    <a:pt x="107537" y="339947"/>
                    <a:pt x="214884" y="307848"/>
                    <a:pt x="253460" y="205740"/>
                  </a:cubicBezTo>
                  <a:cubicBezTo>
                    <a:pt x="285560" y="120682"/>
                    <a:pt x="239173" y="22765"/>
                    <a:pt x="159258" y="1524"/>
                  </a:cubicBezTo>
                  <a:cubicBezTo>
                    <a:pt x="156972" y="952"/>
                    <a:pt x="154686" y="476"/>
                    <a:pt x="152400" y="0"/>
                  </a:cubicBezTo>
                  <a:lnTo>
                    <a:pt x="152591" y="286"/>
                  </a:lnTo>
                  <a:lnTo>
                    <a:pt x="154781" y="3620"/>
                  </a:lnTo>
                  <a:close/>
                </a:path>
              </a:pathLst>
            </a:custGeom>
            <a:solidFill>
              <a:srgbClr val="FFCC00"/>
            </a:solidFill>
            <a:ln w="9525" cap="flat">
              <a:noFill/>
              <a:prstDash val="solid"/>
              <a:miter/>
            </a:ln>
          </p:spPr>
          <p:txBody>
            <a:bodyPr rtlCol="0" anchor="ctr"/>
            <a:lstStyle/>
            <a:p>
              <a:endParaRPr lang="nl-BE" sz="4622"/>
            </a:p>
          </p:txBody>
        </p:sp>
      </p:grpSp>
      <p:sp>
        <p:nvSpPr>
          <p:cNvPr id="5" name="Tekstvak 4">
            <a:extLst>
              <a:ext uri="{FF2B5EF4-FFF2-40B4-BE49-F238E27FC236}">
                <a16:creationId xmlns:a16="http://schemas.microsoft.com/office/drawing/2014/main" id="{D2B47F96-55BE-032D-0642-02CDEFCF0EA5}"/>
              </a:ext>
            </a:extLst>
          </p:cNvPr>
          <p:cNvSpPr txBox="1"/>
          <p:nvPr/>
        </p:nvSpPr>
        <p:spPr>
          <a:xfrm>
            <a:off x="3791509" y="4541681"/>
            <a:ext cx="2670807" cy="1384995"/>
          </a:xfrm>
          <a:prstGeom prst="rect">
            <a:avLst/>
          </a:prstGeom>
          <a:noFill/>
        </p:spPr>
        <p:txBody>
          <a:bodyPr wrap="square" rtlCol="0">
            <a:spAutoFit/>
          </a:bodyPr>
          <a:lstStyle/>
          <a:p>
            <a:r>
              <a:rPr lang="nl-BE" sz="2800"/>
              <a:t>Ik EU-reflex,</a:t>
            </a:r>
          </a:p>
          <a:p>
            <a:r>
              <a:rPr lang="nl-BE" sz="2800"/>
              <a:t>jij EU-</a:t>
            </a:r>
            <a:r>
              <a:rPr lang="nl-BE" sz="2800" err="1"/>
              <a:t>reflext</a:t>
            </a:r>
            <a:r>
              <a:rPr lang="nl-BE" sz="2800"/>
              <a:t>,</a:t>
            </a:r>
            <a:br>
              <a:rPr lang="nl-BE" sz="2800"/>
            </a:br>
            <a:r>
              <a:rPr lang="nl-BE" sz="2800"/>
              <a:t>wij EU-reflexen</a:t>
            </a:r>
          </a:p>
        </p:txBody>
      </p:sp>
    </p:spTree>
    <p:custDataLst>
      <p:tags r:id="rId1"/>
    </p:custDataLst>
    <p:extLst>
      <p:ext uri="{BB962C8B-B14F-4D97-AF65-F5344CB8AC3E}">
        <p14:creationId xmlns:p14="http://schemas.microsoft.com/office/powerpoint/2010/main" val="787992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CDECCD55-236B-44C8-AC1A-FBD3A40AD2CE}"/>
              </a:ext>
            </a:extLst>
          </p:cNvPr>
          <p:cNvSpPr>
            <a:spLocks noGrp="1"/>
          </p:cNvSpPr>
          <p:nvPr>
            <p:ph type="body" sz="quarter" idx="10"/>
          </p:nvPr>
        </p:nvSpPr>
        <p:spPr>
          <a:solidFill>
            <a:schemeClr val="bg1"/>
          </a:solidFill>
          <a:ln>
            <a:solidFill>
              <a:schemeClr val="bg1"/>
            </a:solidFill>
          </a:ln>
        </p:spPr>
        <p:txBody>
          <a:bodyPr/>
          <a:lstStyle/>
          <a:p>
            <a:endParaRPr lang="en-GB"/>
          </a:p>
        </p:txBody>
      </p:sp>
      <p:sp>
        <p:nvSpPr>
          <p:cNvPr id="12" name="Titel 11">
            <a:extLst>
              <a:ext uri="{FF2B5EF4-FFF2-40B4-BE49-F238E27FC236}">
                <a16:creationId xmlns:a16="http://schemas.microsoft.com/office/drawing/2014/main" id="{CA27D56C-1B45-4476-800D-20E74439F4E7}"/>
              </a:ext>
            </a:extLst>
          </p:cNvPr>
          <p:cNvSpPr>
            <a:spLocks noGrp="1"/>
          </p:cNvSpPr>
          <p:nvPr>
            <p:ph type="title"/>
          </p:nvPr>
        </p:nvSpPr>
        <p:spPr/>
        <p:txBody>
          <a:bodyPr/>
          <a:lstStyle/>
          <a:p>
            <a:r>
              <a:rPr lang="en-GB" sz="4000" err="1"/>
              <a:t>Opvolgsessie</a:t>
            </a:r>
            <a:r>
              <a:rPr lang="en-GB" sz="4000"/>
              <a:t> </a:t>
            </a:r>
            <a:r>
              <a:rPr lang="en-GB" sz="4000" err="1"/>
              <a:t>wisselwerking</a:t>
            </a:r>
            <a:br>
              <a:rPr lang="en-GB" sz="4000"/>
            </a:br>
            <a:r>
              <a:rPr lang="en-GB" sz="4000" err="1"/>
              <a:t>Vlaanderen</a:t>
            </a:r>
            <a:r>
              <a:rPr lang="en-GB" sz="4000"/>
              <a:t> </a:t>
            </a:r>
            <a:r>
              <a:rPr lang="en-GB" sz="4000" err="1"/>
              <a:t>en</a:t>
            </a:r>
            <a:r>
              <a:rPr lang="en-GB" sz="4000"/>
              <a:t> het </a:t>
            </a:r>
            <a:r>
              <a:rPr lang="en-GB" sz="4000" err="1"/>
              <a:t>Europees</a:t>
            </a:r>
            <a:r>
              <a:rPr lang="en-GB" sz="4000"/>
              <a:t> </a:t>
            </a:r>
            <a:r>
              <a:rPr lang="en-GB" sz="4000" err="1"/>
              <a:t>beleid</a:t>
            </a:r>
            <a:endParaRPr lang="en-GB" sz="4000"/>
          </a:p>
        </p:txBody>
      </p:sp>
      <p:sp>
        <p:nvSpPr>
          <p:cNvPr id="14" name="Tijdelijke aanduiding voor tekst 13">
            <a:extLst>
              <a:ext uri="{FF2B5EF4-FFF2-40B4-BE49-F238E27FC236}">
                <a16:creationId xmlns:a16="http://schemas.microsoft.com/office/drawing/2014/main" id="{F7E030A7-ACBA-471D-A3E1-F4373368402A}"/>
              </a:ext>
            </a:extLst>
          </p:cNvPr>
          <p:cNvSpPr>
            <a:spLocks noGrp="1"/>
          </p:cNvSpPr>
          <p:nvPr>
            <p:ph type="body" sz="quarter" idx="24"/>
          </p:nvPr>
        </p:nvSpPr>
        <p:spPr/>
        <p:txBody>
          <a:bodyPr/>
          <a:lstStyle/>
          <a:p>
            <a:endParaRPr lang="en-GB"/>
          </a:p>
        </p:txBody>
      </p:sp>
      <p:sp>
        <p:nvSpPr>
          <p:cNvPr id="15" name="Tijdelijke aanduiding voor tekst 14">
            <a:extLst>
              <a:ext uri="{FF2B5EF4-FFF2-40B4-BE49-F238E27FC236}">
                <a16:creationId xmlns:a16="http://schemas.microsoft.com/office/drawing/2014/main" id="{F9714C96-4607-4AA8-B436-F5660F0AEBEA}"/>
              </a:ext>
            </a:extLst>
          </p:cNvPr>
          <p:cNvSpPr>
            <a:spLocks noGrp="1"/>
          </p:cNvSpPr>
          <p:nvPr>
            <p:ph type="body" sz="quarter" idx="25"/>
          </p:nvPr>
        </p:nvSpPr>
        <p:spPr/>
        <p:txBody>
          <a:bodyPr/>
          <a:lstStyle/>
          <a:p>
            <a:pPr algn="ctr"/>
            <a:r>
              <a:rPr lang="en-GB" sz="2000" err="1"/>
              <a:t>Unieke</a:t>
            </a:r>
            <a:r>
              <a:rPr lang="en-GB" sz="2000"/>
              <a:t> </a:t>
            </a:r>
            <a:r>
              <a:rPr lang="nl-BE" sz="2000"/>
              <a:t>positie</a:t>
            </a:r>
            <a:r>
              <a:rPr lang="en-GB" sz="2000"/>
              <a:t> van </a:t>
            </a:r>
            <a:r>
              <a:rPr lang="en-GB" sz="2000" err="1"/>
              <a:t>Vlaanderen</a:t>
            </a:r>
            <a:br>
              <a:rPr lang="en-GB" sz="2000"/>
            </a:br>
            <a:r>
              <a:rPr lang="en-GB" sz="2000" err="1"/>
              <a:t>binnen</a:t>
            </a:r>
            <a:r>
              <a:rPr lang="en-GB" sz="2000"/>
              <a:t> de EU</a:t>
            </a:r>
          </a:p>
        </p:txBody>
      </p:sp>
      <p:sp>
        <p:nvSpPr>
          <p:cNvPr id="16" name="Tijdelijke aanduiding voor tekst 15">
            <a:extLst>
              <a:ext uri="{FF2B5EF4-FFF2-40B4-BE49-F238E27FC236}">
                <a16:creationId xmlns:a16="http://schemas.microsoft.com/office/drawing/2014/main" id="{5C0AB980-5FC1-426E-B43F-85D2510A62C3}"/>
              </a:ext>
            </a:extLst>
          </p:cNvPr>
          <p:cNvSpPr>
            <a:spLocks noGrp="1"/>
          </p:cNvSpPr>
          <p:nvPr>
            <p:ph type="body" sz="quarter" idx="26"/>
          </p:nvPr>
        </p:nvSpPr>
        <p:spPr/>
        <p:txBody>
          <a:bodyPr/>
          <a:lstStyle/>
          <a:p>
            <a:r>
              <a:rPr lang="en-GB" err="1"/>
              <a:t>Doelgroep</a:t>
            </a:r>
            <a:r>
              <a:rPr lang="en-GB"/>
              <a:t>: </a:t>
            </a:r>
            <a:r>
              <a:rPr lang="en-GB" sz="2400" err="1"/>
              <a:t>functiehouders</a:t>
            </a:r>
            <a:r>
              <a:rPr lang="en-GB" sz="2400"/>
              <a:t> EUVZP</a:t>
            </a:r>
          </a:p>
          <a:p>
            <a:r>
              <a:rPr lang="en-GB" err="1"/>
              <a:t>Doelstelling</a:t>
            </a:r>
            <a:r>
              <a:rPr lang="en-GB"/>
              <a:t>: </a:t>
            </a:r>
            <a:r>
              <a:rPr lang="en-GB" sz="2400" err="1"/>
              <a:t>diepgaander</a:t>
            </a:r>
            <a:r>
              <a:rPr lang="en-GB" sz="2400"/>
              <a:t> </a:t>
            </a:r>
            <a:r>
              <a:rPr lang="en-GB" sz="2400" err="1"/>
              <a:t>kennis</a:t>
            </a:r>
            <a:r>
              <a:rPr lang="en-GB" sz="2400"/>
              <a:t> </a:t>
            </a:r>
            <a:r>
              <a:rPr lang="en-GB" sz="2400" err="1"/>
              <a:t>verschaffen</a:t>
            </a:r>
            <a:r>
              <a:rPr lang="en-GB" sz="2400"/>
              <a:t> over de </a:t>
            </a:r>
            <a:r>
              <a:rPr lang="en-GB" sz="2400" err="1"/>
              <a:t>unieke</a:t>
            </a:r>
            <a:r>
              <a:rPr lang="en-GB" sz="2400"/>
              <a:t> </a:t>
            </a:r>
            <a:r>
              <a:rPr lang="en-GB" sz="2400" err="1"/>
              <a:t>positie</a:t>
            </a:r>
            <a:r>
              <a:rPr lang="en-GB" sz="2400"/>
              <a:t> van </a:t>
            </a:r>
            <a:r>
              <a:rPr lang="en-GB" sz="2400" err="1"/>
              <a:t>Vlaanderen</a:t>
            </a:r>
            <a:r>
              <a:rPr lang="en-GB" sz="2400"/>
              <a:t> in de </a:t>
            </a:r>
            <a:r>
              <a:rPr lang="en-GB" sz="2400" err="1"/>
              <a:t>Europese</a:t>
            </a:r>
            <a:r>
              <a:rPr lang="en-GB" sz="2400"/>
              <a:t> </a:t>
            </a:r>
            <a:r>
              <a:rPr lang="en-GB" sz="2400" err="1"/>
              <a:t>Unie</a:t>
            </a:r>
            <a:endParaRPr lang="en-GB" sz="2400"/>
          </a:p>
        </p:txBody>
      </p:sp>
      <p:sp>
        <p:nvSpPr>
          <p:cNvPr id="22" name="Tekstvak 21">
            <a:extLst>
              <a:ext uri="{FF2B5EF4-FFF2-40B4-BE49-F238E27FC236}">
                <a16:creationId xmlns:a16="http://schemas.microsoft.com/office/drawing/2014/main" id="{27BD7E3A-4590-69EA-DEF3-0DE4617C383D}"/>
              </a:ext>
            </a:extLst>
          </p:cNvPr>
          <p:cNvSpPr txBox="1"/>
          <p:nvPr/>
        </p:nvSpPr>
        <p:spPr>
          <a:xfrm>
            <a:off x="4178104" y="5132898"/>
            <a:ext cx="2670807" cy="954107"/>
          </a:xfrm>
          <a:prstGeom prst="rect">
            <a:avLst/>
          </a:prstGeom>
          <a:noFill/>
        </p:spPr>
        <p:txBody>
          <a:bodyPr wrap="square" rtlCol="0">
            <a:spAutoFit/>
          </a:bodyPr>
          <a:lstStyle/>
          <a:p>
            <a:r>
              <a:rPr lang="nl-BE" sz="2800"/>
              <a:t>Jij EU-</a:t>
            </a:r>
            <a:r>
              <a:rPr lang="nl-BE" sz="2800" err="1"/>
              <a:t>reflext</a:t>
            </a:r>
            <a:br>
              <a:rPr lang="nl-BE" sz="2800"/>
            </a:br>
            <a:r>
              <a:rPr lang="nl-BE" sz="2800"/>
              <a:t>toch ook?</a:t>
            </a:r>
          </a:p>
        </p:txBody>
      </p:sp>
      <p:pic>
        <p:nvPicPr>
          <p:cNvPr id="20" name="Afbeelding 19" descr="Afbeelding met clipart, tekening, Kinderkunst, illustratie&#10;&#10;Automatisch gegenereerde beschrijving">
            <a:extLst>
              <a:ext uri="{FF2B5EF4-FFF2-40B4-BE49-F238E27FC236}">
                <a16:creationId xmlns:a16="http://schemas.microsoft.com/office/drawing/2014/main" id="{53C7BE11-A273-ECD5-F0B2-50C7133FC7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475" y="1670366"/>
            <a:ext cx="3976725" cy="5122793"/>
          </a:xfrm>
          <a:prstGeom prst="rect">
            <a:avLst/>
          </a:prstGeom>
        </p:spPr>
      </p:pic>
    </p:spTree>
    <p:custDataLst>
      <p:tags r:id="rId1"/>
    </p:custDataLst>
    <p:extLst>
      <p:ext uri="{BB962C8B-B14F-4D97-AF65-F5344CB8AC3E}">
        <p14:creationId xmlns:p14="http://schemas.microsoft.com/office/powerpoint/2010/main" val="2408420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DACC898-8BA9-C6D0-D8A2-858B9A28CFDE}"/>
              </a:ext>
            </a:extLst>
          </p:cNvPr>
          <p:cNvSpPr>
            <a:spLocks noGrp="1"/>
          </p:cNvSpPr>
          <p:nvPr>
            <p:ph type="body" sz="quarter" idx="10"/>
          </p:nvPr>
        </p:nvSpPr>
        <p:spPr>
          <a:solidFill>
            <a:schemeClr val="bg1"/>
          </a:solidFill>
          <a:ln>
            <a:noFill/>
          </a:ln>
        </p:spPr>
        <p:txBody>
          <a:bodyPr/>
          <a:lstStyle/>
          <a:p>
            <a:endParaRPr lang="nl-BE"/>
          </a:p>
        </p:txBody>
      </p:sp>
      <p:sp>
        <p:nvSpPr>
          <p:cNvPr id="12" name="Titel 11">
            <a:extLst>
              <a:ext uri="{FF2B5EF4-FFF2-40B4-BE49-F238E27FC236}">
                <a16:creationId xmlns:a16="http://schemas.microsoft.com/office/drawing/2014/main" id="{CA27D56C-1B45-4476-800D-20E74439F4E7}"/>
              </a:ext>
            </a:extLst>
          </p:cNvPr>
          <p:cNvSpPr>
            <a:spLocks noGrp="1"/>
          </p:cNvSpPr>
          <p:nvPr>
            <p:ph type="title"/>
          </p:nvPr>
        </p:nvSpPr>
        <p:spPr/>
        <p:txBody>
          <a:bodyPr/>
          <a:lstStyle/>
          <a:p>
            <a:r>
              <a:rPr lang="en-GB" sz="4000"/>
              <a:t>E-TOOL </a:t>
            </a:r>
            <a:r>
              <a:rPr lang="en-GB" sz="4000" err="1"/>
              <a:t>Wegwijs</a:t>
            </a:r>
            <a:r>
              <a:rPr lang="en-GB" sz="4000"/>
              <a:t> in de online </a:t>
            </a:r>
            <a:r>
              <a:rPr lang="en-GB" sz="4000" err="1"/>
              <a:t>wereld</a:t>
            </a:r>
            <a:br>
              <a:rPr lang="en-GB" sz="4000"/>
            </a:br>
            <a:r>
              <a:rPr lang="en-GB" sz="4000"/>
              <a:t>van de </a:t>
            </a:r>
            <a:r>
              <a:rPr lang="en-GB" sz="4000" err="1"/>
              <a:t>Europese</a:t>
            </a:r>
            <a:r>
              <a:rPr lang="en-GB" sz="4000"/>
              <a:t> </a:t>
            </a:r>
            <a:r>
              <a:rPr lang="en-GB" sz="4000" err="1"/>
              <a:t>Unie</a:t>
            </a:r>
            <a:endParaRPr lang="en-GB" sz="4000"/>
          </a:p>
        </p:txBody>
      </p:sp>
      <p:sp>
        <p:nvSpPr>
          <p:cNvPr id="3" name="Tijdelijke aanduiding voor tekst 2">
            <a:extLst>
              <a:ext uri="{FF2B5EF4-FFF2-40B4-BE49-F238E27FC236}">
                <a16:creationId xmlns:a16="http://schemas.microsoft.com/office/drawing/2014/main" id="{6332BFA4-3FDC-9475-CAFD-49879E2A91AD}"/>
              </a:ext>
            </a:extLst>
          </p:cNvPr>
          <p:cNvSpPr>
            <a:spLocks noGrp="1"/>
          </p:cNvSpPr>
          <p:nvPr>
            <p:ph type="body" sz="quarter" idx="24"/>
          </p:nvPr>
        </p:nvSpPr>
        <p:spPr/>
        <p:txBody>
          <a:bodyPr/>
          <a:lstStyle/>
          <a:p>
            <a:endParaRPr lang="nl-BE"/>
          </a:p>
        </p:txBody>
      </p:sp>
      <p:sp>
        <p:nvSpPr>
          <p:cNvPr id="15" name="Tijdelijke aanduiding voor tekst 14">
            <a:extLst>
              <a:ext uri="{FF2B5EF4-FFF2-40B4-BE49-F238E27FC236}">
                <a16:creationId xmlns:a16="http://schemas.microsoft.com/office/drawing/2014/main" id="{F9714C96-4607-4AA8-B436-F5660F0AEBEA}"/>
              </a:ext>
            </a:extLst>
          </p:cNvPr>
          <p:cNvSpPr>
            <a:spLocks noGrp="1"/>
          </p:cNvSpPr>
          <p:nvPr>
            <p:ph type="body" sz="quarter" idx="25"/>
          </p:nvPr>
        </p:nvSpPr>
        <p:spPr/>
        <p:txBody>
          <a:bodyPr/>
          <a:lstStyle/>
          <a:p>
            <a:pPr algn="ctr"/>
            <a:r>
              <a:rPr lang="en-GB" sz="2000" err="1"/>
              <a:t>Vind</a:t>
            </a:r>
            <a:r>
              <a:rPr lang="en-GB" sz="2000"/>
              <a:t> je </a:t>
            </a:r>
            <a:r>
              <a:rPr lang="en-GB" sz="2000" err="1"/>
              <a:t>weg</a:t>
            </a:r>
            <a:r>
              <a:rPr lang="en-GB" sz="2000"/>
              <a:t> in de</a:t>
            </a:r>
            <a:br>
              <a:rPr lang="en-GB" sz="2000"/>
            </a:br>
            <a:r>
              <a:rPr lang="en-GB" sz="2000"/>
              <a:t>EU-</a:t>
            </a:r>
            <a:r>
              <a:rPr lang="en-GB" sz="2000" err="1"/>
              <a:t>informatiebronnen</a:t>
            </a:r>
            <a:endParaRPr lang="en-GB" sz="2000"/>
          </a:p>
        </p:txBody>
      </p:sp>
      <p:pic>
        <p:nvPicPr>
          <p:cNvPr id="6" name="Tijdelijke aanduiding voor inhoud 5" descr="Afbeelding met clipart, Graphics, symbool, logo&#10;&#10;Automatisch gegenereerde beschrijving">
            <a:extLst>
              <a:ext uri="{FF2B5EF4-FFF2-40B4-BE49-F238E27FC236}">
                <a16:creationId xmlns:a16="http://schemas.microsoft.com/office/drawing/2014/main" id="{ED941077-7897-0AF0-01EB-F0AD09D8B21F}"/>
              </a:ext>
            </a:extLst>
          </p:cNvPr>
          <p:cNvPicPr>
            <a:picLocks noGrp="1" noChangeAspect="1"/>
          </p:cNvPicPr>
          <p:nvPr>
            <p:ph sz="quarter" idx="27"/>
          </p:nvPr>
        </p:nvPicPr>
        <p:blipFill>
          <a:blip r:embed="rId4">
            <a:extLst>
              <a:ext uri="{28A0092B-C50C-407E-A947-70E740481C1C}">
                <a14:useLocalDpi xmlns:a14="http://schemas.microsoft.com/office/drawing/2010/main" val="0"/>
              </a:ext>
            </a:extLst>
          </a:blip>
          <a:stretch>
            <a:fillRect/>
          </a:stretch>
        </p:blipFill>
        <p:spPr>
          <a:xfrm flipH="1">
            <a:off x="0" y="1641260"/>
            <a:ext cx="4880154" cy="5912492"/>
          </a:xfrm>
        </p:spPr>
      </p:pic>
      <p:sp>
        <p:nvSpPr>
          <p:cNvPr id="16" name="Tijdelijke aanduiding voor tekst 15">
            <a:extLst>
              <a:ext uri="{FF2B5EF4-FFF2-40B4-BE49-F238E27FC236}">
                <a16:creationId xmlns:a16="http://schemas.microsoft.com/office/drawing/2014/main" id="{5C0AB980-5FC1-426E-B43F-85D2510A62C3}"/>
              </a:ext>
            </a:extLst>
          </p:cNvPr>
          <p:cNvSpPr>
            <a:spLocks noGrp="1"/>
          </p:cNvSpPr>
          <p:nvPr>
            <p:ph type="body" sz="quarter" idx="26"/>
          </p:nvPr>
        </p:nvSpPr>
        <p:spPr/>
        <p:txBody>
          <a:bodyPr/>
          <a:lstStyle/>
          <a:p>
            <a:r>
              <a:rPr lang="en-GB" err="1"/>
              <a:t>Doelgroep</a:t>
            </a:r>
            <a:r>
              <a:rPr lang="en-GB"/>
              <a:t>: </a:t>
            </a:r>
            <a:r>
              <a:rPr lang="en-GB" err="1"/>
              <a:t>Vlaamse</a:t>
            </a:r>
            <a:r>
              <a:rPr lang="en-GB"/>
              <a:t> </a:t>
            </a:r>
            <a:r>
              <a:rPr lang="en-GB" err="1"/>
              <a:t>ambtenaar</a:t>
            </a:r>
            <a:endParaRPr lang="en-GB"/>
          </a:p>
          <a:p>
            <a:r>
              <a:rPr lang="en-GB" err="1"/>
              <a:t>Doelstelling</a:t>
            </a:r>
            <a:r>
              <a:rPr lang="en-GB"/>
              <a:t>: </a:t>
            </a:r>
            <a:r>
              <a:rPr lang="en-GB" err="1"/>
              <a:t>informatiebronnen</a:t>
            </a:r>
            <a:r>
              <a:rPr lang="en-GB"/>
              <a:t> </a:t>
            </a:r>
            <a:r>
              <a:rPr lang="en-GB" err="1"/>
              <a:t>efficiënt</a:t>
            </a:r>
            <a:r>
              <a:rPr lang="en-GB"/>
              <a:t> </a:t>
            </a:r>
            <a:r>
              <a:rPr lang="en-GB" err="1"/>
              <a:t>leren</a:t>
            </a:r>
            <a:r>
              <a:rPr lang="en-GB"/>
              <a:t> </a:t>
            </a:r>
            <a:r>
              <a:rPr lang="en-GB" err="1"/>
              <a:t>gebruiken</a:t>
            </a:r>
            <a:r>
              <a:rPr lang="en-GB"/>
              <a:t>. </a:t>
            </a:r>
          </a:p>
        </p:txBody>
      </p:sp>
    </p:spTree>
    <p:custDataLst>
      <p:tags r:id="rId1"/>
    </p:custDataLst>
    <p:extLst>
      <p:ext uri="{BB962C8B-B14F-4D97-AF65-F5344CB8AC3E}">
        <p14:creationId xmlns:p14="http://schemas.microsoft.com/office/powerpoint/2010/main" val="2689300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E8874F2-5496-83F9-350C-89D8DA3DA65D}"/>
              </a:ext>
            </a:extLst>
          </p:cNvPr>
          <p:cNvSpPr>
            <a:spLocks noGrp="1"/>
          </p:cNvSpPr>
          <p:nvPr>
            <p:ph type="ctrTitle"/>
          </p:nvPr>
        </p:nvSpPr>
        <p:spPr/>
        <p:txBody>
          <a:bodyPr/>
          <a:lstStyle/>
          <a:p>
            <a:r>
              <a:rPr lang="nl-BE"/>
              <a:t>Wat kunnen JULLIE doen</a:t>
            </a:r>
            <a:br>
              <a:rPr lang="nl-BE"/>
            </a:br>
            <a:r>
              <a:rPr lang="nl-BE"/>
              <a:t>om de EU-reflex te bevorderen?</a:t>
            </a:r>
          </a:p>
        </p:txBody>
      </p:sp>
      <p:sp>
        <p:nvSpPr>
          <p:cNvPr id="4" name="Tijdelijke aanduiding voor datum 3">
            <a:extLst>
              <a:ext uri="{FF2B5EF4-FFF2-40B4-BE49-F238E27FC236}">
                <a16:creationId xmlns:a16="http://schemas.microsoft.com/office/drawing/2014/main" id="{FAF7FA3D-E485-B58E-B098-6694E9F1AFC1}"/>
              </a:ext>
            </a:extLst>
          </p:cNvPr>
          <p:cNvSpPr>
            <a:spLocks noGrp="1"/>
          </p:cNvSpPr>
          <p:nvPr>
            <p:ph type="dt" sz="half" idx="2"/>
          </p:nvPr>
        </p:nvSpPr>
        <p:spPr/>
        <p:txBody>
          <a:bodyPr/>
          <a:lstStyle/>
          <a:p>
            <a:endParaRPr lang="nl-BE"/>
          </a:p>
        </p:txBody>
      </p:sp>
      <p:sp>
        <p:nvSpPr>
          <p:cNvPr id="5" name="Tijdelijke aanduiding voor tekst 4">
            <a:extLst>
              <a:ext uri="{FF2B5EF4-FFF2-40B4-BE49-F238E27FC236}">
                <a16:creationId xmlns:a16="http://schemas.microsoft.com/office/drawing/2014/main" id="{8B80892D-DEE6-BDDA-F81D-DB1FDF381FFC}"/>
              </a:ext>
            </a:extLst>
          </p:cNvPr>
          <p:cNvSpPr>
            <a:spLocks noGrp="1"/>
          </p:cNvSpPr>
          <p:nvPr>
            <p:ph type="body" sz="quarter" idx="11"/>
          </p:nvPr>
        </p:nvSpPr>
        <p:spPr/>
        <p:txBody>
          <a:bodyPr/>
          <a:lstStyle/>
          <a:p>
            <a:endParaRPr lang="nl-BE"/>
          </a:p>
        </p:txBody>
      </p:sp>
      <p:sp>
        <p:nvSpPr>
          <p:cNvPr id="6" name="Tijdelijke aanduiding voor tekst 5">
            <a:extLst>
              <a:ext uri="{FF2B5EF4-FFF2-40B4-BE49-F238E27FC236}">
                <a16:creationId xmlns:a16="http://schemas.microsoft.com/office/drawing/2014/main" id="{F37978CD-382F-F92C-3916-59D19724A566}"/>
              </a:ext>
            </a:extLst>
          </p:cNvPr>
          <p:cNvSpPr>
            <a:spLocks noGrp="1"/>
          </p:cNvSpPr>
          <p:nvPr>
            <p:ph type="body" sz="quarter" idx="12"/>
          </p:nvPr>
        </p:nvSpPr>
        <p:spPr/>
        <p:txBody>
          <a:bodyPr/>
          <a:lstStyle/>
          <a:p>
            <a:endParaRPr lang="nl-BE"/>
          </a:p>
        </p:txBody>
      </p:sp>
      <p:sp>
        <p:nvSpPr>
          <p:cNvPr id="7" name="Tijdelijke aanduiding voor tekst 6">
            <a:extLst>
              <a:ext uri="{FF2B5EF4-FFF2-40B4-BE49-F238E27FC236}">
                <a16:creationId xmlns:a16="http://schemas.microsoft.com/office/drawing/2014/main" id="{E5DCEE35-648E-161D-4A38-3B595C2282F9}"/>
              </a:ext>
            </a:extLst>
          </p:cNvPr>
          <p:cNvSpPr>
            <a:spLocks noGrp="1"/>
          </p:cNvSpPr>
          <p:nvPr>
            <p:ph type="body" sz="quarter" idx="14"/>
          </p:nvPr>
        </p:nvSpPr>
        <p:spPr/>
        <p:txBody>
          <a:bodyPr/>
          <a:lstStyle/>
          <a:p>
            <a:endParaRPr lang="nl-BE"/>
          </a:p>
        </p:txBody>
      </p:sp>
      <p:sp>
        <p:nvSpPr>
          <p:cNvPr id="8" name="Tijdelijke aanduiding voor tekst 7">
            <a:extLst>
              <a:ext uri="{FF2B5EF4-FFF2-40B4-BE49-F238E27FC236}">
                <a16:creationId xmlns:a16="http://schemas.microsoft.com/office/drawing/2014/main" id="{9492E63F-2B94-F2B1-8F5F-0CFA91DCA121}"/>
              </a:ext>
            </a:extLst>
          </p:cNvPr>
          <p:cNvSpPr>
            <a:spLocks noGrp="1"/>
          </p:cNvSpPr>
          <p:nvPr>
            <p:ph type="body" sz="quarter" idx="16"/>
          </p:nvPr>
        </p:nvSpPr>
        <p:spPr/>
        <p:txBody>
          <a:bodyPr/>
          <a:lstStyle/>
          <a:p>
            <a:endParaRPr lang="nl-BE"/>
          </a:p>
        </p:txBody>
      </p:sp>
      <p:sp>
        <p:nvSpPr>
          <p:cNvPr id="11" name="Tijdelijke aanduiding voor afbeelding 10">
            <a:extLst>
              <a:ext uri="{FF2B5EF4-FFF2-40B4-BE49-F238E27FC236}">
                <a16:creationId xmlns:a16="http://schemas.microsoft.com/office/drawing/2014/main" id="{A2CDF446-239F-670C-1425-A39EFE04FA73}"/>
              </a:ext>
            </a:extLst>
          </p:cNvPr>
          <p:cNvSpPr>
            <a:spLocks noGrp="1"/>
          </p:cNvSpPr>
          <p:nvPr>
            <p:ph type="pic" sz="quarter" idx="13"/>
          </p:nvPr>
        </p:nvSpPr>
        <p:spPr/>
      </p:sp>
      <p:grpSp>
        <p:nvGrpSpPr>
          <p:cNvPr id="12" name="Groep 11">
            <a:extLst>
              <a:ext uri="{FF2B5EF4-FFF2-40B4-BE49-F238E27FC236}">
                <a16:creationId xmlns:a16="http://schemas.microsoft.com/office/drawing/2014/main" id="{B5277654-AAAB-0003-54D7-8AD87BBF1513}"/>
              </a:ext>
            </a:extLst>
          </p:cNvPr>
          <p:cNvGrpSpPr/>
          <p:nvPr/>
        </p:nvGrpSpPr>
        <p:grpSpPr>
          <a:xfrm rot="19855229" flipH="1">
            <a:off x="4719432" y="3018984"/>
            <a:ext cx="7363471" cy="2811259"/>
            <a:chOff x="6982485" y="1405134"/>
            <a:chExt cx="2775708" cy="1127108"/>
          </a:xfrm>
        </p:grpSpPr>
        <p:sp>
          <p:nvSpPr>
            <p:cNvPr id="13" name="Vrije vorm: vorm 12">
              <a:extLst>
                <a:ext uri="{FF2B5EF4-FFF2-40B4-BE49-F238E27FC236}">
                  <a16:creationId xmlns:a16="http://schemas.microsoft.com/office/drawing/2014/main" id="{E704798E-B65D-682F-F984-B87586D08E46}"/>
                </a:ext>
              </a:extLst>
            </p:cNvPr>
            <p:cNvSpPr/>
            <p:nvPr/>
          </p:nvSpPr>
          <p:spPr>
            <a:xfrm>
              <a:off x="7563782" y="1585586"/>
              <a:ext cx="105961" cy="121697"/>
            </a:xfrm>
            <a:custGeom>
              <a:avLst/>
              <a:gdLst>
                <a:gd name="connsiteX0" fmla="*/ 202146 w 224576"/>
                <a:gd name="connsiteY0" fmla="*/ 186233 h 257927"/>
                <a:gd name="connsiteX1" fmla="*/ 126613 w 224576"/>
                <a:gd name="connsiteY1" fmla="*/ 19 h 257927"/>
                <a:gd name="connsiteX2" fmla="*/ 126327 w 224576"/>
                <a:gd name="connsiteY2" fmla="*/ 305 h 257927"/>
                <a:gd name="connsiteX3" fmla="*/ 61176 w 224576"/>
                <a:gd name="connsiteY3" fmla="*/ 80410 h 257927"/>
                <a:gd name="connsiteX4" fmla="*/ 51270 w 224576"/>
                <a:gd name="connsiteY4" fmla="*/ 94602 h 257927"/>
                <a:gd name="connsiteX5" fmla="*/ 502 w 224576"/>
                <a:gd name="connsiteY5" fmla="*/ 253860 h 257927"/>
                <a:gd name="connsiteX6" fmla="*/ 202146 w 224576"/>
                <a:gd name="connsiteY6" fmla="*/ 186328 h 2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576" h="257927">
                  <a:moveTo>
                    <a:pt x="202146" y="186233"/>
                  </a:moveTo>
                  <a:cubicBezTo>
                    <a:pt x="252438" y="114319"/>
                    <a:pt x="214243" y="-1696"/>
                    <a:pt x="126613" y="19"/>
                  </a:cubicBezTo>
                  <a:cubicBezTo>
                    <a:pt x="126613" y="19"/>
                    <a:pt x="126422" y="209"/>
                    <a:pt x="126327" y="305"/>
                  </a:cubicBezTo>
                  <a:cubicBezTo>
                    <a:pt x="102895" y="25832"/>
                    <a:pt x="81083" y="52502"/>
                    <a:pt x="61176" y="80410"/>
                  </a:cubicBezTo>
                  <a:cubicBezTo>
                    <a:pt x="57842" y="85077"/>
                    <a:pt x="54508" y="89840"/>
                    <a:pt x="51270" y="94602"/>
                  </a:cubicBezTo>
                  <a:cubicBezTo>
                    <a:pt x="19933" y="140894"/>
                    <a:pt x="-3785" y="198520"/>
                    <a:pt x="502" y="253860"/>
                  </a:cubicBezTo>
                  <a:cubicBezTo>
                    <a:pt x="75082" y="266147"/>
                    <a:pt x="155854" y="252527"/>
                    <a:pt x="202146" y="186328"/>
                  </a:cubicBezTo>
                  <a:close/>
                </a:path>
              </a:pathLst>
            </a:custGeom>
            <a:solidFill>
              <a:srgbClr val="003399"/>
            </a:solidFill>
            <a:ln w="9525" cap="flat">
              <a:noFill/>
              <a:prstDash val="solid"/>
              <a:miter/>
            </a:ln>
          </p:spPr>
          <p:txBody>
            <a:bodyPr rtlCol="0" anchor="ctr"/>
            <a:lstStyle/>
            <a:p>
              <a:endParaRPr lang="nl-BE" sz="4622"/>
            </a:p>
          </p:txBody>
        </p:sp>
        <p:sp>
          <p:nvSpPr>
            <p:cNvPr id="14" name="Vrije vorm: vorm 13">
              <a:extLst>
                <a:ext uri="{FF2B5EF4-FFF2-40B4-BE49-F238E27FC236}">
                  <a16:creationId xmlns:a16="http://schemas.microsoft.com/office/drawing/2014/main" id="{443286D3-6091-1A4C-3FC9-4750074B94EB}"/>
                </a:ext>
              </a:extLst>
            </p:cNvPr>
            <p:cNvSpPr/>
            <p:nvPr/>
          </p:nvSpPr>
          <p:spPr>
            <a:xfrm>
              <a:off x="7544263" y="1405134"/>
              <a:ext cx="2213930" cy="1127108"/>
            </a:xfrm>
            <a:custGeom>
              <a:avLst/>
              <a:gdLst>
                <a:gd name="connsiteX0" fmla="*/ 3058192 w 3652932"/>
                <a:gd name="connsiteY0" fmla="*/ 796138 h 2388809"/>
                <a:gd name="connsiteX1" fmla="*/ 2805684 w 3652932"/>
                <a:gd name="connsiteY1" fmla="*/ 687838 h 2388809"/>
                <a:gd name="connsiteX2" fmla="*/ 2613088 w 3652932"/>
                <a:gd name="connsiteY2" fmla="*/ 483527 h 2388809"/>
                <a:gd name="connsiteX3" fmla="*/ 2442496 w 3652932"/>
                <a:gd name="connsiteY3" fmla="*/ 266738 h 2388809"/>
                <a:gd name="connsiteX4" fmla="*/ 2223897 w 3652932"/>
                <a:gd name="connsiteY4" fmla="*/ 113290 h 2388809"/>
                <a:gd name="connsiteX5" fmla="*/ 1657445 w 3652932"/>
                <a:gd name="connsiteY5" fmla="*/ 38 h 2388809"/>
                <a:gd name="connsiteX6" fmla="*/ 1021651 w 3652932"/>
                <a:gd name="connsiteY6" fmla="*/ 68523 h 2388809"/>
                <a:gd name="connsiteX7" fmla="*/ 456247 w 3652932"/>
                <a:gd name="connsiteY7" fmla="*/ 256356 h 2388809"/>
                <a:gd name="connsiteX8" fmla="*/ 151067 w 3652932"/>
                <a:gd name="connsiteY8" fmla="*/ 474383 h 2388809"/>
                <a:gd name="connsiteX9" fmla="*/ 245269 w 3652932"/>
                <a:gd name="connsiteY9" fmla="*/ 678599 h 2388809"/>
                <a:gd name="connsiteX10" fmla="*/ 0 w 3652932"/>
                <a:gd name="connsiteY10" fmla="*/ 801948 h 2388809"/>
                <a:gd name="connsiteX11" fmla="*/ 18764 w 3652932"/>
                <a:gd name="connsiteY11" fmla="*/ 838048 h 2388809"/>
                <a:gd name="connsiteX12" fmla="*/ 20193 w 3652932"/>
                <a:gd name="connsiteY12" fmla="*/ 839857 h 2388809"/>
                <a:gd name="connsiteX13" fmla="*/ 224790 w 3652932"/>
                <a:gd name="connsiteY13" fmla="*/ 906628 h 2388809"/>
                <a:gd name="connsiteX14" fmla="*/ 369284 w 3652932"/>
                <a:gd name="connsiteY14" fmla="*/ 847477 h 2388809"/>
                <a:gd name="connsiteX15" fmla="*/ 443675 w 3652932"/>
                <a:gd name="connsiteY15" fmla="*/ 808139 h 2388809"/>
                <a:gd name="connsiteX16" fmla="*/ 528161 w 3652932"/>
                <a:gd name="connsiteY16" fmla="*/ 766515 h 2388809"/>
                <a:gd name="connsiteX17" fmla="*/ 592455 w 3652932"/>
                <a:gd name="connsiteY17" fmla="*/ 737940 h 2388809"/>
                <a:gd name="connsiteX18" fmla="*/ 1513999 w 3652932"/>
                <a:gd name="connsiteY18" fmla="*/ 489051 h 2388809"/>
                <a:gd name="connsiteX19" fmla="*/ 1519142 w 3652932"/>
                <a:gd name="connsiteY19" fmla="*/ 526866 h 2388809"/>
                <a:gd name="connsiteX20" fmla="*/ 931831 w 3652932"/>
                <a:gd name="connsiteY20" fmla="*/ 718032 h 2388809"/>
                <a:gd name="connsiteX21" fmla="*/ 779717 w 3652932"/>
                <a:gd name="connsiteY21" fmla="*/ 938155 h 2388809"/>
                <a:gd name="connsiteX22" fmla="*/ 780383 w 3652932"/>
                <a:gd name="connsiteY22" fmla="*/ 1035120 h 2388809"/>
                <a:gd name="connsiteX23" fmla="*/ 817912 w 3652932"/>
                <a:gd name="connsiteY23" fmla="*/ 1075601 h 2388809"/>
                <a:gd name="connsiteX24" fmla="*/ 1085088 w 3652932"/>
                <a:gd name="connsiteY24" fmla="*/ 1167517 h 2388809"/>
                <a:gd name="connsiteX25" fmla="*/ 1662684 w 3652932"/>
                <a:gd name="connsiteY25" fmla="*/ 1057027 h 2388809"/>
                <a:gd name="connsiteX26" fmla="*/ 1662684 w 3652932"/>
                <a:gd name="connsiteY26" fmla="*/ 1095508 h 2388809"/>
                <a:gd name="connsiteX27" fmla="*/ 1085183 w 3652932"/>
                <a:gd name="connsiteY27" fmla="*/ 1210666 h 2388809"/>
                <a:gd name="connsiteX28" fmla="*/ 1007459 w 3652932"/>
                <a:gd name="connsiteY28" fmla="*/ 1501559 h 2388809"/>
                <a:gd name="connsiteX29" fmla="*/ 1240345 w 3652932"/>
                <a:gd name="connsiteY29" fmla="*/ 1621574 h 2388809"/>
                <a:gd name="connsiteX30" fmla="*/ 1798701 w 3652932"/>
                <a:gd name="connsiteY30" fmla="*/ 1492415 h 2388809"/>
                <a:gd name="connsiteX31" fmla="*/ 1808893 w 3652932"/>
                <a:gd name="connsiteY31" fmla="*/ 1529563 h 2388809"/>
                <a:gd name="connsiteX32" fmla="*/ 1284065 w 3652932"/>
                <a:gd name="connsiteY32" fmla="*/ 1656817 h 2388809"/>
                <a:gd name="connsiteX33" fmla="*/ 1206246 w 3652932"/>
                <a:gd name="connsiteY33" fmla="*/ 1847793 h 2388809"/>
                <a:gd name="connsiteX34" fmla="*/ 1437513 w 3652932"/>
                <a:gd name="connsiteY34" fmla="*/ 2034959 h 2388809"/>
                <a:gd name="connsiteX35" fmla="*/ 2031587 w 3652932"/>
                <a:gd name="connsiteY35" fmla="*/ 1988382 h 2388809"/>
                <a:gd name="connsiteX36" fmla="*/ 2034064 w 3652932"/>
                <a:gd name="connsiteY36" fmla="*/ 1987620 h 2388809"/>
                <a:gd name="connsiteX37" fmla="*/ 2089309 w 3652932"/>
                <a:gd name="connsiteY37" fmla="*/ 2060772 h 2388809"/>
                <a:gd name="connsiteX38" fmla="*/ 2421636 w 3652932"/>
                <a:gd name="connsiteY38" fmla="*/ 2299183 h 2388809"/>
                <a:gd name="connsiteX39" fmla="*/ 3136392 w 3652932"/>
                <a:gd name="connsiteY39" fmla="*/ 2371573 h 2388809"/>
                <a:gd name="connsiteX40" fmla="*/ 3498342 w 3652932"/>
                <a:gd name="connsiteY40" fmla="*/ 2297468 h 2388809"/>
                <a:gd name="connsiteX41" fmla="*/ 3652933 w 3652932"/>
                <a:gd name="connsiteY41" fmla="*/ 800424 h 2388809"/>
                <a:gd name="connsiteX42" fmla="*/ 3058192 w 3652932"/>
                <a:gd name="connsiteY42" fmla="*/ 795947 h 2388809"/>
                <a:gd name="connsiteX0" fmla="*/ 3058192 w 4692238"/>
                <a:gd name="connsiteY0" fmla="*/ 796138 h 2388809"/>
                <a:gd name="connsiteX1" fmla="*/ 2805684 w 4692238"/>
                <a:gd name="connsiteY1" fmla="*/ 687838 h 2388809"/>
                <a:gd name="connsiteX2" fmla="*/ 2613088 w 4692238"/>
                <a:gd name="connsiteY2" fmla="*/ 483527 h 2388809"/>
                <a:gd name="connsiteX3" fmla="*/ 2442496 w 4692238"/>
                <a:gd name="connsiteY3" fmla="*/ 266738 h 2388809"/>
                <a:gd name="connsiteX4" fmla="*/ 2223897 w 4692238"/>
                <a:gd name="connsiteY4" fmla="*/ 113290 h 2388809"/>
                <a:gd name="connsiteX5" fmla="*/ 1657445 w 4692238"/>
                <a:gd name="connsiteY5" fmla="*/ 38 h 2388809"/>
                <a:gd name="connsiteX6" fmla="*/ 1021651 w 4692238"/>
                <a:gd name="connsiteY6" fmla="*/ 68523 h 2388809"/>
                <a:gd name="connsiteX7" fmla="*/ 456247 w 4692238"/>
                <a:gd name="connsiteY7" fmla="*/ 256356 h 2388809"/>
                <a:gd name="connsiteX8" fmla="*/ 151067 w 4692238"/>
                <a:gd name="connsiteY8" fmla="*/ 474383 h 2388809"/>
                <a:gd name="connsiteX9" fmla="*/ 245269 w 4692238"/>
                <a:gd name="connsiteY9" fmla="*/ 678599 h 2388809"/>
                <a:gd name="connsiteX10" fmla="*/ 0 w 4692238"/>
                <a:gd name="connsiteY10" fmla="*/ 801948 h 2388809"/>
                <a:gd name="connsiteX11" fmla="*/ 18764 w 4692238"/>
                <a:gd name="connsiteY11" fmla="*/ 838048 h 2388809"/>
                <a:gd name="connsiteX12" fmla="*/ 20193 w 4692238"/>
                <a:gd name="connsiteY12" fmla="*/ 839857 h 2388809"/>
                <a:gd name="connsiteX13" fmla="*/ 224790 w 4692238"/>
                <a:gd name="connsiteY13" fmla="*/ 906628 h 2388809"/>
                <a:gd name="connsiteX14" fmla="*/ 369284 w 4692238"/>
                <a:gd name="connsiteY14" fmla="*/ 847477 h 2388809"/>
                <a:gd name="connsiteX15" fmla="*/ 443675 w 4692238"/>
                <a:gd name="connsiteY15" fmla="*/ 808139 h 2388809"/>
                <a:gd name="connsiteX16" fmla="*/ 528161 w 4692238"/>
                <a:gd name="connsiteY16" fmla="*/ 766515 h 2388809"/>
                <a:gd name="connsiteX17" fmla="*/ 592455 w 4692238"/>
                <a:gd name="connsiteY17" fmla="*/ 737940 h 2388809"/>
                <a:gd name="connsiteX18" fmla="*/ 1513999 w 4692238"/>
                <a:gd name="connsiteY18" fmla="*/ 489051 h 2388809"/>
                <a:gd name="connsiteX19" fmla="*/ 1519142 w 4692238"/>
                <a:gd name="connsiteY19" fmla="*/ 526866 h 2388809"/>
                <a:gd name="connsiteX20" fmla="*/ 931831 w 4692238"/>
                <a:gd name="connsiteY20" fmla="*/ 718032 h 2388809"/>
                <a:gd name="connsiteX21" fmla="*/ 779717 w 4692238"/>
                <a:gd name="connsiteY21" fmla="*/ 938155 h 2388809"/>
                <a:gd name="connsiteX22" fmla="*/ 780383 w 4692238"/>
                <a:gd name="connsiteY22" fmla="*/ 1035120 h 2388809"/>
                <a:gd name="connsiteX23" fmla="*/ 817912 w 4692238"/>
                <a:gd name="connsiteY23" fmla="*/ 1075601 h 2388809"/>
                <a:gd name="connsiteX24" fmla="*/ 1085088 w 4692238"/>
                <a:gd name="connsiteY24" fmla="*/ 1167517 h 2388809"/>
                <a:gd name="connsiteX25" fmla="*/ 1662684 w 4692238"/>
                <a:gd name="connsiteY25" fmla="*/ 1057027 h 2388809"/>
                <a:gd name="connsiteX26" fmla="*/ 1662684 w 4692238"/>
                <a:gd name="connsiteY26" fmla="*/ 1095508 h 2388809"/>
                <a:gd name="connsiteX27" fmla="*/ 1085183 w 4692238"/>
                <a:gd name="connsiteY27" fmla="*/ 1210666 h 2388809"/>
                <a:gd name="connsiteX28" fmla="*/ 1007459 w 4692238"/>
                <a:gd name="connsiteY28" fmla="*/ 1501559 h 2388809"/>
                <a:gd name="connsiteX29" fmla="*/ 1240345 w 4692238"/>
                <a:gd name="connsiteY29" fmla="*/ 1621574 h 2388809"/>
                <a:gd name="connsiteX30" fmla="*/ 1798701 w 4692238"/>
                <a:gd name="connsiteY30" fmla="*/ 1492415 h 2388809"/>
                <a:gd name="connsiteX31" fmla="*/ 1808893 w 4692238"/>
                <a:gd name="connsiteY31" fmla="*/ 1529563 h 2388809"/>
                <a:gd name="connsiteX32" fmla="*/ 1284065 w 4692238"/>
                <a:gd name="connsiteY32" fmla="*/ 1656817 h 2388809"/>
                <a:gd name="connsiteX33" fmla="*/ 1206246 w 4692238"/>
                <a:gd name="connsiteY33" fmla="*/ 1847793 h 2388809"/>
                <a:gd name="connsiteX34" fmla="*/ 1437513 w 4692238"/>
                <a:gd name="connsiteY34" fmla="*/ 2034959 h 2388809"/>
                <a:gd name="connsiteX35" fmla="*/ 2031587 w 4692238"/>
                <a:gd name="connsiteY35" fmla="*/ 1988382 h 2388809"/>
                <a:gd name="connsiteX36" fmla="*/ 2034064 w 4692238"/>
                <a:gd name="connsiteY36" fmla="*/ 1987620 h 2388809"/>
                <a:gd name="connsiteX37" fmla="*/ 2089309 w 4692238"/>
                <a:gd name="connsiteY37" fmla="*/ 2060772 h 2388809"/>
                <a:gd name="connsiteX38" fmla="*/ 2421636 w 4692238"/>
                <a:gd name="connsiteY38" fmla="*/ 2299183 h 2388809"/>
                <a:gd name="connsiteX39" fmla="*/ 3136392 w 4692238"/>
                <a:gd name="connsiteY39" fmla="*/ 2371573 h 2388809"/>
                <a:gd name="connsiteX40" fmla="*/ 3498342 w 4692238"/>
                <a:gd name="connsiteY40" fmla="*/ 2297468 h 2388809"/>
                <a:gd name="connsiteX41" fmla="*/ 4692238 w 4692238"/>
                <a:gd name="connsiteY41" fmla="*/ 926363 h 2388809"/>
                <a:gd name="connsiteX42" fmla="*/ 3058192 w 4692238"/>
                <a:gd name="connsiteY42" fmla="*/ 795947 h 2388809"/>
                <a:gd name="connsiteX43" fmla="*/ 3058192 w 4692238"/>
                <a:gd name="connsiteY43" fmla="*/ 796138 h 238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692238" h="2388809">
                  <a:moveTo>
                    <a:pt x="3058192" y="796138"/>
                  </a:moveTo>
                  <a:cubicBezTo>
                    <a:pt x="2968371" y="774801"/>
                    <a:pt x="2882075" y="740130"/>
                    <a:pt x="2805684" y="687838"/>
                  </a:cubicBezTo>
                  <a:cubicBezTo>
                    <a:pt x="2727293" y="634213"/>
                    <a:pt x="2667953" y="559917"/>
                    <a:pt x="2613088" y="483527"/>
                  </a:cubicBezTo>
                  <a:cubicBezTo>
                    <a:pt x="2559463" y="408946"/>
                    <a:pt x="2507933" y="331794"/>
                    <a:pt x="2442496" y="266738"/>
                  </a:cubicBezTo>
                  <a:cubicBezTo>
                    <a:pt x="2379154" y="203778"/>
                    <a:pt x="2304002" y="152438"/>
                    <a:pt x="2223897" y="113290"/>
                  </a:cubicBezTo>
                  <a:cubicBezTo>
                    <a:pt x="2047875" y="27660"/>
                    <a:pt x="1851755" y="-1200"/>
                    <a:pt x="1657445" y="38"/>
                  </a:cubicBezTo>
                  <a:cubicBezTo>
                    <a:pt x="1445324" y="1371"/>
                    <a:pt x="1229868" y="29089"/>
                    <a:pt x="1021651" y="68523"/>
                  </a:cubicBezTo>
                  <a:cubicBezTo>
                    <a:pt x="826008" y="105575"/>
                    <a:pt x="632746" y="162915"/>
                    <a:pt x="456247" y="256356"/>
                  </a:cubicBezTo>
                  <a:cubicBezTo>
                    <a:pt x="348329" y="313506"/>
                    <a:pt x="240601" y="386182"/>
                    <a:pt x="151067" y="474383"/>
                  </a:cubicBezTo>
                  <a:cubicBezTo>
                    <a:pt x="230981" y="495624"/>
                    <a:pt x="277368" y="593541"/>
                    <a:pt x="245269" y="678599"/>
                  </a:cubicBezTo>
                  <a:cubicBezTo>
                    <a:pt x="206692" y="780707"/>
                    <a:pt x="99346" y="812901"/>
                    <a:pt x="0" y="801948"/>
                  </a:cubicBezTo>
                  <a:cubicBezTo>
                    <a:pt x="4381" y="814330"/>
                    <a:pt x="10573" y="826427"/>
                    <a:pt x="18764" y="838048"/>
                  </a:cubicBezTo>
                  <a:cubicBezTo>
                    <a:pt x="19240" y="838714"/>
                    <a:pt x="19717" y="839286"/>
                    <a:pt x="20193" y="839857"/>
                  </a:cubicBezTo>
                  <a:cubicBezTo>
                    <a:pt x="66199" y="902913"/>
                    <a:pt x="151638" y="920725"/>
                    <a:pt x="224790" y="906628"/>
                  </a:cubicBezTo>
                  <a:cubicBezTo>
                    <a:pt x="276225" y="896722"/>
                    <a:pt x="323659" y="872052"/>
                    <a:pt x="369284" y="847477"/>
                  </a:cubicBezTo>
                  <a:lnTo>
                    <a:pt x="443675" y="808139"/>
                  </a:lnTo>
                  <a:cubicBezTo>
                    <a:pt x="471583" y="793756"/>
                    <a:pt x="499681" y="779850"/>
                    <a:pt x="528161" y="766515"/>
                  </a:cubicBezTo>
                  <a:cubicBezTo>
                    <a:pt x="549402" y="756609"/>
                    <a:pt x="570833" y="747179"/>
                    <a:pt x="592455" y="737940"/>
                  </a:cubicBezTo>
                  <a:cubicBezTo>
                    <a:pt x="869918" y="571919"/>
                    <a:pt x="1195197" y="517245"/>
                    <a:pt x="1513999" y="489051"/>
                  </a:cubicBezTo>
                  <a:cubicBezTo>
                    <a:pt x="1536763" y="487051"/>
                    <a:pt x="1538573" y="520484"/>
                    <a:pt x="1519142" y="526866"/>
                  </a:cubicBezTo>
                  <a:cubicBezTo>
                    <a:pt x="1325404" y="590493"/>
                    <a:pt x="1102233" y="595446"/>
                    <a:pt x="931831" y="718032"/>
                  </a:cubicBezTo>
                  <a:cubicBezTo>
                    <a:pt x="858298" y="770896"/>
                    <a:pt x="796861" y="847477"/>
                    <a:pt x="779717" y="938155"/>
                  </a:cubicBezTo>
                  <a:cubicBezTo>
                    <a:pt x="773716" y="969969"/>
                    <a:pt x="774001" y="1003211"/>
                    <a:pt x="780383" y="1035120"/>
                  </a:cubicBezTo>
                  <a:cubicBezTo>
                    <a:pt x="790575" y="1049598"/>
                    <a:pt x="802958" y="1063219"/>
                    <a:pt x="817912" y="1075601"/>
                  </a:cubicBezTo>
                  <a:cubicBezTo>
                    <a:pt x="891064" y="1136371"/>
                    <a:pt x="989552" y="1159040"/>
                    <a:pt x="1085088" y="1167517"/>
                  </a:cubicBezTo>
                  <a:cubicBezTo>
                    <a:pt x="1263491" y="1079887"/>
                    <a:pt x="1463516" y="1041121"/>
                    <a:pt x="1662684" y="1057027"/>
                  </a:cubicBezTo>
                  <a:cubicBezTo>
                    <a:pt x="1687259" y="1059028"/>
                    <a:pt x="1687354" y="1097509"/>
                    <a:pt x="1662684" y="1095508"/>
                  </a:cubicBezTo>
                  <a:cubicBezTo>
                    <a:pt x="1462468" y="1079506"/>
                    <a:pt x="1262729" y="1119511"/>
                    <a:pt x="1085183" y="1210666"/>
                  </a:cubicBezTo>
                  <a:cubicBezTo>
                    <a:pt x="993076" y="1280008"/>
                    <a:pt x="931735" y="1394498"/>
                    <a:pt x="1007459" y="1501559"/>
                  </a:cubicBezTo>
                  <a:cubicBezTo>
                    <a:pt x="1059942" y="1575854"/>
                    <a:pt x="1149477" y="1607572"/>
                    <a:pt x="1240345" y="1621574"/>
                  </a:cubicBezTo>
                  <a:cubicBezTo>
                    <a:pt x="1432084" y="1608906"/>
                    <a:pt x="1620298" y="1565377"/>
                    <a:pt x="1798701" y="1492415"/>
                  </a:cubicBezTo>
                  <a:cubicBezTo>
                    <a:pt x="1821656" y="1482985"/>
                    <a:pt x="1831562" y="1520323"/>
                    <a:pt x="1808893" y="1529563"/>
                  </a:cubicBezTo>
                  <a:cubicBezTo>
                    <a:pt x="1641062" y="1598238"/>
                    <a:pt x="1464183" y="1640910"/>
                    <a:pt x="1284065" y="1656817"/>
                  </a:cubicBezTo>
                  <a:cubicBezTo>
                    <a:pt x="1232535" y="1706632"/>
                    <a:pt x="1197769" y="1769688"/>
                    <a:pt x="1206246" y="1847793"/>
                  </a:cubicBezTo>
                  <a:cubicBezTo>
                    <a:pt x="1218914" y="1965046"/>
                    <a:pt x="1333500" y="2018671"/>
                    <a:pt x="1437513" y="2034959"/>
                  </a:cubicBezTo>
                  <a:cubicBezTo>
                    <a:pt x="1634014" y="2065725"/>
                    <a:pt x="1839277" y="2045532"/>
                    <a:pt x="2031587" y="1988382"/>
                  </a:cubicBezTo>
                  <a:cubicBezTo>
                    <a:pt x="2032444" y="1988096"/>
                    <a:pt x="2033302" y="1987906"/>
                    <a:pt x="2034064" y="1987620"/>
                  </a:cubicBezTo>
                  <a:cubicBezTo>
                    <a:pt x="2050923" y="2013147"/>
                    <a:pt x="2069402" y="2037531"/>
                    <a:pt x="2089309" y="2060772"/>
                  </a:cubicBezTo>
                  <a:cubicBezTo>
                    <a:pt x="2178272" y="2164880"/>
                    <a:pt x="2295049" y="2245176"/>
                    <a:pt x="2421636" y="2299183"/>
                  </a:cubicBezTo>
                  <a:cubicBezTo>
                    <a:pt x="2647760" y="2395671"/>
                    <a:pt x="2895410" y="2404339"/>
                    <a:pt x="3136392" y="2371573"/>
                  </a:cubicBezTo>
                  <a:cubicBezTo>
                    <a:pt x="3258598" y="2354904"/>
                    <a:pt x="3378994" y="2328139"/>
                    <a:pt x="3498342" y="2297468"/>
                  </a:cubicBezTo>
                  <a:cubicBezTo>
                    <a:pt x="3549872" y="1798453"/>
                    <a:pt x="4640708" y="1425378"/>
                    <a:pt x="4692238" y="926363"/>
                  </a:cubicBezTo>
                  <a:cubicBezTo>
                    <a:pt x="4494975" y="948556"/>
                    <a:pt x="3253074" y="842334"/>
                    <a:pt x="3058192" y="795947"/>
                  </a:cubicBezTo>
                  <a:lnTo>
                    <a:pt x="3058192" y="796138"/>
                  </a:lnTo>
                  <a:close/>
                </a:path>
              </a:pathLst>
            </a:custGeom>
            <a:solidFill>
              <a:srgbClr val="003399"/>
            </a:solidFill>
            <a:ln w="9525" cap="flat">
              <a:noFill/>
              <a:prstDash val="solid"/>
              <a:miter/>
            </a:ln>
          </p:spPr>
          <p:txBody>
            <a:bodyPr rtlCol="0" anchor="ctr"/>
            <a:lstStyle/>
            <a:p>
              <a:endParaRPr lang="nl-BE" sz="4622"/>
            </a:p>
          </p:txBody>
        </p:sp>
        <p:sp>
          <p:nvSpPr>
            <p:cNvPr id="15" name="Vrije vorm: vorm 14">
              <a:extLst>
                <a:ext uri="{FF2B5EF4-FFF2-40B4-BE49-F238E27FC236}">
                  <a16:creationId xmlns:a16="http://schemas.microsoft.com/office/drawing/2014/main" id="{C3BC8823-C902-C769-F783-FE5C86689E49}"/>
                </a:ext>
              </a:extLst>
            </p:cNvPr>
            <p:cNvSpPr/>
            <p:nvPr/>
          </p:nvSpPr>
          <p:spPr>
            <a:xfrm>
              <a:off x="7805985" y="1614942"/>
              <a:ext cx="318501" cy="180188"/>
            </a:xfrm>
            <a:custGeom>
              <a:avLst/>
              <a:gdLst>
                <a:gd name="connsiteX0" fmla="*/ 675037 w 675036"/>
                <a:gd name="connsiteY0" fmla="*/ 191 h 381892"/>
                <a:gd name="connsiteX1" fmla="*/ 167640 w 675036"/>
                <a:gd name="connsiteY1" fmla="*/ 166688 h 381892"/>
                <a:gd name="connsiteX2" fmla="*/ 0 w 675036"/>
                <a:gd name="connsiteY2" fmla="*/ 374714 h 381892"/>
                <a:gd name="connsiteX3" fmla="*/ 197834 w 675036"/>
                <a:gd name="connsiteY3" fmla="*/ 376714 h 381892"/>
                <a:gd name="connsiteX4" fmla="*/ 235744 w 675036"/>
                <a:gd name="connsiteY4" fmla="*/ 371570 h 381892"/>
                <a:gd name="connsiteX5" fmla="*/ 350139 w 675036"/>
                <a:gd name="connsiteY5" fmla="*/ 161544 h 381892"/>
                <a:gd name="connsiteX6" fmla="*/ 675037 w 675036"/>
                <a:gd name="connsiteY6" fmla="*/ 0 h 38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036" h="381892">
                  <a:moveTo>
                    <a:pt x="675037" y="191"/>
                  </a:moveTo>
                  <a:cubicBezTo>
                    <a:pt x="498538" y="32576"/>
                    <a:pt x="326231" y="83058"/>
                    <a:pt x="167640" y="166688"/>
                  </a:cubicBezTo>
                  <a:lnTo>
                    <a:pt x="0" y="374714"/>
                  </a:lnTo>
                  <a:cubicBezTo>
                    <a:pt x="65627" y="383667"/>
                    <a:pt x="132207" y="384143"/>
                    <a:pt x="197834" y="376714"/>
                  </a:cubicBezTo>
                  <a:cubicBezTo>
                    <a:pt x="210502" y="375285"/>
                    <a:pt x="223075" y="373571"/>
                    <a:pt x="235744" y="371570"/>
                  </a:cubicBezTo>
                  <a:cubicBezTo>
                    <a:pt x="247650" y="291084"/>
                    <a:pt x="291846" y="217932"/>
                    <a:pt x="350139" y="161544"/>
                  </a:cubicBezTo>
                  <a:cubicBezTo>
                    <a:pt x="441008" y="73533"/>
                    <a:pt x="555403" y="30861"/>
                    <a:pt x="675037" y="0"/>
                  </a:cubicBezTo>
                  <a:close/>
                </a:path>
              </a:pathLst>
            </a:custGeom>
            <a:solidFill>
              <a:srgbClr val="003399"/>
            </a:solidFill>
            <a:ln w="9525" cap="flat">
              <a:noFill/>
              <a:prstDash val="solid"/>
              <a:miter/>
            </a:ln>
          </p:spPr>
          <p:txBody>
            <a:bodyPr rtlCol="0" anchor="ctr"/>
            <a:lstStyle/>
            <a:p>
              <a:endParaRPr lang="nl-BE" sz="4622"/>
            </a:p>
          </p:txBody>
        </p:sp>
        <p:sp>
          <p:nvSpPr>
            <p:cNvPr id="16" name="Vrije vorm: vorm 15">
              <a:extLst>
                <a:ext uri="{FF2B5EF4-FFF2-40B4-BE49-F238E27FC236}">
                  <a16:creationId xmlns:a16="http://schemas.microsoft.com/office/drawing/2014/main" id="{257D9021-7E66-6824-0E34-5489D0490E13}"/>
                </a:ext>
              </a:extLst>
            </p:cNvPr>
            <p:cNvSpPr/>
            <p:nvPr/>
          </p:nvSpPr>
          <p:spPr>
            <a:xfrm>
              <a:off x="8079904" y="1842723"/>
              <a:ext cx="281239" cy="74137"/>
            </a:xfrm>
            <a:custGeom>
              <a:avLst/>
              <a:gdLst>
                <a:gd name="connsiteX0" fmla="*/ 577596 w 596062"/>
                <a:gd name="connsiteY0" fmla="*/ 41970 h 157127"/>
                <a:gd name="connsiteX1" fmla="*/ 577596 w 596062"/>
                <a:gd name="connsiteY1" fmla="*/ 3489 h 157127"/>
                <a:gd name="connsiteX2" fmla="*/ 0 w 596062"/>
                <a:gd name="connsiteY2" fmla="*/ 113979 h 157127"/>
                <a:gd name="connsiteX3" fmla="*/ 61913 w 596062"/>
                <a:gd name="connsiteY3" fmla="*/ 117789 h 157127"/>
                <a:gd name="connsiteX4" fmla="*/ 12668 w 596062"/>
                <a:gd name="connsiteY4" fmla="*/ 147983 h 157127"/>
                <a:gd name="connsiteX5" fmla="*/ 95 w 596062"/>
                <a:gd name="connsiteY5" fmla="*/ 157127 h 157127"/>
                <a:gd name="connsiteX6" fmla="*/ 577596 w 596062"/>
                <a:gd name="connsiteY6" fmla="*/ 41970 h 157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062" h="157127">
                  <a:moveTo>
                    <a:pt x="577596" y="41970"/>
                  </a:moveTo>
                  <a:cubicBezTo>
                    <a:pt x="602266" y="43970"/>
                    <a:pt x="602171" y="5394"/>
                    <a:pt x="577596" y="3489"/>
                  </a:cubicBezTo>
                  <a:cubicBezTo>
                    <a:pt x="378428" y="-12418"/>
                    <a:pt x="178403" y="26349"/>
                    <a:pt x="0" y="113979"/>
                  </a:cubicBezTo>
                  <a:cubicBezTo>
                    <a:pt x="20860" y="115789"/>
                    <a:pt x="41624" y="117027"/>
                    <a:pt x="61913" y="117789"/>
                  </a:cubicBezTo>
                  <a:cubicBezTo>
                    <a:pt x="45053" y="127124"/>
                    <a:pt x="28575" y="137125"/>
                    <a:pt x="12668" y="147983"/>
                  </a:cubicBezTo>
                  <a:cubicBezTo>
                    <a:pt x="8382" y="150936"/>
                    <a:pt x="4191" y="153984"/>
                    <a:pt x="95" y="157127"/>
                  </a:cubicBezTo>
                  <a:cubicBezTo>
                    <a:pt x="177737" y="66068"/>
                    <a:pt x="377380" y="26063"/>
                    <a:pt x="577596" y="41970"/>
                  </a:cubicBezTo>
                  <a:close/>
                </a:path>
              </a:pathLst>
            </a:custGeom>
            <a:solidFill>
              <a:srgbClr val="FFCC00"/>
            </a:solidFill>
            <a:ln w="9525" cap="flat">
              <a:noFill/>
              <a:prstDash val="solid"/>
              <a:miter/>
            </a:ln>
          </p:spPr>
          <p:txBody>
            <a:bodyPr rtlCol="0" anchor="ctr"/>
            <a:lstStyle/>
            <a:p>
              <a:endParaRPr lang="nl-BE" sz="4622"/>
            </a:p>
          </p:txBody>
        </p:sp>
        <p:sp>
          <p:nvSpPr>
            <p:cNvPr id="17" name="Vrije vorm: vorm 16">
              <a:extLst>
                <a:ext uri="{FF2B5EF4-FFF2-40B4-BE49-F238E27FC236}">
                  <a16:creationId xmlns:a16="http://schemas.microsoft.com/office/drawing/2014/main" id="{3FEB37CF-5884-81C2-5964-6577DBD286A1}"/>
                </a:ext>
              </a:extLst>
            </p:cNvPr>
            <p:cNvSpPr/>
            <p:nvPr/>
          </p:nvSpPr>
          <p:spPr>
            <a:xfrm>
              <a:off x="8153114" y="2049050"/>
              <a:ext cx="274305" cy="78272"/>
            </a:xfrm>
            <a:custGeom>
              <a:avLst/>
              <a:gdLst>
                <a:gd name="connsiteX0" fmla="*/ 558355 w 581366"/>
                <a:gd name="connsiteY0" fmla="*/ 1489 h 165890"/>
                <a:gd name="connsiteX1" fmla="*/ 0 w 581366"/>
                <a:gd name="connsiteY1" fmla="*/ 130648 h 165890"/>
                <a:gd name="connsiteX2" fmla="*/ 74771 w 581366"/>
                <a:gd name="connsiteY2" fmla="*/ 138839 h 165890"/>
                <a:gd name="connsiteX3" fmla="*/ 43720 w 581366"/>
                <a:gd name="connsiteY3" fmla="*/ 165890 h 165890"/>
                <a:gd name="connsiteX4" fmla="*/ 568547 w 581366"/>
                <a:gd name="connsiteY4" fmla="*/ 38636 h 165890"/>
                <a:gd name="connsiteX5" fmla="*/ 558355 w 581366"/>
                <a:gd name="connsiteY5" fmla="*/ 1489 h 16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366" h="165890">
                  <a:moveTo>
                    <a:pt x="558355" y="1489"/>
                  </a:moveTo>
                  <a:cubicBezTo>
                    <a:pt x="379952" y="74450"/>
                    <a:pt x="191738" y="118075"/>
                    <a:pt x="0" y="130648"/>
                  </a:cubicBezTo>
                  <a:cubicBezTo>
                    <a:pt x="25051" y="134553"/>
                    <a:pt x="50292" y="137125"/>
                    <a:pt x="74771" y="138839"/>
                  </a:cubicBezTo>
                  <a:cubicBezTo>
                    <a:pt x="63913" y="147412"/>
                    <a:pt x="53530" y="156461"/>
                    <a:pt x="43720" y="165890"/>
                  </a:cubicBezTo>
                  <a:cubicBezTo>
                    <a:pt x="223742" y="149888"/>
                    <a:pt x="400621" y="107312"/>
                    <a:pt x="568547" y="38636"/>
                  </a:cubicBezTo>
                  <a:cubicBezTo>
                    <a:pt x="591217" y="29397"/>
                    <a:pt x="581311" y="-7846"/>
                    <a:pt x="558355" y="1489"/>
                  </a:cubicBezTo>
                  <a:close/>
                </a:path>
              </a:pathLst>
            </a:custGeom>
            <a:solidFill>
              <a:srgbClr val="FFCC00"/>
            </a:solidFill>
            <a:ln w="9525" cap="flat">
              <a:noFill/>
              <a:prstDash val="solid"/>
              <a:miter/>
            </a:ln>
          </p:spPr>
          <p:txBody>
            <a:bodyPr rtlCol="0" anchor="ctr"/>
            <a:lstStyle/>
            <a:p>
              <a:endParaRPr lang="nl-BE" sz="4622"/>
            </a:p>
          </p:txBody>
        </p:sp>
        <p:sp>
          <p:nvSpPr>
            <p:cNvPr id="18" name="Vrije vorm: vorm 17">
              <a:extLst>
                <a:ext uri="{FF2B5EF4-FFF2-40B4-BE49-F238E27FC236}">
                  <a16:creationId xmlns:a16="http://schemas.microsoft.com/office/drawing/2014/main" id="{E4C8948C-C504-ABDA-AF34-A1C1F2010A7E}"/>
                </a:ext>
              </a:extLst>
            </p:cNvPr>
            <p:cNvSpPr/>
            <p:nvPr/>
          </p:nvSpPr>
          <p:spPr>
            <a:xfrm>
              <a:off x="7157729" y="1466059"/>
              <a:ext cx="112344" cy="110566"/>
            </a:xfrm>
            <a:custGeom>
              <a:avLst/>
              <a:gdLst>
                <a:gd name="connsiteX0" fmla="*/ 205111 w 238104"/>
                <a:gd name="connsiteY0" fmla="*/ 228773 h 234335"/>
                <a:gd name="connsiteX1" fmla="*/ 232352 w 238104"/>
                <a:gd name="connsiteY1" fmla="*/ 201531 h 234335"/>
                <a:gd name="connsiteX2" fmla="*/ 32994 w 238104"/>
                <a:gd name="connsiteY2" fmla="*/ 5602 h 234335"/>
                <a:gd name="connsiteX3" fmla="*/ 5753 w 238104"/>
                <a:gd name="connsiteY3" fmla="*/ 32843 h 234335"/>
                <a:gd name="connsiteX4" fmla="*/ 205111 w 238104"/>
                <a:gd name="connsiteY4" fmla="*/ 228773 h 2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04" h="234335">
                  <a:moveTo>
                    <a:pt x="205111" y="228773"/>
                  </a:moveTo>
                  <a:cubicBezTo>
                    <a:pt x="222827" y="246108"/>
                    <a:pt x="250069" y="218962"/>
                    <a:pt x="232352" y="201531"/>
                  </a:cubicBezTo>
                  <a:cubicBezTo>
                    <a:pt x="165868" y="136190"/>
                    <a:pt x="99479" y="70943"/>
                    <a:pt x="32994" y="5602"/>
                  </a:cubicBezTo>
                  <a:cubicBezTo>
                    <a:pt x="15278" y="-11829"/>
                    <a:pt x="-11964" y="15413"/>
                    <a:pt x="5753" y="32843"/>
                  </a:cubicBezTo>
                  <a:cubicBezTo>
                    <a:pt x="72237" y="98185"/>
                    <a:pt x="138626" y="163431"/>
                    <a:pt x="205111" y="228773"/>
                  </a:cubicBezTo>
                  <a:close/>
                </a:path>
              </a:pathLst>
            </a:custGeom>
            <a:solidFill>
              <a:srgbClr val="FFCC00"/>
            </a:solidFill>
            <a:ln w="9525" cap="flat">
              <a:noFill/>
              <a:prstDash val="solid"/>
              <a:miter/>
            </a:ln>
          </p:spPr>
          <p:txBody>
            <a:bodyPr rtlCol="0" anchor="ctr"/>
            <a:lstStyle/>
            <a:p>
              <a:endParaRPr lang="nl-BE" sz="4622"/>
            </a:p>
          </p:txBody>
        </p:sp>
        <p:sp>
          <p:nvSpPr>
            <p:cNvPr id="19" name="Vrije vorm: vorm 18">
              <a:extLst>
                <a:ext uri="{FF2B5EF4-FFF2-40B4-BE49-F238E27FC236}">
                  <a16:creationId xmlns:a16="http://schemas.microsoft.com/office/drawing/2014/main" id="{5964BCF6-E31C-87CC-3383-8E2BB1835510}"/>
                </a:ext>
              </a:extLst>
            </p:cNvPr>
            <p:cNvSpPr/>
            <p:nvPr/>
          </p:nvSpPr>
          <p:spPr>
            <a:xfrm>
              <a:off x="6982485" y="1674549"/>
              <a:ext cx="161587" cy="35476"/>
            </a:xfrm>
            <a:custGeom>
              <a:avLst/>
              <a:gdLst>
                <a:gd name="connsiteX0" fmla="*/ 324112 w 342471"/>
                <a:gd name="connsiteY0" fmla="*/ 36547 h 75188"/>
                <a:gd name="connsiteX1" fmla="*/ 18360 w 342471"/>
                <a:gd name="connsiteY1" fmla="*/ 161 h 75188"/>
                <a:gd name="connsiteX2" fmla="*/ 18360 w 342471"/>
                <a:gd name="connsiteY2" fmla="*/ 38642 h 75188"/>
                <a:gd name="connsiteX3" fmla="*/ 324112 w 342471"/>
                <a:gd name="connsiteY3" fmla="*/ 75028 h 75188"/>
                <a:gd name="connsiteX4" fmla="*/ 324112 w 342471"/>
                <a:gd name="connsiteY4" fmla="*/ 36547 h 75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471" h="75188">
                  <a:moveTo>
                    <a:pt x="324112" y="36547"/>
                  </a:moveTo>
                  <a:cubicBezTo>
                    <a:pt x="222195" y="24450"/>
                    <a:pt x="120277" y="12353"/>
                    <a:pt x="18360" y="161"/>
                  </a:cubicBezTo>
                  <a:cubicBezTo>
                    <a:pt x="-6215" y="-2792"/>
                    <a:pt x="-6024" y="35785"/>
                    <a:pt x="18360" y="38642"/>
                  </a:cubicBezTo>
                  <a:cubicBezTo>
                    <a:pt x="120277" y="50739"/>
                    <a:pt x="222195" y="62836"/>
                    <a:pt x="324112" y="75028"/>
                  </a:cubicBezTo>
                  <a:cubicBezTo>
                    <a:pt x="348687" y="77980"/>
                    <a:pt x="348496" y="39404"/>
                    <a:pt x="324112" y="36547"/>
                  </a:cubicBezTo>
                  <a:close/>
                </a:path>
              </a:pathLst>
            </a:custGeom>
            <a:solidFill>
              <a:srgbClr val="FFCC00"/>
            </a:solidFill>
            <a:ln w="9525" cap="flat">
              <a:noFill/>
              <a:prstDash val="solid"/>
              <a:miter/>
            </a:ln>
          </p:spPr>
          <p:txBody>
            <a:bodyPr rtlCol="0" anchor="ctr"/>
            <a:lstStyle/>
            <a:p>
              <a:endParaRPr lang="nl-BE" sz="4622"/>
            </a:p>
          </p:txBody>
        </p:sp>
        <p:sp>
          <p:nvSpPr>
            <p:cNvPr id="20" name="Vrije vorm: vorm 19">
              <a:extLst>
                <a:ext uri="{FF2B5EF4-FFF2-40B4-BE49-F238E27FC236}">
                  <a16:creationId xmlns:a16="http://schemas.microsoft.com/office/drawing/2014/main" id="{02F24AC8-2534-317D-7D1E-482730C0C128}"/>
                </a:ext>
              </a:extLst>
            </p:cNvPr>
            <p:cNvSpPr/>
            <p:nvPr/>
          </p:nvSpPr>
          <p:spPr>
            <a:xfrm>
              <a:off x="7078293" y="1819241"/>
              <a:ext cx="164570" cy="94838"/>
            </a:xfrm>
            <a:custGeom>
              <a:avLst/>
              <a:gdLst>
                <a:gd name="connsiteX0" fmla="*/ 319748 w 348792"/>
                <a:gd name="connsiteY0" fmla="*/ 2393 h 201000"/>
                <a:gd name="connsiteX1" fmla="*/ 9614 w 348792"/>
                <a:gd name="connsiteY1" fmla="*/ 165365 h 201000"/>
                <a:gd name="connsiteX2" fmla="*/ 29045 w 348792"/>
                <a:gd name="connsiteY2" fmla="*/ 198608 h 201000"/>
                <a:gd name="connsiteX3" fmla="*/ 339179 w 348792"/>
                <a:gd name="connsiteY3" fmla="*/ 35635 h 201000"/>
                <a:gd name="connsiteX4" fmla="*/ 319748 w 348792"/>
                <a:gd name="connsiteY4" fmla="*/ 2393 h 20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92" h="201000">
                  <a:moveTo>
                    <a:pt x="319748" y="2393"/>
                  </a:moveTo>
                  <a:cubicBezTo>
                    <a:pt x="216402" y="56685"/>
                    <a:pt x="113055" y="110978"/>
                    <a:pt x="9614" y="165365"/>
                  </a:cubicBezTo>
                  <a:cubicBezTo>
                    <a:pt x="-12294" y="176891"/>
                    <a:pt x="7137" y="210133"/>
                    <a:pt x="29045" y="198608"/>
                  </a:cubicBezTo>
                  <a:cubicBezTo>
                    <a:pt x="132391" y="144315"/>
                    <a:pt x="235737" y="90023"/>
                    <a:pt x="339179" y="35635"/>
                  </a:cubicBezTo>
                  <a:cubicBezTo>
                    <a:pt x="361086" y="24110"/>
                    <a:pt x="341655" y="-9133"/>
                    <a:pt x="319748" y="2393"/>
                  </a:cubicBezTo>
                  <a:close/>
                </a:path>
              </a:pathLst>
            </a:custGeom>
            <a:solidFill>
              <a:srgbClr val="FFCC00"/>
            </a:solidFill>
            <a:ln w="9525" cap="flat">
              <a:noFill/>
              <a:prstDash val="solid"/>
              <a:miter/>
            </a:ln>
          </p:spPr>
          <p:txBody>
            <a:bodyPr rtlCol="0" anchor="ctr"/>
            <a:lstStyle/>
            <a:p>
              <a:endParaRPr lang="nl-BE" sz="4622"/>
            </a:p>
          </p:txBody>
        </p:sp>
        <p:sp>
          <p:nvSpPr>
            <p:cNvPr id="21" name="Vrije vorm: vorm 20">
              <a:extLst>
                <a:ext uri="{FF2B5EF4-FFF2-40B4-BE49-F238E27FC236}">
                  <a16:creationId xmlns:a16="http://schemas.microsoft.com/office/drawing/2014/main" id="{246A2534-BB0E-D38A-B1DE-9CFA18470D38}"/>
                </a:ext>
              </a:extLst>
            </p:cNvPr>
            <p:cNvSpPr/>
            <p:nvPr/>
          </p:nvSpPr>
          <p:spPr>
            <a:xfrm>
              <a:off x="7847466" y="1576341"/>
              <a:ext cx="443558" cy="257781"/>
            </a:xfrm>
            <a:custGeom>
              <a:avLst/>
              <a:gdLst>
                <a:gd name="connsiteX0" fmla="*/ 187262 w 940084"/>
                <a:gd name="connsiteY0" fmla="*/ 449190 h 546344"/>
                <a:gd name="connsiteX1" fmla="*/ 339376 w 940084"/>
                <a:gd name="connsiteY1" fmla="*/ 229067 h 546344"/>
                <a:gd name="connsiteX2" fmla="*/ 926687 w 940084"/>
                <a:gd name="connsiteY2" fmla="*/ 37900 h 546344"/>
                <a:gd name="connsiteX3" fmla="*/ 921544 w 940084"/>
                <a:gd name="connsiteY3" fmla="*/ 86 h 546344"/>
                <a:gd name="connsiteX4" fmla="*/ 0 w 940084"/>
                <a:gd name="connsiteY4" fmla="*/ 248974 h 546344"/>
                <a:gd name="connsiteX5" fmla="*/ 116967 w 940084"/>
                <a:gd name="connsiteY5" fmla="*/ 202207 h 546344"/>
                <a:gd name="connsiteX6" fmla="*/ 107156 w 940084"/>
                <a:gd name="connsiteY6" fmla="*/ 214303 h 546344"/>
                <a:gd name="connsiteX7" fmla="*/ 79629 w 940084"/>
                <a:gd name="connsiteY7" fmla="*/ 248498 h 546344"/>
                <a:gd name="connsiteX8" fmla="*/ 587026 w 940084"/>
                <a:gd name="connsiteY8" fmla="*/ 82001 h 546344"/>
                <a:gd name="connsiteX9" fmla="*/ 262128 w 940084"/>
                <a:gd name="connsiteY9" fmla="*/ 243545 h 546344"/>
                <a:gd name="connsiteX10" fmla="*/ 147733 w 940084"/>
                <a:gd name="connsiteY10" fmla="*/ 453571 h 546344"/>
                <a:gd name="connsiteX11" fmla="*/ 148304 w 940084"/>
                <a:gd name="connsiteY11" fmla="*/ 453571 h 546344"/>
                <a:gd name="connsiteX12" fmla="*/ 154210 w 940084"/>
                <a:gd name="connsiteY12" fmla="*/ 452714 h 546344"/>
                <a:gd name="connsiteX13" fmla="*/ 187833 w 940084"/>
                <a:gd name="connsiteY13" fmla="*/ 546345 h 546344"/>
                <a:gd name="connsiteX14" fmla="*/ 187166 w 940084"/>
                <a:gd name="connsiteY14" fmla="*/ 449380 h 54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0084" h="546344">
                  <a:moveTo>
                    <a:pt x="187262" y="449190"/>
                  </a:moveTo>
                  <a:cubicBezTo>
                    <a:pt x="204406" y="358512"/>
                    <a:pt x="265843" y="281931"/>
                    <a:pt x="339376" y="229067"/>
                  </a:cubicBezTo>
                  <a:cubicBezTo>
                    <a:pt x="509778" y="106576"/>
                    <a:pt x="732949" y="101527"/>
                    <a:pt x="926687" y="37900"/>
                  </a:cubicBezTo>
                  <a:cubicBezTo>
                    <a:pt x="946213" y="31519"/>
                    <a:pt x="944308" y="-1914"/>
                    <a:pt x="921544" y="86"/>
                  </a:cubicBezTo>
                  <a:cubicBezTo>
                    <a:pt x="602742" y="28185"/>
                    <a:pt x="277463" y="82954"/>
                    <a:pt x="0" y="248974"/>
                  </a:cubicBezTo>
                  <a:cubicBezTo>
                    <a:pt x="38576" y="232401"/>
                    <a:pt x="77533" y="216780"/>
                    <a:pt x="116967" y="202207"/>
                  </a:cubicBezTo>
                  <a:lnTo>
                    <a:pt x="107156" y="214303"/>
                  </a:lnTo>
                  <a:lnTo>
                    <a:pt x="79629" y="248498"/>
                  </a:lnTo>
                  <a:cubicBezTo>
                    <a:pt x="238220" y="164773"/>
                    <a:pt x="410528" y="114291"/>
                    <a:pt x="587026" y="82001"/>
                  </a:cubicBezTo>
                  <a:cubicBezTo>
                    <a:pt x="467392" y="112862"/>
                    <a:pt x="352996" y="155534"/>
                    <a:pt x="262128" y="243545"/>
                  </a:cubicBezTo>
                  <a:cubicBezTo>
                    <a:pt x="203835" y="299933"/>
                    <a:pt x="159639" y="373085"/>
                    <a:pt x="147733" y="453571"/>
                  </a:cubicBezTo>
                  <a:cubicBezTo>
                    <a:pt x="147923" y="453571"/>
                    <a:pt x="148114" y="453571"/>
                    <a:pt x="148304" y="453571"/>
                  </a:cubicBezTo>
                  <a:cubicBezTo>
                    <a:pt x="150304" y="453286"/>
                    <a:pt x="152210" y="453000"/>
                    <a:pt x="154210" y="452714"/>
                  </a:cubicBezTo>
                  <a:cubicBezTo>
                    <a:pt x="156781" y="485671"/>
                    <a:pt x="167830" y="517675"/>
                    <a:pt x="187833" y="546345"/>
                  </a:cubicBezTo>
                  <a:cubicBezTo>
                    <a:pt x="181451" y="514436"/>
                    <a:pt x="181070" y="481289"/>
                    <a:pt x="187166" y="449380"/>
                  </a:cubicBezTo>
                  <a:close/>
                </a:path>
              </a:pathLst>
            </a:custGeom>
            <a:solidFill>
              <a:srgbClr val="FFCC00"/>
            </a:solidFill>
            <a:ln w="9525" cap="flat">
              <a:noFill/>
              <a:prstDash val="solid"/>
              <a:miter/>
            </a:ln>
          </p:spPr>
          <p:txBody>
            <a:bodyPr rtlCol="0" anchor="ctr"/>
            <a:lstStyle/>
            <a:p>
              <a:endParaRPr lang="nl-BE" sz="4622"/>
            </a:p>
          </p:txBody>
        </p:sp>
        <p:sp>
          <p:nvSpPr>
            <p:cNvPr id="22" name="Vrije vorm: vorm 21">
              <a:extLst>
                <a:ext uri="{FF2B5EF4-FFF2-40B4-BE49-F238E27FC236}">
                  <a16:creationId xmlns:a16="http://schemas.microsoft.com/office/drawing/2014/main" id="{09E46A96-9251-3693-71BE-FBF7DEC9ED49}"/>
                </a:ext>
              </a:extLst>
            </p:cNvPr>
            <p:cNvSpPr/>
            <p:nvPr/>
          </p:nvSpPr>
          <p:spPr>
            <a:xfrm>
              <a:off x="7207587" y="1417873"/>
              <a:ext cx="695112" cy="714752"/>
            </a:xfrm>
            <a:custGeom>
              <a:avLst/>
              <a:gdLst>
                <a:gd name="connsiteX0" fmla="*/ 1463421 w 1473231"/>
                <a:gd name="connsiteY0" fmla="*/ 550259 h 1514856"/>
                <a:gd name="connsiteX1" fmla="*/ 1473232 w 1473231"/>
                <a:gd name="connsiteY1" fmla="*/ 538162 h 1514856"/>
                <a:gd name="connsiteX2" fmla="*/ 1356265 w 1473231"/>
                <a:gd name="connsiteY2" fmla="*/ 584930 h 1514856"/>
                <a:gd name="connsiteX3" fmla="*/ 1291971 w 1473231"/>
                <a:gd name="connsiteY3" fmla="*/ 613505 h 1514856"/>
                <a:gd name="connsiteX4" fmla="*/ 1207484 w 1473231"/>
                <a:gd name="connsiteY4" fmla="*/ 655130 h 1514856"/>
                <a:gd name="connsiteX5" fmla="*/ 1133094 w 1473231"/>
                <a:gd name="connsiteY5" fmla="*/ 694468 h 1514856"/>
                <a:gd name="connsiteX6" fmla="*/ 988600 w 1473231"/>
                <a:gd name="connsiteY6" fmla="*/ 753618 h 1514856"/>
                <a:gd name="connsiteX7" fmla="*/ 784003 w 1473231"/>
                <a:gd name="connsiteY7" fmla="*/ 686848 h 1514856"/>
                <a:gd name="connsiteX8" fmla="*/ 782574 w 1473231"/>
                <a:gd name="connsiteY8" fmla="*/ 685038 h 1514856"/>
                <a:gd name="connsiteX9" fmla="*/ 763810 w 1473231"/>
                <a:gd name="connsiteY9" fmla="*/ 648938 h 1514856"/>
                <a:gd name="connsiteX10" fmla="*/ 755618 w 1473231"/>
                <a:gd name="connsiteY10" fmla="*/ 609410 h 1514856"/>
                <a:gd name="connsiteX11" fmla="*/ 806387 w 1473231"/>
                <a:gd name="connsiteY11" fmla="*/ 450151 h 1514856"/>
                <a:gd name="connsiteX12" fmla="*/ 816293 w 1473231"/>
                <a:gd name="connsiteY12" fmla="*/ 435959 h 1514856"/>
                <a:gd name="connsiteX13" fmla="*/ 881444 w 1473231"/>
                <a:gd name="connsiteY13" fmla="*/ 355854 h 1514856"/>
                <a:gd name="connsiteX14" fmla="*/ 881729 w 1473231"/>
                <a:gd name="connsiteY14" fmla="*/ 355568 h 1514856"/>
                <a:gd name="connsiteX15" fmla="*/ 911352 w 1473231"/>
                <a:gd name="connsiteY15" fmla="*/ 324707 h 1514856"/>
                <a:gd name="connsiteX16" fmla="*/ 910400 w 1473231"/>
                <a:gd name="connsiteY16" fmla="*/ 323279 h 1514856"/>
                <a:gd name="connsiteX17" fmla="*/ 908209 w 1473231"/>
                <a:gd name="connsiteY17" fmla="*/ 319945 h 1514856"/>
                <a:gd name="connsiteX18" fmla="*/ 908018 w 1473231"/>
                <a:gd name="connsiteY18" fmla="*/ 319659 h 1514856"/>
                <a:gd name="connsiteX19" fmla="*/ 886873 w 1473231"/>
                <a:gd name="connsiteY19" fmla="*/ 287274 h 1514856"/>
                <a:gd name="connsiteX20" fmla="*/ 699230 w 1473231"/>
                <a:gd name="connsiteY20" fmla="*/ 0 h 1514856"/>
                <a:gd name="connsiteX21" fmla="*/ 520255 w 1473231"/>
                <a:gd name="connsiteY21" fmla="*/ 508445 h 1514856"/>
                <a:gd name="connsiteX22" fmla="*/ 0 w 1473231"/>
                <a:gd name="connsiteY22" fmla="*/ 649224 h 1514856"/>
                <a:gd name="connsiteX23" fmla="*/ 428244 w 1473231"/>
                <a:gd name="connsiteY23" fmla="*/ 976503 h 1514856"/>
                <a:gd name="connsiteX24" fmla="*/ 401384 w 1473231"/>
                <a:gd name="connsiteY24" fmla="*/ 1514856 h 1514856"/>
                <a:gd name="connsiteX25" fmla="*/ 844963 w 1473231"/>
                <a:gd name="connsiteY25" fmla="*/ 1208723 h 1514856"/>
                <a:gd name="connsiteX26" fmla="*/ 1348645 w 1473231"/>
                <a:gd name="connsiteY26" fmla="*/ 1400556 h 1514856"/>
                <a:gd name="connsiteX27" fmla="*/ 1194530 w 1473231"/>
                <a:gd name="connsiteY27" fmla="*/ 884111 h 1514856"/>
                <a:gd name="connsiteX28" fmla="*/ 1268349 w 1473231"/>
                <a:gd name="connsiteY28" fmla="*/ 792480 h 1514856"/>
                <a:gd name="connsiteX29" fmla="*/ 1435989 w 1473231"/>
                <a:gd name="connsiteY29" fmla="*/ 584454 h 1514856"/>
                <a:gd name="connsiteX30" fmla="*/ 1463516 w 1473231"/>
                <a:gd name="connsiteY30" fmla="*/ 550259 h 151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73231" h="1514856">
                  <a:moveTo>
                    <a:pt x="1463421" y="550259"/>
                  </a:moveTo>
                  <a:lnTo>
                    <a:pt x="1473232" y="538162"/>
                  </a:lnTo>
                  <a:cubicBezTo>
                    <a:pt x="1433798" y="552736"/>
                    <a:pt x="1394841" y="568357"/>
                    <a:pt x="1356265" y="584930"/>
                  </a:cubicBezTo>
                  <a:cubicBezTo>
                    <a:pt x="1334738" y="594170"/>
                    <a:pt x="1313307" y="603599"/>
                    <a:pt x="1291971" y="613505"/>
                  </a:cubicBezTo>
                  <a:cubicBezTo>
                    <a:pt x="1263491" y="626745"/>
                    <a:pt x="1235393" y="640747"/>
                    <a:pt x="1207484" y="655130"/>
                  </a:cubicBezTo>
                  <a:cubicBezTo>
                    <a:pt x="1182529" y="667988"/>
                    <a:pt x="1157764" y="681133"/>
                    <a:pt x="1133094" y="694468"/>
                  </a:cubicBezTo>
                  <a:cubicBezTo>
                    <a:pt x="1087469" y="719042"/>
                    <a:pt x="1040035" y="743712"/>
                    <a:pt x="988600" y="753618"/>
                  </a:cubicBezTo>
                  <a:cubicBezTo>
                    <a:pt x="915353" y="767715"/>
                    <a:pt x="829913" y="749903"/>
                    <a:pt x="784003" y="686848"/>
                  </a:cubicBezTo>
                  <a:cubicBezTo>
                    <a:pt x="783527" y="686181"/>
                    <a:pt x="783050" y="685610"/>
                    <a:pt x="782574" y="685038"/>
                  </a:cubicBezTo>
                  <a:cubicBezTo>
                    <a:pt x="774383" y="673418"/>
                    <a:pt x="768191" y="661321"/>
                    <a:pt x="763810" y="648938"/>
                  </a:cubicBezTo>
                  <a:cubicBezTo>
                    <a:pt x="759238" y="635984"/>
                    <a:pt x="756571" y="622745"/>
                    <a:pt x="755618" y="609410"/>
                  </a:cubicBezTo>
                  <a:cubicBezTo>
                    <a:pt x="751427" y="554069"/>
                    <a:pt x="775049" y="496443"/>
                    <a:pt x="806387" y="450151"/>
                  </a:cubicBezTo>
                  <a:cubicBezTo>
                    <a:pt x="809625" y="445389"/>
                    <a:pt x="812959" y="440722"/>
                    <a:pt x="816293" y="435959"/>
                  </a:cubicBezTo>
                  <a:cubicBezTo>
                    <a:pt x="836200" y="408051"/>
                    <a:pt x="858012" y="381381"/>
                    <a:pt x="881444" y="355854"/>
                  </a:cubicBezTo>
                  <a:cubicBezTo>
                    <a:pt x="881444" y="355854"/>
                    <a:pt x="881634" y="355664"/>
                    <a:pt x="881729" y="355568"/>
                  </a:cubicBezTo>
                  <a:cubicBezTo>
                    <a:pt x="891350" y="345091"/>
                    <a:pt x="901255" y="334804"/>
                    <a:pt x="911352" y="324707"/>
                  </a:cubicBezTo>
                  <a:lnTo>
                    <a:pt x="910400" y="323279"/>
                  </a:lnTo>
                  <a:lnTo>
                    <a:pt x="908209" y="319945"/>
                  </a:lnTo>
                  <a:lnTo>
                    <a:pt x="908018" y="319659"/>
                  </a:lnTo>
                  <a:lnTo>
                    <a:pt x="886873" y="287274"/>
                  </a:lnTo>
                  <a:lnTo>
                    <a:pt x="699230" y="0"/>
                  </a:lnTo>
                  <a:lnTo>
                    <a:pt x="520255" y="508445"/>
                  </a:lnTo>
                  <a:lnTo>
                    <a:pt x="0" y="649224"/>
                  </a:lnTo>
                  <a:lnTo>
                    <a:pt x="428244" y="976503"/>
                  </a:lnTo>
                  <a:lnTo>
                    <a:pt x="401384" y="1514856"/>
                  </a:lnTo>
                  <a:lnTo>
                    <a:pt x="844963" y="1208723"/>
                  </a:lnTo>
                  <a:lnTo>
                    <a:pt x="1348645" y="1400556"/>
                  </a:lnTo>
                  <a:lnTo>
                    <a:pt x="1194530" y="884111"/>
                  </a:lnTo>
                  <a:lnTo>
                    <a:pt x="1268349" y="792480"/>
                  </a:lnTo>
                  <a:lnTo>
                    <a:pt x="1435989" y="584454"/>
                  </a:lnTo>
                  <a:lnTo>
                    <a:pt x="1463516" y="550259"/>
                  </a:lnTo>
                  <a:close/>
                </a:path>
              </a:pathLst>
            </a:custGeom>
            <a:solidFill>
              <a:srgbClr val="FFCC00"/>
            </a:solidFill>
            <a:ln w="9525" cap="flat">
              <a:noFill/>
              <a:prstDash val="solid"/>
              <a:miter/>
            </a:ln>
          </p:spPr>
          <p:txBody>
            <a:bodyPr rtlCol="0" anchor="ctr"/>
            <a:lstStyle/>
            <a:p>
              <a:endParaRPr lang="nl-BE" sz="4622"/>
            </a:p>
          </p:txBody>
        </p:sp>
        <p:sp>
          <p:nvSpPr>
            <p:cNvPr id="23" name="Vrije vorm: vorm 22">
              <a:extLst>
                <a:ext uri="{FF2B5EF4-FFF2-40B4-BE49-F238E27FC236}">
                  <a16:creationId xmlns:a16="http://schemas.microsoft.com/office/drawing/2014/main" id="{9E85C95B-A96C-F562-182C-6AC941D9933E}"/>
                </a:ext>
              </a:extLst>
            </p:cNvPr>
            <p:cNvSpPr/>
            <p:nvPr/>
          </p:nvSpPr>
          <p:spPr>
            <a:xfrm>
              <a:off x="7564019" y="1568742"/>
              <a:ext cx="124435" cy="156220"/>
            </a:xfrm>
            <a:custGeom>
              <a:avLst/>
              <a:gdLst>
                <a:gd name="connsiteX0" fmla="*/ 154781 w 263729"/>
                <a:gd name="connsiteY0" fmla="*/ 3524 h 331095"/>
                <a:gd name="connsiteX1" fmla="*/ 155734 w 263729"/>
                <a:gd name="connsiteY1" fmla="*/ 4953 h 331095"/>
                <a:gd name="connsiteX2" fmla="*/ 126111 w 263729"/>
                <a:gd name="connsiteY2" fmla="*/ 35814 h 331095"/>
                <a:gd name="connsiteX3" fmla="*/ 201644 w 263729"/>
                <a:gd name="connsiteY3" fmla="*/ 222028 h 331095"/>
                <a:gd name="connsiteX4" fmla="*/ 0 w 263729"/>
                <a:gd name="connsiteY4" fmla="*/ 289560 h 331095"/>
                <a:gd name="connsiteX5" fmla="*/ 8192 w 263729"/>
                <a:gd name="connsiteY5" fmla="*/ 329089 h 331095"/>
                <a:gd name="connsiteX6" fmla="*/ 253460 w 263729"/>
                <a:gd name="connsiteY6" fmla="*/ 205740 h 331095"/>
                <a:gd name="connsiteX7" fmla="*/ 159258 w 263729"/>
                <a:gd name="connsiteY7" fmla="*/ 1524 h 331095"/>
                <a:gd name="connsiteX8" fmla="*/ 152400 w 263729"/>
                <a:gd name="connsiteY8" fmla="*/ 0 h 331095"/>
                <a:gd name="connsiteX9" fmla="*/ 152591 w 263729"/>
                <a:gd name="connsiteY9" fmla="*/ 286 h 331095"/>
                <a:gd name="connsiteX10" fmla="*/ 154781 w 263729"/>
                <a:gd name="connsiteY10" fmla="*/ 3620 h 33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729" h="331095">
                  <a:moveTo>
                    <a:pt x="154781" y="3524"/>
                  </a:moveTo>
                  <a:lnTo>
                    <a:pt x="155734" y="4953"/>
                  </a:lnTo>
                  <a:cubicBezTo>
                    <a:pt x="145637" y="15050"/>
                    <a:pt x="135731" y="25336"/>
                    <a:pt x="126111" y="35814"/>
                  </a:cubicBezTo>
                  <a:cubicBezTo>
                    <a:pt x="213741" y="34100"/>
                    <a:pt x="252032" y="150114"/>
                    <a:pt x="201644" y="222028"/>
                  </a:cubicBezTo>
                  <a:cubicBezTo>
                    <a:pt x="155353" y="288226"/>
                    <a:pt x="74581" y="301847"/>
                    <a:pt x="0" y="289560"/>
                  </a:cubicBezTo>
                  <a:cubicBezTo>
                    <a:pt x="1048" y="302990"/>
                    <a:pt x="3620" y="316230"/>
                    <a:pt x="8192" y="329089"/>
                  </a:cubicBezTo>
                  <a:cubicBezTo>
                    <a:pt x="107537" y="339947"/>
                    <a:pt x="214884" y="307848"/>
                    <a:pt x="253460" y="205740"/>
                  </a:cubicBezTo>
                  <a:cubicBezTo>
                    <a:pt x="285560" y="120682"/>
                    <a:pt x="239173" y="22765"/>
                    <a:pt x="159258" y="1524"/>
                  </a:cubicBezTo>
                  <a:cubicBezTo>
                    <a:pt x="156972" y="952"/>
                    <a:pt x="154686" y="476"/>
                    <a:pt x="152400" y="0"/>
                  </a:cubicBezTo>
                  <a:lnTo>
                    <a:pt x="152591" y="286"/>
                  </a:lnTo>
                  <a:lnTo>
                    <a:pt x="154781" y="3620"/>
                  </a:lnTo>
                  <a:close/>
                </a:path>
              </a:pathLst>
            </a:custGeom>
            <a:solidFill>
              <a:srgbClr val="FFCC00"/>
            </a:solidFill>
            <a:ln w="9525" cap="flat">
              <a:noFill/>
              <a:prstDash val="solid"/>
              <a:miter/>
            </a:ln>
          </p:spPr>
          <p:txBody>
            <a:bodyPr rtlCol="0" anchor="ctr"/>
            <a:lstStyle/>
            <a:p>
              <a:endParaRPr lang="nl-BE" sz="4622"/>
            </a:p>
          </p:txBody>
        </p:sp>
      </p:grpSp>
    </p:spTree>
    <p:custDataLst>
      <p:tags r:id="rId1"/>
    </p:custDataLst>
    <p:extLst>
      <p:ext uri="{BB962C8B-B14F-4D97-AF65-F5344CB8AC3E}">
        <p14:creationId xmlns:p14="http://schemas.microsoft.com/office/powerpoint/2010/main" val="2625592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A1F0C8D3-5EC1-1C2E-3FEF-7D8E8974D20E}"/>
              </a:ext>
            </a:extLst>
          </p:cNvPr>
          <p:cNvSpPr>
            <a:spLocks noGrp="1"/>
          </p:cNvSpPr>
          <p:nvPr>
            <p:ph type="body" sz="quarter" idx="10"/>
          </p:nvPr>
        </p:nvSpPr>
        <p:spPr/>
        <p:txBody>
          <a:bodyPr/>
          <a:lstStyle/>
          <a:p>
            <a:r>
              <a:rPr lang="nl-BE"/>
              <a:t>Wat verwachten we</a:t>
            </a:r>
            <a:br>
              <a:rPr lang="nl-BE"/>
            </a:br>
            <a:r>
              <a:rPr lang="nl-BE"/>
              <a:t>van jou?</a:t>
            </a:r>
          </a:p>
        </p:txBody>
      </p:sp>
      <p:sp>
        <p:nvSpPr>
          <p:cNvPr id="8" name="Titel 7">
            <a:extLst>
              <a:ext uri="{FF2B5EF4-FFF2-40B4-BE49-F238E27FC236}">
                <a16:creationId xmlns:a16="http://schemas.microsoft.com/office/drawing/2014/main" id="{1D77A260-E151-94BF-0B54-E5CCD2CCBF88}"/>
              </a:ext>
            </a:extLst>
          </p:cNvPr>
          <p:cNvSpPr>
            <a:spLocks noGrp="1"/>
          </p:cNvSpPr>
          <p:nvPr>
            <p:ph type="title"/>
          </p:nvPr>
        </p:nvSpPr>
        <p:spPr/>
        <p:txBody>
          <a:bodyPr/>
          <a:lstStyle/>
          <a:p>
            <a:r>
              <a:rPr lang="nl-BE">
                <a:latin typeface="FlandersArtSans-Bold"/>
              </a:rPr>
              <a:t>Wat kunnen JULLIE doen om de EU-reflex te bevorderen?</a:t>
            </a:r>
          </a:p>
        </p:txBody>
      </p:sp>
      <p:sp>
        <p:nvSpPr>
          <p:cNvPr id="14" name="Tijdelijke aanduiding voor tekst 13">
            <a:extLst>
              <a:ext uri="{FF2B5EF4-FFF2-40B4-BE49-F238E27FC236}">
                <a16:creationId xmlns:a16="http://schemas.microsoft.com/office/drawing/2014/main" id="{4B838739-D44E-2FC0-8043-A4DF13A39407}"/>
              </a:ext>
            </a:extLst>
          </p:cNvPr>
          <p:cNvSpPr>
            <a:spLocks noGrp="1"/>
          </p:cNvSpPr>
          <p:nvPr>
            <p:ph type="body" sz="quarter" idx="24"/>
          </p:nvPr>
        </p:nvSpPr>
        <p:spPr/>
        <p:txBody>
          <a:bodyPr/>
          <a:lstStyle/>
          <a:p>
            <a:endParaRPr lang="nl-BE"/>
          </a:p>
        </p:txBody>
      </p:sp>
      <p:sp>
        <p:nvSpPr>
          <p:cNvPr id="11" name="Tijdelijke aanduiding voor tekst 10">
            <a:extLst>
              <a:ext uri="{FF2B5EF4-FFF2-40B4-BE49-F238E27FC236}">
                <a16:creationId xmlns:a16="http://schemas.microsoft.com/office/drawing/2014/main" id="{C2FF3BA4-A803-61E9-B5F1-E620D6A81E8E}"/>
              </a:ext>
            </a:extLst>
          </p:cNvPr>
          <p:cNvSpPr>
            <a:spLocks noGrp="1"/>
          </p:cNvSpPr>
          <p:nvPr>
            <p:ph type="body" sz="quarter" idx="13"/>
          </p:nvPr>
        </p:nvSpPr>
        <p:spPr/>
        <p:txBody>
          <a:bodyPr/>
          <a:lstStyle/>
          <a:p>
            <a:endParaRPr lang="nl-BE"/>
          </a:p>
        </p:txBody>
      </p:sp>
      <p:sp>
        <p:nvSpPr>
          <p:cNvPr id="12" name="Tijdelijke aanduiding voor tekst 11">
            <a:extLst>
              <a:ext uri="{FF2B5EF4-FFF2-40B4-BE49-F238E27FC236}">
                <a16:creationId xmlns:a16="http://schemas.microsoft.com/office/drawing/2014/main" id="{1D09C127-BDA8-326D-B84F-DF16BD47E35F}"/>
              </a:ext>
            </a:extLst>
          </p:cNvPr>
          <p:cNvSpPr>
            <a:spLocks noGrp="1"/>
          </p:cNvSpPr>
          <p:nvPr>
            <p:ph type="body" sz="quarter" idx="14"/>
          </p:nvPr>
        </p:nvSpPr>
        <p:spPr/>
        <p:txBody>
          <a:bodyPr/>
          <a:lstStyle/>
          <a:p>
            <a:endParaRPr lang="nl-BE"/>
          </a:p>
        </p:txBody>
      </p:sp>
      <p:sp>
        <p:nvSpPr>
          <p:cNvPr id="10" name="Tijdelijke aanduiding voor tekst 9">
            <a:extLst>
              <a:ext uri="{FF2B5EF4-FFF2-40B4-BE49-F238E27FC236}">
                <a16:creationId xmlns:a16="http://schemas.microsoft.com/office/drawing/2014/main" id="{CD9E2315-05F0-C8DC-7065-9E28FD058AA0}"/>
              </a:ext>
            </a:extLst>
          </p:cNvPr>
          <p:cNvSpPr>
            <a:spLocks noGrp="1"/>
          </p:cNvSpPr>
          <p:nvPr>
            <p:ph type="body" sz="quarter" idx="12"/>
          </p:nvPr>
        </p:nvSpPr>
        <p:spPr/>
        <p:txBody>
          <a:bodyPr/>
          <a:lstStyle/>
          <a:p>
            <a:endParaRPr lang="nl-BE"/>
          </a:p>
        </p:txBody>
      </p:sp>
      <p:pic>
        <p:nvPicPr>
          <p:cNvPr id="21" name="Tijdelijke aanduiding voor afbeelding 20" descr="Megafoon met effen opvulling">
            <a:extLst>
              <a:ext uri="{FF2B5EF4-FFF2-40B4-BE49-F238E27FC236}">
                <a16:creationId xmlns:a16="http://schemas.microsoft.com/office/drawing/2014/main" id="{EB39CE2C-E4C9-3254-2B34-8C991D9344D6}"/>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p:pic>
      <p:pic>
        <p:nvPicPr>
          <p:cNvPr id="23" name="Tijdelijke aanduiding voor afbeelding 22" descr="Open hand met planten met effen opvulling">
            <a:extLst>
              <a:ext uri="{FF2B5EF4-FFF2-40B4-BE49-F238E27FC236}">
                <a16:creationId xmlns:a16="http://schemas.microsoft.com/office/drawing/2014/main" id="{F029AF70-B26E-6A1A-4D3D-FF85EA5F0759}"/>
              </a:ext>
            </a:extLst>
          </p:cNvPr>
          <p:cNvPicPr>
            <a:picLocks noGrp="1" noChangeAspect="1"/>
          </p:cNvPicPr>
          <p:nvPr>
            <p:ph type="pic" sz="quarter" idx="28"/>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p:pic>
      <p:pic>
        <p:nvPicPr>
          <p:cNvPr id="25" name="Tijdelijke aanduiding voor afbeelding 24" descr="Handdruk met effen opvulling">
            <a:extLst>
              <a:ext uri="{FF2B5EF4-FFF2-40B4-BE49-F238E27FC236}">
                <a16:creationId xmlns:a16="http://schemas.microsoft.com/office/drawing/2014/main" id="{CC923CE3-123B-A78E-D71C-CE40E79DF27D}"/>
              </a:ext>
            </a:extLst>
          </p:cNvPr>
          <p:cNvPicPr>
            <a:picLocks noGrp="1" noChangeAspect="1"/>
          </p:cNvPicPr>
          <p:nvPr>
            <p:ph type="pic" sz="quarter" idx="29"/>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666052" y="5188220"/>
            <a:ext cx="1004887" cy="1004887"/>
          </a:xfrm>
        </p:spPr>
      </p:pic>
      <p:sp>
        <p:nvSpPr>
          <p:cNvPr id="15" name="Tijdelijke aanduiding voor tekst 14">
            <a:extLst>
              <a:ext uri="{FF2B5EF4-FFF2-40B4-BE49-F238E27FC236}">
                <a16:creationId xmlns:a16="http://schemas.microsoft.com/office/drawing/2014/main" id="{52203D61-439A-9D61-B33B-7E4615B431D8}"/>
              </a:ext>
            </a:extLst>
          </p:cNvPr>
          <p:cNvSpPr>
            <a:spLocks noGrp="1"/>
          </p:cNvSpPr>
          <p:nvPr>
            <p:ph type="body" sz="quarter" idx="25"/>
          </p:nvPr>
        </p:nvSpPr>
        <p:spPr/>
        <p:txBody>
          <a:bodyPr/>
          <a:lstStyle/>
          <a:p>
            <a:r>
              <a:rPr lang="nl-BE"/>
              <a:t>Communiceer </a:t>
            </a:r>
          </a:p>
        </p:txBody>
      </p:sp>
      <p:sp>
        <p:nvSpPr>
          <p:cNvPr id="16" name="Tijdelijke aanduiding voor tekst 15">
            <a:extLst>
              <a:ext uri="{FF2B5EF4-FFF2-40B4-BE49-F238E27FC236}">
                <a16:creationId xmlns:a16="http://schemas.microsoft.com/office/drawing/2014/main" id="{38168828-E0AB-C85A-B88F-B401ED8E6A75}"/>
              </a:ext>
            </a:extLst>
          </p:cNvPr>
          <p:cNvSpPr>
            <a:spLocks noGrp="1"/>
          </p:cNvSpPr>
          <p:nvPr>
            <p:ph type="body" sz="quarter" idx="26"/>
          </p:nvPr>
        </p:nvSpPr>
        <p:spPr/>
        <p:txBody>
          <a:bodyPr/>
          <a:lstStyle/>
          <a:p>
            <a:r>
              <a:rPr lang="nl-BE"/>
              <a:t>Plant een zaadje</a:t>
            </a:r>
            <a:br>
              <a:rPr lang="nl-BE"/>
            </a:br>
            <a:r>
              <a:rPr lang="nl-BE"/>
              <a:t>en laat het groeien</a:t>
            </a:r>
          </a:p>
        </p:txBody>
      </p:sp>
      <p:sp>
        <p:nvSpPr>
          <p:cNvPr id="17" name="Tijdelijke aanduiding voor tekst 16">
            <a:extLst>
              <a:ext uri="{FF2B5EF4-FFF2-40B4-BE49-F238E27FC236}">
                <a16:creationId xmlns:a16="http://schemas.microsoft.com/office/drawing/2014/main" id="{331DC675-515A-D4ED-BB25-5922B7BA612D}"/>
              </a:ext>
            </a:extLst>
          </p:cNvPr>
          <p:cNvSpPr>
            <a:spLocks noGrp="1"/>
          </p:cNvSpPr>
          <p:nvPr>
            <p:ph type="body" sz="quarter" idx="27"/>
          </p:nvPr>
        </p:nvSpPr>
        <p:spPr/>
        <p:txBody>
          <a:bodyPr/>
          <a:lstStyle/>
          <a:p>
            <a:r>
              <a:rPr lang="nl-BE"/>
              <a:t>Samen staan we sterk</a:t>
            </a:r>
          </a:p>
        </p:txBody>
      </p:sp>
    </p:spTree>
    <p:custDataLst>
      <p:tags r:id="rId1"/>
    </p:custDataLst>
    <p:extLst>
      <p:ext uri="{BB962C8B-B14F-4D97-AF65-F5344CB8AC3E}">
        <p14:creationId xmlns:p14="http://schemas.microsoft.com/office/powerpoint/2010/main" val="2238945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BB92F4-4B6F-AEFF-CA0A-624C51AA86A4}"/>
              </a:ext>
            </a:extLst>
          </p:cNvPr>
          <p:cNvSpPr>
            <a:spLocks noGrp="1"/>
          </p:cNvSpPr>
          <p:nvPr>
            <p:ph type="title"/>
          </p:nvPr>
        </p:nvSpPr>
        <p:spPr>
          <a:xfrm>
            <a:off x="371475" y="288411"/>
            <a:ext cx="11449050" cy="1215958"/>
          </a:xfrm>
        </p:spPr>
        <p:txBody>
          <a:bodyPr/>
          <a:lstStyle/>
          <a:p>
            <a:r>
              <a:rPr lang="nl-BE"/>
              <a:t>Enkele tips … </a:t>
            </a:r>
          </a:p>
        </p:txBody>
      </p:sp>
      <p:sp>
        <p:nvSpPr>
          <p:cNvPr id="3" name="Tijdelijke aanduiding voor inhoud 2">
            <a:extLst>
              <a:ext uri="{FF2B5EF4-FFF2-40B4-BE49-F238E27FC236}">
                <a16:creationId xmlns:a16="http://schemas.microsoft.com/office/drawing/2014/main" id="{9F6FEB96-8DCE-F35E-91EB-CD6D0319271A}"/>
              </a:ext>
            </a:extLst>
          </p:cNvPr>
          <p:cNvSpPr>
            <a:spLocks noGrp="1"/>
          </p:cNvSpPr>
          <p:nvPr>
            <p:ph sz="quarter" idx="11"/>
          </p:nvPr>
        </p:nvSpPr>
        <p:spPr>
          <a:xfrm>
            <a:off x="371475" y="1349482"/>
            <a:ext cx="11449050" cy="5083216"/>
          </a:xfrm>
        </p:spPr>
        <p:txBody>
          <a:bodyPr vert="horz" lIns="0" tIns="0" rIns="0" bIns="45720" rtlCol="0" anchor="t">
            <a:noAutofit/>
          </a:bodyPr>
          <a:lstStyle/>
          <a:p>
            <a:pPr marL="171450" indent="-171450">
              <a:buFontTx/>
              <a:buChar char="-"/>
            </a:pPr>
            <a:r>
              <a:rPr lang="nl-BE"/>
              <a:t>Gebruik interne communicatiekanalen </a:t>
            </a:r>
          </a:p>
          <a:p>
            <a:pPr marL="575945" lvl="1" indent="-287655">
              <a:buFontTx/>
              <a:buChar char="-"/>
            </a:pPr>
            <a:r>
              <a:rPr lang="nl-BE">
                <a:latin typeface="FlandersArtSans-Regular"/>
              </a:rPr>
              <a:t>Via teams</a:t>
            </a:r>
            <a:endParaRPr lang="nl-BE"/>
          </a:p>
          <a:p>
            <a:pPr marL="575945" lvl="1" indent="-287655">
              <a:buFontTx/>
              <a:buChar char="-"/>
            </a:pPr>
            <a:r>
              <a:rPr lang="nl-BE">
                <a:latin typeface="FlandersArtSans-Regular"/>
              </a:rPr>
              <a:t>Via mails</a:t>
            </a:r>
          </a:p>
          <a:p>
            <a:pPr marL="575945" lvl="1" indent="-287655">
              <a:buFontTx/>
              <a:buChar char="-"/>
            </a:pPr>
            <a:r>
              <a:rPr lang="nl-BE">
                <a:latin typeface="FlandersArtSans-Regular"/>
              </a:rPr>
              <a:t>Een agendapuntje op een teamvergadering. </a:t>
            </a:r>
          </a:p>
          <a:p>
            <a:pPr marL="0" indent="0">
              <a:buNone/>
            </a:pPr>
            <a:r>
              <a:rPr lang="nl-BE">
                <a:latin typeface="FlandersArtSans-Regular"/>
              </a:rPr>
              <a:t>- Verlaag de drempel met een intern infomoment </a:t>
            </a:r>
          </a:p>
          <a:p>
            <a:pPr marL="0" indent="0">
              <a:buNone/>
            </a:pPr>
            <a:r>
              <a:rPr lang="nl-BE"/>
              <a:t>Zie het als een kans om je collega’s voor te bereiden op het EUVZP</a:t>
            </a:r>
          </a:p>
          <a:p>
            <a:pPr marL="171450" indent="-171450">
              <a:buFontTx/>
              <a:buChar char="-"/>
            </a:pPr>
            <a:r>
              <a:rPr lang="nl-BE"/>
              <a:t>Omschrijf het als een cadeau … en formuleer concrete verwachtingen</a:t>
            </a:r>
          </a:p>
          <a:p>
            <a:pPr marL="171450" indent="-171450">
              <a:buFontTx/>
              <a:buChar char="-"/>
            </a:pPr>
            <a:r>
              <a:rPr lang="nl-BE"/>
              <a:t>Deel successen </a:t>
            </a:r>
          </a:p>
          <a:p>
            <a:pPr marL="459105" lvl="1" indent="-171450">
              <a:buFontTx/>
              <a:buChar char="-"/>
            </a:pPr>
            <a:r>
              <a:rPr lang="nl-BE">
                <a:latin typeface="FlandersArtSans-Regular"/>
              </a:rPr>
              <a:t>Via de koffiehoek</a:t>
            </a:r>
          </a:p>
          <a:p>
            <a:pPr marL="459105" lvl="1" indent="-171450">
              <a:buFontTx/>
              <a:buChar char="-"/>
            </a:pPr>
            <a:r>
              <a:rPr lang="nl-BE">
                <a:latin typeface="FlandersArtSans-Regular"/>
              </a:rPr>
              <a:t>Via een community </a:t>
            </a:r>
            <a:endParaRPr lang="nl-BE"/>
          </a:p>
          <a:p>
            <a:pPr marL="459105" lvl="1" indent="-171450">
              <a:buFontTx/>
              <a:buChar char="-"/>
            </a:pPr>
            <a:r>
              <a:rPr lang="nl-BE">
                <a:latin typeface="FlandersArtSans-Regular"/>
              </a:rPr>
              <a:t>….</a:t>
            </a:r>
          </a:p>
          <a:p>
            <a:pPr marL="171450" indent="-171450">
              <a:buFontTx/>
              <a:buChar char="-"/>
            </a:pPr>
            <a:r>
              <a:rPr lang="nl-BE"/>
              <a:t>Spreek ook de nieuwe collega’s aan. </a:t>
            </a:r>
          </a:p>
          <a:p>
            <a:pPr marL="171450" indent="-171450">
              <a:buFontTx/>
              <a:buChar char="-"/>
            </a:pPr>
            <a:r>
              <a:rPr lang="nl-BE"/>
              <a:t>Neem het op in je vormingsplan.</a:t>
            </a:r>
          </a:p>
          <a:p>
            <a:pPr marL="0" indent="0">
              <a:buNone/>
            </a:pPr>
            <a:endParaRPr lang="nl-BE"/>
          </a:p>
        </p:txBody>
      </p:sp>
    </p:spTree>
    <p:custDataLst>
      <p:tags r:id="rId1"/>
    </p:custDataLst>
    <p:extLst>
      <p:ext uri="{BB962C8B-B14F-4D97-AF65-F5344CB8AC3E}">
        <p14:creationId xmlns:p14="http://schemas.microsoft.com/office/powerpoint/2010/main" val="1945094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BB92F4-4B6F-AEFF-CA0A-624C51AA86A4}"/>
              </a:ext>
            </a:extLst>
          </p:cNvPr>
          <p:cNvSpPr>
            <a:spLocks noGrp="1"/>
          </p:cNvSpPr>
          <p:nvPr>
            <p:ph type="title"/>
          </p:nvPr>
        </p:nvSpPr>
        <p:spPr>
          <a:xfrm>
            <a:off x="371475" y="288411"/>
            <a:ext cx="11449050" cy="1215958"/>
          </a:xfrm>
        </p:spPr>
        <p:txBody>
          <a:bodyPr/>
          <a:lstStyle/>
          <a:p>
            <a:r>
              <a:rPr lang="nl-BE"/>
              <a:t>Maak gebruik van het</a:t>
            </a:r>
            <a:br>
              <a:rPr lang="nl-BE"/>
            </a:br>
            <a:r>
              <a:rPr lang="nl-BE"/>
              <a:t>ondersteunend materiaal</a:t>
            </a:r>
          </a:p>
        </p:txBody>
      </p:sp>
      <p:sp>
        <p:nvSpPr>
          <p:cNvPr id="3" name="Tijdelijke aanduiding voor inhoud 2">
            <a:extLst>
              <a:ext uri="{FF2B5EF4-FFF2-40B4-BE49-F238E27FC236}">
                <a16:creationId xmlns:a16="http://schemas.microsoft.com/office/drawing/2014/main" id="{9F6FEB96-8DCE-F35E-91EB-CD6D0319271A}"/>
              </a:ext>
            </a:extLst>
          </p:cNvPr>
          <p:cNvSpPr>
            <a:spLocks noGrp="1"/>
          </p:cNvSpPr>
          <p:nvPr>
            <p:ph sz="quarter" idx="11"/>
          </p:nvPr>
        </p:nvSpPr>
        <p:spPr>
          <a:xfrm>
            <a:off x="371475" y="1372928"/>
            <a:ext cx="11449050" cy="5083216"/>
          </a:xfrm>
        </p:spPr>
        <p:txBody>
          <a:bodyPr vert="horz" lIns="0" tIns="0" rIns="0" bIns="45720" rtlCol="0" anchor="t">
            <a:noAutofit/>
          </a:bodyPr>
          <a:lstStyle/>
          <a:p>
            <a:pPr marL="171450" indent="-171450">
              <a:buFontTx/>
              <a:buChar char="-"/>
            </a:pPr>
            <a:r>
              <a:rPr lang="nl-BE" err="1"/>
              <a:t>Teasers</a:t>
            </a:r>
            <a:endParaRPr lang="nl-BE"/>
          </a:p>
          <a:p>
            <a:pPr marL="459740" lvl="1" indent="-171450">
              <a:buFontTx/>
              <a:buChar char="-"/>
            </a:pPr>
            <a:r>
              <a:rPr lang="nl-NL" sz="2000">
                <a:solidFill>
                  <a:schemeClr val="tx1">
                    <a:lumMod val="50000"/>
                    <a:lumOff val="50000"/>
                  </a:schemeClr>
                </a:solidFill>
                <a:latin typeface="FlandersArtSans-Regular"/>
                <a:cs typeface="Calibri"/>
                <a:hlinkClick r:id="rId3">
                  <a:extLst>
                    <a:ext uri="{A12FA001-AC4F-418D-AE19-62706E023703}">
                      <ahyp:hlinkClr xmlns:ahyp="http://schemas.microsoft.com/office/drawing/2018/hyperlinkcolor" val="tx"/>
                    </a:ext>
                  </a:extLst>
                </a:hlinkClick>
              </a:rPr>
              <a:t>Vlaanderen en het voorzitterschap van de EU in 2024 - Charlotte Dekempeneer</a:t>
            </a:r>
            <a:endParaRPr lang="nl-BE" sz="2000">
              <a:solidFill>
                <a:schemeClr val="tx1">
                  <a:lumMod val="50000"/>
                  <a:lumOff val="50000"/>
                </a:schemeClr>
              </a:solidFill>
              <a:latin typeface="FlandersArtSans-Regular"/>
              <a:hlinkClick r:id="rId3">
                <a:extLst>
                  <a:ext uri="{A12FA001-AC4F-418D-AE19-62706E023703}">
                    <ahyp:hlinkClr xmlns:ahyp="http://schemas.microsoft.com/office/drawing/2018/hyperlinkcolor" val="tx"/>
                  </a:ext>
                </a:extLst>
              </a:hlinkClick>
            </a:endParaRPr>
          </a:p>
          <a:p>
            <a:pPr marL="459740" lvl="1" indent="-171450">
              <a:buFontTx/>
              <a:buChar char="-"/>
            </a:pPr>
            <a:r>
              <a:rPr lang="nl-BE" sz="2000">
                <a:solidFill>
                  <a:schemeClr val="tx1">
                    <a:lumMod val="50000"/>
                    <a:lumOff val="50000"/>
                  </a:schemeClr>
                </a:solidFill>
                <a:latin typeface="FlandersArtSans-Regular"/>
                <a:cs typeface="Calibri"/>
                <a:hlinkClick r:id="rId4">
                  <a:extLst>
                    <a:ext uri="{A12FA001-AC4F-418D-AE19-62706E023703}">
                      <ahyp:hlinkClr xmlns:ahyp="http://schemas.microsoft.com/office/drawing/2018/hyperlinkcolor" val="tx"/>
                    </a:ext>
                  </a:extLst>
                </a:hlinkClick>
              </a:rPr>
              <a:t>Ik EU-reflex, jij toch ook? </a:t>
            </a:r>
            <a:r>
              <a:rPr lang="en-US" sz="2000">
                <a:solidFill>
                  <a:schemeClr val="tx1">
                    <a:lumMod val="50000"/>
                    <a:lumOff val="50000"/>
                  </a:schemeClr>
                </a:solidFill>
                <a:latin typeface="FlandersArtSans-Regular"/>
                <a:cs typeface="Calibri"/>
                <a:hlinkClick r:id="rId4">
                  <a:extLst>
                    <a:ext uri="{A12FA001-AC4F-418D-AE19-62706E023703}">
                      <ahyp:hlinkClr xmlns:ahyp="http://schemas.microsoft.com/office/drawing/2018/hyperlinkcolor" val="tx"/>
                    </a:ext>
                  </a:extLst>
                </a:hlinkClick>
              </a:rPr>
              <a:t>Eline Franckaert</a:t>
            </a:r>
            <a:endParaRPr lang="nl-BE" sz="2000">
              <a:solidFill>
                <a:schemeClr val="tx1">
                  <a:lumMod val="50000"/>
                  <a:lumOff val="50000"/>
                </a:schemeClr>
              </a:solidFill>
              <a:latin typeface="FlandersArtSans-Regular"/>
              <a:hlinkClick r:id="rId4">
                <a:extLst>
                  <a:ext uri="{A12FA001-AC4F-418D-AE19-62706E023703}">
                    <ahyp:hlinkClr xmlns:ahyp="http://schemas.microsoft.com/office/drawing/2018/hyperlinkcolor" val="tx"/>
                  </a:ext>
                </a:extLst>
              </a:hlinkClick>
            </a:endParaRPr>
          </a:p>
          <a:p>
            <a:pPr marL="459740" lvl="1" indent="-171450">
              <a:buFontTx/>
              <a:buChar char="-"/>
            </a:pPr>
            <a:r>
              <a:rPr lang="en-US" sz="2000">
                <a:solidFill>
                  <a:schemeClr val="tx1">
                    <a:lumMod val="50000"/>
                    <a:lumOff val="50000"/>
                  </a:schemeClr>
                </a:solidFill>
                <a:latin typeface="FlandersArtSans-Regular"/>
                <a:cs typeface="Calibri"/>
                <a:hlinkClick r:id="rId5">
                  <a:extLst>
                    <a:ext uri="{A12FA001-AC4F-418D-AE19-62706E023703}">
                      <ahyp:hlinkClr xmlns:ahyp="http://schemas.microsoft.com/office/drawing/2018/hyperlinkcolor" val="tx"/>
                    </a:ext>
                  </a:extLst>
                </a:hlinkClick>
              </a:rPr>
              <a:t>Ik EU-reflex, jij toch ook? Louise O'Connor</a:t>
            </a:r>
          </a:p>
          <a:p>
            <a:pPr marL="459740" lvl="1" indent="-171450">
              <a:buFontTx/>
              <a:buChar char="-"/>
            </a:pPr>
            <a:r>
              <a:rPr lang="nl-BE" sz="2000">
                <a:solidFill>
                  <a:schemeClr val="tx1">
                    <a:lumMod val="50000"/>
                    <a:lumOff val="50000"/>
                  </a:schemeClr>
                </a:solidFill>
                <a:latin typeface="FlandersArtSans-Regular"/>
                <a:cs typeface="Calibri"/>
                <a:hlinkClick r:id="rId6">
                  <a:extLst>
                    <a:ext uri="{A12FA001-AC4F-418D-AE19-62706E023703}">
                      <ahyp:hlinkClr xmlns:ahyp="http://schemas.microsoft.com/office/drawing/2018/hyperlinkcolor" val="tx"/>
                    </a:ext>
                  </a:extLst>
                </a:hlinkClick>
              </a:rPr>
              <a:t>Ik EU-reflex, jij toch ook? Wouter Kerkhove</a:t>
            </a:r>
          </a:p>
          <a:p>
            <a:pPr marL="459740" lvl="1" indent="-171450">
              <a:buFontTx/>
              <a:buChar char="-"/>
            </a:pPr>
            <a:r>
              <a:rPr lang="nl-BE" sz="2000">
                <a:solidFill>
                  <a:schemeClr val="tx1">
                    <a:lumMod val="50000"/>
                    <a:lumOff val="50000"/>
                  </a:schemeClr>
                </a:solidFill>
                <a:latin typeface="FlandersArtSans-Regular"/>
                <a:cs typeface="Calibri"/>
                <a:hlinkClick r:id="rId7">
                  <a:extLst>
                    <a:ext uri="{A12FA001-AC4F-418D-AE19-62706E023703}">
                      <ahyp:hlinkClr xmlns:ahyp="http://schemas.microsoft.com/office/drawing/2018/hyperlinkcolor" val="tx"/>
                    </a:ext>
                  </a:extLst>
                </a:hlinkClick>
              </a:rPr>
              <a:t>Ik EU-reflex, jij toch ook? Julie Bynens</a:t>
            </a:r>
          </a:p>
          <a:p>
            <a:pPr marL="459740" lvl="1" indent="-171450">
              <a:buFontTx/>
              <a:buChar char="-"/>
            </a:pPr>
            <a:r>
              <a:rPr lang="nl-BE" sz="2000">
                <a:solidFill>
                  <a:schemeClr val="tx1">
                    <a:lumMod val="50000"/>
                    <a:lumOff val="50000"/>
                  </a:schemeClr>
                </a:solidFill>
                <a:latin typeface="FlandersArtSans-Regular"/>
                <a:cs typeface="Calibri"/>
                <a:hlinkClick r:id="rId8">
                  <a:extLst>
                    <a:ext uri="{A12FA001-AC4F-418D-AE19-62706E023703}">
                      <ahyp:hlinkClr xmlns:ahyp="http://schemas.microsoft.com/office/drawing/2018/hyperlinkcolor" val="tx"/>
                    </a:ext>
                  </a:extLst>
                </a:hlinkClick>
              </a:rPr>
              <a:t>Vlaanderen en het voorzitterschap van de EU in 2024 - compilatie</a:t>
            </a:r>
            <a:endParaRPr lang="nl-BE" sz="2000">
              <a:solidFill>
                <a:schemeClr val="tx1">
                  <a:lumMod val="50000"/>
                  <a:lumOff val="50000"/>
                </a:schemeClr>
              </a:solidFill>
              <a:hlinkClick r:id="rId8">
                <a:extLst>
                  <a:ext uri="{A12FA001-AC4F-418D-AE19-62706E023703}">
                    <ahyp:hlinkClr xmlns:ahyp="http://schemas.microsoft.com/office/drawing/2018/hyperlinkcolor" val="tx"/>
                  </a:ext>
                </a:extLst>
              </a:hlinkClick>
            </a:endParaRPr>
          </a:p>
          <a:p>
            <a:pPr marL="0" indent="0">
              <a:buNone/>
            </a:pPr>
            <a:endParaRPr lang="nl-BE" sz="2000"/>
          </a:p>
          <a:p>
            <a:pPr marL="171450" indent="-171450">
              <a:buFontTx/>
              <a:buChar char="-"/>
            </a:pPr>
            <a:r>
              <a:rPr lang="nl-BE" err="1"/>
              <a:t>Deeplinks</a:t>
            </a:r>
            <a:r>
              <a:rPr lang="nl-BE"/>
              <a:t> naar de opleidingen</a:t>
            </a:r>
          </a:p>
          <a:p>
            <a:pPr marL="575945" lvl="1" indent="-287655">
              <a:buFontTx/>
              <a:buChar char="-"/>
            </a:pPr>
            <a:r>
              <a:rPr lang="nl-BE" sz="2000">
                <a:solidFill>
                  <a:schemeClr val="tx1">
                    <a:lumMod val="50000"/>
                    <a:lumOff val="50000"/>
                  </a:schemeClr>
                </a:solidFill>
                <a:latin typeface="FlandersArtSans-Regular"/>
                <a:hlinkClick r:id="rId9">
                  <a:extLst>
                    <a:ext uri="{A12FA001-AC4F-418D-AE19-62706E023703}">
                      <ahyp:hlinkClr xmlns:ahyp="http://schemas.microsoft.com/office/drawing/2018/hyperlinkcolor" val="tx"/>
                    </a:ext>
                  </a:extLst>
                </a:hlinkClick>
              </a:rPr>
              <a:t>AGO/DKBUZA - Heb jij de EU-reflex? Inleiding tot de werking van de Europese Unie</a:t>
            </a:r>
            <a:endParaRPr lang="nl-BE" sz="2000">
              <a:solidFill>
                <a:schemeClr val="tx1">
                  <a:lumMod val="50000"/>
                  <a:lumOff val="50000"/>
                </a:schemeClr>
              </a:solidFill>
              <a:hlinkClick r:id="rId9">
                <a:extLst>
                  <a:ext uri="{A12FA001-AC4F-418D-AE19-62706E023703}">
                    <ahyp:hlinkClr xmlns:ahyp="http://schemas.microsoft.com/office/drawing/2018/hyperlinkcolor" val="tx"/>
                  </a:ext>
                </a:extLst>
              </a:hlinkClick>
            </a:endParaRPr>
          </a:p>
          <a:p>
            <a:pPr marL="575945" lvl="1" indent="-287655">
              <a:buFontTx/>
              <a:buChar char="-"/>
            </a:pPr>
            <a:r>
              <a:rPr lang="nl-BE" sz="2000">
                <a:solidFill>
                  <a:schemeClr val="tx1">
                    <a:lumMod val="50000"/>
                    <a:lumOff val="50000"/>
                  </a:schemeClr>
                </a:solidFill>
                <a:latin typeface="FlandersArtSans-Regular"/>
                <a:hlinkClick r:id="rId10">
                  <a:extLst>
                    <a:ext uri="{A12FA001-AC4F-418D-AE19-62706E023703}">
                      <ahyp:hlinkClr xmlns:ahyp="http://schemas.microsoft.com/office/drawing/2018/hyperlinkcolor" val="tx"/>
                    </a:ext>
                  </a:extLst>
                </a:hlinkClick>
              </a:rPr>
              <a:t>AGO/DKBUZA - Jij EU-reflext toch ook? Opvolgsessie wisselwerking Vlaanderen en het Europees beleid</a:t>
            </a:r>
            <a:endParaRPr lang="nl-BE" sz="2000">
              <a:solidFill>
                <a:schemeClr val="tx1">
                  <a:lumMod val="50000"/>
                  <a:lumOff val="50000"/>
                </a:schemeClr>
              </a:solidFill>
              <a:hlinkClick r:id="rId10">
                <a:extLst>
                  <a:ext uri="{A12FA001-AC4F-418D-AE19-62706E023703}">
                    <ahyp:hlinkClr xmlns:ahyp="http://schemas.microsoft.com/office/drawing/2018/hyperlinkcolor" val="tx"/>
                  </a:ext>
                </a:extLst>
              </a:hlinkClick>
            </a:endParaRPr>
          </a:p>
          <a:p>
            <a:pPr marL="575945" lvl="1" indent="-287655">
              <a:buFontTx/>
              <a:buChar char="-"/>
            </a:pPr>
            <a:r>
              <a:rPr lang="nl-BE" sz="2000">
                <a:solidFill>
                  <a:schemeClr val="tx1">
                    <a:lumMod val="50000"/>
                    <a:lumOff val="50000"/>
                  </a:schemeClr>
                </a:solidFill>
                <a:latin typeface="FlandersArtSans-Regular"/>
                <a:hlinkClick r:id="rId11">
                  <a:extLst>
                    <a:ext uri="{A12FA001-AC4F-418D-AE19-62706E023703}">
                      <ahyp:hlinkClr xmlns:ahyp="http://schemas.microsoft.com/office/drawing/2018/hyperlinkcolor" val="tx"/>
                    </a:ext>
                  </a:extLst>
                </a:hlinkClick>
              </a:rPr>
              <a:t>AGO/DKBUZA – E-TOOL Wegwijs in de online wereld van de Europese Unie</a:t>
            </a:r>
            <a:endParaRPr lang="nl-BE" sz="2000">
              <a:solidFill>
                <a:schemeClr val="tx1">
                  <a:lumMod val="50000"/>
                  <a:lumOff val="50000"/>
                </a:schemeClr>
              </a:solidFill>
              <a:latin typeface="Flanders Art Sans"/>
              <a:hlinkClick r:id="rId11">
                <a:extLst>
                  <a:ext uri="{A12FA001-AC4F-418D-AE19-62706E023703}">
                    <ahyp:hlinkClr xmlns:ahyp="http://schemas.microsoft.com/office/drawing/2018/hyperlinkcolor" val="tx"/>
                  </a:ext>
                </a:extLst>
              </a:hlinkClick>
            </a:endParaRPr>
          </a:p>
          <a:p>
            <a:pPr marL="0" indent="0">
              <a:buNone/>
            </a:pPr>
            <a:endParaRPr lang="nl-BE" sz="2000">
              <a:solidFill>
                <a:srgbClr val="000000"/>
              </a:solidFill>
              <a:latin typeface="Flanders Art Sans"/>
            </a:endParaRPr>
          </a:p>
          <a:p>
            <a:pPr marL="171450" indent="-171450">
              <a:buFontTx/>
              <a:buChar char="-"/>
            </a:pPr>
            <a:r>
              <a:rPr lang="nl-BE"/>
              <a:t>Maak gebruik van de voorbeeldmails </a:t>
            </a:r>
          </a:p>
          <a:p>
            <a:pPr marL="171450" indent="-171450">
              <a:buFontTx/>
              <a:buChar char="-"/>
            </a:pPr>
            <a:endParaRPr lang="nl-BE"/>
          </a:p>
          <a:p>
            <a:pPr marL="0" indent="0">
              <a:buNone/>
            </a:pPr>
            <a:endParaRPr lang="nl-BE"/>
          </a:p>
          <a:p>
            <a:pPr marL="171450" indent="-171450">
              <a:buFontTx/>
              <a:buChar char="-"/>
            </a:pPr>
            <a:endParaRPr lang="nl-BE"/>
          </a:p>
          <a:p>
            <a:pPr marL="459105" lvl="1" indent="-171450">
              <a:buFontTx/>
              <a:buChar char="-"/>
            </a:pPr>
            <a:endParaRPr lang="nl-BE"/>
          </a:p>
        </p:txBody>
      </p:sp>
    </p:spTree>
    <p:custDataLst>
      <p:tags r:id="rId1"/>
    </p:custDataLst>
    <p:extLst>
      <p:ext uri="{BB962C8B-B14F-4D97-AF65-F5344CB8AC3E}">
        <p14:creationId xmlns:p14="http://schemas.microsoft.com/office/powerpoint/2010/main" val="753128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AAC4A4-03D2-C173-F11A-B76B096958B6}"/>
              </a:ext>
            </a:extLst>
          </p:cNvPr>
          <p:cNvSpPr>
            <a:spLocks noGrp="1"/>
          </p:cNvSpPr>
          <p:nvPr>
            <p:ph type="title"/>
          </p:nvPr>
        </p:nvSpPr>
        <p:spPr/>
        <p:txBody>
          <a:bodyPr/>
          <a:lstStyle/>
          <a:p>
            <a:r>
              <a:rPr lang="nl-BE"/>
              <a:t>Zijn er nog vragen? </a:t>
            </a:r>
          </a:p>
        </p:txBody>
      </p:sp>
    </p:spTree>
    <p:custDataLst>
      <p:tags r:id="rId1"/>
    </p:custDataLst>
    <p:extLst>
      <p:ext uri="{BB962C8B-B14F-4D97-AF65-F5344CB8AC3E}">
        <p14:creationId xmlns:p14="http://schemas.microsoft.com/office/powerpoint/2010/main" val="42154676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9BAB479-2FF7-D1EE-1640-6ADB75AD393A}"/>
              </a:ext>
            </a:extLst>
          </p:cNvPr>
          <p:cNvSpPr>
            <a:spLocks noGrp="1"/>
          </p:cNvSpPr>
          <p:nvPr>
            <p:ph type="ctrTitle"/>
          </p:nvPr>
        </p:nvSpPr>
        <p:spPr>
          <a:xfrm>
            <a:off x="6480699" y="1994700"/>
            <a:ext cx="5164658" cy="2648548"/>
          </a:xfrm>
        </p:spPr>
        <p:txBody>
          <a:bodyPr/>
          <a:lstStyle/>
          <a:p>
            <a:pPr algn="ctr"/>
            <a:r>
              <a:rPr lang="en-US"/>
              <a:t>Dank </a:t>
            </a:r>
            <a:r>
              <a:rPr lang="en-US" err="1"/>
              <a:t>voor</a:t>
            </a:r>
            <a:r>
              <a:rPr lang="en-US"/>
              <a:t> de </a:t>
            </a:r>
            <a:r>
              <a:rPr lang="en-US" err="1"/>
              <a:t>goede</a:t>
            </a:r>
            <a:r>
              <a:rPr lang="en-US"/>
              <a:t> </a:t>
            </a:r>
            <a:r>
              <a:rPr lang="en-US" err="1"/>
              <a:t>samenwerking</a:t>
            </a:r>
            <a:r>
              <a:rPr lang="en-US"/>
              <a:t>!</a:t>
            </a:r>
          </a:p>
        </p:txBody>
      </p:sp>
      <p:sp>
        <p:nvSpPr>
          <p:cNvPr id="14" name="Subtitle 2">
            <a:extLst>
              <a:ext uri="{FF2B5EF4-FFF2-40B4-BE49-F238E27FC236}">
                <a16:creationId xmlns:a16="http://schemas.microsoft.com/office/drawing/2014/main" id="{6471C8BA-C918-3D5B-CD2B-1830175CE5EE}"/>
              </a:ext>
            </a:extLst>
          </p:cNvPr>
          <p:cNvSpPr>
            <a:spLocks noGrp="1"/>
          </p:cNvSpPr>
          <p:nvPr>
            <p:ph type="subTitle" idx="1"/>
          </p:nvPr>
        </p:nvSpPr>
        <p:spPr>
          <a:xfrm>
            <a:off x="5347635" y="4812858"/>
            <a:ext cx="5811384" cy="316637"/>
          </a:xfrm>
        </p:spPr>
        <p:txBody>
          <a:bodyPr/>
          <a:lstStyle/>
          <a:p>
            <a:endParaRPr lang="en-US"/>
          </a:p>
        </p:txBody>
      </p:sp>
      <p:pic>
        <p:nvPicPr>
          <p:cNvPr id="7" name="Tijdelijke aanduiding voor afbeelding 6" descr="Afbeelding met clipart, tekening, Kinderkunst, illustratie&#10;&#10;Automatisch gegenereerde beschrijving">
            <a:extLst>
              <a:ext uri="{FF2B5EF4-FFF2-40B4-BE49-F238E27FC236}">
                <a16:creationId xmlns:a16="http://schemas.microsoft.com/office/drawing/2014/main" id="{756760C1-7E5E-3B89-05F5-E97C798A0153}"/>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7651" r="2" b="7653"/>
          <a:stretch/>
        </p:blipFill>
        <p:spPr>
          <a:xfrm>
            <a:off x="367953" y="295254"/>
            <a:ext cx="5747787" cy="6271200"/>
          </a:xfrm>
          <a:prstGeom prst="rect">
            <a:avLst/>
          </a:prstGeom>
          <a:noFill/>
        </p:spPr>
      </p:pic>
      <p:sp>
        <p:nvSpPr>
          <p:cNvPr id="4" name="Tijdelijke aanduiding voor datum 3" hidden="1">
            <a:extLst>
              <a:ext uri="{FF2B5EF4-FFF2-40B4-BE49-F238E27FC236}">
                <a16:creationId xmlns:a16="http://schemas.microsoft.com/office/drawing/2014/main" id="{4C65CFB1-3726-7F49-463E-92172CA08369}"/>
              </a:ext>
            </a:extLst>
          </p:cNvPr>
          <p:cNvSpPr>
            <a:spLocks noGrp="1"/>
          </p:cNvSpPr>
          <p:nvPr>
            <p:ph type="dt" sz="half" idx="4294967295"/>
          </p:nvPr>
        </p:nvSpPr>
        <p:spPr>
          <a:xfrm>
            <a:off x="1026289" y="5032264"/>
            <a:ext cx="1815971" cy="322497"/>
          </a:xfrm>
        </p:spPr>
        <p:txBody>
          <a:bodyPr/>
          <a:lstStyle/>
          <a:p>
            <a:pPr>
              <a:spcAft>
                <a:spcPts val="600"/>
              </a:spcAft>
            </a:pPr>
            <a:fld id="{A07396DC-154C-4421-BFA6-4C3BEBA99ED0}" type="datetime1">
              <a:rPr lang="nl-BE" smtClean="0"/>
              <a:pPr>
                <a:spcAft>
                  <a:spcPts val="600"/>
                </a:spcAft>
              </a:pPr>
              <a:t>6/11/2023</a:t>
            </a:fld>
            <a:endParaRPr lang="nl-BE"/>
          </a:p>
        </p:txBody>
      </p:sp>
    </p:spTree>
    <p:custDataLst>
      <p:tags r:id="rId1"/>
    </p:custDataLst>
    <p:extLst>
      <p:ext uri="{BB962C8B-B14F-4D97-AF65-F5344CB8AC3E}">
        <p14:creationId xmlns:p14="http://schemas.microsoft.com/office/powerpoint/2010/main" val="194561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Tijdelijke aanduiding voor afbeelding 22" descr="Afbeelding met tekst, elektronica, toetsenbord&#10;&#10;Automatisch gegenereerde beschrijving">
            <a:extLst>
              <a:ext uri="{FF2B5EF4-FFF2-40B4-BE49-F238E27FC236}">
                <a16:creationId xmlns:a16="http://schemas.microsoft.com/office/drawing/2014/main" id="{8921EDAF-F918-4B60-8E42-F60C04EAEF6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984" b="8984"/>
          <a:stretch>
            <a:fillRect/>
          </a:stretch>
        </p:blipFill>
        <p:spPr/>
      </p:pic>
      <p:sp>
        <p:nvSpPr>
          <p:cNvPr id="16" name="Tijdelijke aanduiding voor tekst 15">
            <a:extLst>
              <a:ext uri="{FF2B5EF4-FFF2-40B4-BE49-F238E27FC236}">
                <a16:creationId xmlns:a16="http://schemas.microsoft.com/office/drawing/2014/main" id="{BF86E796-D8DE-4447-AA63-46754D5A3C6B}"/>
              </a:ext>
            </a:extLst>
          </p:cNvPr>
          <p:cNvSpPr>
            <a:spLocks noGrp="1"/>
          </p:cNvSpPr>
          <p:nvPr>
            <p:ph type="body" sz="quarter" idx="13"/>
          </p:nvPr>
        </p:nvSpPr>
        <p:spPr/>
        <p:txBody>
          <a:bodyPr/>
          <a:lstStyle/>
          <a:p>
            <a:endParaRPr lang="nl-BE">
              <a:latin typeface="Flanders Art Sans"/>
            </a:endParaRPr>
          </a:p>
          <a:p>
            <a:r>
              <a:rPr lang="nl-BE">
                <a:latin typeface="Flanders Art Sans"/>
              </a:rPr>
              <a:t>HRBP-netwerk</a:t>
            </a:r>
            <a:endParaRPr lang="nl-BE"/>
          </a:p>
          <a:p>
            <a:endParaRPr lang="nl-BE"/>
          </a:p>
        </p:txBody>
      </p:sp>
      <p:sp>
        <p:nvSpPr>
          <p:cNvPr id="4" name="Titel 3">
            <a:extLst>
              <a:ext uri="{FF2B5EF4-FFF2-40B4-BE49-F238E27FC236}">
                <a16:creationId xmlns:a16="http://schemas.microsoft.com/office/drawing/2014/main" id="{F85864BA-B388-4FF4-90BB-09BA8C893EE4}"/>
              </a:ext>
            </a:extLst>
          </p:cNvPr>
          <p:cNvSpPr>
            <a:spLocks noGrp="1"/>
          </p:cNvSpPr>
          <p:nvPr>
            <p:ph type="title"/>
          </p:nvPr>
        </p:nvSpPr>
        <p:spPr>
          <a:xfrm>
            <a:off x="0" y="425302"/>
            <a:ext cx="12100560" cy="1215958"/>
          </a:xfrm>
        </p:spPr>
        <p:txBody>
          <a:bodyPr/>
          <a:lstStyle/>
          <a:p>
            <a:r>
              <a:rPr lang="nl-BE"/>
              <a:t>HR-agenda vooruitzicht</a:t>
            </a:r>
          </a:p>
        </p:txBody>
      </p:sp>
      <p:sp>
        <p:nvSpPr>
          <p:cNvPr id="7" name="Tijdelijke aanduiding voor tekst 6">
            <a:extLst>
              <a:ext uri="{FF2B5EF4-FFF2-40B4-BE49-F238E27FC236}">
                <a16:creationId xmlns:a16="http://schemas.microsoft.com/office/drawing/2014/main" id="{AC0B3538-7703-491B-AC7D-4F29769453BA}"/>
              </a:ext>
            </a:extLst>
          </p:cNvPr>
          <p:cNvSpPr>
            <a:spLocks noGrp="1"/>
          </p:cNvSpPr>
          <p:nvPr>
            <p:ph type="body" sz="quarter" idx="14"/>
          </p:nvPr>
        </p:nvSpPr>
        <p:spPr/>
        <p:txBody>
          <a:bodyPr/>
          <a:lstStyle/>
          <a:p>
            <a:endParaRPr lang="nl-BE"/>
          </a:p>
        </p:txBody>
      </p:sp>
      <p:sp>
        <p:nvSpPr>
          <p:cNvPr id="8" name="Tijdelijke aanduiding voor tekst 7">
            <a:extLst>
              <a:ext uri="{FF2B5EF4-FFF2-40B4-BE49-F238E27FC236}">
                <a16:creationId xmlns:a16="http://schemas.microsoft.com/office/drawing/2014/main" id="{80C57120-9BE5-44DC-9E43-670262020AF7}"/>
              </a:ext>
            </a:extLst>
          </p:cNvPr>
          <p:cNvSpPr>
            <a:spLocks noGrp="1"/>
          </p:cNvSpPr>
          <p:nvPr>
            <p:ph type="body" sz="quarter" idx="15"/>
          </p:nvPr>
        </p:nvSpPr>
        <p:spPr/>
        <p:txBody>
          <a:bodyPr/>
          <a:lstStyle/>
          <a:p>
            <a:r>
              <a:rPr lang="nl-BE">
                <a:latin typeface="Flanders Art Sans"/>
              </a:rPr>
              <a:t>HR-infonetwerk</a:t>
            </a:r>
            <a:endParaRPr lang="en-US"/>
          </a:p>
        </p:txBody>
      </p:sp>
      <p:sp>
        <p:nvSpPr>
          <p:cNvPr id="9" name="Tijdelijke aanduiding voor tekst 8">
            <a:extLst>
              <a:ext uri="{FF2B5EF4-FFF2-40B4-BE49-F238E27FC236}">
                <a16:creationId xmlns:a16="http://schemas.microsoft.com/office/drawing/2014/main" id="{44051EAB-8B83-4898-ACAB-597F680F98F3}"/>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52529ED1-5A7B-4987-8A15-87E83F577781}"/>
              </a:ext>
            </a:extLst>
          </p:cNvPr>
          <p:cNvSpPr>
            <a:spLocks noGrp="1"/>
          </p:cNvSpPr>
          <p:nvPr>
            <p:ph type="body" sz="quarter" idx="17"/>
          </p:nvPr>
        </p:nvSpPr>
        <p:spPr/>
        <p:txBody>
          <a:bodyPr/>
          <a:lstStyle/>
          <a:p>
            <a:r>
              <a:rPr lang="nl-BE"/>
              <a:t>HR-infonetwerk</a:t>
            </a:r>
          </a:p>
        </p:txBody>
      </p:sp>
      <p:sp>
        <p:nvSpPr>
          <p:cNvPr id="11" name="Tijdelijke aanduiding voor tekst 10">
            <a:extLst>
              <a:ext uri="{FF2B5EF4-FFF2-40B4-BE49-F238E27FC236}">
                <a16:creationId xmlns:a16="http://schemas.microsoft.com/office/drawing/2014/main" id="{BC06D528-5B0A-4D63-BB06-08C1DD083CD3}"/>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2002FEBD-1027-4999-8F14-3398BC91706E}"/>
              </a:ext>
            </a:extLst>
          </p:cNvPr>
          <p:cNvSpPr>
            <a:spLocks noGrp="1"/>
          </p:cNvSpPr>
          <p:nvPr>
            <p:ph type="body" sz="quarter" idx="19"/>
          </p:nvPr>
        </p:nvSpPr>
        <p:spPr/>
        <p:txBody>
          <a:bodyPr/>
          <a:lstStyle/>
          <a:p>
            <a:r>
              <a:rPr lang="nl-BE"/>
              <a:t>HR-infonetwerk</a:t>
            </a:r>
          </a:p>
        </p:txBody>
      </p:sp>
      <p:sp>
        <p:nvSpPr>
          <p:cNvPr id="13" name="Tijdelijke aanduiding voor tekst 12">
            <a:extLst>
              <a:ext uri="{FF2B5EF4-FFF2-40B4-BE49-F238E27FC236}">
                <a16:creationId xmlns:a16="http://schemas.microsoft.com/office/drawing/2014/main" id="{CB995923-37CC-4D03-AF4D-ECFC80CB4DC1}"/>
              </a:ext>
            </a:extLst>
          </p:cNvPr>
          <p:cNvSpPr>
            <a:spLocks noGrp="1"/>
          </p:cNvSpPr>
          <p:nvPr>
            <p:ph type="body" sz="quarter" idx="20"/>
          </p:nvPr>
        </p:nvSpPr>
        <p:spPr/>
        <p:txBody>
          <a:bodyPr/>
          <a:lstStyle/>
          <a:p>
            <a:endParaRPr lang="nl-BE"/>
          </a:p>
        </p:txBody>
      </p:sp>
      <p:sp>
        <p:nvSpPr>
          <p:cNvPr id="14" name="Tijdelijke aanduiding voor tekst 13">
            <a:extLst>
              <a:ext uri="{FF2B5EF4-FFF2-40B4-BE49-F238E27FC236}">
                <a16:creationId xmlns:a16="http://schemas.microsoft.com/office/drawing/2014/main" id="{72A6EE6D-81E8-4BD0-839A-962894F67311}"/>
              </a:ext>
            </a:extLst>
          </p:cNvPr>
          <p:cNvSpPr>
            <a:spLocks noGrp="1"/>
          </p:cNvSpPr>
          <p:nvPr>
            <p:ph type="body" sz="quarter" idx="21"/>
          </p:nvPr>
        </p:nvSpPr>
        <p:spPr/>
        <p:txBody>
          <a:bodyPr/>
          <a:lstStyle/>
          <a:p>
            <a:r>
              <a:rPr lang="nl-BE">
                <a:latin typeface="Flanders Art Sans"/>
              </a:rPr>
              <a:t>HRBP-netwerk</a:t>
            </a:r>
            <a:endParaRPr lang="nl-BE"/>
          </a:p>
        </p:txBody>
      </p:sp>
      <p:sp>
        <p:nvSpPr>
          <p:cNvPr id="15" name="Tijdelijke aanduiding voor tekst 14">
            <a:extLst>
              <a:ext uri="{FF2B5EF4-FFF2-40B4-BE49-F238E27FC236}">
                <a16:creationId xmlns:a16="http://schemas.microsoft.com/office/drawing/2014/main" id="{3D2C914F-F62C-4F79-9F46-50109D2C328B}"/>
              </a:ext>
            </a:extLst>
          </p:cNvPr>
          <p:cNvSpPr>
            <a:spLocks noGrp="1"/>
          </p:cNvSpPr>
          <p:nvPr>
            <p:ph type="body" sz="quarter" idx="22"/>
          </p:nvPr>
        </p:nvSpPr>
        <p:spPr/>
        <p:txBody>
          <a:bodyPr/>
          <a:lstStyle/>
          <a:p>
            <a:endParaRPr lang="nl-BE"/>
          </a:p>
        </p:txBody>
      </p:sp>
      <p:sp>
        <p:nvSpPr>
          <p:cNvPr id="25" name="Tekstvak 24">
            <a:extLst>
              <a:ext uri="{FF2B5EF4-FFF2-40B4-BE49-F238E27FC236}">
                <a16:creationId xmlns:a16="http://schemas.microsoft.com/office/drawing/2014/main" id="{762CF546-71A1-411B-A103-716754DEA5AB}"/>
              </a:ext>
            </a:extLst>
          </p:cNvPr>
          <p:cNvSpPr txBox="1"/>
          <p:nvPr/>
        </p:nvSpPr>
        <p:spPr>
          <a:xfrm>
            <a:off x="527669" y="2658803"/>
            <a:ext cx="601084" cy="461665"/>
          </a:xfrm>
          <a:prstGeom prst="rect">
            <a:avLst/>
          </a:prstGeom>
          <a:noFill/>
        </p:spPr>
        <p:txBody>
          <a:bodyPr wrap="square" lIns="91440" tIns="45720" rIns="91440" bIns="45720" rtlCol="0" anchor="t">
            <a:spAutoFit/>
          </a:bodyPr>
          <a:lstStyle/>
          <a:p>
            <a:pPr algn="ctr">
              <a:defRPr/>
            </a:pPr>
            <a:r>
              <a:rPr lang="nl-BE" sz="1200">
                <a:solidFill>
                  <a:srgbClr val="000000"/>
                </a:solidFill>
                <a:latin typeface="Flanders Art Sans"/>
              </a:rPr>
              <a:t>22</a:t>
            </a:r>
            <a:br>
              <a:rPr lang="nl-BE" sz="1200">
                <a:solidFill>
                  <a:srgbClr val="000000"/>
                </a:solidFill>
                <a:latin typeface="Flanders Art Sans"/>
              </a:rPr>
            </a:br>
            <a:r>
              <a:rPr lang="nl-BE" sz="1200">
                <a:solidFill>
                  <a:srgbClr val="000000"/>
                </a:solidFill>
                <a:latin typeface="Flanders Art Sans"/>
              </a:rPr>
              <a:t>nov</a:t>
            </a:r>
            <a:endParaRPr lang="nl-BE" sz="1200" b="0" i="0" u="none" strike="noStrike" kern="1200" cap="none" spc="0" normalizeH="0" baseline="0" noProof="0">
              <a:ln>
                <a:noFill/>
              </a:ln>
              <a:solidFill>
                <a:srgbClr val="000000"/>
              </a:solidFill>
              <a:effectLst/>
              <a:uLnTx/>
              <a:uFillTx/>
              <a:latin typeface="Flanders Art Sans"/>
            </a:endParaRPr>
          </a:p>
        </p:txBody>
      </p:sp>
      <p:sp>
        <p:nvSpPr>
          <p:cNvPr id="26" name="Tekstvak 25">
            <a:extLst>
              <a:ext uri="{FF2B5EF4-FFF2-40B4-BE49-F238E27FC236}">
                <a16:creationId xmlns:a16="http://schemas.microsoft.com/office/drawing/2014/main" id="{7C0B6BF9-526C-4030-B472-C7B7BF78750C}"/>
              </a:ext>
            </a:extLst>
          </p:cNvPr>
          <p:cNvSpPr txBox="1"/>
          <p:nvPr/>
        </p:nvSpPr>
        <p:spPr>
          <a:xfrm>
            <a:off x="586941" y="3364417"/>
            <a:ext cx="461747" cy="461665"/>
          </a:xfrm>
          <a:prstGeom prst="rect">
            <a:avLst/>
          </a:prstGeom>
          <a:noFill/>
        </p:spPr>
        <p:txBody>
          <a:bodyPr wrap="square" lIns="91440" tIns="45720" rIns="91440" bIns="45720" rtlCol="0" anchor="t">
            <a:spAutoFit/>
          </a:bodyPr>
          <a:lstStyle/>
          <a:p>
            <a:pPr algn="ctr">
              <a:defRPr/>
            </a:pPr>
            <a:r>
              <a:rPr lang="nl-BE" sz="1200">
                <a:solidFill>
                  <a:srgbClr val="000000"/>
                </a:solidFill>
                <a:latin typeface="Flanders Art Sans"/>
              </a:rPr>
              <a:t>28</a:t>
            </a:r>
            <a:br>
              <a:rPr lang="nl-BE" sz="1200">
                <a:solidFill>
                  <a:srgbClr val="000000"/>
                </a:solidFill>
                <a:latin typeface="Flanders Art Sans"/>
              </a:rPr>
            </a:br>
            <a:r>
              <a:rPr lang="nl-BE" sz="1200">
                <a:solidFill>
                  <a:srgbClr val="000000"/>
                </a:solidFill>
                <a:latin typeface="Flanders Art Sans"/>
              </a:rPr>
              <a:t>nov</a:t>
            </a:r>
            <a:endParaRPr lang="nl-BE" sz="1200" b="0" i="0" u="none" strike="noStrike" kern="1200" cap="none" spc="0" normalizeH="0" baseline="0" noProof="0">
              <a:ln>
                <a:noFill/>
              </a:ln>
              <a:solidFill>
                <a:srgbClr val="000000"/>
              </a:solidFill>
              <a:effectLst/>
              <a:uLnTx/>
              <a:uFillTx/>
              <a:latin typeface="Flanders Art Sans"/>
            </a:endParaRPr>
          </a:p>
        </p:txBody>
      </p:sp>
      <p:sp>
        <p:nvSpPr>
          <p:cNvPr id="29" name="Tekstvak 28">
            <a:extLst>
              <a:ext uri="{FF2B5EF4-FFF2-40B4-BE49-F238E27FC236}">
                <a16:creationId xmlns:a16="http://schemas.microsoft.com/office/drawing/2014/main" id="{2DA31C47-8719-4FD3-B08F-69132462B44F}"/>
              </a:ext>
            </a:extLst>
          </p:cNvPr>
          <p:cNvSpPr txBox="1"/>
          <p:nvPr/>
        </p:nvSpPr>
        <p:spPr>
          <a:xfrm>
            <a:off x="476169" y="4117338"/>
            <a:ext cx="652584" cy="461665"/>
          </a:xfrm>
          <a:prstGeom prst="rect">
            <a:avLst/>
          </a:prstGeom>
          <a:noFill/>
        </p:spPr>
        <p:txBody>
          <a:bodyPr wrap="square" lIns="91440" tIns="45720" rIns="91440" bIns="45720" rtlCol="0" anchor="t">
            <a:spAutoFit/>
          </a:bodyPr>
          <a:lstStyle/>
          <a:p>
            <a:pPr algn="ctr">
              <a:defRPr/>
            </a:pPr>
            <a:r>
              <a:rPr lang="nl-BE" sz="1200">
                <a:latin typeface="Flanders Art Sans"/>
              </a:rPr>
              <a:t>12</a:t>
            </a:r>
            <a:br>
              <a:rPr lang="nl-BE" sz="1200">
                <a:latin typeface="Flanders Art Sans"/>
              </a:rPr>
            </a:br>
            <a:r>
              <a:rPr lang="nl-BE" sz="1200">
                <a:latin typeface="Flanders Art Sans"/>
              </a:rPr>
              <a:t>dec</a:t>
            </a:r>
            <a:endParaRPr lang="nl-BE" sz="1200" b="0" i="0" u="none" strike="noStrike" kern="1200" cap="none" spc="0" normalizeH="0" baseline="0" noProof="0">
              <a:ln>
                <a:noFill/>
              </a:ln>
              <a:effectLst/>
              <a:uLnTx/>
              <a:uFillTx/>
              <a:latin typeface="Flanders Art Sans"/>
            </a:endParaRPr>
          </a:p>
        </p:txBody>
      </p:sp>
      <p:sp>
        <p:nvSpPr>
          <p:cNvPr id="20" name="Tekstvak 19">
            <a:extLst>
              <a:ext uri="{FF2B5EF4-FFF2-40B4-BE49-F238E27FC236}">
                <a16:creationId xmlns:a16="http://schemas.microsoft.com/office/drawing/2014/main" id="{1314AF82-1C82-47E0-AB0B-9FC1CC1FFF97}"/>
              </a:ext>
            </a:extLst>
          </p:cNvPr>
          <p:cNvSpPr txBox="1"/>
          <p:nvPr/>
        </p:nvSpPr>
        <p:spPr>
          <a:xfrm>
            <a:off x="531332" y="4866352"/>
            <a:ext cx="545122" cy="461665"/>
          </a:xfrm>
          <a:prstGeom prst="rect">
            <a:avLst/>
          </a:prstGeom>
          <a:noFill/>
        </p:spPr>
        <p:txBody>
          <a:bodyPr wrap="square" lIns="91440" tIns="45720" rIns="91440" bIns="45720" rtlCol="0" anchor="t">
            <a:spAutoFit/>
          </a:bodyPr>
          <a:lstStyle/>
          <a:p>
            <a:pPr algn="ctr">
              <a:defRPr/>
            </a:pPr>
            <a:r>
              <a:rPr lang="nl-BE" sz="1200">
                <a:latin typeface="Flanders Art Sans"/>
              </a:rPr>
              <a:t>16</a:t>
            </a:r>
            <a:endParaRPr lang="en-US"/>
          </a:p>
          <a:p>
            <a:pPr marL="0" marR="0" lvl="0" indent="0" algn="ctr" defTabSz="914400">
              <a:lnSpc>
                <a:spcPct val="100000"/>
              </a:lnSpc>
              <a:spcBef>
                <a:spcPts val="0"/>
              </a:spcBef>
              <a:spcAft>
                <a:spcPts val="0"/>
              </a:spcAft>
              <a:buClrTx/>
              <a:buSzTx/>
              <a:buFontTx/>
              <a:buNone/>
              <a:tabLst/>
              <a:defRPr/>
            </a:pPr>
            <a:r>
              <a:rPr lang="nl-BE" sz="1200"/>
              <a:t>jan</a:t>
            </a:r>
          </a:p>
        </p:txBody>
      </p:sp>
      <p:sp>
        <p:nvSpPr>
          <p:cNvPr id="21" name="Tekstvak 20">
            <a:extLst>
              <a:ext uri="{FF2B5EF4-FFF2-40B4-BE49-F238E27FC236}">
                <a16:creationId xmlns:a16="http://schemas.microsoft.com/office/drawing/2014/main" id="{96D2D263-CBA5-49F5-973D-78D18350E143}"/>
              </a:ext>
            </a:extLst>
          </p:cNvPr>
          <p:cNvSpPr txBox="1"/>
          <p:nvPr/>
        </p:nvSpPr>
        <p:spPr>
          <a:xfrm>
            <a:off x="589947" y="5616527"/>
            <a:ext cx="457200" cy="461665"/>
          </a:xfrm>
          <a:prstGeom prst="rect">
            <a:avLst/>
          </a:prstGeom>
          <a:noFill/>
        </p:spPr>
        <p:txBody>
          <a:bodyPr wrap="square" lIns="91440" tIns="45720" rIns="91440" bIns="45720" rtlCol="0" anchor="t">
            <a:spAutoFit/>
          </a:bodyPr>
          <a:lstStyle/>
          <a:p>
            <a:pPr algn="ctr">
              <a:defRPr/>
            </a:pPr>
            <a:r>
              <a:rPr lang="nl-BE" sz="1200">
                <a:latin typeface="Flanders Art Sans"/>
              </a:rPr>
              <a:t>17 </a:t>
            </a:r>
            <a:br>
              <a:rPr lang="nl-BE" sz="1200">
                <a:latin typeface="Flanders Art Sans"/>
              </a:rPr>
            </a:br>
            <a:r>
              <a:rPr lang="nl-BE" sz="1200">
                <a:latin typeface="Flanders Art Sans"/>
              </a:rPr>
              <a:t>jan</a:t>
            </a:r>
            <a:endParaRPr lang="nl-BE" sz="1200" b="0" i="0" u="none" strike="noStrike" kern="1200" cap="none" spc="0" normalizeH="0" baseline="0" noProof="0">
              <a:ln>
                <a:noFill/>
              </a:ln>
              <a:effectLst/>
              <a:uLnTx/>
              <a:uFillTx/>
              <a:latin typeface="Flanders Art Sans"/>
            </a:endParaRPr>
          </a:p>
        </p:txBody>
      </p:sp>
    </p:spTree>
    <p:extLst>
      <p:ext uri="{BB962C8B-B14F-4D97-AF65-F5344CB8AC3E}">
        <p14:creationId xmlns:p14="http://schemas.microsoft.com/office/powerpoint/2010/main" val="1603319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1813637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BEC42D69-27EF-43A7-960C-BCA3B5D1ECBB}"/>
              </a:ext>
            </a:extLst>
          </p:cNvPr>
          <p:cNvGrpSpPr/>
          <p:nvPr/>
        </p:nvGrpSpPr>
        <p:grpSpPr>
          <a:xfrm>
            <a:off x="-35950" y="972334"/>
            <a:ext cx="12201361" cy="400110"/>
            <a:chOff x="-35950" y="2048628"/>
            <a:chExt cx="12201361" cy="400110"/>
          </a:xfrm>
        </p:grpSpPr>
        <p:sp>
          <p:nvSpPr>
            <p:cNvPr id="3" name="Tekstvak 2">
              <a:extLst>
                <a:ext uri="{FF2B5EF4-FFF2-40B4-BE49-F238E27FC236}">
                  <a16:creationId xmlns:a16="http://schemas.microsoft.com/office/drawing/2014/main" id="{55A222B8-2936-43B4-96E2-5E98AFF50C17}"/>
                </a:ext>
              </a:extLst>
            </p:cNvPr>
            <p:cNvSpPr txBox="1"/>
            <p:nvPr/>
          </p:nvSpPr>
          <p:spPr>
            <a:xfrm>
              <a:off x="-35950" y="2048628"/>
              <a:ext cx="1558835" cy="246221"/>
            </a:xfrm>
            <a:prstGeom prst="rect">
              <a:avLst/>
            </a:prstGeom>
            <a:noFill/>
          </p:spPr>
          <p:txBody>
            <a:bodyPr wrap="square" rtlCol="0">
              <a:spAutoFit/>
            </a:bodyPr>
            <a:lstStyle/>
            <a:p>
              <a:pPr algn="ctr"/>
              <a:r>
                <a:rPr lang="nl-BE" sz="1000"/>
                <a:t>Archeologievlag</a:t>
              </a:r>
            </a:p>
          </p:txBody>
        </p:sp>
        <p:sp>
          <p:nvSpPr>
            <p:cNvPr id="64" name="Tekstvak 63">
              <a:extLst>
                <a:ext uri="{FF2B5EF4-FFF2-40B4-BE49-F238E27FC236}">
                  <a16:creationId xmlns:a16="http://schemas.microsoft.com/office/drawing/2014/main" id="{B8C61482-5230-459F-88F7-D83FDCAA7005}"/>
                </a:ext>
              </a:extLst>
            </p:cNvPr>
            <p:cNvSpPr txBox="1"/>
            <p:nvPr/>
          </p:nvSpPr>
          <p:spPr>
            <a:xfrm>
              <a:off x="1342116" y="2048628"/>
              <a:ext cx="1198880" cy="400110"/>
            </a:xfrm>
            <a:prstGeom prst="rect">
              <a:avLst/>
            </a:prstGeom>
            <a:noFill/>
          </p:spPr>
          <p:txBody>
            <a:bodyPr wrap="square" rtlCol="0">
              <a:spAutoFit/>
            </a:bodyPr>
            <a:lstStyle/>
            <a:p>
              <a:pPr algn="ctr"/>
              <a:r>
                <a:rPr lang="nl-BE" sz="1000" err="1"/>
                <a:t>Arbeids-ongeschiktheid</a:t>
              </a:r>
              <a:endParaRPr lang="nl-BE" sz="1000"/>
            </a:p>
          </p:txBody>
        </p:sp>
        <p:sp>
          <p:nvSpPr>
            <p:cNvPr id="69" name="Tekstvak 68">
              <a:extLst>
                <a:ext uri="{FF2B5EF4-FFF2-40B4-BE49-F238E27FC236}">
                  <a16:creationId xmlns:a16="http://schemas.microsoft.com/office/drawing/2014/main" id="{3720659A-BCD6-4FC4-987B-857B1A9949CB}"/>
                </a:ext>
              </a:extLst>
            </p:cNvPr>
            <p:cNvSpPr txBox="1"/>
            <p:nvPr/>
          </p:nvSpPr>
          <p:spPr>
            <a:xfrm>
              <a:off x="2442447" y="2048628"/>
              <a:ext cx="1558835" cy="246221"/>
            </a:xfrm>
            <a:prstGeom prst="rect">
              <a:avLst/>
            </a:prstGeom>
            <a:noFill/>
          </p:spPr>
          <p:txBody>
            <a:bodyPr wrap="square" rtlCol="0">
              <a:spAutoFit/>
            </a:bodyPr>
            <a:lstStyle/>
            <a:p>
              <a:pPr algn="ctr"/>
              <a:r>
                <a:rPr lang="nl-BE" sz="1000"/>
                <a:t>Auditorium</a:t>
              </a:r>
            </a:p>
          </p:txBody>
        </p:sp>
        <p:sp>
          <p:nvSpPr>
            <p:cNvPr id="70" name="Tekstvak 69">
              <a:extLst>
                <a:ext uri="{FF2B5EF4-FFF2-40B4-BE49-F238E27FC236}">
                  <a16:creationId xmlns:a16="http://schemas.microsoft.com/office/drawing/2014/main" id="{75F051D8-1448-4F65-A1A6-E843A42D2455}"/>
                </a:ext>
              </a:extLst>
            </p:cNvPr>
            <p:cNvSpPr txBox="1"/>
            <p:nvPr/>
          </p:nvSpPr>
          <p:spPr>
            <a:xfrm>
              <a:off x="4150360" y="2048628"/>
              <a:ext cx="748346" cy="246221"/>
            </a:xfrm>
            <a:prstGeom prst="rect">
              <a:avLst/>
            </a:prstGeom>
            <a:noFill/>
          </p:spPr>
          <p:txBody>
            <a:bodyPr wrap="square" rtlCol="0">
              <a:spAutoFit/>
            </a:bodyPr>
            <a:lstStyle/>
            <a:p>
              <a:pPr algn="ctr"/>
              <a:r>
                <a:rPr lang="nl-BE" sz="1000"/>
                <a:t>Bericht </a:t>
              </a:r>
            </a:p>
          </p:txBody>
        </p:sp>
        <p:sp>
          <p:nvSpPr>
            <p:cNvPr id="71" name="Tekstvak 70">
              <a:extLst>
                <a:ext uri="{FF2B5EF4-FFF2-40B4-BE49-F238E27FC236}">
                  <a16:creationId xmlns:a16="http://schemas.microsoft.com/office/drawing/2014/main" id="{2DB1094D-46AD-412A-A5DC-FA721C726EC2}"/>
                </a:ext>
              </a:extLst>
            </p:cNvPr>
            <p:cNvSpPr txBox="1"/>
            <p:nvPr/>
          </p:nvSpPr>
          <p:spPr>
            <a:xfrm>
              <a:off x="5411834" y="2048628"/>
              <a:ext cx="748346" cy="246221"/>
            </a:xfrm>
            <a:prstGeom prst="rect">
              <a:avLst/>
            </a:prstGeom>
            <a:noFill/>
          </p:spPr>
          <p:txBody>
            <a:bodyPr wrap="square" rtlCol="0">
              <a:spAutoFit/>
            </a:bodyPr>
            <a:lstStyle/>
            <a:p>
              <a:pPr algn="ctr"/>
              <a:r>
                <a:rPr lang="nl-BE" sz="1000"/>
                <a:t>Circulair</a:t>
              </a:r>
            </a:p>
          </p:txBody>
        </p:sp>
        <p:sp>
          <p:nvSpPr>
            <p:cNvPr id="72" name="Tekstvak 71">
              <a:extLst>
                <a:ext uri="{FF2B5EF4-FFF2-40B4-BE49-F238E27FC236}">
                  <a16:creationId xmlns:a16="http://schemas.microsoft.com/office/drawing/2014/main" id="{30C13BD2-9E1B-4F42-9C77-6B007127D1F3}"/>
                </a:ext>
              </a:extLst>
            </p:cNvPr>
            <p:cNvSpPr txBox="1"/>
            <p:nvPr/>
          </p:nvSpPr>
          <p:spPr>
            <a:xfrm>
              <a:off x="6205603" y="2048628"/>
              <a:ext cx="1419116" cy="246221"/>
            </a:xfrm>
            <a:prstGeom prst="rect">
              <a:avLst/>
            </a:prstGeom>
            <a:noFill/>
          </p:spPr>
          <p:txBody>
            <a:bodyPr wrap="square" rtlCol="0">
              <a:spAutoFit/>
            </a:bodyPr>
            <a:lstStyle/>
            <a:p>
              <a:pPr algn="ctr"/>
              <a:r>
                <a:rPr lang="nl-BE" sz="1000"/>
                <a:t>Circulaire economie</a:t>
              </a:r>
            </a:p>
          </p:txBody>
        </p:sp>
        <p:sp>
          <p:nvSpPr>
            <p:cNvPr id="73" name="Tekstvak 72">
              <a:extLst>
                <a:ext uri="{FF2B5EF4-FFF2-40B4-BE49-F238E27FC236}">
                  <a16:creationId xmlns:a16="http://schemas.microsoft.com/office/drawing/2014/main" id="{99AA77DD-9D4C-4012-95E5-F8864F0D2C72}"/>
                </a:ext>
              </a:extLst>
            </p:cNvPr>
            <p:cNvSpPr txBox="1"/>
            <p:nvPr/>
          </p:nvSpPr>
          <p:spPr>
            <a:xfrm>
              <a:off x="7360497" y="2048628"/>
              <a:ext cx="1419116" cy="246221"/>
            </a:xfrm>
            <a:prstGeom prst="rect">
              <a:avLst/>
            </a:prstGeom>
            <a:noFill/>
          </p:spPr>
          <p:txBody>
            <a:bodyPr wrap="square" rtlCol="0">
              <a:spAutoFit/>
            </a:bodyPr>
            <a:lstStyle/>
            <a:p>
              <a:pPr algn="ctr"/>
              <a:r>
                <a:rPr lang="nl-BE" sz="1000"/>
                <a:t>Congrescentrum</a:t>
              </a:r>
            </a:p>
          </p:txBody>
        </p:sp>
        <p:sp>
          <p:nvSpPr>
            <p:cNvPr id="74" name="Tekstvak 73">
              <a:extLst>
                <a:ext uri="{FF2B5EF4-FFF2-40B4-BE49-F238E27FC236}">
                  <a16:creationId xmlns:a16="http://schemas.microsoft.com/office/drawing/2014/main" id="{ACD5CC2E-3632-4BBC-A30B-44F74E3BDE28}"/>
                </a:ext>
              </a:extLst>
            </p:cNvPr>
            <p:cNvSpPr txBox="1"/>
            <p:nvPr/>
          </p:nvSpPr>
          <p:spPr>
            <a:xfrm>
              <a:off x="8545373" y="2048628"/>
              <a:ext cx="1419116" cy="246221"/>
            </a:xfrm>
            <a:prstGeom prst="rect">
              <a:avLst/>
            </a:prstGeom>
            <a:noFill/>
          </p:spPr>
          <p:txBody>
            <a:bodyPr wrap="square" rtlCol="0">
              <a:spAutoFit/>
            </a:bodyPr>
            <a:lstStyle/>
            <a:p>
              <a:pPr algn="ctr"/>
              <a:r>
                <a:rPr lang="nl-BE" sz="1000"/>
                <a:t>Contact</a:t>
              </a:r>
            </a:p>
          </p:txBody>
        </p:sp>
        <p:sp>
          <p:nvSpPr>
            <p:cNvPr id="75" name="Tekstvak 74">
              <a:extLst>
                <a:ext uri="{FF2B5EF4-FFF2-40B4-BE49-F238E27FC236}">
                  <a16:creationId xmlns:a16="http://schemas.microsoft.com/office/drawing/2014/main" id="{3790F63A-067C-4043-BE73-634F281A39EC}"/>
                </a:ext>
              </a:extLst>
            </p:cNvPr>
            <p:cNvSpPr txBox="1"/>
            <p:nvPr/>
          </p:nvSpPr>
          <p:spPr>
            <a:xfrm>
              <a:off x="9616955" y="2048628"/>
              <a:ext cx="1419116" cy="246221"/>
            </a:xfrm>
            <a:prstGeom prst="rect">
              <a:avLst/>
            </a:prstGeom>
            <a:noFill/>
          </p:spPr>
          <p:txBody>
            <a:bodyPr wrap="square" rtlCol="0">
              <a:spAutoFit/>
            </a:bodyPr>
            <a:lstStyle/>
            <a:p>
              <a:pPr algn="ctr"/>
              <a:r>
                <a:rPr lang="nl-BE" sz="1000"/>
                <a:t>Datum</a:t>
              </a:r>
            </a:p>
          </p:txBody>
        </p:sp>
        <p:sp>
          <p:nvSpPr>
            <p:cNvPr id="76" name="Tekstvak 75">
              <a:extLst>
                <a:ext uri="{FF2B5EF4-FFF2-40B4-BE49-F238E27FC236}">
                  <a16:creationId xmlns:a16="http://schemas.microsoft.com/office/drawing/2014/main" id="{27D443A3-7FF8-4D12-8F25-53A972D80D4C}"/>
                </a:ext>
              </a:extLst>
            </p:cNvPr>
            <p:cNvSpPr txBox="1"/>
            <p:nvPr/>
          </p:nvSpPr>
          <p:spPr>
            <a:xfrm>
              <a:off x="10746295" y="2048628"/>
              <a:ext cx="1419116" cy="246221"/>
            </a:xfrm>
            <a:prstGeom prst="rect">
              <a:avLst/>
            </a:prstGeom>
            <a:noFill/>
          </p:spPr>
          <p:txBody>
            <a:bodyPr wrap="square" rtlCol="0">
              <a:spAutoFit/>
            </a:bodyPr>
            <a:lstStyle/>
            <a:p>
              <a:pPr algn="ctr"/>
              <a:r>
                <a:rPr lang="nl-BE" sz="1000"/>
                <a:t>Dispatching</a:t>
              </a:r>
            </a:p>
          </p:txBody>
        </p:sp>
      </p:grpSp>
      <p:grpSp>
        <p:nvGrpSpPr>
          <p:cNvPr id="5" name="Groep 4">
            <a:extLst>
              <a:ext uri="{FF2B5EF4-FFF2-40B4-BE49-F238E27FC236}">
                <a16:creationId xmlns:a16="http://schemas.microsoft.com/office/drawing/2014/main" id="{EA1D0F15-1FF1-4CD6-BA09-0623EA27B1DD}"/>
              </a:ext>
            </a:extLst>
          </p:cNvPr>
          <p:cNvGrpSpPr/>
          <p:nvPr/>
        </p:nvGrpSpPr>
        <p:grpSpPr>
          <a:xfrm>
            <a:off x="-72908" y="2170070"/>
            <a:ext cx="12160077" cy="247529"/>
            <a:chOff x="-72908" y="3030144"/>
            <a:chExt cx="12160077" cy="247529"/>
          </a:xfrm>
        </p:grpSpPr>
        <p:sp>
          <p:nvSpPr>
            <p:cNvPr id="79" name="Tekstvak 78">
              <a:extLst>
                <a:ext uri="{FF2B5EF4-FFF2-40B4-BE49-F238E27FC236}">
                  <a16:creationId xmlns:a16="http://schemas.microsoft.com/office/drawing/2014/main" id="{B471EB90-8757-4A3F-ABB3-11419B3AE234}"/>
                </a:ext>
              </a:extLst>
            </p:cNvPr>
            <p:cNvSpPr txBox="1"/>
            <p:nvPr/>
          </p:nvSpPr>
          <p:spPr>
            <a:xfrm>
              <a:off x="-72908" y="3031452"/>
              <a:ext cx="1558835" cy="246221"/>
            </a:xfrm>
            <a:prstGeom prst="rect">
              <a:avLst/>
            </a:prstGeom>
            <a:noFill/>
          </p:spPr>
          <p:txBody>
            <a:bodyPr wrap="square" rtlCol="0">
              <a:spAutoFit/>
            </a:bodyPr>
            <a:lstStyle/>
            <a:p>
              <a:pPr algn="ctr"/>
              <a:r>
                <a:rPr lang="nl-BE" sz="1000"/>
                <a:t>Gebruikersgids</a:t>
              </a:r>
            </a:p>
          </p:txBody>
        </p:sp>
        <p:sp>
          <p:nvSpPr>
            <p:cNvPr id="80" name="Tekstvak 79">
              <a:extLst>
                <a:ext uri="{FF2B5EF4-FFF2-40B4-BE49-F238E27FC236}">
                  <a16:creationId xmlns:a16="http://schemas.microsoft.com/office/drawing/2014/main" id="{4E63CAB1-5E8B-4560-816C-540F99448898}"/>
                </a:ext>
              </a:extLst>
            </p:cNvPr>
            <p:cNvSpPr txBox="1"/>
            <p:nvPr/>
          </p:nvSpPr>
          <p:spPr>
            <a:xfrm>
              <a:off x="1102770" y="3031452"/>
              <a:ext cx="1558835" cy="246221"/>
            </a:xfrm>
            <a:prstGeom prst="rect">
              <a:avLst/>
            </a:prstGeom>
            <a:noFill/>
          </p:spPr>
          <p:txBody>
            <a:bodyPr wrap="square" rtlCol="0">
              <a:spAutoFit/>
            </a:bodyPr>
            <a:lstStyle/>
            <a:p>
              <a:pPr algn="ctr"/>
              <a:r>
                <a:rPr lang="nl-BE" sz="1000"/>
                <a:t>Gelijk aanbod</a:t>
              </a:r>
            </a:p>
          </p:txBody>
        </p:sp>
        <p:sp>
          <p:nvSpPr>
            <p:cNvPr id="81" name="Tekstvak 80">
              <a:extLst>
                <a:ext uri="{FF2B5EF4-FFF2-40B4-BE49-F238E27FC236}">
                  <a16:creationId xmlns:a16="http://schemas.microsoft.com/office/drawing/2014/main" id="{65AD9B62-5BD8-4758-A083-7575F4E57382}"/>
                </a:ext>
              </a:extLst>
            </p:cNvPr>
            <p:cNvSpPr txBox="1"/>
            <p:nvPr/>
          </p:nvSpPr>
          <p:spPr>
            <a:xfrm>
              <a:off x="2380144" y="3031452"/>
              <a:ext cx="1558835" cy="246221"/>
            </a:xfrm>
            <a:prstGeom prst="rect">
              <a:avLst/>
            </a:prstGeom>
            <a:noFill/>
          </p:spPr>
          <p:txBody>
            <a:bodyPr wrap="square" rtlCol="0">
              <a:spAutoFit/>
            </a:bodyPr>
            <a:lstStyle/>
            <a:p>
              <a:pPr algn="ctr"/>
              <a:r>
                <a:rPr lang="nl-BE" sz="1000"/>
                <a:t>Gezelschappen</a:t>
              </a:r>
            </a:p>
          </p:txBody>
        </p:sp>
        <p:sp>
          <p:nvSpPr>
            <p:cNvPr id="82" name="Tekstvak 81">
              <a:extLst>
                <a:ext uri="{FF2B5EF4-FFF2-40B4-BE49-F238E27FC236}">
                  <a16:creationId xmlns:a16="http://schemas.microsoft.com/office/drawing/2014/main" id="{2B612B3C-461B-426E-8220-8EA80AE659D8}"/>
                </a:ext>
              </a:extLst>
            </p:cNvPr>
            <p:cNvSpPr txBox="1"/>
            <p:nvPr/>
          </p:nvSpPr>
          <p:spPr>
            <a:xfrm>
              <a:off x="3820593" y="3031452"/>
              <a:ext cx="947108" cy="246221"/>
            </a:xfrm>
            <a:prstGeom prst="rect">
              <a:avLst/>
            </a:prstGeom>
            <a:noFill/>
          </p:spPr>
          <p:txBody>
            <a:bodyPr wrap="square" rtlCol="0">
              <a:spAutoFit/>
            </a:bodyPr>
            <a:lstStyle/>
            <a:p>
              <a:pPr algn="ctr"/>
              <a:r>
                <a:rPr lang="nl-BE" sz="1000"/>
                <a:t>Gezondheid</a:t>
              </a:r>
            </a:p>
          </p:txBody>
        </p:sp>
        <p:sp>
          <p:nvSpPr>
            <p:cNvPr id="83" name="Tekstvak 82">
              <a:extLst>
                <a:ext uri="{FF2B5EF4-FFF2-40B4-BE49-F238E27FC236}">
                  <a16:creationId xmlns:a16="http://schemas.microsoft.com/office/drawing/2014/main" id="{CF39745D-17B4-4396-B016-2BB62E75BA64}"/>
                </a:ext>
              </a:extLst>
            </p:cNvPr>
            <p:cNvSpPr txBox="1"/>
            <p:nvPr/>
          </p:nvSpPr>
          <p:spPr>
            <a:xfrm>
              <a:off x="5087083" y="3030144"/>
              <a:ext cx="748346" cy="246221"/>
            </a:xfrm>
            <a:prstGeom prst="rect">
              <a:avLst/>
            </a:prstGeom>
            <a:noFill/>
          </p:spPr>
          <p:txBody>
            <a:bodyPr wrap="square" rtlCol="0">
              <a:spAutoFit/>
            </a:bodyPr>
            <a:lstStyle/>
            <a:p>
              <a:pPr algn="ctr"/>
              <a:r>
                <a:rPr lang="nl-BE" sz="1000"/>
                <a:t>Justitie </a:t>
              </a:r>
            </a:p>
          </p:txBody>
        </p:sp>
        <p:sp>
          <p:nvSpPr>
            <p:cNvPr id="84" name="Tekstvak 83">
              <a:extLst>
                <a:ext uri="{FF2B5EF4-FFF2-40B4-BE49-F238E27FC236}">
                  <a16:creationId xmlns:a16="http://schemas.microsoft.com/office/drawing/2014/main" id="{AD2D3E8C-B9A6-42EA-A06A-A966D40FD2AD}"/>
                </a:ext>
              </a:extLst>
            </p:cNvPr>
            <p:cNvSpPr txBox="1"/>
            <p:nvPr/>
          </p:nvSpPr>
          <p:spPr>
            <a:xfrm>
              <a:off x="5879588" y="3031452"/>
              <a:ext cx="1419116" cy="246221"/>
            </a:xfrm>
            <a:prstGeom prst="rect">
              <a:avLst/>
            </a:prstGeom>
            <a:noFill/>
          </p:spPr>
          <p:txBody>
            <a:bodyPr wrap="square" rtlCol="0">
              <a:spAutoFit/>
            </a:bodyPr>
            <a:lstStyle/>
            <a:p>
              <a:pPr algn="ctr"/>
              <a:r>
                <a:rPr lang="nl-BE" sz="1000"/>
                <a:t>HR</a:t>
              </a:r>
            </a:p>
          </p:txBody>
        </p:sp>
        <p:sp>
          <p:nvSpPr>
            <p:cNvPr id="85" name="Tekstvak 84">
              <a:extLst>
                <a:ext uri="{FF2B5EF4-FFF2-40B4-BE49-F238E27FC236}">
                  <a16:creationId xmlns:a16="http://schemas.microsoft.com/office/drawing/2014/main" id="{C4DC025F-D1FF-42E0-8143-9D99F0B36D7D}"/>
                </a:ext>
              </a:extLst>
            </p:cNvPr>
            <p:cNvSpPr txBox="1"/>
            <p:nvPr/>
          </p:nvSpPr>
          <p:spPr>
            <a:xfrm>
              <a:off x="6962618" y="3031452"/>
              <a:ext cx="1419116" cy="246221"/>
            </a:xfrm>
            <a:prstGeom prst="rect">
              <a:avLst/>
            </a:prstGeom>
            <a:noFill/>
          </p:spPr>
          <p:txBody>
            <a:bodyPr wrap="square" rtlCol="0">
              <a:spAutoFit/>
            </a:bodyPr>
            <a:lstStyle/>
            <a:p>
              <a:pPr algn="ctr"/>
              <a:r>
                <a:rPr lang="nl-BE" sz="1000"/>
                <a:t>ICT</a:t>
              </a:r>
            </a:p>
          </p:txBody>
        </p:sp>
        <p:sp>
          <p:nvSpPr>
            <p:cNvPr id="86" name="Tekstvak 85">
              <a:extLst>
                <a:ext uri="{FF2B5EF4-FFF2-40B4-BE49-F238E27FC236}">
                  <a16:creationId xmlns:a16="http://schemas.microsoft.com/office/drawing/2014/main" id="{DB8461F4-5E3C-441E-AA31-1829E2D6E02B}"/>
                </a:ext>
              </a:extLst>
            </p:cNvPr>
            <p:cNvSpPr txBox="1"/>
            <p:nvPr/>
          </p:nvSpPr>
          <p:spPr>
            <a:xfrm>
              <a:off x="8081196" y="3031452"/>
              <a:ext cx="1419116" cy="246221"/>
            </a:xfrm>
            <a:prstGeom prst="rect">
              <a:avLst/>
            </a:prstGeom>
            <a:noFill/>
          </p:spPr>
          <p:txBody>
            <a:bodyPr wrap="square" rtlCol="0">
              <a:spAutoFit/>
            </a:bodyPr>
            <a:lstStyle/>
            <a:p>
              <a:pPr algn="ctr"/>
              <a:r>
                <a:rPr lang="nl-BE" sz="1000"/>
                <a:t>Instrumenten </a:t>
              </a:r>
            </a:p>
          </p:txBody>
        </p:sp>
        <p:sp>
          <p:nvSpPr>
            <p:cNvPr id="87" name="Tekstvak 86">
              <a:extLst>
                <a:ext uri="{FF2B5EF4-FFF2-40B4-BE49-F238E27FC236}">
                  <a16:creationId xmlns:a16="http://schemas.microsoft.com/office/drawing/2014/main" id="{C5116E12-5839-4732-8F4C-4E8BFEDF4D4F}"/>
                </a:ext>
              </a:extLst>
            </p:cNvPr>
            <p:cNvSpPr txBox="1"/>
            <p:nvPr/>
          </p:nvSpPr>
          <p:spPr>
            <a:xfrm>
              <a:off x="9393342" y="3031452"/>
              <a:ext cx="1419116" cy="246221"/>
            </a:xfrm>
            <a:prstGeom prst="rect">
              <a:avLst/>
            </a:prstGeom>
            <a:noFill/>
          </p:spPr>
          <p:txBody>
            <a:bodyPr wrap="square" rtlCol="0">
              <a:spAutoFit/>
            </a:bodyPr>
            <a:lstStyle/>
            <a:p>
              <a:pPr algn="ctr"/>
              <a:r>
                <a:rPr lang="nl-BE" sz="1000"/>
                <a:t>Intake</a:t>
              </a:r>
            </a:p>
          </p:txBody>
        </p:sp>
        <p:sp>
          <p:nvSpPr>
            <p:cNvPr id="88" name="Tekstvak 87">
              <a:extLst>
                <a:ext uri="{FF2B5EF4-FFF2-40B4-BE49-F238E27FC236}">
                  <a16:creationId xmlns:a16="http://schemas.microsoft.com/office/drawing/2014/main" id="{EE9B6055-1017-4604-9454-7F6BAC39E560}"/>
                </a:ext>
              </a:extLst>
            </p:cNvPr>
            <p:cNvSpPr txBox="1"/>
            <p:nvPr/>
          </p:nvSpPr>
          <p:spPr>
            <a:xfrm>
              <a:off x="10668053" y="3031452"/>
              <a:ext cx="1419116" cy="246221"/>
            </a:xfrm>
            <a:prstGeom prst="rect">
              <a:avLst/>
            </a:prstGeom>
            <a:noFill/>
          </p:spPr>
          <p:txBody>
            <a:bodyPr wrap="square" rtlCol="0">
              <a:spAutoFit/>
            </a:bodyPr>
            <a:lstStyle/>
            <a:p>
              <a:pPr algn="ctr"/>
              <a:r>
                <a:rPr lang="nl-BE" sz="1000"/>
                <a:t>Internet</a:t>
              </a:r>
            </a:p>
          </p:txBody>
        </p:sp>
      </p:grpSp>
      <p:grpSp>
        <p:nvGrpSpPr>
          <p:cNvPr id="7" name="Groep 6">
            <a:extLst>
              <a:ext uri="{FF2B5EF4-FFF2-40B4-BE49-F238E27FC236}">
                <a16:creationId xmlns:a16="http://schemas.microsoft.com/office/drawing/2014/main" id="{A23D456E-5BA2-4E3D-9036-E2AFA30418E6}"/>
              </a:ext>
            </a:extLst>
          </p:cNvPr>
          <p:cNvGrpSpPr/>
          <p:nvPr/>
        </p:nvGrpSpPr>
        <p:grpSpPr>
          <a:xfrm>
            <a:off x="15349" y="3423690"/>
            <a:ext cx="12072676" cy="249277"/>
            <a:chOff x="15349" y="3973440"/>
            <a:chExt cx="12072676" cy="249277"/>
          </a:xfrm>
        </p:grpSpPr>
        <p:sp>
          <p:nvSpPr>
            <p:cNvPr id="91" name="Tekstvak 90">
              <a:extLst>
                <a:ext uri="{FF2B5EF4-FFF2-40B4-BE49-F238E27FC236}">
                  <a16:creationId xmlns:a16="http://schemas.microsoft.com/office/drawing/2014/main" id="{29612573-7EAF-48B2-BBB1-0286178643FF}"/>
                </a:ext>
              </a:extLst>
            </p:cNvPr>
            <p:cNvSpPr txBox="1"/>
            <p:nvPr/>
          </p:nvSpPr>
          <p:spPr>
            <a:xfrm>
              <a:off x="15349" y="3973440"/>
              <a:ext cx="1558835" cy="246221"/>
            </a:xfrm>
            <a:prstGeom prst="rect">
              <a:avLst/>
            </a:prstGeom>
            <a:noFill/>
          </p:spPr>
          <p:txBody>
            <a:bodyPr wrap="square" rtlCol="0">
              <a:spAutoFit/>
            </a:bodyPr>
            <a:lstStyle/>
            <a:p>
              <a:pPr algn="ctr"/>
              <a:r>
                <a:rPr lang="nl-BE" sz="1000"/>
                <a:t>Knowledge</a:t>
              </a:r>
            </a:p>
          </p:txBody>
        </p:sp>
        <p:sp>
          <p:nvSpPr>
            <p:cNvPr id="92" name="Tekstvak 91">
              <a:extLst>
                <a:ext uri="{FF2B5EF4-FFF2-40B4-BE49-F238E27FC236}">
                  <a16:creationId xmlns:a16="http://schemas.microsoft.com/office/drawing/2014/main" id="{077A1A80-350C-41C7-8161-721B4FF477EE}"/>
                </a:ext>
              </a:extLst>
            </p:cNvPr>
            <p:cNvSpPr txBox="1"/>
            <p:nvPr/>
          </p:nvSpPr>
          <p:spPr>
            <a:xfrm>
              <a:off x="1079793" y="3973440"/>
              <a:ext cx="1558835" cy="246221"/>
            </a:xfrm>
            <a:prstGeom prst="rect">
              <a:avLst/>
            </a:prstGeom>
            <a:noFill/>
          </p:spPr>
          <p:txBody>
            <a:bodyPr wrap="square" rtlCol="0">
              <a:spAutoFit/>
            </a:bodyPr>
            <a:lstStyle/>
            <a:p>
              <a:pPr algn="ctr"/>
              <a:r>
                <a:rPr lang="nl-BE" sz="1000"/>
                <a:t>LCC</a:t>
              </a:r>
            </a:p>
          </p:txBody>
        </p:sp>
        <p:sp>
          <p:nvSpPr>
            <p:cNvPr id="93" name="Tekstvak 92">
              <a:extLst>
                <a:ext uri="{FF2B5EF4-FFF2-40B4-BE49-F238E27FC236}">
                  <a16:creationId xmlns:a16="http://schemas.microsoft.com/office/drawing/2014/main" id="{B223EE73-DCBB-4563-96A2-A35DBDEA2757}"/>
                </a:ext>
              </a:extLst>
            </p:cNvPr>
            <p:cNvSpPr txBox="1"/>
            <p:nvPr/>
          </p:nvSpPr>
          <p:spPr>
            <a:xfrm>
              <a:off x="2373119" y="3973440"/>
              <a:ext cx="1558835" cy="246221"/>
            </a:xfrm>
            <a:prstGeom prst="rect">
              <a:avLst/>
            </a:prstGeom>
            <a:noFill/>
          </p:spPr>
          <p:txBody>
            <a:bodyPr wrap="square" rtlCol="0">
              <a:spAutoFit/>
            </a:bodyPr>
            <a:lstStyle/>
            <a:p>
              <a:pPr algn="ctr"/>
              <a:r>
                <a:rPr lang="nl-BE" sz="1000"/>
                <a:t>Leidinggevende</a:t>
              </a:r>
            </a:p>
          </p:txBody>
        </p:sp>
        <p:sp>
          <p:nvSpPr>
            <p:cNvPr id="94" name="Tekstvak 93">
              <a:extLst>
                <a:ext uri="{FF2B5EF4-FFF2-40B4-BE49-F238E27FC236}">
                  <a16:creationId xmlns:a16="http://schemas.microsoft.com/office/drawing/2014/main" id="{2A67A96C-38C0-448D-A6A8-31EAC417F7E9}"/>
                </a:ext>
              </a:extLst>
            </p:cNvPr>
            <p:cNvSpPr txBox="1"/>
            <p:nvPr/>
          </p:nvSpPr>
          <p:spPr>
            <a:xfrm>
              <a:off x="5042371" y="3973440"/>
              <a:ext cx="947108" cy="246221"/>
            </a:xfrm>
            <a:prstGeom prst="rect">
              <a:avLst/>
            </a:prstGeom>
            <a:noFill/>
          </p:spPr>
          <p:txBody>
            <a:bodyPr wrap="square" rtlCol="0">
              <a:spAutoFit/>
            </a:bodyPr>
            <a:lstStyle/>
            <a:p>
              <a:pPr algn="ctr"/>
              <a:r>
                <a:rPr lang="nl-BE" sz="1000"/>
                <a:t>Leren</a:t>
              </a:r>
            </a:p>
          </p:txBody>
        </p:sp>
        <p:sp>
          <p:nvSpPr>
            <p:cNvPr id="95" name="Tekstvak 94">
              <a:extLst>
                <a:ext uri="{FF2B5EF4-FFF2-40B4-BE49-F238E27FC236}">
                  <a16:creationId xmlns:a16="http://schemas.microsoft.com/office/drawing/2014/main" id="{5F70E062-F92F-47B4-A165-9403DB9B3A3C}"/>
                </a:ext>
              </a:extLst>
            </p:cNvPr>
            <p:cNvSpPr txBox="1"/>
            <p:nvPr/>
          </p:nvSpPr>
          <p:spPr>
            <a:xfrm>
              <a:off x="3765320" y="3976496"/>
              <a:ext cx="1193640" cy="246221"/>
            </a:xfrm>
            <a:prstGeom prst="rect">
              <a:avLst/>
            </a:prstGeom>
            <a:noFill/>
          </p:spPr>
          <p:txBody>
            <a:bodyPr wrap="square" rtlCol="0">
              <a:spAutoFit/>
            </a:bodyPr>
            <a:lstStyle/>
            <a:p>
              <a:pPr algn="ctr"/>
              <a:r>
                <a:rPr lang="nl-BE" sz="1000"/>
                <a:t>Meer aanvragen</a:t>
              </a:r>
            </a:p>
          </p:txBody>
        </p:sp>
        <p:sp>
          <p:nvSpPr>
            <p:cNvPr id="96" name="Tekstvak 95">
              <a:extLst>
                <a:ext uri="{FF2B5EF4-FFF2-40B4-BE49-F238E27FC236}">
                  <a16:creationId xmlns:a16="http://schemas.microsoft.com/office/drawing/2014/main" id="{EC767C16-DEEC-4906-AA36-951C0BBC296B}"/>
                </a:ext>
              </a:extLst>
            </p:cNvPr>
            <p:cNvSpPr txBox="1"/>
            <p:nvPr/>
          </p:nvSpPr>
          <p:spPr>
            <a:xfrm>
              <a:off x="5915084" y="3973440"/>
              <a:ext cx="1419116" cy="246221"/>
            </a:xfrm>
            <a:prstGeom prst="rect">
              <a:avLst/>
            </a:prstGeom>
            <a:noFill/>
          </p:spPr>
          <p:txBody>
            <a:bodyPr wrap="square" rtlCol="0">
              <a:spAutoFit/>
            </a:bodyPr>
            <a:lstStyle/>
            <a:p>
              <a:pPr algn="ctr"/>
              <a:r>
                <a:rPr lang="nl-BE" sz="1000"/>
                <a:t>Meer acties</a:t>
              </a:r>
            </a:p>
          </p:txBody>
        </p:sp>
        <p:sp>
          <p:nvSpPr>
            <p:cNvPr id="97" name="Tekstvak 96">
              <a:extLst>
                <a:ext uri="{FF2B5EF4-FFF2-40B4-BE49-F238E27FC236}">
                  <a16:creationId xmlns:a16="http://schemas.microsoft.com/office/drawing/2014/main" id="{42735549-BC79-4123-A880-F11BDFED46C1}"/>
                </a:ext>
              </a:extLst>
            </p:cNvPr>
            <p:cNvSpPr txBox="1"/>
            <p:nvPr/>
          </p:nvSpPr>
          <p:spPr>
            <a:xfrm>
              <a:off x="7093571" y="3973440"/>
              <a:ext cx="1419116" cy="246221"/>
            </a:xfrm>
            <a:prstGeom prst="rect">
              <a:avLst/>
            </a:prstGeom>
            <a:noFill/>
          </p:spPr>
          <p:txBody>
            <a:bodyPr wrap="square" rtlCol="0">
              <a:spAutoFit/>
            </a:bodyPr>
            <a:lstStyle/>
            <a:p>
              <a:pPr algn="ctr"/>
              <a:r>
                <a:rPr lang="nl-BE" sz="1000"/>
                <a:t>Methodiek</a:t>
              </a:r>
            </a:p>
          </p:txBody>
        </p:sp>
        <p:sp>
          <p:nvSpPr>
            <p:cNvPr id="98" name="Tekstvak 97">
              <a:extLst>
                <a:ext uri="{FF2B5EF4-FFF2-40B4-BE49-F238E27FC236}">
                  <a16:creationId xmlns:a16="http://schemas.microsoft.com/office/drawing/2014/main" id="{8D9B47F4-7A0D-4B0D-98AA-54B559D9548D}"/>
                </a:ext>
              </a:extLst>
            </p:cNvPr>
            <p:cNvSpPr txBox="1"/>
            <p:nvPr/>
          </p:nvSpPr>
          <p:spPr>
            <a:xfrm>
              <a:off x="8250843" y="3973440"/>
              <a:ext cx="1419116" cy="246221"/>
            </a:xfrm>
            <a:prstGeom prst="rect">
              <a:avLst/>
            </a:prstGeom>
            <a:noFill/>
          </p:spPr>
          <p:txBody>
            <a:bodyPr wrap="square" rtlCol="0">
              <a:spAutoFit/>
            </a:bodyPr>
            <a:lstStyle/>
            <a:p>
              <a:pPr algn="ctr"/>
              <a:r>
                <a:rPr lang="nl-BE" sz="1000"/>
                <a:t>Monitoring</a:t>
              </a:r>
            </a:p>
          </p:txBody>
        </p:sp>
        <p:sp>
          <p:nvSpPr>
            <p:cNvPr id="99" name="Tekstvak 98">
              <a:extLst>
                <a:ext uri="{FF2B5EF4-FFF2-40B4-BE49-F238E27FC236}">
                  <a16:creationId xmlns:a16="http://schemas.microsoft.com/office/drawing/2014/main" id="{5D2BB311-5241-4970-B553-5B4C0A722809}"/>
                </a:ext>
              </a:extLst>
            </p:cNvPr>
            <p:cNvSpPr txBox="1"/>
            <p:nvPr/>
          </p:nvSpPr>
          <p:spPr>
            <a:xfrm>
              <a:off x="9428466" y="3973440"/>
              <a:ext cx="1419116" cy="246221"/>
            </a:xfrm>
            <a:prstGeom prst="rect">
              <a:avLst/>
            </a:prstGeom>
            <a:noFill/>
          </p:spPr>
          <p:txBody>
            <a:bodyPr wrap="square" rtlCol="0">
              <a:spAutoFit/>
            </a:bodyPr>
            <a:lstStyle/>
            <a:p>
              <a:pPr algn="ctr"/>
              <a:r>
                <a:rPr lang="nl-BE" sz="1000"/>
                <a:t>Multi </a:t>
              </a:r>
              <a:r>
                <a:rPr lang="nl-BE" sz="1000" err="1"/>
                <a:t>language</a:t>
              </a:r>
              <a:endParaRPr lang="nl-BE" sz="1000"/>
            </a:p>
          </p:txBody>
        </p:sp>
        <p:sp>
          <p:nvSpPr>
            <p:cNvPr id="100" name="Tekstvak 99">
              <a:extLst>
                <a:ext uri="{FF2B5EF4-FFF2-40B4-BE49-F238E27FC236}">
                  <a16:creationId xmlns:a16="http://schemas.microsoft.com/office/drawing/2014/main" id="{B8F09D73-9AA1-4B71-82B2-3BF558A3FA47}"/>
                </a:ext>
              </a:extLst>
            </p:cNvPr>
            <p:cNvSpPr txBox="1"/>
            <p:nvPr/>
          </p:nvSpPr>
          <p:spPr>
            <a:xfrm>
              <a:off x="10668909" y="3973440"/>
              <a:ext cx="1419116" cy="246221"/>
            </a:xfrm>
            <a:prstGeom prst="rect">
              <a:avLst/>
            </a:prstGeom>
            <a:noFill/>
          </p:spPr>
          <p:txBody>
            <a:bodyPr wrap="square" rtlCol="0">
              <a:spAutoFit/>
            </a:bodyPr>
            <a:lstStyle/>
            <a:p>
              <a:pPr algn="ctr"/>
              <a:r>
                <a:rPr lang="nl-BE" sz="1000"/>
                <a:t>Netwerk</a:t>
              </a:r>
            </a:p>
          </p:txBody>
        </p:sp>
      </p:grpSp>
      <p:grpSp>
        <p:nvGrpSpPr>
          <p:cNvPr id="8" name="Groep 7">
            <a:extLst>
              <a:ext uri="{FF2B5EF4-FFF2-40B4-BE49-F238E27FC236}">
                <a16:creationId xmlns:a16="http://schemas.microsoft.com/office/drawing/2014/main" id="{65E86573-6627-4021-85CB-859A8FA3C8A8}"/>
              </a:ext>
            </a:extLst>
          </p:cNvPr>
          <p:cNvGrpSpPr/>
          <p:nvPr/>
        </p:nvGrpSpPr>
        <p:grpSpPr>
          <a:xfrm>
            <a:off x="-72908" y="5766983"/>
            <a:ext cx="12171932" cy="246958"/>
            <a:chOff x="-72908" y="5728823"/>
            <a:chExt cx="12171932" cy="246958"/>
          </a:xfrm>
        </p:grpSpPr>
        <p:sp>
          <p:nvSpPr>
            <p:cNvPr id="118" name="Tekstvak 117">
              <a:extLst>
                <a:ext uri="{FF2B5EF4-FFF2-40B4-BE49-F238E27FC236}">
                  <a16:creationId xmlns:a16="http://schemas.microsoft.com/office/drawing/2014/main" id="{3115A78B-2B4C-40A5-B3C2-E22C7B4F3013}"/>
                </a:ext>
              </a:extLst>
            </p:cNvPr>
            <p:cNvSpPr txBox="1"/>
            <p:nvPr/>
          </p:nvSpPr>
          <p:spPr>
            <a:xfrm>
              <a:off x="4880930" y="5729560"/>
              <a:ext cx="1347044" cy="246221"/>
            </a:xfrm>
            <a:prstGeom prst="rect">
              <a:avLst/>
            </a:prstGeom>
            <a:noFill/>
          </p:spPr>
          <p:txBody>
            <a:bodyPr wrap="square" rtlCol="0">
              <a:spAutoFit/>
            </a:bodyPr>
            <a:lstStyle/>
            <a:p>
              <a:pPr algn="ctr"/>
              <a:r>
                <a:rPr lang="nl-BE" sz="1000"/>
                <a:t>Trajectbegeleiding</a:t>
              </a:r>
            </a:p>
          </p:txBody>
        </p:sp>
        <p:sp>
          <p:nvSpPr>
            <p:cNvPr id="126" name="Tekstvak 125">
              <a:extLst>
                <a:ext uri="{FF2B5EF4-FFF2-40B4-BE49-F238E27FC236}">
                  <a16:creationId xmlns:a16="http://schemas.microsoft.com/office/drawing/2014/main" id="{66A21E71-55EE-473A-85C7-7F0064BC006D}"/>
                </a:ext>
              </a:extLst>
            </p:cNvPr>
            <p:cNvSpPr txBox="1"/>
            <p:nvPr/>
          </p:nvSpPr>
          <p:spPr>
            <a:xfrm>
              <a:off x="-72908" y="5728823"/>
              <a:ext cx="1558835" cy="246221"/>
            </a:xfrm>
            <a:prstGeom prst="rect">
              <a:avLst/>
            </a:prstGeom>
            <a:noFill/>
          </p:spPr>
          <p:txBody>
            <a:bodyPr wrap="square" rtlCol="0">
              <a:spAutoFit/>
            </a:bodyPr>
            <a:lstStyle/>
            <a:p>
              <a:pPr algn="ctr"/>
              <a:r>
                <a:rPr lang="nl-BE" sz="1000"/>
                <a:t>Lamp</a:t>
              </a:r>
            </a:p>
          </p:txBody>
        </p:sp>
        <p:sp>
          <p:nvSpPr>
            <p:cNvPr id="127" name="Tekstvak 126">
              <a:extLst>
                <a:ext uri="{FF2B5EF4-FFF2-40B4-BE49-F238E27FC236}">
                  <a16:creationId xmlns:a16="http://schemas.microsoft.com/office/drawing/2014/main" id="{1DC7E07B-90FC-4B13-80A1-C4D7B08CA437}"/>
                </a:ext>
              </a:extLst>
            </p:cNvPr>
            <p:cNvSpPr txBox="1"/>
            <p:nvPr/>
          </p:nvSpPr>
          <p:spPr>
            <a:xfrm>
              <a:off x="1125724" y="5728823"/>
              <a:ext cx="1558835" cy="246221"/>
            </a:xfrm>
            <a:prstGeom prst="rect">
              <a:avLst/>
            </a:prstGeom>
            <a:noFill/>
          </p:spPr>
          <p:txBody>
            <a:bodyPr wrap="square" rtlCol="0">
              <a:spAutoFit/>
            </a:bodyPr>
            <a:lstStyle/>
            <a:p>
              <a:pPr algn="ctr"/>
              <a:r>
                <a:rPr lang="nl-BE" sz="1000"/>
                <a:t>Statistiek</a:t>
              </a:r>
            </a:p>
          </p:txBody>
        </p:sp>
        <p:sp>
          <p:nvSpPr>
            <p:cNvPr id="128" name="Tekstvak 127">
              <a:extLst>
                <a:ext uri="{FF2B5EF4-FFF2-40B4-BE49-F238E27FC236}">
                  <a16:creationId xmlns:a16="http://schemas.microsoft.com/office/drawing/2014/main" id="{AC834B50-7ED5-4199-9F24-967FA5A83356}"/>
                </a:ext>
              </a:extLst>
            </p:cNvPr>
            <p:cNvSpPr txBox="1"/>
            <p:nvPr/>
          </p:nvSpPr>
          <p:spPr>
            <a:xfrm>
              <a:off x="2316978" y="5728823"/>
              <a:ext cx="1558835" cy="246221"/>
            </a:xfrm>
            <a:prstGeom prst="rect">
              <a:avLst/>
            </a:prstGeom>
            <a:noFill/>
          </p:spPr>
          <p:txBody>
            <a:bodyPr wrap="square" rtlCol="0">
              <a:spAutoFit/>
            </a:bodyPr>
            <a:lstStyle/>
            <a:p>
              <a:pPr algn="ctr"/>
              <a:r>
                <a:rPr lang="nl-BE" sz="1000"/>
                <a:t>Technologie</a:t>
              </a:r>
            </a:p>
          </p:txBody>
        </p:sp>
        <p:sp>
          <p:nvSpPr>
            <p:cNvPr id="129" name="Tekstvak 128">
              <a:extLst>
                <a:ext uri="{FF2B5EF4-FFF2-40B4-BE49-F238E27FC236}">
                  <a16:creationId xmlns:a16="http://schemas.microsoft.com/office/drawing/2014/main" id="{DBF94D80-7E6C-4BD5-A202-C93739D30D8D}"/>
                </a:ext>
              </a:extLst>
            </p:cNvPr>
            <p:cNvSpPr txBox="1"/>
            <p:nvPr/>
          </p:nvSpPr>
          <p:spPr>
            <a:xfrm>
              <a:off x="3923396" y="5728823"/>
              <a:ext cx="947108" cy="246221"/>
            </a:xfrm>
            <a:prstGeom prst="rect">
              <a:avLst/>
            </a:prstGeom>
            <a:noFill/>
          </p:spPr>
          <p:txBody>
            <a:bodyPr wrap="square" rtlCol="0">
              <a:spAutoFit/>
            </a:bodyPr>
            <a:lstStyle/>
            <a:p>
              <a:pPr algn="ctr"/>
              <a:r>
                <a:rPr lang="nl-BE" sz="1000"/>
                <a:t>Tekstballon</a:t>
              </a:r>
            </a:p>
          </p:txBody>
        </p:sp>
        <p:sp>
          <p:nvSpPr>
            <p:cNvPr id="130" name="Tekstvak 129">
              <a:extLst>
                <a:ext uri="{FF2B5EF4-FFF2-40B4-BE49-F238E27FC236}">
                  <a16:creationId xmlns:a16="http://schemas.microsoft.com/office/drawing/2014/main" id="{FEE1000F-279A-44FD-B81B-27C558DEF52A}"/>
                </a:ext>
              </a:extLst>
            </p:cNvPr>
            <p:cNvSpPr txBox="1"/>
            <p:nvPr/>
          </p:nvSpPr>
          <p:spPr>
            <a:xfrm>
              <a:off x="5979127" y="5728823"/>
              <a:ext cx="1419116" cy="246221"/>
            </a:xfrm>
            <a:prstGeom prst="rect">
              <a:avLst/>
            </a:prstGeom>
            <a:noFill/>
          </p:spPr>
          <p:txBody>
            <a:bodyPr wrap="square" rtlCol="0">
              <a:spAutoFit/>
            </a:bodyPr>
            <a:lstStyle/>
            <a:p>
              <a:pPr algn="ctr"/>
              <a:r>
                <a:rPr lang="nl-BE" sz="1000"/>
                <a:t>Uitvoeringstijd</a:t>
              </a:r>
            </a:p>
          </p:txBody>
        </p:sp>
        <p:sp>
          <p:nvSpPr>
            <p:cNvPr id="131" name="Tekstvak 130">
              <a:extLst>
                <a:ext uri="{FF2B5EF4-FFF2-40B4-BE49-F238E27FC236}">
                  <a16:creationId xmlns:a16="http://schemas.microsoft.com/office/drawing/2014/main" id="{F4FEA048-D311-490B-BFE4-42A3BCF04460}"/>
                </a:ext>
              </a:extLst>
            </p:cNvPr>
            <p:cNvSpPr txBox="1"/>
            <p:nvPr/>
          </p:nvSpPr>
          <p:spPr>
            <a:xfrm>
              <a:off x="7256486" y="5728823"/>
              <a:ext cx="1419116" cy="246221"/>
            </a:xfrm>
            <a:prstGeom prst="rect">
              <a:avLst/>
            </a:prstGeom>
            <a:noFill/>
          </p:spPr>
          <p:txBody>
            <a:bodyPr wrap="square" rtlCol="0">
              <a:spAutoFit/>
            </a:bodyPr>
            <a:lstStyle/>
            <a:p>
              <a:pPr algn="ctr"/>
              <a:r>
                <a:rPr lang="nl-BE" sz="1000"/>
                <a:t>Universiteit</a:t>
              </a:r>
            </a:p>
          </p:txBody>
        </p:sp>
        <p:sp>
          <p:nvSpPr>
            <p:cNvPr id="132" name="Tekstvak 131">
              <a:extLst>
                <a:ext uri="{FF2B5EF4-FFF2-40B4-BE49-F238E27FC236}">
                  <a16:creationId xmlns:a16="http://schemas.microsoft.com/office/drawing/2014/main" id="{BCC75C27-BEF8-45E4-8D05-5CBFE1DC2F9F}"/>
                </a:ext>
              </a:extLst>
            </p:cNvPr>
            <p:cNvSpPr txBox="1"/>
            <p:nvPr/>
          </p:nvSpPr>
          <p:spPr>
            <a:xfrm>
              <a:off x="8441064" y="5728823"/>
              <a:ext cx="1419116" cy="246221"/>
            </a:xfrm>
            <a:prstGeom prst="rect">
              <a:avLst/>
            </a:prstGeom>
            <a:noFill/>
          </p:spPr>
          <p:txBody>
            <a:bodyPr wrap="square" rtlCol="0">
              <a:spAutoFit/>
            </a:bodyPr>
            <a:lstStyle/>
            <a:p>
              <a:pPr algn="ctr"/>
              <a:r>
                <a:rPr lang="nl-BE" sz="1000"/>
                <a:t>Uurwerk</a:t>
              </a:r>
            </a:p>
          </p:txBody>
        </p:sp>
        <p:sp>
          <p:nvSpPr>
            <p:cNvPr id="133" name="Tekstvak 132">
              <a:extLst>
                <a:ext uri="{FF2B5EF4-FFF2-40B4-BE49-F238E27FC236}">
                  <a16:creationId xmlns:a16="http://schemas.microsoft.com/office/drawing/2014/main" id="{3899E2D5-A000-4DB5-886E-4B43986B4DE7}"/>
                </a:ext>
              </a:extLst>
            </p:cNvPr>
            <p:cNvSpPr txBox="1"/>
            <p:nvPr/>
          </p:nvSpPr>
          <p:spPr>
            <a:xfrm>
              <a:off x="9447665" y="5728823"/>
              <a:ext cx="1419116" cy="246221"/>
            </a:xfrm>
            <a:prstGeom prst="rect">
              <a:avLst/>
            </a:prstGeom>
            <a:noFill/>
          </p:spPr>
          <p:txBody>
            <a:bodyPr wrap="square" rtlCol="0">
              <a:spAutoFit/>
            </a:bodyPr>
            <a:lstStyle/>
            <a:p>
              <a:pPr algn="ctr"/>
              <a:r>
                <a:rPr lang="nl-BE" sz="1000"/>
                <a:t>Vergaderzaal</a:t>
              </a:r>
            </a:p>
          </p:txBody>
        </p:sp>
        <p:sp>
          <p:nvSpPr>
            <p:cNvPr id="134" name="Tekstvak 133">
              <a:extLst>
                <a:ext uri="{FF2B5EF4-FFF2-40B4-BE49-F238E27FC236}">
                  <a16:creationId xmlns:a16="http://schemas.microsoft.com/office/drawing/2014/main" id="{C51F4F29-CCB8-47E6-95EF-4506A97DA2AD}"/>
                </a:ext>
              </a:extLst>
            </p:cNvPr>
            <p:cNvSpPr txBox="1"/>
            <p:nvPr/>
          </p:nvSpPr>
          <p:spPr>
            <a:xfrm>
              <a:off x="10679908" y="5728823"/>
              <a:ext cx="1419116" cy="246221"/>
            </a:xfrm>
            <a:prstGeom prst="rect">
              <a:avLst/>
            </a:prstGeom>
            <a:noFill/>
          </p:spPr>
          <p:txBody>
            <a:bodyPr wrap="square" rtlCol="0">
              <a:spAutoFit/>
            </a:bodyPr>
            <a:lstStyle/>
            <a:p>
              <a:pPr algn="ctr"/>
              <a:r>
                <a:rPr lang="nl-BE" sz="1000"/>
                <a:t>Verrekijker</a:t>
              </a:r>
            </a:p>
          </p:txBody>
        </p:sp>
      </p:grpSp>
      <p:grpSp>
        <p:nvGrpSpPr>
          <p:cNvPr id="6" name="Groep 5">
            <a:extLst>
              <a:ext uri="{FF2B5EF4-FFF2-40B4-BE49-F238E27FC236}">
                <a16:creationId xmlns:a16="http://schemas.microsoft.com/office/drawing/2014/main" id="{35988F72-DFAF-4020-B0F0-780A5C080F1E}"/>
              </a:ext>
            </a:extLst>
          </p:cNvPr>
          <p:cNvGrpSpPr/>
          <p:nvPr/>
        </p:nvGrpSpPr>
        <p:grpSpPr>
          <a:xfrm>
            <a:off x="-35951" y="4584747"/>
            <a:ext cx="12103882" cy="246221"/>
            <a:chOff x="-35951" y="4854084"/>
            <a:chExt cx="12103882" cy="246221"/>
          </a:xfrm>
        </p:grpSpPr>
        <p:sp>
          <p:nvSpPr>
            <p:cNvPr id="114" name="Tekstvak 113">
              <a:extLst>
                <a:ext uri="{FF2B5EF4-FFF2-40B4-BE49-F238E27FC236}">
                  <a16:creationId xmlns:a16="http://schemas.microsoft.com/office/drawing/2014/main" id="{FED075EA-AA27-4828-8F9C-564BB3FCDE68}"/>
                </a:ext>
              </a:extLst>
            </p:cNvPr>
            <p:cNvSpPr txBox="1"/>
            <p:nvPr/>
          </p:nvSpPr>
          <p:spPr>
            <a:xfrm>
              <a:off x="-35951" y="4854084"/>
              <a:ext cx="1558835" cy="246221"/>
            </a:xfrm>
            <a:prstGeom prst="rect">
              <a:avLst/>
            </a:prstGeom>
            <a:noFill/>
          </p:spPr>
          <p:txBody>
            <a:bodyPr wrap="square" rtlCol="0">
              <a:spAutoFit/>
            </a:bodyPr>
            <a:lstStyle/>
            <a:p>
              <a:pPr algn="ctr"/>
              <a:r>
                <a:rPr lang="nl-BE" sz="1000"/>
                <a:t>Ongekende gebruiker</a:t>
              </a:r>
            </a:p>
          </p:txBody>
        </p:sp>
        <p:sp>
          <p:nvSpPr>
            <p:cNvPr id="115" name="Tekstvak 114">
              <a:extLst>
                <a:ext uri="{FF2B5EF4-FFF2-40B4-BE49-F238E27FC236}">
                  <a16:creationId xmlns:a16="http://schemas.microsoft.com/office/drawing/2014/main" id="{C2484075-8A69-4E13-84DB-DFC4B86A5308}"/>
                </a:ext>
              </a:extLst>
            </p:cNvPr>
            <p:cNvSpPr txBox="1"/>
            <p:nvPr/>
          </p:nvSpPr>
          <p:spPr>
            <a:xfrm>
              <a:off x="1087185" y="4854084"/>
              <a:ext cx="1558835" cy="246221"/>
            </a:xfrm>
            <a:prstGeom prst="rect">
              <a:avLst/>
            </a:prstGeom>
            <a:noFill/>
          </p:spPr>
          <p:txBody>
            <a:bodyPr wrap="square" rtlCol="0">
              <a:spAutoFit/>
            </a:bodyPr>
            <a:lstStyle/>
            <a:p>
              <a:pPr algn="ctr"/>
              <a:r>
                <a:rPr lang="nl-BE" sz="1000"/>
                <a:t>Opleiding</a:t>
              </a:r>
            </a:p>
          </p:txBody>
        </p:sp>
        <p:sp>
          <p:nvSpPr>
            <p:cNvPr id="116" name="Tekstvak 115">
              <a:extLst>
                <a:ext uri="{FF2B5EF4-FFF2-40B4-BE49-F238E27FC236}">
                  <a16:creationId xmlns:a16="http://schemas.microsoft.com/office/drawing/2014/main" id="{9B5D2A2A-7777-4093-BAF6-59958B731505}"/>
                </a:ext>
              </a:extLst>
            </p:cNvPr>
            <p:cNvSpPr txBox="1"/>
            <p:nvPr/>
          </p:nvSpPr>
          <p:spPr>
            <a:xfrm>
              <a:off x="2314110" y="4854084"/>
              <a:ext cx="1558835" cy="246221"/>
            </a:xfrm>
            <a:prstGeom prst="rect">
              <a:avLst/>
            </a:prstGeom>
            <a:noFill/>
          </p:spPr>
          <p:txBody>
            <a:bodyPr wrap="square" rtlCol="0">
              <a:spAutoFit/>
            </a:bodyPr>
            <a:lstStyle/>
            <a:p>
              <a:pPr algn="ctr"/>
              <a:r>
                <a:rPr lang="nl-BE" sz="1000"/>
                <a:t>Overeenkomst</a:t>
              </a:r>
            </a:p>
          </p:txBody>
        </p:sp>
        <p:sp>
          <p:nvSpPr>
            <p:cNvPr id="117" name="Tekstvak 116">
              <a:extLst>
                <a:ext uri="{FF2B5EF4-FFF2-40B4-BE49-F238E27FC236}">
                  <a16:creationId xmlns:a16="http://schemas.microsoft.com/office/drawing/2014/main" id="{917C9EEF-F010-444B-AA40-C2992FB36189}"/>
                </a:ext>
              </a:extLst>
            </p:cNvPr>
            <p:cNvSpPr txBox="1"/>
            <p:nvPr/>
          </p:nvSpPr>
          <p:spPr>
            <a:xfrm>
              <a:off x="3861384" y="4854084"/>
              <a:ext cx="947108" cy="246221"/>
            </a:xfrm>
            <a:prstGeom prst="rect">
              <a:avLst/>
            </a:prstGeom>
            <a:noFill/>
          </p:spPr>
          <p:txBody>
            <a:bodyPr wrap="square" rtlCol="0">
              <a:spAutoFit/>
            </a:bodyPr>
            <a:lstStyle/>
            <a:p>
              <a:pPr algn="ctr"/>
              <a:r>
                <a:rPr lang="nl-BE" sz="1000"/>
                <a:t>Participatie</a:t>
              </a:r>
            </a:p>
          </p:txBody>
        </p:sp>
        <p:sp>
          <p:nvSpPr>
            <p:cNvPr id="119" name="Tekstvak 118">
              <a:extLst>
                <a:ext uri="{FF2B5EF4-FFF2-40B4-BE49-F238E27FC236}">
                  <a16:creationId xmlns:a16="http://schemas.microsoft.com/office/drawing/2014/main" id="{0199356E-66F3-4D5F-890F-CA2F5D111211}"/>
                </a:ext>
              </a:extLst>
            </p:cNvPr>
            <p:cNvSpPr txBox="1"/>
            <p:nvPr/>
          </p:nvSpPr>
          <p:spPr>
            <a:xfrm>
              <a:off x="6003852" y="4854084"/>
              <a:ext cx="1419116" cy="246221"/>
            </a:xfrm>
            <a:prstGeom prst="rect">
              <a:avLst/>
            </a:prstGeom>
            <a:noFill/>
          </p:spPr>
          <p:txBody>
            <a:bodyPr wrap="square" rtlCol="0">
              <a:spAutoFit/>
            </a:bodyPr>
            <a:lstStyle/>
            <a:p>
              <a:pPr algn="ctr"/>
              <a:r>
                <a:rPr lang="nl-BE" sz="1000" err="1"/>
                <a:t>Penpunt</a:t>
              </a:r>
              <a:endParaRPr lang="nl-BE" sz="1000"/>
            </a:p>
          </p:txBody>
        </p:sp>
        <p:sp>
          <p:nvSpPr>
            <p:cNvPr id="120" name="Tekstvak 119">
              <a:extLst>
                <a:ext uri="{FF2B5EF4-FFF2-40B4-BE49-F238E27FC236}">
                  <a16:creationId xmlns:a16="http://schemas.microsoft.com/office/drawing/2014/main" id="{17A52C23-7AE3-447D-B9EE-F3A4B55443D6}"/>
                </a:ext>
              </a:extLst>
            </p:cNvPr>
            <p:cNvSpPr txBox="1"/>
            <p:nvPr/>
          </p:nvSpPr>
          <p:spPr>
            <a:xfrm>
              <a:off x="7176164" y="4854084"/>
              <a:ext cx="1419116" cy="246221"/>
            </a:xfrm>
            <a:prstGeom prst="rect">
              <a:avLst/>
            </a:prstGeom>
            <a:noFill/>
          </p:spPr>
          <p:txBody>
            <a:bodyPr wrap="square" rtlCol="0">
              <a:spAutoFit/>
            </a:bodyPr>
            <a:lstStyle/>
            <a:p>
              <a:pPr algn="ctr"/>
              <a:r>
                <a:rPr lang="nl-BE" sz="1000"/>
                <a:t>Promotie</a:t>
              </a:r>
            </a:p>
          </p:txBody>
        </p:sp>
        <p:sp>
          <p:nvSpPr>
            <p:cNvPr id="121" name="Tekstvak 120">
              <a:extLst>
                <a:ext uri="{FF2B5EF4-FFF2-40B4-BE49-F238E27FC236}">
                  <a16:creationId xmlns:a16="http://schemas.microsoft.com/office/drawing/2014/main" id="{259DEEC2-174E-4F7D-8435-5F1F8B78C124}"/>
                </a:ext>
              </a:extLst>
            </p:cNvPr>
            <p:cNvSpPr txBox="1"/>
            <p:nvPr/>
          </p:nvSpPr>
          <p:spPr>
            <a:xfrm>
              <a:off x="8431051" y="4854084"/>
              <a:ext cx="1419116" cy="246221"/>
            </a:xfrm>
            <a:prstGeom prst="rect">
              <a:avLst/>
            </a:prstGeom>
            <a:noFill/>
          </p:spPr>
          <p:txBody>
            <a:bodyPr wrap="square" rtlCol="0">
              <a:spAutoFit/>
            </a:bodyPr>
            <a:lstStyle/>
            <a:p>
              <a:pPr algn="ctr"/>
              <a:r>
                <a:rPr lang="nl-BE" sz="1000"/>
                <a:t>Rotatie werknemer</a:t>
              </a:r>
            </a:p>
          </p:txBody>
        </p:sp>
        <p:sp>
          <p:nvSpPr>
            <p:cNvPr id="122" name="Tekstvak 121">
              <a:extLst>
                <a:ext uri="{FF2B5EF4-FFF2-40B4-BE49-F238E27FC236}">
                  <a16:creationId xmlns:a16="http://schemas.microsoft.com/office/drawing/2014/main" id="{FD4356CA-C3E1-4B07-9F22-93B4DEE85782}"/>
                </a:ext>
              </a:extLst>
            </p:cNvPr>
            <p:cNvSpPr txBox="1"/>
            <p:nvPr/>
          </p:nvSpPr>
          <p:spPr>
            <a:xfrm>
              <a:off x="9539933" y="4854084"/>
              <a:ext cx="1419116" cy="246221"/>
            </a:xfrm>
            <a:prstGeom prst="rect">
              <a:avLst/>
            </a:prstGeom>
            <a:noFill/>
          </p:spPr>
          <p:txBody>
            <a:bodyPr wrap="square" rtlCol="0">
              <a:spAutoFit/>
            </a:bodyPr>
            <a:lstStyle/>
            <a:p>
              <a:pPr algn="ctr"/>
              <a:r>
                <a:rPr lang="nl-BE" sz="1000"/>
                <a:t>Samenwerken</a:t>
              </a:r>
            </a:p>
          </p:txBody>
        </p:sp>
        <p:sp>
          <p:nvSpPr>
            <p:cNvPr id="123" name="Tekstvak 122">
              <a:extLst>
                <a:ext uri="{FF2B5EF4-FFF2-40B4-BE49-F238E27FC236}">
                  <a16:creationId xmlns:a16="http://schemas.microsoft.com/office/drawing/2014/main" id="{AFCB65F0-2E11-4A69-972F-01CC6E7B1CF3}"/>
                </a:ext>
              </a:extLst>
            </p:cNvPr>
            <p:cNvSpPr txBox="1"/>
            <p:nvPr/>
          </p:nvSpPr>
          <p:spPr>
            <a:xfrm>
              <a:off x="10648815" y="4854084"/>
              <a:ext cx="1419116" cy="246221"/>
            </a:xfrm>
            <a:prstGeom prst="rect">
              <a:avLst/>
            </a:prstGeom>
            <a:noFill/>
          </p:spPr>
          <p:txBody>
            <a:bodyPr wrap="square" rtlCol="0">
              <a:spAutoFit/>
            </a:bodyPr>
            <a:lstStyle/>
            <a:p>
              <a:pPr algn="ctr"/>
              <a:r>
                <a:rPr lang="nl-BE" sz="1000"/>
                <a:t>Schaalvoordelen</a:t>
              </a:r>
            </a:p>
          </p:txBody>
        </p:sp>
        <p:sp>
          <p:nvSpPr>
            <p:cNvPr id="137" name="Tekstvak 136">
              <a:extLst>
                <a:ext uri="{FF2B5EF4-FFF2-40B4-BE49-F238E27FC236}">
                  <a16:creationId xmlns:a16="http://schemas.microsoft.com/office/drawing/2014/main" id="{C3774130-54C0-4787-9760-81041B3A502A}"/>
                </a:ext>
              </a:extLst>
            </p:cNvPr>
            <p:cNvSpPr txBox="1"/>
            <p:nvPr/>
          </p:nvSpPr>
          <p:spPr>
            <a:xfrm>
              <a:off x="4985340" y="4854084"/>
              <a:ext cx="1061170" cy="246221"/>
            </a:xfrm>
            <a:prstGeom prst="rect">
              <a:avLst/>
            </a:prstGeom>
            <a:noFill/>
          </p:spPr>
          <p:txBody>
            <a:bodyPr wrap="square" rtlCol="0">
              <a:spAutoFit/>
            </a:bodyPr>
            <a:lstStyle/>
            <a:p>
              <a:pPr algn="ctr"/>
              <a:r>
                <a:rPr lang="nl-BE" sz="1000"/>
                <a:t>Participatie</a:t>
              </a:r>
            </a:p>
          </p:txBody>
        </p:sp>
      </p:grpSp>
      <p:pic>
        <p:nvPicPr>
          <p:cNvPr id="11" name="Graphic 10">
            <a:extLst>
              <a:ext uri="{FF2B5EF4-FFF2-40B4-BE49-F238E27FC236}">
                <a16:creationId xmlns:a16="http://schemas.microsoft.com/office/drawing/2014/main" id="{45B926ED-1191-4AC7-BCAB-A4A67744E4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039" y="397942"/>
            <a:ext cx="342001" cy="540000"/>
          </a:xfrm>
          <a:prstGeom prst="rect">
            <a:avLst/>
          </a:prstGeom>
        </p:spPr>
      </p:pic>
      <p:pic>
        <p:nvPicPr>
          <p:cNvPr id="15" name="Graphic 14">
            <a:extLst>
              <a:ext uri="{FF2B5EF4-FFF2-40B4-BE49-F238E27FC236}">
                <a16:creationId xmlns:a16="http://schemas.microsoft.com/office/drawing/2014/main" id="{9D970428-4C0D-4146-96D1-636DF0B4F7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1424" y="397942"/>
            <a:ext cx="540000" cy="540000"/>
          </a:xfrm>
          <a:prstGeom prst="rect">
            <a:avLst/>
          </a:prstGeom>
        </p:spPr>
      </p:pic>
      <p:pic>
        <p:nvPicPr>
          <p:cNvPr id="19" name="Graphic 18">
            <a:extLst>
              <a:ext uri="{FF2B5EF4-FFF2-40B4-BE49-F238E27FC236}">
                <a16:creationId xmlns:a16="http://schemas.microsoft.com/office/drawing/2014/main" id="{6663592E-6042-44C6-AF7E-2E5B063302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89808" y="454382"/>
            <a:ext cx="676270" cy="427121"/>
          </a:xfrm>
          <a:prstGeom prst="rect">
            <a:avLst/>
          </a:prstGeom>
        </p:spPr>
      </p:pic>
      <p:pic>
        <p:nvPicPr>
          <p:cNvPr id="21" name="Graphic 20">
            <a:extLst>
              <a:ext uri="{FF2B5EF4-FFF2-40B4-BE49-F238E27FC236}">
                <a16:creationId xmlns:a16="http://schemas.microsoft.com/office/drawing/2014/main" id="{11C3BE1D-26F3-4C73-9B04-9DC5B059E2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34462" y="437590"/>
            <a:ext cx="580881" cy="460704"/>
          </a:xfrm>
          <a:prstGeom prst="rect">
            <a:avLst/>
          </a:prstGeom>
        </p:spPr>
      </p:pic>
      <p:pic>
        <p:nvPicPr>
          <p:cNvPr id="24" name="Graphic 23">
            <a:extLst>
              <a:ext uri="{FF2B5EF4-FFF2-40B4-BE49-F238E27FC236}">
                <a16:creationId xmlns:a16="http://schemas.microsoft.com/office/drawing/2014/main" id="{CCA56C88-5E4F-4B67-9CAE-E5FF79DACC0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83727" y="397942"/>
            <a:ext cx="540000" cy="540000"/>
          </a:xfrm>
          <a:prstGeom prst="rect">
            <a:avLst/>
          </a:prstGeom>
        </p:spPr>
      </p:pic>
      <p:pic>
        <p:nvPicPr>
          <p:cNvPr id="26" name="Graphic 25">
            <a:extLst>
              <a:ext uri="{FF2B5EF4-FFF2-40B4-BE49-F238E27FC236}">
                <a16:creationId xmlns:a16="http://schemas.microsoft.com/office/drawing/2014/main" id="{2059875A-9FE9-4BD0-89AB-1B9631BD2F7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92111" y="397942"/>
            <a:ext cx="514286" cy="540000"/>
          </a:xfrm>
          <a:prstGeom prst="rect">
            <a:avLst/>
          </a:prstGeom>
        </p:spPr>
      </p:pic>
      <p:pic>
        <p:nvPicPr>
          <p:cNvPr id="29" name="Graphic 28">
            <a:extLst>
              <a:ext uri="{FF2B5EF4-FFF2-40B4-BE49-F238E27FC236}">
                <a16:creationId xmlns:a16="http://schemas.microsoft.com/office/drawing/2014/main" id="{0AC0FC2D-0752-486D-A120-6F09F8229BA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874781" y="397942"/>
            <a:ext cx="452430" cy="540000"/>
          </a:xfrm>
          <a:prstGeom prst="rect">
            <a:avLst/>
          </a:prstGeom>
        </p:spPr>
      </p:pic>
      <p:pic>
        <p:nvPicPr>
          <p:cNvPr id="31" name="Graphic 30">
            <a:extLst>
              <a:ext uri="{FF2B5EF4-FFF2-40B4-BE49-F238E27FC236}">
                <a16:creationId xmlns:a16="http://schemas.microsoft.com/office/drawing/2014/main" id="{30532B40-88BF-472A-871C-DBCCCF89705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995595" y="397942"/>
            <a:ext cx="490909" cy="540000"/>
          </a:xfrm>
          <a:prstGeom prst="rect">
            <a:avLst/>
          </a:prstGeom>
        </p:spPr>
      </p:pic>
      <p:pic>
        <p:nvPicPr>
          <p:cNvPr id="33" name="Graphic 32">
            <a:extLst>
              <a:ext uri="{FF2B5EF4-FFF2-40B4-BE49-F238E27FC236}">
                <a16:creationId xmlns:a16="http://schemas.microsoft.com/office/drawing/2014/main" id="{932ECEDF-621F-4E2B-8216-699F224756B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154888" y="397942"/>
            <a:ext cx="440517" cy="540000"/>
          </a:xfrm>
          <a:prstGeom prst="rect">
            <a:avLst/>
          </a:prstGeom>
        </p:spPr>
      </p:pic>
      <p:pic>
        <p:nvPicPr>
          <p:cNvPr id="37" name="Graphic 36">
            <a:extLst>
              <a:ext uri="{FF2B5EF4-FFF2-40B4-BE49-F238E27FC236}">
                <a16:creationId xmlns:a16="http://schemas.microsoft.com/office/drawing/2014/main" id="{8B32C63F-9785-4F64-AA46-B653DD669E9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263793" y="397942"/>
            <a:ext cx="383682" cy="540000"/>
          </a:xfrm>
          <a:prstGeom prst="rect">
            <a:avLst/>
          </a:prstGeom>
        </p:spPr>
      </p:pic>
      <p:pic>
        <p:nvPicPr>
          <p:cNvPr id="44" name="Graphic 43">
            <a:extLst>
              <a:ext uri="{FF2B5EF4-FFF2-40B4-BE49-F238E27FC236}">
                <a16:creationId xmlns:a16="http://schemas.microsoft.com/office/drawing/2014/main" id="{F7019F36-0B8F-4B02-9B93-90D8A84B075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12168" y="1593470"/>
            <a:ext cx="397894" cy="540000"/>
          </a:xfrm>
          <a:prstGeom prst="rect">
            <a:avLst/>
          </a:prstGeom>
        </p:spPr>
      </p:pic>
      <p:pic>
        <p:nvPicPr>
          <p:cNvPr id="46" name="Graphic 45">
            <a:extLst>
              <a:ext uri="{FF2B5EF4-FFF2-40B4-BE49-F238E27FC236}">
                <a16:creationId xmlns:a16="http://schemas.microsoft.com/office/drawing/2014/main" id="{3B16A647-32ED-4618-9272-A89C2FF22A8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497895" y="1662886"/>
            <a:ext cx="762218" cy="401168"/>
          </a:xfrm>
          <a:prstGeom prst="rect">
            <a:avLst/>
          </a:prstGeom>
        </p:spPr>
      </p:pic>
      <p:pic>
        <p:nvPicPr>
          <p:cNvPr id="48" name="Graphic 47">
            <a:extLst>
              <a:ext uri="{FF2B5EF4-FFF2-40B4-BE49-F238E27FC236}">
                <a16:creationId xmlns:a16="http://schemas.microsoft.com/office/drawing/2014/main" id="{68105348-EDA7-4128-9FD0-6F5A88D14561}"/>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847946" y="1593470"/>
            <a:ext cx="554595" cy="540000"/>
          </a:xfrm>
          <a:prstGeom prst="rect">
            <a:avLst/>
          </a:prstGeom>
        </p:spPr>
      </p:pic>
      <p:pic>
        <p:nvPicPr>
          <p:cNvPr id="50" name="Graphic 49">
            <a:extLst>
              <a:ext uri="{FF2B5EF4-FFF2-40B4-BE49-F238E27FC236}">
                <a16:creationId xmlns:a16="http://schemas.microsoft.com/office/drawing/2014/main" id="{0AF4CD9C-E2ED-47EC-AD7F-877F27BD6FCB}"/>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990374" y="1593470"/>
            <a:ext cx="554210" cy="540000"/>
          </a:xfrm>
          <a:prstGeom prst="rect">
            <a:avLst/>
          </a:prstGeom>
        </p:spPr>
      </p:pic>
      <p:pic>
        <p:nvPicPr>
          <p:cNvPr id="52" name="Graphic 51">
            <a:extLst>
              <a:ext uri="{FF2B5EF4-FFF2-40B4-BE49-F238E27FC236}">
                <a16:creationId xmlns:a16="http://schemas.microsoft.com/office/drawing/2014/main" id="{B1701235-615E-4BC3-8F6C-2C554F06C9D6}"/>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132417" y="1593470"/>
            <a:ext cx="540000" cy="540000"/>
          </a:xfrm>
          <a:prstGeom prst="rect">
            <a:avLst/>
          </a:prstGeom>
        </p:spPr>
      </p:pic>
      <p:pic>
        <p:nvPicPr>
          <p:cNvPr id="54" name="Graphic 53">
            <a:extLst>
              <a:ext uri="{FF2B5EF4-FFF2-40B4-BE49-F238E27FC236}">
                <a16:creationId xmlns:a16="http://schemas.microsoft.com/office/drawing/2014/main" id="{142D3476-ED9B-40F5-922C-7E137786A7AC}"/>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260250" y="1593470"/>
            <a:ext cx="540000" cy="540000"/>
          </a:xfrm>
          <a:prstGeom prst="rect">
            <a:avLst/>
          </a:prstGeom>
        </p:spPr>
      </p:pic>
      <p:pic>
        <p:nvPicPr>
          <p:cNvPr id="56" name="Graphic 55">
            <a:extLst>
              <a:ext uri="{FF2B5EF4-FFF2-40B4-BE49-F238E27FC236}">
                <a16:creationId xmlns:a16="http://schemas.microsoft.com/office/drawing/2014/main" id="{0C4D0240-AF5E-4FE3-B842-3B5C9B41BE88}"/>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388083" y="1593470"/>
            <a:ext cx="502758" cy="540000"/>
          </a:xfrm>
          <a:prstGeom prst="rect">
            <a:avLst/>
          </a:prstGeom>
        </p:spPr>
      </p:pic>
      <p:pic>
        <p:nvPicPr>
          <p:cNvPr id="58" name="Graphic 57">
            <a:extLst>
              <a:ext uri="{FF2B5EF4-FFF2-40B4-BE49-F238E27FC236}">
                <a16:creationId xmlns:a16="http://schemas.microsoft.com/office/drawing/2014/main" id="{33A3264A-F1A1-4CFD-B731-E70430233305}"/>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8478674" y="1593470"/>
            <a:ext cx="661935" cy="540000"/>
          </a:xfrm>
          <a:prstGeom prst="rect">
            <a:avLst/>
          </a:prstGeom>
        </p:spPr>
      </p:pic>
      <p:pic>
        <p:nvPicPr>
          <p:cNvPr id="60" name="Graphic 59">
            <a:extLst>
              <a:ext uri="{FF2B5EF4-FFF2-40B4-BE49-F238E27FC236}">
                <a16:creationId xmlns:a16="http://schemas.microsoft.com/office/drawing/2014/main" id="{C1EA4F23-83DE-46C0-A1E8-C23DB8CE83C9}"/>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9728442" y="1593470"/>
            <a:ext cx="760000" cy="540000"/>
          </a:xfrm>
          <a:prstGeom prst="rect">
            <a:avLst/>
          </a:prstGeom>
        </p:spPr>
      </p:pic>
      <p:pic>
        <p:nvPicPr>
          <p:cNvPr id="63" name="Graphic 62">
            <a:extLst>
              <a:ext uri="{FF2B5EF4-FFF2-40B4-BE49-F238E27FC236}">
                <a16:creationId xmlns:a16="http://schemas.microsoft.com/office/drawing/2014/main" id="{01A3F737-334C-4662-99F4-3D00BA0C8997}"/>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1076275" y="1593470"/>
            <a:ext cx="612000" cy="540000"/>
          </a:xfrm>
          <a:prstGeom prst="rect">
            <a:avLst/>
          </a:prstGeom>
        </p:spPr>
      </p:pic>
      <p:pic>
        <p:nvPicPr>
          <p:cNvPr id="66" name="Graphic 65">
            <a:extLst>
              <a:ext uri="{FF2B5EF4-FFF2-40B4-BE49-F238E27FC236}">
                <a16:creationId xmlns:a16="http://schemas.microsoft.com/office/drawing/2014/main" id="{AEC92BC5-7A44-42C0-8331-222B079FA6EE}"/>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524625" y="2750988"/>
            <a:ext cx="468947" cy="540000"/>
          </a:xfrm>
          <a:prstGeom prst="rect">
            <a:avLst/>
          </a:prstGeom>
        </p:spPr>
      </p:pic>
      <p:pic>
        <p:nvPicPr>
          <p:cNvPr id="68" name="Graphic 67">
            <a:extLst>
              <a:ext uri="{FF2B5EF4-FFF2-40B4-BE49-F238E27FC236}">
                <a16:creationId xmlns:a16="http://schemas.microsoft.com/office/drawing/2014/main" id="{CE3F352F-C7D3-48DB-9DA6-4F5BC2A83AE4}"/>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629263" y="2750988"/>
            <a:ext cx="525790" cy="540000"/>
          </a:xfrm>
          <a:prstGeom prst="rect">
            <a:avLst/>
          </a:prstGeom>
        </p:spPr>
      </p:pic>
      <p:pic>
        <p:nvPicPr>
          <p:cNvPr id="78" name="Graphic 77">
            <a:extLst>
              <a:ext uri="{FF2B5EF4-FFF2-40B4-BE49-F238E27FC236}">
                <a16:creationId xmlns:a16="http://schemas.microsoft.com/office/drawing/2014/main" id="{C36E3C00-1EA3-4FD1-A55F-4EF741A293E6}"/>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2786956" y="2750988"/>
            <a:ext cx="684000" cy="540000"/>
          </a:xfrm>
          <a:prstGeom prst="rect">
            <a:avLst/>
          </a:prstGeom>
        </p:spPr>
      </p:pic>
      <p:pic>
        <p:nvPicPr>
          <p:cNvPr id="90" name="Graphic 89">
            <a:extLst>
              <a:ext uri="{FF2B5EF4-FFF2-40B4-BE49-F238E27FC236}">
                <a16:creationId xmlns:a16="http://schemas.microsoft.com/office/drawing/2014/main" id="{A75F9981-CA66-4211-AAAC-F8C4EC0F82FA}"/>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4092311" y="2750988"/>
            <a:ext cx="468947" cy="540000"/>
          </a:xfrm>
          <a:prstGeom prst="rect">
            <a:avLst/>
          </a:prstGeom>
        </p:spPr>
      </p:pic>
      <p:pic>
        <p:nvPicPr>
          <p:cNvPr id="102" name="Graphic 101">
            <a:extLst>
              <a:ext uri="{FF2B5EF4-FFF2-40B4-BE49-F238E27FC236}">
                <a16:creationId xmlns:a16="http://schemas.microsoft.com/office/drawing/2014/main" id="{30E4EA38-B388-4F69-A8F3-F6C2F79ABEF8}"/>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5196949" y="2750988"/>
            <a:ext cx="525790" cy="540000"/>
          </a:xfrm>
          <a:prstGeom prst="rect">
            <a:avLst/>
          </a:prstGeom>
        </p:spPr>
      </p:pic>
      <p:pic>
        <p:nvPicPr>
          <p:cNvPr id="104" name="Graphic 103">
            <a:extLst>
              <a:ext uri="{FF2B5EF4-FFF2-40B4-BE49-F238E27FC236}">
                <a16:creationId xmlns:a16="http://schemas.microsoft.com/office/drawing/2014/main" id="{F770F045-DA69-4F11-9F8B-1A76AD27EBB7}"/>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6354642" y="2750988"/>
            <a:ext cx="540000" cy="540000"/>
          </a:xfrm>
          <a:prstGeom prst="rect">
            <a:avLst/>
          </a:prstGeom>
        </p:spPr>
      </p:pic>
      <p:pic>
        <p:nvPicPr>
          <p:cNvPr id="106" name="Graphic 105">
            <a:extLst>
              <a:ext uri="{FF2B5EF4-FFF2-40B4-BE49-F238E27FC236}">
                <a16:creationId xmlns:a16="http://schemas.microsoft.com/office/drawing/2014/main" id="{3BA3924A-9FE1-4BB0-A7DF-C72FE66E7314}"/>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7525597" y="2750988"/>
            <a:ext cx="540000" cy="540000"/>
          </a:xfrm>
          <a:prstGeom prst="rect">
            <a:avLst/>
          </a:prstGeom>
        </p:spPr>
      </p:pic>
      <p:pic>
        <p:nvPicPr>
          <p:cNvPr id="110" name="Graphic 109">
            <a:extLst>
              <a:ext uri="{FF2B5EF4-FFF2-40B4-BE49-F238E27FC236}">
                <a16:creationId xmlns:a16="http://schemas.microsoft.com/office/drawing/2014/main" id="{C6DF1B50-E8C6-4356-A114-3E954EEF04E7}"/>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8696551" y="2750988"/>
            <a:ext cx="554210" cy="540000"/>
          </a:xfrm>
          <a:prstGeom prst="rect">
            <a:avLst/>
          </a:prstGeom>
        </p:spPr>
      </p:pic>
      <p:pic>
        <p:nvPicPr>
          <p:cNvPr id="112" name="Graphic 111">
            <a:extLst>
              <a:ext uri="{FF2B5EF4-FFF2-40B4-BE49-F238E27FC236}">
                <a16:creationId xmlns:a16="http://schemas.microsoft.com/office/drawing/2014/main" id="{E333BBB8-BBB5-4D4B-9F6E-D2EB95689417}"/>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9880770" y="2750988"/>
            <a:ext cx="586286" cy="540000"/>
          </a:xfrm>
          <a:prstGeom prst="rect">
            <a:avLst/>
          </a:prstGeom>
        </p:spPr>
      </p:pic>
      <p:pic>
        <p:nvPicPr>
          <p:cNvPr id="124" name="Graphic 123">
            <a:extLst>
              <a:ext uri="{FF2B5EF4-FFF2-40B4-BE49-F238E27FC236}">
                <a16:creationId xmlns:a16="http://schemas.microsoft.com/office/drawing/2014/main" id="{4FF6441D-3813-4E44-861D-0AEF5A7307CE}"/>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11094924" y="2750988"/>
            <a:ext cx="554595" cy="540000"/>
          </a:xfrm>
          <a:prstGeom prst="rect">
            <a:avLst/>
          </a:prstGeom>
        </p:spPr>
      </p:pic>
      <p:pic>
        <p:nvPicPr>
          <p:cNvPr id="135" name="Graphic 134">
            <a:extLst>
              <a:ext uri="{FF2B5EF4-FFF2-40B4-BE49-F238E27FC236}">
                <a16:creationId xmlns:a16="http://schemas.microsoft.com/office/drawing/2014/main" id="{AFB7F299-FEF6-4E11-82CF-FB8F46C8A237}"/>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512429" y="3924530"/>
            <a:ext cx="471484" cy="504000"/>
          </a:xfrm>
          <a:prstGeom prst="rect">
            <a:avLst/>
          </a:prstGeom>
        </p:spPr>
      </p:pic>
      <p:pic>
        <p:nvPicPr>
          <p:cNvPr id="191" name="Graphic 190">
            <a:extLst>
              <a:ext uri="{FF2B5EF4-FFF2-40B4-BE49-F238E27FC236}">
                <a16:creationId xmlns:a16="http://schemas.microsoft.com/office/drawing/2014/main" id="{3457703E-7BF3-4122-A6F1-660E7C332E80}"/>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1599859" y="3924530"/>
            <a:ext cx="504000" cy="504000"/>
          </a:xfrm>
          <a:prstGeom prst="rect">
            <a:avLst/>
          </a:prstGeom>
        </p:spPr>
      </p:pic>
      <p:pic>
        <p:nvPicPr>
          <p:cNvPr id="193" name="Graphic 192">
            <a:extLst>
              <a:ext uri="{FF2B5EF4-FFF2-40B4-BE49-F238E27FC236}">
                <a16:creationId xmlns:a16="http://schemas.microsoft.com/office/drawing/2014/main" id="{D984E510-B17B-4635-9DC6-84455D8667B7}"/>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2719805" y="3924530"/>
            <a:ext cx="765333" cy="504000"/>
          </a:xfrm>
          <a:prstGeom prst="rect">
            <a:avLst/>
          </a:prstGeom>
        </p:spPr>
      </p:pic>
      <p:pic>
        <p:nvPicPr>
          <p:cNvPr id="195" name="Graphic 194">
            <a:extLst>
              <a:ext uri="{FF2B5EF4-FFF2-40B4-BE49-F238E27FC236}">
                <a16:creationId xmlns:a16="http://schemas.microsoft.com/office/drawing/2014/main" id="{C569C5FC-C647-4E51-AF23-16EF80B98D3E}"/>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4101084" y="3924530"/>
            <a:ext cx="460174" cy="504000"/>
          </a:xfrm>
          <a:prstGeom prst="rect">
            <a:avLst/>
          </a:prstGeom>
        </p:spPr>
      </p:pic>
      <p:pic>
        <p:nvPicPr>
          <p:cNvPr id="197" name="Graphic 196">
            <a:extLst>
              <a:ext uri="{FF2B5EF4-FFF2-40B4-BE49-F238E27FC236}">
                <a16:creationId xmlns:a16="http://schemas.microsoft.com/office/drawing/2014/main" id="{6E08F186-5172-42EB-97E6-39506C53C27F}"/>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5177204" y="3924530"/>
            <a:ext cx="662400" cy="504000"/>
          </a:xfrm>
          <a:prstGeom prst="rect">
            <a:avLst/>
          </a:prstGeom>
        </p:spPr>
      </p:pic>
      <p:pic>
        <p:nvPicPr>
          <p:cNvPr id="233" name="Graphic 232">
            <a:extLst>
              <a:ext uri="{FF2B5EF4-FFF2-40B4-BE49-F238E27FC236}">
                <a16:creationId xmlns:a16="http://schemas.microsoft.com/office/drawing/2014/main" id="{76E2B080-DCC6-4E73-8445-5BEC51147834}"/>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6455550" y="3924530"/>
            <a:ext cx="515721" cy="504000"/>
          </a:xfrm>
          <a:prstGeom prst="rect">
            <a:avLst/>
          </a:prstGeom>
        </p:spPr>
      </p:pic>
      <p:pic>
        <p:nvPicPr>
          <p:cNvPr id="235" name="Graphic 234">
            <a:extLst>
              <a:ext uri="{FF2B5EF4-FFF2-40B4-BE49-F238E27FC236}">
                <a16:creationId xmlns:a16="http://schemas.microsoft.com/office/drawing/2014/main" id="{997FCCD4-2A5A-4114-A851-0B2DE7E80762}"/>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7587217" y="3924530"/>
            <a:ext cx="667059" cy="504000"/>
          </a:xfrm>
          <a:prstGeom prst="rect">
            <a:avLst/>
          </a:prstGeom>
        </p:spPr>
      </p:pic>
      <p:pic>
        <p:nvPicPr>
          <p:cNvPr id="237" name="Graphic 236">
            <a:extLst>
              <a:ext uri="{FF2B5EF4-FFF2-40B4-BE49-F238E27FC236}">
                <a16:creationId xmlns:a16="http://schemas.microsoft.com/office/drawing/2014/main" id="{DD8B9791-B0F5-4D41-808B-EE7DAA778C09}"/>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8870222" y="3924530"/>
            <a:ext cx="504000" cy="504000"/>
          </a:xfrm>
          <a:prstGeom prst="rect">
            <a:avLst/>
          </a:prstGeom>
        </p:spPr>
      </p:pic>
      <p:pic>
        <p:nvPicPr>
          <p:cNvPr id="239" name="Graphic 238">
            <a:extLst>
              <a:ext uri="{FF2B5EF4-FFF2-40B4-BE49-F238E27FC236}">
                <a16:creationId xmlns:a16="http://schemas.microsoft.com/office/drawing/2014/main" id="{26AABBE3-66AB-47B2-B2E9-6B2414C05ED4}"/>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9990168" y="3924530"/>
            <a:ext cx="504000" cy="504000"/>
          </a:xfrm>
          <a:prstGeom prst="rect">
            <a:avLst/>
          </a:prstGeom>
        </p:spPr>
      </p:pic>
      <p:pic>
        <p:nvPicPr>
          <p:cNvPr id="241" name="Graphic 240">
            <a:extLst>
              <a:ext uri="{FF2B5EF4-FFF2-40B4-BE49-F238E27FC236}">
                <a16:creationId xmlns:a16="http://schemas.microsoft.com/office/drawing/2014/main" id="{ACF48D22-7021-49A5-9AE5-35AE95C0311F}"/>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11110115" y="3924530"/>
            <a:ext cx="438261" cy="504000"/>
          </a:xfrm>
          <a:prstGeom prst="rect">
            <a:avLst/>
          </a:prstGeom>
        </p:spPr>
      </p:pic>
      <p:pic>
        <p:nvPicPr>
          <p:cNvPr id="243" name="Graphic 242">
            <a:extLst>
              <a:ext uri="{FF2B5EF4-FFF2-40B4-BE49-F238E27FC236}">
                <a16:creationId xmlns:a16="http://schemas.microsoft.com/office/drawing/2014/main" id="{15ED8675-32B0-46D0-B5F1-AFD8F03C4340}"/>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460576" y="5115609"/>
            <a:ext cx="569032" cy="504000"/>
          </a:xfrm>
          <a:prstGeom prst="rect">
            <a:avLst/>
          </a:prstGeom>
        </p:spPr>
      </p:pic>
      <p:pic>
        <p:nvPicPr>
          <p:cNvPr id="245" name="Graphic 244">
            <a:extLst>
              <a:ext uri="{FF2B5EF4-FFF2-40B4-BE49-F238E27FC236}">
                <a16:creationId xmlns:a16="http://schemas.microsoft.com/office/drawing/2014/main" id="{1F644EC3-DCC8-4D20-85AA-5F088BC6F238}"/>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1611575" y="5156431"/>
            <a:ext cx="643591" cy="422357"/>
          </a:xfrm>
          <a:prstGeom prst="rect">
            <a:avLst/>
          </a:prstGeom>
        </p:spPr>
      </p:pic>
      <p:pic>
        <p:nvPicPr>
          <p:cNvPr id="247" name="Graphic 246">
            <a:extLst>
              <a:ext uri="{FF2B5EF4-FFF2-40B4-BE49-F238E27FC236}">
                <a16:creationId xmlns:a16="http://schemas.microsoft.com/office/drawing/2014/main" id="{1C16C6FE-1CEC-4969-8F71-06B4941A27BB}"/>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2838809" y="5115609"/>
            <a:ext cx="590400" cy="504000"/>
          </a:xfrm>
          <a:prstGeom prst="rect">
            <a:avLst/>
          </a:prstGeom>
        </p:spPr>
      </p:pic>
      <p:pic>
        <p:nvPicPr>
          <p:cNvPr id="249" name="Graphic 248">
            <a:extLst>
              <a:ext uri="{FF2B5EF4-FFF2-40B4-BE49-F238E27FC236}">
                <a16:creationId xmlns:a16="http://schemas.microsoft.com/office/drawing/2014/main" id="{E348246C-300E-4325-BC7D-7CC9A3106867}"/>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4009500" y="5130729"/>
            <a:ext cx="789600" cy="473760"/>
          </a:xfrm>
          <a:prstGeom prst="rect">
            <a:avLst/>
          </a:prstGeom>
        </p:spPr>
      </p:pic>
      <p:pic>
        <p:nvPicPr>
          <p:cNvPr id="251" name="Graphic 250">
            <a:extLst>
              <a:ext uri="{FF2B5EF4-FFF2-40B4-BE49-F238E27FC236}">
                <a16:creationId xmlns:a16="http://schemas.microsoft.com/office/drawing/2014/main" id="{90D88A58-99A0-4E18-93DD-BF121C1D406B}"/>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5381067" y="5115609"/>
            <a:ext cx="529200" cy="504000"/>
          </a:xfrm>
          <a:prstGeom prst="rect">
            <a:avLst/>
          </a:prstGeom>
        </p:spPr>
      </p:pic>
      <p:pic>
        <p:nvPicPr>
          <p:cNvPr id="253" name="Graphic 252">
            <a:extLst>
              <a:ext uri="{FF2B5EF4-FFF2-40B4-BE49-F238E27FC236}">
                <a16:creationId xmlns:a16="http://schemas.microsoft.com/office/drawing/2014/main" id="{C1BA97D8-D57B-4D47-AD68-872A99C83AD0}"/>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6492234" y="5115609"/>
            <a:ext cx="483429" cy="504000"/>
          </a:xfrm>
          <a:prstGeom prst="rect">
            <a:avLst/>
          </a:prstGeom>
        </p:spPr>
      </p:pic>
      <p:pic>
        <p:nvPicPr>
          <p:cNvPr id="297" name="Graphic 296">
            <a:extLst>
              <a:ext uri="{FF2B5EF4-FFF2-40B4-BE49-F238E27FC236}">
                <a16:creationId xmlns:a16="http://schemas.microsoft.com/office/drawing/2014/main" id="{D265C436-960A-4F10-B1F5-39230D4E9416}"/>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7557630" y="5115609"/>
            <a:ext cx="816828" cy="504000"/>
          </a:xfrm>
          <a:prstGeom prst="rect">
            <a:avLst/>
          </a:prstGeom>
        </p:spPr>
      </p:pic>
      <p:pic>
        <p:nvPicPr>
          <p:cNvPr id="299" name="Graphic 298">
            <a:extLst>
              <a:ext uri="{FF2B5EF4-FFF2-40B4-BE49-F238E27FC236}">
                <a16:creationId xmlns:a16="http://schemas.microsoft.com/office/drawing/2014/main" id="{5D55C7F0-EABA-4FEC-900D-33F9DF55C05F}"/>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8956425" y="5115609"/>
            <a:ext cx="396766" cy="504000"/>
          </a:xfrm>
          <a:prstGeom prst="rect">
            <a:avLst/>
          </a:prstGeom>
        </p:spPr>
      </p:pic>
      <p:pic>
        <p:nvPicPr>
          <p:cNvPr id="301" name="Graphic 300">
            <a:extLst>
              <a:ext uri="{FF2B5EF4-FFF2-40B4-BE49-F238E27FC236}">
                <a16:creationId xmlns:a16="http://schemas.microsoft.com/office/drawing/2014/main" id="{256CD89A-05B3-4323-AFD8-C796E0C85533}"/>
              </a:ext>
            </a:extLst>
          </p:cNvPr>
          <p:cNvPicPr>
            <a:picLocks noChangeAspect="1"/>
          </p:cNvPicPr>
          <p:nvPr/>
        </p:nvPicPr>
        <p:blipFill>
          <a:blip r:embed="rId98">
            <a:extLst>
              <a:ext uri="{96DAC541-7B7A-43D3-8B79-37D633B846F1}">
                <asvg:svgBlip xmlns:asvg="http://schemas.microsoft.com/office/drawing/2016/SVG/main" r:embed="rId99"/>
              </a:ext>
            </a:extLst>
          </a:blip>
          <a:stretch>
            <a:fillRect/>
          </a:stretch>
        </p:blipFill>
        <p:spPr>
          <a:xfrm>
            <a:off x="9935158" y="5115609"/>
            <a:ext cx="516293" cy="504000"/>
          </a:xfrm>
          <a:prstGeom prst="rect">
            <a:avLst/>
          </a:prstGeom>
        </p:spPr>
      </p:pic>
      <p:pic>
        <p:nvPicPr>
          <p:cNvPr id="303" name="Graphic 302">
            <a:extLst>
              <a:ext uri="{FF2B5EF4-FFF2-40B4-BE49-F238E27FC236}">
                <a16:creationId xmlns:a16="http://schemas.microsoft.com/office/drawing/2014/main" id="{0888ADEC-182A-4389-84A2-066328F4B576}"/>
              </a:ext>
            </a:extLst>
          </p:cNvPr>
          <p:cNvPicPr>
            <a:picLocks noChangeAspect="1"/>
          </p:cNvPicPr>
          <p:nvPr/>
        </p:nvPicPr>
        <p:blipFill>
          <a:blip r:embed="rId100">
            <a:extLst>
              <a:ext uri="{96DAC541-7B7A-43D3-8B79-37D633B846F1}">
                <asvg:svgBlip xmlns:asvg="http://schemas.microsoft.com/office/drawing/2016/SVG/main" r:embed="rId101"/>
              </a:ext>
            </a:extLst>
          </a:blip>
          <a:stretch>
            <a:fillRect/>
          </a:stretch>
        </p:blipFill>
        <p:spPr>
          <a:xfrm>
            <a:off x="11033415" y="5158611"/>
            <a:ext cx="654860" cy="417996"/>
          </a:xfrm>
          <a:prstGeom prst="rect">
            <a:avLst/>
          </a:prstGeom>
        </p:spPr>
      </p:pic>
      <p:sp>
        <p:nvSpPr>
          <p:cNvPr id="2" name="Tekstvak 1">
            <a:extLst>
              <a:ext uri="{FF2B5EF4-FFF2-40B4-BE49-F238E27FC236}">
                <a16:creationId xmlns:a16="http://schemas.microsoft.com/office/drawing/2014/main" id="{53BC78F2-185D-4161-96E9-BA2B00F08972}"/>
              </a:ext>
            </a:extLst>
          </p:cNvPr>
          <p:cNvSpPr txBox="1"/>
          <p:nvPr/>
        </p:nvSpPr>
        <p:spPr>
          <a:xfrm>
            <a:off x="2093655" y="6272098"/>
            <a:ext cx="8555160" cy="369332"/>
          </a:xfrm>
          <a:prstGeom prst="rect">
            <a:avLst/>
          </a:prstGeom>
          <a:noFill/>
        </p:spPr>
        <p:txBody>
          <a:bodyPr wrap="square" rtlCol="0">
            <a:spAutoFit/>
          </a:bodyPr>
          <a:lstStyle/>
          <a:p>
            <a:r>
              <a:rPr lang="nl-BE"/>
              <a:t>Jouw icoon niet gevonden? Bezoek de </a:t>
            </a:r>
            <a:r>
              <a:rPr lang="nl-BE">
                <a:highlight>
                  <a:srgbClr val="000000"/>
                </a:highlight>
                <a:hlinkClick r:id="rId102"/>
              </a:rPr>
              <a:t>iconenbibliotheek</a:t>
            </a:r>
            <a:r>
              <a:rPr lang="nl-BE">
                <a:hlinkClick r:id="rId102"/>
              </a:rPr>
              <a:t> </a:t>
            </a:r>
            <a:r>
              <a:rPr lang="nl-BE"/>
              <a:t>van de Vlaamse overheid</a:t>
            </a:r>
          </a:p>
        </p:txBody>
      </p:sp>
    </p:spTree>
    <p:extLst>
      <p:ext uri="{BB962C8B-B14F-4D97-AF65-F5344CB8AC3E}">
        <p14:creationId xmlns:p14="http://schemas.microsoft.com/office/powerpoint/2010/main" val="2805406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69" name="Groep 968">
            <a:extLst>
              <a:ext uri="{FF2B5EF4-FFF2-40B4-BE49-F238E27FC236}">
                <a16:creationId xmlns:a16="http://schemas.microsoft.com/office/drawing/2014/main" id="{443E1A23-AF18-4C95-8737-C94499DEE348}"/>
              </a:ext>
            </a:extLst>
          </p:cNvPr>
          <p:cNvGrpSpPr/>
          <p:nvPr/>
        </p:nvGrpSpPr>
        <p:grpSpPr>
          <a:xfrm>
            <a:off x="-35950" y="909891"/>
            <a:ext cx="12103183" cy="405489"/>
            <a:chOff x="-35950" y="385482"/>
            <a:chExt cx="12103183" cy="405489"/>
          </a:xfrm>
        </p:grpSpPr>
        <p:sp>
          <p:nvSpPr>
            <p:cNvPr id="3" name="Tekstvak 2">
              <a:extLst>
                <a:ext uri="{FF2B5EF4-FFF2-40B4-BE49-F238E27FC236}">
                  <a16:creationId xmlns:a16="http://schemas.microsoft.com/office/drawing/2014/main" id="{55A222B8-2936-43B4-96E2-5E98AFF50C17}"/>
                </a:ext>
              </a:extLst>
            </p:cNvPr>
            <p:cNvSpPr txBox="1"/>
            <p:nvPr/>
          </p:nvSpPr>
          <p:spPr>
            <a:xfrm>
              <a:off x="-35950" y="467806"/>
              <a:ext cx="1558835" cy="246221"/>
            </a:xfrm>
            <a:prstGeom prst="rect">
              <a:avLst/>
            </a:prstGeom>
            <a:noFill/>
          </p:spPr>
          <p:txBody>
            <a:bodyPr wrap="square" rtlCol="0">
              <a:spAutoFit/>
            </a:bodyPr>
            <a:lstStyle/>
            <a:p>
              <a:pPr algn="ctr"/>
              <a:r>
                <a:rPr lang="nl-BE" sz="1000"/>
                <a:t>Barometer</a:t>
              </a:r>
            </a:p>
          </p:txBody>
        </p:sp>
        <p:sp>
          <p:nvSpPr>
            <p:cNvPr id="64" name="Tekstvak 63">
              <a:extLst>
                <a:ext uri="{FF2B5EF4-FFF2-40B4-BE49-F238E27FC236}">
                  <a16:creationId xmlns:a16="http://schemas.microsoft.com/office/drawing/2014/main" id="{B8C61482-5230-459F-88F7-D83FDCAA7005}"/>
                </a:ext>
              </a:extLst>
            </p:cNvPr>
            <p:cNvSpPr txBox="1"/>
            <p:nvPr/>
          </p:nvSpPr>
          <p:spPr>
            <a:xfrm>
              <a:off x="1352378" y="390861"/>
              <a:ext cx="1198880" cy="400110"/>
            </a:xfrm>
            <a:prstGeom prst="rect">
              <a:avLst/>
            </a:prstGeom>
            <a:noFill/>
          </p:spPr>
          <p:txBody>
            <a:bodyPr wrap="square" rtlCol="0">
              <a:spAutoFit/>
            </a:bodyPr>
            <a:lstStyle/>
            <a:p>
              <a:pPr algn="ctr"/>
              <a:r>
                <a:rPr lang="nl-BE" sz="1000"/>
                <a:t>Gezondheid welzijn en rust</a:t>
              </a:r>
            </a:p>
          </p:txBody>
        </p:sp>
        <p:sp>
          <p:nvSpPr>
            <p:cNvPr id="69" name="Tekstvak 68">
              <a:extLst>
                <a:ext uri="{FF2B5EF4-FFF2-40B4-BE49-F238E27FC236}">
                  <a16:creationId xmlns:a16="http://schemas.microsoft.com/office/drawing/2014/main" id="{3720659A-BCD6-4FC4-987B-857B1A9949CB}"/>
                </a:ext>
              </a:extLst>
            </p:cNvPr>
            <p:cNvSpPr txBox="1"/>
            <p:nvPr/>
          </p:nvSpPr>
          <p:spPr>
            <a:xfrm>
              <a:off x="2362835" y="467806"/>
              <a:ext cx="1558835" cy="246221"/>
            </a:xfrm>
            <a:prstGeom prst="rect">
              <a:avLst/>
            </a:prstGeom>
            <a:noFill/>
          </p:spPr>
          <p:txBody>
            <a:bodyPr wrap="square" rtlCol="0">
              <a:spAutoFit/>
            </a:bodyPr>
            <a:lstStyle/>
            <a:p>
              <a:pPr algn="ctr"/>
              <a:r>
                <a:rPr lang="nl-BE" sz="1000" err="1"/>
                <a:t>Buitenactivteit</a:t>
              </a:r>
              <a:endParaRPr lang="nl-BE" sz="1000"/>
            </a:p>
          </p:txBody>
        </p:sp>
        <p:sp>
          <p:nvSpPr>
            <p:cNvPr id="70" name="Tekstvak 69">
              <a:extLst>
                <a:ext uri="{FF2B5EF4-FFF2-40B4-BE49-F238E27FC236}">
                  <a16:creationId xmlns:a16="http://schemas.microsoft.com/office/drawing/2014/main" id="{75F051D8-1448-4F65-A1A6-E843A42D2455}"/>
                </a:ext>
              </a:extLst>
            </p:cNvPr>
            <p:cNvSpPr txBox="1"/>
            <p:nvPr/>
          </p:nvSpPr>
          <p:spPr>
            <a:xfrm>
              <a:off x="4010202" y="467806"/>
              <a:ext cx="748346" cy="246221"/>
            </a:xfrm>
            <a:prstGeom prst="rect">
              <a:avLst/>
            </a:prstGeom>
            <a:noFill/>
          </p:spPr>
          <p:txBody>
            <a:bodyPr wrap="square" rtlCol="0">
              <a:spAutoFit/>
            </a:bodyPr>
            <a:lstStyle/>
            <a:p>
              <a:pPr algn="ctr"/>
              <a:r>
                <a:rPr lang="nl-BE" sz="1000"/>
                <a:t>Integriteit</a:t>
              </a:r>
            </a:p>
          </p:txBody>
        </p:sp>
        <p:sp>
          <p:nvSpPr>
            <p:cNvPr id="71" name="Tekstvak 70">
              <a:extLst>
                <a:ext uri="{FF2B5EF4-FFF2-40B4-BE49-F238E27FC236}">
                  <a16:creationId xmlns:a16="http://schemas.microsoft.com/office/drawing/2014/main" id="{2DB1094D-46AD-412A-A5DC-FA721C726EC2}"/>
                </a:ext>
              </a:extLst>
            </p:cNvPr>
            <p:cNvSpPr txBox="1"/>
            <p:nvPr/>
          </p:nvSpPr>
          <p:spPr>
            <a:xfrm>
              <a:off x="5179581" y="467806"/>
              <a:ext cx="748346" cy="246221"/>
            </a:xfrm>
            <a:prstGeom prst="rect">
              <a:avLst/>
            </a:prstGeom>
            <a:noFill/>
          </p:spPr>
          <p:txBody>
            <a:bodyPr wrap="square" rtlCol="0">
              <a:spAutoFit/>
            </a:bodyPr>
            <a:lstStyle/>
            <a:p>
              <a:pPr algn="ctr"/>
              <a:r>
                <a:rPr lang="nl-BE" sz="1000"/>
                <a:t>Kompas</a:t>
              </a:r>
            </a:p>
          </p:txBody>
        </p:sp>
        <p:sp>
          <p:nvSpPr>
            <p:cNvPr id="72" name="Tekstvak 71">
              <a:extLst>
                <a:ext uri="{FF2B5EF4-FFF2-40B4-BE49-F238E27FC236}">
                  <a16:creationId xmlns:a16="http://schemas.microsoft.com/office/drawing/2014/main" id="{30C13BD2-9E1B-4F42-9C77-6B007127D1F3}"/>
                </a:ext>
              </a:extLst>
            </p:cNvPr>
            <p:cNvSpPr txBox="1"/>
            <p:nvPr/>
          </p:nvSpPr>
          <p:spPr>
            <a:xfrm>
              <a:off x="5944469" y="467806"/>
              <a:ext cx="1419116" cy="246221"/>
            </a:xfrm>
            <a:prstGeom prst="rect">
              <a:avLst/>
            </a:prstGeom>
            <a:noFill/>
          </p:spPr>
          <p:txBody>
            <a:bodyPr wrap="square" rtlCol="0">
              <a:spAutoFit/>
            </a:bodyPr>
            <a:lstStyle/>
            <a:p>
              <a:pPr algn="ctr"/>
              <a:r>
                <a:rPr lang="nl-BE" sz="1000"/>
                <a:t>Integratie</a:t>
              </a:r>
            </a:p>
          </p:txBody>
        </p:sp>
        <p:sp>
          <p:nvSpPr>
            <p:cNvPr id="73" name="Tekstvak 72">
              <a:extLst>
                <a:ext uri="{FF2B5EF4-FFF2-40B4-BE49-F238E27FC236}">
                  <a16:creationId xmlns:a16="http://schemas.microsoft.com/office/drawing/2014/main" id="{99AA77DD-9D4C-4012-95E5-F8864F0D2C72}"/>
                </a:ext>
              </a:extLst>
            </p:cNvPr>
            <p:cNvSpPr txBox="1"/>
            <p:nvPr/>
          </p:nvSpPr>
          <p:spPr>
            <a:xfrm>
              <a:off x="7116761" y="467806"/>
              <a:ext cx="1419116" cy="246221"/>
            </a:xfrm>
            <a:prstGeom prst="rect">
              <a:avLst/>
            </a:prstGeom>
            <a:noFill/>
          </p:spPr>
          <p:txBody>
            <a:bodyPr wrap="square" rtlCol="0">
              <a:spAutoFit/>
            </a:bodyPr>
            <a:lstStyle/>
            <a:p>
              <a:pPr algn="ctr"/>
              <a:r>
                <a:rPr lang="nl-BE" sz="1000"/>
                <a:t>Coronavirus</a:t>
              </a:r>
            </a:p>
          </p:txBody>
        </p:sp>
        <p:sp>
          <p:nvSpPr>
            <p:cNvPr id="74" name="Tekstvak 73">
              <a:extLst>
                <a:ext uri="{FF2B5EF4-FFF2-40B4-BE49-F238E27FC236}">
                  <a16:creationId xmlns:a16="http://schemas.microsoft.com/office/drawing/2014/main" id="{ACD5CC2E-3632-4BBC-A30B-44F74E3BDE28}"/>
                </a:ext>
              </a:extLst>
            </p:cNvPr>
            <p:cNvSpPr txBox="1"/>
            <p:nvPr/>
          </p:nvSpPr>
          <p:spPr>
            <a:xfrm>
              <a:off x="8326328" y="390861"/>
              <a:ext cx="1419116" cy="400110"/>
            </a:xfrm>
            <a:prstGeom prst="rect">
              <a:avLst/>
            </a:prstGeom>
            <a:noFill/>
          </p:spPr>
          <p:txBody>
            <a:bodyPr wrap="square" rtlCol="0">
              <a:spAutoFit/>
            </a:bodyPr>
            <a:lstStyle/>
            <a:p>
              <a:pPr algn="ctr"/>
              <a:r>
                <a:rPr lang="nl-BE" sz="1000"/>
                <a:t>Reserveren via website, app, telefoon</a:t>
              </a:r>
            </a:p>
          </p:txBody>
        </p:sp>
        <p:sp>
          <p:nvSpPr>
            <p:cNvPr id="75" name="Tekstvak 74">
              <a:extLst>
                <a:ext uri="{FF2B5EF4-FFF2-40B4-BE49-F238E27FC236}">
                  <a16:creationId xmlns:a16="http://schemas.microsoft.com/office/drawing/2014/main" id="{3790F63A-067C-4043-BE73-634F281A39EC}"/>
                </a:ext>
              </a:extLst>
            </p:cNvPr>
            <p:cNvSpPr txBox="1"/>
            <p:nvPr/>
          </p:nvSpPr>
          <p:spPr>
            <a:xfrm>
              <a:off x="9572889" y="385482"/>
              <a:ext cx="1106622" cy="400110"/>
            </a:xfrm>
            <a:prstGeom prst="rect">
              <a:avLst/>
            </a:prstGeom>
            <a:noFill/>
          </p:spPr>
          <p:txBody>
            <a:bodyPr wrap="square" rtlCol="0">
              <a:spAutoFit/>
            </a:bodyPr>
            <a:lstStyle/>
            <a:p>
              <a:pPr algn="ctr"/>
              <a:r>
                <a:rPr lang="nl-BE" sz="1000"/>
                <a:t>Sport op het werk</a:t>
              </a:r>
            </a:p>
          </p:txBody>
        </p:sp>
        <p:sp>
          <p:nvSpPr>
            <p:cNvPr id="76" name="Tekstvak 75">
              <a:extLst>
                <a:ext uri="{FF2B5EF4-FFF2-40B4-BE49-F238E27FC236}">
                  <a16:creationId xmlns:a16="http://schemas.microsoft.com/office/drawing/2014/main" id="{27D443A3-7FF8-4D12-8F25-53A972D80D4C}"/>
                </a:ext>
              </a:extLst>
            </p:cNvPr>
            <p:cNvSpPr txBox="1"/>
            <p:nvPr/>
          </p:nvSpPr>
          <p:spPr>
            <a:xfrm>
              <a:off x="10648117" y="462919"/>
              <a:ext cx="1419116" cy="246221"/>
            </a:xfrm>
            <a:prstGeom prst="rect">
              <a:avLst/>
            </a:prstGeom>
            <a:noFill/>
          </p:spPr>
          <p:txBody>
            <a:bodyPr wrap="square" rtlCol="0">
              <a:spAutoFit/>
            </a:bodyPr>
            <a:lstStyle/>
            <a:p>
              <a:pPr algn="ctr"/>
              <a:r>
                <a:rPr lang="nl-BE" sz="1000"/>
                <a:t>Herman Teirlinck</a:t>
              </a:r>
            </a:p>
          </p:txBody>
        </p:sp>
      </p:grpSp>
      <p:grpSp>
        <p:nvGrpSpPr>
          <p:cNvPr id="111" name="Groep 110">
            <a:extLst>
              <a:ext uri="{FF2B5EF4-FFF2-40B4-BE49-F238E27FC236}">
                <a16:creationId xmlns:a16="http://schemas.microsoft.com/office/drawing/2014/main" id="{4A7C19A6-360E-43E0-87FF-0267D25471AD}"/>
              </a:ext>
            </a:extLst>
          </p:cNvPr>
          <p:cNvGrpSpPr/>
          <p:nvPr/>
        </p:nvGrpSpPr>
        <p:grpSpPr>
          <a:xfrm>
            <a:off x="-72908" y="2207047"/>
            <a:ext cx="12200583" cy="246221"/>
            <a:chOff x="-72908" y="1682638"/>
            <a:chExt cx="12200583" cy="246221"/>
          </a:xfrm>
        </p:grpSpPr>
        <p:sp>
          <p:nvSpPr>
            <p:cNvPr id="79" name="Tekstvak 78">
              <a:extLst>
                <a:ext uri="{FF2B5EF4-FFF2-40B4-BE49-F238E27FC236}">
                  <a16:creationId xmlns:a16="http://schemas.microsoft.com/office/drawing/2014/main" id="{B471EB90-8757-4A3F-ABB3-11419B3AE234}"/>
                </a:ext>
              </a:extLst>
            </p:cNvPr>
            <p:cNvSpPr txBox="1"/>
            <p:nvPr/>
          </p:nvSpPr>
          <p:spPr>
            <a:xfrm>
              <a:off x="-72908" y="1682638"/>
              <a:ext cx="1558835" cy="246221"/>
            </a:xfrm>
            <a:prstGeom prst="rect">
              <a:avLst/>
            </a:prstGeom>
            <a:noFill/>
          </p:spPr>
          <p:txBody>
            <a:bodyPr wrap="square" rtlCol="0">
              <a:spAutoFit/>
            </a:bodyPr>
            <a:lstStyle/>
            <a:p>
              <a:pPr algn="ctr"/>
              <a:r>
                <a:rPr lang="nl-BE" sz="1000"/>
                <a:t>Yoga</a:t>
              </a:r>
            </a:p>
          </p:txBody>
        </p:sp>
        <p:sp>
          <p:nvSpPr>
            <p:cNvPr id="80" name="Tekstvak 79">
              <a:extLst>
                <a:ext uri="{FF2B5EF4-FFF2-40B4-BE49-F238E27FC236}">
                  <a16:creationId xmlns:a16="http://schemas.microsoft.com/office/drawing/2014/main" id="{4E63CAB1-5E8B-4560-816C-540F99448898}"/>
                </a:ext>
              </a:extLst>
            </p:cNvPr>
            <p:cNvSpPr txBox="1"/>
            <p:nvPr/>
          </p:nvSpPr>
          <p:spPr>
            <a:xfrm>
              <a:off x="1133054" y="1682638"/>
              <a:ext cx="1558835" cy="246221"/>
            </a:xfrm>
            <a:prstGeom prst="rect">
              <a:avLst/>
            </a:prstGeom>
            <a:noFill/>
          </p:spPr>
          <p:txBody>
            <a:bodyPr wrap="square" rtlCol="0">
              <a:spAutoFit/>
            </a:bodyPr>
            <a:lstStyle/>
            <a:p>
              <a:pPr algn="ctr"/>
              <a:r>
                <a:rPr lang="nl-BE" sz="1000"/>
                <a:t>Besmetting</a:t>
              </a:r>
            </a:p>
          </p:txBody>
        </p:sp>
        <p:sp>
          <p:nvSpPr>
            <p:cNvPr id="81" name="Tekstvak 80">
              <a:extLst>
                <a:ext uri="{FF2B5EF4-FFF2-40B4-BE49-F238E27FC236}">
                  <a16:creationId xmlns:a16="http://schemas.microsoft.com/office/drawing/2014/main" id="{65AD9B62-5BD8-4758-A083-7575F4E57382}"/>
                </a:ext>
              </a:extLst>
            </p:cNvPr>
            <p:cNvSpPr txBox="1"/>
            <p:nvPr/>
          </p:nvSpPr>
          <p:spPr>
            <a:xfrm>
              <a:off x="2389416" y="1682638"/>
              <a:ext cx="1558835" cy="246221"/>
            </a:xfrm>
            <a:prstGeom prst="rect">
              <a:avLst/>
            </a:prstGeom>
            <a:noFill/>
          </p:spPr>
          <p:txBody>
            <a:bodyPr wrap="square" rtlCol="0">
              <a:spAutoFit/>
            </a:bodyPr>
            <a:lstStyle/>
            <a:p>
              <a:pPr algn="ctr"/>
              <a:r>
                <a:rPr lang="nl-BE" sz="1000"/>
                <a:t>Medicatie</a:t>
              </a:r>
            </a:p>
          </p:txBody>
        </p:sp>
        <p:sp>
          <p:nvSpPr>
            <p:cNvPr id="82" name="Tekstvak 81">
              <a:extLst>
                <a:ext uri="{FF2B5EF4-FFF2-40B4-BE49-F238E27FC236}">
                  <a16:creationId xmlns:a16="http://schemas.microsoft.com/office/drawing/2014/main" id="{2B612B3C-461B-426E-8220-8EA80AE659D8}"/>
                </a:ext>
              </a:extLst>
            </p:cNvPr>
            <p:cNvSpPr txBox="1"/>
            <p:nvPr/>
          </p:nvSpPr>
          <p:spPr>
            <a:xfrm>
              <a:off x="3862530" y="1682638"/>
              <a:ext cx="947108" cy="246221"/>
            </a:xfrm>
            <a:prstGeom prst="rect">
              <a:avLst/>
            </a:prstGeom>
            <a:noFill/>
          </p:spPr>
          <p:txBody>
            <a:bodyPr wrap="square" rtlCol="0">
              <a:spAutoFit/>
            </a:bodyPr>
            <a:lstStyle/>
            <a:p>
              <a:pPr algn="ctr"/>
              <a:r>
                <a:rPr lang="nl-BE" sz="1000"/>
                <a:t>Beoordeling</a:t>
              </a:r>
            </a:p>
          </p:txBody>
        </p:sp>
        <p:sp>
          <p:nvSpPr>
            <p:cNvPr id="83" name="Tekstvak 82">
              <a:extLst>
                <a:ext uri="{FF2B5EF4-FFF2-40B4-BE49-F238E27FC236}">
                  <a16:creationId xmlns:a16="http://schemas.microsoft.com/office/drawing/2014/main" id="{CF39745D-17B4-4396-B016-2BB62E75BA64}"/>
                </a:ext>
              </a:extLst>
            </p:cNvPr>
            <p:cNvSpPr txBox="1"/>
            <p:nvPr/>
          </p:nvSpPr>
          <p:spPr>
            <a:xfrm>
              <a:off x="5175806" y="1682638"/>
              <a:ext cx="748346" cy="246221"/>
            </a:xfrm>
            <a:prstGeom prst="rect">
              <a:avLst/>
            </a:prstGeom>
            <a:noFill/>
          </p:spPr>
          <p:txBody>
            <a:bodyPr wrap="square" rtlCol="0">
              <a:spAutoFit/>
            </a:bodyPr>
            <a:lstStyle/>
            <a:p>
              <a:pPr algn="ctr"/>
              <a:r>
                <a:rPr lang="nl-BE" sz="1000" err="1"/>
                <a:t>DPOaaS</a:t>
              </a:r>
              <a:endParaRPr lang="nl-BE" sz="1000"/>
            </a:p>
          </p:txBody>
        </p:sp>
        <p:sp>
          <p:nvSpPr>
            <p:cNvPr id="84" name="Tekstvak 83">
              <a:extLst>
                <a:ext uri="{FF2B5EF4-FFF2-40B4-BE49-F238E27FC236}">
                  <a16:creationId xmlns:a16="http://schemas.microsoft.com/office/drawing/2014/main" id="{AD2D3E8C-B9A6-42EA-A06A-A966D40FD2AD}"/>
                </a:ext>
              </a:extLst>
            </p:cNvPr>
            <p:cNvSpPr txBox="1"/>
            <p:nvPr/>
          </p:nvSpPr>
          <p:spPr>
            <a:xfrm>
              <a:off x="6141644" y="1682638"/>
              <a:ext cx="1419116" cy="246221"/>
            </a:xfrm>
            <a:prstGeom prst="rect">
              <a:avLst/>
            </a:prstGeom>
            <a:noFill/>
          </p:spPr>
          <p:txBody>
            <a:bodyPr wrap="square" rtlCol="0">
              <a:spAutoFit/>
            </a:bodyPr>
            <a:lstStyle/>
            <a:p>
              <a:pPr algn="ctr"/>
              <a:r>
                <a:rPr lang="nl-BE" sz="1000"/>
                <a:t>Hart</a:t>
              </a:r>
            </a:p>
          </p:txBody>
        </p:sp>
        <p:sp>
          <p:nvSpPr>
            <p:cNvPr id="85" name="Tekstvak 84">
              <a:extLst>
                <a:ext uri="{FF2B5EF4-FFF2-40B4-BE49-F238E27FC236}">
                  <a16:creationId xmlns:a16="http://schemas.microsoft.com/office/drawing/2014/main" id="{C4DC025F-D1FF-42E0-8143-9D99F0B36D7D}"/>
                </a:ext>
              </a:extLst>
            </p:cNvPr>
            <p:cNvSpPr txBox="1"/>
            <p:nvPr/>
          </p:nvSpPr>
          <p:spPr>
            <a:xfrm>
              <a:off x="7375468" y="1682638"/>
              <a:ext cx="1419116" cy="246221"/>
            </a:xfrm>
            <a:prstGeom prst="rect">
              <a:avLst/>
            </a:prstGeom>
            <a:noFill/>
          </p:spPr>
          <p:txBody>
            <a:bodyPr wrap="square" rtlCol="0">
              <a:spAutoFit/>
            </a:bodyPr>
            <a:lstStyle/>
            <a:p>
              <a:pPr algn="ctr"/>
              <a:r>
                <a:rPr lang="nl-BE" sz="1000"/>
                <a:t>Mondmasker</a:t>
              </a:r>
            </a:p>
          </p:txBody>
        </p:sp>
        <p:sp>
          <p:nvSpPr>
            <p:cNvPr id="86" name="Tekstvak 85">
              <a:extLst>
                <a:ext uri="{FF2B5EF4-FFF2-40B4-BE49-F238E27FC236}">
                  <a16:creationId xmlns:a16="http://schemas.microsoft.com/office/drawing/2014/main" id="{DB8461F4-5E3C-441E-AA31-1829E2D6E02B}"/>
                </a:ext>
              </a:extLst>
            </p:cNvPr>
            <p:cNvSpPr txBox="1"/>
            <p:nvPr/>
          </p:nvSpPr>
          <p:spPr>
            <a:xfrm>
              <a:off x="8496173" y="1682638"/>
              <a:ext cx="1419116" cy="246221"/>
            </a:xfrm>
            <a:prstGeom prst="rect">
              <a:avLst/>
            </a:prstGeom>
            <a:noFill/>
          </p:spPr>
          <p:txBody>
            <a:bodyPr wrap="square" rtlCol="0">
              <a:spAutoFit/>
            </a:bodyPr>
            <a:lstStyle/>
            <a:p>
              <a:pPr algn="ctr"/>
              <a:r>
                <a:rPr lang="nl-BE" sz="1000"/>
                <a:t>Microfoon</a:t>
              </a:r>
            </a:p>
          </p:txBody>
        </p:sp>
        <p:sp>
          <p:nvSpPr>
            <p:cNvPr id="87" name="Tekstvak 86">
              <a:extLst>
                <a:ext uri="{FF2B5EF4-FFF2-40B4-BE49-F238E27FC236}">
                  <a16:creationId xmlns:a16="http://schemas.microsoft.com/office/drawing/2014/main" id="{C5116E12-5839-4732-8F4C-4E8BFEDF4D4F}"/>
                </a:ext>
              </a:extLst>
            </p:cNvPr>
            <p:cNvSpPr txBox="1"/>
            <p:nvPr/>
          </p:nvSpPr>
          <p:spPr>
            <a:xfrm>
              <a:off x="9534452" y="1682638"/>
              <a:ext cx="1419116" cy="246221"/>
            </a:xfrm>
            <a:prstGeom prst="rect">
              <a:avLst/>
            </a:prstGeom>
            <a:noFill/>
          </p:spPr>
          <p:txBody>
            <a:bodyPr wrap="square" rtlCol="0">
              <a:spAutoFit/>
            </a:bodyPr>
            <a:lstStyle/>
            <a:p>
              <a:pPr algn="ctr"/>
              <a:r>
                <a:rPr lang="nl-BE" sz="1000"/>
                <a:t>Microfoon geen geluid</a:t>
              </a:r>
            </a:p>
          </p:txBody>
        </p:sp>
        <p:sp>
          <p:nvSpPr>
            <p:cNvPr id="88" name="Tekstvak 87">
              <a:extLst>
                <a:ext uri="{FF2B5EF4-FFF2-40B4-BE49-F238E27FC236}">
                  <a16:creationId xmlns:a16="http://schemas.microsoft.com/office/drawing/2014/main" id="{EE9B6055-1017-4604-9454-7F6BAC39E560}"/>
                </a:ext>
              </a:extLst>
            </p:cNvPr>
            <p:cNvSpPr txBox="1"/>
            <p:nvPr/>
          </p:nvSpPr>
          <p:spPr>
            <a:xfrm>
              <a:off x="10708559" y="1682638"/>
              <a:ext cx="1419116" cy="246221"/>
            </a:xfrm>
            <a:prstGeom prst="rect">
              <a:avLst/>
            </a:prstGeom>
            <a:noFill/>
          </p:spPr>
          <p:txBody>
            <a:bodyPr wrap="square" rtlCol="0">
              <a:spAutoFit/>
            </a:bodyPr>
            <a:lstStyle/>
            <a:p>
              <a:pPr algn="ctr"/>
              <a:r>
                <a:rPr lang="nl-BE" sz="1000"/>
                <a:t>Time-out</a:t>
              </a:r>
            </a:p>
          </p:txBody>
        </p:sp>
      </p:grpSp>
      <p:grpSp>
        <p:nvGrpSpPr>
          <p:cNvPr id="150" name="Groep 149">
            <a:extLst>
              <a:ext uri="{FF2B5EF4-FFF2-40B4-BE49-F238E27FC236}">
                <a16:creationId xmlns:a16="http://schemas.microsoft.com/office/drawing/2014/main" id="{3A583D67-A88E-416D-9154-530C95E7B20D}"/>
              </a:ext>
            </a:extLst>
          </p:cNvPr>
          <p:cNvGrpSpPr/>
          <p:nvPr/>
        </p:nvGrpSpPr>
        <p:grpSpPr>
          <a:xfrm>
            <a:off x="35679" y="3356781"/>
            <a:ext cx="12071366" cy="400110"/>
            <a:chOff x="35679" y="2832372"/>
            <a:chExt cx="12071366" cy="400110"/>
          </a:xfrm>
        </p:grpSpPr>
        <p:sp>
          <p:nvSpPr>
            <p:cNvPr id="91" name="Tekstvak 90">
              <a:extLst>
                <a:ext uri="{FF2B5EF4-FFF2-40B4-BE49-F238E27FC236}">
                  <a16:creationId xmlns:a16="http://schemas.microsoft.com/office/drawing/2014/main" id="{29612573-7EAF-48B2-BBB1-0286178643FF}"/>
                </a:ext>
              </a:extLst>
            </p:cNvPr>
            <p:cNvSpPr txBox="1"/>
            <p:nvPr/>
          </p:nvSpPr>
          <p:spPr>
            <a:xfrm>
              <a:off x="35679" y="2909317"/>
              <a:ext cx="1558835" cy="246221"/>
            </a:xfrm>
            <a:prstGeom prst="rect">
              <a:avLst/>
            </a:prstGeom>
            <a:noFill/>
          </p:spPr>
          <p:txBody>
            <a:bodyPr wrap="square" rtlCol="0">
              <a:spAutoFit/>
            </a:bodyPr>
            <a:lstStyle/>
            <a:p>
              <a:pPr algn="ctr"/>
              <a:r>
                <a:rPr lang="nl-BE" sz="1000"/>
                <a:t>Handenwassen</a:t>
              </a:r>
            </a:p>
          </p:txBody>
        </p:sp>
        <p:sp>
          <p:nvSpPr>
            <p:cNvPr id="92" name="Tekstvak 91">
              <a:extLst>
                <a:ext uri="{FF2B5EF4-FFF2-40B4-BE49-F238E27FC236}">
                  <a16:creationId xmlns:a16="http://schemas.microsoft.com/office/drawing/2014/main" id="{077A1A80-350C-41C7-8161-721B4FF477EE}"/>
                </a:ext>
              </a:extLst>
            </p:cNvPr>
            <p:cNvSpPr txBox="1"/>
            <p:nvPr/>
          </p:nvSpPr>
          <p:spPr>
            <a:xfrm>
              <a:off x="1267107" y="2832372"/>
              <a:ext cx="1558835" cy="400110"/>
            </a:xfrm>
            <a:prstGeom prst="rect">
              <a:avLst/>
            </a:prstGeom>
            <a:noFill/>
          </p:spPr>
          <p:txBody>
            <a:bodyPr wrap="square" rtlCol="0">
              <a:spAutoFit/>
            </a:bodyPr>
            <a:lstStyle/>
            <a:p>
              <a:pPr algn="ctr"/>
              <a:r>
                <a:rPr lang="nl-BE" sz="1000"/>
                <a:t>Participatie van personen</a:t>
              </a:r>
            </a:p>
          </p:txBody>
        </p:sp>
        <p:sp>
          <p:nvSpPr>
            <p:cNvPr id="93" name="Tekstvak 92">
              <a:extLst>
                <a:ext uri="{FF2B5EF4-FFF2-40B4-BE49-F238E27FC236}">
                  <a16:creationId xmlns:a16="http://schemas.microsoft.com/office/drawing/2014/main" id="{B223EE73-DCBB-4563-96A2-A35DBDEA2757}"/>
                </a:ext>
              </a:extLst>
            </p:cNvPr>
            <p:cNvSpPr txBox="1"/>
            <p:nvPr/>
          </p:nvSpPr>
          <p:spPr>
            <a:xfrm>
              <a:off x="2412169" y="2909317"/>
              <a:ext cx="1558835" cy="246221"/>
            </a:xfrm>
            <a:prstGeom prst="rect">
              <a:avLst/>
            </a:prstGeom>
            <a:noFill/>
          </p:spPr>
          <p:txBody>
            <a:bodyPr wrap="square" rtlCol="0">
              <a:spAutoFit/>
            </a:bodyPr>
            <a:lstStyle/>
            <a:p>
              <a:pPr algn="ctr"/>
              <a:r>
                <a:rPr lang="nl-BE" sz="1000"/>
                <a:t>Dubbelklik</a:t>
              </a:r>
            </a:p>
          </p:txBody>
        </p:sp>
        <p:sp>
          <p:nvSpPr>
            <p:cNvPr id="94" name="Tekstvak 93">
              <a:extLst>
                <a:ext uri="{FF2B5EF4-FFF2-40B4-BE49-F238E27FC236}">
                  <a16:creationId xmlns:a16="http://schemas.microsoft.com/office/drawing/2014/main" id="{2A67A96C-38C0-448D-A6A8-31EAC417F7E9}"/>
                </a:ext>
              </a:extLst>
            </p:cNvPr>
            <p:cNvSpPr txBox="1"/>
            <p:nvPr/>
          </p:nvSpPr>
          <p:spPr>
            <a:xfrm>
              <a:off x="3788637" y="2909317"/>
              <a:ext cx="947108" cy="246221"/>
            </a:xfrm>
            <a:prstGeom prst="rect">
              <a:avLst/>
            </a:prstGeom>
            <a:noFill/>
          </p:spPr>
          <p:txBody>
            <a:bodyPr wrap="square" rtlCol="0">
              <a:spAutoFit/>
            </a:bodyPr>
            <a:lstStyle/>
            <a:p>
              <a:pPr algn="ctr"/>
              <a:r>
                <a:rPr lang="nl-BE" sz="1000"/>
                <a:t>Raamcontract</a:t>
              </a:r>
            </a:p>
          </p:txBody>
        </p:sp>
        <p:sp>
          <p:nvSpPr>
            <p:cNvPr id="95" name="Tekstvak 94">
              <a:extLst>
                <a:ext uri="{FF2B5EF4-FFF2-40B4-BE49-F238E27FC236}">
                  <a16:creationId xmlns:a16="http://schemas.microsoft.com/office/drawing/2014/main" id="{5F70E062-F92F-47B4-A165-9403DB9B3A3C}"/>
                </a:ext>
              </a:extLst>
            </p:cNvPr>
            <p:cNvSpPr txBox="1"/>
            <p:nvPr/>
          </p:nvSpPr>
          <p:spPr>
            <a:xfrm>
              <a:off x="5032984" y="2909317"/>
              <a:ext cx="748346" cy="246221"/>
            </a:xfrm>
            <a:prstGeom prst="rect">
              <a:avLst/>
            </a:prstGeom>
            <a:noFill/>
          </p:spPr>
          <p:txBody>
            <a:bodyPr wrap="square" rtlCol="0">
              <a:spAutoFit/>
            </a:bodyPr>
            <a:lstStyle/>
            <a:p>
              <a:pPr algn="ctr"/>
              <a:r>
                <a:rPr lang="nl-BE" sz="1000"/>
                <a:t>Puzzelstuk</a:t>
              </a:r>
            </a:p>
          </p:txBody>
        </p:sp>
        <p:sp>
          <p:nvSpPr>
            <p:cNvPr id="96" name="Tekstvak 95">
              <a:extLst>
                <a:ext uri="{FF2B5EF4-FFF2-40B4-BE49-F238E27FC236}">
                  <a16:creationId xmlns:a16="http://schemas.microsoft.com/office/drawing/2014/main" id="{EC767C16-DEEC-4906-AA36-951C0BBC296B}"/>
                </a:ext>
              </a:extLst>
            </p:cNvPr>
            <p:cNvSpPr txBox="1"/>
            <p:nvPr/>
          </p:nvSpPr>
          <p:spPr>
            <a:xfrm>
              <a:off x="5950845" y="2909317"/>
              <a:ext cx="1419116" cy="246221"/>
            </a:xfrm>
            <a:prstGeom prst="rect">
              <a:avLst/>
            </a:prstGeom>
            <a:noFill/>
          </p:spPr>
          <p:txBody>
            <a:bodyPr wrap="square" rtlCol="0">
              <a:spAutoFit/>
            </a:bodyPr>
            <a:lstStyle/>
            <a:p>
              <a:pPr algn="ctr"/>
              <a:r>
                <a:rPr lang="nl-BE" sz="1000"/>
                <a:t>Spuit</a:t>
              </a:r>
            </a:p>
          </p:txBody>
        </p:sp>
        <p:sp>
          <p:nvSpPr>
            <p:cNvPr id="97" name="Tekstvak 96">
              <a:extLst>
                <a:ext uri="{FF2B5EF4-FFF2-40B4-BE49-F238E27FC236}">
                  <a16:creationId xmlns:a16="http://schemas.microsoft.com/office/drawing/2014/main" id="{42735549-BC79-4123-A880-F11BDFED46C1}"/>
                </a:ext>
              </a:extLst>
            </p:cNvPr>
            <p:cNvSpPr txBox="1"/>
            <p:nvPr/>
          </p:nvSpPr>
          <p:spPr>
            <a:xfrm>
              <a:off x="7199585" y="2909317"/>
              <a:ext cx="1419116" cy="246221"/>
            </a:xfrm>
            <a:prstGeom prst="rect">
              <a:avLst/>
            </a:prstGeom>
            <a:noFill/>
          </p:spPr>
          <p:txBody>
            <a:bodyPr wrap="square" rtlCol="0">
              <a:spAutoFit/>
            </a:bodyPr>
            <a:lstStyle/>
            <a:p>
              <a:pPr algn="ctr"/>
              <a:r>
                <a:rPr lang="nl-BE" sz="1000"/>
                <a:t>Incentive</a:t>
              </a:r>
            </a:p>
          </p:txBody>
        </p:sp>
        <p:sp>
          <p:nvSpPr>
            <p:cNvPr id="98" name="Tekstvak 97">
              <a:extLst>
                <a:ext uri="{FF2B5EF4-FFF2-40B4-BE49-F238E27FC236}">
                  <a16:creationId xmlns:a16="http://schemas.microsoft.com/office/drawing/2014/main" id="{8D9B47F4-7A0D-4B0D-98AA-54B559D9548D}"/>
                </a:ext>
              </a:extLst>
            </p:cNvPr>
            <p:cNvSpPr txBox="1"/>
            <p:nvPr/>
          </p:nvSpPr>
          <p:spPr>
            <a:xfrm>
              <a:off x="8307442" y="2909317"/>
              <a:ext cx="1419116" cy="246221"/>
            </a:xfrm>
            <a:prstGeom prst="rect">
              <a:avLst/>
            </a:prstGeom>
            <a:noFill/>
          </p:spPr>
          <p:txBody>
            <a:bodyPr wrap="square" rtlCol="0">
              <a:spAutoFit/>
            </a:bodyPr>
            <a:lstStyle/>
            <a:p>
              <a:pPr algn="ctr"/>
              <a:r>
                <a:rPr lang="nl-BE" sz="1000"/>
                <a:t>Natuurlijk persoon</a:t>
              </a:r>
            </a:p>
          </p:txBody>
        </p:sp>
        <p:sp>
          <p:nvSpPr>
            <p:cNvPr id="99" name="Tekstvak 98">
              <a:extLst>
                <a:ext uri="{FF2B5EF4-FFF2-40B4-BE49-F238E27FC236}">
                  <a16:creationId xmlns:a16="http://schemas.microsoft.com/office/drawing/2014/main" id="{5D2BB311-5241-4970-B553-5B4C0A722809}"/>
                </a:ext>
              </a:extLst>
            </p:cNvPr>
            <p:cNvSpPr txBox="1"/>
            <p:nvPr/>
          </p:nvSpPr>
          <p:spPr>
            <a:xfrm>
              <a:off x="9452211" y="2909317"/>
              <a:ext cx="1419116" cy="246221"/>
            </a:xfrm>
            <a:prstGeom prst="rect">
              <a:avLst/>
            </a:prstGeom>
            <a:noFill/>
          </p:spPr>
          <p:txBody>
            <a:bodyPr wrap="square" rtlCol="0">
              <a:spAutoFit/>
            </a:bodyPr>
            <a:lstStyle/>
            <a:p>
              <a:pPr algn="ctr"/>
              <a:r>
                <a:rPr lang="nl-BE" sz="1000"/>
                <a:t>Bureau</a:t>
              </a:r>
            </a:p>
          </p:txBody>
        </p:sp>
        <p:sp>
          <p:nvSpPr>
            <p:cNvPr id="100" name="Tekstvak 99">
              <a:extLst>
                <a:ext uri="{FF2B5EF4-FFF2-40B4-BE49-F238E27FC236}">
                  <a16:creationId xmlns:a16="http://schemas.microsoft.com/office/drawing/2014/main" id="{B8F09D73-9AA1-4B71-82B2-3BF558A3FA47}"/>
                </a:ext>
              </a:extLst>
            </p:cNvPr>
            <p:cNvSpPr txBox="1"/>
            <p:nvPr/>
          </p:nvSpPr>
          <p:spPr>
            <a:xfrm>
              <a:off x="10687929" y="2909317"/>
              <a:ext cx="1419116" cy="246221"/>
            </a:xfrm>
            <a:prstGeom prst="rect">
              <a:avLst/>
            </a:prstGeom>
            <a:noFill/>
          </p:spPr>
          <p:txBody>
            <a:bodyPr wrap="square" rtlCol="0">
              <a:spAutoFit/>
            </a:bodyPr>
            <a:lstStyle/>
            <a:p>
              <a:pPr algn="ctr"/>
              <a:r>
                <a:rPr lang="nl-BE" sz="1000"/>
                <a:t>Koffie</a:t>
              </a:r>
            </a:p>
          </p:txBody>
        </p:sp>
      </p:grpSp>
      <p:grpSp>
        <p:nvGrpSpPr>
          <p:cNvPr id="548" name="Groep 547">
            <a:extLst>
              <a:ext uri="{FF2B5EF4-FFF2-40B4-BE49-F238E27FC236}">
                <a16:creationId xmlns:a16="http://schemas.microsoft.com/office/drawing/2014/main" id="{0B7269FE-584E-4798-BA08-93201ED92016}"/>
              </a:ext>
            </a:extLst>
          </p:cNvPr>
          <p:cNvGrpSpPr/>
          <p:nvPr/>
        </p:nvGrpSpPr>
        <p:grpSpPr>
          <a:xfrm>
            <a:off x="128349" y="5845378"/>
            <a:ext cx="12008898" cy="246221"/>
            <a:chOff x="128349" y="5747245"/>
            <a:chExt cx="12008898" cy="246221"/>
          </a:xfrm>
        </p:grpSpPr>
        <p:sp>
          <p:nvSpPr>
            <p:cNvPr id="118" name="Tekstvak 117">
              <a:extLst>
                <a:ext uri="{FF2B5EF4-FFF2-40B4-BE49-F238E27FC236}">
                  <a16:creationId xmlns:a16="http://schemas.microsoft.com/office/drawing/2014/main" id="{3115A78B-2B4C-40A5-B3C2-E22C7B4F3013}"/>
                </a:ext>
              </a:extLst>
            </p:cNvPr>
            <p:cNvSpPr txBox="1"/>
            <p:nvPr/>
          </p:nvSpPr>
          <p:spPr>
            <a:xfrm>
              <a:off x="5018034" y="5747245"/>
              <a:ext cx="1035756" cy="246221"/>
            </a:xfrm>
            <a:prstGeom prst="rect">
              <a:avLst/>
            </a:prstGeom>
            <a:noFill/>
          </p:spPr>
          <p:txBody>
            <a:bodyPr wrap="square" rtlCol="0">
              <a:spAutoFit/>
            </a:bodyPr>
            <a:lstStyle/>
            <a:p>
              <a:pPr algn="ctr"/>
              <a:r>
                <a:rPr lang="nl-BE" sz="1000"/>
                <a:t>Klok</a:t>
              </a:r>
            </a:p>
          </p:txBody>
        </p:sp>
        <p:sp>
          <p:nvSpPr>
            <p:cNvPr id="126" name="Tekstvak 125">
              <a:extLst>
                <a:ext uri="{FF2B5EF4-FFF2-40B4-BE49-F238E27FC236}">
                  <a16:creationId xmlns:a16="http://schemas.microsoft.com/office/drawing/2014/main" id="{66A21E71-55EE-473A-85C7-7F0064BC006D}"/>
                </a:ext>
              </a:extLst>
            </p:cNvPr>
            <p:cNvSpPr txBox="1"/>
            <p:nvPr/>
          </p:nvSpPr>
          <p:spPr>
            <a:xfrm>
              <a:off x="128349" y="5747245"/>
              <a:ext cx="1558835" cy="246221"/>
            </a:xfrm>
            <a:prstGeom prst="rect">
              <a:avLst/>
            </a:prstGeom>
            <a:noFill/>
          </p:spPr>
          <p:txBody>
            <a:bodyPr wrap="square" rtlCol="0">
              <a:spAutoFit/>
            </a:bodyPr>
            <a:lstStyle/>
            <a:p>
              <a:pPr algn="ctr"/>
              <a:r>
                <a:rPr lang="nl-BE" sz="1000"/>
                <a:t>Oplossing</a:t>
              </a:r>
            </a:p>
          </p:txBody>
        </p:sp>
        <p:sp>
          <p:nvSpPr>
            <p:cNvPr id="127" name="Tekstvak 126">
              <a:extLst>
                <a:ext uri="{FF2B5EF4-FFF2-40B4-BE49-F238E27FC236}">
                  <a16:creationId xmlns:a16="http://schemas.microsoft.com/office/drawing/2014/main" id="{1DC7E07B-90FC-4B13-80A1-C4D7B08CA437}"/>
                </a:ext>
              </a:extLst>
            </p:cNvPr>
            <p:cNvSpPr txBox="1"/>
            <p:nvPr/>
          </p:nvSpPr>
          <p:spPr>
            <a:xfrm>
              <a:off x="1348304" y="5747245"/>
              <a:ext cx="1558835" cy="246221"/>
            </a:xfrm>
            <a:prstGeom prst="rect">
              <a:avLst/>
            </a:prstGeom>
            <a:noFill/>
          </p:spPr>
          <p:txBody>
            <a:bodyPr wrap="square" rtlCol="0">
              <a:spAutoFit/>
            </a:bodyPr>
            <a:lstStyle/>
            <a:p>
              <a:pPr algn="ctr"/>
              <a:r>
                <a:rPr lang="nl-BE" sz="1000"/>
                <a:t>Doelstelling</a:t>
              </a:r>
            </a:p>
          </p:txBody>
        </p:sp>
        <p:sp>
          <p:nvSpPr>
            <p:cNvPr id="128" name="Tekstvak 127">
              <a:extLst>
                <a:ext uri="{FF2B5EF4-FFF2-40B4-BE49-F238E27FC236}">
                  <a16:creationId xmlns:a16="http://schemas.microsoft.com/office/drawing/2014/main" id="{AC834B50-7ED5-4199-9F24-967FA5A83356}"/>
                </a:ext>
              </a:extLst>
            </p:cNvPr>
            <p:cNvSpPr txBox="1"/>
            <p:nvPr/>
          </p:nvSpPr>
          <p:spPr>
            <a:xfrm>
              <a:off x="2517394" y="5747245"/>
              <a:ext cx="1558835" cy="246221"/>
            </a:xfrm>
            <a:prstGeom prst="rect">
              <a:avLst/>
            </a:prstGeom>
            <a:noFill/>
          </p:spPr>
          <p:txBody>
            <a:bodyPr wrap="square" rtlCol="0">
              <a:spAutoFit/>
            </a:bodyPr>
            <a:lstStyle/>
            <a:p>
              <a:pPr algn="ctr"/>
              <a:r>
                <a:rPr lang="nl-BE" sz="1000"/>
                <a:t>Factuur</a:t>
              </a:r>
            </a:p>
          </p:txBody>
        </p:sp>
        <p:sp>
          <p:nvSpPr>
            <p:cNvPr id="129" name="Tekstvak 128">
              <a:extLst>
                <a:ext uri="{FF2B5EF4-FFF2-40B4-BE49-F238E27FC236}">
                  <a16:creationId xmlns:a16="http://schemas.microsoft.com/office/drawing/2014/main" id="{DBF94D80-7E6C-4BD5-A202-C93739D30D8D}"/>
                </a:ext>
              </a:extLst>
            </p:cNvPr>
            <p:cNvSpPr txBox="1"/>
            <p:nvPr/>
          </p:nvSpPr>
          <p:spPr>
            <a:xfrm>
              <a:off x="3867656" y="5747245"/>
              <a:ext cx="947108" cy="246221"/>
            </a:xfrm>
            <a:prstGeom prst="rect">
              <a:avLst/>
            </a:prstGeom>
            <a:noFill/>
          </p:spPr>
          <p:txBody>
            <a:bodyPr wrap="square" rtlCol="0">
              <a:spAutoFit/>
            </a:bodyPr>
            <a:lstStyle/>
            <a:p>
              <a:pPr algn="ctr"/>
              <a:r>
                <a:rPr lang="nl-BE" sz="1000"/>
                <a:t>Kalender</a:t>
              </a:r>
            </a:p>
          </p:txBody>
        </p:sp>
        <p:sp>
          <p:nvSpPr>
            <p:cNvPr id="130" name="Tekstvak 129">
              <a:extLst>
                <a:ext uri="{FF2B5EF4-FFF2-40B4-BE49-F238E27FC236}">
                  <a16:creationId xmlns:a16="http://schemas.microsoft.com/office/drawing/2014/main" id="{FEE1000F-279A-44FD-B81B-27C558DEF52A}"/>
                </a:ext>
              </a:extLst>
            </p:cNvPr>
            <p:cNvSpPr txBox="1"/>
            <p:nvPr/>
          </p:nvSpPr>
          <p:spPr>
            <a:xfrm>
              <a:off x="6013668" y="5747245"/>
              <a:ext cx="1419116" cy="246221"/>
            </a:xfrm>
            <a:prstGeom prst="rect">
              <a:avLst/>
            </a:prstGeom>
            <a:noFill/>
          </p:spPr>
          <p:txBody>
            <a:bodyPr wrap="square" rtlCol="0">
              <a:spAutoFit/>
            </a:bodyPr>
            <a:lstStyle/>
            <a:p>
              <a:pPr algn="ctr"/>
              <a:r>
                <a:rPr lang="nl-BE" sz="1000"/>
                <a:t>Netwerking</a:t>
              </a:r>
            </a:p>
          </p:txBody>
        </p:sp>
        <p:sp>
          <p:nvSpPr>
            <p:cNvPr id="131" name="Tekstvak 130">
              <a:extLst>
                <a:ext uri="{FF2B5EF4-FFF2-40B4-BE49-F238E27FC236}">
                  <a16:creationId xmlns:a16="http://schemas.microsoft.com/office/drawing/2014/main" id="{F4FEA048-D311-490B-BFE4-42A3BCF04460}"/>
                </a:ext>
              </a:extLst>
            </p:cNvPr>
            <p:cNvSpPr txBox="1"/>
            <p:nvPr/>
          </p:nvSpPr>
          <p:spPr>
            <a:xfrm>
              <a:off x="7169747" y="5747245"/>
              <a:ext cx="1419116" cy="246221"/>
            </a:xfrm>
            <a:prstGeom prst="rect">
              <a:avLst/>
            </a:prstGeom>
            <a:noFill/>
          </p:spPr>
          <p:txBody>
            <a:bodyPr wrap="square" rtlCol="0">
              <a:spAutoFit/>
            </a:bodyPr>
            <a:lstStyle/>
            <a:p>
              <a:pPr algn="ctr"/>
              <a:r>
                <a:rPr lang="nl-BE" sz="1000"/>
                <a:t>Gebruiker</a:t>
              </a:r>
            </a:p>
          </p:txBody>
        </p:sp>
        <p:sp>
          <p:nvSpPr>
            <p:cNvPr id="132" name="Tekstvak 131">
              <a:extLst>
                <a:ext uri="{FF2B5EF4-FFF2-40B4-BE49-F238E27FC236}">
                  <a16:creationId xmlns:a16="http://schemas.microsoft.com/office/drawing/2014/main" id="{BCC75C27-BEF8-45E4-8D05-5CBFE1DC2F9F}"/>
                </a:ext>
              </a:extLst>
            </p:cNvPr>
            <p:cNvSpPr txBox="1"/>
            <p:nvPr/>
          </p:nvSpPr>
          <p:spPr>
            <a:xfrm>
              <a:off x="8336484" y="5747245"/>
              <a:ext cx="1419116" cy="246221"/>
            </a:xfrm>
            <a:prstGeom prst="rect">
              <a:avLst/>
            </a:prstGeom>
            <a:noFill/>
          </p:spPr>
          <p:txBody>
            <a:bodyPr wrap="square" rtlCol="0">
              <a:spAutoFit/>
            </a:bodyPr>
            <a:lstStyle/>
            <a:p>
              <a:pPr algn="ctr"/>
              <a:r>
                <a:rPr lang="nl-BE" sz="1000"/>
                <a:t>Setting gericht</a:t>
              </a:r>
            </a:p>
          </p:txBody>
        </p:sp>
        <p:sp>
          <p:nvSpPr>
            <p:cNvPr id="133" name="Tekstvak 132">
              <a:extLst>
                <a:ext uri="{FF2B5EF4-FFF2-40B4-BE49-F238E27FC236}">
                  <a16:creationId xmlns:a16="http://schemas.microsoft.com/office/drawing/2014/main" id="{3899E2D5-A000-4DB5-886E-4B43986B4DE7}"/>
                </a:ext>
              </a:extLst>
            </p:cNvPr>
            <p:cNvSpPr txBox="1"/>
            <p:nvPr/>
          </p:nvSpPr>
          <p:spPr>
            <a:xfrm>
              <a:off x="9526519" y="5747245"/>
              <a:ext cx="1419116" cy="246221"/>
            </a:xfrm>
            <a:prstGeom prst="rect">
              <a:avLst/>
            </a:prstGeom>
            <a:noFill/>
          </p:spPr>
          <p:txBody>
            <a:bodyPr wrap="square" rtlCol="0">
              <a:spAutoFit/>
            </a:bodyPr>
            <a:lstStyle/>
            <a:p>
              <a:pPr algn="ctr"/>
              <a:r>
                <a:rPr lang="nl-BE" sz="1000"/>
                <a:t>Vraagteken</a:t>
              </a:r>
            </a:p>
          </p:txBody>
        </p:sp>
        <p:sp>
          <p:nvSpPr>
            <p:cNvPr id="134" name="Tekstvak 133">
              <a:extLst>
                <a:ext uri="{FF2B5EF4-FFF2-40B4-BE49-F238E27FC236}">
                  <a16:creationId xmlns:a16="http://schemas.microsoft.com/office/drawing/2014/main" id="{C51F4F29-CCB8-47E6-95EF-4506A97DA2AD}"/>
                </a:ext>
              </a:extLst>
            </p:cNvPr>
            <p:cNvSpPr txBox="1"/>
            <p:nvPr/>
          </p:nvSpPr>
          <p:spPr>
            <a:xfrm>
              <a:off x="10718131" y="5747245"/>
              <a:ext cx="1419116" cy="246221"/>
            </a:xfrm>
            <a:prstGeom prst="rect">
              <a:avLst/>
            </a:prstGeom>
            <a:noFill/>
          </p:spPr>
          <p:txBody>
            <a:bodyPr wrap="square" rtlCol="0">
              <a:spAutoFit/>
            </a:bodyPr>
            <a:lstStyle/>
            <a:p>
              <a:pPr algn="ctr"/>
              <a:r>
                <a:rPr lang="nl-BE" sz="1000"/>
                <a:t>Wereldbol</a:t>
              </a:r>
            </a:p>
          </p:txBody>
        </p:sp>
      </p:grpSp>
      <p:grpSp>
        <p:nvGrpSpPr>
          <p:cNvPr id="529" name="Groep 528">
            <a:extLst>
              <a:ext uri="{FF2B5EF4-FFF2-40B4-BE49-F238E27FC236}">
                <a16:creationId xmlns:a16="http://schemas.microsoft.com/office/drawing/2014/main" id="{7FB17782-4795-4AD9-812A-27C8427C89C6}"/>
              </a:ext>
            </a:extLst>
          </p:cNvPr>
          <p:cNvGrpSpPr/>
          <p:nvPr/>
        </p:nvGrpSpPr>
        <p:grpSpPr>
          <a:xfrm>
            <a:off x="80821" y="4639552"/>
            <a:ext cx="12081929" cy="249229"/>
            <a:chOff x="80821" y="4842632"/>
            <a:chExt cx="12081929" cy="249229"/>
          </a:xfrm>
        </p:grpSpPr>
        <p:sp>
          <p:nvSpPr>
            <p:cNvPr id="114" name="Tekstvak 113">
              <a:extLst>
                <a:ext uri="{FF2B5EF4-FFF2-40B4-BE49-F238E27FC236}">
                  <a16:creationId xmlns:a16="http://schemas.microsoft.com/office/drawing/2014/main" id="{FED075EA-AA27-4828-8F9C-564BB3FCDE68}"/>
                </a:ext>
              </a:extLst>
            </p:cNvPr>
            <p:cNvSpPr txBox="1"/>
            <p:nvPr/>
          </p:nvSpPr>
          <p:spPr>
            <a:xfrm>
              <a:off x="80821" y="4845640"/>
              <a:ext cx="1558835" cy="246221"/>
            </a:xfrm>
            <a:prstGeom prst="rect">
              <a:avLst/>
            </a:prstGeom>
            <a:noFill/>
          </p:spPr>
          <p:txBody>
            <a:bodyPr wrap="square" rtlCol="0">
              <a:spAutoFit/>
            </a:bodyPr>
            <a:lstStyle/>
            <a:p>
              <a:pPr algn="ctr"/>
              <a:r>
                <a:rPr lang="nl-BE" sz="1000"/>
                <a:t>Computerscherm</a:t>
              </a:r>
            </a:p>
          </p:txBody>
        </p:sp>
        <p:sp>
          <p:nvSpPr>
            <p:cNvPr id="115" name="Tekstvak 114">
              <a:extLst>
                <a:ext uri="{FF2B5EF4-FFF2-40B4-BE49-F238E27FC236}">
                  <a16:creationId xmlns:a16="http://schemas.microsoft.com/office/drawing/2014/main" id="{C2484075-8A69-4E13-84DB-DFC4B86A5308}"/>
                </a:ext>
              </a:extLst>
            </p:cNvPr>
            <p:cNvSpPr txBox="1"/>
            <p:nvPr/>
          </p:nvSpPr>
          <p:spPr>
            <a:xfrm>
              <a:off x="1352378" y="4845640"/>
              <a:ext cx="1558835" cy="246221"/>
            </a:xfrm>
            <a:prstGeom prst="rect">
              <a:avLst/>
            </a:prstGeom>
            <a:noFill/>
          </p:spPr>
          <p:txBody>
            <a:bodyPr wrap="square" rtlCol="0">
              <a:spAutoFit/>
            </a:bodyPr>
            <a:lstStyle/>
            <a:p>
              <a:pPr algn="ctr"/>
              <a:r>
                <a:rPr lang="nl-BE" sz="1000"/>
                <a:t>Aandacht</a:t>
              </a:r>
            </a:p>
          </p:txBody>
        </p:sp>
        <p:sp>
          <p:nvSpPr>
            <p:cNvPr id="116" name="Tekstvak 115">
              <a:extLst>
                <a:ext uri="{FF2B5EF4-FFF2-40B4-BE49-F238E27FC236}">
                  <a16:creationId xmlns:a16="http://schemas.microsoft.com/office/drawing/2014/main" id="{9B5D2A2A-7777-4093-BAF6-59958B731505}"/>
                </a:ext>
              </a:extLst>
            </p:cNvPr>
            <p:cNvSpPr txBox="1"/>
            <p:nvPr/>
          </p:nvSpPr>
          <p:spPr>
            <a:xfrm>
              <a:off x="2387976" y="4845640"/>
              <a:ext cx="1558835" cy="246221"/>
            </a:xfrm>
            <a:prstGeom prst="rect">
              <a:avLst/>
            </a:prstGeom>
            <a:noFill/>
          </p:spPr>
          <p:txBody>
            <a:bodyPr wrap="square" rtlCol="0">
              <a:spAutoFit/>
            </a:bodyPr>
            <a:lstStyle/>
            <a:p>
              <a:pPr algn="ctr"/>
              <a:r>
                <a:rPr lang="nl-BE" sz="1000"/>
                <a:t>Transgender</a:t>
              </a:r>
            </a:p>
          </p:txBody>
        </p:sp>
        <p:sp>
          <p:nvSpPr>
            <p:cNvPr id="117" name="Tekstvak 116">
              <a:extLst>
                <a:ext uri="{FF2B5EF4-FFF2-40B4-BE49-F238E27FC236}">
                  <a16:creationId xmlns:a16="http://schemas.microsoft.com/office/drawing/2014/main" id="{917C9EEF-F010-444B-AA40-C2992FB36189}"/>
                </a:ext>
              </a:extLst>
            </p:cNvPr>
            <p:cNvSpPr txBox="1"/>
            <p:nvPr/>
          </p:nvSpPr>
          <p:spPr>
            <a:xfrm>
              <a:off x="3520458" y="4845640"/>
              <a:ext cx="1392178" cy="246221"/>
            </a:xfrm>
            <a:prstGeom prst="rect">
              <a:avLst/>
            </a:prstGeom>
            <a:noFill/>
          </p:spPr>
          <p:txBody>
            <a:bodyPr wrap="square" rtlCol="0">
              <a:spAutoFit/>
            </a:bodyPr>
            <a:lstStyle/>
            <a:p>
              <a:pPr algn="ctr"/>
              <a:r>
                <a:rPr lang="nl-BE" sz="1000"/>
                <a:t>Overheidsgebouw</a:t>
              </a:r>
            </a:p>
          </p:txBody>
        </p:sp>
        <p:sp>
          <p:nvSpPr>
            <p:cNvPr id="119" name="Tekstvak 118">
              <a:extLst>
                <a:ext uri="{FF2B5EF4-FFF2-40B4-BE49-F238E27FC236}">
                  <a16:creationId xmlns:a16="http://schemas.microsoft.com/office/drawing/2014/main" id="{0199356E-66F3-4D5F-890F-CA2F5D111211}"/>
                </a:ext>
              </a:extLst>
            </p:cNvPr>
            <p:cNvSpPr txBox="1"/>
            <p:nvPr/>
          </p:nvSpPr>
          <p:spPr>
            <a:xfrm>
              <a:off x="5629431" y="4845640"/>
              <a:ext cx="1419116" cy="246221"/>
            </a:xfrm>
            <a:prstGeom prst="rect">
              <a:avLst/>
            </a:prstGeom>
            <a:noFill/>
          </p:spPr>
          <p:txBody>
            <a:bodyPr wrap="square" rtlCol="0">
              <a:spAutoFit/>
            </a:bodyPr>
            <a:lstStyle/>
            <a:p>
              <a:pPr algn="ctr"/>
              <a:r>
                <a:rPr lang="nl-BE" sz="1000"/>
                <a:t>Bestek</a:t>
              </a:r>
            </a:p>
          </p:txBody>
        </p:sp>
        <p:sp>
          <p:nvSpPr>
            <p:cNvPr id="120" name="Tekstvak 119">
              <a:extLst>
                <a:ext uri="{FF2B5EF4-FFF2-40B4-BE49-F238E27FC236}">
                  <a16:creationId xmlns:a16="http://schemas.microsoft.com/office/drawing/2014/main" id="{17A52C23-7AE3-447D-B9EE-F3A4B55443D6}"/>
                </a:ext>
              </a:extLst>
            </p:cNvPr>
            <p:cNvSpPr txBox="1"/>
            <p:nvPr/>
          </p:nvSpPr>
          <p:spPr>
            <a:xfrm>
              <a:off x="8276348" y="4845640"/>
              <a:ext cx="1419116" cy="246221"/>
            </a:xfrm>
            <a:prstGeom prst="rect">
              <a:avLst/>
            </a:prstGeom>
            <a:noFill/>
          </p:spPr>
          <p:txBody>
            <a:bodyPr wrap="square" rtlCol="0">
              <a:spAutoFit/>
            </a:bodyPr>
            <a:lstStyle/>
            <a:p>
              <a:pPr algn="ctr"/>
              <a:r>
                <a:rPr lang="nl-BE" sz="1000"/>
                <a:t>Kaarten</a:t>
              </a:r>
            </a:p>
          </p:txBody>
        </p:sp>
        <p:sp>
          <p:nvSpPr>
            <p:cNvPr id="121" name="Tekstvak 120">
              <a:extLst>
                <a:ext uri="{FF2B5EF4-FFF2-40B4-BE49-F238E27FC236}">
                  <a16:creationId xmlns:a16="http://schemas.microsoft.com/office/drawing/2014/main" id="{259DEEC2-174E-4F7D-8435-5F1F8B78C124}"/>
                </a:ext>
              </a:extLst>
            </p:cNvPr>
            <p:cNvSpPr txBox="1"/>
            <p:nvPr/>
          </p:nvSpPr>
          <p:spPr>
            <a:xfrm>
              <a:off x="9590052" y="4845640"/>
              <a:ext cx="1419116" cy="246221"/>
            </a:xfrm>
            <a:prstGeom prst="rect">
              <a:avLst/>
            </a:prstGeom>
            <a:noFill/>
          </p:spPr>
          <p:txBody>
            <a:bodyPr wrap="square" rtlCol="0">
              <a:spAutoFit/>
            </a:bodyPr>
            <a:lstStyle/>
            <a:p>
              <a:pPr algn="ctr"/>
              <a:r>
                <a:rPr lang="nl-BE" sz="1000" err="1"/>
                <a:t>Aduio</a:t>
              </a:r>
              <a:r>
                <a:rPr lang="nl-BE" sz="1000"/>
                <a:t>-video</a:t>
              </a:r>
            </a:p>
          </p:txBody>
        </p:sp>
        <p:sp>
          <p:nvSpPr>
            <p:cNvPr id="122" name="Tekstvak 121">
              <a:extLst>
                <a:ext uri="{FF2B5EF4-FFF2-40B4-BE49-F238E27FC236}">
                  <a16:creationId xmlns:a16="http://schemas.microsoft.com/office/drawing/2014/main" id="{FD4356CA-C3E1-4B07-9F22-93B4DEE85782}"/>
                </a:ext>
              </a:extLst>
            </p:cNvPr>
            <p:cNvSpPr txBox="1"/>
            <p:nvPr/>
          </p:nvSpPr>
          <p:spPr>
            <a:xfrm>
              <a:off x="10743634" y="4845640"/>
              <a:ext cx="1419116" cy="246221"/>
            </a:xfrm>
            <a:prstGeom prst="rect">
              <a:avLst/>
            </a:prstGeom>
            <a:noFill/>
          </p:spPr>
          <p:txBody>
            <a:bodyPr wrap="square" rtlCol="0">
              <a:spAutoFit/>
            </a:bodyPr>
            <a:lstStyle/>
            <a:p>
              <a:pPr algn="ctr"/>
              <a:r>
                <a:rPr lang="nl-BE" sz="1000"/>
                <a:t>Pinpoint</a:t>
              </a:r>
            </a:p>
          </p:txBody>
        </p:sp>
        <p:sp>
          <p:nvSpPr>
            <p:cNvPr id="137" name="Tekstvak 136">
              <a:extLst>
                <a:ext uri="{FF2B5EF4-FFF2-40B4-BE49-F238E27FC236}">
                  <a16:creationId xmlns:a16="http://schemas.microsoft.com/office/drawing/2014/main" id="{C3774130-54C0-4787-9760-81041B3A502A}"/>
                </a:ext>
              </a:extLst>
            </p:cNvPr>
            <p:cNvSpPr txBox="1"/>
            <p:nvPr/>
          </p:nvSpPr>
          <p:spPr>
            <a:xfrm>
              <a:off x="4785440" y="4842632"/>
              <a:ext cx="1061170" cy="246221"/>
            </a:xfrm>
            <a:prstGeom prst="rect">
              <a:avLst/>
            </a:prstGeom>
            <a:noFill/>
          </p:spPr>
          <p:txBody>
            <a:bodyPr wrap="square" rtlCol="0">
              <a:spAutoFit/>
            </a:bodyPr>
            <a:lstStyle/>
            <a:p>
              <a:pPr algn="ctr"/>
              <a:r>
                <a:rPr lang="nl-BE" sz="1000"/>
                <a:t>Beleid</a:t>
              </a:r>
            </a:p>
          </p:txBody>
        </p:sp>
        <p:sp>
          <p:nvSpPr>
            <p:cNvPr id="210" name="Tekstvak 209">
              <a:extLst>
                <a:ext uri="{FF2B5EF4-FFF2-40B4-BE49-F238E27FC236}">
                  <a16:creationId xmlns:a16="http://schemas.microsoft.com/office/drawing/2014/main" id="{AFC3D575-FB39-46EE-A7E7-5D6E9DDE53BA}"/>
                </a:ext>
              </a:extLst>
            </p:cNvPr>
            <p:cNvSpPr txBox="1"/>
            <p:nvPr/>
          </p:nvSpPr>
          <p:spPr>
            <a:xfrm>
              <a:off x="6848187" y="4845640"/>
              <a:ext cx="1419116" cy="246221"/>
            </a:xfrm>
            <a:prstGeom prst="rect">
              <a:avLst/>
            </a:prstGeom>
            <a:noFill/>
          </p:spPr>
          <p:txBody>
            <a:bodyPr wrap="square" rtlCol="0">
              <a:spAutoFit/>
            </a:bodyPr>
            <a:lstStyle/>
            <a:p>
              <a:pPr algn="ctr"/>
              <a:r>
                <a:rPr lang="nl-BE" sz="1000"/>
                <a:t>Sociale inclusie</a:t>
              </a:r>
            </a:p>
          </p:txBody>
        </p:sp>
      </p:grpSp>
      <p:pic>
        <p:nvPicPr>
          <p:cNvPr id="8" name="Graphic 7">
            <a:extLst>
              <a:ext uri="{FF2B5EF4-FFF2-40B4-BE49-F238E27FC236}">
                <a16:creationId xmlns:a16="http://schemas.microsoft.com/office/drawing/2014/main" id="{2CB6F4AA-81E6-48E3-B03C-ED727060D6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9577" y="344418"/>
            <a:ext cx="600000" cy="504000"/>
          </a:xfrm>
          <a:prstGeom prst="rect">
            <a:avLst/>
          </a:prstGeom>
        </p:spPr>
      </p:pic>
      <p:pic>
        <p:nvPicPr>
          <p:cNvPr id="11" name="Graphic 10">
            <a:extLst>
              <a:ext uri="{FF2B5EF4-FFF2-40B4-BE49-F238E27FC236}">
                <a16:creationId xmlns:a16="http://schemas.microsoft.com/office/drawing/2014/main" id="{FB027331-5CA6-47C8-B77B-5F73C274BD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33631" y="344418"/>
            <a:ext cx="548800" cy="504000"/>
          </a:xfrm>
          <a:prstGeom prst="rect">
            <a:avLst/>
          </a:prstGeom>
        </p:spPr>
      </p:pic>
      <p:pic>
        <p:nvPicPr>
          <p:cNvPr id="13" name="Graphic 12">
            <a:extLst>
              <a:ext uri="{FF2B5EF4-FFF2-40B4-BE49-F238E27FC236}">
                <a16:creationId xmlns:a16="http://schemas.microsoft.com/office/drawing/2014/main" id="{E74A7D33-3203-45F7-A681-808F02BEDF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36485" y="344418"/>
            <a:ext cx="549818" cy="504000"/>
          </a:xfrm>
          <a:prstGeom prst="rect">
            <a:avLst/>
          </a:prstGeom>
        </p:spPr>
      </p:pic>
      <p:pic>
        <p:nvPicPr>
          <p:cNvPr id="16" name="Graphic 15">
            <a:extLst>
              <a:ext uri="{FF2B5EF4-FFF2-40B4-BE49-F238E27FC236}">
                <a16:creationId xmlns:a16="http://schemas.microsoft.com/office/drawing/2014/main" id="{B3F88AAB-8BC8-48AD-8A6E-0259B0C59A5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40357" y="344418"/>
            <a:ext cx="494836" cy="504000"/>
          </a:xfrm>
          <a:prstGeom prst="rect">
            <a:avLst/>
          </a:prstGeom>
        </p:spPr>
      </p:pic>
      <p:pic>
        <p:nvPicPr>
          <p:cNvPr id="19" name="Graphic 18">
            <a:extLst>
              <a:ext uri="{FF2B5EF4-FFF2-40B4-BE49-F238E27FC236}">
                <a16:creationId xmlns:a16="http://schemas.microsoft.com/office/drawing/2014/main" id="{F21DC0F6-016C-4CA8-9C2E-74D25E06FCE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89247" y="344418"/>
            <a:ext cx="504000" cy="504000"/>
          </a:xfrm>
          <a:prstGeom prst="rect">
            <a:avLst/>
          </a:prstGeom>
        </p:spPr>
      </p:pic>
      <p:pic>
        <p:nvPicPr>
          <p:cNvPr id="21" name="Graphic 20">
            <a:extLst>
              <a:ext uri="{FF2B5EF4-FFF2-40B4-BE49-F238E27FC236}">
                <a16:creationId xmlns:a16="http://schemas.microsoft.com/office/drawing/2014/main" id="{349B4582-9AAB-4A32-82C2-883983D1191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47301" y="344418"/>
            <a:ext cx="468000" cy="504000"/>
          </a:xfrm>
          <a:prstGeom prst="rect">
            <a:avLst/>
          </a:prstGeom>
        </p:spPr>
      </p:pic>
      <p:pic>
        <p:nvPicPr>
          <p:cNvPr id="24" name="Graphic 23">
            <a:extLst>
              <a:ext uri="{FF2B5EF4-FFF2-40B4-BE49-F238E27FC236}">
                <a16:creationId xmlns:a16="http://schemas.microsoft.com/office/drawing/2014/main" id="{8ED89B36-798B-4962-9D3F-606F898B390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569355" y="344418"/>
            <a:ext cx="483429" cy="504000"/>
          </a:xfrm>
          <a:prstGeom prst="rect">
            <a:avLst/>
          </a:prstGeom>
        </p:spPr>
      </p:pic>
      <p:pic>
        <p:nvPicPr>
          <p:cNvPr id="29" name="Graphic 28">
            <a:extLst>
              <a:ext uri="{FF2B5EF4-FFF2-40B4-BE49-F238E27FC236}">
                <a16:creationId xmlns:a16="http://schemas.microsoft.com/office/drawing/2014/main" id="{AC475080-FE2B-4FDF-B0D7-929790A0A72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706838" y="344418"/>
            <a:ext cx="483840" cy="504000"/>
          </a:xfrm>
          <a:prstGeom prst="rect">
            <a:avLst/>
          </a:prstGeom>
        </p:spPr>
      </p:pic>
      <p:pic>
        <p:nvPicPr>
          <p:cNvPr id="935" name="Graphic 934">
            <a:extLst>
              <a:ext uri="{FF2B5EF4-FFF2-40B4-BE49-F238E27FC236}">
                <a16:creationId xmlns:a16="http://schemas.microsoft.com/office/drawing/2014/main" id="{BC53E2E9-F66E-41B0-A0DF-67D48ABC2D0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844732" y="344418"/>
            <a:ext cx="504000" cy="504000"/>
          </a:xfrm>
          <a:prstGeom prst="rect">
            <a:avLst/>
          </a:prstGeom>
        </p:spPr>
      </p:pic>
      <p:pic>
        <p:nvPicPr>
          <p:cNvPr id="964" name="Graphic 963">
            <a:extLst>
              <a:ext uri="{FF2B5EF4-FFF2-40B4-BE49-F238E27FC236}">
                <a16:creationId xmlns:a16="http://schemas.microsoft.com/office/drawing/2014/main" id="{19FFDF4C-811C-40A1-8D24-1735582FDBE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039722" y="450160"/>
            <a:ext cx="635906" cy="292517"/>
          </a:xfrm>
          <a:prstGeom prst="rect">
            <a:avLst/>
          </a:prstGeom>
        </p:spPr>
      </p:pic>
      <p:pic>
        <p:nvPicPr>
          <p:cNvPr id="979" name="Graphic 978">
            <a:extLst>
              <a:ext uri="{FF2B5EF4-FFF2-40B4-BE49-F238E27FC236}">
                <a16:creationId xmlns:a16="http://schemas.microsoft.com/office/drawing/2014/main" id="{4D9D3DB6-C069-4C8B-8E7E-A6F6279B5C7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33405" y="1564665"/>
            <a:ext cx="397385" cy="504000"/>
          </a:xfrm>
          <a:prstGeom prst="rect">
            <a:avLst/>
          </a:prstGeom>
        </p:spPr>
      </p:pic>
      <p:pic>
        <p:nvPicPr>
          <p:cNvPr id="990" name="Graphic 989">
            <a:extLst>
              <a:ext uri="{FF2B5EF4-FFF2-40B4-BE49-F238E27FC236}">
                <a16:creationId xmlns:a16="http://schemas.microsoft.com/office/drawing/2014/main" id="{48D5FB8D-A74C-4CB1-9831-26CF0C6679A0}"/>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606496" y="1596687"/>
            <a:ext cx="678791" cy="439957"/>
          </a:xfrm>
          <a:prstGeom prst="rect">
            <a:avLst/>
          </a:prstGeom>
        </p:spPr>
      </p:pic>
      <p:pic>
        <p:nvPicPr>
          <p:cNvPr id="66" name="Graphic 65">
            <a:extLst>
              <a:ext uri="{FF2B5EF4-FFF2-40B4-BE49-F238E27FC236}">
                <a16:creationId xmlns:a16="http://schemas.microsoft.com/office/drawing/2014/main" id="{81624FA5-0FA4-4672-9906-AD53BEE0DC90}"/>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960993" y="1564665"/>
            <a:ext cx="448000" cy="504000"/>
          </a:xfrm>
          <a:prstGeom prst="rect">
            <a:avLst/>
          </a:prstGeom>
        </p:spPr>
      </p:pic>
      <p:pic>
        <p:nvPicPr>
          <p:cNvPr id="77" name="Graphic 76">
            <a:extLst>
              <a:ext uri="{FF2B5EF4-FFF2-40B4-BE49-F238E27FC236}">
                <a16:creationId xmlns:a16="http://schemas.microsoft.com/office/drawing/2014/main" id="{8DB58543-0FEC-4586-BD1F-26D3A09F7D75}"/>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084699" y="1564665"/>
            <a:ext cx="504000" cy="504000"/>
          </a:xfrm>
          <a:prstGeom prst="rect">
            <a:avLst/>
          </a:prstGeom>
        </p:spPr>
      </p:pic>
      <p:pic>
        <p:nvPicPr>
          <p:cNvPr id="89" name="Graphic 88">
            <a:extLst>
              <a:ext uri="{FF2B5EF4-FFF2-40B4-BE49-F238E27FC236}">
                <a16:creationId xmlns:a16="http://schemas.microsoft.com/office/drawing/2014/main" id="{8FE8A126-EFF8-43E0-8382-ED2C48413CE9}"/>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264405" y="1564665"/>
            <a:ext cx="636000" cy="504000"/>
          </a:xfrm>
          <a:prstGeom prst="rect">
            <a:avLst/>
          </a:prstGeom>
        </p:spPr>
      </p:pic>
      <p:pic>
        <p:nvPicPr>
          <p:cNvPr id="101" name="Graphic 100">
            <a:extLst>
              <a:ext uri="{FF2B5EF4-FFF2-40B4-BE49-F238E27FC236}">
                <a16:creationId xmlns:a16="http://schemas.microsoft.com/office/drawing/2014/main" id="{7E3A2BA8-8C4C-4AA1-AF65-7C41C461E476}"/>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576111" y="1564665"/>
            <a:ext cx="526400" cy="504000"/>
          </a:xfrm>
          <a:prstGeom prst="rect">
            <a:avLst/>
          </a:prstGeom>
        </p:spPr>
      </p:pic>
      <p:pic>
        <p:nvPicPr>
          <p:cNvPr id="104" name="Graphic 103">
            <a:extLst>
              <a:ext uri="{FF2B5EF4-FFF2-40B4-BE49-F238E27FC236}">
                <a16:creationId xmlns:a16="http://schemas.microsoft.com/office/drawing/2014/main" id="{68C1E5F1-C79C-4BE7-A7F2-B34E1B26B7D7}"/>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778217" y="1631071"/>
            <a:ext cx="649581" cy="371189"/>
          </a:xfrm>
          <a:prstGeom prst="rect">
            <a:avLst/>
          </a:prstGeom>
        </p:spPr>
      </p:pic>
      <p:pic>
        <p:nvPicPr>
          <p:cNvPr id="106" name="Graphic 105">
            <a:extLst>
              <a:ext uri="{FF2B5EF4-FFF2-40B4-BE49-F238E27FC236}">
                <a16:creationId xmlns:a16="http://schemas.microsoft.com/office/drawing/2014/main" id="{FF5CF5D3-9365-4F7F-96B4-453A5FCF9931}"/>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9103504" y="1564665"/>
            <a:ext cx="212800" cy="504000"/>
          </a:xfrm>
          <a:prstGeom prst="rect">
            <a:avLst/>
          </a:prstGeom>
        </p:spPr>
      </p:pic>
      <p:pic>
        <p:nvPicPr>
          <p:cNvPr id="108" name="Graphic 107">
            <a:extLst>
              <a:ext uri="{FF2B5EF4-FFF2-40B4-BE49-F238E27FC236}">
                <a16:creationId xmlns:a16="http://schemas.microsoft.com/office/drawing/2014/main" id="{748C9852-9C8B-482B-8A02-FEB95B5140EA}"/>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9992010" y="1564665"/>
            <a:ext cx="504000" cy="504000"/>
          </a:xfrm>
          <a:prstGeom prst="rect">
            <a:avLst/>
          </a:prstGeom>
        </p:spPr>
      </p:pic>
      <p:pic>
        <p:nvPicPr>
          <p:cNvPr id="110" name="Graphic 109">
            <a:extLst>
              <a:ext uri="{FF2B5EF4-FFF2-40B4-BE49-F238E27FC236}">
                <a16:creationId xmlns:a16="http://schemas.microsoft.com/office/drawing/2014/main" id="{C0A6927D-DEFC-438C-B15C-B49CAC3F4C84}"/>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1171717" y="1564665"/>
            <a:ext cx="492800" cy="504000"/>
          </a:xfrm>
          <a:prstGeom prst="rect">
            <a:avLst/>
          </a:prstGeom>
        </p:spPr>
      </p:pic>
      <p:grpSp>
        <p:nvGrpSpPr>
          <p:cNvPr id="513" name="Groep 512">
            <a:extLst>
              <a:ext uri="{FF2B5EF4-FFF2-40B4-BE49-F238E27FC236}">
                <a16:creationId xmlns:a16="http://schemas.microsoft.com/office/drawing/2014/main" id="{98039480-BC8B-4D0B-874B-856B68DD4779}"/>
              </a:ext>
            </a:extLst>
          </p:cNvPr>
          <p:cNvGrpSpPr/>
          <p:nvPr/>
        </p:nvGrpSpPr>
        <p:grpSpPr>
          <a:xfrm>
            <a:off x="478032" y="2703609"/>
            <a:ext cx="547610" cy="540000"/>
            <a:chOff x="494975" y="3298145"/>
            <a:chExt cx="638078" cy="638885"/>
          </a:xfrm>
        </p:grpSpPr>
        <p:sp>
          <p:nvSpPr>
            <p:cNvPr id="514" name="Vrije vorm: vorm 513">
              <a:extLst>
                <a:ext uri="{FF2B5EF4-FFF2-40B4-BE49-F238E27FC236}">
                  <a16:creationId xmlns:a16="http://schemas.microsoft.com/office/drawing/2014/main" id="{9EEC5C8E-FEF1-44A0-A044-27435C04B874}"/>
                </a:ext>
              </a:extLst>
            </p:cNvPr>
            <p:cNvSpPr/>
            <p:nvPr/>
          </p:nvSpPr>
          <p:spPr>
            <a:xfrm>
              <a:off x="932357" y="3343633"/>
              <a:ext cx="63348" cy="63348"/>
            </a:xfrm>
            <a:custGeom>
              <a:avLst/>
              <a:gdLst>
                <a:gd name="connsiteX0" fmla="*/ 31653 w 63348"/>
                <a:gd name="connsiteY0" fmla="*/ 63327 h 63348"/>
                <a:gd name="connsiteX1" fmla="*/ 63327 w 63348"/>
                <a:gd name="connsiteY1" fmla="*/ 31653 h 63348"/>
                <a:gd name="connsiteX2" fmla="*/ 31653 w 63348"/>
                <a:gd name="connsiteY2" fmla="*/ -21 h 63348"/>
                <a:gd name="connsiteX3" fmla="*/ -21 w 63348"/>
                <a:gd name="connsiteY3" fmla="*/ 31653 h 63348"/>
                <a:gd name="connsiteX4" fmla="*/ 31653 w 63348"/>
                <a:gd name="connsiteY4" fmla="*/ 63327 h 63348"/>
                <a:gd name="connsiteX5" fmla="*/ 31653 w 63348"/>
                <a:gd name="connsiteY5" fmla="*/ 16995 h 63348"/>
                <a:gd name="connsiteX6" fmla="*/ 44816 w 63348"/>
                <a:gd name="connsiteY6" fmla="*/ 33316 h 63348"/>
                <a:gd name="connsiteX7" fmla="*/ 31653 w 63348"/>
                <a:gd name="connsiteY7" fmla="*/ 46479 h 63348"/>
                <a:gd name="connsiteX8" fmla="*/ 15333 w 63348"/>
                <a:gd name="connsiteY8" fmla="*/ 33316 h 63348"/>
                <a:gd name="connsiteX9" fmla="*/ 28497 w 63348"/>
                <a:gd name="connsiteY9" fmla="*/ 16995 h 63348"/>
                <a:gd name="connsiteX10" fmla="*/ 31653 w 63348"/>
                <a:gd name="connsiteY10" fmla="*/ 16995 h 6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8" h="63348">
                  <a:moveTo>
                    <a:pt x="31653" y="63327"/>
                  </a:moveTo>
                  <a:cubicBezTo>
                    <a:pt x="49146" y="63327"/>
                    <a:pt x="63327" y="49146"/>
                    <a:pt x="63327" y="31653"/>
                  </a:cubicBezTo>
                  <a:cubicBezTo>
                    <a:pt x="63327" y="14160"/>
                    <a:pt x="49146" y="-21"/>
                    <a:pt x="31653" y="-21"/>
                  </a:cubicBezTo>
                  <a:cubicBezTo>
                    <a:pt x="14160" y="-21"/>
                    <a:pt x="-21" y="14160"/>
                    <a:pt x="-21" y="31653"/>
                  </a:cubicBezTo>
                  <a:cubicBezTo>
                    <a:pt x="-21" y="49146"/>
                    <a:pt x="14160" y="63327"/>
                    <a:pt x="31653" y="63327"/>
                  </a:cubicBezTo>
                  <a:close/>
                  <a:moveTo>
                    <a:pt x="31653" y="16995"/>
                  </a:moveTo>
                  <a:cubicBezTo>
                    <a:pt x="39796" y="17866"/>
                    <a:pt x="45689" y="25173"/>
                    <a:pt x="44816" y="33316"/>
                  </a:cubicBezTo>
                  <a:cubicBezTo>
                    <a:pt x="44073" y="40254"/>
                    <a:pt x="38593" y="45736"/>
                    <a:pt x="31653" y="46479"/>
                  </a:cubicBezTo>
                  <a:cubicBezTo>
                    <a:pt x="23512" y="47350"/>
                    <a:pt x="16205" y="41457"/>
                    <a:pt x="15333" y="33316"/>
                  </a:cubicBezTo>
                  <a:cubicBezTo>
                    <a:pt x="14461" y="25173"/>
                    <a:pt x="20355" y="17866"/>
                    <a:pt x="28497" y="16995"/>
                  </a:cubicBezTo>
                  <a:cubicBezTo>
                    <a:pt x="29545" y="16882"/>
                    <a:pt x="30603" y="16882"/>
                    <a:pt x="31653" y="16995"/>
                  </a:cubicBezTo>
                  <a:close/>
                </a:path>
              </a:pathLst>
            </a:custGeom>
            <a:solidFill>
              <a:srgbClr val="010102"/>
            </a:solidFill>
            <a:ln w="16794" cap="flat">
              <a:noFill/>
              <a:prstDash val="solid"/>
              <a:miter/>
            </a:ln>
          </p:spPr>
          <p:txBody>
            <a:bodyPr rtlCol="0" anchor="ctr"/>
            <a:lstStyle/>
            <a:p>
              <a:endParaRPr lang="en-GB"/>
            </a:p>
          </p:txBody>
        </p:sp>
        <p:sp>
          <p:nvSpPr>
            <p:cNvPr id="515" name="Vrije vorm: vorm 514">
              <a:extLst>
                <a:ext uri="{FF2B5EF4-FFF2-40B4-BE49-F238E27FC236}">
                  <a16:creationId xmlns:a16="http://schemas.microsoft.com/office/drawing/2014/main" id="{7BAB6196-6E13-48C8-9C91-5CC47F57B2EC}"/>
                </a:ext>
              </a:extLst>
            </p:cNvPr>
            <p:cNvSpPr/>
            <p:nvPr/>
          </p:nvSpPr>
          <p:spPr>
            <a:xfrm>
              <a:off x="548897" y="3761121"/>
              <a:ext cx="63348" cy="63348"/>
            </a:xfrm>
            <a:custGeom>
              <a:avLst/>
              <a:gdLst>
                <a:gd name="connsiteX0" fmla="*/ 32159 w 63348"/>
                <a:gd name="connsiteY0" fmla="*/ -17 h 63348"/>
                <a:gd name="connsiteX1" fmla="*/ -17 w 63348"/>
                <a:gd name="connsiteY1" fmla="*/ 31148 h 63348"/>
                <a:gd name="connsiteX2" fmla="*/ 31148 w 63348"/>
                <a:gd name="connsiteY2" fmla="*/ 63323 h 63348"/>
                <a:gd name="connsiteX3" fmla="*/ 63325 w 63348"/>
                <a:gd name="connsiteY3" fmla="*/ 32159 h 63348"/>
                <a:gd name="connsiteX4" fmla="*/ 63328 w 63348"/>
                <a:gd name="connsiteY4" fmla="*/ 31657 h 63348"/>
                <a:gd name="connsiteX5" fmla="*/ 32159 w 63348"/>
                <a:gd name="connsiteY5" fmla="*/ -17 h 63348"/>
                <a:gd name="connsiteX6" fmla="*/ 32159 w 63348"/>
                <a:gd name="connsiteY6" fmla="*/ 46315 h 63348"/>
                <a:gd name="connsiteX7" fmla="*/ 18996 w 63348"/>
                <a:gd name="connsiteY7" fmla="*/ 29994 h 63348"/>
                <a:gd name="connsiteX8" fmla="*/ 32159 w 63348"/>
                <a:gd name="connsiteY8" fmla="*/ 16831 h 63348"/>
                <a:gd name="connsiteX9" fmla="*/ 48480 w 63348"/>
                <a:gd name="connsiteY9" fmla="*/ 29994 h 63348"/>
                <a:gd name="connsiteX10" fmla="*/ 35317 w 63348"/>
                <a:gd name="connsiteY10" fmla="*/ 46315 h 63348"/>
                <a:gd name="connsiteX11" fmla="*/ 32159 w 63348"/>
                <a:gd name="connsiteY11" fmla="*/ 46315 h 6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348" h="63348">
                  <a:moveTo>
                    <a:pt x="32159" y="-17"/>
                  </a:moveTo>
                  <a:cubicBezTo>
                    <a:pt x="14668" y="-297"/>
                    <a:pt x="263" y="13657"/>
                    <a:pt x="-17" y="31148"/>
                  </a:cubicBezTo>
                  <a:cubicBezTo>
                    <a:pt x="-295" y="48638"/>
                    <a:pt x="13657" y="63045"/>
                    <a:pt x="31148" y="63323"/>
                  </a:cubicBezTo>
                  <a:cubicBezTo>
                    <a:pt x="48640" y="63603"/>
                    <a:pt x="63045" y="49649"/>
                    <a:pt x="63325" y="32159"/>
                  </a:cubicBezTo>
                  <a:cubicBezTo>
                    <a:pt x="63326" y="31991"/>
                    <a:pt x="63328" y="31824"/>
                    <a:pt x="63328" y="31657"/>
                  </a:cubicBezTo>
                  <a:cubicBezTo>
                    <a:pt x="63330" y="14359"/>
                    <a:pt x="49455" y="259"/>
                    <a:pt x="32159" y="-17"/>
                  </a:cubicBezTo>
                  <a:close/>
                  <a:moveTo>
                    <a:pt x="32159" y="46315"/>
                  </a:moveTo>
                  <a:cubicBezTo>
                    <a:pt x="24017" y="45444"/>
                    <a:pt x="18123" y="38137"/>
                    <a:pt x="18996" y="29994"/>
                  </a:cubicBezTo>
                  <a:cubicBezTo>
                    <a:pt x="19739" y="23056"/>
                    <a:pt x="25220" y="17574"/>
                    <a:pt x="32159" y="16831"/>
                  </a:cubicBezTo>
                  <a:cubicBezTo>
                    <a:pt x="40300" y="15960"/>
                    <a:pt x="47607" y="21853"/>
                    <a:pt x="48480" y="29994"/>
                  </a:cubicBezTo>
                  <a:cubicBezTo>
                    <a:pt x="49351" y="38137"/>
                    <a:pt x="43457" y="45444"/>
                    <a:pt x="35317" y="46315"/>
                  </a:cubicBezTo>
                  <a:cubicBezTo>
                    <a:pt x="34267" y="46428"/>
                    <a:pt x="33209" y="46428"/>
                    <a:pt x="32159" y="46315"/>
                  </a:cubicBezTo>
                  <a:close/>
                </a:path>
              </a:pathLst>
            </a:custGeom>
            <a:solidFill>
              <a:srgbClr val="010102"/>
            </a:solidFill>
            <a:ln w="16794" cap="flat">
              <a:noFill/>
              <a:prstDash val="solid"/>
              <a:miter/>
            </a:ln>
          </p:spPr>
          <p:txBody>
            <a:bodyPr rtlCol="0" anchor="ctr"/>
            <a:lstStyle/>
            <a:p>
              <a:endParaRPr lang="en-GB"/>
            </a:p>
          </p:txBody>
        </p:sp>
        <p:sp>
          <p:nvSpPr>
            <p:cNvPr id="516" name="Vrije vorm: vorm 515">
              <a:extLst>
                <a:ext uri="{FF2B5EF4-FFF2-40B4-BE49-F238E27FC236}">
                  <a16:creationId xmlns:a16="http://schemas.microsoft.com/office/drawing/2014/main" id="{0EF33662-AE5E-4CA7-90C1-D261BB47142E}"/>
                </a:ext>
              </a:extLst>
            </p:cNvPr>
            <p:cNvSpPr/>
            <p:nvPr/>
          </p:nvSpPr>
          <p:spPr>
            <a:xfrm>
              <a:off x="1014238" y="3298145"/>
              <a:ext cx="63347" cy="63347"/>
            </a:xfrm>
            <a:custGeom>
              <a:avLst/>
              <a:gdLst>
                <a:gd name="connsiteX0" fmla="*/ 31485 w 63347"/>
                <a:gd name="connsiteY0" fmla="*/ 63326 h 63347"/>
                <a:gd name="connsiteX1" fmla="*/ 63326 w 63347"/>
                <a:gd name="connsiteY1" fmla="*/ 31820 h 63347"/>
                <a:gd name="connsiteX2" fmla="*/ 31820 w 63347"/>
                <a:gd name="connsiteY2" fmla="*/ -21 h 63347"/>
                <a:gd name="connsiteX3" fmla="*/ -21 w 63347"/>
                <a:gd name="connsiteY3" fmla="*/ 31485 h 63347"/>
                <a:gd name="connsiteX4" fmla="*/ -21 w 63347"/>
                <a:gd name="connsiteY4" fmla="*/ 31820 h 63347"/>
                <a:gd name="connsiteX5" fmla="*/ 31485 w 63347"/>
                <a:gd name="connsiteY5" fmla="*/ 63326 h 63347"/>
                <a:gd name="connsiteX6" fmla="*/ 31485 w 63347"/>
                <a:gd name="connsiteY6" fmla="*/ 16994 h 63347"/>
                <a:gd name="connsiteX7" fmla="*/ 46478 w 63347"/>
                <a:gd name="connsiteY7" fmla="*/ 31650 h 63347"/>
                <a:gd name="connsiteX8" fmla="*/ 31822 w 63347"/>
                <a:gd name="connsiteY8" fmla="*/ 46645 h 63347"/>
                <a:gd name="connsiteX9" fmla="*/ 16829 w 63347"/>
                <a:gd name="connsiteY9" fmla="*/ 31987 h 63347"/>
                <a:gd name="connsiteX10" fmla="*/ 16827 w 63347"/>
                <a:gd name="connsiteY10" fmla="*/ 31820 h 63347"/>
                <a:gd name="connsiteX11" fmla="*/ 31314 w 63347"/>
                <a:gd name="connsiteY11" fmla="*/ 16996 h 63347"/>
                <a:gd name="connsiteX12" fmla="*/ 31485 w 63347"/>
                <a:gd name="connsiteY12" fmla="*/ 16994 h 6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347" h="63347">
                  <a:moveTo>
                    <a:pt x="31485" y="63326"/>
                  </a:moveTo>
                  <a:cubicBezTo>
                    <a:pt x="48978" y="63419"/>
                    <a:pt x="63233" y="49314"/>
                    <a:pt x="63326" y="31820"/>
                  </a:cubicBezTo>
                  <a:cubicBezTo>
                    <a:pt x="63420" y="14327"/>
                    <a:pt x="49313" y="72"/>
                    <a:pt x="31820" y="-21"/>
                  </a:cubicBezTo>
                  <a:cubicBezTo>
                    <a:pt x="14328" y="-115"/>
                    <a:pt x="72" y="13992"/>
                    <a:pt x="-21" y="31485"/>
                  </a:cubicBezTo>
                  <a:cubicBezTo>
                    <a:pt x="-21" y="31596"/>
                    <a:pt x="-21" y="31707"/>
                    <a:pt x="-21" y="31820"/>
                  </a:cubicBezTo>
                  <a:cubicBezTo>
                    <a:pt x="-21" y="49221"/>
                    <a:pt x="14084" y="63326"/>
                    <a:pt x="31485" y="63326"/>
                  </a:cubicBezTo>
                  <a:close/>
                  <a:moveTo>
                    <a:pt x="31485" y="16994"/>
                  </a:moveTo>
                  <a:cubicBezTo>
                    <a:pt x="39673" y="16902"/>
                    <a:pt x="46385" y="23464"/>
                    <a:pt x="46478" y="31650"/>
                  </a:cubicBezTo>
                  <a:cubicBezTo>
                    <a:pt x="46572" y="39838"/>
                    <a:pt x="40010" y="46552"/>
                    <a:pt x="31822" y="46645"/>
                  </a:cubicBezTo>
                  <a:cubicBezTo>
                    <a:pt x="23633" y="46738"/>
                    <a:pt x="16921" y="40175"/>
                    <a:pt x="16829" y="31987"/>
                  </a:cubicBezTo>
                  <a:cubicBezTo>
                    <a:pt x="16827" y="31932"/>
                    <a:pt x="16827" y="31876"/>
                    <a:pt x="16827" y="31820"/>
                  </a:cubicBezTo>
                  <a:cubicBezTo>
                    <a:pt x="16734" y="23725"/>
                    <a:pt x="23221" y="17088"/>
                    <a:pt x="31314" y="16996"/>
                  </a:cubicBezTo>
                  <a:cubicBezTo>
                    <a:pt x="31372" y="16994"/>
                    <a:pt x="31429" y="16994"/>
                    <a:pt x="31485" y="16994"/>
                  </a:cubicBezTo>
                  <a:close/>
                </a:path>
              </a:pathLst>
            </a:custGeom>
            <a:solidFill>
              <a:srgbClr val="010102"/>
            </a:solidFill>
            <a:ln w="16794" cap="flat">
              <a:noFill/>
              <a:prstDash val="solid"/>
              <a:miter/>
            </a:ln>
          </p:spPr>
          <p:txBody>
            <a:bodyPr rtlCol="0" anchor="ctr"/>
            <a:lstStyle/>
            <a:p>
              <a:endParaRPr lang="en-GB"/>
            </a:p>
          </p:txBody>
        </p:sp>
        <p:sp>
          <p:nvSpPr>
            <p:cNvPr id="517" name="Vrije vorm: vorm 516">
              <a:extLst>
                <a:ext uri="{FF2B5EF4-FFF2-40B4-BE49-F238E27FC236}">
                  <a16:creationId xmlns:a16="http://schemas.microsoft.com/office/drawing/2014/main" id="{7BF2575E-1ACA-4203-B77F-413654C17ADC}"/>
                </a:ext>
              </a:extLst>
            </p:cNvPr>
            <p:cNvSpPr/>
            <p:nvPr/>
          </p:nvSpPr>
          <p:spPr>
            <a:xfrm>
              <a:off x="999743" y="3384068"/>
              <a:ext cx="81880" cy="81881"/>
            </a:xfrm>
            <a:custGeom>
              <a:avLst/>
              <a:gdLst>
                <a:gd name="connsiteX0" fmla="*/ 40757 w 81880"/>
                <a:gd name="connsiteY0" fmla="*/ 81860 h 81881"/>
                <a:gd name="connsiteX1" fmla="*/ 81859 w 81880"/>
                <a:gd name="connsiteY1" fmla="*/ 41083 h 81881"/>
                <a:gd name="connsiteX2" fmla="*/ 41082 w 81880"/>
                <a:gd name="connsiteY2" fmla="*/ -21 h 81881"/>
                <a:gd name="connsiteX3" fmla="*/ -20 w 81880"/>
                <a:gd name="connsiteY3" fmla="*/ 40756 h 81881"/>
                <a:gd name="connsiteX4" fmla="*/ -15 w 81880"/>
                <a:gd name="connsiteY4" fmla="*/ 41594 h 81881"/>
                <a:gd name="connsiteX5" fmla="*/ 40757 w 81880"/>
                <a:gd name="connsiteY5" fmla="*/ 81860 h 81881"/>
                <a:gd name="connsiteX6" fmla="*/ 40757 w 81880"/>
                <a:gd name="connsiteY6" fmla="*/ 16996 h 81881"/>
                <a:gd name="connsiteX7" fmla="*/ 65011 w 81880"/>
                <a:gd name="connsiteY7" fmla="*/ 40925 h 81881"/>
                <a:gd name="connsiteX8" fmla="*/ 41084 w 81880"/>
                <a:gd name="connsiteY8" fmla="*/ 65179 h 81881"/>
                <a:gd name="connsiteX9" fmla="*/ 16833 w 81880"/>
                <a:gd name="connsiteY9" fmla="*/ 41594 h 81881"/>
                <a:gd name="connsiteX10" fmla="*/ 40757 w 81880"/>
                <a:gd name="connsiteY10" fmla="*/ 17670 h 8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880" h="81881">
                  <a:moveTo>
                    <a:pt x="40757" y="81860"/>
                  </a:moveTo>
                  <a:cubicBezTo>
                    <a:pt x="63367" y="81950"/>
                    <a:pt x="81770" y="63693"/>
                    <a:pt x="81859" y="41083"/>
                  </a:cubicBezTo>
                  <a:cubicBezTo>
                    <a:pt x="81950" y="18472"/>
                    <a:pt x="63693" y="70"/>
                    <a:pt x="41082" y="-21"/>
                  </a:cubicBezTo>
                  <a:cubicBezTo>
                    <a:pt x="18472" y="-110"/>
                    <a:pt x="69" y="18146"/>
                    <a:pt x="-20" y="40756"/>
                  </a:cubicBezTo>
                  <a:cubicBezTo>
                    <a:pt x="-22" y="41036"/>
                    <a:pt x="-20" y="41316"/>
                    <a:pt x="-15" y="41594"/>
                  </a:cubicBezTo>
                  <a:cubicBezTo>
                    <a:pt x="352" y="63875"/>
                    <a:pt x="18472" y="81771"/>
                    <a:pt x="40757" y="81860"/>
                  </a:cubicBezTo>
                  <a:close/>
                  <a:moveTo>
                    <a:pt x="40757" y="16996"/>
                  </a:moveTo>
                  <a:cubicBezTo>
                    <a:pt x="54062" y="16906"/>
                    <a:pt x="64922" y="27618"/>
                    <a:pt x="65011" y="40925"/>
                  </a:cubicBezTo>
                  <a:cubicBezTo>
                    <a:pt x="65102" y="54230"/>
                    <a:pt x="54388" y="65090"/>
                    <a:pt x="41084" y="65179"/>
                  </a:cubicBezTo>
                  <a:cubicBezTo>
                    <a:pt x="27912" y="65268"/>
                    <a:pt x="17109" y="54764"/>
                    <a:pt x="16833" y="41594"/>
                  </a:cubicBezTo>
                  <a:cubicBezTo>
                    <a:pt x="16924" y="28419"/>
                    <a:pt x="27582" y="17761"/>
                    <a:pt x="40757" y="17670"/>
                  </a:cubicBezTo>
                  <a:close/>
                </a:path>
              </a:pathLst>
            </a:custGeom>
            <a:solidFill>
              <a:srgbClr val="010102"/>
            </a:solidFill>
            <a:ln w="16794" cap="flat">
              <a:noFill/>
              <a:prstDash val="solid"/>
              <a:miter/>
            </a:ln>
          </p:spPr>
          <p:txBody>
            <a:bodyPr rtlCol="0" anchor="ctr"/>
            <a:lstStyle/>
            <a:p>
              <a:endParaRPr lang="en-GB"/>
            </a:p>
          </p:txBody>
        </p:sp>
        <p:sp>
          <p:nvSpPr>
            <p:cNvPr id="518" name="Vrije vorm: vorm 517">
              <a:extLst>
                <a:ext uri="{FF2B5EF4-FFF2-40B4-BE49-F238E27FC236}">
                  <a16:creationId xmlns:a16="http://schemas.microsoft.com/office/drawing/2014/main" id="{C55D79C1-400A-46DE-9425-387BE19EA748}"/>
                </a:ext>
              </a:extLst>
            </p:cNvPr>
            <p:cNvSpPr/>
            <p:nvPr/>
          </p:nvSpPr>
          <p:spPr>
            <a:xfrm>
              <a:off x="494975" y="3299165"/>
              <a:ext cx="638078" cy="637865"/>
            </a:xfrm>
            <a:custGeom>
              <a:avLst/>
              <a:gdLst>
                <a:gd name="connsiteX0" fmla="*/ 636672 w 638078"/>
                <a:gd name="connsiteY0" fmla="*/ 507766 h 637865"/>
                <a:gd name="connsiteX1" fmla="*/ 566248 w 638078"/>
                <a:gd name="connsiteY1" fmla="*/ 233144 h 637865"/>
                <a:gd name="connsiteX2" fmla="*/ 538112 w 638078"/>
                <a:gd name="connsiteY2" fmla="*/ 216296 h 637865"/>
                <a:gd name="connsiteX3" fmla="*/ 527834 w 638078"/>
                <a:gd name="connsiteY3" fmla="*/ 217644 h 637865"/>
                <a:gd name="connsiteX4" fmla="*/ 506101 w 638078"/>
                <a:gd name="connsiteY4" fmla="*/ 254373 h 637865"/>
                <a:gd name="connsiteX5" fmla="*/ 526655 w 638078"/>
                <a:gd name="connsiteY5" fmla="*/ 334737 h 637865"/>
                <a:gd name="connsiteX6" fmla="*/ 516378 w 638078"/>
                <a:gd name="connsiteY6" fmla="*/ 337938 h 637865"/>
                <a:gd name="connsiteX7" fmla="*/ 480323 w 638078"/>
                <a:gd name="connsiteY7" fmla="*/ 196416 h 637865"/>
                <a:gd name="connsiteX8" fmla="*/ 449828 w 638078"/>
                <a:gd name="connsiteY8" fmla="*/ 174345 h 637865"/>
                <a:gd name="connsiteX9" fmla="*/ 447975 w 638078"/>
                <a:gd name="connsiteY9" fmla="*/ 174345 h 637865"/>
                <a:gd name="connsiteX10" fmla="*/ 426410 w 638078"/>
                <a:gd name="connsiteY10" fmla="*/ 140649 h 637865"/>
                <a:gd name="connsiteX11" fmla="*/ 422872 w 638078"/>
                <a:gd name="connsiteY11" fmla="*/ 139301 h 637865"/>
                <a:gd name="connsiteX12" fmla="*/ 381257 w 638078"/>
                <a:gd name="connsiteY12" fmla="*/ 159350 h 637865"/>
                <a:gd name="connsiteX13" fmla="*/ 375192 w 638078"/>
                <a:gd name="connsiteY13" fmla="*/ 176198 h 637865"/>
                <a:gd name="connsiteX14" fmla="*/ 372833 w 638078"/>
                <a:gd name="connsiteY14" fmla="*/ 176198 h 637865"/>
                <a:gd name="connsiteX15" fmla="*/ 369295 w 638078"/>
                <a:gd name="connsiteY15" fmla="*/ 176198 h 637865"/>
                <a:gd name="connsiteX16" fmla="*/ 399622 w 638078"/>
                <a:gd name="connsiteY16" fmla="*/ 89431 h 637865"/>
                <a:gd name="connsiteX17" fmla="*/ 379741 w 638078"/>
                <a:gd name="connsiteY17" fmla="*/ 48828 h 637865"/>
                <a:gd name="connsiteX18" fmla="*/ 376203 w 638078"/>
                <a:gd name="connsiteY18" fmla="*/ 47648 h 637865"/>
                <a:gd name="connsiteX19" fmla="*/ 334442 w 638078"/>
                <a:gd name="connsiteY19" fmla="*/ 67465 h 637865"/>
                <a:gd name="connsiteX20" fmla="*/ 334420 w 638078"/>
                <a:gd name="connsiteY20" fmla="*/ 67529 h 637865"/>
                <a:gd name="connsiteX21" fmla="*/ 286909 w 638078"/>
                <a:gd name="connsiteY21" fmla="*/ 202312 h 637865"/>
                <a:gd name="connsiteX22" fmla="*/ 281012 w 638078"/>
                <a:gd name="connsiteY22" fmla="*/ 200459 h 637865"/>
                <a:gd name="connsiteX23" fmla="*/ 334252 w 638078"/>
                <a:gd name="connsiteY23" fmla="*/ 48828 h 637865"/>
                <a:gd name="connsiteX24" fmla="*/ 314364 w 638078"/>
                <a:gd name="connsiteY24" fmla="*/ 7102 h 637865"/>
                <a:gd name="connsiteX25" fmla="*/ 314202 w 638078"/>
                <a:gd name="connsiteY25" fmla="*/ 7045 h 637865"/>
                <a:gd name="connsiteX26" fmla="*/ 310833 w 638078"/>
                <a:gd name="connsiteY26" fmla="*/ 5865 h 637865"/>
                <a:gd name="connsiteX27" fmla="*/ 268881 w 638078"/>
                <a:gd name="connsiteY27" fmla="*/ 26083 h 637865"/>
                <a:gd name="connsiteX28" fmla="*/ 215642 w 638078"/>
                <a:gd name="connsiteY28" fmla="*/ 177714 h 637865"/>
                <a:gd name="connsiteX29" fmla="*/ 208903 w 638078"/>
                <a:gd name="connsiteY29" fmla="*/ 175187 h 637865"/>
                <a:gd name="connsiteX30" fmla="*/ 254224 w 638078"/>
                <a:gd name="connsiteY30" fmla="*/ 45964 h 637865"/>
                <a:gd name="connsiteX31" fmla="*/ 234308 w 638078"/>
                <a:gd name="connsiteY31" fmla="*/ 2671 h 637865"/>
                <a:gd name="connsiteX32" fmla="*/ 233332 w 638078"/>
                <a:gd name="connsiteY32" fmla="*/ 2327 h 637865"/>
                <a:gd name="connsiteX33" fmla="*/ 189641 w 638078"/>
                <a:gd name="connsiteY33" fmla="*/ 21349 h 637865"/>
                <a:gd name="connsiteX34" fmla="*/ 189022 w 638078"/>
                <a:gd name="connsiteY34" fmla="*/ 23050 h 637865"/>
                <a:gd name="connsiteX35" fmla="*/ 104782 w 638078"/>
                <a:gd name="connsiteY35" fmla="*/ 261786 h 637865"/>
                <a:gd name="connsiteX36" fmla="*/ 70413 w 638078"/>
                <a:gd name="connsiteY36" fmla="*/ 198774 h 637865"/>
                <a:gd name="connsiteX37" fmla="*/ 25597 w 638078"/>
                <a:gd name="connsiteY37" fmla="*/ 183611 h 637865"/>
                <a:gd name="connsiteX38" fmla="*/ 20711 w 638078"/>
                <a:gd name="connsiteY38" fmla="*/ 185633 h 637865"/>
                <a:gd name="connsiteX39" fmla="*/ 1841 w 638078"/>
                <a:gd name="connsiteY39" fmla="*/ 228595 h 637865"/>
                <a:gd name="connsiteX40" fmla="*/ 46320 w 638078"/>
                <a:gd name="connsiteY40" fmla="*/ 352091 h 637865"/>
                <a:gd name="connsiteX41" fmla="*/ 67717 w 638078"/>
                <a:gd name="connsiteY41" fmla="*/ 397075 h 637865"/>
                <a:gd name="connsiteX42" fmla="*/ 102592 w 638078"/>
                <a:gd name="connsiteY42" fmla="*/ 423189 h 637865"/>
                <a:gd name="connsiteX43" fmla="*/ 148250 w 638078"/>
                <a:gd name="connsiteY43" fmla="*/ 440037 h 637865"/>
                <a:gd name="connsiteX44" fmla="*/ 206713 w 638078"/>
                <a:gd name="connsiteY44" fmla="*/ 490581 h 637865"/>
                <a:gd name="connsiteX45" fmla="*/ 221876 w 638078"/>
                <a:gd name="connsiteY45" fmla="*/ 488391 h 637865"/>
                <a:gd name="connsiteX46" fmla="*/ 230131 w 638078"/>
                <a:gd name="connsiteY46" fmla="*/ 530005 h 637865"/>
                <a:gd name="connsiteX47" fmla="*/ 336273 w 638078"/>
                <a:gd name="connsiteY47" fmla="*/ 608011 h 637865"/>
                <a:gd name="connsiteX48" fmla="*/ 378562 w 638078"/>
                <a:gd name="connsiteY48" fmla="*/ 633283 h 637865"/>
                <a:gd name="connsiteX49" fmla="*/ 402823 w 638078"/>
                <a:gd name="connsiteY49" fmla="*/ 637832 h 637865"/>
                <a:gd name="connsiteX50" fmla="*/ 419671 w 638078"/>
                <a:gd name="connsiteY50" fmla="*/ 635642 h 637865"/>
                <a:gd name="connsiteX51" fmla="*/ 585286 w 638078"/>
                <a:gd name="connsiteY51" fmla="*/ 593353 h 637865"/>
                <a:gd name="connsiteX52" fmla="*/ 636672 w 638078"/>
                <a:gd name="connsiteY52" fmla="*/ 507766 h 637865"/>
                <a:gd name="connsiteX53" fmla="*/ 397431 w 638078"/>
                <a:gd name="connsiteY53" fmla="*/ 164910 h 637865"/>
                <a:gd name="connsiteX54" fmla="*/ 405350 w 638078"/>
                <a:gd name="connsiteY54" fmla="*/ 155981 h 637865"/>
                <a:gd name="connsiteX55" fmla="*/ 417312 w 638078"/>
                <a:gd name="connsiteY55" fmla="*/ 155981 h 637865"/>
                <a:gd name="connsiteX56" fmla="*/ 420681 w 638078"/>
                <a:gd name="connsiteY56" fmla="*/ 157328 h 637865"/>
                <a:gd name="connsiteX57" fmla="*/ 430359 w 638078"/>
                <a:gd name="connsiteY57" fmla="*/ 176997 h 637865"/>
                <a:gd name="connsiteX58" fmla="*/ 430285 w 638078"/>
                <a:gd name="connsiteY58" fmla="*/ 177209 h 637865"/>
                <a:gd name="connsiteX59" fmla="*/ 428600 w 638078"/>
                <a:gd name="connsiteY59" fmla="*/ 181926 h 637865"/>
                <a:gd name="connsiteX60" fmla="*/ 418154 w 638078"/>
                <a:gd name="connsiteY60" fmla="*/ 211579 h 637865"/>
                <a:gd name="connsiteX61" fmla="*/ 411415 w 638078"/>
                <a:gd name="connsiteY61" fmla="*/ 230785 h 637865"/>
                <a:gd name="connsiteX62" fmla="*/ 403665 w 638078"/>
                <a:gd name="connsiteY62" fmla="*/ 198269 h 637865"/>
                <a:gd name="connsiteX63" fmla="*/ 391535 w 638078"/>
                <a:gd name="connsiteY63" fmla="*/ 182263 h 637865"/>
                <a:gd name="connsiteX64" fmla="*/ 418997 w 638078"/>
                <a:gd name="connsiteY64" fmla="*/ 260101 h 637865"/>
                <a:gd name="connsiteX65" fmla="*/ 425736 w 638078"/>
                <a:gd name="connsiteY65" fmla="*/ 241063 h 637865"/>
                <a:gd name="connsiteX66" fmla="*/ 454209 w 638078"/>
                <a:gd name="connsiteY66" fmla="*/ 352933 h 637865"/>
                <a:gd name="connsiteX67" fmla="*/ 443426 w 638078"/>
                <a:gd name="connsiteY67" fmla="*/ 355966 h 637865"/>
                <a:gd name="connsiteX68" fmla="*/ 350594 w 638078"/>
                <a:gd name="connsiteY68" fmla="*/ 72583 h 637865"/>
                <a:gd name="connsiteX69" fmla="*/ 358681 w 638078"/>
                <a:gd name="connsiteY69" fmla="*/ 63654 h 637865"/>
                <a:gd name="connsiteX70" fmla="*/ 370475 w 638078"/>
                <a:gd name="connsiteY70" fmla="*/ 63654 h 637865"/>
                <a:gd name="connsiteX71" fmla="*/ 374013 w 638078"/>
                <a:gd name="connsiteY71" fmla="*/ 64833 h 637865"/>
                <a:gd name="connsiteX72" fmla="*/ 382942 w 638078"/>
                <a:gd name="connsiteY72" fmla="*/ 72752 h 637865"/>
                <a:gd name="connsiteX73" fmla="*/ 382942 w 638078"/>
                <a:gd name="connsiteY73" fmla="*/ 84714 h 637865"/>
                <a:gd name="connsiteX74" fmla="*/ 347393 w 638078"/>
                <a:gd name="connsiteY74" fmla="*/ 185801 h 637865"/>
                <a:gd name="connsiteX75" fmla="*/ 339643 w 638078"/>
                <a:gd name="connsiteY75" fmla="*/ 206187 h 637865"/>
                <a:gd name="connsiteX76" fmla="*/ 324143 w 638078"/>
                <a:gd name="connsiteY76" fmla="*/ 204840 h 637865"/>
                <a:gd name="connsiteX77" fmla="*/ 302914 w 638078"/>
                <a:gd name="connsiteY77" fmla="*/ 207198 h 637865"/>
                <a:gd name="connsiteX78" fmla="*/ 348404 w 638078"/>
                <a:gd name="connsiteY78" fmla="*/ 242242 h 637865"/>
                <a:gd name="connsiteX79" fmla="*/ 372833 w 638078"/>
                <a:gd name="connsiteY79" fmla="*/ 338275 h 637865"/>
                <a:gd name="connsiteX80" fmla="*/ 378562 w 638078"/>
                <a:gd name="connsiteY80" fmla="*/ 360346 h 637865"/>
                <a:gd name="connsiteX81" fmla="*/ 380583 w 638078"/>
                <a:gd name="connsiteY81" fmla="*/ 368265 h 637865"/>
                <a:gd name="connsiteX82" fmla="*/ 380583 w 638078"/>
                <a:gd name="connsiteY82" fmla="*/ 371634 h 637865"/>
                <a:gd name="connsiteX83" fmla="*/ 378225 w 638078"/>
                <a:gd name="connsiteY83" fmla="*/ 371634 h 637865"/>
                <a:gd name="connsiteX84" fmla="*/ 368790 w 638078"/>
                <a:gd name="connsiteY84" fmla="*/ 374499 h 637865"/>
                <a:gd name="connsiteX85" fmla="*/ 367105 w 638078"/>
                <a:gd name="connsiteY85" fmla="*/ 367759 h 637865"/>
                <a:gd name="connsiteX86" fmla="*/ 364746 w 638078"/>
                <a:gd name="connsiteY86" fmla="*/ 358661 h 637865"/>
                <a:gd name="connsiteX87" fmla="*/ 334252 w 638078"/>
                <a:gd name="connsiteY87" fmla="*/ 239209 h 637865"/>
                <a:gd name="connsiteX88" fmla="*/ 333241 w 638078"/>
                <a:gd name="connsiteY88" fmla="*/ 236514 h 637865"/>
                <a:gd name="connsiteX89" fmla="*/ 321953 w 638078"/>
                <a:gd name="connsiteY89" fmla="*/ 221182 h 637865"/>
                <a:gd name="connsiteX90" fmla="*/ 323806 w 638078"/>
                <a:gd name="connsiteY90" fmla="*/ 221182 h 637865"/>
                <a:gd name="connsiteX91" fmla="*/ 343012 w 638078"/>
                <a:gd name="connsiteY91" fmla="*/ 223709 h 637865"/>
                <a:gd name="connsiteX92" fmla="*/ 285729 w 638078"/>
                <a:gd name="connsiteY92" fmla="*/ 31980 h 637865"/>
                <a:gd name="connsiteX93" fmla="*/ 305495 w 638078"/>
                <a:gd name="connsiteY93" fmla="*/ 22504 h 637865"/>
                <a:gd name="connsiteX94" fmla="*/ 305610 w 638078"/>
                <a:gd name="connsiteY94" fmla="*/ 22545 h 637865"/>
                <a:gd name="connsiteX95" fmla="*/ 309148 w 638078"/>
                <a:gd name="connsiteY95" fmla="*/ 23724 h 637865"/>
                <a:gd name="connsiteX96" fmla="*/ 317909 w 638078"/>
                <a:gd name="connsiteY96" fmla="*/ 31643 h 637865"/>
                <a:gd name="connsiteX97" fmla="*/ 317909 w 638078"/>
                <a:gd name="connsiteY97" fmla="*/ 43605 h 637865"/>
                <a:gd name="connsiteX98" fmla="*/ 264669 w 638078"/>
                <a:gd name="connsiteY98" fmla="*/ 195236 h 637865"/>
                <a:gd name="connsiteX99" fmla="*/ 231984 w 638078"/>
                <a:gd name="connsiteY99" fmla="*/ 183611 h 637865"/>
                <a:gd name="connsiteX100" fmla="*/ 205870 w 638078"/>
                <a:gd name="connsiteY100" fmla="*/ 28947 h 637865"/>
                <a:gd name="connsiteX101" fmla="*/ 227080 w 638078"/>
                <a:gd name="connsiteY101" fmla="*/ 18092 h 637865"/>
                <a:gd name="connsiteX102" fmla="*/ 227773 w 638078"/>
                <a:gd name="connsiteY102" fmla="*/ 18333 h 637865"/>
                <a:gd name="connsiteX103" fmla="*/ 239096 w 638078"/>
                <a:gd name="connsiteY103" fmla="*/ 39297 h 637865"/>
                <a:gd name="connsiteX104" fmla="*/ 238724 w 638078"/>
                <a:gd name="connsiteY104" fmla="*/ 40404 h 637865"/>
                <a:gd name="connsiteX105" fmla="*/ 188180 w 638078"/>
                <a:gd name="connsiteY105" fmla="*/ 185801 h 637865"/>
                <a:gd name="connsiteX106" fmla="*/ 277137 w 638078"/>
                <a:gd name="connsiteY106" fmla="*/ 217307 h 637865"/>
                <a:gd name="connsiteX107" fmla="*/ 249169 w 638078"/>
                <a:gd name="connsiteY107" fmla="*/ 240726 h 637865"/>
                <a:gd name="connsiteX108" fmla="*/ 215474 w 638078"/>
                <a:gd name="connsiteY108" fmla="*/ 229775 h 637865"/>
                <a:gd name="connsiteX109" fmla="*/ 160718 w 638078"/>
                <a:gd name="connsiteY109" fmla="*/ 266335 h 637865"/>
                <a:gd name="connsiteX110" fmla="*/ 123652 w 638078"/>
                <a:gd name="connsiteY110" fmla="*/ 261617 h 637865"/>
                <a:gd name="connsiteX111" fmla="*/ 82880 w 638078"/>
                <a:gd name="connsiteY111" fmla="*/ 388988 h 637865"/>
                <a:gd name="connsiteX112" fmla="*/ 63000 w 638078"/>
                <a:gd name="connsiteY112" fmla="*/ 347205 h 637865"/>
                <a:gd name="connsiteX113" fmla="*/ 18521 w 638078"/>
                <a:gd name="connsiteY113" fmla="*/ 222867 h 637865"/>
                <a:gd name="connsiteX114" fmla="*/ 27065 w 638078"/>
                <a:gd name="connsiteY114" fmla="*/ 200624 h 637865"/>
                <a:gd name="connsiteX115" fmla="*/ 27450 w 638078"/>
                <a:gd name="connsiteY115" fmla="*/ 200459 h 637865"/>
                <a:gd name="connsiteX116" fmla="*/ 32168 w 638078"/>
                <a:gd name="connsiteY116" fmla="*/ 198437 h 637865"/>
                <a:gd name="connsiteX117" fmla="*/ 38907 w 638078"/>
                <a:gd name="connsiteY117" fmla="*/ 197090 h 637865"/>
                <a:gd name="connsiteX118" fmla="*/ 55755 w 638078"/>
                <a:gd name="connsiteY118" fmla="*/ 206356 h 637865"/>
                <a:gd name="connsiteX119" fmla="*/ 100402 w 638078"/>
                <a:gd name="connsiteY119" fmla="*/ 286384 h 637865"/>
                <a:gd name="connsiteX120" fmla="*/ 109331 w 638078"/>
                <a:gd name="connsiteY120" fmla="*/ 281329 h 637865"/>
                <a:gd name="connsiteX121" fmla="*/ 157180 w 638078"/>
                <a:gd name="connsiteY121" fmla="*/ 282846 h 637865"/>
                <a:gd name="connsiteX122" fmla="*/ 157180 w 638078"/>
                <a:gd name="connsiteY122" fmla="*/ 282846 h 637865"/>
                <a:gd name="connsiteX123" fmla="*/ 157180 w 638078"/>
                <a:gd name="connsiteY123" fmla="*/ 288911 h 637865"/>
                <a:gd name="connsiteX124" fmla="*/ 181104 w 638078"/>
                <a:gd name="connsiteY124" fmla="*/ 336422 h 637865"/>
                <a:gd name="connsiteX125" fmla="*/ 177229 w 638078"/>
                <a:gd name="connsiteY125" fmla="*/ 361526 h 637865"/>
                <a:gd name="connsiteX126" fmla="*/ 179082 w 638078"/>
                <a:gd name="connsiteY126" fmla="*/ 378374 h 637865"/>
                <a:gd name="connsiteX127" fmla="*/ 149261 w 638078"/>
                <a:gd name="connsiteY127" fmla="*/ 420999 h 637865"/>
                <a:gd name="connsiteX128" fmla="*/ 109500 w 638078"/>
                <a:gd name="connsiteY128" fmla="*/ 407015 h 637865"/>
                <a:gd name="connsiteX129" fmla="*/ 82375 w 638078"/>
                <a:gd name="connsiteY129" fmla="*/ 388651 h 637865"/>
                <a:gd name="connsiteX130" fmla="*/ 207218 w 638078"/>
                <a:gd name="connsiteY130" fmla="*/ 473227 h 637865"/>
                <a:gd name="connsiteX131" fmla="*/ 167794 w 638078"/>
                <a:gd name="connsiteY131" fmla="*/ 446776 h 637865"/>
                <a:gd name="connsiteX132" fmla="*/ 164424 w 638078"/>
                <a:gd name="connsiteY132" fmla="*/ 429928 h 637865"/>
                <a:gd name="connsiteX133" fmla="*/ 164424 w 638078"/>
                <a:gd name="connsiteY133" fmla="*/ 427064 h 637865"/>
                <a:gd name="connsiteX134" fmla="*/ 185821 w 638078"/>
                <a:gd name="connsiteY134" fmla="*/ 393368 h 637865"/>
                <a:gd name="connsiteX135" fmla="*/ 196604 w 638078"/>
                <a:gd name="connsiteY135" fmla="*/ 387303 h 637865"/>
                <a:gd name="connsiteX136" fmla="*/ 194245 w 638078"/>
                <a:gd name="connsiteY136" fmla="*/ 375004 h 637865"/>
                <a:gd name="connsiteX137" fmla="*/ 192729 w 638078"/>
                <a:gd name="connsiteY137" fmla="*/ 360852 h 637865"/>
                <a:gd name="connsiteX138" fmla="*/ 196098 w 638078"/>
                <a:gd name="connsiteY138" fmla="*/ 340466 h 637865"/>
                <a:gd name="connsiteX139" fmla="*/ 199299 w 638078"/>
                <a:gd name="connsiteY139" fmla="*/ 329009 h 637865"/>
                <a:gd name="connsiteX140" fmla="*/ 189865 w 638078"/>
                <a:gd name="connsiteY140" fmla="*/ 321933 h 637865"/>
                <a:gd name="connsiteX141" fmla="*/ 173017 w 638078"/>
                <a:gd name="connsiteY141" fmla="*/ 290933 h 637865"/>
                <a:gd name="connsiteX142" fmla="*/ 173017 w 638078"/>
                <a:gd name="connsiteY142" fmla="*/ 288237 h 637865"/>
                <a:gd name="connsiteX143" fmla="*/ 176218 w 638078"/>
                <a:gd name="connsiteY143" fmla="*/ 272568 h 637865"/>
                <a:gd name="connsiteX144" fmla="*/ 215137 w 638078"/>
                <a:gd name="connsiteY144" fmla="*/ 246286 h 637865"/>
                <a:gd name="connsiteX145" fmla="*/ 239229 w 638078"/>
                <a:gd name="connsiteY145" fmla="*/ 253867 h 637865"/>
                <a:gd name="connsiteX146" fmla="*/ 252370 w 638078"/>
                <a:gd name="connsiteY146" fmla="*/ 263134 h 637865"/>
                <a:gd name="connsiteX147" fmla="*/ 262479 w 638078"/>
                <a:gd name="connsiteY147" fmla="*/ 250666 h 637865"/>
                <a:gd name="connsiteX148" fmla="*/ 273093 w 638078"/>
                <a:gd name="connsiteY148" fmla="*/ 239883 h 637865"/>
                <a:gd name="connsiteX149" fmla="*/ 273093 w 638078"/>
                <a:gd name="connsiteY149" fmla="*/ 255047 h 637865"/>
                <a:gd name="connsiteX150" fmla="*/ 314371 w 638078"/>
                <a:gd name="connsiteY150" fmla="*/ 416787 h 637865"/>
                <a:gd name="connsiteX151" fmla="*/ 266860 w 638078"/>
                <a:gd name="connsiteY151" fmla="*/ 433635 h 637865"/>
                <a:gd name="connsiteX152" fmla="*/ 266860 w 638078"/>
                <a:gd name="connsiteY152" fmla="*/ 433635 h 637865"/>
                <a:gd name="connsiteX153" fmla="*/ 263322 w 638078"/>
                <a:gd name="connsiteY153" fmla="*/ 433635 h 637865"/>
                <a:gd name="connsiteX154" fmla="*/ 250854 w 638078"/>
                <a:gd name="connsiteY154" fmla="*/ 433635 h 637865"/>
                <a:gd name="connsiteX155" fmla="*/ 246305 w 638078"/>
                <a:gd name="connsiteY155" fmla="*/ 445428 h 637865"/>
                <a:gd name="connsiteX156" fmla="*/ 241419 w 638078"/>
                <a:gd name="connsiteY156" fmla="*/ 454189 h 637865"/>
                <a:gd name="connsiteX157" fmla="*/ 227099 w 638078"/>
                <a:gd name="connsiteY157" fmla="*/ 467331 h 637865"/>
                <a:gd name="connsiteX158" fmla="*/ 206713 w 638078"/>
                <a:gd name="connsiteY158" fmla="*/ 472554 h 637865"/>
                <a:gd name="connsiteX159" fmla="*/ 324143 w 638078"/>
                <a:gd name="connsiteY159" fmla="*/ 455032 h 637865"/>
                <a:gd name="connsiteX160" fmla="*/ 312518 w 638078"/>
                <a:gd name="connsiteY160" fmla="*/ 462782 h 637865"/>
                <a:gd name="connsiteX161" fmla="*/ 270061 w 638078"/>
                <a:gd name="connsiteY161" fmla="*/ 465140 h 637865"/>
                <a:gd name="connsiteX162" fmla="*/ 258267 w 638078"/>
                <a:gd name="connsiteY162" fmla="*/ 460928 h 637865"/>
                <a:gd name="connsiteX163" fmla="*/ 262311 w 638078"/>
                <a:gd name="connsiteY163" fmla="*/ 452504 h 637865"/>
                <a:gd name="connsiteX164" fmla="*/ 267365 w 638078"/>
                <a:gd name="connsiteY164" fmla="*/ 452504 h 637865"/>
                <a:gd name="connsiteX165" fmla="*/ 319425 w 638078"/>
                <a:gd name="connsiteY165" fmla="*/ 436330 h 637865"/>
                <a:gd name="connsiteX166" fmla="*/ 338295 w 638078"/>
                <a:gd name="connsiteY166" fmla="*/ 510124 h 637865"/>
                <a:gd name="connsiteX167" fmla="*/ 292637 w 638078"/>
                <a:gd name="connsiteY167" fmla="*/ 484853 h 637865"/>
                <a:gd name="connsiteX168" fmla="*/ 319931 w 638078"/>
                <a:gd name="connsiteY168" fmla="*/ 478113 h 637865"/>
                <a:gd name="connsiteX169" fmla="*/ 328692 w 638078"/>
                <a:gd name="connsiteY169" fmla="*/ 472890 h 637865"/>
                <a:gd name="connsiteX170" fmla="*/ 582253 w 638078"/>
                <a:gd name="connsiteY170" fmla="*/ 577516 h 637865"/>
                <a:gd name="connsiteX171" fmla="*/ 416638 w 638078"/>
                <a:gd name="connsiteY171" fmla="*/ 619805 h 637865"/>
                <a:gd name="connsiteX172" fmla="*/ 403160 w 638078"/>
                <a:gd name="connsiteY172" fmla="*/ 621489 h 637865"/>
                <a:gd name="connsiteX173" fmla="*/ 386312 w 638078"/>
                <a:gd name="connsiteY173" fmla="*/ 618625 h 637865"/>
                <a:gd name="connsiteX174" fmla="*/ 347056 w 638078"/>
                <a:gd name="connsiteY174" fmla="*/ 595038 h 637865"/>
                <a:gd name="connsiteX175" fmla="*/ 240914 w 638078"/>
                <a:gd name="connsiteY175" fmla="*/ 516190 h 637865"/>
                <a:gd name="connsiteX176" fmla="*/ 237376 w 638078"/>
                <a:gd name="connsiteY176" fmla="*/ 496141 h 637865"/>
                <a:gd name="connsiteX177" fmla="*/ 240240 w 638078"/>
                <a:gd name="connsiteY177" fmla="*/ 491929 h 637865"/>
                <a:gd name="connsiteX178" fmla="*/ 254224 w 638078"/>
                <a:gd name="connsiteY178" fmla="*/ 484853 h 637865"/>
                <a:gd name="connsiteX179" fmla="*/ 260626 w 638078"/>
                <a:gd name="connsiteY179" fmla="*/ 486200 h 637865"/>
                <a:gd name="connsiteX180" fmla="*/ 330545 w 638078"/>
                <a:gd name="connsiteY180" fmla="*/ 524782 h 637865"/>
                <a:gd name="connsiteX181" fmla="*/ 364241 w 638078"/>
                <a:gd name="connsiteY181" fmla="*/ 543652 h 637865"/>
                <a:gd name="connsiteX182" fmla="*/ 354638 w 638078"/>
                <a:gd name="connsiteY182" fmla="*/ 505913 h 637865"/>
                <a:gd name="connsiteX183" fmla="*/ 343012 w 638078"/>
                <a:gd name="connsiteY183" fmla="*/ 460591 h 637865"/>
                <a:gd name="connsiteX184" fmla="*/ 336273 w 638078"/>
                <a:gd name="connsiteY184" fmla="*/ 438015 h 637865"/>
                <a:gd name="connsiteX185" fmla="*/ 332398 w 638078"/>
                <a:gd name="connsiteY185" fmla="*/ 423021 h 637865"/>
                <a:gd name="connsiteX186" fmla="*/ 327849 w 638078"/>
                <a:gd name="connsiteY186" fmla="*/ 402635 h 637865"/>
                <a:gd name="connsiteX187" fmla="*/ 289436 w 638078"/>
                <a:gd name="connsiteY187" fmla="*/ 252688 h 637865"/>
                <a:gd name="connsiteX188" fmla="*/ 300323 w 638078"/>
                <a:gd name="connsiteY188" fmla="*/ 234212 h 637865"/>
                <a:gd name="connsiteX189" fmla="*/ 300556 w 638078"/>
                <a:gd name="connsiteY189" fmla="*/ 234155 h 637865"/>
                <a:gd name="connsiteX190" fmla="*/ 305610 w 638078"/>
                <a:gd name="connsiteY190" fmla="*/ 234155 h 637865"/>
                <a:gd name="connsiteX191" fmla="*/ 318751 w 638078"/>
                <a:gd name="connsiteY191" fmla="*/ 245612 h 637865"/>
                <a:gd name="connsiteX192" fmla="*/ 352447 w 638078"/>
                <a:gd name="connsiteY192" fmla="*/ 377531 h 637865"/>
                <a:gd name="connsiteX193" fmla="*/ 352447 w 638078"/>
                <a:gd name="connsiteY193" fmla="*/ 380732 h 637865"/>
                <a:gd name="connsiteX194" fmla="*/ 354638 w 638078"/>
                <a:gd name="connsiteY194" fmla="*/ 389493 h 637865"/>
                <a:gd name="connsiteX195" fmla="*/ 355817 w 638078"/>
                <a:gd name="connsiteY195" fmla="*/ 394379 h 637865"/>
                <a:gd name="connsiteX196" fmla="*/ 356828 w 638078"/>
                <a:gd name="connsiteY196" fmla="*/ 397749 h 637865"/>
                <a:gd name="connsiteX197" fmla="*/ 371317 w 638078"/>
                <a:gd name="connsiteY197" fmla="*/ 393368 h 637865"/>
                <a:gd name="connsiteX198" fmla="*/ 373507 w 638078"/>
                <a:gd name="connsiteY198" fmla="*/ 393368 h 637865"/>
                <a:gd name="connsiteX199" fmla="*/ 385301 w 638078"/>
                <a:gd name="connsiteY199" fmla="*/ 389999 h 637865"/>
                <a:gd name="connsiteX200" fmla="*/ 400801 w 638078"/>
                <a:gd name="connsiteY200" fmla="*/ 385281 h 637865"/>
                <a:gd name="connsiteX201" fmla="*/ 396926 w 638078"/>
                <a:gd name="connsiteY201" fmla="*/ 369613 h 637865"/>
                <a:gd name="connsiteX202" fmla="*/ 396926 w 638078"/>
                <a:gd name="connsiteY202" fmla="*/ 367759 h 637865"/>
                <a:gd name="connsiteX203" fmla="*/ 391366 w 638078"/>
                <a:gd name="connsiteY203" fmla="*/ 346362 h 637865"/>
                <a:gd name="connsiteX204" fmla="*/ 390187 w 638078"/>
                <a:gd name="connsiteY204" fmla="*/ 341813 h 637865"/>
                <a:gd name="connsiteX205" fmla="*/ 382437 w 638078"/>
                <a:gd name="connsiteY205" fmla="*/ 311150 h 637865"/>
                <a:gd name="connsiteX206" fmla="*/ 369969 w 638078"/>
                <a:gd name="connsiteY206" fmla="*/ 256226 h 637865"/>
                <a:gd name="connsiteX207" fmla="*/ 363904 w 638078"/>
                <a:gd name="connsiteY207" fmla="*/ 232133 h 637865"/>
                <a:gd name="connsiteX208" fmla="*/ 360703 w 638078"/>
                <a:gd name="connsiteY208" fmla="*/ 219666 h 637865"/>
                <a:gd name="connsiteX209" fmla="*/ 358344 w 638078"/>
                <a:gd name="connsiteY209" fmla="*/ 210399 h 637865"/>
                <a:gd name="connsiteX210" fmla="*/ 358344 w 638078"/>
                <a:gd name="connsiteY210" fmla="*/ 210399 h 637865"/>
                <a:gd name="connsiteX211" fmla="*/ 358344 w 638078"/>
                <a:gd name="connsiteY211" fmla="*/ 210399 h 637865"/>
                <a:gd name="connsiteX212" fmla="*/ 363398 w 638078"/>
                <a:gd name="connsiteY212" fmla="*/ 195910 h 637865"/>
                <a:gd name="connsiteX213" fmla="*/ 367947 w 638078"/>
                <a:gd name="connsiteY213" fmla="*/ 194394 h 637865"/>
                <a:gd name="connsiteX214" fmla="*/ 369969 w 638078"/>
                <a:gd name="connsiteY214" fmla="*/ 194394 h 637865"/>
                <a:gd name="connsiteX215" fmla="*/ 373676 w 638078"/>
                <a:gd name="connsiteY215" fmla="*/ 194394 h 637865"/>
                <a:gd name="connsiteX216" fmla="*/ 385975 w 638078"/>
                <a:gd name="connsiteY216" fmla="*/ 201470 h 637865"/>
                <a:gd name="connsiteX217" fmla="*/ 387996 w 638078"/>
                <a:gd name="connsiteY217" fmla="*/ 205008 h 637865"/>
                <a:gd name="connsiteX218" fmla="*/ 396083 w 638078"/>
                <a:gd name="connsiteY218" fmla="*/ 236682 h 637865"/>
                <a:gd name="connsiteX219" fmla="*/ 402149 w 638078"/>
                <a:gd name="connsiteY219" fmla="*/ 260269 h 637865"/>
                <a:gd name="connsiteX220" fmla="*/ 409730 w 638078"/>
                <a:gd name="connsiteY220" fmla="*/ 290259 h 637865"/>
                <a:gd name="connsiteX221" fmla="*/ 419165 w 638078"/>
                <a:gd name="connsiteY221" fmla="*/ 327156 h 637865"/>
                <a:gd name="connsiteX222" fmla="*/ 428095 w 638078"/>
                <a:gd name="connsiteY222" fmla="*/ 360852 h 637865"/>
                <a:gd name="connsiteX223" fmla="*/ 432307 w 638078"/>
                <a:gd name="connsiteY223" fmla="*/ 377700 h 637865"/>
                <a:gd name="connsiteX224" fmla="*/ 449155 w 638078"/>
                <a:gd name="connsiteY224" fmla="*/ 372982 h 637865"/>
                <a:gd name="connsiteX225" fmla="*/ 459937 w 638078"/>
                <a:gd name="connsiteY225" fmla="*/ 370118 h 637865"/>
                <a:gd name="connsiteX226" fmla="*/ 475943 w 638078"/>
                <a:gd name="connsiteY226" fmla="*/ 365569 h 637865"/>
                <a:gd name="connsiteX227" fmla="*/ 471731 w 638078"/>
                <a:gd name="connsiteY227" fmla="*/ 348721 h 637865"/>
                <a:gd name="connsiteX228" fmla="*/ 437024 w 638078"/>
                <a:gd name="connsiteY228" fmla="*/ 212421 h 637865"/>
                <a:gd name="connsiteX229" fmla="*/ 436013 w 638078"/>
                <a:gd name="connsiteY229" fmla="*/ 208715 h 637865"/>
                <a:gd name="connsiteX230" fmla="*/ 444100 w 638078"/>
                <a:gd name="connsiteY230" fmla="*/ 191867 h 637865"/>
                <a:gd name="connsiteX231" fmla="*/ 445448 w 638078"/>
                <a:gd name="connsiteY231" fmla="*/ 191867 h 637865"/>
                <a:gd name="connsiteX232" fmla="*/ 451008 w 638078"/>
                <a:gd name="connsiteY232" fmla="*/ 191867 h 637865"/>
                <a:gd name="connsiteX233" fmla="*/ 465160 w 638078"/>
                <a:gd name="connsiteY233" fmla="*/ 201302 h 637865"/>
                <a:gd name="connsiteX234" fmla="*/ 501215 w 638078"/>
                <a:gd name="connsiteY234" fmla="*/ 342656 h 637865"/>
                <a:gd name="connsiteX235" fmla="*/ 505595 w 638078"/>
                <a:gd name="connsiteY235" fmla="*/ 359504 h 637865"/>
                <a:gd name="connsiteX236" fmla="*/ 522443 w 638078"/>
                <a:gd name="connsiteY236" fmla="*/ 354281 h 637865"/>
                <a:gd name="connsiteX237" fmla="*/ 532720 w 638078"/>
                <a:gd name="connsiteY237" fmla="*/ 351248 h 637865"/>
                <a:gd name="connsiteX238" fmla="*/ 548052 w 638078"/>
                <a:gd name="connsiteY238" fmla="*/ 346531 h 637865"/>
                <a:gd name="connsiteX239" fmla="*/ 544177 w 638078"/>
                <a:gd name="connsiteY239" fmla="*/ 330862 h 637865"/>
                <a:gd name="connsiteX240" fmla="*/ 522612 w 638078"/>
                <a:gd name="connsiteY240" fmla="*/ 251003 h 637865"/>
                <a:gd name="connsiteX241" fmla="*/ 530353 w 638078"/>
                <a:gd name="connsiteY241" fmla="*/ 234634 h 637865"/>
                <a:gd name="connsiteX242" fmla="*/ 532046 w 638078"/>
                <a:gd name="connsiteY242" fmla="*/ 234155 h 637865"/>
                <a:gd name="connsiteX243" fmla="*/ 538112 w 638078"/>
                <a:gd name="connsiteY243" fmla="*/ 233313 h 637865"/>
                <a:gd name="connsiteX244" fmla="*/ 550411 w 638078"/>
                <a:gd name="connsiteY244" fmla="*/ 239883 h 637865"/>
                <a:gd name="connsiteX245" fmla="*/ 620161 w 638078"/>
                <a:gd name="connsiteY245" fmla="*/ 511978 h 637865"/>
                <a:gd name="connsiteX246" fmla="*/ 581748 w 638078"/>
                <a:gd name="connsiteY246" fmla="*/ 577011 h 63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638078" h="637865">
                  <a:moveTo>
                    <a:pt x="636672" y="507766"/>
                  </a:moveTo>
                  <a:lnTo>
                    <a:pt x="566248" y="233144"/>
                  </a:lnTo>
                  <a:cubicBezTo>
                    <a:pt x="560762" y="222705"/>
                    <a:pt x="549905" y="216204"/>
                    <a:pt x="538112" y="216296"/>
                  </a:cubicBezTo>
                  <a:cubicBezTo>
                    <a:pt x="534641" y="216290"/>
                    <a:pt x="531186" y="216743"/>
                    <a:pt x="527834" y="217644"/>
                  </a:cubicBezTo>
                  <a:cubicBezTo>
                    <a:pt x="511861" y="222009"/>
                    <a:pt x="502239" y="238269"/>
                    <a:pt x="506101" y="254373"/>
                  </a:cubicBezTo>
                  <a:lnTo>
                    <a:pt x="526655" y="334737"/>
                  </a:lnTo>
                  <a:lnTo>
                    <a:pt x="516378" y="337938"/>
                  </a:lnTo>
                  <a:cubicBezTo>
                    <a:pt x="516378" y="337938"/>
                    <a:pt x="482682" y="203155"/>
                    <a:pt x="480323" y="196416"/>
                  </a:cubicBezTo>
                  <a:cubicBezTo>
                    <a:pt x="475599" y="183537"/>
                    <a:pt x="463538" y="174808"/>
                    <a:pt x="449828" y="174345"/>
                  </a:cubicBezTo>
                  <a:lnTo>
                    <a:pt x="447975" y="174345"/>
                  </a:lnTo>
                  <a:cubicBezTo>
                    <a:pt x="449427" y="159482"/>
                    <a:pt x="440515" y="145557"/>
                    <a:pt x="426410" y="140649"/>
                  </a:cubicBezTo>
                  <a:lnTo>
                    <a:pt x="422872" y="139301"/>
                  </a:lnTo>
                  <a:cubicBezTo>
                    <a:pt x="405845" y="133359"/>
                    <a:pt x="387221" y="142330"/>
                    <a:pt x="381257" y="159350"/>
                  </a:cubicBezTo>
                  <a:lnTo>
                    <a:pt x="375192" y="176198"/>
                  </a:lnTo>
                  <a:lnTo>
                    <a:pt x="372833" y="176198"/>
                  </a:lnTo>
                  <a:lnTo>
                    <a:pt x="369295" y="176198"/>
                  </a:lnTo>
                  <a:lnTo>
                    <a:pt x="399622" y="89431"/>
                  </a:lnTo>
                  <a:cubicBezTo>
                    <a:pt x="405026" y="72750"/>
                    <a:pt x="396232" y="54788"/>
                    <a:pt x="379741" y="48828"/>
                  </a:cubicBezTo>
                  <a:lnTo>
                    <a:pt x="376203" y="47648"/>
                  </a:lnTo>
                  <a:cubicBezTo>
                    <a:pt x="359198" y="41588"/>
                    <a:pt x="340502" y="50460"/>
                    <a:pt x="334442" y="67465"/>
                  </a:cubicBezTo>
                  <a:cubicBezTo>
                    <a:pt x="334435" y="67487"/>
                    <a:pt x="334427" y="67507"/>
                    <a:pt x="334420" y="67529"/>
                  </a:cubicBezTo>
                  <a:lnTo>
                    <a:pt x="286909" y="202312"/>
                  </a:lnTo>
                  <a:lnTo>
                    <a:pt x="281012" y="200459"/>
                  </a:lnTo>
                  <a:lnTo>
                    <a:pt x="334252" y="48828"/>
                  </a:lnTo>
                  <a:cubicBezTo>
                    <a:pt x="340281" y="31813"/>
                    <a:pt x="331377" y="13132"/>
                    <a:pt x="314364" y="7102"/>
                  </a:cubicBezTo>
                  <a:cubicBezTo>
                    <a:pt x="314310" y="7082"/>
                    <a:pt x="314256" y="7063"/>
                    <a:pt x="314202" y="7045"/>
                  </a:cubicBezTo>
                  <a:lnTo>
                    <a:pt x="310833" y="5865"/>
                  </a:lnTo>
                  <a:cubicBezTo>
                    <a:pt x="293693" y="302"/>
                    <a:pt x="275210" y="9210"/>
                    <a:pt x="268881" y="26083"/>
                  </a:cubicBezTo>
                  <a:lnTo>
                    <a:pt x="215642" y="177714"/>
                  </a:lnTo>
                  <a:lnTo>
                    <a:pt x="208903" y="175187"/>
                  </a:lnTo>
                  <a:lnTo>
                    <a:pt x="254224" y="45964"/>
                  </a:lnTo>
                  <a:cubicBezTo>
                    <a:pt x="260680" y="28509"/>
                    <a:pt x="251762" y="9127"/>
                    <a:pt x="234308" y="2671"/>
                  </a:cubicBezTo>
                  <a:cubicBezTo>
                    <a:pt x="233984" y="2551"/>
                    <a:pt x="233659" y="2437"/>
                    <a:pt x="233332" y="2327"/>
                  </a:cubicBezTo>
                  <a:cubicBezTo>
                    <a:pt x="216014" y="-4486"/>
                    <a:pt x="196452" y="4031"/>
                    <a:pt x="189641" y="21349"/>
                  </a:cubicBezTo>
                  <a:cubicBezTo>
                    <a:pt x="189418" y="21910"/>
                    <a:pt x="189213" y="22477"/>
                    <a:pt x="189022" y="23050"/>
                  </a:cubicBezTo>
                  <a:lnTo>
                    <a:pt x="104782" y="261786"/>
                  </a:lnTo>
                  <a:lnTo>
                    <a:pt x="70413" y="198774"/>
                  </a:lnTo>
                  <a:cubicBezTo>
                    <a:pt x="61198" y="183433"/>
                    <a:pt x="42233" y="177015"/>
                    <a:pt x="25597" y="183611"/>
                  </a:cubicBezTo>
                  <a:lnTo>
                    <a:pt x="20711" y="185633"/>
                  </a:lnTo>
                  <a:cubicBezTo>
                    <a:pt x="4227" y="192888"/>
                    <a:pt x="-3969" y="211547"/>
                    <a:pt x="1841" y="228595"/>
                  </a:cubicBezTo>
                  <a:lnTo>
                    <a:pt x="46320" y="352091"/>
                  </a:lnTo>
                  <a:cubicBezTo>
                    <a:pt x="52284" y="367614"/>
                    <a:pt x="59438" y="382653"/>
                    <a:pt x="67717" y="397075"/>
                  </a:cubicBezTo>
                  <a:cubicBezTo>
                    <a:pt x="76281" y="409256"/>
                    <a:pt x="88494" y="418399"/>
                    <a:pt x="102592" y="423189"/>
                  </a:cubicBezTo>
                  <a:lnTo>
                    <a:pt x="148250" y="440037"/>
                  </a:lnTo>
                  <a:cubicBezTo>
                    <a:pt x="152578" y="469012"/>
                    <a:pt x="177416" y="490487"/>
                    <a:pt x="206713" y="490581"/>
                  </a:cubicBezTo>
                  <a:cubicBezTo>
                    <a:pt x="211843" y="490537"/>
                    <a:pt x="216943" y="489801"/>
                    <a:pt x="221876" y="488391"/>
                  </a:cubicBezTo>
                  <a:cubicBezTo>
                    <a:pt x="213721" y="502356"/>
                    <a:pt x="217263" y="520210"/>
                    <a:pt x="230131" y="530005"/>
                  </a:cubicBezTo>
                  <a:lnTo>
                    <a:pt x="336273" y="608011"/>
                  </a:lnTo>
                  <a:cubicBezTo>
                    <a:pt x="349608" y="617646"/>
                    <a:pt x="363759" y="626102"/>
                    <a:pt x="378562" y="633283"/>
                  </a:cubicBezTo>
                  <a:cubicBezTo>
                    <a:pt x="386249" y="636455"/>
                    <a:pt x="394508" y="638004"/>
                    <a:pt x="402823" y="637832"/>
                  </a:cubicBezTo>
                  <a:cubicBezTo>
                    <a:pt x="408509" y="637815"/>
                    <a:pt x="414170" y="637079"/>
                    <a:pt x="419671" y="635642"/>
                  </a:cubicBezTo>
                  <a:lnTo>
                    <a:pt x="585286" y="593353"/>
                  </a:lnTo>
                  <a:cubicBezTo>
                    <a:pt x="651330" y="576674"/>
                    <a:pt x="636672" y="507766"/>
                    <a:pt x="636672" y="507766"/>
                  </a:cubicBezTo>
                  <a:close/>
                  <a:moveTo>
                    <a:pt x="397431" y="164910"/>
                  </a:moveTo>
                  <a:cubicBezTo>
                    <a:pt x="398806" y="161015"/>
                    <a:pt x="401647" y="157810"/>
                    <a:pt x="405350" y="155981"/>
                  </a:cubicBezTo>
                  <a:cubicBezTo>
                    <a:pt x="409176" y="154380"/>
                    <a:pt x="413486" y="154380"/>
                    <a:pt x="417312" y="155981"/>
                  </a:cubicBezTo>
                  <a:lnTo>
                    <a:pt x="420681" y="157328"/>
                  </a:lnTo>
                  <a:cubicBezTo>
                    <a:pt x="428785" y="160088"/>
                    <a:pt x="433117" y="168893"/>
                    <a:pt x="430359" y="176997"/>
                  </a:cubicBezTo>
                  <a:cubicBezTo>
                    <a:pt x="430335" y="177068"/>
                    <a:pt x="430310" y="177138"/>
                    <a:pt x="430285" y="177209"/>
                  </a:cubicBezTo>
                  <a:lnTo>
                    <a:pt x="428600" y="181926"/>
                  </a:lnTo>
                  <a:cubicBezTo>
                    <a:pt x="420808" y="189719"/>
                    <a:pt x="416967" y="200623"/>
                    <a:pt x="418154" y="211579"/>
                  </a:cubicBezTo>
                  <a:lnTo>
                    <a:pt x="411415" y="230785"/>
                  </a:lnTo>
                  <a:lnTo>
                    <a:pt x="403665" y="198269"/>
                  </a:lnTo>
                  <a:cubicBezTo>
                    <a:pt x="401038" y="191995"/>
                    <a:pt x="396865" y="186489"/>
                    <a:pt x="391535" y="182263"/>
                  </a:cubicBezTo>
                  <a:close/>
                  <a:moveTo>
                    <a:pt x="418997" y="260101"/>
                  </a:moveTo>
                  <a:lnTo>
                    <a:pt x="425736" y="241063"/>
                  </a:lnTo>
                  <a:lnTo>
                    <a:pt x="454209" y="352933"/>
                  </a:lnTo>
                  <a:lnTo>
                    <a:pt x="443426" y="355966"/>
                  </a:lnTo>
                  <a:close/>
                  <a:moveTo>
                    <a:pt x="350594" y="72583"/>
                  </a:moveTo>
                  <a:cubicBezTo>
                    <a:pt x="352097" y="68712"/>
                    <a:pt x="354976" y="65532"/>
                    <a:pt x="358681" y="63654"/>
                  </a:cubicBezTo>
                  <a:cubicBezTo>
                    <a:pt x="362452" y="62062"/>
                    <a:pt x="366704" y="62062"/>
                    <a:pt x="370475" y="63654"/>
                  </a:cubicBezTo>
                  <a:lnTo>
                    <a:pt x="374013" y="64833"/>
                  </a:lnTo>
                  <a:cubicBezTo>
                    <a:pt x="377908" y="66208"/>
                    <a:pt x="381112" y="69049"/>
                    <a:pt x="382942" y="72752"/>
                  </a:cubicBezTo>
                  <a:cubicBezTo>
                    <a:pt x="384543" y="76578"/>
                    <a:pt x="384543" y="80888"/>
                    <a:pt x="382942" y="84714"/>
                  </a:cubicBezTo>
                  <a:lnTo>
                    <a:pt x="347393" y="185801"/>
                  </a:lnTo>
                  <a:cubicBezTo>
                    <a:pt x="342106" y="191235"/>
                    <a:pt x="339301" y="198614"/>
                    <a:pt x="339643" y="206187"/>
                  </a:cubicBezTo>
                  <a:cubicBezTo>
                    <a:pt x="334521" y="205313"/>
                    <a:pt x="329337" y="204863"/>
                    <a:pt x="324143" y="204840"/>
                  </a:cubicBezTo>
                  <a:cubicBezTo>
                    <a:pt x="317003" y="204857"/>
                    <a:pt x="309884" y="205647"/>
                    <a:pt x="302914" y="207198"/>
                  </a:cubicBezTo>
                  <a:close/>
                  <a:moveTo>
                    <a:pt x="348404" y="242242"/>
                  </a:moveTo>
                  <a:lnTo>
                    <a:pt x="372833" y="338275"/>
                  </a:lnTo>
                  <a:lnTo>
                    <a:pt x="378562" y="360346"/>
                  </a:lnTo>
                  <a:lnTo>
                    <a:pt x="380583" y="368265"/>
                  </a:lnTo>
                  <a:lnTo>
                    <a:pt x="380583" y="371634"/>
                  </a:lnTo>
                  <a:lnTo>
                    <a:pt x="378225" y="371634"/>
                  </a:lnTo>
                  <a:lnTo>
                    <a:pt x="368790" y="374499"/>
                  </a:lnTo>
                  <a:lnTo>
                    <a:pt x="367105" y="367759"/>
                  </a:lnTo>
                  <a:lnTo>
                    <a:pt x="364746" y="358661"/>
                  </a:lnTo>
                  <a:lnTo>
                    <a:pt x="334252" y="239209"/>
                  </a:lnTo>
                  <a:cubicBezTo>
                    <a:pt x="333972" y="238291"/>
                    <a:pt x="333633" y="237390"/>
                    <a:pt x="333241" y="236514"/>
                  </a:cubicBezTo>
                  <a:cubicBezTo>
                    <a:pt x="330769" y="230568"/>
                    <a:pt x="326896" y="225308"/>
                    <a:pt x="321953" y="221182"/>
                  </a:cubicBezTo>
                  <a:lnTo>
                    <a:pt x="323806" y="221182"/>
                  </a:lnTo>
                  <a:cubicBezTo>
                    <a:pt x="330286" y="221255"/>
                    <a:pt x="336733" y="222104"/>
                    <a:pt x="343012" y="223709"/>
                  </a:cubicBezTo>
                  <a:close/>
                  <a:moveTo>
                    <a:pt x="285729" y="31980"/>
                  </a:moveTo>
                  <a:cubicBezTo>
                    <a:pt x="288572" y="23905"/>
                    <a:pt x="297422" y="19662"/>
                    <a:pt x="305495" y="22504"/>
                  </a:cubicBezTo>
                  <a:cubicBezTo>
                    <a:pt x="305534" y="22518"/>
                    <a:pt x="305571" y="22531"/>
                    <a:pt x="305610" y="22545"/>
                  </a:cubicBezTo>
                  <a:lnTo>
                    <a:pt x="309148" y="23724"/>
                  </a:lnTo>
                  <a:cubicBezTo>
                    <a:pt x="313028" y="25054"/>
                    <a:pt x="316196" y="27916"/>
                    <a:pt x="317909" y="31643"/>
                  </a:cubicBezTo>
                  <a:cubicBezTo>
                    <a:pt x="319589" y="35454"/>
                    <a:pt x="319589" y="39794"/>
                    <a:pt x="317909" y="43605"/>
                  </a:cubicBezTo>
                  <a:lnTo>
                    <a:pt x="264669" y="195236"/>
                  </a:lnTo>
                  <a:lnTo>
                    <a:pt x="231984" y="183611"/>
                  </a:lnTo>
                  <a:close/>
                  <a:moveTo>
                    <a:pt x="205870" y="28947"/>
                  </a:moveTo>
                  <a:cubicBezTo>
                    <a:pt x="208729" y="20092"/>
                    <a:pt x="218226" y="15233"/>
                    <a:pt x="227080" y="18092"/>
                  </a:cubicBezTo>
                  <a:cubicBezTo>
                    <a:pt x="227313" y="18168"/>
                    <a:pt x="227543" y="18249"/>
                    <a:pt x="227773" y="18333"/>
                  </a:cubicBezTo>
                  <a:cubicBezTo>
                    <a:pt x="236688" y="20995"/>
                    <a:pt x="241758" y="30381"/>
                    <a:pt x="239096" y="39297"/>
                  </a:cubicBezTo>
                  <a:cubicBezTo>
                    <a:pt x="238985" y="39669"/>
                    <a:pt x="238860" y="40040"/>
                    <a:pt x="238724" y="40404"/>
                  </a:cubicBezTo>
                  <a:lnTo>
                    <a:pt x="188180" y="185801"/>
                  </a:lnTo>
                  <a:lnTo>
                    <a:pt x="277137" y="217307"/>
                  </a:lnTo>
                  <a:cubicBezTo>
                    <a:pt x="266440" y="223308"/>
                    <a:pt x="256956" y="231250"/>
                    <a:pt x="249169" y="240726"/>
                  </a:cubicBezTo>
                  <a:cubicBezTo>
                    <a:pt x="239366" y="233628"/>
                    <a:pt x="227577" y="229795"/>
                    <a:pt x="215474" y="229775"/>
                  </a:cubicBezTo>
                  <a:cubicBezTo>
                    <a:pt x="191512" y="229780"/>
                    <a:pt x="169908" y="244205"/>
                    <a:pt x="160718" y="266335"/>
                  </a:cubicBezTo>
                  <a:cubicBezTo>
                    <a:pt x="148776" y="262412"/>
                    <a:pt x="136195" y="260812"/>
                    <a:pt x="123652" y="261617"/>
                  </a:cubicBezTo>
                  <a:close/>
                  <a:moveTo>
                    <a:pt x="82880" y="388988"/>
                  </a:moveTo>
                  <a:cubicBezTo>
                    <a:pt x="75007" y="375688"/>
                    <a:pt x="68354" y="361702"/>
                    <a:pt x="63000" y="347205"/>
                  </a:cubicBezTo>
                  <a:lnTo>
                    <a:pt x="18521" y="222867"/>
                  </a:lnTo>
                  <a:cubicBezTo>
                    <a:pt x="14739" y="214366"/>
                    <a:pt x="18563" y="204408"/>
                    <a:pt x="27065" y="200624"/>
                  </a:cubicBezTo>
                  <a:cubicBezTo>
                    <a:pt x="27193" y="200569"/>
                    <a:pt x="27321" y="200513"/>
                    <a:pt x="27450" y="200459"/>
                  </a:cubicBezTo>
                  <a:lnTo>
                    <a:pt x="32168" y="198437"/>
                  </a:lnTo>
                  <a:cubicBezTo>
                    <a:pt x="34311" y="197571"/>
                    <a:pt x="36595" y="197115"/>
                    <a:pt x="38907" y="197090"/>
                  </a:cubicBezTo>
                  <a:cubicBezTo>
                    <a:pt x="45776" y="196943"/>
                    <a:pt x="52200" y="200476"/>
                    <a:pt x="55755" y="206356"/>
                  </a:cubicBezTo>
                  <a:lnTo>
                    <a:pt x="100402" y="286384"/>
                  </a:lnTo>
                  <a:lnTo>
                    <a:pt x="109331" y="281329"/>
                  </a:lnTo>
                  <a:cubicBezTo>
                    <a:pt x="125040" y="276772"/>
                    <a:pt x="141791" y="277303"/>
                    <a:pt x="157180" y="282846"/>
                  </a:cubicBezTo>
                  <a:lnTo>
                    <a:pt x="157180" y="282846"/>
                  </a:lnTo>
                  <a:cubicBezTo>
                    <a:pt x="157180" y="284867"/>
                    <a:pt x="157180" y="286889"/>
                    <a:pt x="157180" y="288911"/>
                  </a:cubicBezTo>
                  <a:cubicBezTo>
                    <a:pt x="157153" y="307649"/>
                    <a:pt x="166033" y="325286"/>
                    <a:pt x="181104" y="336422"/>
                  </a:cubicBezTo>
                  <a:cubicBezTo>
                    <a:pt x="178684" y="344577"/>
                    <a:pt x="177380" y="353021"/>
                    <a:pt x="177229" y="361526"/>
                  </a:cubicBezTo>
                  <a:cubicBezTo>
                    <a:pt x="177298" y="367188"/>
                    <a:pt x="177918" y="372831"/>
                    <a:pt x="179082" y="378374"/>
                  </a:cubicBezTo>
                  <a:cubicBezTo>
                    <a:pt x="163073" y="387192"/>
                    <a:pt x="152058" y="402936"/>
                    <a:pt x="149261" y="420999"/>
                  </a:cubicBezTo>
                  <a:lnTo>
                    <a:pt x="109500" y="407015"/>
                  </a:lnTo>
                  <a:cubicBezTo>
                    <a:pt x="98707" y="403994"/>
                    <a:pt x="89188" y="397550"/>
                    <a:pt x="82375" y="388651"/>
                  </a:cubicBezTo>
                  <a:close/>
                  <a:moveTo>
                    <a:pt x="207218" y="473227"/>
                  </a:moveTo>
                  <a:cubicBezTo>
                    <a:pt x="189871" y="473409"/>
                    <a:pt x="174203" y="462896"/>
                    <a:pt x="167794" y="446776"/>
                  </a:cubicBezTo>
                  <a:cubicBezTo>
                    <a:pt x="165462" y="441471"/>
                    <a:pt x="164311" y="435722"/>
                    <a:pt x="164424" y="429928"/>
                  </a:cubicBezTo>
                  <a:cubicBezTo>
                    <a:pt x="164424" y="429928"/>
                    <a:pt x="164424" y="428075"/>
                    <a:pt x="164424" y="427064"/>
                  </a:cubicBezTo>
                  <a:cubicBezTo>
                    <a:pt x="165444" y="412951"/>
                    <a:pt x="173482" y="400293"/>
                    <a:pt x="185821" y="393368"/>
                  </a:cubicBezTo>
                  <a:lnTo>
                    <a:pt x="196604" y="387303"/>
                  </a:lnTo>
                  <a:lnTo>
                    <a:pt x="194245" y="375004"/>
                  </a:lnTo>
                  <a:cubicBezTo>
                    <a:pt x="193268" y="370349"/>
                    <a:pt x="192759" y="365608"/>
                    <a:pt x="192729" y="360852"/>
                  </a:cubicBezTo>
                  <a:cubicBezTo>
                    <a:pt x="192899" y="353932"/>
                    <a:pt x="194033" y="347072"/>
                    <a:pt x="196098" y="340466"/>
                  </a:cubicBezTo>
                  <a:lnTo>
                    <a:pt x="199299" y="329009"/>
                  </a:lnTo>
                  <a:lnTo>
                    <a:pt x="189865" y="321933"/>
                  </a:lnTo>
                  <a:cubicBezTo>
                    <a:pt x="179965" y="314579"/>
                    <a:pt x="173803" y="303240"/>
                    <a:pt x="173017" y="290933"/>
                  </a:cubicBezTo>
                  <a:cubicBezTo>
                    <a:pt x="173017" y="290933"/>
                    <a:pt x="173017" y="289248"/>
                    <a:pt x="173017" y="288237"/>
                  </a:cubicBezTo>
                  <a:cubicBezTo>
                    <a:pt x="173035" y="282854"/>
                    <a:pt x="174122" y="277527"/>
                    <a:pt x="176218" y="272568"/>
                  </a:cubicBezTo>
                  <a:cubicBezTo>
                    <a:pt x="182612" y="256688"/>
                    <a:pt x="198016" y="246284"/>
                    <a:pt x="215137" y="246286"/>
                  </a:cubicBezTo>
                  <a:cubicBezTo>
                    <a:pt x="223746" y="246341"/>
                    <a:pt x="232139" y="248983"/>
                    <a:pt x="239229" y="253867"/>
                  </a:cubicBezTo>
                  <a:lnTo>
                    <a:pt x="252370" y="263134"/>
                  </a:lnTo>
                  <a:lnTo>
                    <a:pt x="262479" y="250666"/>
                  </a:lnTo>
                  <a:cubicBezTo>
                    <a:pt x="265758" y="246825"/>
                    <a:pt x="269304" y="243223"/>
                    <a:pt x="273093" y="239883"/>
                  </a:cubicBezTo>
                  <a:cubicBezTo>
                    <a:pt x="272293" y="244906"/>
                    <a:pt x="272293" y="250024"/>
                    <a:pt x="273093" y="255047"/>
                  </a:cubicBezTo>
                  <a:lnTo>
                    <a:pt x="314371" y="416787"/>
                  </a:lnTo>
                  <a:cubicBezTo>
                    <a:pt x="301039" y="427869"/>
                    <a:pt x="284196" y="433842"/>
                    <a:pt x="266860" y="433635"/>
                  </a:cubicBezTo>
                  <a:lnTo>
                    <a:pt x="266860" y="433635"/>
                  </a:lnTo>
                  <a:lnTo>
                    <a:pt x="263322" y="433635"/>
                  </a:lnTo>
                  <a:lnTo>
                    <a:pt x="250854" y="433635"/>
                  </a:lnTo>
                  <a:lnTo>
                    <a:pt x="246305" y="445428"/>
                  </a:lnTo>
                  <a:cubicBezTo>
                    <a:pt x="244981" y="448508"/>
                    <a:pt x="243345" y="451445"/>
                    <a:pt x="241419" y="454189"/>
                  </a:cubicBezTo>
                  <a:cubicBezTo>
                    <a:pt x="237765" y="459651"/>
                    <a:pt x="232854" y="464158"/>
                    <a:pt x="227099" y="467331"/>
                  </a:cubicBezTo>
                  <a:cubicBezTo>
                    <a:pt x="220850" y="470754"/>
                    <a:pt x="213839" y="472550"/>
                    <a:pt x="206713" y="472554"/>
                  </a:cubicBezTo>
                  <a:close/>
                  <a:moveTo>
                    <a:pt x="324143" y="455032"/>
                  </a:moveTo>
                  <a:cubicBezTo>
                    <a:pt x="320564" y="458034"/>
                    <a:pt x="316666" y="460634"/>
                    <a:pt x="312518" y="462782"/>
                  </a:cubicBezTo>
                  <a:cubicBezTo>
                    <a:pt x="299241" y="469181"/>
                    <a:pt x="283964" y="470030"/>
                    <a:pt x="270061" y="465140"/>
                  </a:cubicBezTo>
                  <a:lnTo>
                    <a:pt x="258267" y="460928"/>
                  </a:lnTo>
                  <a:cubicBezTo>
                    <a:pt x="259784" y="458204"/>
                    <a:pt x="261133" y="455392"/>
                    <a:pt x="262311" y="452504"/>
                  </a:cubicBezTo>
                  <a:lnTo>
                    <a:pt x="267365" y="452504"/>
                  </a:lnTo>
                  <a:cubicBezTo>
                    <a:pt x="285977" y="452649"/>
                    <a:pt x="304173" y="446997"/>
                    <a:pt x="319425" y="436330"/>
                  </a:cubicBezTo>
                  <a:close/>
                  <a:moveTo>
                    <a:pt x="338295" y="510124"/>
                  </a:moveTo>
                  <a:lnTo>
                    <a:pt x="292637" y="484853"/>
                  </a:lnTo>
                  <a:cubicBezTo>
                    <a:pt x="302094" y="484455"/>
                    <a:pt x="311375" y="482162"/>
                    <a:pt x="319931" y="478113"/>
                  </a:cubicBezTo>
                  <a:cubicBezTo>
                    <a:pt x="322987" y="476611"/>
                    <a:pt x="325917" y="474863"/>
                    <a:pt x="328692" y="472890"/>
                  </a:cubicBezTo>
                  <a:close/>
                  <a:moveTo>
                    <a:pt x="582253" y="577516"/>
                  </a:moveTo>
                  <a:lnTo>
                    <a:pt x="416638" y="619805"/>
                  </a:lnTo>
                  <a:cubicBezTo>
                    <a:pt x="412237" y="620945"/>
                    <a:pt x="407707" y="621511"/>
                    <a:pt x="403160" y="621489"/>
                  </a:cubicBezTo>
                  <a:cubicBezTo>
                    <a:pt x="397420" y="621532"/>
                    <a:pt x="391716" y="620563"/>
                    <a:pt x="386312" y="618625"/>
                  </a:cubicBezTo>
                  <a:cubicBezTo>
                    <a:pt x="372623" y="611815"/>
                    <a:pt x="359495" y="603929"/>
                    <a:pt x="347056" y="595038"/>
                  </a:cubicBezTo>
                  <a:lnTo>
                    <a:pt x="240914" y="516190"/>
                  </a:lnTo>
                  <a:cubicBezTo>
                    <a:pt x="234827" y="511368"/>
                    <a:pt x="233307" y="502755"/>
                    <a:pt x="237376" y="496141"/>
                  </a:cubicBezTo>
                  <a:lnTo>
                    <a:pt x="240240" y="491929"/>
                  </a:lnTo>
                  <a:cubicBezTo>
                    <a:pt x="243453" y="487413"/>
                    <a:pt x="248683" y="484768"/>
                    <a:pt x="254224" y="484853"/>
                  </a:cubicBezTo>
                  <a:cubicBezTo>
                    <a:pt x="256434" y="484783"/>
                    <a:pt x="258631" y="485245"/>
                    <a:pt x="260626" y="486200"/>
                  </a:cubicBezTo>
                  <a:lnTo>
                    <a:pt x="330545" y="524782"/>
                  </a:lnTo>
                  <a:lnTo>
                    <a:pt x="364241" y="543652"/>
                  </a:lnTo>
                  <a:lnTo>
                    <a:pt x="354638" y="505913"/>
                  </a:lnTo>
                  <a:lnTo>
                    <a:pt x="343012" y="460591"/>
                  </a:lnTo>
                  <a:lnTo>
                    <a:pt x="336273" y="438015"/>
                  </a:lnTo>
                  <a:lnTo>
                    <a:pt x="332398" y="423021"/>
                  </a:lnTo>
                  <a:lnTo>
                    <a:pt x="327849" y="402635"/>
                  </a:lnTo>
                  <a:lnTo>
                    <a:pt x="289436" y="252688"/>
                  </a:lnTo>
                  <a:cubicBezTo>
                    <a:pt x="287340" y="244581"/>
                    <a:pt x="292216" y="236308"/>
                    <a:pt x="300323" y="234212"/>
                  </a:cubicBezTo>
                  <a:cubicBezTo>
                    <a:pt x="300401" y="234194"/>
                    <a:pt x="300478" y="234174"/>
                    <a:pt x="300556" y="234155"/>
                  </a:cubicBezTo>
                  <a:cubicBezTo>
                    <a:pt x="302234" y="233931"/>
                    <a:pt x="303932" y="233931"/>
                    <a:pt x="305610" y="234155"/>
                  </a:cubicBezTo>
                  <a:cubicBezTo>
                    <a:pt x="314876" y="234155"/>
                    <a:pt x="318583" y="245106"/>
                    <a:pt x="318751" y="245612"/>
                  </a:cubicBezTo>
                  <a:lnTo>
                    <a:pt x="352447" y="377531"/>
                  </a:lnTo>
                  <a:lnTo>
                    <a:pt x="352447" y="380732"/>
                  </a:lnTo>
                  <a:lnTo>
                    <a:pt x="354638" y="389493"/>
                  </a:lnTo>
                  <a:lnTo>
                    <a:pt x="355817" y="394379"/>
                  </a:lnTo>
                  <a:lnTo>
                    <a:pt x="356828" y="397749"/>
                  </a:lnTo>
                  <a:lnTo>
                    <a:pt x="371317" y="393368"/>
                  </a:lnTo>
                  <a:lnTo>
                    <a:pt x="373507" y="393368"/>
                  </a:lnTo>
                  <a:lnTo>
                    <a:pt x="385301" y="389999"/>
                  </a:lnTo>
                  <a:lnTo>
                    <a:pt x="400801" y="385281"/>
                  </a:lnTo>
                  <a:lnTo>
                    <a:pt x="396926" y="369613"/>
                  </a:lnTo>
                  <a:lnTo>
                    <a:pt x="396926" y="367759"/>
                  </a:lnTo>
                  <a:lnTo>
                    <a:pt x="391366" y="346362"/>
                  </a:lnTo>
                  <a:lnTo>
                    <a:pt x="390187" y="341813"/>
                  </a:lnTo>
                  <a:lnTo>
                    <a:pt x="382437" y="311150"/>
                  </a:lnTo>
                  <a:lnTo>
                    <a:pt x="369969" y="256226"/>
                  </a:lnTo>
                  <a:lnTo>
                    <a:pt x="363904" y="232133"/>
                  </a:lnTo>
                  <a:lnTo>
                    <a:pt x="360703" y="219666"/>
                  </a:lnTo>
                  <a:lnTo>
                    <a:pt x="358344" y="210399"/>
                  </a:lnTo>
                  <a:lnTo>
                    <a:pt x="358344" y="210399"/>
                  </a:lnTo>
                  <a:lnTo>
                    <a:pt x="358344" y="210399"/>
                  </a:lnTo>
                  <a:cubicBezTo>
                    <a:pt x="355985" y="201639"/>
                    <a:pt x="359692" y="197764"/>
                    <a:pt x="363398" y="195910"/>
                  </a:cubicBezTo>
                  <a:cubicBezTo>
                    <a:pt x="364859" y="195253"/>
                    <a:pt x="366384" y="194744"/>
                    <a:pt x="367947" y="194394"/>
                  </a:cubicBezTo>
                  <a:lnTo>
                    <a:pt x="369969" y="194394"/>
                  </a:lnTo>
                  <a:lnTo>
                    <a:pt x="373676" y="194394"/>
                  </a:lnTo>
                  <a:cubicBezTo>
                    <a:pt x="378712" y="194510"/>
                    <a:pt x="383343" y="197176"/>
                    <a:pt x="385975" y="201470"/>
                  </a:cubicBezTo>
                  <a:cubicBezTo>
                    <a:pt x="386723" y="202606"/>
                    <a:pt x="387398" y="203787"/>
                    <a:pt x="387996" y="205008"/>
                  </a:cubicBezTo>
                  <a:lnTo>
                    <a:pt x="396083" y="236682"/>
                  </a:lnTo>
                  <a:lnTo>
                    <a:pt x="402149" y="260269"/>
                  </a:lnTo>
                  <a:lnTo>
                    <a:pt x="409730" y="290259"/>
                  </a:lnTo>
                  <a:lnTo>
                    <a:pt x="419165" y="327156"/>
                  </a:lnTo>
                  <a:lnTo>
                    <a:pt x="428095" y="360852"/>
                  </a:lnTo>
                  <a:lnTo>
                    <a:pt x="432307" y="377700"/>
                  </a:lnTo>
                  <a:lnTo>
                    <a:pt x="449155" y="372982"/>
                  </a:lnTo>
                  <a:lnTo>
                    <a:pt x="459937" y="370118"/>
                  </a:lnTo>
                  <a:lnTo>
                    <a:pt x="475943" y="365569"/>
                  </a:lnTo>
                  <a:lnTo>
                    <a:pt x="471731" y="348721"/>
                  </a:lnTo>
                  <a:lnTo>
                    <a:pt x="437024" y="212421"/>
                  </a:lnTo>
                  <a:lnTo>
                    <a:pt x="436013" y="208715"/>
                  </a:lnTo>
                  <a:cubicBezTo>
                    <a:pt x="436013" y="205851"/>
                    <a:pt x="436013" y="195236"/>
                    <a:pt x="444100" y="191867"/>
                  </a:cubicBezTo>
                  <a:lnTo>
                    <a:pt x="445448" y="191867"/>
                  </a:lnTo>
                  <a:cubicBezTo>
                    <a:pt x="447295" y="191639"/>
                    <a:pt x="449161" y="191639"/>
                    <a:pt x="451008" y="191867"/>
                  </a:cubicBezTo>
                  <a:cubicBezTo>
                    <a:pt x="457083" y="192226"/>
                    <a:pt x="462493" y="195831"/>
                    <a:pt x="465160" y="201302"/>
                  </a:cubicBezTo>
                  <a:lnTo>
                    <a:pt x="501215" y="342656"/>
                  </a:lnTo>
                  <a:lnTo>
                    <a:pt x="505595" y="359504"/>
                  </a:lnTo>
                  <a:lnTo>
                    <a:pt x="522443" y="354281"/>
                  </a:lnTo>
                  <a:lnTo>
                    <a:pt x="532720" y="351248"/>
                  </a:lnTo>
                  <a:lnTo>
                    <a:pt x="548052" y="346531"/>
                  </a:lnTo>
                  <a:lnTo>
                    <a:pt x="544177" y="330862"/>
                  </a:lnTo>
                  <a:lnTo>
                    <a:pt x="522612" y="251003"/>
                  </a:lnTo>
                  <a:cubicBezTo>
                    <a:pt x="520229" y="244345"/>
                    <a:pt x="523695" y="237016"/>
                    <a:pt x="530353" y="234634"/>
                  </a:cubicBezTo>
                  <a:cubicBezTo>
                    <a:pt x="530906" y="234435"/>
                    <a:pt x="531472" y="234275"/>
                    <a:pt x="532046" y="234155"/>
                  </a:cubicBezTo>
                  <a:cubicBezTo>
                    <a:pt x="534014" y="233569"/>
                    <a:pt x="536060" y="233284"/>
                    <a:pt x="538112" y="233313"/>
                  </a:cubicBezTo>
                  <a:cubicBezTo>
                    <a:pt x="543065" y="233257"/>
                    <a:pt x="547703" y="235735"/>
                    <a:pt x="550411" y="239883"/>
                  </a:cubicBezTo>
                  <a:lnTo>
                    <a:pt x="620161" y="511978"/>
                  </a:lnTo>
                  <a:cubicBezTo>
                    <a:pt x="621172" y="516695"/>
                    <a:pt x="629596" y="564880"/>
                    <a:pt x="581748" y="577011"/>
                  </a:cubicBezTo>
                  <a:close/>
                </a:path>
              </a:pathLst>
            </a:custGeom>
            <a:solidFill>
              <a:srgbClr val="010102"/>
            </a:solidFill>
            <a:ln w="16794" cap="flat">
              <a:noFill/>
              <a:prstDash val="solid"/>
              <a:miter/>
            </a:ln>
          </p:spPr>
          <p:txBody>
            <a:bodyPr rtlCol="0" anchor="ctr"/>
            <a:lstStyle/>
            <a:p>
              <a:endParaRPr lang="en-GB"/>
            </a:p>
          </p:txBody>
        </p:sp>
      </p:grpSp>
      <p:pic>
        <p:nvPicPr>
          <p:cNvPr id="113" name="Graphic 112">
            <a:extLst>
              <a:ext uri="{FF2B5EF4-FFF2-40B4-BE49-F238E27FC236}">
                <a16:creationId xmlns:a16="http://schemas.microsoft.com/office/drawing/2014/main" id="{81877F78-C792-47D4-9582-C22F3E2ED1F5}"/>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1724339" y="2761710"/>
            <a:ext cx="605426" cy="423798"/>
          </a:xfrm>
          <a:prstGeom prst="rect">
            <a:avLst/>
          </a:prstGeom>
        </p:spPr>
      </p:pic>
      <p:pic>
        <p:nvPicPr>
          <p:cNvPr id="124" name="Graphic 123">
            <a:extLst>
              <a:ext uri="{FF2B5EF4-FFF2-40B4-BE49-F238E27FC236}">
                <a16:creationId xmlns:a16="http://schemas.microsoft.com/office/drawing/2014/main" id="{D19AADAA-CA34-4B39-8214-C8817784F43F}"/>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3028462" y="2703609"/>
            <a:ext cx="326250" cy="540000"/>
          </a:xfrm>
          <a:prstGeom prst="rect">
            <a:avLst/>
          </a:prstGeom>
        </p:spPr>
      </p:pic>
      <p:pic>
        <p:nvPicPr>
          <p:cNvPr id="135" name="Graphic 134">
            <a:extLst>
              <a:ext uri="{FF2B5EF4-FFF2-40B4-BE49-F238E27FC236}">
                <a16:creationId xmlns:a16="http://schemas.microsoft.com/office/drawing/2014/main" id="{C856E25D-4DAD-4918-94BB-2057FC530833}"/>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4053409" y="2703609"/>
            <a:ext cx="399600" cy="540000"/>
          </a:xfrm>
          <a:prstGeom prst="rect">
            <a:avLst/>
          </a:prstGeom>
        </p:spPr>
      </p:pic>
      <p:pic>
        <p:nvPicPr>
          <p:cNvPr id="138" name="Graphic 137">
            <a:extLst>
              <a:ext uri="{FF2B5EF4-FFF2-40B4-BE49-F238E27FC236}">
                <a16:creationId xmlns:a16="http://schemas.microsoft.com/office/drawing/2014/main" id="{CAE115E7-F500-424A-AA45-AB22542FA95B}"/>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5151706" y="2703609"/>
            <a:ext cx="540000" cy="540000"/>
          </a:xfrm>
          <a:prstGeom prst="rect">
            <a:avLst/>
          </a:prstGeom>
        </p:spPr>
      </p:pic>
      <p:pic>
        <p:nvPicPr>
          <p:cNvPr id="140" name="Graphic 139">
            <a:extLst>
              <a:ext uri="{FF2B5EF4-FFF2-40B4-BE49-F238E27FC236}">
                <a16:creationId xmlns:a16="http://schemas.microsoft.com/office/drawing/2014/main" id="{EA167C78-1C65-44FC-918F-40E89AFA2FC6}"/>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6390403" y="2703609"/>
            <a:ext cx="540000" cy="540000"/>
          </a:xfrm>
          <a:prstGeom prst="rect">
            <a:avLst/>
          </a:prstGeom>
        </p:spPr>
      </p:pic>
      <p:pic>
        <p:nvPicPr>
          <p:cNvPr id="142" name="Graphic 141">
            <a:extLst>
              <a:ext uri="{FF2B5EF4-FFF2-40B4-BE49-F238E27FC236}">
                <a16:creationId xmlns:a16="http://schemas.microsoft.com/office/drawing/2014/main" id="{2897CF76-E742-451D-A99C-C78E32AB266A}"/>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7629100" y="2703609"/>
            <a:ext cx="551021" cy="540000"/>
          </a:xfrm>
          <a:prstGeom prst="rect">
            <a:avLst/>
          </a:prstGeom>
        </p:spPr>
      </p:pic>
      <p:pic>
        <p:nvPicPr>
          <p:cNvPr id="144" name="Graphic 143">
            <a:extLst>
              <a:ext uri="{FF2B5EF4-FFF2-40B4-BE49-F238E27FC236}">
                <a16:creationId xmlns:a16="http://schemas.microsoft.com/office/drawing/2014/main" id="{F8144557-4F6E-44B2-9965-14681E098F99}"/>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8878818" y="2703609"/>
            <a:ext cx="248400" cy="540000"/>
          </a:xfrm>
          <a:prstGeom prst="rect">
            <a:avLst/>
          </a:prstGeom>
        </p:spPr>
      </p:pic>
      <p:pic>
        <p:nvPicPr>
          <p:cNvPr id="146" name="Graphic 145">
            <a:extLst>
              <a:ext uri="{FF2B5EF4-FFF2-40B4-BE49-F238E27FC236}">
                <a16:creationId xmlns:a16="http://schemas.microsoft.com/office/drawing/2014/main" id="{468045EF-9E8C-45D0-BF75-C1B49054D3B3}"/>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9825915" y="2703609"/>
            <a:ext cx="671708" cy="540000"/>
          </a:xfrm>
          <a:prstGeom prst="rect">
            <a:avLst/>
          </a:prstGeom>
        </p:spPr>
      </p:pic>
      <p:pic>
        <p:nvPicPr>
          <p:cNvPr id="148" name="Graphic 147">
            <a:extLst>
              <a:ext uri="{FF2B5EF4-FFF2-40B4-BE49-F238E27FC236}">
                <a16:creationId xmlns:a16="http://schemas.microsoft.com/office/drawing/2014/main" id="{9BBE8633-C4CE-4A78-9C79-36B8DC3B43BF}"/>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11196321" y="2703609"/>
            <a:ext cx="399131" cy="540000"/>
          </a:xfrm>
          <a:prstGeom prst="rect">
            <a:avLst/>
          </a:prstGeom>
        </p:spPr>
      </p:pic>
      <p:pic>
        <p:nvPicPr>
          <p:cNvPr id="152" name="Graphic 151">
            <a:extLst>
              <a:ext uri="{FF2B5EF4-FFF2-40B4-BE49-F238E27FC236}">
                <a16:creationId xmlns:a16="http://schemas.microsoft.com/office/drawing/2014/main" id="{06D049FF-7811-4E4C-B33A-716CFCD02415}"/>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546411" y="3921535"/>
            <a:ext cx="627656" cy="550800"/>
          </a:xfrm>
          <a:prstGeom prst="rect">
            <a:avLst/>
          </a:prstGeom>
        </p:spPr>
      </p:pic>
      <p:pic>
        <p:nvPicPr>
          <p:cNvPr id="154" name="Graphic 153">
            <a:extLst>
              <a:ext uri="{FF2B5EF4-FFF2-40B4-BE49-F238E27FC236}">
                <a16:creationId xmlns:a16="http://schemas.microsoft.com/office/drawing/2014/main" id="{5FD6CCA4-4797-4687-B29C-B56EC7A9E9CC}"/>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1827927" y="3921535"/>
            <a:ext cx="634255" cy="550800"/>
          </a:xfrm>
          <a:prstGeom prst="rect">
            <a:avLst/>
          </a:prstGeom>
        </p:spPr>
      </p:pic>
      <p:pic>
        <p:nvPicPr>
          <p:cNvPr id="156" name="Graphic 155">
            <a:extLst>
              <a:ext uri="{FF2B5EF4-FFF2-40B4-BE49-F238E27FC236}">
                <a16:creationId xmlns:a16="http://schemas.microsoft.com/office/drawing/2014/main" id="{255DA9EE-5FA0-477B-84C4-81732DB7F09D}"/>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3116042" y="3921535"/>
            <a:ext cx="179853" cy="550800"/>
          </a:xfrm>
          <a:prstGeom prst="rect">
            <a:avLst/>
          </a:prstGeom>
        </p:spPr>
      </p:pic>
      <p:pic>
        <p:nvPicPr>
          <p:cNvPr id="209" name="Graphic 208">
            <a:extLst>
              <a:ext uri="{FF2B5EF4-FFF2-40B4-BE49-F238E27FC236}">
                <a16:creationId xmlns:a16="http://schemas.microsoft.com/office/drawing/2014/main" id="{9EE6FF74-D0D5-44EC-B0E6-7CF88AB0D242}"/>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3949755" y="3963295"/>
            <a:ext cx="565656" cy="467281"/>
          </a:xfrm>
          <a:prstGeom prst="rect">
            <a:avLst/>
          </a:prstGeom>
        </p:spPr>
      </p:pic>
      <p:pic>
        <p:nvPicPr>
          <p:cNvPr id="512" name="Graphic 511">
            <a:extLst>
              <a:ext uri="{FF2B5EF4-FFF2-40B4-BE49-F238E27FC236}">
                <a16:creationId xmlns:a16="http://schemas.microsoft.com/office/drawing/2014/main" id="{3F5B01C1-BCC6-4A0A-B216-9588842B158C}"/>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5169271" y="3921535"/>
            <a:ext cx="341496" cy="550800"/>
          </a:xfrm>
          <a:prstGeom prst="rect">
            <a:avLst/>
          </a:prstGeom>
        </p:spPr>
      </p:pic>
      <p:pic>
        <p:nvPicPr>
          <p:cNvPr id="520" name="Graphic 519">
            <a:extLst>
              <a:ext uri="{FF2B5EF4-FFF2-40B4-BE49-F238E27FC236}">
                <a16:creationId xmlns:a16="http://schemas.microsoft.com/office/drawing/2014/main" id="{94AE68ED-9650-403A-8935-98F4CC81DF57}"/>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6164627" y="3921535"/>
            <a:ext cx="269780" cy="550800"/>
          </a:xfrm>
          <a:prstGeom prst="rect">
            <a:avLst/>
          </a:prstGeom>
        </p:spPr>
      </p:pic>
      <p:pic>
        <p:nvPicPr>
          <p:cNvPr id="522" name="Graphic 521">
            <a:extLst>
              <a:ext uri="{FF2B5EF4-FFF2-40B4-BE49-F238E27FC236}">
                <a16:creationId xmlns:a16="http://schemas.microsoft.com/office/drawing/2014/main" id="{D22DDDBB-4653-4D7A-8299-D2CA2956CE23}"/>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7088267" y="3958640"/>
            <a:ext cx="897764" cy="476591"/>
          </a:xfrm>
          <a:prstGeom prst="rect">
            <a:avLst/>
          </a:prstGeom>
        </p:spPr>
      </p:pic>
      <p:pic>
        <p:nvPicPr>
          <p:cNvPr id="524" name="Graphic 523">
            <a:extLst>
              <a:ext uri="{FF2B5EF4-FFF2-40B4-BE49-F238E27FC236}">
                <a16:creationId xmlns:a16="http://schemas.microsoft.com/office/drawing/2014/main" id="{F9F4708A-DFD5-45FF-AF58-9E538ABDDC25}"/>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8639891" y="3921535"/>
            <a:ext cx="692031" cy="550800"/>
          </a:xfrm>
          <a:prstGeom prst="rect">
            <a:avLst/>
          </a:prstGeom>
        </p:spPr>
      </p:pic>
      <p:pic>
        <p:nvPicPr>
          <p:cNvPr id="526" name="Graphic 525">
            <a:extLst>
              <a:ext uri="{FF2B5EF4-FFF2-40B4-BE49-F238E27FC236}">
                <a16:creationId xmlns:a16="http://schemas.microsoft.com/office/drawing/2014/main" id="{A1CBEAEF-3104-4554-A650-FC06E812C153}"/>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9985782" y="3921535"/>
            <a:ext cx="627656" cy="550800"/>
          </a:xfrm>
          <a:prstGeom prst="rect">
            <a:avLst/>
          </a:prstGeom>
        </p:spPr>
      </p:pic>
      <p:pic>
        <p:nvPicPr>
          <p:cNvPr id="528" name="Graphic 527">
            <a:extLst>
              <a:ext uri="{FF2B5EF4-FFF2-40B4-BE49-F238E27FC236}">
                <a16:creationId xmlns:a16="http://schemas.microsoft.com/office/drawing/2014/main" id="{0CBD084B-3BA5-463A-ACDE-95917A2894B6}"/>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11267297" y="3921535"/>
            <a:ext cx="371790" cy="550800"/>
          </a:xfrm>
          <a:prstGeom prst="rect">
            <a:avLst/>
          </a:prstGeom>
        </p:spPr>
      </p:pic>
      <p:pic>
        <p:nvPicPr>
          <p:cNvPr id="531" name="Graphic 530">
            <a:extLst>
              <a:ext uri="{FF2B5EF4-FFF2-40B4-BE49-F238E27FC236}">
                <a16:creationId xmlns:a16="http://schemas.microsoft.com/office/drawing/2014/main" id="{63E19831-E5E7-4DB4-8CC7-20F9FD1EFDEA}"/>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477057" y="5265749"/>
            <a:ext cx="807054" cy="318574"/>
          </a:xfrm>
          <a:prstGeom prst="rect">
            <a:avLst/>
          </a:prstGeom>
        </p:spPr>
      </p:pic>
      <p:pic>
        <p:nvPicPr>
          <p:cNvPr id="533" name="Graphic 532">
            <a:extLst>
              <a:ext uri="{FF2B5EF4-FFF2-40B4-BE49-F238E27FC236}">
                <a16:creationId xmlns:a16="http://schemas.microsoft.com/office/drawing/2014/main" id="{A956F364-36B9-4333-81DD-370074FF8BD8}"/>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1931425" y="5155036"/>
            <a:ext cx="564545" cy="540000"/>
          </a:xfrm>
          <a:prstGeom prst="rect">
            <a:avLst/>
          </a:prstGeom>
        </p:spPr>
      </p:pic>
      <p:pic>
        <p:nvPicPr>
          <p:cNvPr id="535" name="Graphic 534">
            <a:extLst>
              <a:ext uri="{FF2B5EF4-FFF2-40B4-BE49-F238E27FC236}">
                <a16:creationId xmlns:a16="http://schemas.microsoft.com/office/drawing/2014/main" id="{E72ADA37-D581-4292-AAE9-6FB225D45198}"/>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3143284" y="5155036"/>
            <a:ext cx="396000" cy="540000"/>
          </a:xfrm>
          <a:prstGeom prst="rect">
            <a:avLst/>
          </a:prstGeom>
        </p:spPr>
      </p:pic>
      <p:pic>
        <p:nvPicPr>
          <p:cNvPr id="537" name="Graphic 536">
            <a:extLst>
              <a:ext uri="{FF2B5EF4-FFF2-40B4-BE49-F238E27FC236}">
                <a16:creationId xmlns:a16="http://schemas.microsoft.com/office/drawing/2014/main" id="{C78218B6-30AC-465A-807C-CDABEA57DF9E}"/>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4186598" y="5155036"/>
            <a:ext cx="432000" cy="540000"/>
          </a:xfrm>
          <a:prstGeom prst="rect">
            <a:avLst/>
          </a:prstGeom>
        </p:spPr>
      </p:pic>
      <p:pic>
        <p:nvPicPr>
          <p:cNvPr id="539" name="Graphic 538">
            <a:extLst>
              <a:ext uri="{FF2B5EF4-FFF2-40B4-BE49-F238E27FC236}">
                <a16:creationId xmlns:a16="http://schemas.microsoft.com/office/drawing/2014/main" id="{E1B411DD-254F-49AB-BBA8-4E940A59FB0B}"/>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5265912" y="5155036"/>
            <a:ext cx="540000" cy="540000"/>
          </a:xfrm>
          <a:prstGeom prst="rect">
            <a:avLst/>
          </a:prstGeom>
        </p:spPr>
      </p:pic>
      <p:pic>
        <p:nvPicPr>
          <p:cNvPr id="541" name="Graphic 540">
            <a:extLst>
              <a:ext uri="{FF2B5EF4-FFF2-40B4-BE49-F238E27FC236}">
                <a16:creationId xmlns:a16="http://schemas.microsoft.com/office/drawing/2014/main" id="{76B6A4EB-57F3-4BB0-82BC-187FDC5B8D85}"/>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6453226" y="5155036"/>
            <a:ext cx="540000" cy="540000"/>
          </a:xfrm>
          <a:prstGeom prst="rect">
            <a:avLst/>
          </a:prstGeom>
        </p:spPr>
      </p:pic>
      <p:pic>
        <p:nvPicPr>
          <p:cNvPr id="543" name="Graphic 542">
            <a:extLst>
              <a:ext uri="{FF2B5EF4-FFF2-40B4-BE49-F238E27FC236}">
                <a16:creationId xmlns:a16="http://schemas.microsoft.com/office/drawing/2014/main" id="{5233D73C-7D22-4F08-AAA0-FFB2FF7779D6}"/>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7640540" y="5155036"/>
            <a:ext cx="490909" cy="540000"/>
          </a:xfrm>
          <a:prstGeom prst="rect">
            <a:avLst/>
          </a:prstGeom>
        </p:spPr>
      </p:pic>
      <p:pic>
        <p:nvPicPr>
          <p:cNvPr id="545" name="Graphic 544">
            <a:extLst>
              <a:ext uri="{FF2B5EF4-FFF2-40B4-BE49-F238E27FC236}">
                <a16:creationId xmlns:a16="http://schemas.microsoft.com/office/drawing/2014/main" id="{5470FEDC-8FE4-4E95-98A7-CE5571C90993}"/>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8778763" y="5155036"/>
            <a:ext cx="540000" cy="540000"/>
          </a:xfrm>
          <a:prstGeom prst="rect">
            <a:avLst/>
          </a:prstGeom>
        </p:spPr>
      </p:pic>
      <p:pic>
        <p:nvPicPr>
          <p:cNvPr id="547" name="Graphic 546">
            <a:extLst>
              <a:ext uri="{FF2B5EF4-FFF2-40B4-BE49-F238E27FC236}">
                <a16:creationId xmlns:a16="http://schemas.microsoft.com/office/drawing/2014/main" id="{974D21B0-9232-45BB-AB6F-C218904C20D9}"/>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9966077" y="5155036"/>
            <a:ext cx="540000" cy="540000"/>
          </a:xfrm>
          <a:prstGeom prst="rect">
            <a:avLst/>
          </a:prstGeom>
        </p:spPr>
      </p:pic>
      <p:grpSp>
        <p:nvGrpSpPr>
          <p:cNvPr id="596" name="Graphic 64">
            <a:extLst>
              <a:ext uri="{FF2B5EF4-FFF2-40B4-BE49-F238E27FC236}">
                <a16:creationId xmlns:a16="http://schemas.microsoft.com/office/drawing/2014/main" id="{23A4F209-3C4C-4252-8BB4-F8647984F9F3}"/>
              </a:ext>
            </a:extLst>
          </p:cNvPr>
          <p:cNvGrpSpPr/>
          <p:nvPr/>
        </p:nvGrpSpPr>
        <p:grpSpPr>
          <a:xfrm>
            <a:off x="11153391" y="5155036"/>
            <a:ext cx="511126" cy="540000"/>
            <a:chOff x="11203199" y="5768922"/>
            <a:chExt cx="388201" cy="433872"/>
          </a:xfrm>
        </p:grpSpPr>
        <p:sp>
          <p:nvSpPr>
            <p:cNvPr id="597" name="Vrije vorm: vorm 596">
              <a:extLst>
                <a:ext uri="{FF2B5EF4-FFF2-40B4-BE49-F238E27FC236}">
                  <a16:creationId xmlns:a16="http://schemas.microsoft.com/office/drawing/2014/main" id="{52118F7C-9A49-4C20-96C5-F56842B54F0A}"/>
                </a:ext>
              </a:extLst>
            </p:cNvPr>
            <p:cNvSpPr/>
            <p:nvPr/>
          </p:nvSpPr>
          <p:spPr>
            <a:xfrm>
              <a:off x="11227632" y="5768922"/>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endParaRPr lang="nl-BE"/>
            </a:p>
          </p:txBody>
        </p:sp>
        <p:sp>
          <p:nvSpPr>
            <p:cNvPr id="598" name="Vrije vorm: vorm 597">
              <a:extLst>
                <a:ext uri="{FF2B5EF4-FFF2-40B4-BE49-F238E27FC236}">
                  <a16:creationId xmlns:a16="http://schemas.microsoft.com/office/drawing/2014/main" id="{6864FD41-8A89-4021-B8D7-5C8F743CBBE0}"/>
                </a:ext>
              </a:extLst>
            </p:cNvPr>
            <p:cNvSpPr/>
            <p:nvPr/>
          </p:nvSpPr>
          <p:spPr>
            <a:xfrm>
              <a:off x="11203199" y="5769378"/>
              <a:ext cx="327573" cy="433186"/>
            </a:xfrm>
            <a:custGeom>
              <a:avLst/>
              <a:gdLst>
                <a:gd name="connsiteX0" fmla="*/ 327573 w 327573"/>
                <a:gd name="connsiteY0" fmla="*/ 349610 h 433186"/>
                <a:gd name="connsiteX1" fmla="*/ 320837 w 327573"/>
                <a:gd name="connsiteY1" fmla="*/ 340361 h 433186"/>
                <a:gd name="connsiteX2" fmla="*/ 206660 w 327573"/>
                <a:gd name="connsiteY2" fmla="*/ 377126 h 433186"/>
                <a:gd name="connsiteX3" fmla="*/ 11418 w 327573"/>
                <a:gd name="connsiteY3" fmla="*/ 181770 h 433186"/>
                <a:gd name="connsiteX4" fmla="*/ 113606 w 327573"/>
                <a:gd name="connsiteY4" fmla="*/ 10048 h 433186"/>
                <a:gd name="connsiteX5" fmla="*/ 108240 w 327573"/>
                <a:gd name="connsiteY5" fmla="*/ 0 h 433186"/>
                <a:gd name="connsiteX6" fmla="*/ 0 w 327573"/>
                <a:gd name="connsiteY6" fmla="*/ 181770 h 433186"/>
                <a:gd name="connsiteX7" fmla="*/ 201979 w 327573"/>
                <a:gd name="connsiteY7" fmla="*/ 388315 h 433186"/>
                <a:gd name="connsiteX8" fmla="*/ 201979 w 327573"/>
                <a:gd name="connsiteY8" fmla="*/ 421769 h 433186"/>
                <a:gd name="connsiteX9" fmla="*/ 151170 w 327573"/>
                <a:gd name="connsiteY9" fmla="*/ 421769 h 433186"/>
                <a:gd name="connsiteX10" fmla="*/ 151170 w 327573"/>
                <a:gd name="connsiteY10" fmla="*/ 433187 h 433186"/>
                <a:gd name="connsiteX11" fmla="*/ 264205 w 327573"/>
                <a:gd name="connsiteY11" fmla="*/ 433187 h 433186"/>
                <a:gd name="connsiteX12" fmla="*/ 264205 w 327573"/>
                <a:gd name="connsiteY12" fmla="*/ 421769 h 433186"/>
                <a:gd name="connsiteX13" fmla="*/ 213396 w 327573"/>
                <a:gd name="connsiteY13" fmla="*/ 421769 h 433186"/>
                <a:gd name="connsiteX14" fmla="*/ 213396 w 327573"/>
                <a:gd name="connsiteY14" fmla="*/ 388315 h 433186"/>
                <a:gd name="connsiteX15" fmla="*/ 327573 w 327573"/>
                <a:gd name="connsiteY15" fmla="*/ 349610 h 43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573" h="433186">
                  <a:moveTo>
                    <a:pt x="327573" y="349610"/>
                  </a:moveTo>
                  <a:lnTo>
                    <a:pt x="320837" y="340361"/>
                  </a:lnTo>
                  <a:cubicBezTo>
                    <a:pt x="287497" y="364452"/>
                    <a:pt x="247992" y="377126"/>
                    <a:pt x="206660" y="377126"/>
                  </a:cubicBezTo>
                  <a:cubicBezTo>
                    <a:pt x="99105" y="377126"/>
                    <a:pt x="11418" y="289552"/>
                    <a:pt x="11418" y="181770"/>
                  </a:cubicBezTo>
                  <a:cubicBezTo>
                    <a:pt x="11418" y="110066"/>
                    <a:pt x="50580" y="44301"/>
                    <a:pt x="113606" y="10048"/>
                  </a:cubicBezTo>
                  <a:lnTo>
                    <a:pt x="108240" y="0"/>
                  </a:lnTo>
                  <a:cubicBezTo>
                    <a:pt x="41446" y="36194"/>
                    <a:pt x="0" y="105956"/>
                    <a:pt x="0" y="181770"/>
                  </a:cubicBezTo>
                  <a:cubicBezTo>
                    <a:pt x="0" y="294120"/>
                    <a:pt x="90200" y="385689"/>
                    <a:pt x="201979" y="388315"/>
                  </a:cubicBezTo>
                  <a:lnTo>
                    <a:pt x="201979" y="421769"/>
                  </a:lnTo>
                  <a:lnTo>
                    <a:pt x="151170" y="421769"/>
                  </a:lnTo>
                  <a:lnTo>
                    <a:pt x="151170" y="433187"/>
                  </a:lnTo>
                  <a:lnTo>
                    <a:pt x="264205" y="433187"/>
                  </a:lnTo>
                  <a:lnTo>
                    <a:pt x="264205" y="421769"/>
                  </a:lnTo>
                  <a:lnTo>
                    <a:pt x="213396" y="421769"/>
                  </a:lnTo>
                  <a:lnTo>
                    <a:pt x="213396" y="388315"/>
                  </a:lnTo>
                  <a:cubicBezTo>
                    <a:pt x="254728" y="387059"/>
                    <a:pt x="294119" y="373815"/>
                    <a:pt x="327573" y="349610"/>
                  </a:cubicBezTo>
                  <a:close/>
                </a:path>
              </a:pathLst>
            </a:custGeom>
            <a:solidFill>
              <a:srgbClr val="000000"/>
            </a:solidFill>
            <a:ln w="11206" cap="flat">
              <a:noFill/>
              <a:prstDash val="solid"/>
              <a:miter/>
            </a:ln>
          </p:spPr>
          <p:txBody>
            <a:bodyPr rtlCol="0" anchor="ctr"/>
            <a:lstStyle/>
            <a:p>
              <a:endParaRPr lang="nl-BE"/>
            </a:p>
          </p:txBody>
        </p:sp>
      </p:grpSp>
      <p:sp>
        <p:nvSpPr>
          <p:cNvPr id="123" name="Tekstvak 122">
            <a:extLst>
              <a:ext uri="{FF2B5EF4-FFF2-40B4-BE49-F238E27FC236}">
                <a16:creationId xmlns:a16="http://schemas.microsoft.com/office/drawing/2014/main" id="{57E6DF4E-E40A-4BC0-827B-C58D3758AB48}"/>
              </a:ext>
            </a:extLst>
          </p:cNvPr>
          <p:cNvSpPr txBox="1"/>
          <p:nvPr/>
        </p:nvSpPr>
        <p:spPr>
          <a:xfrm>
            <a:off x="2093655" y="6272098"/>
            <a:ext cx="8554461" cy="369332"/>
          </a:xfrm>
          <a:prstGeom prst="rect">
            <a:avLst/>
          </a:prstGeom>
          <a:noFill/>
        </p:spPr>
        <p:txBody>
          <a:bodyPr wrap="square" rtlCol="0">
            <a:spAutoFit/>
          </a:bodyPr>
          <a:lstStyle/>
          <a:p>
            <a:r>
              <a:rPr lang="nl-BE"/>
              <a:t>Jouw icoon niet gevonden? Bezoek de </a:t>
            </a:r>
            <a:r>
              <a:rPr lang="nl-BE">
                <a:highlight>
                  <a:srgbClr val="000000"/>
                </a:highlight>
                <a:hlinkClick r:id="rId98"/>
              </a:rPr>
              <a:t>iconenbibliotheek</a:t>
            </a:r>
            <a:r>
              <a:rPr lang="nl-BE">
                <a:hlinkClick r:id="rId98"/>
              </a:rPr>
              <a:t> </a:t>
            </a:r>
            <a:r>
              <a:rPr lang="nl-BE"/>
              <a:t>van de Vlaamse overheid</a:t>
            </a:r>
          </a:p>
        </p:txBody>
      </p:sp>
    </p:spTree>
    <p:extLst>
      <p:ext uri="{BB962C8B-B14F-4D97-AF65-F5344CB8AC3E}">
        <p14:creationId xmlns:p14="http://schemas.microsoft.com/office/powerpoint/2010/main" val="3675114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141F6A-FFC8-42F7-B697-4FCA9FA17CD8}"/>
              </a:ext>
            </a:extLst>
          </p:cNvPr>
          <p:cNvSpPr>
            <a:spLocks noGrp="1"/>
          </p:cNvSpPr>
          <p:nvPr>
            <p:ph type="title"/>
          </p:nvPr>
        </p:nvSpPr>
        <p:spPr/>
        <p:txBody>
          <a:bodyPr/>
          <a:lstStyle/>
          <a:p>
            <a:r>
              <a:rPr lang="nl-BE"/>
              <a:t>Spelregels</a:t>
            </a:r>
          </a:p>
        </p:txBody>
      </p:sp>
      <p:sp>
        <p:nvSpPr>
          <p:cNvPr id="3" name="Tijdelijke aanduiding voor tekst 2">
            <a:extLst>
              <a:ext uri="{FF2B5EF4-FFF2-40B4-BE49-F238E27FC236}">
                <a16:creationId xmlns:a16="http://schemas.microsoft.com/office/drawing/2014/main" id="{EC132AD2-C5F6-4DFC-B4EF-B670B59A8BB9}"/>
              </a:ext>
            </a:extLst>
          </p:cNvPr>
          <p:cNvSpPr>
            <a:spLocks noGrp="1"/>
          </p:cNvSpPr>
          <p:nvPr>
            <p:ph type="body" sz="quarter" idx="20"/>
          </p:nvPr>
        </p:nvSpPr>
        <p:spPr>
          <a:xfrm>
            <a:off x="4273548" y="1879250"/>
            <a:ext cx="7546665" cy="1449983"/>
          </a:xfrm>
        </p:spPr>
        <p:txBody>
          <a:bodyPr/>
          <a:lstStyle/>
          <a:p>
            <a:endParaRPr lang="nl-BE"/>
          </a:p>
          <a:p>
            <a:r>
              <a:rPr lang="nl-BE"/>
              <a:t>De PPT-presentatie komt op de webpagina van dit netwerk: </a:t>
            </a:r>
            <a:br>
              <a:rPr lang="nl-BE"/>
            </a:br>
            <a:r>
              <a:rPr lang="nl-BE">
                <a:ea typeface="+mn-lt"/>
                <a:cs typeface="+mn-lt"/>
                <a:hlinkClick r:id="rId3"/>
              </a:rPr>
              <a:t>https://www.vlaanderen.be/informatie-voor-hr-professionals/agenda/hr-infonetwerk/07-11-2023</a:t>
            </a:r>
            <a:endParaRPr lang="nl-BE"/>
          </a:p>
          <a:p>
            <a:endParaRPr lang="nl-BE"/>
          </a:p>
        </p:txBody>
      </p:sp>
      <p:sp>
        <p:nvSpPr>
          <p:cNvPr id="9" name="Tijdelijke aanduiding voor tekst 8">
            <a:extLst>
              <a:ext uri="{FF2B5EF4-FFF2-40B4-BE49-F238E27FC236}">
                <a16:creationId xmlns:a16="http://schemas.microsoft.com/office/drawing/2014/main" id="{3A0DEFDF-061C-4178-AE24-68C21422B835}"/>
              </a:ext>
            </a:extLst>
          </p:cNvPr>
          <p:cNvSpPr>
            <a:spLocks noGrp="1"/>
          </p:cNvSpPr>
          <p:nvPr>
            <p:ph type="body" sz="quarter" idx="27"/>
          </p:nvPr>
        </p:nvSpPr>
        <p:spPr>
          <a:xfrm>
            <a:off x="4224702" y="4436414"/>
            <a:ext cx="7380868" cy="974725"/>
          </a:xfrm>
        </p:spPr>
        <p:txBody>
          <a:bodyPr/>
          <a:lstStyle/>
          <a:p>
            <a:r>
              <a:rPr lang="nl-BE">
                <a:ea typeface="+mn-lt"/>
                <a:cs typeface="+mn-lt"/>
              </a:rPr>
              <a:t>Schakel je camera en micro uit. Blijft je beeld/klank haperen: ga even uit de vergadering en log terug in</a:t>
            </a:r>
            <a:endParaRPr lang="en-US"/>
          </a:p>
          <a:p>
            <a:endParaRPr lang="nl-BE"/>
          </a:p>
        </p:txBody>
      </p:sp>
      <p:sp>
        <p:nvSpPr>
          <p:cNvPr id="8" name="Tijdelijke aanduiding voor tekst 7">
            <a:extLst>
              <a:ext uri="{FF2B5EF4-FFF2-40B4-BE49-F238E27FC236}">
                <a16:creationId xmlns:a16="http://schemas.microsoft.com/office/drawing/2014/main" id="{99EC434D-BBDE-4BF2-BB7F-5E5ECE5B7222}"/>
              </a:ext>
            </a:extLst>
          </p:cNvPr>
          <p:cNvSpPr>
            <a:spLocks noGrp="1"/>
          </p:cNvSpPr>
          <p:nvPr>
            <p:ph type="body" sz="quarter" idx="26"/>
          </p:nvPr>
        </p:nvSpPr>
        <p:spPr>
          <a:xfrm>
            <a:off x="4224702" y="3329622"/>
            <a:ext cx="7380868" cy="1189648"/>
          </a:xfrm>
        </p:spPr>
        <p:txBody>
          <a:bodyPr/>
          <a:lstStyle/>
          <a:p>
            <a:pPr>
              <a:spcBef>
                <a:spcPts val="0"/>
              </a:spcBef>
            </a:pPr>
            <a:r>
              <a:rPr lang="nl-NL">
                <a:ea typeface="+mn-lt"/>
                <a:cs typeface="+mn-lt"/>
              </a:rPr>
              <a:t>Vragen stel je via de chat</a:t>
            </a:r>
            <a:endParaRPr lang="en-US"/>
          </a:p>
          <a:p>
            <a:pPr marL="285750" indent="-285750">
              <a:spcBef>
                <a:spcPts val="0"/>
              </a:spcBef>
              <a:buFont typeface="Arial" panose="020B0604020202020204" pitchFamily="34" charset="0"/>
              <a:buChar char="•"/>
            </a:pPr>
            <a:endParaRPr lang="nl-NL"/>
          </a:p>
          <a:p>
            <a:endParaRPr lang="nl-BE"/>
          </a:p>
        </p:txBody>
      </p:sp>
      <p:sp>
        <p:nvSpPr>
          <p:cNvPr id="10" name="Tijdelijke aanduiding voor tekst 9">
            <a:extLst>
              <a:ext uri="{FF2B5EF4-FFF2-40B4-BE49-F238E27FC236}">
                <a16:creationId xmlns:a16="http://schemas.microsoft.com/office/drawing/2014/main" id="{17C55619-8310-4854-8C25-4C5E9C94429E}"/>
              </a:ext>
            </a:extLst>
          </p:cNvPr>
          <p:cNvSpPr>
            <a:spLocks noGrp="1"/>
          </p:cNvSpPr>
          <p:nvPr>
            <p:ph type="body" sz="quarter" idx="28"/>
          </p:nvPr>
        </p:nvSpPr>
        <p:spPr>
          <a:xfrm>
            <a:off x="4224702" y="5752399"/>
            <a:ext cx="7654406" cy="974725"/>
          </a:xfrm>
        </p:spPr>
        <p:txBody>
          <a:bodyPr/>
          <a:lstStyle/>
          <a:p>
            <a:r>
              <a:rPr lang="nl-BE">
                <a:ea typeface="+mn-lt"/>
                <a:cs typeface="+mn-lt"/>
              </a:rPr>
              <a:t>De vergadering wordt opgenomen en de opname is deze middag ook</a:t>
            </a:r>
            <a:endParaRPr lang="en-US"/>
          </a:p>
          <a:p>
            <a:r>
              <a:rPr lang="nl-BE">
                <a:ea typeface="+mn-lt"/>
                <a:cs typeface="+mn-lt"/>
              </a:rPr>
              <a:t>beschikbaar op: </a:t>
            </a:r>
          </a:p>
          <a:p>
            <a:r>
              <a:rPr lang="nl-BE">
                <a:ea typeface="+mn-lt"/>
                <a:cs typeface="+mn-lt"/>
                <a:hlinkClick r:id="rId3"/>
              </a:rPr>
              <a:t>https://www.vlaanderen.be/informatie-voor-hr-professionals/agenda/hr-infonetwerk/07-11-2023</a:t>
            </a:r>
            <a:endParaRPr lang="nl-BE"/>
          </a:p>
          <a:p>
            <a:endParaRPr lang="nl-BE"/>
          </a:p>
          <a:p>
            <a:endParaRPr lang="nl-BE"/>
          </a:p>
        </p:txBody>
      </p:sp>
      <p:pic>
        <p:nvPicPr>
          <p:cNvPr id="17" name="Tijdelijke aanduiding voor afbeelding 16">
            <a:extLst>
              <a:ext uri="{FF2B5EF4-FFF2-40B4-BE49-F238E27FC236}">
                <a16:creationId xmlns:a16="http://schemas.microsoft.com/office/drawing/2014/main" id="{AFC52A84-E359-494E-99E3-1C7BD4FEAA44}"/>
              </a:ext>
            </a:extLst>
          </p:cNvPr>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a:stretch/>
        </p:blipFill>
        <p:spPr>
          <a:xfrm>
            <a:off x="3408630" y="3403278"/>
            <a:ext cx="722573" cy="435669"/>
          </a:xfrm>
        </p:spPr>
      </p:pic>
      <p:pic>
        <p:nvPicPr>
          <p:cNvPr id="1026" name="Picture 2" descr="camerabewaking">
            <a:extLst>
              <a:ext uri="{FF2B5EF4-FFF2-40B4-BE49-F238E27FC236}">
                <a16:creationId xmlns:a16="http://schemas.microsoft.com/office/drawing/2014/main" id="{AFE85A6A-3B0A-42CB-906B-E5203077FB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7692" y="5747597"/>
            <a:ext cx="738333" cy="55005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aphic 40">
            <a:extLst>
              <a:ext uri="{FF2B5EF4-FFF2-40B4-BE49-F238E27FC236}">
                <a16:creationId xmlns:a16="http://schemas.microsoft.com/office/drawing/2014/main" id="{79471F30-A43E-4E43-A087-F3F83F21506B}"/>
              </a:ext>
            </a:extLst>
          </p:cNvPr>
          <p:cNvGrpSpPr/>
          <p:nvPr/>
        </p:nvGrpSpPr>
        <p:grpSpPr>
          <a:xfrm>
            <a:off x="3461016" y="2253948"/>
            <a:ext cx="560757" cy="540647"/>
            <a:chOff x="1410747" y="4753963"/>
            <a:chExt cx="433757" cy="433185"/>
          </a:xfrm>
          <a:solidFill>
            <a:srgbClr val="000000"/>
          </a:solidFill>
        </p:grpSpPr>
        <p:sp>
          <p:nvSpPr>
            <p:cNvPr id="12" name="Vrije vorm: vorm 11">
              <a:extLst>
                <a:ext uri="{FF2B5EF4-FFF2-40B4-BE49-F238E27FC236}">
                  <a16:creationId xmlns:a16="http://schemas.microsoft.com/office/drawing/2014/main" id="{3F1EDDEA-21BB-41A1-9DBA-2FB3B893AE56}"/>
                </a:ext>
              </a:extLst>
            </p:cNvPr>
            <p:cNvSpPr/>
            <p:nvPr/>
          </p:nvSpPr>
          <p:spPr>
            <a:xfrm>
              <a:off x="1428672" y="4878986"/>
              <a:ext cx="94538" cy="94424"/>
            </a:xfrm>
            <a:custGeom>
              <a:avLst/>
              <a:gdLst>
                <a:gd name="connsiteX0" fmla="*/ 47269 w 94538"/>
                <a:gd name="connsiteY0" fmla="*/ 94424 h 94424"/>
                <a:gd name="connsiteX1" fmla="*/ 94538 w 94538"/>
                <a:gd name="connsiteY1" fmla="*/ 47155 h 94424"/>
                <a:gd name="connsiteX2" fmla="*/ 47269 w 94538"/>
                <a:gd name="connsiteY2" fmla="*/ 0 h 94424"/>
                <a:gd name="connsiteX3" fmla="*/ 0 w 94538"/>
                <a:gd name="connsiteY3" fmla="*/ 47269 h 94424"/>
                <a:gd name="connsiteX4" fmla="*/ 47269 w 94538"/>
                <a:gd name="connsiteY4" fmla="*/ 94424 h 94424"/>
                <a:gd name="connsiteX5" fmla="*/ 47269 w 94538"/>
                <a:gd name="connsiteY5" fmla="*/ 11418 h 94424"/>
                <a:gd name="connsiteX6" fmla="*/ 83121 w 94538"/>
                <a:gd name="connsiteY6" fmla="*/ 47269 h 94424"/>
                <a:gd name="connsiteX7" fmla="*/ 47269 w 94538"/>
                <a:gd name="connsiteY7" fmla="*/ 83121 h 94424"/>
                <a:gd name="connsiteX8" fmla="*/ 11418 w 94538"/>
                <a:gd name="connsiteY8" fmla="*/ 47269 h 94424"/>
                <a:gd name="connsiteX9" fmla="*/ 47269 w 94538"/>
                <a:gd name="connsiteY9" fmla="*/ 11418 h 9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538" h="94424">
                  <a:moveTo>
                    <a:pt x="47269" y="94424"/>
                  </a:moveTo>
                  <a:cubicBezTo>
                    <a:pt x="73302" y="94424"/>
                    <a:pt x="94538" y="73187"/>
                    <a:pt x="94538" y="47155"/>
                  </a:cubicBezTo>
                  <a:cubicBezTo>
                    <a:pt x="94538" y="21123"/>
                    <a:pt x="73416" y="0"/>
                    <a:pt x="47269" y="0"/>
                  </a:cubicBezTo>
                  <a:cubicBezTo>
                    <a:pt x="21123" y="0"/>
                    <a:pt x="0" y="21237"/>
                    <a:pt x="0" y="47269"/>
                  </a:cubicBezTo>
                  <a:cubicBezTo>
                    <a:pt x="0" y="73302"/>
                    <a:pt x="21237" y="94424"/>
                    <a:pt x="47269" y="94424"/>
                  </a:cubicBezTo>
                  <a:close/>
                  <a:moveTo>
                    <a:pt x="47269" y="11418"/>
                  </a:moveTo>
                  <a:cubicBezTo>
                    <a:pt x="67022" y="11418"/>
                    <a:pt x="83121" y="27517"/>
                    <a:pt x="83121" y="47269"/>
                  </a:cubicBezTo>
                  <a:cubicBezTo>
                    <a:pt x="83121" y="67022"/>
                    <a:pt x="67022" y="83121"/>
                    <a:pt x="47269" y="83121"/>
                  </a:cubicBezTo>
                  <a:cubicBezTo>
                    <a:pt x="27517" y="83121"/>
                    <a:pt x="11418" y="67022"/>
                    <a:pt x="11418" y="47269"/>
                  </a:cubicBezTo>
                  <a:cubicBezTo>
                    <a:pt x="11418" y="27517"/>
                    <a:pt x="27517" y="11418"/>
                    <a:pt x="47269" y="11418"/>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3" name="Vrije vorm: vorm 12">
              <a:extLst>
                <a:ext uri="{FF2B5EF4-FFF2-40B4-BE49-F238E27FC236}">
                  <a16:creationId xmlns:a16="http://schemas.microsoft.com/office/drawing/2014/main" id="{96EF7C35-78E5-4B13-9EBB-CA766496C6AD}"/>
                </a:ext>
              </a:extLst>
            </p:cNvPr>
            <p:cNvSpPr/>
            <p:nvPr/>
          </p:nvSpPr>
          <p:spPr>
            <a:xfrm>
              <a:off x="1472859" y="4753963"/>
              <a:ext cx="371645" cy="279276"/>
            </a:xfrm>
            <a:custGeom>
              <a:avLst/>
              <a:gdLst>
                <a:gd name="connsiteX0" fmla="*/ 354405 w 371645"/>
                <a:gd name="connsiteY0" fmla="*/ 0 h 279276"/>
                <a:gd name="connsiteX1" fmla="*/ 17355 w 371645"/>
                <a:gd name="connsiteY1" fmla="*/ 0 h 279276"/>
                <a:gd name="connsiteX2" fmla="*/ 0 w 371645"/>
                <a:gd name="connsiteY2" fmla="*/ 17355 h 279276"/>
                <a:gd name="connsiteX3" fmla="*/ 0 w 371645"/>
                <a:gd name="connsiteY3" fmla="*/ 107783 h 279276"/>
                <a:gd name="connsiteX4" fmla="*/ 5709 w 371645"/>
                <a:gd name="connsiteY4" fmla="*/ 113492 h 279276"/>
                <a:gd name="connsiteX5" fmla="*/ 11418 w 371645"/>
                <a:gd name="connsiteY5" fmla="*/ 107783 h 279276"/>
                <a:gd name="connsiteX6" fmla="*/ 11418 w 371645"/>
                <a:gd name="connsiteY6" fmla="*/ 17355 h 279276"/>
                <a:gd name="connsiteX7" fmla="*/ 17355 w 371645"/>
                <a:gd name="connsiteY7" fmla="*/ 11418 h 279276"/>
                <a:gd name="connsiteX8" fmla="*/ 354405 w 371645"/>
                <a:gd name="connsiteY8" fmla="*/ 11418 h 279276"/>
                <a:gd name="connsiteX9" fmla="*/ 360342 w 371645"/>
                <a:gd name="connsiteY9" fmla="*/ 17355 h 279276"/>
                <a:gd name="connsiteX10" fmla="*/ 360342 w 371645"/>
                <a:gd name="connsiteY10" fmla="*/ 261922 h 279276"/>
                <a:gd name="connsiteX11" fmla="*/ 354405 w 371645"/>
                <a:gd name="connsiteY11" fmla="*/ 267859 h 279276"/>
                <a:gd name="connsiteX12" fmla="*/ 206089 w 371645"/>
                <a:gd name="connsiteY12" fmla="*/ 267859 h 279276"/>
                <a:gd name="connsiteX13" fmla="*/ 200380 w 371645"/>
                <a:gd name="connsiteY13" fmla="*/ 273568 h 279276"/>
                <a:gd name="connsiteX14" fmla="*/ 206089 w 371645"/>
                <a:gd name="connsiteY14" fmla="*/ 279277 h 279276"/>
                <a:gd name="connsiteX15" fmla="*/ 354291 w 371645"/>
                <a:gd name="connsiteY15" fmla="*/ 279277 h 279276"/>
                <a:gd name="connsiteX16" fmla="*/ 371646 w 371645"/>
                <a:gd name="connsiteY16" fmla="*/ 261922 h 279276"/>
                <a:gd name="connsiteX17" fmla="*/ 371646 w 371645"/>
                <a:gd name="connsiteY17" fmla="*/ 17355 h 279276"/>
                <a:gd name="connsiteX18" fmla="*/ 354405 w 371645"/>
                <a:gd name="connsiteY18" fmla="*/ 0 h 27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1645" h="279276">
                  <a:moveTo>
                    <a:pt x="354405" y="0"/>
                  </a:moveTo>
                  <a:lnTo>
                    <a:pt x="17355" y="0"/>
                  </a:lnTo>
                  <a:cubicBezTo>
                    <a:pt x="7764" y="0"/>
                    <a:pt x="0" y="7764"/>
                    <a:pt x="0" y="17355"/>
                  </a:cubicBezTo>
                  <a:lnTo>
                    <a:pt x="0" y="107783"/>
                  </a:lnTo>
                  <a:cubicBezTo>
                    <a:pt x="0" y="110980"/>
                    <a:pt x="2512" y="113492"/>
                    <a:pt x="5709" y="113492"/>
                  </a:cubicBezTo>
                  <a:cubicBezTo>
                    <a:pt x="8906" y="113492"/>
                    <a:pt x="11418" y="110980"/>
                    <a:pt x="11418" y="107783"/>
                  </a:cubicBezTo>
                  <a:lnTo>
                    <a:pt x="11418" y="17355"/>
                  </a:lnTo>
                  <a:cubicBezTo>
                    <a:pt x="11418" y="14044"/>
                    <a:pt x="14044" y="11418"/>
                    <a:pt x="17355" y="11418"/>
                  </a:cubicBezTo>
                  <a:lnTo>
                    <a:pt x="354405" y="11418"/>
                  </a:lnTo>
                  <a:cubicBezTo>
                    <a:pt x="357602" y="11418"/>
                    <a:pt x="360342" y="14044"/>
                    <a:pt x="360342" y="17355"/>
                  </a:cubicBezTo>
                  <a:lnTo>
                    <a:pt x="360342" y="261922"/>
                  </a:lnTo>
                  <a:cubicBezTo>
                    <a:pt x="360342" y="265233"/>
                    <a:pt x="357716" y="267859"/>
                    <a:pt x="354405" y="267859"/>
                  </a:cubicBezTo>
                  <a:lnTo>
                    <a:pt x="206089" y="267859"/>
                  </a:lnTo>
                  <a:cubicBezTo>
                    <a:pt x="202892" y="267859"/>
                    <a:pt x="200380" y="270371"/>
                    <a:pt x="200380" y="273568"/>
                  </a:cubicBezTo>
                  <a:cubicBezTo>
                    <a:pt x="200380" y="276765"/>
                    <a:pt x="202892" y="279277"/>
                    <a:pt x="206089" y="279277"/>
                  </a:cubicBezTo>
                  <a:lnTo>
                    <a:pt x="354291" y="279277"/>
                  </a:lnTo>
                  <a:cubicBezTo>
                    <a:pt x="363882" y="279277"/>
                    <a:pt x="371646" y="271513"/>
                    <a:pt x="371646" y="261922"/>
                  </a:cubicBezTo>
                  <a:lnTo>
                    <a:pt x="371646" y="17355"/>
                  </a:lnTo>
                  <a:cubicBezTo>
                    <a:pt x="371646" y="7764"/>
                    <a:pt x="363882" y="0"/>
                    <a:pt x="354405" y="0"/>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4" name="Vrije vorm: vorm 13">
              <a:extLst>
                <a:ext uri="{FF2B5EF4-FFF2-40B4-BE49-F238E27FC236}">
                  <a16:creationId xmlns:a16="http://schemas.microsoft.com/office/drawing/2014/main" id="{1605E7AC-7F09-4997-BFC7-5870540A88D6}"/>
                </a:ext>
              </a:extLst>
            </p:cNvPr>
            <p:cNvSpPr/>
            <p:nvPr/>
          </p:nvSpPr>
          <p:spPr>
            <a:xfrm>
              <a:off x="1410747" y="4935425"/>
              <a:ext cx="331533" cy="251723"/>
            </a:xfrm>
            <a:custGeom>
              <a:avLst/>
              <a:gdLst>
                <a:gd name="connsiteX0" fmla="*/ 329629 w 331533"/>
                <a:gd name="connsiteY0" fmla="*/ 10012 h 251723"/>
                <a:gd name="connsiteX1" fmla="*/ 330085 w 331533"/>
                <a:gd name="connsiteY1" fmla="*/ 1905 h 251723"/>
                <a:gd name="connsiteX2" fmla="*/ 321979 w 331533"/>
                <a:gd name="connsiteY2" fmla="*/ 1448 h 251723"/>
                <a:gd name="connsiteX3" fmla="*/ 243653 w 331533"/>
                <a:gd name="connsiteY3" fmla="*/ 71781 h 251723"/>
                <a:gd name="connsiteX4" fmla="*/ 237716 w 331533"/>
                <a:gd name="connsiteY4" fmla="*/ 69840 h 251723"/>
                <a:gd name="connsiteX5" fmla="*/ 226070 w 331533"/>
                <a:gd name="connsiteY5" fmla="*/ 73151 h 251723"/>
                <a:gd name="connsiteX6" fmla="*/ 161446 w 331533"/>
                <a:gd name="connsiteY6" fmla="*/ 125102 h 251723"/>
                <a:gd name="connsiteX7" fmla="*/ 133701 w 331533"/>
                <a:gd name="connsiteY7" fmla="*/ 72809 h 251723"/>
                <a:gd name="connsiteX8" fmla="*/ 133701 w 331533"/>
                <a:gd name="connsiteY8" fmla="*/ 72809 h 251723"/>
                <a:gd name="connsiteX9" fmla="*/ 133587 w 331533"/>
                <a:gd name="connsiteY9" fmla="*/ 72695 h 251723"/>
                <a:gd name="connsiteX10" fmla="*/ 128677 w 331533"/>
                <a:gd name="connsiteY10" fmla="*/ 63446 h 251723"/>
                <a:gd name="connsiteX11" fmla="*/ 128563 w 331533"/>
                <a:gd name="connsiteY11" fmla="*/ 63332 h 251723"/>
                <a:gd name="connsiteX12" fmla="*/ 128335 w 331533"/>
                <a:gd name="connsiteY12" fmla="*/ 62990 h 251723"/>
                <a:gd name="connsiteX13" fmla="*/ 106413 w 331533"/>
                <a:gd name="connsiteY13" fmla="*/ 50430 h 251723"/>
                <a:gd name="connsiteX14" fmla="*/ 103787 w 331533"/>
                <a:gd name="connsiteY14" fmla="*/ 50430 h 251723"/>
                <a:gd name="connsiteX15" fmla="*/ 37793 w 331533"/>
                <a:gd name="connsiteY15" fmla="*/ 50430 h 251723"/>
                <a:gd name="connsiteX16" fmla="*/ 27859 w 331533"/>
                <a:gd name="connsiteY16" fmla="*/ 50430 h 251723"/>
                <a:gd name="connsiteX17" fmla="*/ 0 w 331533"/>
                <a:gd name="connsiteY17" fmla="*/ 78404 h 251723"/>
                <a:gd name="connsiteX18" fmla="*/ 0 w 331533"/>
                <a:gd name="connsiteY18" fmla="*/ 251724 h 251723"/>
                <a:gd name="connsiteX19" fmla="*/ 11418 w 331533"/>
                <a:gd name="connsiteY19" fmla="*/ 251724 h 251723"/>
                <a:gd name="connsiteX20" fmla="*/ 11418 w 331533"/>
                <a:gd name="connsiteY20" fmla="*/ 78404 h 251723"/>
                <a:gd name="connsiteX21" fmla="*/ 27859 w 331533"/>
                <a:gd name="connsiteY21" fmla="*/ 61962 h 251723"/>
                <a:gd name="connsiteX22" fmla="*/ 37793 w 331533"/>
                <a:gd name="connsiteY22" fmla="*/ 61962 h 251723"/>
                <a:gd name="connsiteX23" fmla="*/ 103787 w 331533"/>
                <a:gd name="connsiteY23" fmla="*/ 61962 h 251723"/>
                <a:gd name="connsiteX24" fmla="*/ 106527 w 331533"/>
                <a:gd name="connsiteY24" fmla="*/ 61962 h 251723"/>
                <a:gd name="connsiteX25" fmla="*/ 118744 w 331533"/>
                <a:gd name="connsiteY25" fmla="*/ 68927 h 251723"/>
                <a:gd name="connsiteX26" fmla="*/ 123654 w 331533"/>
                <a:gd name="connsiteY26" fmla="*/ 78289 h 251723"/>
                <a:gd name="connsiteX27" fmla="*/ 123654 w 331533"/>
                <a:gd name="connsiteY27" fmla="*/ 78289 h 251723"/>
                <a:gd name="connsiteX28" fmla="*/ 154595 w 331533"/>
                <a:gd name="connsiteY28" fmla="*/ 136634 h 251723"/>
                <a:gd name="connsiteX29" fmla="*/ 158477 w 331533"/>
                <a:gd name="connsiteY29" fmla="*/ 139488 h 251723"/>
                <a:gd name="connsiteX30" fmla="*/ 163159 w 331533"/>
                <a:gd name="connsiteY30" fmla="*/ 138346 h 251723"/>
                <a:gd name="connsiteX31" fmla="*/ 233263 w 331533"/>
                <a:gd name="connsiteY31" fmla="*/ 82057 h 251723"/>
                <a:gd name="connsiteX32" fmla="*/ 236460 w 331533"/>
                <a:gd name="connsiteY32" fmla="*/ 81144 h 251723"/>
                <a:gd name="connsiteX33" fmla="*/ 239315 w 331533"/>
                <a:gd name="connsiteY33" fmla="*/ 82742 h 251723"/>
                <a:gd name="connsiteX34" fmla="*/ 238630 w 331533"/>
                <a:gd name="connsiteY34" fmla="*/ 88565 h 251723"/>
                <a:gd name="connsiteX35" fmla="*/ 158820 w 331533"/>
                <a:gd name="connsiteY35" fmla="*/ 155016 h 251723"/>
                <a:gd name="connsiteX36" fmla="*/ 128791 w 331533"/>
                <a:gd name="connsiteY36" fmla="*/ 139488 h 251723"/>
                <a:gd name="connsiteX37" fmla="*/ 121142 w 331533"/>
                <a:gd name="connsiteY37" fmla="*/ 141886 h 251723"/>
                <a:gd name="connsiteX38" fmla="*/ 123539 w 331533"/>
                <a:gd name="connsiteY38" fmla="*/ 149536 h 251723"/>
                <a:gd name="connsiteX39" fmla="*/ 156879 w 331533"/>
                <a:gd name="connsiteY39" fmla="*/ 166891 h 251723"/>
                <a:gd name="connsiteX40" fmla="*/ 159505 w 331533"/>
                <a:gd name="connsiteY40" fmla="*/ 167576 h 251723"/>
                <a:gd name="connsiteX41" fmla="*/ 163159 w 331533"/>
                <a:gd name="connsiteY41" fmla="*/ 166206 h 251723"/>
                <a:gd name="connsiteX42" fmla="*/ 245823 w 331533"/>
                <a:gd name="connsiteY42" fmla="*/ 97243 h 251723"/>
                <a:gd name="connsiteX43" fmla="*/ 250618 w 331533"/>
                <a:gd name="connsiteY43" fmla="*/ 80573 h 251723"/>
                <a:gd name="connsiteX44" fmla="*/ 329629 w 331533"/>
                <a:gd name="connsiteY44" fmla="*/ 10012 h 25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1533" h="251723">
                  <a:moveTo>
                    <a:pt x="329629" y="10012"/>
                  </a:moveTo>
                  <a:cubicBezTo>
                    <a:pt x="332026" y="7956"/>
                    <a:pt x="332140" y="4303"/>
                    <a:pt x="330085" y="1905"/>
                  </a:cubicBezTo>
                  <a:cubicBezTo>
                    <a:pt x="327916" y="-493"/>
                    <a:pt x="324376" y="-607"/>
                    <a:pt x="321979" y="1448"/>
                  </a:cubicBezTo>
                  <a:lnTo>
                    <a:pt x="243653" y="71781"/>
                  </a:lnTo>
                  <a:cubicBezTo>
                    <a:pt x="241827" y="70754"/>
                    <a:pt x="239886" y="70069"/>
                    <a:pt x="237716" y="69840"/>
                  </a:cubicBezTo>
                  <a:cubicBezTo>
                    <a:pt x="233492" y="69269"/>
                    <a:pt x="229381" y="70525"/>
                    <a:pt x="226070" y="73151"/>
                  </a:cubicBezTo>
                  <a:lnTo>
                    <a:pt x="161446" y="125102"/>
                  </a:lnTo>
                  <a:lnTo>
                    <a:pt x="133701" y="72809"/>
                  </a:lnTo>
                  <a:cubicBezTo>
                    <a:pt x="133701" y="72809"/>
                    <a:pt x="133701" y="72809"/>
                    <a:pt x="133701" y="72809"/>
                  </a:cubicBezTo>
                  <a:lnTo>
                    <a:pt x="133587" y="72695"/>
                  </a:lnTo>
                  <a:lnTo>
                    <a:pt x="128677" y="63446"/>
                  </a:lnTo>
                  <a:cubicBezTo>
                    <a:pt x="128677" y="63446"/>
                    <a:pt x="128563" y="63332"/>
                    <a:pt x="128563" y="63332"/>
                  </a:cubicBezTo>
                  <a:lnTo>
                    <a:pt x="128335" y="62990"/>
                  </a:lnTo>
                  <a:cubicBezTo>
                    <a:pt x="124110" y="56253"/>
                    <a:pt x="120342" y="50430"/>
                    <a:pt x="106413" y="50430"/>
                  </a:cubicBezTo>
                  <a:lnTo>
                    <a:pt x="103787" y="50430"/>
                  </a:lnTo>
                  <a:lnTo>
                    <a:pt x="37793" y="50430"/>
                  </a:lnTo>
                  <a:lnTo>
                    <a:pt x="27859" y="50430"/>
                  </a:lnTo>
                  <a:cubicBezTo>
                    <a:pt x="12445" y="50544"/>
                    <a:pt x="0" y="63104"/>
                    <a:pt x="0" y="78404"/>
                  </a:cubicBezTo>
                  <a:lnTo>
                    <a:pt x="0" y="251724"/>
                  </a:lnTo>
                  <a:lnTo>
                    <a:pt x="11418" y="251724"/>
                  </a:lnTo>
                  <a:lnTo>
                    <a:pt x="11418" y="78404"/>
                  </a:lnTo>
                  <a:cubicBezTo>
                    <a:pt x="11418" y="69384"/>
                    <a:pt x="18725" y="61962"/>
                    <a:pt x="27859" y="61962"/>
                  </a:cubicBezTo>
                  <a:lnTo>
                    <a:pt x="37793" y="61962"/>
                  </a:lnTo>
                  <a:lnTo>
                    <a:pt x="103787" y="61962"/>
                  </a:lnTo>
                  <a:lnTo>
                    <a:pt x="106527" y="61962"/>
                  </a:lnTo>
                  <a:cubicBezTo>
                    <a:pt x="114291" y="61962"/>
                    <a:pt x="115090" y="63332"/>
                    <a:pt x="118744" y="68927"/>
                  </a:cubicBezTo>
                  <a:lnTo>
                    <a:pt x="123654" y="78289"/>
                  </a:lnTo>
                  <a:lnTo>
                    <a:pt x="123654" y="78289"/>
                  </a:lnTo>
                  <a:lnTo>
                    <a:pt x="154595" y="136634"/>
                  </a:lnTo>
                  <a:cubicBezTo>
                    <a:pt x="155395" y="138118"/>
                    <a:pt x="156765" y="139260"/>
                    <a:pt x="158477" y="139488"/>
                  </a:cubicBezTo>
                  <a:cubicBezTo>
                    <a:pt x="160076" y="139831"/>
                    <a:pt x="161903" y="139374"/>
                    <a:pt x="163159" y="138346"/>
                  </a:cubicBezTo>
                  <a:lnTo>
                    <a:pt x="233263" y="82057"/>
                  </a:lnTo>
                  <a:cubicBezTo>
                    <a:pt x="234177" y="81372"/>
                    <a:pt x="235318" y="81030"/>
                    <a:pt x="236460" y="81144"/>
                  </a:cubicBezTo>
                  <a:cubicBezTo>
                    <a:pt x="237602" y="81258"/>
                    <a:pt x="238630" y="81829"/>
                    <a:pt x="239315" y="82742"/>
                  </a:cubicBezTo>
                  <a:cubicBezTo>
                    <a:pt x="240685" y="84569"/>
                    <a:pt x="240456" y="87195"/>
                    <a:pt x="238630" y="88565"/>
                  </a:cubicBezTo>
                  <a:lnTo>
                    <a:pt x="158820" y="155016"/>
                  </a:lnTo>
                  <a:lnTo>
                    <a:pt x="128791" y="139488"/>
                  </a:lnTo>
                  <a:cubicBezTo>
                    <a:pt x="125937" y="138004"/>
                    <a:pt x="122512" y="139146"/>
                    <a:pt x="121142" y="141886"/>
                  </a:cubicBezTo>
                  <a:cubicBezTo>
                    <a:pt x="119657" y="144740"/>
                    <a:pt x="120799" y="148166"/>
                    <a:pt x="123539" y="149536"/>
                  </a:cubicBezTo>
                  <a:lnTo>
                    <a:pt x="156879" y="166891"/>
                  </a:lnTo>
                  <a:cubicBezTo>
                    <a:pt x="157678" y="167347"/>
                    <a:pt x="158592" y="167576"/>
                    <a:pt x="159505" y="167576"/>
                  </a:cubicBezTo>
                  <a:cubicBezTo>
                    <a:pt x="160761" y="167576"/>
                    <a:pt x="162131" y="167119"/>
                    <a:pt x="163159" y="166206"/>
                  </a:cubicBezTo>
                  <a:lnTo>
                    <a:pt x="245823" y="97243"/>
                  </a:lnTo>
                  <a:cubicBezTo>
                    <a:pt x="250847" y="93018"/>
                    <a:pt x="252559" y="86396"/>
                    <a:pt x="250618" y="80573"/>
                  </a:cubicBezTo>
                  <a:lnTo>
                    <a:pt x="329629" y="10012"/>
                  </a:ln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grpSp>
        <p:nvGrpSpPr>
          <p:cNvPr id="16" name="Graphic 7">
            <a:extLst>
              <a:ext uri="{FF2B5EF4-FFF2-40B4-BE49-F238E27FC236}">
                <a16:creationId xmlns:a16="http://schemas.microsoft.com/office/drawing/2014/main" id="{E380C337-0B9B-4063-9649-510AEFE5AFBC}"/>
              </a:ext>
            </a:extLst>
          </p:cNvPr>
          <p:cNvGrpSpPr/>
          <p:nvPr/>
        </p:nvGrpSpPr>
        <p:grpSpPr>
          <a:xfrm>
            <a:off x="3511726" y="4517522"/>
            <a:ext cx="451427" cy="457199"/>
            <a:chOff x="4294843" y="1570663"/>
            <a:chExt cx="451427" cy="457199"/>
          </a:xfrm>
          <a:solidFill>
            <a:srgbClr val="000000"/>
          </a:solidFill>
        </p:grpSpPr>
        <p:sp>
          <p:nvSpPr>
            <p:cNvPr id="18" name="Vrije vorm: vorm 17">
              <a:extLst>
                <a:ext uri="{FF2B5EF4-FFF2-40B4-BE49-F238E27FC236}">
                  <a16:creationId xmlns:a16="http://schemas.microsoft.com/office/drawing/2014/main" id="{305F1087-7B52-4BC9-9B15-B1C5A14DF971}"/>
                </a:ext>
              </a:extLst>
            </p:cNvPr>
            <p:cNvSpPr/>
            <p:nvPr/>
          </p:nvSpPr>
          <p:spPr>
            <a:xfrm>
              <a:off x="4358096" y="1570663"/>
              <a:ext cx="329399" cy="107133"/>
            </a:xfrm>
            <a:custGeom>
              <a:avLst/>
              <a:gdLst>
                <a:gd name="connsiteX0" fmla="*/ 316955 w 329399"/>
                <a:gd name="connsiteY0" fmla="*/ 79503 h 107133"/>
                <a:gd name="connsiteX1" fmla="*/ 265575 w 329399"/>
                <a:gd name="connsiteY1" fmla="*/ 80302 h 107133"/>
                <a:gd name="connsiteX2" fmla="*/ 265461 w 329399"/>
                <a:gd name="connsiteY2" fmla="*/ 71739 h 107133"/>
                <a:gd name="connsiteX3" fmla="*/ 300057 w 329399"/>
                <a:gd name="connsiteY3" fmla="*/ 71282 h 107133"/>
                <a:gd name="connsiteX4" fmla="*/ 194786 w 329399"/>
                <a:gd name="connsiteY4" fmla="*/ 24127 h 107133"/>
                <a:gd name="connsiteX5" fmla="*/ 25005 w 329399"/>
                <a:gd name="connsiteY5" fmla="*/ 91035 h 107133"/>
                <a:gd name="connsiteX6" fmla="*/ 16099 w 329399"/>
                <a:gd name="connsiteY6" fmla="*/ 83613 h 107133"/>
                <a:gd name="connsiteX7" fmla="*/ 195927 w 329399"/>
                <a:gd name="connsiteY7" fmla="*/ 12710 h 107133"/>
                <a:gd name="connsiteX8" fmla="*/ 306793 w 329399"/>
                <a:gd name="connsiteY8" fmla="*/ 62034 h 107133"/>
                <a:gd name="connsiteX9" fmla="*/ 303939 w 329399"/>
                <a:gd name="connsiteY9" fmla="*/ 29037 h 107133"/>
                <a:gd name="connsiteX10" fmla="*/ 312502 w 329399"/>
                <a:gd name="connsiteY10" fmla="*/ 28238 h 107133"/>
                <a:gd name="connsiteX11" fmla="*/ 316955 w 329399"/>
                <a:gd name="connsiteY11" fmla="*/ 79503 h 107133"/>
                <a:gd name="connsiteX12" fmla="*/ 329400 w 329399"/>
                <a:gd name="connsiteY12" fmla="*/ 90807 h 107133"/>
                <a:gd name="connsiteX13" fmla="*/ 328372 w 329399"/>
                <a:gd name="connsiteY13" fmla="*/ 78590 h 107133"/>
                <a:gd name="connsiteX14" fmla="*/ 323805 w 329399"/>
                <a:gd name="connsiteY14" fmla="*/ 27324 h 107133"/>
                <a:gd name="connsiteX15" fmla="*/ 322778 w 329399"/>
                <a:gd name="connsiteY15" fmla="*/ 15907 h 107133"/>
                <a:gd name="connsiteX16" fmla="*/ 311360 w 329399"/>
                <a:gd name="connsiteY16" fmla="*/ 16934 h 107133"/>
                <a:gd name="connsiteX17" fmla="*/ 302797 w 329399"/>
                <a:gd name="connsiteY17" fmla="*/ 17733 h 107133"/>
                <a:gd name="connsiteX18" fmla="*/ 291379 w 329399"/>
                <a:gd name="connsiteY18" fmla="*/ 18761 h 107133"/>
                <a:gd name="connsiteX19" fmla="*/ 292407 w 329399"/>
                <a:gd name="connsiteY19" fmla="*/ 30179 h 107133"/>
                <a:gd name="connsiteX20" fmla="*/ 292978 w 329399"/>
                <a:gd name="connsiteY20" fmla="*/ 37143 h 107133"/>
                <a:gd name="connsiteX21" fmla="*/ 197183 w 329399"/>
                <a:gd name="connsiteY21" fmla="*/ 1520 h 107133"/>
                <a:gd name="connsiteX22" fmla="*/ 7421 w 329399"/>
                <a:gd name="connsiteY22" fmla="*/ 76306 h 107133"/>
                <a:gd name="connsiteX23" fmla="*/ 0 w 329399"/>
                <a:gd name="connsiteY23" fmla="*/ 84983 h 107133"/>
                <a:gd name="connsiteX24" fmla="*/ 8677 w 329399"/>
                <a:gd name="connsiteY24" fmla="*/ 92291 h 107133"/>
                <a:gd name="connsiteX25" fmla="*/ 17355 w 329399"/>
                <a:gd name="connsiteY25" fmla="*/ 99712 h 107133"/>
                <a:gd name="connsiteX26" fmla="*/ 26032 w 329399"/>
                <a:gd name="connsiteY26" fmla="*/ 107134 h 107133"/>
                <a:gd name="connsiteX27" fmla="*/ 33454 w 329399"/>
                <a:gd name="connsiteY27" fmla="*/ 98456 h 107133"/>
                <a:gd name="connsiteX28" fmla="*/ 193187 w 329399"/>
                <a:gd name="connsiteY28" fmla="*/ 35431 h 107133"/>
                <a:gd name="connsiteX29" fmla="*/ 265803 w 329399"/>
                <a:gd name="connsiteY29" fmla="*/ 60321 h 107133"/>
                <a:gd name="connsiteX30" fmla="*/ 265004 w 329399"/>
                <a:gd name="connsiteY30" fmla="*/ 60321 h 107133"/>
                <a:gd name="connsiteX31" fmla="*/ 253587 w 329399"/>
                <a:gd name="connsiteY31" fmla="*/ 60435 h 107133"/>
                <a:gd name="connsiteX32" fmla="*/ 253815 w 329399"/>
                <a:gd name="connsiteY32" fmla="*/ 71853 h 107133"/>
                <a:gd name="connsiteX33" fmla="*/ 253929 w 329399"/>
                <a:gd name="connsiteY33" fmla="*/ 80416 h 107133"/>
                <a:gd name="connsiteX34" fmla="*/ 254157 w 329399"/>
                <a:gd name="connsiteY34" fmla="*/ 91834 h 107133"/>
                <a:gd name="connsiteX35" fmla="*/ 265575 w 329399"/>
                <a:gd name="connsiteY35" fmla="*/ 91720 h 107133"/>
                <a:gd name="connsiteX36" fmla="*/ 316955 w 329399"/>
                <a:gd name="connsiteY36" fmla="*/ 90921 h 107133"/>
                <a:gd name="connsiteX37" fmla="*/ 329400 w 329399"/>
                <a:gd name="connsiteY37" fmla="*/ 90807 h 107133"/>
                <a:gd name="connsiteX38" fmla="*/ 329400 w 329399"/>
                <a:gd name="connsiteY38" fmla="*/ 90807 h 10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9399" h="107133">
                  <a:moveTo>
                    <a:pt x="316955" y="79503"/>
                  </a:moveTo>
                  <a:lnTo>
                    <a:pt x="265575" y="80302"/>
                  </a:lnTo>
                  <a:lnTo>
                    <a:pt x="265461" y="71739"/>
                  </a:lnTo>
                  <a:lnTo>
                    <a:pt x="300057" y="71282"/>
                  </a:lnTo>
                  <a:cubicBezTo>
                    <a:pt x="270485" y="45136"/>
                    <a:pt x="234291" y="28809"/>
                    <a:pt x="194786" y="24127"/>
                  </a:cubicBezTo>
                  <a:cubicBezTo>
                    <a:pt x="130504" y="16592"/>
                    <a:pt x="66908" y="41596"/>
                    <a:pt x="25005" y="91035"/>
                  </a:cubicBezTo>
                  <a:lnTo>
                    <a:pt x="16099" y="83613"/>
                  </a:lnTo>
                  <a:cubicBezTo>
                    <a:pt x="60514" y="31206"/>
                    <a:pt x="127764" y="4717"/>
                    <a:pt x="195927" y="12710"/>
                  </a:cubicBezTo>
                  <a:cubicBezTo>
                    <a:pt x="237488" y="17619"/>
                    <a:pt x="275623" y="34632"/>
                    <a:pt x="306793" y="62034"/>
                  </a:cubicBezTo>
                  <a:lnTo>
                    <a:pt x="303939" y="29037"/>
                  </a:lnTo>
                  <a:lnTo>
                    <a:pt x="312502" y="28238"/>
                  </a:lnTo>
                  <a:lnTo>
                    <a:pt x="316955" y="79503"/>
                  </a:lnTo>
                  <a:moveTo>
                    <a:pt x="329400" y="90807"/>
                  </a:moveTo>
                  <a:lnTo>
                    <a:pt x="328372" y="78590"/>
                  </a:lnTo>
                  <a:lnTo>
                    <a:pt x="323805" y="27324"/>
                  </a:lnTo>
                  <a:lnTo>
                    <a:pt x="322778" y="15907"/>
                  </a:lnTo>
                  <a:lnTo>
                    <a:pt x="311360" y="16934"/>
                  </a:lnTo>
                  <a:lnTo>
                    <a:pt x="302797" y="17733"/>
                  </a:lnTo>
                  <a:lnTo>
                    <a:pt x="291379" y="18761"/>
                  </a:lnTo>
                  <a:lnTo>
                    <a:pt x="292407" y="30179"/>
                  </a:lnTo>
                  <a:lnTo>
                    <a:pt x="292978" y="37143"/>
                  </a:lnTo>
                  <a:cubicBezTo>
                    <a:pt x="264433" y="17733"/>
                    <a:pt x="231779" y="5516"/>
                    <a:pt x="197183" y="1520"/>
                  </a:cubicBezTo>
                  <a:cubicBezTo>
                    <a:pt x="125366" y="-7043"/>
                    <a:pt x="54348" y="20930"/>
                    <a:pt x="7421" y="76306"/>
                  </a:cubicBezTo>
                  <a:lnTo>
                    <a:pt x="0" y="84983"/>
                  </a:lnTo>
                  <a:lnTo>
                    <a:pt x="8677" y="92291"/>
                  </a:lnTo>
                  <a:lnTo>
                    <a:pt x="17355" y="99712"/>
                  </a:lnTo>
                  <a:lnTo>
                    <a:pt x="26032" y="107134"/>
                  </a:lnTo>
                  <a:lnTo>
                    <a:pt x="33454" y="98456"/>
                  </a:lnTo>
                  <a:cubicBezTo>
                    <a:pt x="72959" y="51872"/>
                    <a:pt x="132673" y="28352"/>
                    <a:pt x="193187" y="35431"/>
                  </a:cubicBezTo>
                  <a:cubicBezTo>
                    <a:pt x="219219" y="38514"/>
                    <a:pt x="243767" y="46963"/>
                    <a:pt x="265803" y="60321"/>
                  </a:cubicBezTo>
                  <a:lnTo>
                    <a:pt x="265004" y="60321"/>
                  </a:lnTo>
                  <a:lnTo>
                    <a:pt x="253587" y="60435"/>
                  </a:lnTo>
                  <a:lnTo>
                    <a:pt x="253815" y="71853"/>
                  </a:lnTo>
                  <a:lnTo>
                    <a:pt x="253929" y="80416"/>
                  </a:lnTo>
                  <a:lnTo>
                    <a:pt x="254157" y="91834"/>
                  </a:lnTo>
                  <a:lnTo>
                    <a:pt x="265575" y="91720"/>
                  </a:lnTo>
                  <a:lnTo>
                    <a:pt x="316955" y="90921"/>
                  </a:lnTo>
                  <a:lnTo>
                    <a:pt x="329400" y="90807"/>
                  </a:lnTo>
                  <a:lnTo>
                    <a:pt x="329400" y="9080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9" name="Vrije vorm: vorm 18">
              <a:extLst>
                <a:ext uri="{FF2B5EF4-FFF2-40B4-BE49-F238E27FC236}">
                  <a16:creationId xmlns:a16="http://schemas.microsoft.com/office/drawing/2014/main" id="{28EFC01D-FBE7-4800-B5D8-C107C624E13A}"/>
                </a:ext>
              </a:extLst>
            </p:cNvPr>
            <p:cNvSpPr/>
            <p:nvPr/>
          </p:nvSpPr>
          <p:spPr>
            <a:xfrm>
              <a:off x="4294843" y="1673229"/>
              <a:ext cx="225841" cy="329171"/>
            </a:xfrm>
            <a:custGeom>
              <a:avLst/>
              <a:gdLst>
                <a:gd name="connsiteX0" fmla="*/ 211684 w 225841"/>
                <a:gd name="connsiteY0" fmla="*/ 316498 h 329171"/>
                <a:gd name="connsiteX1" fmla="*/ 75014 w 225841"/>
                <a:gd name="connsiteY1" fmla="*/ 240228 h 329171"/>
                <a:gd name="connsiteX2" fmla="*/ 32312 w 225841"/>
                <a:gd name="connsiteY2" fmla="*/ 89629 h 329171"/>
                <a:gd name="connsiteX3" fmla="*/ 48753 w 225841"/>
                <a:gd name="connsiteY3" fmla="*/ 30257 h 329171"/>
                <a:gd name="connsiteX4" fmla="*/ 18268 w 225841"/>
                <a:gd name="connsiteY4" fmla="*/ 42930 h 329171"/>
                <a:gd name="connsiteX5" fmla="*/ 14957 w 225841"/>
                <a:gd name="connsiteY5" fmla="*/ 35052 h 329171"/>
                <a:gd name="connsiteX6" fmla="*/ 62455 w 225841"/>
                <a:gd name="connsiteY6" fmla="*/ 15414 h 329171"/>
                <a:gd name="connsiteX7" fmla="*/ 78668 w 225841"/>
                <a:gd name="connsiteY7" fmla="*/ 64282 h 329171"/>
                <a:gd name="connsiteX8" fmla="*/ 70561 w 225841"/>
                <a:gd name="connsiteY8" fmla="*/ 67022 h 329171"/>
                <a:gd name="connsiteX9" fmla="*/ 59714 w 225841"/>
                <a:gd name="connsiteY9" fmla="*/ 34139 h 329171"/>
                <a:gd name="connsiteX10" fmla="*/ 43730 w 225841"/>
                <a:gd name="connsiteY10" fmla="*/ 91227 h 329171"/>
                <a:gd name="connsiteX11" fmla="*/ 84034 w 225841"/>
                <a:gd name="connsiteY11" fmla="*/ 233491 h 329171"/>
                <a:gd name="connsiteX12" fmla="*/ 213168 w 225841"/>
                <a:gd name="connsiteY12" fmla="*/ 305537 h 329171"/>
                <a:gd name="connsiteX13" fmla="*/ 211684 w 225841"/>
                <a:gd name="connsiteY13" fmla="*/ 316498 h 329171"/>
                <a:gd name="connsiteX14" fmla="*/ 221731 w 225841"/>
                <a:gd name="connsiteY14" fmla="*/ 329172 h 329171"/>
                <a:gd name="connsiteX15" fmla="*/ 223101 w 225841"/>
                <a:gd name="connsiteY15" fmla="*/ 317868 h 329171"/>
                <a:gd name="connsiteX16" fmla="*/ 224471 w 225841"/>
                <a:gd name="connsiteY16" fmla="*/ 306565 h 329171"/>
                <a:gd name="connsiteX17" fmla="*/ 225842 w 225841"/>
                <a:gd name="connsiteY17" fmla="*/ 295261 h 329171"/>
                <a:gd name="connsiteX18" fmla="*/ 214538 w 225841"/>
                <a:gd name="connsiteY18" fmla="*/ 293891 h 329171"/>
                <a:gd name="connsiteX19" fmla="*/ 93054 w 225841"/>
                <a:gd name="connsiteY19" fmla="*/ 226070 h 329171"/>
                <a:gd name="connsiteX20" fmla="*/ 55147 w 225841"/>
                <a:gd name="connsiteY20" fmla="*/ 92255 h 329171"/>
                <a:gd name="connsiteX21" fmla="*/ 59372 w 225841"/>
                <a:gd name="connsiteY21" fmla="*/ 69191 h 329171"/>
                <a:gd name="connsiteX22" fmla="*/ 59714 w 225841"/>
                <a:gd name="connsiteY22" fmla="*/ 70333 h 329171"/>
                <a:gd name="connsiteX23" fmla="*/ 63254 w 225841"/>
                <a:gd name="connsiteY23" fmla="*/ 81180 h 329171"/>
                <a:gd name="connsiteX24" fmla="*/ 74101 w 225841"/>
                <a:gd name="connsiteY24" fmla="*/ 77526 h 329171"/>
                <a:gd name="connsiteX25" fmla="*/ 82207 w 225841"/>
                <a:gd name="connsiteY25" fmla="*/ 74786 h 329171"/>
                <a:gd name="connsiteX26" fmla="*/ 93054 w 225841"/>
                <a:gd name="connsiteY26" fmla="*/ 71246 h 329171"/>
                <a:gd name="connsiteX27" fmla="*/ 89515 w 225841"/>
                <a:gd name="connsiteY27" fmla="*/ 60400 h 329171"/>
                <a:gd name="connsiteX28" fmla="*/ 73301 w 225841"/>
                <a:gd name="connsiteY28" fmla="*/ 11532 h 329171"/>
                <a:gd name="connsiteX29" fmla="*/ 69419 w 225841"/>
                <a:gd name="connsiteY29" fmla="*/ 0 h 329171"/>
                <a:gd name="connsiteX30" fmla="*/ 58002 w 225841"/>
                <a:gd name="connsiteY30" fmla="*/ 4681 h 329171"/>
                <a:gd name="connsiteX31" fmla="*/ 10504 w 225841"/>
                <a:gd name="connsiteY31" fmla="*/ 24320 h 329171"/>
                <a:gd name="connsiteX32" fmla="*/ 0 w 225841"/>
                <a:gd name="connsiteY32" fmla="*/ 28773 h 329171"/>
                <a:gd name="connsiteX33" fmla="*/ 4339 w 225841"/>
                <a:gd name="connsiteY33" fmla="*/ 39277 h 329171"/>
                <a:gd name="connsiteX34" fmla="*/ 7650 w 225841"/>
                <a:gd name="connsiteY34" fmla="*/ 47155 h 329171"/>
                <a:gd name="connsiteX35" fmla="*/ 11989 w 225841"/>
                <a:gd name="connsiteY35" fmla="*/ 57773 h 329171"/>
                <a:gd name="connsiteX36" fmla="*/ 22493 w 225841"/>
                <a:gd name="connsiteY36" fmla="*/ 53435 h 329171"/>
                <a:gd name="connsiteX37" fmla="*/ 28773 w 225841"/>
                <a:gd name="connsiteY37" fmla="*/ 50809 h 329171"/>
                <a:gd name="connsiteX38" fmla="*/ 20894 w 225841"/>
                <a:gd name="connsiteY38" fmla="*/ 88259 h 329171"/>
                <a:gd name="connsiteX39" fmla="*/ 65994 w 225841"/>
                <a:gd name="connsiteY39" fmla="*/ 247307 h 329171"/>
                <a:gd name="connsiteX40" fmla="*/ 210314 w 225841"/>
                <a:gd name="connsiteY40" fmla="*/ 327916 h 329171"/>
                <a:gd name="connsiteX41" fmla="*/ 221731 w 225841"/>
                <a:gd name="connsiteY41" fmla="*/ 329172 h 329171"/>
                <a:gd name="connsiteX42" fmla="*/ 221731 w 225841"/>
                <a:gd name="connsiteY42" fmla="*/ 329172 h 32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5841" h="329171">
                  <a:moveTo>
                    <a:pt x="211684" y="316498"/>
                  </a:moveTo>
                  <a:cubicBezTo>
                    <a:pt x="157450" y="310104"/>
                    <a:pt x="108810" y="283044"/>
                    <a:pt x="75014" y="240228"/>
                  </a:cubicBezTo>
                  <a:cubicBezTo>
                    <a:pt x="41104" y="197412"/>
                    <a:pt x="25918" y="143863"/>
                    <a:pt x="32312" y="89629"/>
                  </a:cubicBezTo>
                  <a:cubicBezTo>
                    <a:pt x="34710" y="68963"/>
                    <a:pt x="40419" y="49096"/>
                    <a:pt x="48753" y="30257"/>
                  </a:cubicBezTo>
                  <a:lnTo>
                    <a:pt x="18268" y="42930"/>
                  </a:lnTo>
                  <a:lnTo>
                    <a:pt x="14957" y="35052"/>
                  </a:lnTo>
                  <a:lnTo>
                    <a:pt x="62455" y="15414"/>
                  </a:lnTo>
                  <a:lnTo>
                    <a:pt x="78668" y="64282"/>
                  </a:lnTo>
                  <a:lnTo>
                    <a:pt x="70561" y="67022"/>
                  </a:lnTo>
                  <a:lnTo>
                    <a:pt x="59714" y="34139"/>
                  </a:lnTo>
                  <a:cubicBezTo>
                    <a:pt x="51608" y="52179"/>
                    <a:pt x="46127" y="71246"/>
                    <a:pt x="43730" y="91227"/>
                  </a:cubicBezTo>
                  <a:cubicBezTo>
                    <a:pt x="37793" y="142493"/>
                    <a:pt x="52065" y="192959"/>
                    <a:pt x="84034" y="233491"/>
                  </a:cubicBezTo>
                  <a:cubicBezTo>
                    <a:pt x="116004" y="273910"/>
                    <a:pt x="161903" y="299486"/>
                    <a:pt x="213168" y="305537"/>
                  </a:cubicBezTo>
                  <a:lnTo>
                    <a:pt x="211684" y="316498"/>
                  </a:lnTo>
                  <a:moveTo>
                    <a:pt x="221731" y="329172"/>
                  </a:moveTo>
                  <a:lnTo>
                    <a:pt x="223101" y="317868"/>
                  </a:lnTo>
                  <a:lnTo>
                    <a:pt x="224471" y="306565"/>
                  </a:lnTo>
                  <a:lnTo>
                    <a:pt x="225842" y="295261"/>
                  </a:lnTo>
                  <a:lnTo>
                    <a:pt x="214538" y="293891"/>
                  </a:lnTo>
                  <a:cubicBezTo>
                    <a:pt x="166356" y="288296"/>
                    <a:pt x="123197" y="264205"/>
                    <a:pt x="93054" y="226070"/>
                  </a:cubicBezTo>
                  <a:cubicBezTo>
                    <a:pt x="62911" y="187935"/>
                    <a:pt x="49439" y="140437"/>
                    <a:pt x="55147" y="92255"/>
                  </a:cubicBezTo>
                  <a:cubicBezTo>
                    <a:pt x="56061" y="84491"/>
                    <a:pt x="57431" y="76841"/>
                    <a:pt x="59372" y="69191"/>
                  </a:cubicBezTo>
                  <a:lnTo>
                    <a:pt x="59714" y="70333"/>
                  </a:lnTo>
                  <a:lnTo>
                    <a:pt x="63254" y="81180"/>
                  </a:lnTo>
                  <a:lnTo>
                    <a:pt x="74101" y="77526"/>
                  </a:lnTo>
                  <a:lnTo>
                    <a:pt x="82207" y="74786"/>
                  </a:lnTo>
                  <a:lnTo>
                    <a:pt x="93054" y="71246"/>
                  </a:lnTo>
                  <a:lnTo>
                    <a:pt x="89515" y="60400"/>
                  </a:lnTo>
                  <a:lnTo>
                    <a:pt x="73301" y="11532"/>
                  </a:lnTo>
                  <a:lnTo>
                    <a:pt x="69419" y="0"/>
                  </a:lnTo>
                  <a:lnTo>
                    <a:pt x="58002" y="4681"/>
                  </a:lnTo>
                  <a:lnTo>
                    <a:pt x="10504" y="24320"/>
                  </a:lnTo>
                  <a:lnTo>
                    <a:pt x="0" y="28773"/>
                  </a:lnTo>
                  <a:lnTo>
                    <a:pt x="4339" y="39277"/>
                  </a:lnTo>
                  <a:lnTo>
                    <a:pt x="7650" y="47155"/>
                  </a:lnTo>
                  <a:lnTo>
                    <a:pt x="11989" y="57773"/>
                  </a:lnTo>
                  <a:lnTo>
                    <a:pt x="22493" y="53435"/>
                  </a:lnTo>
                  <a:lnTo>
                    <a:pt x="28773" y="50809"/>
                  </a:lnTo>
                  <a:cubicBezTo>
                    <a:pt x="25005" y="63140"/>
                    <a:pt x="22379" y="75699"/>
                    <a:pt x="20894" y="88259"/>
                  </a:cubicBezTo>
                  <a:cubicBezTo>
                    <a:pt x="14158" y="145575"/>
                    <a:pt x="30257" y="202093"/>
                    <a:pt x="65994" y="247307"/>
                  </a:cubicBezTo>
                  <a:cubicBezTo>
                    <a:pt x="101731" y="292521"/>
                    <a:pt x="152997" y="321179"/>
                    <a:pt x="210314" y="327916"/>
                  </a:cubicBezTo>
                  <a:lnTo>
                    <a:pt x="221731" y="329172"/>
                  </a:lnTo>
                  <a:lnTo>
                    <a:pt x="221731" y="329172"/>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20" name="Vrije vorm: vorm 19">
              <a:extLst>
                <a:ext uri="{FF2B5EF4-FFF2-40B4-BE49-F238E27FC236}">
                  <a16:creationId xmlns:a16="http://schemas.microsoft.com/office/drawing/2014/main" id="{9780611D-4307-4183-A639-FE684240892F}"/>
                </a:ext>
              </a:extLst>
            </p:cNvPr>
            <p:cNvSpPr/>
            <p:nvPr/>
          </p:nvSpPr>
          <p:spPr>
            <a:xfrm>
              <a:off x="4532787" y="1659985"/>
              <a:ext cx="213483" cy="367877"/>
            </a:xfrm>
            <a:custGeom>
              <a:avLst/>
              <a:gdLst>
                <a:gd name="connsiteX0" fmla="*/ 200723 w 213483"/>
                <a:gd name="connsiteY0" fmla="*/ 150371 h 367877"/>
                <a:gd name="connsiteX1" fmla="*/ 124453 w 213483"/>
                <a:gd name="connsiteY1" fmla="*/ 287040 h 367877"/>
                <a:gd name="connsiteX2" fmla="*/ 36651 w 213483"/>
                <a:gd name="connsiteY2" fmla="*/ 327345 h 367877"/>
                <a:gd name="connsiteX3" fmla="*/ 64396 w 213483"/>
                <a:gd name="connsiteY3" fmla="*/ 345156 h 367877"/>
                <a:gd name="connsiteX4" fmla="*/ 59714 w 213483"/>
                <a:gd name="connsiteY4" fmla="*/ 352349 h 367877"/>
                <a:gd name="connsiteX5" fmla="*/ 16441 w 213483"/>
                <a:gd name="connsiteY5" fmla="*/ 324604 h 367877"/>
                <a:gd name="connsiteX6" fmla="*/ 47269 w 213483"/>
                <a:gd name="connsiteY6" fmla="*/ 283501 h 367877"/>
                <a:gd name="connsiteX7" fmla="*/ 54120 w 213483"/>
                <a:gd name="connsiteY7" fmla="*/ 288639 h 367877"/>
                <a:gd name="connsiteX8" fmla="*/ 33340 w 213483"/>
                <a:gd name="connsiteY8" fmla="*/ 316384 h 367877"/>
                <a:gd name="connsiteX9" fmla="*/ 117374 w 213483"/>
                <a:gd name="connsiteY9" fmla="*/ 278135 h 367877"/>
                <a:gd name="connsiteX10" fmla="*/ 189419 w 213483"/>
                <a:gd name="connsiteY10" fmla="*/ 149001 h 367877"/>
                <a:gd name="connsiteX11" fmla="*/ 159962 w 213483"/>
                <a:gd name="connsiteY11" fmla="*/ 22036 h 367877"/>
                <a:gd name="connsiteX12" fmla="*/ 169552 w 213483"/>
                <a:gd name="connsiteY12" fmla="*/ 15871 h 367877"/>
                <a:gd name="connsiteX13" fmla="*/ 200723 w 213483"/>
                <a:gd name="connsiteY13" fmla="*/ 150371 h 367877"/>
                <a:gd name="connsiteX14" fmla="*/ 212026 w 213483"/>
                <a:gd name="connsiteY14" fmla="*/ 151627 h 367877"/>
                <a:gd name="connsiteX15" fmla="*/ 179143 w 213483"/>
                <a:gd name="connsiteY15" fmla="*/ 9591 h 367877"/>
                <a:gd name="connsiteX16" fmla="*/ 172978 w 213483"/>
                <a:gd name="connsiteY16" fmla="*/ 0 h 367877"/>
                <a:gd name="connsiteX17" fmla="*/ 163387 w 213483"/>
                <a:gd name="connsiteY17" fmla="*/ 6166 h 367877"/>
                <a:gd name="connsiteX18" fmla="*/ 153796 w 213483"/>
                <a:gd name="connsiteY18" fmla="*/ 12331 h 367877"/>
                <a:gd name="connsiteX19" fmla="*/ 144205 w 213483"/>
                <a:gd name="connsiteY19" fmla="*/ 18497 h 367877"/>
                <a:gd name="connsiteX20" fmla="*/ 150371 w 213483"/>
                <a:gd name="connsiteY20" fmla="*/ 28087 h 367877"/>
                <a:gd name="connsiteX21" fmla="*/ 178002 w 213483"/>
                <a:gd name="connsiteY21" fmla="*/ 147516 h 367877"/>
                <a:gd name="connsiteX22" fmla="*/ 110181 w 213483"/>
                <a:gd name="connsiteY22" fmla="*/ 269000 h 367877"/>
                <a:gd name="connsiteX23" fmla="*/ 62683 w 213483"/>
                <a:gd name="connsiteY23" fmla="*/ 296060 h 367877"/>
                <a:gd name="connsiteX24" fmla="*/ 63254 w 213483"/>
                <a:gd name="connsiteY24" fmla="*/ 295261 h 367877"/>
                <a:gd name="connsiteX25" fmla="*/ 70105 w 213483"/>
                <a:gd name="connsiteY25" fmla="*/ 286127 h 367877"/>
                <a:gd name="connsiteX26" fmla="*/ 60970 w 213483"/>
                <a:gd name="connsiteY26" fmla="*/ 279276 h 367877"/>
                <a:gd name="connsiteX27" fmla="*/ 54120 w 213483"/>
                <a:gd name="connsiteY27" fmla="*/ 274138 h 367877"/>
                <a:gd name="connsiteX28" fmla="*/ 44986 w 213483"/>
                <a:gd name="connsiteY28" fmla="*/ 267288 h 367877"/>
                <a:gd name="connsiteX29" fmla="*/ 38135 w 213483"/>
                <a:gd name="connsiteY29" fmla="*/ 276422 h 367877"/>
                <a:gd name="connsiteX30" fmla="*/ 7307 w 213483"/>
                <a:gd name="connsiteY30" fmla="*/ 317526 h 367877"/>
                <a:gd name="connsiteX31" fmla="*/ 0 w 213483"/>
                <a:gd name="connsiteY31" fmla="*/ 327345 h 367877"/>
                <a:gd name="connsiteX32" fmla="*/ 10390 w 213483"/>
                <a:gd name="connsiteY32" fmla="*/ 333967 h 367877"/>
                <a:gd name="connsiteX33" fmla="*/ 53663 w 213483"/>
                <a:gd name="connsiteY33" fmla="*/ 361712 h 367877"/>
                <a:gd name="connsiteX34" fmla="*/ 63254 w 213483"/>
                <a:gd name="connsiteY34" fmla="*/ 367877 h 367877"/>
                <a:gd name="connsiteX35" fmla="*/ 69419 w 213483"/>
                <a:gd name="connsiteY35" fmla="*/ 358287 h 367877"/>
                <a:gd name="connsiteX36" fmla="*/ 74101 w 213483"/>
                <a:gd name="connsiteY36" fmla="*/ 351094 h 367877"/>
                <a:gd name="connsiteX37" fmla="*/ 80266 w 213483"/>
                <a:gd name="connsiteY37" fmla="*/ 341503 h 367877"/>
                <a:gd name="connsiteX38" fmla="*/ 70675 w 213483"/>
                <a:gd name="connsiteY38" fmla="*/ 335337 h 367877"/>
                <a:gd name="connsiteX39" fmla="*/ 64852 w 213483"/>
                <a:gd name="connsiteY39" fmla="*/ 331569 h 367877"/>
                <a:gd name="connsiteX40" fmla="*/ 131532 w 213483"/>
                <a:gd name="connsiteY40" fmla="*/ 295832 h 367877"/>
                <a:gd name="connsiteX41" fmla="*/ 212026 w 213483"/>
                <a:gd name="connsiteY41" fmla="*/ 151627 h 367877"/>
                <a:gd name="connsiteX42" fmla="*/ 212026 w 213483"/>
                <a:gd name="connsiteY42" fmla="*/ 151627 h 36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3483" h="367877">
                  <a:moveTo>
                    <a:pt x="200723" y="150371"/>
                  </a:moveTo>
                  <a:cubicBezTo>
                    <a:pt x="194329" y="204605"/>
                    <a:pt x="167269" y="253244"/>
                    <a:pt x="124453" y="287040"/>
                  </a:cubicBezTo>
                  <a:cubicBezTo>
                    <a:pt x="98763" y="307364"/>
                    <a:pt x="68620" y="321065"/>
                    <a:pt x="36651" y="327345"/>
                  </a:cubicBezTo>
                  <a:lnTo>
                    <a:pt x="64396" y="345156"/>
                  </a:lnTo>
                  <a:lnTo>
                    <a:pt x="59714" y="352349"/>
                  </a:lnTo>
                  <a:lnTo>
                    <a:pt x="16441" y="324604"/>
                  </a:lnTo>
                  <a:lnTo>
                    <a:pt x="47269" y="283501"/>
                  </a:lnTo>
                  <a:lnTo>
                    <a:pt x="54120" y="288639"/>
                  </a:lnTo>
                  <a:lnTo>
                    <a:pt x="33340" y="316384"/>
                  </a:lnTo>
                  <a:cubicBezTo>
                    <a:pt x="63825" y="310675"/>
                    <a:pt x="92712" y="297545"/>
                    <a:pt x="117374" y="278135"/>
                  </a:cubicBezTo>
                  <a:cubicBezTo>
                    <a:pt x="157792" y="246165"/>
                    <a:pt x="183368" y="200266"/>
                    <a:pt x="189419" y="149001"/>
                  </a:cubicBezTo>
                  <a:cubicBezTo>
                    <a:pt x="194557" y="104586"/>
                    <a:pt x="184167" y="59486"/>
                    <a:pt x="159962" y="22036"/>
                  </a:cubicBezTo>
                  <a:lnTo>
                    <a:pt x="169552" y="15871"/>
                  </a:lnTo>
                  <a:cubicBezTo>
                    <a:pt x="195128" y="55604"/>
                    <a:pt x="206203" y="103330"/>
                    <a:pt x="200723" y="150371"/>
                  </a:cubicBezTo>
                  <a:moveTo>
                    <a:pt x="212026" y="151627"/>
                  </a:moveTo>
                  <a:cubicBezTo>
                    <a:pt x="217849" y="101960"/>
                    <a:pt x="206089" y="51494"/>
                    <a:pt x="179143" y="9591"/>
                  </a:cubicBezTo>
                  <a:lnTo>
                    <a:pt x="172978" y="0"/>
                  </a:lnTo>
                  <a:lnTo>
                    <a:pt x="163387" y="6166"/>
                  </a:lnTo>
                  <a:lnTo>
                    <a:pt x="153796" y="12331"/>
                  </a:lnTo>
                  <a:lnTo>
                    <a:pt x="144205" y="18497"/>
                  </a:lnTo>
                  <a:lnTo>
                    <a:pt x="150371" y="28087"/>
                  </a:lnTo>
                  <a:cubicBezTo>
                    <a:pt x="173092" y="63368"/>
                    <a:pt x="182911" y="105728"/>
                    <a:pt x="178002" y="147516"/>
                  </a:cubicBezTo>
                  <a:cubicBezTo>
                    <a:pt x="172407" y="195699"/>
                    <a:pt x="148316" y="238858"/>
                    <a:pt x="110181" y="269000"/>
                  </a:cubicBezTo>
                  <a:cubicBezTo>
                    <a:pt x="95794" y="280304"/>
                    <a:pt x="79810" y="289438"/>
                    <a:pt x="62683" y="296060"/>
                  </a:cubicBezTo>
                  <a:lnTo>
                    <a:pt x="63254" y="295261"/>
                  </a:lnTo>
                  <a:lnTo>
                    <a:pt x="70105" y="286127"/>
                  </a:lnTo>
                  <a:lnTo>
                    <a:pt x="60970" y="279276"/>
                  </a:lnTo>
                  <a:lnTo>
                    <a:pt x="54120" y="274138"/>
                  </a:lnTo>
                  <a:lnTo>
                    <a:pt x="44986" y="267288"/>
                  </a:lnTo>
                  <a:lnTo>
                    <a:pt x="38135" y="276422"/>
                  </a:lnTo>
                  <a:lnTo>
                    <a:pt x="7307" y="317526"/>
                  </a:lnTo>
                  <a:lnTo>
                    <a:pt x="0" y="327345"/>
                  </a:lnTo>
                  <a:lnTo>
                    <a:pt x="10390" y="333967"/>
                  </a:lnTo>
                  <a:lnTo>
                    <a:pt x="53663" y="361712"/>
                  </a:lnTo>
                  <a:lnTo>
                    <a:pt x="63254" y="367877"/>
                  </a:lnTo>
                  <a:lnTo>
                    <a:pt x="69419" y="358287"/>
                  </a:lnTo>
                  <a:lnTo>
                    <a:pt x="74101" y="351094"/>
                  </a:lnTo>
                  <a:lnTo>
                    <a:pt x="80266" y="341503"/>
                  </a:lnTo>
                  <a:lnTo>
                    <a:pt x="70675" y="335337"/>
                  </a:lnTo>
                  <a:lnTo>
                    <a:pt x="64852" y="331569"/>
                  </a:lnTo>
                  <a:cubicBezTo>
                    <a:pt x="88944" y="323691"/>
                    <a:pt x="111665" y="311474"/>
                    <a:pt x="131532" y="295832"/>
                  </a:cubicBezTo>
                  <a:cubicBezTo>
                    <a:pt x="176746" y="260209"/>
                    <a:pt x="205290" y="208943"/>
                    <a:pt x="212026" y="151627"/>
                  </a:cubicBezTo>
                  <a:lnTo>
                    <a:pt x="212026" y="15162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spTree>
    <p:extLst>
      <p:ext uri="{BB962C8B-B14F-4D97-AF65-F5344CB8AC3E}">
        <p14:creationId xmlns:p14="http://schemas.microsoft.com/office/powerpoint/2010/main" val="2805533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6388217-0B77-9DC6-C2CC-C683DE71037D}"/>
              </a:ext>
            </a:extLst>
          </p:cNvPr>
          <p:cNvSpPr>
            <a:spLocks noGrp="1"/>
          </p:cNvSpPr>
          <p:nvPr>
            <p:ph type="pic" sz="quarter" idx="10"/>
          </p:nvPr>
        </p:nvSpPr>
        <p:spPr/>
      </p:sp>
      <p:sp>
        <p:nvSpPr>
          <p:cNvPr id="3" name="Text Placeholder 2">
            <a:extLst>
              <a:ext uri="{FF2B5EF4-FFF2-40B4-BE49-F238E27FC236}">
                <a16:creationId xmlns:a16="http://schemas.microsoft.com/office/drawing/2014/main" id="{F7CC7359-79CF-ACF7-907D-3594CE1B7514}"/>
              </a:ext>
            </a:extLst>
          </p:cNvPr>
          <p:cNvSpPr>
            <a:spLocks noGrp="1"/>
          </p:cNvSpPr>
          <p:nvPr>
            <p:ph type="body" sz="quarter" idx="11"/>
          </p:nvPr>
        </p:nvSpPr>
        <p:spPr/>
        <p:txBody>
          <a:bodyPr vert="horz" lIns="180000" tIns="2556000" rIns="180000" bIns="45720" rtlCol="0" anchor="t">
            <a:noAutofit/>
          </a:bodyPr>
          <a:lstStyle/>
          <a:p>
            <a:r>
              <a:rPr lang="en-US" err="1">
                <a:latin typeface="Flanders Art Sans"/>
              </a:rPr>
              <a:t>Raamcontract</a:t>
            </a:r>
            <a:endParaRPr lang="en-US" err="1"/>
          </a:p>
          <a:p>
            <a:r>
              <a:rPr lang="en-US" err="1">
                <a:latin typeface="Flanders Art Sans"/>
              </a:rPr>
              <a:t>Leiderschap</a:t>
            </a:r>
            <a:endParaRPr lang="en-US">
              <a:latin typeface="Flanders Art Sans"/>
            </a:endParaRPr>
          </a:p>
          <a:p>
            <a:r>
              <a:rPr lang="en-US">
                <a:hlinkClick r:id="rId3"/>
              </a:rPr>
              <a:t>Nieuw raamcontract voor leiderschapstrajecten | Vlaanderen.be</a:t>
            </a:r>
            <a:endParaRPr lang="en-US"/>
          </a:p>
        </p:txBody>
      </p:sp>
      <p:sp>
        <p:nvSpPr>
          <p:cNvPr id="4" name="Title 3">
            <a:extLst>
              <a:ext uri="{FF2B5EF4-FFF2-40B4-BE49-F238E27FC236}">
                <a16:creationId xmlns:a16="http://schemas.microsoft.com/office/drawing/2014/main" id="{45283B37-2E6E-A9C3-CC07-42C6B97CEA5B}"/>
              </a:ext>
            </a:extLst>
          </p:cNvPr>
          <p:cNvSpPr>
            <a:spLocks noGrp="1"/>
          </p:cNvSpPr>
          <p:nvPr>
            <p:ph type="title"/>
          </p:nvPr>
        </p:nvSpPr>
        <p:spPr/>
        <p:txBody>
          <a:bodyPr/>
          <a:lstStyle/>
          <a:p>
            <a:r>
              <a:rPr lang="en-US">
                <a:latin typeface="FlandersArtSans-Bold"/>
              </a:rPr>
              <a:t>Als intro</a:t>
            </a:r>
            <a:endParaRPr lang="en-US"/>
          </a:p>
        </p:txBody>
      </p:sp>
      <p:sp>
        <p:nvSpPr>
          <p:cNvPr id="5" name="Text Placeholder 4">
            <a:extLst>
              <a:ext uri="{FF2B5EF4-FFF2-40B4-BE49-F238E27FC236}">
                <a16:creationId xmlns:a16="http://schemas.microsoft.com/office/drawing/2014/main" id="{A384D2AF-0C0D-8445-2B52-ABE3610F9E55}"/>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805A5361-3D90-3E6C-FEA2-2876A1BF3DB1}"/>
              </a:ext>
            </a:extLst>
          </p:cNvPr>
          <p:cNvSpPr>
            <a:spLocks noGrp="1"/>
          </p:cNvSpPr>
          <p:nvPr>
            <p:ph type="body" sz="quarter" idx="13"/>
          </p:nvPr>
        </p:nvSpPr>
        <p:spPr/>
        <p:txBody>
          <a:bodyPr vert="horz" lIns="180000" tIns="2556000" rIns="180000" bIns="45720" rtlCol="0" anchor="t">
            <a:noAutofit/>
          </a:bodyPr>
          <a:lstStyle/>
          <a:p>
            <a:r>
              <a:rPr lang="en-US" err="1">
                <a:latin typeface="Flanders Art Sans"/>
              </a:rPr>
              <a:t>Loonmotor</a:t>
            </a:r>
            <a:endParaRPr lang="en-US" err="1"/>
          </a:p>
        </p:txBody>
      </p:sp>
      <p:sp>
        <p:nvSpPr>
          <p:cNvPr id="7" name="Text Placeholder 6">
            <a:extLst>
              <a:ext uri="{FF2B5EF4-FFF2-40B4-BE49-F238E27FC236}">
                <a16:creationId xmlns:a16="http://schemas.microsoft.com/office/drawing/2014/main" id="{B724D29E-688C-4EF7-47CA-B588C7D03993}"/>
              </a:ext>
            </a:extLst>
          </p:cNvPr>
          <p:cNvSpPr>
            <a:spLocks noGrp="1"/>
          </p:cNvSpPr>
          <p:nvPr>
            <p:ph type="body" sz="quarter" idx="14"/>
          </p:nvPr>
        </p:nvSpPr>
        <p:spPr/>
        <p:txBody>
          <a:bodyPr/>
          <a:lstStyle/>
          <a:p>
            <a:endParaRPr lang="en-US"/>
          </a:p>
        </p:txBody>
      </p:sp>
      <p:sp>
        <p:nvSpPr>
          <p:cNvPr id="8" name="Text Placeholder 7">
            <a:extLst>
              <a:ext uri="{FF2B5EF4-FFF2-40B4-BE49-F238E27FC236}">
                <a16:creationId xmlns:a16="http://schemas.microsoft.com/office/drawing/2014/main" id="{494F3694-FE35-B47C-333D-327B201247DC}"/>
              </a:ext>
            </a:extLst>
          </p:cNvPr>
          <p:cNvSpPr>
            <a:spLocks noGrp="1"/>
          </p:cNvSpPr>
          <p:nvPr>
            <p:ph type="body" sz="quarter" idx="15"/>
          </p:nvPr>
        </p:nvSpPr>
        <p:spPr/>
        <p:txBody>
          <a:bodyPr vert="horz" lIns="180000" tIns="2556000" rIns="180000" bIns="45720" rtlCol="0" anchor="t">
            <a:noAutofit/>
          </a:bodyPr>
          <a:lstStyle/>
          <a:p>
            <a:r>
              <a:rPr lang="en-US">
                <a:latin typeface="Flanders Art Sans"/>
              </a:rPr>
              <a:t>Work out rooms VDAB</a:t>
            </a:r>
            <a:endParaRPr lang="en-US"/>
          </a:p>
          <a:p>
            <a:pPr algn="r"/>
            <a:r>
              <a:rPr lang="en-US" sz="2000" u="sng">
                <a:solidFill>
                  <a:srgbClr val="FFEB00"/>
                </a:solidFill>
                <a:hlinkClick r:id="rId4"/>
              </a:rPr>
              <a:t>Work out Room VDAB</a:t>
            </a:r>
            <a:endParaRPr lang="en-US"/>
          </a:p>
        </p:txBody>
      </p:sp>
      <p:sp>
        <p:nvSpPr>
          <p:cNvPr id="9" name="Text Placeholder 8">
            <a:extLst>
              <a:ext uri="{FF2B5EF4-FFF2-40B4-BE49-F238E27FC236}">
                <a16:creationId xmlns:a16="http://schemas.microsoft.com/office/drawing/2014/main" id="{68BC41B0-B759-0F61-90A1-57A7311AE156}"/>
              </a:ext>
            </a:extLst>
          </p:cNvPr>
          <p:cNvSpPr>
            <a:spLocks noGrp="1"/>
          </p:cNvSpPr>
          <p:nvPr>
            <p:ph type="body" sz="quarter" idx="16"/>
          </p:nvPr>
        </p:nvSpPr>
        <p:spPr/>
        <p:txBody>
          <a:bodyPr/>
          <a:lstStyle/>
          <a:p>
            <a:endParaRPr lang="en-US"/>
          </a:p>
        </p:txBody>
      </p:sp>
      <p:pic>
        <p:nvPicPr>
          <p:cNvPr id="15" name="Picture Placeholder 14" descr="Kroon silhouet">
            <a:extLst>
              <a:ext uri="{FF2B5EF4-FFF2-40B4-BE49-F238E27FC236}">
                <a16:creationId xmlns:a16="http://schemas.microsoft.com/office/drawing/2014/main" id="{9667A895-257E-C16A-2BEF-E1F44925BD35}"/>
              </a:ext>
            </a:extLst>
          </p:cNvPr>
          <p:cNvPicPr>
            <a:picLocks noGrp="1" noChangeAspect="1"/>
          </p:cNvPicPr>
          <p:nvPr>
            <p:ph type="pic" sz="quarter" idx="19"/>
          </p:nvPr>
        </p:nvPicPr>
        <p:blipFill>
          <a:blip r:embed="rId5">
            <a:extLst>
              <a:ext uri="{96DAC541-7B7A-43D3-8B79-37D633B846F1}">
                <asvg:svgBlip xmlns:asvg="http://schemas.microsoft.com/office/drawing/2016/SVG/main" r:embed="rId6"/>
              </a:ext>
            </a:extLst>
          </a:blip>
          <a:srcRect/>
          <a:stretch/>
        </p:blipFill>
        <p:spPr>
          <a:xfrm>
            <a:off x="1652102" y="2787368"/>
            <a:ext cx="1004887" cy="1004887"/>
          </a:xfrm>
        </p:spPr>
      </p:pic>
      <p:pic>
        <p:nvPicPr>
          <p:cNvPr id="16" name="Picture Placeholder 15" descr="Euro met effen opvulling">
            <a:extLst>
              <a:ext uri="{FF2B5EF4-FFF2-40B4-BE49-F238E27FC236}">
                <a16:creationId xmlns:a16="http://schemas.microsoft.com/office/drawing/2014/main" id="{04BB2DD1-D20F-5370-7D2F-F0232B37E7D6}"/>
              </a:ext>
            </a:extLst>
          </p:cNvPr>
          <p:cNvPicPr>
            <a:picLocks noGrp="1" noChangeAspect="1"/>
          </p:cNvPicPr>
          <p:nvPr>
            <p:ph type="pic" sz="quarter" idx="20"/>
          </p:nvPr>
        </p:nvPicPr>
        <p:blipFill>
          <a:blip r:embed="rId7">
            <a:extLst>
              <a:ext uri="{96DAC541-7B7A-43D3-8B79-37D633B846F1}">
                <asvg:svgBlip xmlns:asvg="http://schemas.microsoft.com/office/drawing/2016/SVG/main" r:embed="rId8"/>
              </a:ext>
            </a:extLst>
          </a:blip>
          <a:srcRect/>
          <a:stretch/>
        </p:blipFill>
        <p:spPr>
          <a:xfrm>
            <a:off x="5519181" y="2787367"/>
            <a:ext cx="1004887" cy="1004887"/>
          </a:xfrm>
        </p:spPr>
      </p:pic>
      <p:pic>
        <p:nvPicPr>
          <p:cNvPr id="17" name="Picture Placeholder 16" descr="Gloeilamp silhouet">
            <a:extLst>
              <a:ext uri="{FF2B5EF4-FFF2-40B4-BE49-F238E27FC236}">
                <a16:creationId xmlns:a16="http://schemas.microsoft.com/office/drawing/2014/main" id="{0EF9C632-7144-F157-A1FB-BD63CDCDF246}"/>
              </a:ext>
            </a:extLst>
          </p:cNvPr>
          <p:cNvPicPr>
            <a:picLocks noGrp="1" noChangeAspect="1"/>
          </p:cNvPicPr>
          <p:nvPr>
            <p:ph type="pic" sz="quarter" idx="21"/>
          </p:nvPr>
        </p:nvPicPr>
        <p:blipFill>
          <a:blip r:embed="rId9">
            <a:extLst>
              <a:ext uri="{96DAC541-7B7A-43D3-8B79-37D633B846F1}">
                <asvg:svgBlip xmlns:asvg="http://schemas.microsoft.com/office/drawing/2016/SVG/main" r:embed="rId10"/>
              </a:ext>
            </a:extLst>
          </a:blip>
          <a:srcRect/>
          <a:stretch/>
        </p:blipFill>
        <p:spPr>
          <a:xfrm>
            <a:off x="9483952" y="2787368"/>
            <a:ext cx="1004887" cy="1004887"/>
          </a:xfrm>
        </p:spPr>
      </p:pic>
      <p:sp>
        <p:nvSpPr>
          <p:cNvPr id="13" name="Text Placeholder 12">
            <a:extLst>
              <a:ext uri="{FF2B5EF4-FFF2-40B4-BE49-F238E27FC236}">
                <a16:creationId xmlns:a16="http://schemas.microsoft.com/office/drawing/2014/main" id="{52A7E4C5-A6D8-CE81-FCB3-D613C67F6144}"/>
              </a:ext>
            </a:extLst>
          </p:cNvPr>
          <p:cNvSpPr>
            <a:spLocks noGrp="1"/>
          </p:cNvSpPr>
          <p:nvPr>
            <p:ph type="body" sz="quarter" idx="23"/>
          </p:nvPr>
        </p:nvSpPr>
        <p:spPr/>
        <p:txBody>
          <a:bodyPr/>
          <a:lstStyle/>
          <a:p>
            <a:endParaRPr lang="en-US"/>
          </a:p>
        </p:txBody>
      </p:sp>
      <p:sp>
        <p:nvSpPr>
          <p:cNvPr id="14" name="Text Placeholder 13">
            <a:extLst>
              <a:ext uri="{FF2B5EF4-FFF2-40B4-BE49-F238E27FC236}">
                <a16:creationId xmlns:a16="http://schemas.microsoft.com/office/drawing/2014/main" id="{92DEDAEB-4E4A-FF9F-FCB3-25B1512B8528}"/>
              </a:ext>
            </a:extLst>
          </p:cNvPr>
          <p:cNvSpPr>
            <a:spLocks noGrp="1"/>
          </p:cNvSpPr>
          <p:nvPr>
            <p:ph type="body" sz="quarter" idx="24"/>
          </p:nvPr>
        </p:nvSpPr>
        <p:spPr/>
        <p:txBody>
          <a:bodyPr/>
          <a:lstStyle/>
          <a:p>
            <a:endParaRPr lang="en-US"/>
          </a:p>
        </p:txBody>
      </p:sp>
    </p:spTree>
    <p:extLst>
      <p:ext uri="{BB962C8B-B14F-4D97-AF65-F5344CB8AC3E}">
        <p14:creationId xmlns:p14="http://schemas.microsoft.com/office/powerpoint/2010/main" val="2059898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buitenshuis, wiel, Fietswiel, Landvoertuig&#10;&#10;Automatisch gegenereerde beschrijving">
            <a:extLst>
              <a:ext uri="{FF2B5EF4-FFF2-40B4-BE49-F238E27FC236}">
                <a16:creationId xmlns:a16="http://schemas.microsoft.com/office/drawing/2014/main" id="{68872030-44EF-8ABE-199A-948F3CA7EE3F}"/>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38707" t="30" r="9742" b="-30"/>
          <a:stretch/>
        </p:blipFill>
        <p:spPr>
          <a:xfrm>
            <a:off x="367953" y="295254"/>
            <a:ext cx="5747787" cy="6271200"/>
          </a:xfrm>
        </p:spPr>
      </p:pic>
      <p:sp>
        <p:nvSpPr>
          <p:cNvPr id="3" name="Titel 2">
            <a:extLst>
              <a:ext uri="{FF2B5EF4-FFF2-40B4-BE49-F238E27FC236}">
                <a16:creationId xmlns:a16="http://schemas.microsoft.com/office/drawing/2014/main" id="{E30D67D2-CFD7-4297-84CD-59D05446D86A}"/>
              </a:ext>
            </a:extLst>
          </p:cNvPr>
          <p:cNvSpPr>
            <a:spLocks noGrp="1"/>
          </p:cNvSpPr>
          <p:nvPr>
            <p:ph type="ctrTitle"/>
          </p:nvPr>
        </p:nvSpPr>
        <p:spPr/>
        <p:txBody>
          <a:bodyPr/>
          <a:lstStyle/>
          <a:p>
            <a:r>
              <a:rPr lang="en-GB" err="1">
                <a:latin typeface="FlandersArtSans-Bold"/>
              </a:rPr>
              <a:t>Bedrijfsfiets</a:t>
            </a:r>
            <a:r>
              <a:rPr lang="en-GB">
                <a:latin typeface="FlandersArtSans-Bold"/>
              </a:rPr>
              <a:t>: wat </a:t>
            </a:r>
            <a:r>
              <a:rPr lang="en-GB" err="1">
                <a:latin typeface="FlandersArtSans-Bold"/>
              </a:rPr>
              <a:t>verandert</a:t>
            </a:r>
            <a:r>
              <a:rPr lang="en-GB">
                <a:latin typeface="FlandersArtSans-Bold"/>
              </a:rPr>
              <a:t> er?</a:t>
            </a:r>
            <a:endParaRPr lang="en-GB"/>
          </a:p>
        </p:txBody>
      </p:sp>
      <p:sp>
        <p:nvSpPr>
          <p:cNvPr id="4" name="Ondertitel 3">
            <a:extLst>
              <a:ext uri="{FF2B5EF4-FFF2-40B4-BE49-F238E27FC236}">
                <a16:creationId xmlns:a16="http://schemas.microsoft.com/office/drawing/2014/main" id="{24A2FF5B-7150-4EBE-B212-35794E5B387F}"/>
              </a:ext>
            </a:extLst>
          </p:cNvPr>
          <p:cNvSpPr>
            <a:spLocks noGrp="1"/>
          </p:cNvSpPr>
          <p:nvPr>
            <p:ph type="subTitle" idx="1"/>
          </p:nvPr>
        </p:nvSpPr>
        <p:spPr/>
        <p:txBody>
          <a:bodyPr vert="horz" lIns="0" tIns="0" rIns="0" bIns="45720" rtlCol="0" anchor="t">
            <a:noAutofit/>
          </a:bodyPr>
          <a:lstStyle/>
          <a:p>
            <a:r>
              <a:rPr lang="en-GB"/>
              <a:t>Arne Rossel - </a:t>
            </a:r>
            <a:r>
              <a:rPr lang="en-GB" err="1"/>
              <a:t>Projectleider</a:t>
            </a:r>
          </a:p>
        </p:txBody>
      </p:sp>
    </p:spTree>
    <p:custDataLst>
      <p:tags r:id="rId1"/>
    </p:custDataLst>
    <p:extLst>
      <p:ext uri="{BB962C8B-B14F-4D97-AF65-F5344CB8AC3E}">
        <p14:creationId xmlns:p14="http://schemas.microsoft.com/office/powerpoint/2010/main" val="1188443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24C72432-BCB9-4AC4-9A8F-A5613AA6A872}"/>
              </a:ext>
            </a:extLst>
          </p:cNvPr>
          <p:cNvSpPr>
            <a:spLocks noGrp="1"/>
          </p:cNvSpPr>
          <p:nvPr>
            <p:ph type="pic" sz="quarter" idx="10"/>
          </p:nvPr>
        </p:nvSpPr>
        <p:spPr/>
      </p:sp>
      <p:sp>
        <p:nvSpPr>
          <p:cNvPr id="4" name="Tijdelijke aanduiding voor tekst 3">
            <a:extLst>
              <a:ext uri="{FF2B5EF4-FFF2-40B4-BE49-F238E27FC236}">
                <a16:creationId xmlns:a16="http://schemas.microsoft.com/office/drawing/2014/main" id="{1526F827-DCA5-4933-9E3B-57C54809A9F1}"/>
              </a:ext>
            </a:extLst>
          </p:cNvPr>
          <p:cNvSpPr>
            <a:spLocks noGrp="1"/>
          </p:cNvSpPr>
          <p:nvPr>
            <p:ph type="body" sz="quarter" idx="11"/>
          </p:nvPr>
        </p:nvSpPr>
        <p:spPr/>
        <p:txBody>
          <a:bodyPr/>
          <a:lstStyle/>
          <a:p>
            <a:r>
              <a:rPr lang="en-GB" err="1">
                <a:latin typeface="Flanders Art Sans"/>
              </a:rPr>
              <a:t>Grootste</a:t>
            </a:r>
            <a:r>
              <a:rPr lang="en-GB">
                <a:latin typeface="Flanders Art Sans"/>
              </a:rPr>
              <a:t> </a:t>
            </a:r>
            <a:r>
              <a:rPr lang="en-GB" err="1">
                <a:latin typeface="Flanders Art Sans"/>
              </a:rPr>
              <a:t>veranderingen</a:t>
            </a:r>
            <a:endParaRPr lang="en-GB"/>
          </a:p>
        </p:txBody>
      </p:sp>
      <p:sp>
        <p:nvSpPr>
          <p:cNvPr id="2" name="Titel 1">
            <a:extLst>
              <a:ext uri="{FF2B5EF4-FFF2-40B4-BE49-F238E27FC236}">
                <a16:creationId xmlns:a16="http://schemas.microsoft.com/office/drawing/2014/main" id="{4B026847-4498-4592-BC3E-9BE3AD191B34}"/>
              </a:ext>
            </a:extLst>
          </p:cNvPr>
          <p:cNvSpPr>
            <a:spLocks noGrp="1"/>
          </p:cNvSpPr>
          <p:nvPr>
            <p:ph type="title"/>
          </p:nvPr>
        </p:nvSpPr>
        <p:spPr/>
        <p:txBody>
          <a:bodyPr/>
          <a:lstStyle/>
          <a:p>
            <a:r>
              <a:rPr lang="en-GB"/>
              <a:t>Agenda</a:t>
            </a:r>
          </a:p>
        </p:txBody>
      </p:sp>
      <p:sp>
        <p:nvSpPr>
          <p:cNvPr id="5" name="Tijdelijke aanduiding voor tekst 4">
            <a:extLst>
              <a:ext uri="{FF2B5EF4-FFF2-40B4-BE49-F238E27FC236}">
                <a16:creationId xmlns:a16="http://schemas.microsoft.com/office/drawing/2014/main" id="{A3E2D8C6-D49E-4F97-A99E-2587CAD53CC5}"/>
              </a:ext>
            </a:extLst>
          </p:cNvPr>
          <p:cNvSpPr>
            <a:spLocks noGrp="1"/>
          </p:cNvSpPr>
          <p:nvPr>
            <p:ph type="body" sz="quarter" idx="12"/>
          </p:nvPr>
        </p:nvSpPr>
        <p:spPr/>
        <p:txBody>
          <a:bodyPr/>
          <a:lstStyle/>
          <a:p>
            <a:endParaRPr lang="en-GB"/>
          </a:p>
        </p:txBody>
      </p:sp>
      <p:sp>
        <p:nvSpPr>
          <p:cNvPr id="6" name="Tijdelijke aanduiding voor tekst 5">
            <a:extLst>
              <a:ext uri="{FF2B5EF4-FFF2-40B4-BE49-F238E27FC236}">
                <a16:creationId xmlns:a16="http://schemas.microsoft.com/office/drawing/2014/main" id="{861D297F-41CF-4D7D-9681-9C66DADA1619}"/>
              </a:ext>
            </a:extLst>
          </p:cNvPr>
          <p:cNvSpPr>
            <a:spLocks noGrp="1"/>
          </p:cNvSpPr>
          <p:nvPr>
            <p:ph type="body" sz="quarter" idx="13"/>
          </p:nvPr>
        </p:nvSpPr>
        <p:spPr/>
        <p:txBody>
          <a:bodyPr/>
          <a:lstStyle/>
          <a:p>
            <a:r>
              <a:rPr lang="en-GB">
                <a:latin typeface="Flanders Art Sans"/>
              </a:rPr>
              <a:t>Data op </a:t>
            </a:r>
            <a:r>
              <a:rPr lang="en-GB" err="1">
                <a:latin typeface="Flanders Art Sans"/>
              </a:rPr>
              <a:t>een</a:t>
            </a:r>
            <a:r>
              <a:rPr lang="en-GB">
                <a:latin typeface="Flanders Art Sans"/>
              </a:rPr>
              <a:t> </a:t>
            </a:r>
            <a:r>
              <a:rPr lang="en-GB" err="1">
                <a:latin typeface="Flanders Art Sans"/>
              </a:rPr>
              <a:t>rijtje</a:t>
            </a:r>
            <a:endParaRPr lang="en-GB"/>
          </a:p>
        </p:txBody>
      </p:sp>
      <p:sp>
        <p:nvSpPr>
          <p:cNvPr id="7" name="Tijdelijke aanduiding voor tekst 6">
            <a:extLst>
              <a:ext uri="{FF2B5EF4-FFF2-40B4-BE49-F238E27FC236}">
                <a16:creationId xmlns:a16="http://schemas.microsoft.com/office/drawing/2014/main" id="{E0964A18-57BD-486E-8B7C-99A2A3A3173C}"/>
              </a:ext>
            </a:extLst>
          </p:cNvPr>
          <p:cNvSpPr>
            <a:spLocks noGrp="1"/>
          </p:cNvSpPr>
          <p:nvPr>
            <p:ph type="body" sz="quarter" idx="14"/>
          </p:nvPr>
        </p:nvSpPr>
        <p:spPr/>
        <p:txBody>
          <a:bodyPr/>
          <a:lstStyle/>
          <a:p>
            <a:endParaRPr lang="en-GB"/>
          </a:p>
        </p:txBody>
      </p:sp>
      <p:sp>
        <p:nvSpPr>
          <p:cNvPr id="8" name="Tijdelijke aanduiding voor tekst 7">
            <a:extLst>
              <a:ext uri="{FF2B5EF4-FFF2-40B4-BE49-F238E27FC236}">
                <a16:creationId xmlns:a16="http://schemas.microsoft.com/office/drawing/2014/main" id="{ABFC3DBE-2FFC-457C-BB25-54A34B344538}"/>
              </a:ext>
            </a:extLst>
          </p:cNvPr>
          <p:cNvSpPr>
            <a:spLocks noGrp="1"/>
          </p:cNvSpPr>
          <p:nvPr>
            <p:ph type="body" sz="quarter" idx="15"/>
          </p:nvPr>
        </p:nvSpPr>
        <p:spPr/>
        <p:txBody>
          <a:bodyPr/>
          <a:lstStyle/>
          <a:p>
            <a:r>
              <a:rPr lang="en-GB" err="1">
                <a:latin typeface="Flanders Art Sans"/>
              </a:rPr>
              <a:t>Simulaties</a:t>
            </a:r>
            <a:endParaRPr lang="en-GB"/>
          </a:p>
        </p:txBody>
      </p:sp>
      <p:sp>
        <p:nvSpPr>
          <p:cNvPr id="9" name="Tijdelijke aanduiding voor tekst 8">
            <a:extLst>
              <a:ext uri="{FF2B5EF4-FFF2-40B4-BE49-F238E27FC236}">
                <a16:creationId xmlns:a16="http://schemas.microsoft.com/office/drawing/2014/main" id="{A99E764E-5C17-4557-9E91-F3B94FD10DE3}"/>
              </a:ext>
            </a:extLst>
          </p:cNvPr>
          <p:cNvSpPr>
            <a:spLocks noGrp="1"/>
          </p:cNvSpPr>
          <p:nvPr>
            <p:ph type="body" sz="quarter" idx="16"/>
          </p:nvPr>
        </p:nvSpPr>
        <p:spPr/>
        <p:txBody>
          <a:bodyPr/>
          <a:lstStyle/>
          <a:p>
            <a:endParaRPr lang="en-GB"/>
          </a:p>
        </p:txBody>
      </p:sp>
      <p:sp>
        <p:nvSpPr>
          <p:cNvPr id="10" name="Tijdelijke aanduiding voor tekst 9">
            <a:extLst>
              <a:ext uri="{FF2B5EF4-FFF2-40B4-BE49-F238E27FC236}">
                <a16:creationId xmlns:a16="http://schemas.microsoft.com/office/drawing/2014/main" id="{B353C8E0-63D4-478C-9236-F5FC61F52BC5}"/>
              </a:ext>
            </a:extLst>
          </p:cNvPr>
          <p:cNvSpPr>
            <a:spLocks noGrp="1"/>
          </p:cNvSpPr>
          <p:nvPr>
            <p:ph type="body" sz="quarter" idx="17"/>
          </p:nvPr>
        </p:nvSpPr>
        <p:spPr/>
        <p:txBody>
          <a:bodyPr/>
          <a:lstStyle/>
          <a:p>
            <a:r>
              <a:rPr lang="en-GB">
                <a:latin typeface="Flanders Art Sans"/>
              </a:rPr>
              <a:t>Communicatie</a:t>
            </a:r>
            <a:endParaRPr lang="en-GB"/>
          </a:p>
        </p:txBody>
      </p:sp>
      <p:sp>
        <p:nvSpPr>
          <p:cNvPr id="11" name="Tijdelijke aanduiding voor tekst 10">
            <a:extLst>
              <a:ext uri="{FF2B5EF4-FFF2-40B4-BE49-F238E27FC236}">
                <a16:creationId xmlns:a16="http://schemas.microsoft.com/office/drawing/2014/main" id="{A35619A5-F864-40D7-B530-AF4ED9188399}"/>
              </a:ext>
            </a:extLst>
          </p:cNvPr>
          <p:cNvSpPr>
            <a:spLocks noGrp="1"/>
          </p:cNvSpPr>
          <p:nvPr>
            <p:ph type="body" sz="quarter" idx="18"/>
          </p:nvPr>
        </p:nvSpPr>
        <p:spPr/>
        <p:txBody>
          <a:bodyPr/>
          <a:lstStyle/>
          <a:p>
            <a:endParaRPr lang="en-GB"/>
          </a:p>
        </p:txBody>
      </p:sp>
      <p:sp>
        <p:nvSpPr>
          <p:cNvPr id="12" name="Tijdelijke aanduiding voor tekst 11">
            <a:extLst>
              <a:ext uri="{FF2B5EF4-FFF2-40B4-BE49-F238E27FC236}">
                <a16:creationId xmlns:a16="http://schemas.microsoft.com/office/drawing/2014/main" id="{23B9F930-B030-49E8-89EF-B7711E8523FA}"/>
              </a:ext>
            </a:extLst>
          </p:cNvPr>
          <p:cNvSpPr>
            <a:spLocks noGrp="1"/>
          </p:cNvSpPr>
          <p:nvPr>
            <p:ph type="body" sz="quarter" idx="19"/>
          </p:nvPr>
        </p:nvSpPr>
        <p:spPr/>
        <p:txBody>
          <a:bodyPr/>
          <a:lstStyle/>
          <a:p>
            <a:r>
              <a:rPr lang="en-GB" err="1">
                <a:latin typeface="Flanders Art Sans"/>
              </a:rPr>
              <a:t>Vragen</a:t>
            </a:r>
            <a:endParaRPr lang="en-GB" err="1"/>
          </a:p>
        </p:txBody>
      </p:sp>
      <p:sp>
        <p:nvSpPr>
          <p:cNvPr id="13" name="Tijdelijke aanduiding voor tekst 12">
            <a:extLst>
              <a:ext uri="{FF2B5EF4-FFF2-40B4-BE49-F238E27FC236}">
                <a16:creationId xmlns:a16="http://schemas.microsoft.com/office/drawing/2014/main" id="{C268FA6E-DC8E-459B-8ACF-C582135EAC81}"/>
              </a:ext>
            </a:extLst>
          </p:cNvPr>
          <p:cNvSpPr>
            <a:spLocks noGrp="1"/>
          </p:cNvSpPr>
          <p:nvPr>
            <p:ph type="body" sz="quarter" idx="20"/>
          </p:nvPr>
        </p:nvSpPr>
        <p:spPr/>
        <p:txBody>
          <a:bodyPr/>
          <a:lstStyle/>
          <a:p>
            <a:endParaRPr lang="en-GB"/>
          </a:p>
        </p:txBody>
      </p:sp>
      <p:sp>
        <p:nvSpPr>
          <p:cNvPr id="16" name="Tijdelijke aanduiding voor tekst 15">
            <a:extLst>
              <a:ext uri="{FF2B5EF4-FFF2-40B4-BE49-F238E27FC236}">
                <a16:creationId xmlns:a16="http://schemas.microsoft.com/office/drawing/2014/main" id="{21A63C50-DF11-4F33-AE71-0D0CA39D7F59}"/>
              </a:ext>
            </a:extLst>
          </p:cNvPr>
          <p:cNvSpPr>
            <a:spLocks noGrp="1"/>
          </p:cNvSpPr>
          <p:nvPr>
            <p:ph type="body" sz="quarter" idx="29"/>
          </p:nvPr>
        </p:nvSpPr>
        <p:spPr/>
        <p:txBody>
          <a:bodyPr/>
          <a:lstStyle/>
          <a:p>
            <a:endParaRPr lang="en-GB"/>
          </a:p>
        </p:txBody>
      </p:sp>
      <p:sp>
        <p:nvSpPr>
          <p:cNvPr id="36" name="Tijdelijke aanduiding voor tekst 35">
            <a:extLst>
              <a:ext uri="{FF2B5EF4-FFF2-40B4-BE49-F238E27FC236}">
                <a16:creationId xmlns:a16="http://schemas.microsoft.com/office/drawing/2014/main" id="{576FDC3C-CC4B-404C-88D5-D256538C0743}"/>
              </a:ext>
            </a:extLst>
          </p:cNvPr>
          <p:cNvSpPr>
            <a:spLocks noGrp="1"/>
          </p:cNvSpPr>
          <p:nvPr>
            <p:ph type="body" sz="quarter" idx="30"/>
          </p:nvPr>
        </p:nvSpPr>
        <p:spPr/>
        <p:txBody>
          <a:bodyPr/>
          <a:lstStyle/>
          <a:p>
            <a:endParaRPr lang="en-GB"/>
          </a:p>
        </p:txBody>
      </p:sp>
      <p:sp>
        <p:nvSpPr>
          <p:cNvPr id="38" name="Tijdelijke aanduiding voor tekst 37">
            <a:extLst>
              <a:ext uri="{FF2B5EF4-FFF2-40B4-BE49-F238E27FC236}">
                <a16:creationId xmlns:a16="http://schemas.microsoft.com/office/drawing/2014/main" id="{C562A9B2-3CD0-4C2A-8074-A2292C2B916C}"/>
              </a:ext>
            </a:extLst>
          </p:cNvPr>
          <p:cNvSpPr>
            <a:spLocks noGrp="1"/>
          </p:cNvSpPr>
          <p:nvPr>
            <p:ph type="body" sz="quarter" idx="31"/>
          </p:nvPr>
        </p:nvSpPr>
        <p:spPr/>
        <p:txBody>
          <a:bodyPr/>
          <a:lstStyle/>
          <a:p>
            <a:endParaRPr lang="en-GB"/>
          </a:p>
        </p:txBody>
      </p:sp>
      <p:sp>
        <p:nvSpPr>
          <p:cNvPr id="39" name="Tijdelijke aanduiding voor tekst 38">
            <a:extLst>
              <a:ext uri="{FF2B5EF4-FFF2-40B4-BE49-F238E27FC236}">
                <a16:creationId xmlns:a16="http://schemas.microsoft.com/office/drawing/2014/main" id="{1C0F6BBF-0199-4D90-B5DD-B36A3D759494}"/>
              </a:ext>
            </a:extLst>
          </p:cNvPr>
          <p:cNvSpPr>
            <a:spLocks noGrp="1"/>
          </p:cNvSpPr>
          <p:nvPr>
            <p:ph type="body" sz="quarter" idx="32"/>
          </p:nvPr>
        </p:nvSpPr>
        <p:spPr/>
        <p:txBody>
          <a:bodyPr/>
          <a:lstStyle/>
          <a:p>
            <a:endParaRPr lang="en-GB"/>
          </a:p>
        </p:txBody>
      </p:sp>
      <p:sp>
        <p:nvSpPr>
          <p:cNvPr id="40" name="Tijdelijke aanduiding voor tekst 39">
            <a:extLst>
              <a:ext uri="{FF2B5EF4-FFF2-40B4-BE49-F238E27FC236}">
                <a16:creationId xmlns:a16="http://schemas.microsoft.com/office/drawing/2014/main" id="{BC9C40F8-D445-4FA2-B459-D9F8C44C5B06}"/>
              </a:ext>
            </a:extLst>
          </p:cNvPr>
          <p:cNvSpPr>
            <a:spLocks noGrp="1"/>
          </p:cNvSpPr>
          <p:nvPr>
            <p:ph type="body" sz="quarter" idx="33"/>
          </p:nvPr>
        </p:nvSpPr>
        <p:spPr/>
        <p:txBody>
          <a:bodyPr/>
          <a:lstStyle/>
          <a:p>
            <a:endParaRPr lang="en-GB"/>
          </a:p>
        </p:txBody>
      </p:sp>
    </p:spTree>
    <p:custDataLst>
      <p:tags r:id="rId1"/>
    </p:custDataLst>
    <p:extLst>
      <p:ext uri="{BB962C8B-B14F-4D97-AF65-F5344CB8AC3E}">
        <p14:creationId xmlns:p14="http://schemas.microsoft.com/office/powerpoint/2010/main" val="342027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EC88F2-EE93-49A3-A58D-176D5B28F0E3}"/>
              </a:ext>
            </a:extLst>
          </p:cNvPr>
          <p:cNvSpPr>
            <a:spLocks noGrp="1"/>
          </p:cNvSpPr>
          <p:nvPr>
            <p:ph type="title"/>
          </p:nvPr>
        </p:nvSpPr>
        <p:spPr/>
        <p:txBody>
          <a:bodyPr/>
          <a:lstStyle/>
          <a:p>
            <a:r>
              <a:rPr lang="nl-BE" b="1">
                <a:latin typeface="FlandersArtSans-Bold"/>
              </a:rPr>
              <a:t>Belangrijk: w</a:t>
            </a:r>
            <a:r>
              <a:rPr lang="nl-BE">
                <a:latin typeface="FlandersArtSans-Bold"/>
              </a:rPr>
              <a:t>ie bij KBC Autolease een (lopend) contract heeft, behoudt dat contract.</a:t>
            </a:r>
            <a:endParaRPr lang="nl-BE"/>
          </a:p>
        </p:txBody>
      </p:sp>
    </p:spTree>
    <p:extLst>
      <p:ext uri="{BB962C8B-B14F-4D97-AF65-F5344CB8AC3E}">
        <p14:creationId xmlns:p14="http://schemas.microsoft.com/office/powerpoint/2010/main" val="233289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afbeelding 14">
            <a:extLst>
              <a:ext uri="{FF2B5EF4-FFF2-40B4-BE49-F238E27FC236}">
                <a16:creationId xmlns:a16="http://schemas.microsoft.com/office/drawing/2014/main" id="{4C24EF34-2AA5-44FF-8886-46831C1AB79D}"/>
              </a:ext>
            </a:extLst>
          </p:cNvPr>
          <p:cNvSpPr>
            <a:spLocks noGrp="1"/>
          </p:cNvSpPr>
          <p:nvPr>
            <p:ph type="pic" sz="quarter" idx="10"/>
          </p:nvPr>
        </p:nvSpPr>
        <p:spPr/>
      </p:sp>
      <p:sp>
        <p:nvSpPr>
          <p:cNvPr id="16" name="Tijdelijke aanduiding voor tekst 15">
            <a:extLst>
              <a:ext uri="{FF2B5EF4-FFF2-40B4-BE49-F238E27FC236}">
                <a16:creationId xmlns:a16="http://schemas.microsoft.com/office/drawing/2014/main" id="{3AEC6672-3271-498A-A08B-AB3A67EEE54A}"/>
              </a:ext>
            </a:extLst>
          </p:cNvPr>
          <p:cNvSpPr>
            <a:spLocks noGrp="1"/>
          </p:cNvSpPr>
          <p:nvPr>
            <p:ph type="body" sz="quarter" idx="11"/>
          </p:nvPr>
        </p:nvSpPr>
        <p:spPr/>
        <p:txBody>
          <a:bodyPr vert="horz" lIns="180000" tIns="2556000" rIns="180000" bIns="45720" rtlCol="0" anchor="t">
            <a:noAutofit/>
          </a:bodyPr>
          <a:lstStyle/>
          <a:p>
            <a:r>
              <a:rPr lang="nl-BE" dirty="0">
                <a:latin typeface="Flanders Art Sans"/>
              </a:rPr>
              <a:t>“servicebudget" (het vroegere “onderhouds-pakket") is</a:t>
            </a:r>
          </a:p>
          <a:p>
            <a:r>
              <a:rPr lang="nl-BE" dirty="0">
                <a:latin typeface="Flanders Art Sans"/>
              </a:rPr>
              <a:t>overdraagbaar</a:t>
            </a:r>
            <a:endParaRPr lang="nl-BE" dirty="0"/>
          </a:p>
        </p:txBody>
      </p:sp>
      <p:sp>
        <p:nvSpPr>
          <p:cNvPr id="17" name="Tijdelijke aanduiding voor tekst 16">
            <a:extLst>
              <a:ext uri="{FF2B5EF4-FFF2-40B4-BE49-F238E27FC236}">
                <a16:creationId xmlns:a16="http://schemas.microsoft.com/office/drawing/2014/main" id="{2A1E6623-9F8A-4F75-AA98-B9CD8141D2C6}"/>
              </a:ext>
            </a:extLst>
          </p:cNvPr>
          <p:cNvSpPr>
            <a:spLocks noGrp="1"/>
          </p:cNvSpPr>
          <p:nvPr>
            <p:ph type="body" sz="quarter" idx="12"/>
          </p:nvPr>
        </p:nvSpPr>
        <p:spPr/>
        <p:txBody>
          <a:bodyPr/>
          <a:lstStyle/>
          <a:p>
            <a:endParaRPr lang="nl-BE"/>
          </a:p>
        </p:txBody>
      </p:sp>
      <p:sp>
        <p:nvSpPr>
          <p:cNvPr id="18" name="Tijdelijke aanduiding voor tekst 17">
            <a:extLst>
              <a:ext uri="{FF2B5EF4-FFF2-40B4-BE49-F238E27FC236}">
                <a16:creationId xmlns:a16="http://schemas.microsoft.com/office/drawing/2014/main" id="{04259DBD-49B2-483C-9400-1E2B6D1B2CA5}"/>
              </a:ext>
            </a:extLst>
          </p:cNvPr>
          <p:cNvSpPr>
            <a:spLocks noGrp="1"/>
          </p:cNvSpPr>
          <p:nvPr>
            <p:ph type="body" sz="quarter" idx="13"/>
          </p:nvPr>
        </p:nvSpPr>
        <p:spPr>
          <a:xfrm>
            <a:off x="2735756" y="2102485"/>
            <a:ext cx="1991923" cy="3996055"/>
          </a:xfrm>
        </p:spPr>
        <p:txBody>
          <a:bodyPr vert="horz" lIns="180000" tIns="2556000" rIns="180000" bIns="45720" rtlCol="0" anchor="t">
            <a:noAutofit/>
          </a:bodyPr>
          <a:lstStyle/>
          <a:p>
            <a:r>
              <a:rPr lang="nl-BE">
                <a:latin typeface="Flanders Art Sans"/>
              </a:rPr>
              <a:t>vroegtijdige beëindiging – </a:t>
            </a:r>
            <a:r>
              <a:rPr lang="nl-BE" err="1">
                <a:latin typeface="Flanders Art Sans"/>
              </a:rPr>
              <a:t>verbrekings-vergoeding</a:t>
            </a:r>
            <a:endParaRPr lang="nl-BE"/>
          </a:p>
        </p:txBody>
      </p:sp>
      <p:sp>
        <p:nvSpPr>
          <p:cNvPr id="19" name="Tijdelijke aanduiding voor tekst 18">
            <a:extLst>
              <a:ext uri="{FF2B5EF4-FFF2-40B4-BE49-F238E27FC236}">
                <a16:creationId xmlns:a16="http://schemas.microsoft.com/office/drawing/2014/main" id="{FEB1DA6D-85C6-4AFD-A979-0A0B1FB1F2CE}"/>
              </a:ext>
            </a:extLst>
          </p:cNvPr>
          <p:cNvSpPr>
            <a:spLocks noGrp="1"/>
          </p:cNvSpPr>
          <p:nvPr>
            <p:ph type="body" sz="quarter" idx="14"/>
          </p:nvPr>
        </p:nvSpPr>
        <p:spPr/>
        <p:txBody>
          <a:bodyPr/>
          <a:lstStyle/>
          <a:p>
            <a:endParaRPr lang="nl-BE"/>
          </a:p>
        </p:txBody>
      </p:sp>
      <p:sp>
        <p:nvSpPr>
          <p:cNvPr id="20" name="Tijdelijke aanduiding voor tekst 19">
            <a:extLst>
              <a:ext uri="{FF2B5EF4-FFF2-40B4-BE49-F238E27FC236}">
                <a16:creationId xmlns:a16="http://schemas.microsoft.com/office/drawing/2014/main" id="{C8727986-9662-46E7-84C6-FDDD70036DCB}"/>
              </a:ext>
            </a:extLst>
          </p:cNvPr>
          <p:cNvSpPr>
            <a:spLocks noGrp="1"/>
          </p:cNvSpPr>
          <p:nvPr>
            <p:ph type="body" sz="quarter" idx="15"/>
          </p:nvPr>
        </p:nvSpPr>
        <p:spPr>
          <a:xfrm>
            <a:off x="5100038" y="2102485"/>
            <a:ext cx="1991923" cy="3996055"/>
          </a:xfrm>
        </p:spPr>
        <p:txBody>
          <a:bodyPr vert="horz" lIns="180000" tIns="2556000" rIns="180000" bIns="45720" rtlCol="0" anchor="t">
            <a:noAutofit/>
          </a:bodyPr>
          <a:lstStyle/>
          <a:p>
            <a:r>
              <a:rPr lang="nl-BE">
                <a:latin typeface="Flanders Art Sans"/>
              </a:rPr>
              <a:t>diefstal-verzekering</a:t>
            </a:r>
            <a:endParaRPr lang="nl-BE"/>
          </a:p>
        </p:txBody>
      </p:sp>
      <p:sp>
        <p:nvSpPr>
          <p:cNvPr id="21" name="Tijdelijke aanduiding voor tekst 20">
            <a:extLst>
              <a:ext uri="{FF2B5EF4-FFF2-40B4-BE49-F238E27FC236}">
                <a16:creationId xmlns:a16="http://schemas.microsoft.com/office/drawing/2014/main" id="{EEA6BE57-B832-4E91-BC1E-88C4A9B97DE9}"/>
              </a:ext>
            </a:extLst>
          </p:cNvPr>
          <p:cNvSpPr>
            <a:spLocks noGrp="1"/>
          </p:cNvSpPr>
          <p:nvPr>
            <p:ph type="body" sz="quarter" idx="16"/>
          </p:nvPr>
        </p:nvSpPr>
        <p:spPr/>
        <p:txBody>
          <a:bodyPr/>
          <a:lstStyle/>
          <a:p>
            <a:endParaRPr lang="nl-BE"/>
          </a:p>
        </p:txBody>
      </p:sp>
      <p:sp>
        <p:nvSpPr>
          <p:cNvPr id="22" name="Tijdelijke aanduiding voor tekst 21">
            <a:extLst>
              <a:ext uri="{FF2B5EF4-FFF2-40B4-BE49-F238E27FC236}">
                <a16:creationId xmlns:a16="http://schemas.microsoft.com/office/drawing/2014/main" id="{9C29CAA3-C6A4-4C72-86D9-09FBB2888A04}"/>
              </a:ext>
            </a:extLst>
          </p:cNvPr>
          <p:cNvSpPr>
            <a:spLocks noGrp="1"/>
          </p:cNvSpPr>
          <p:nvPr>
            <p:ph type="body" sz="quarter" idx="17"/>
          </p:nvPr>
        </p:nvSpPr>
        <p:spPr/>
        <p:txBody>
          <a:bodyPr vert="horz" lIns="180000" tIns="2556000" rIns="180000" bIns="45720" rtlCol="0" anchor="t">
            <a:noAutofit/>
          </a:bodyPr>
          <a:lstStyle/>
          <a:p>
            <a:r>
              <a:rPr lang="nl-BE">
                <a:latin typeface="Flanders Art Sans"/>
              </a:rPr>
              <a:t>accessoires</a:t>
            </a:r>
            <a:endParaRPr lang="nl-NL"/>
          </a:p>
        </p:txBody>
      </p:sp>
      <p:sp>
        <p:nvSpPr>
          <p:cNvPr id="23" name="Tijdelijke aanduiding voor tekst 22">
            <a:extLst>
              <a:ext uri="{FF2B5EF4-FFF2-40B4-BE49-F238E27FC236}">
                <a16:creationId xmlns:a16="http://schemas.microsoft.com/office/drawing/2014/main" id="{A66139E8-D514-4B45-9A9D-65DCEC3EECB4}"/>
              </a:ext>
            </a:extLst>
          </p:cNvPr>
          <p:cNvSpPr>
            <a:spLocks noGrp="1"/>
          </p:cNvSpPr>
          <p:nvPr>
            <p:ph type="body" sz="quarter" idx="18"/>
          </p:nvPr>
        </p:nvSpPr>
        <p:spPr/>
        <p:txBody>
          <a:bodyPr/>
          <a:lstStyle/>
          <a:p>
            <a:endParaRPr lang="nl-BE"/>
          </a:p>
        </p:txBody>
      </p:sp>
      <p:sp>
        <p:nvSpPr>
          <p:cNvPr id="24" name="Tijdelijke aanduiding voor tekst 23">
            <a:extLst>
              <a:ext uri="{FF2B5EF4-FFF2-40B4-BE49-F238E27FC236}">
                <a16:creationId xmlns:a16="http://schemas.microsoft.com/office/drawing/2014/main" id="{B48E4D3D-E9C9-4E0A-8727-84A28DD6BC84}"/>
              </a:ext>
            </a:extLst>
          </p:cNvPr>
          <p:cNvSpPr>
            <a:spLocks noGrp="1"/>
          </p:cNvSpPr>
          <p:nvPr>
            <p:ph type="body" sz="quarter" idx="19"/>
          </p:nvPr>
        </p:nvSpPr>
        <p:spPr/>
        <p:txBody>
          <a:bodyPr vert="horz" lIns="180000" tIns="2556000" rIns="180000" bIns="45720" rtlCol="0" anchor="t">
            <a:noAutofit/>
          </a:bodyPr>
          <a:lstStyle/>
          <a:p>
            <a:r>
              <a:rPr lang="nl-BE">
                <a:latin typeface="Flanders Art Sans"/>
              </a:rPr>
              <a:t>geen 10% korting</a:t>
            </a:r>
            <a:endParaRPr lang="nl-BE"/>
          </a:p>
        </p:txBody>
      </p:sp>
      <p:sp>
        <p:nvSpPr>
          <p:cNvPr id="25" name="Tijdelijke aanduiding voor tekst 24">
            <a:extLst>
              <a:ext uri="{FF2B5EF4-FFF2-40B4-BE49-F238E27FC236}">
                <a16:creationId xmlns:a16="http://schemas.microsoft.com/office/drawing/2014/main" id="{37188468-F658-4429-A8F6-8D189DDADBCE}"/>
              </a:ext>
            </a:extLst>
          </p:cNvPr>
          <p:cNvSpPr>
            <a:spLocks noGrp="1"/>
          </p:cNvSpPr>
          <p:nvPr>
            <p:ph type="body" sz="quarter" idx="20"/>
          </p:nvPr>
        </p:nvSpPr>
        <p:spPr/>
        <p:txBody>
          <a:bodyPr/>
          <a:lstStyle/>
          <a:p>
            <a:endParaRPr lang="nl-BE"/>
          </a:p>
        </p:txBody>
      </p:sp>
      <p:sp>
        <p:nvSpPr>
          <p:cNvPr id="26" name="Tijdelijke aanduiding voor afbeelding 25">
            <a:extLst>
              <a:ext uri="{FF2B5EF4-FFF2-40B4-BE49-F238E27FC236}">
                <a16:creationId xmlns:a16="http://schemas.microsoft.com/office/drawing/2014/main" id="{73EA9379-7D37-456C-917E-7A0913C80999}"/>
              </a:ext>
            </a:extLst>
          </p:cNvPr>
          <p:cNvSpPr>
            <a:spLocks noGrp="1"/>
          </p:cNvSpPr>
          <p:nvPr>
            <p:ph type="pic" sz="quarter" idx="21"/>
          </p:nvPr>
        </p:nvSpPr>
        <p:spPr/>
      </p:sp>
      <p:sp>
        <p:nvSpPr>
          <p:cNvPr id="27" name="Tijdelijke aanduiding voor afbeelding 26">
            <a:extLst>
              <a:ext uri="{FF2B5EF4-FFF2-40B4-BE49-F238E27FC236}">
                <a16:creationId xmlns:a16="http://schemas.microsoft.com/office/drawing/2014/main" id="{4082B2CA-0069-4DEE-848A-4B13D254F3BE}"/>
              </a:ext>
            </a:extLst>
          </p:cNvPr>
          <p:cNvSpPr>
            <a:spLocks noGrp="1"/>
          </p:cNvSpPr>
          <p:nvPr>
            <p:ph type="pic" sz="quarter" idx="22"/>
          </p:nvPr>
        </p:nvSpPr>
        <p:spPr/>
      </p:sp>
      <p:sp>
        <p:nvSpPr>
          <p:cNvPr id="28" name="Tijdelijke aanduiding voor afbeelding 27">
            <a:extLst>
              <a:ext uri="{FF2B5EF4-FFF2-40B4-BE49-F238E27FC236}">
                <a16:creationId xmlns:a16="http://schemas.microsoft.com/office/drawing/2014/main" id="{D1BDD6A5-ECC9-499A-BAB1-5B11F7626EFA}"/>
              </a:ext>
            </a:extLst>
          </p:cNvPr>
          <p:cNvSpPr>
            <a:spLocks noGrp="1"/>
          </p:cNvSpPr>
          <p:nvPr>
            <p:ph type="pic" sz="quarter" idx="23"/>
          </p:nvPr>
        </p:nvSpPr>
        <p:spPr/>
      </p:sp>
      <p:sp>
        <p:nvSpPr>
          <p:cNvPr id="29" name="Tijdelijke aanduiding voor afbeelding 28">
            <a:extLst>
              <a:ext uri="{FF2B5EF4-FFF2-40B4-BE49-F238E27FC236}">
                <a16:creationId xmlns:a16="http://schemas.microsoft.com/office/drawing/2014/main" id="{D6486FAE-5078-4B47-9B66-6BD6F315EE0B}"/>
              </a:ext>
            </a:extLst>
          </p:cNvPr>
          <p:cNvSpPr>
            <a:spLocks noGrp="1"/>
          </p:cNvSpPr>
          <p:nvPr>
            <p:ph type="pic" sz="quarter" idx="24"/>
          </p:nvPr>
        </p:nvSpPr>
        <p:spPr/>
      </p:sp>
      <p:sp>
        <p:nvSpPr>
          <p:cNvPr id="30" name="Tijdelijke aanduiding voor afbeelding 29">
            <a:extLst>
              <a:ext uri="{FF2B5EF4-FFF2-40B4-BE49-F238E27FC236}">
                <a16:creationId xmlns:a16="http://schemas.microsoft.com/office/drawing/2014/main" id="{EFEEA5B3-FD5A-43D1-9648-F91D3F624E34}"/>
              </a:ext>
            </a:extLst>
          </p:cNvPr>
          <p:cNvSpPr>
            <a:spLocks noGrp="1"/>
          </p:cNvSpPr>
          <p:nvPr>
            <p:ph type="pic" sz="quarter" idx="25"/>
          </p:nvPr>
        </p:nvSpPr>
        <p:spPr/>
      </p:sp>
      <p:sp>
        <p:nvSpPr>
          <p:cNvPr id="32" name="Titel 31">
            <a:extLst>
              <a:ext uri="{FF2B5EF4-FFF2-40B4-BE49-F238E27FC236}">
                <a16:creationId xmlns:a16="http://schemas.microsoft.com/office/drawing/2014/main" id="{E4E2E72B-F1D7-4DE8-80C8-39C0F0017567}"/>
              </a:ext>
            </a:extLst>
          </p:cNvPr>
          <p:cNvSpPr>
            <a:spLocks noGrp="1"/>
          </p:cNvSpPr>
          <p:nvPr>
            <p:ph type="title"/>
          </p:nvPr>
        </p:nvSpPr>
        <p:spPr/>
        <p:txBody>
          <a:bodyPr/>
          <a:lstStyle/>
          <a:p>
            <a:r>
              <a:rPr lang="nl-BE">
                <a:latin typeface="FlandersArtSans-Bold"/>
              </a:rPr>
              <a:t>Grootste veranderingen</a:t>
            </a:r>
            <a:endParaRPr lang="nl-BE"/>
          </a:p>
        </p:txBody>
      </p:sp>
      <p:pic>
        <p:nvPicPr>
          <p:cNvPr id="4" name="Graphic 3">
            <a:extLst>
              <a:ext uri="{FF2B5EF4-FFF2-40B4-BE49-F238E27FC236}">
                <a16:creationId xmlns:a16="http://schemas.microsoft.com/office/drawing/2014/main" id="{84BE9CD6-70B2-4AD2-19D8-B6276E3EC0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426" y="2789749"/>
            <a:ext cx="1204222" cy="1027995"/>
          </a:xfrm>
          <a:prstGeom prst="rect">
            <a:avLst/>
          </a:prstGeom>
        </p:spPr>
      </p:pic>
      <p:pic>
        <p:nvPicPr>
          <p:cNvPr id="5" name="Graphic 4">
            <a:extLst>
              <a:ext uri="{FF2B5EF4-FFF2-40B4-BE49-F238E27FC236}">
                <a16:creationId xmlns:a16="http://schemas.microsoft.com/office/drawing/2014/main" id="{79F3ADD3-D5FB-F8C8-3D73-D4870B24C5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77449" y="2797087"/>
            <a:ext cx="1027995" cy="1027995"/>
          </a:xfrm>
          <a:prstGeom prst="rect">
            <a:avLst/>
          </a:prstGeom>
        </p:spPr>
      </p:pic>
      <p:pic>
        <p:nvPicPr>
          <p:cNvPr id="6" name="Graphic 5">
            <a:extLst>
              <a:ext uri="{FF2B5EF4-FFF2-40B4-BE49-F238E27FC236}">
                <a16:creationId xmlns:a16="http://schemas.microsoft.com/office/drawing/2014/main" id="{932723B3-10F2-CED5-4BCE-1FF1052B1E7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51552" y="2789748"/>
            <a:ext cx="736917" cy="1004887"/>
          </a:xfrm>
          <a:prstGeom prst="rect">
            <a:avLst/>
          </a:prstGeom>
        </p:spPr>
      </p:pic>
      <p:pic>
        <p:nvPicPr>
          <p:cNvPr id="7" name="Graphic 6">
            <a:extLst>
              <a:ext uri="{FF2B5EF4-FFF2-40B4-BE49-F238E27FC236}">
                <a16:creationId xmlns:a16="http://schemas.microsoft.com/office/drawing/2014/main" id="{F0501F4A-B889-EFD6-BDA4-3D206ADAACA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37807" y="2789748"/>
            <a:ext cx="1035096" cy="1014393"/>
          </a:xfrm>
          <a:prstGeom prst="rect">
            <a:avLst/>
          </a:prstGeom>
        </p:spPr>
      </p:pic>
      <p:pic>
        <p:nvPicPr>
          <p:cNvPr id="9" name="Graphic 8">
            <a:extLst>
              <a:ext uri="{FF2B5EF4-FFF2-40B4-BE49-F238E27FC236}">
                <a16:creationId xmlns:a16="http://schemas.microsoft.com/office/drawing/2014/main" id="{3B2DDF21-3358-B550-FB89-912ABF53867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322121" y="2789748"/>
            <a:ext cx="1004886" cy="1004886"/>
          </a:xfrm>
          <a:prstGeom prst="rect">
            <a:avLst/>
          </a:prstGeom>
        </p:spPr>
      </p:pic>
    </p:spTree>
    <p:custDataLst>
      <p:tags r:id="rId1"/>
    </p:custDataLst>
    <p:extLst>
      <p:ext uri="{BB962C8B-B14F-4D97-AF65-F5344CB8AC3E}">
        <p14:creationId xmlns:p14="http://schemas.microsoft.com/office/powerpoint/2010/main" val="9827402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Vlaanderen: AgO">
  <a:themeElements>
    <a:clrScheme name="Vlaanderen">
      <a:dk1>
        <a:srgbClr val="000000"/>
      </a:dk1>
      <a:lt1>
        <a:sysClr val="window" lastClr="FFFFFF"/>
      </a:lt1>
      <a:dk2>
        <a:srgbClr val="FFEB00"/>
      </a:dk2>
      <a:lt2>
        <a:srgbClr val="DDDDDD"/>
      </a:lt2>
      <a:accent1>
        <a:srgbClr val="FFEB00"/>
      </a:accent1>
      <a:accent2>
        <a:srgbClr val="7F7F7F"/>
      </a:accent2>
      <a:accent3>
        <a:srgbClr val="000000"/>
      </a:accent3>
      <a:accent4>
        <a:srgbClr val="FFEB00"/>
      </a:accent4>
      <a:accent5>
        <a:srgbClr val="FFFFFF"/>
      </a:accent5>
      <a:accent6>
        <a:srgbClr val="FFEB00"/>
      </a:accent6>
      <a:hlink>
        <a:srgbClr val="FFEB00"/>
      </a:hlink>
      <a:folHlink>
        <a:srgbClr val="7F7F7F"/>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wrap="none" rtlCol="0" anchor="ctr">
        <a:no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_V2  -  Alleen-lezen" id="{48088948-0A25-42AB-95D0-54ED2219552F}" vid="{8E6491B8-3CA4-4836-B2C1-0A5E39F9AD09}"/>
    </a:ext>
  </a:extLst>
</a:theme>
</file>

<file path=ppt/theme/theme2.xml><?xml version="1.0" encoding="utf-8"?>
<a:theme xmlns:a="http://schemas.openxmlformats.org/drawingml/2006/main" name="1_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Sjabloon PowerPointpresentatie" id="{DEEB6D3F-67FD-4C5D-8497-2B42C764A371}" vid="{A0F79263-DCD0-41CD-832C-328DCA259EB8}"/>
    </a:ext>
  </a:extLst>
</a:theme>
</file>

<file path=ppt/theme/theme3.xml><?xml version="1.0" encoding="utf-8"?>
<a:theme xmlns:a="http://schemas.openxmlformats.org/drawingml/2006/main" name="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  -  Alleen-lezen" id="{3BCC1C03-230E-4400-81C0-D644612E7C39}" vid="{1F59D517-A0DD-4AFB-A09A-859E337B2B4F}"/>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693f7e5-d3ab-4a3c-9cbf-b4be16ee537c">
      <UserInfo>
        <DisplayName>Meskens Shari</DisplayName>
        <AccountId>192</AccountId>
        <AccountType/>
      </UserInfo>
      <UserInfo>
        <DisplayName>De Meester Mieke</DisplayName>
        <AccountId>17</AccountId>
        <AccountType/>
      </UserInfo>
    </SharedWithUsers>
    <Jaartal xmlns="7693f7e5-d3ab-4a3c-9cbf-b4be16ee537c">2023</Jaartal>
    <Vergaderdatum xmlns="7693f7e5-d3ab-4a3c-9cbf-b4be16ee537c">2023-11-06T23:00:00+00:00</Vergaderdatum>
    <Documenttype xmlns="7693f7e5-d3ab-4a3c-9cbf-b4be16ee537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EB1A2C6D565FD4B9E6DB020DCAE58E4" ma:contentTypeVersion="17" ma:contentTypeDescription="Een nieuw document maken." ma:contentTypeScope="" ma:versionID="f66d889b3b6bf8fc765e20a29b231da0">
  <xsd:schema xmlns:xsd="http://www.w3.org/2001/XMLSchema" xmlns:xs="http://www.w3.org/2001/XMLSchema" xmlns:p="http://schemas.microsoft.com/office/2006/metadata/properties" xmlns:ns2="7693f7e5-d3ab-4a3c-9cbf-b4be16ee537c" xmlns:ns3="70159836-54a9-438a-8170-416ced03d32f" targetNamespace="http://schemas.microsoft.com/office/2006/metadata/properties" ma:root="true" ma:fieldsID="68c40d395c4f62593a15472227692900" ns2:_="" ns3:_="">
    <xsd:import namespace="7693f7e5-d3ab-4a3c-9cbf-b4be16ee537c"/>
    <xsd:import namespace="70159836-54a9-438a-8170-416ced03d32f"/>
    <xsd:element name="properties">
      <xsd:complexType>
        <xsd:sequence>
          <xsd:element name="documentManagement">
            <xsd:complexType>
              <xsd:all>
                <xsd:element ref="ns2:Jaartal" minOccurs="0"/>
                <xsd:element ref="ns2:Vergaderdatum"/>
                <xsd:element ref="ns3:MediaServiceMetadata" minOccurs="0"/>
                <xsd:element ref="ns3:MediaServiceFastMetadata" minOccurs="0"/>
                <xsd:element ref="ns2:SharedWithUsers" minOccurs="0"/>
                <xsd:element ref="ns2:SharedWithDetails" minOccurs="0"/>
                <xsd:element ref="ns3:MediaServiceDateTaken" minOccurs="0"/>
                <xsd:element ref="ns3:MediaLengthInSeconds" minOccurs="0"/>
                <xsd:element ref="ns2:Documenttype"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93f7e5-d3ab-4a3c-9cbf-b4be16ee537c" elementFormDefault="qualified">
    <xsd:import namespace="http://schemas.microsoft.com/office/2006/documentManagement/types"/>
    <xsd:import namespace="http://schemas.microsoft.com/office/infopath/2007/PartnerControls"/>
    <xsd:element name="Jaartal" ma:index="8" nillable="true" ma:displayName="Jaartal" ma:default="2019" ma:format="Dropdown" ma:internalName="Jaartal">
      <xsd:simpleType>
        <xsd:restriction base="dms:Choice">
          <xsd:enumeration value="2019"/>
          <xsd:enumeration value="2020"/>
          <xsd:enumeration value="2021"/>
          <xsd:enumeration value="2022"/>
          <xsd:enumeration value="2023"/>
          <xsd:enumeration value="2024"/>
        </xsd:restriction>
      </xsd:simpleType>
    </xsd:element>
    <xsd:element name="Vergaderdatum" ma:index="9" ma:displayName="Vergaderdatum" ma:format="DateOnly" ma:internalName="Vergaderdatum">
      <xsd:simpleType>
        <xsd:restriction base="dms:DateTime"/>
      </xsd:simpleType>
    </xsd:element>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Documenttype" ma:index="16" nillable="true" ma:displayName="Documenttype" ma:format="Dropdown" ma:internalName="Documenttype">
      <xsd:simpleType>
        <xsd:restriction base="dms:Choice">
          <xsd:enumeration value="Presentatie"/>
          <xsd:enumeration value="Agenda"/>
          <xsd:enumeration value="Werkdocument"/>
        </xsd:restriction>
      </xsd:simpleType>
    </xsd:element>
  </xsd:schema>
  <xsd:schema xmlns:xsd="http://www.w3.org/2001/XMLSchema" xmlns:xs="http://www.w3.org/2001/XMLSchema" xmlns:dms="http://schemas.microsoft.com/office/2006/documentManagement/types" xmlns:pc="http://schemas.microsoft.com/office/infopath/2007/PartnerControls" targetNamespace="70159836-54a9-438a-8170-416ced03d32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81C88C-3DD8-42D8-BD5C-D3BC433EF002}">
  <ds:schemaRefs>
    <ds:schemaRef ds:uri="70159836-54a9-438a-8170-416ced03d32f"/>
    <ds:schemaRef ds:uri="7693f7e5-d3ab-4a3c-9cbf-b4be16ee537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E062135-D150-4408-90D2-ECF06B62502E}">
  <ds:schemaRefs>
    <ds:schemaRef ds:uri="http://schemas.microsoft.com/sharepoint/v3/contenttype/forms"/>
  </ds:schemaRefs>
</ds:datastoreItem>
</file>

<file path=customXml/itemProps3.xml><?xml version="1.0" encoding="utf-8"?>
<ds:datastoreItem xmlns:ds="http://schemas.openxmlformats.org/officeDocument/2006/customXml" ds:itemID="{8047748F-8570-402B-BC22-A3945240D448}">
  <ds:schemaRefs>
    <ds:schemaRef ds:uri="70159836-54a9-438a-8170-416ced03d32f"/>
    <ds:schemaRef ds:uri="7693f7e5-d3ab-4a3c-9cbf-b4be16ee53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Vlaanderen_Template_V3</Template>
  <Application>Microsoft Office PowerPoint</Application>
  <PresentationFormat>Widescreen</PresentationFormat>
  <Slides>32</Slides>
  <Notes>18</Notes>
  <HiddenSlides>2</HiddenSlides>
  <ScaleCrop>false</ScaleCrop>
  <HeadingPairs>
    <vt:vector size="4" baseType="variant">
      <vt:variant>
        <vt:lpstr>Theme</vt:lpstr>
      </vt:variant>
      <vt:variant>
        <vt:i4>3</vt:i4>
      </vt:variant>
      <vt:variant>
        <vt:lpstr>Slide Titles</vt:lpstr>
      </vt:variant>
      <vt:variant>
        <vt:i4>32</vt:i4>
      </vt:variant>
    </vt:vector>
  </HeadingPairs>
  <TitlesOfParts>
    <vt:vector size="35" baseType="lpstr">
      <vt:lpstr>Vlaanderen: AgO</vt:lpstr>
      <vt:lpstr>1_Vlaanmse Overheid: AgO</vt:lpstr>
      <vt:lpstr>Vlaanmse Overheid: AgO</vt:lpstr>
      <vt:lpstr>HR-infonetwerk</vt:lpstr>
      <vt:lpstr>Agenda</vt:lpstr>
      <vt:lpstr>HR-agenda vooruitzicht</vt:lpstr>
      <vt:lpstr>Spelregels</vt:lpstr>
      <vt:lpstr>Als intro</vt:lpstr>
      <vt:lpstr>Bedrijfsfiets: wat verandert er?</vt:lpstr>
      <vt:lpstr>Agenda</vt:lpstr>
      <vt:lpstr>Belangrijk: wie bij KBC Autolease een (lopend) contract heeft, behoudt dat contract.</vt:lpstr>
      <vt:lpstr>Grootste veranderingen</vt:lpstr>
      <vt:lpstr>Data op een rijtje</vt:lpstr>
      <vt:lpstr>Simulaties</vt:lpstr>
      <vt:lpstr>Communicatie</vt:lpstr>
      <vt:lpstr>Nog vragen?</vt:lpstr>
      <vt:lpstr>Arne Rossel arne.rossel@vlaanderen.be</vt:lpstr>
      <vt:lpstr>   EUVZP 2024: Versterk je EU-Reflex met deze e-learnings!</vt:lpstr>
      <vt:lpstr>Agenda</vt:lpstr>
      <vt:lpstr>Wat is een EU-reflex? Waarom is het belangrijk om een EU-reflex te hebben?</vt:lpstr>
      <vt:lpstr>PowerPoint Presentation</vt:lpstr>
      <vt:lpstr>Welke leeractiviteiten dragen bij tot de EU-reflex?</vt:lpstr>
      <vt:lpstr>Digitale leermodules</vt:lpstr>
      <vt:lpstr>Heb jij de EU-reflex? Inleiding tot de werking van de Europese Unie</vt:lpstr>
      <vt:lpstr>Opvolgsessie wisselwerking Vlaanderen en het Europees beleid</vt:lpstr>
      <vt:lpstr>E-TOOL Wegwijs in de online wereld van de Europese Unie</vt:lpstr>
      <vt:lpstr>Wat kunnen JULLIE doen om de EU-reflex te bevorderen?</vt:lpstr>
      <vt:lpstr>Wat kunnen JULLIE doen om de EU-reflex te bevorderen?</vt:lpstr>
      <vt:lpstr>Enkele tips … </vt:lpstr>
      <vt:lpstr>Maak gebruik van het ondersteunend materiaal</vt:lpstr>
      <vt:lpstr>Zijn er nog vragen? </vt:lpstr>
      <vt:lpstr>Dank voor de goede samenwerking!</vt:lpstr>
      <vt:lpstr>PowerPoint Presentation</vt:lpstr>
      <vt:lpstr>PowerPoint Presentation</vt:lpstr>
      <vt:lpstr>PowerPoint Presentation</vt:lpstr>
    </vt:vector>
  </TitlesOfParts>
  <Company>Vlaamse 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2023-11-07 - HR-infonetwerken-sjabloon powerpoint.pptx</dc:title>
  <dc:subject>TEMPLATE BY SMARTPRESENTATIONS</dc:subject>
  <dc:creator>Alewaters Hilde</dc:creator>
  <cp:revision>192</cp:revision>
  <dcterms:created xsi:type="dcterms:W3CDTF">2021-09-21T07:47:15Z</dcterms:created>
  <dcterms:modified xsi:type="dcterms:W3CDTF">2023-11-07T07:55:50Z</dcterms:modified>
  <cp:category>SMARTPRESENTATIONS.BE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0x0101009EB1A2C6D565FD4B9E6DB020DCAE58E4</vt:lpwstr>
  </property>
  <property fmtid="{D5CDD505-2E9C-101B-9397-08002B2CF9AE}" pid="3" name="_docset_NoMedatataSyncRequired">
    <vt:lpwstr>False</vt:lpwstr>
  </property>
  <property fmtid="{D5CDD505-2E9C-101B-9397-08002B2CF9AE}" pid="4" name="ArticulateGUID">
    <vt:lpwstr>46815188-D794-4703-8513-07557B0DA4C7</vt:lpwstr>
  </property>
  <property fmtid="{D5CDD505-2E9C-101B-9397-08002B2CF9AE}" pid="5" name="ArticulatePath">
    <vt:lpwstr>https://vlaamseoverheid.sharepoint.com/sites/AGO-spHRNetwerken/HRInfonetwerk/2023-11-07/2023-11-07 - HR-infonetwerken-sjabloon powerpoint</vt:lpwstr>
  </property>
</Properties>
</file>