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922" r:id="rId6"/>
    <p:sldMasterId id="2147483759" r:id="rId7"/>
    <p:sldMasterId id="2147483660" r:id="rId8"/>
  </p:sldMasterIdLst>
  <p:notesMasterIdLst>
    <p:notesMasterId r:id="rId32"/>
  </p:notesMasterIdLst>
  <p:handoutMasterIdLst>
    <p:handoutMasterId r:id="rId33"/>
  </p:handoutMasterIdLst>
  <p:sldIdLst>
    <p:sldId id="265" r:id="rId9"/>
    <p:sldId id="423" r:id="rId10"/>
    <p:sldId id="454" r:id="rId11"/>
    <p:sldId id="425" r:id="rId12"/>
    <p:sldId id="453" r:id="rId13"/>
    <p:sldId id="412" r:id="rId14"/>
    <p:sldId id="445" r:id="rId15"/>
    <p:sldId id="444" r:id="rId16"/>
    <p:sldId id="451" r:id="rId17"/>
    <p:sldId id="440" r:id="rId18"/>
    <p:sldId id="439" r:id="rId19"/>
    <p:sldId id="452" r:id="rId20"/>
    <p:sldId id="450" r:id="rId21"/>
    <p:sldId id="427" r:id="rId22"/>
    <p:sldId id="434" r:id="rId23"/>
    <p:sldId id="429" r:id="rId24"/>
    <p:sldId id="428" r:id="rId25"/>
    <p:sldId id="431" r:id="rId26"/>
    <p:sldId id="436" r:id="rId27"/>
    <p:sldId id="435" r:id="rId28"/>
    <p:sldId id="449" r:id="rId29"/>
    <p:sldId id="421" r:id="rId30"/>
    <p:sldId id="393" r:id="rId31"/>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Flanders Art Sans" panose="020B0604020202020204" charset="0"/>
      <p:regular r:id="rId40"/>
    </p:embeddedFont>
    <p:embeddedFont>
      <p:font typeface="Flanders Art Sans Bold" panose="020B0604020202020204" charset="0"/>
      <p:bold r:id="rId41"/>
    </p:embeddedFont>
    <p:embeddedFont>
      <p:font typeface="FlandersArtSans-Bold" panose="00000800000000000000" pitchFamily="2" charset="0"/>
      <p:bold r:id="rId42"/>
    </p:embeddedFont>
    <p:embeddedFont>
      <p:font typeface="FlandersArtSans-Light" panose="00000400000000000000" pitchFamily="2" charset="0"/>
      <p:regular r:id="rId43"/>
    </p:embeddedFont>
    <p:embeddedFont>
      <p:font typeface="FlandersArtSans-Medium" panose="00000600000000000000" pitchFamily="2" charset="0"/>
      <p:regular r:id="rId44"/>
    </p:embeddedFont>
    <p:embeddedFont>
      <p:font typeface="FlandersArtSans-Regular" panose="00000500000000000000" pitchFamily="2" charset="0"/>
      <p:regular r:id="rId45"/>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740" y="-200"/>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D8BE94-FA4C-4687-97EB-1E055B0ED7F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nl-BE"/>
        </a:p>
      </dgm:t>
    </dgm:pt>
    <dgm:pt modelId="{DCD38B59-3024-45CA-AE59-FC38C9075988}">
      <dgm:prSet phldrT="[Tekst]" custT="1"/>
      <dgm:spPr>
        <a:solidFill>
          <a:srgbClr val="FFFF00"/>
        </a:solidFill>
        <a:ln>
          <a:solidFill>
            <a:schemeClr val="bg1"/>
          </a:solidFill>
        </a:ln>
      </dgm:spPr>
      <dgm:t>
        <a:bodyPr/>
        <a:lstStyle/>
        <a:p>
          <a:pPr algn="ctr"/>
          <a:r>
            <a:rPr lang="nl-BE" sz="1600" b="1">
              <a:solidFill>
                <a:schemeClr val="tx1">
                  <a:lumMod val="75000"/>
                </a:schemeClr>
              </a:solidFill>
            </a:rPr>
            <a:t>Perceel 1</a:t>
          </a:r>
          <a:br>
            <a:rPr lang="nl-BE" sz="1600" b="1">
              <a:solidFill>
                <a:schemeClr val="tx1">
                  <a:lumMod val="75000"/>
                </a:schemeClr>
              </a:solidFill>
            </a:rPr>
          </a:br>
          <a:r>
            <a:rPr lang="nl-BE" sz="1600" b="1">
              <a:solidFill>
                <a:schemeClr val="tx1">
                  <a:lumMod val="75000"/>
                </a:schemeClr>
              </a:solidFill>
            </a:rPr>
            <a:t>Vast</a:t>
          </a:r>
        </a:p>
        <a:p>
          <a:pPr algn="l" rtl="0"/>
          <a:endParaRPr lang="nl-BE" sz="1600">
            <a:solidFill>
              <a:schemeClr val="tx1">
                <a:lumMod val="75000"/>
              </a:schemeClr>
            </a:solidFill>
          </a:endParaRPr>
        </a:p>
        <a:p>
          <a:pPr algn="l" rtl="0"/>
          <a:r>
            <a:rPr lang="nl-BE" sz="1600">
              <a:solidFill>
                <a:schemeClr val="tx1"/>
              </a:solidFill>
              <a:latin typeface="+mn-lt"/>
            </a:rPr>
            <a:t>Moderne Telefonie</a:t>
          </a:r>
          <a:br>
            <a:rPr lang="nl-BE" sz="1600">
              <a:solidFill>
                <a:schemeClr val="tx1"/>
              </a:solidFill>
              <a:latin typeface="+mn-lt"/>
            </a:rPr>
          </a:br>
          <a:r>
            <a:rPr lang="nl-BE" sz="1600">
              <a:solidFill>
                <a:schemeClr val="tx1"/>
              </a:solidFill>
              <a:latin typeface="+mn-lt"/>
            </a:rPr>
            <a:t>Verbindingen Beveiliging</a:t>
          </a:r>
          <a:endParaRPr lang="nl-BE" sz="1600">
            <a:latin typeface="+mn-lt"/>
          </a:endParaRPr>
        </a:p>
        <a:p>
          <a:pPr algn="l"/>
          <a:r>
            <a:rPr lang="nl-BE" sz="1600">
              <a:latin typeface="+mn-lt"/>
            </a:rPr>
            <a:t>Marketingnummers</a:t>
          </a:r>
        </a:p>
      </dgm:t>
    </dgm:pt>
    <dgm:pt modelId="{A40FE5D2-09F7-439F-8DFE-E0796A84DE70}" type="parTrans" cxnId="{A5008DF4-F01A-43AC-B040-7C6D344192D7}">
      <dgm:prSet/>
      <dgm:spPr/>
      <dgm:t>
        <a:bodyPr/>
        <a:lstStyle/>
        <a:p>
          <a:endParaRPr lang="nl-BE">
            <a:solidFill>
              <a:schemeClr val="tx1">
                <a:lumMod val="75000"/>
              </a:schemeClr>
            </a:solidFill>
          </a:endParaRPr>
        </a:p>
      </dgm:t>
    </dgm:pt>
    <dgm:pt modelId="{869471E0-1848-4E50-A40C-3535A0AFD795}" type="sibTrans" cxnId="{A5008DF4-F01A-43AC-B040-7C6D344192D7}">
      <dgm:prSet/>
      <dgm:spPr/>
      <dgm:t>
        <a:bodyPr/>
        <a:lstStyle/>
        <a:p>
          <a:endParaRPr lang="nl-BE">
            <a:solidFill>
              <a:schemeClr val="tx1">
                <a:lumMod val="75000"/>
              </a:schemeClr>
            </a:solidFill>
          </a:endParaRPr>
        </a:p>
      </dgm:t>
    </dgm:pt>
    <dgm:pt modelId="{E75334F5-F71F-4CBF-9A52-DB1E035E5BFB}">
      <dgm:prSet phldrT="[Tekst]" custT="1"/>
      <dgm:spPr>
        <a:solidFill>
          <a:srgbClr val="FFFF00"/>
        </a:solidFill>
      </dgm:spPr>
      <dgm:t>
        <a:bodyPr/>
        <a:lstStyle/>
        <a:p>
          <a:pPr marL="0" lvl="0" algn="ctr" defTabSz="711200">
            <a:lnSpc>
              <a:spcPct val="90000"/>
            </a:lnSpc>
            <a:spcBef>
              <a:spcPct val="0"/>
            </a:spcBef>
            <a:spcAft>
              <a:spcPct val="35000"/>
            </a:spcAft>
            <a:buNone/>
          </a:pPr>
          <a:r>
            <a:rPr lang="nl-BE" sz="1600" b="1" kern="1200">
              <a:solidFill>
                <a:schemeClr val="tx1">
                  <a:lumMod val="75000"/>
                </a:schemeClr>
              </a:solidFill>
            </a:rPr>
            <a:t>Perceel 2</a:t>
          </a:r>
          <a:br>
            <a:rPr lang="nl-BE" sz="1600" b="1" kern="1200">
              <a:solidFill>
                <a:schemeClr val="tx1">
                  <a:lumMod val="75000"/>
                </a:schemeClr>
              </a:solidFill>
            </a:rPr>
          </a:br>
          <a:r>
            <a:rPr lang="nl-BE" sz="1600" b="1" kern="1200">
              <a:solidFill>
                <a:schemeClr val="tx1">
                  <a:lumMod val="75000"/>
                </a:schemeClr>
              </a:solidFill>
            </a:rPr>
            <a:t>Mobiel</a:t>
          </a:r>
        </a:p>
        <a:p>
          <a:pPr marL="0" lvl="0" algn="ctr" defTabSz="711200">
            <a:lnSpc>
              <a:spcPct val="90000"/>
            </a:lnSpc>
            <a:spcBef>
              <a:spcPct val="0"/>
            </a:spcBef>
            <a:spcAft>
              <a:spcPct val="35000"/>
            </a:spcAft>
            <a:buNone/>
          </a:pPr>
          <a:endParaRPr lang="nl-BE" sz="1400" b="1" kern="1200">
            <a:solidFill>
              <a:schemeClr val="tx1">
                <a:lumMod val="75000"/>
              </a:schemeClr>
            </a:solidFill>
          </a:endParaRPr>
        </a:p>
        <a:p>
          <a:pPr marL="0" lvl="0" algn="l" defTabSz="711200">
            <a:lnSpc>
              <a:spcPct val="90000"/>
            </a:lnSpc>
            <a:spcBef>
              <a:spcPct val="0"/>
            </a:spcBef>
            <a:spcAft>
              <a:spcPct val="35000"/>
            </a:spcAft>
            <a:buNone/>
          </a:pPr>
          <a:r>
            <a:rPr lang="nl-BE" sz="1500" kern="1200">
              <a:solidFill>
                <a:prstClr val="black"/>
              </a:solidFill>
              <a:latin typeface="Calibri" panose="020F0502020204030204"/>
              <a:ea typeface="+mn-ea"/>
              <a:cs typeface="+mn-cs"/>
            </a:rPr>
            <a:t>Telefonie</a:t>
          </a:r>
          <a:br>
            <a:rPr lang="nl-BE" sz="1500" kern="1200">
              <a:solidFill>
                <a:prstClr val="black"/>
              </a:solidFill>
              <a:latin typeface="Calibri" panose="020F0502020204030204"/>
              <a:ea typeface="+mn-ea"/>
              <a:cs typeface="+mn-cs"/>
            </a:rPr>
          </a:br>
          <a:r>
            <a:rPr lang="nl-BE" sz="1500" kern="1200">
              <a:solidFill>
                <a:prstClr val="black"/>
              </a:solidFill>
              <a:latin typeface="Calibri" panose="020F0502020204030204"/>
              <a:ea typeface="+mn-ea"/>
              <a:cs typeface="+mn-cs"/>
            </a:rPr>
            <a:t>Data</a:t>
          </a:r>
        </a:p>
        <a:p>
          <a:pPr marL="0" lvl="0" algn="l" defTabSz="711200">
            <a:lnSpc>
              <a:spcPct val="90000"/>
            </a:lnSpc>
            <a:spcBef>
              <a:spcPct val="0"/>
            </a:spcBef>
            <a:spcAft>
              <a:spcPct val="35000"/>
            </a:spcAft>
            <a:buNone/>
          </a:pPr>
          <a:endParaRPr lang="nl-BE" sz="1500" kern="1200">
            <a:solidFill>
              <a:prstClr val="black"/>
            </a:solidFill>
            <a:latin typeface="Calibri" panose="020F0502020204030204"/>
            <a:ea typeface="+mn-ea"/>
            <a:cs typeface="+mn-cs"/>
          </a:endParaRPr>
        </a:p>
        <a:p>
          <a:pPr marL="0" lvl="0" algn="l" defTabSz="711200">
            <a:lnSpc>
              <a:spcPct val="90000"/>
            </a:lnSpc>
            <a:spcBef>
              <a:spcPct val="0"/>
            </a:spcBef>
            <a:spcAft>
              <a:spcPct val="35000"/>
            </a:spcAft>
            <a:buNone/>
          </a:pPr>
          <a:r>
            <a:rPr lang="nl-BE" sz="1500" kern="1200">
              <a:solidFill>
                <a:prstClr val="black"/>
              </a:solidFill>
              <a:latin typeface="Calibri" panose="020F0502020204030204"/>
              <a:ea typeface="+mn-ea"/>
              <a:cs typeface="+mn-cs"/>
            </a:rPr>
            <a:t>M2M &amp; </a:t>
          </a:r>
          <a:r>
            <a:rPr lang="nl-BE" sz="1500" kern="1200" err="1">
              <a:solidFill>
                <a:prstClr val="black"/>
              </a:solidFill>
              <a:latin typeface="Calibri" panose="020F0502020204030204"/>
              <a:ea typeface="+mn-ea"/>
              <a:cs typeface="+mn-cs"/>
            </a:rPr>
            <a:t>IoT</a:t>
          </a:r>
          <a:endParaRPr lang="nl-BE" sz="1500" kern="1200">
            <a:solidFill>
              <a:prstClr val="black"/>
            </a:solidFill>
            <a:latin typeface="Calibri" panose="020F0502020204030204"/>
            <a:ea typeface="+mn-ea"/>
            <a:cs typeface="+mn-cs"/>
          </a:endParaRPr>
        </a:p>
      </dgm:t>
    </dgm:pt>
    <dgm:pt modelId="{CDB8D5FE-2873-4E0A-9425-5656DB3BB431}" type="parTrans" cxnId="{03F050B7-F00B-49F2-A1AC-DC9030D42337}">
      <dgm:prSet/>
      <dgm:spPr/>
      <dgm:t>
        <a:bodyPr/>
        <a:lstStyle/>
        <a:p>
          <a:endParaRPr lang="nl-BE">
            <a:solidFill>
              <a:schemeClr val="tx1">
                <a:lumMod val="75000"/>
              </a:schemeClr>
            </a:solidFill>
          </a:endParaRPr>
        </a:p>
      </dgm:t>
    </dgm:pt>
    <dgm:pt modelId="{0ADA277E-E64E-44C8-8B9E-91257455886F}" type="sibTrans" cxnId="{03F050B7-F00B-49F2-A1AC-DC9030D42337}">
      <dgm:prSet/>
      <dgm:spPr/>
      <dgm:t>
        <a:bodyPr/>
        <a:lstStyle/>
        <a:p>
          <a:endParaRPr lang="nl-BE">
            <a:solidFill>
              <a:schemeClr val="tx1">
                <a:lumMod val="75000"/>
              </a:schemeClr>
            </a:solidFill>
          </a:endParaRPr>
        </a:p>
      </dgm:t>
    </dgm:pt>
    <dgm:pt modelId="{D44FC13B-F360-4072-BAF0-D1EECD99654E}">
      <dgm:prSet phldrT="[Tekst]" custT="1"/>
      <dgm:spPr>
        <a:solidFill>
          <a:srgbClr val="FFFF00"/>
        </a:solidFill>
      </dgm:spPr>
      <dgm:t>
        <a:bodyPr/>
        <a:lstStyle/>
        <a:p>
          <a:pPr algn="ctr"/>
          <a:r>
            <a:rPr lang="nl-BE" sz="1600" b="1">
              <a:solidFill>
                <a:schemeClr val="tx1">
                  <a:lumMod val="75000"/>
                </a:schemeClr>
              </a:solidFill>
            </a:rPr>
            <a:t>Perceel 3</a:t>
          </a:r>
        </a:p>
        <a:p>
          <a:pPr algn="ctr"/>
          <a:endParaRPr lang="nl-BE" sz="1600" b="1"/>
        </a:p>
        <a:p>
          <a:pPr algn="l" rtl="0"/>
          <a:endParaRPr lang="nl-BE" sz="1600">
            <a:solidFill>
              <a:schemeClr val="tx1">
                <a:lumMod val="75000"/>
              </a:schemeClr>
            </a:solidFill>
            <a:latin typeface="+mn-lt"/>
          </a:endParaRPr>
        </a:p>
        <a:p>
          <a:pPr algn="l" rtl="0"/>
          <a:r>
            <a:rPr lang="nl-BE" sz="1600">
              <a:solidFill>
                <a:schemeClr val="tx1">
                  <a:lumMod val="75000"/>
                </a:schemeClr>
              </a:solidFill>
              <a:latin typeface="+mn-lt"/>
            </a:rPr>
            <a:t>Cloud PBX </a:t>
          </a:r>
          <a:endParaRPr lang="nl-BE" sz="1600">
            <a:solidFill>
              <a:srgbClr val="C00000"/>
            </a:solidFill>
            <a:latin typeface="+mn-lt"/>
          </a:endParaRPr>
        </a:p>
        <a:p>
          <a:pPr algn="ctr"/>
          <a:endParaRPr lang="nl-BE" sz="1600">
            <a:solidFill>
              <a:srgbClr val="C00000"/>
            </a:solidFill>
          </a:endParaRPr>
        </a:p>
      </dgm:t>
    </dgm:pt>
    <dgm:pt modelId="{ECD17D31-A1DB-4F59-A1B0-D5D1E77E0C49}" type="parTrans" cxnId="{30C04BB6-CBF3-407E-870D-9DB19E5345FD}">
      <dgm:prSet/>
      <dgm:spPr/>
      <dgm:t>
        <a:bodyPr/>
        <a:lstStyle/>
        <a:p>
          <a:endParaRPr lang="nl-BE">
            <a:solidFill>
              <a:schemeClr val="tx1">
                <a:lumMod val="75000"/>
              </a:schemeClr>
            </a:solidFill>
          </a:endParaRPr>
        </a:p>
      </dgm:t>
    </dgm:pt>
    <dgm:pt modelId="{5A194F06-D7B8-46F1-82A5-6BA4DBCDBE3D}" type="sibTrans" cxnId="{30C04BB6-CBF3-407E-870D-9DB19E5345FD}">
      <dgm:prSet/>
      <dgm:spPr/>
      <dgm:t>
        <a:bodyPr/>
        <a:lstStyle/>
        <a:p>
          <a:endParaRPr lang="nl-BE">
            <a:solidFill>
              <a:schemeClr val="tx1">
                <a:lumMod val="75000"/>
              </a:schemeClr>
            </a:solidFill>
          </a:endParaRPr>
        </a:p>
      </dgm:t>
    </dgm:pt>
    <dgm:pt modelId="{38589900-FB1E-4A21-B13B-0E1565D50FA0}">
      <dgm:prSet custT="1"/>
      <dgm:spPr>
        <a:solidFill>
          <a:srgbClr val="FFFF00"/>
        </a:solidFill>
        <a:ln w="12700" cap="flat" cmpd="sng" algn="ctr">
          <a:solidFill>
            <a:prstClr val="white">
              <a:hueOff val="0"/>
              <a:satOff val="0"/>
              <a:lumOff val="0"/>
              <a:alphaOff val="0"/>
            </a:prstClr>
          </a:solidFill>
          <a:prstDash val="solid"/>
          <a:miter lim="800000"/>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nl-BE" sz="1600" b="1" kern="1200">
              <a:solidFill>
                <a:prstClr val="black">
                  <a:lumMod val="75000"/>
                </a:prstClr>
              </a:solidFill>
              <a:latin typeface="Calibri" panose="020F0502020204030204"/>
              <a:ea typeface="+mn-ea"/>
              <a:cs typeface="+mn-cs"/>
            </a:rPr>
            <a:t>Perceel 4</a:t>
          </a:r>
        </a:p>
        <a:p>
          <a:pPr marL="0" lvl="0" indent="0" algn="ctr" defTabSz="711200">
            <a:lnSpc>
              <a:spcPct val="90000"/>
            </a:lnSpc>
            <a:spcBef>
              <a:spcPct val="0"/>
            </a:spcBef>
            <a:spcAft>
              <a:spcPct val="35000"/>
            </a:spcAft>
            <a:buNone/>
          </a:pPr>
          <a:r>
            <a:rPr lang="nl-BE" sz="1600" b="1" kern="1200">
              <a:solidFill>
                <a:prstClr val="black">
                  <a:lumMod val="75000"/>
                </a:prstClr>
              </a:solidFill>
              <a:latin typeface="Calibri" panose="020F0502020204030204"/>
              <a:ea typeface="+mn-ea"/>
              <a:cs typeface="+mn-cs"/>
            </a:rPr>
            <a:t>PSTN</a:t>
          </a:r>
        </a:p>
        <a:p>
          <a:pPr marL="0" lvl="0" indent="0" algn="l" defTabSz="711200">
            <a:lnSpc>
              <a:spcPct val="90000"/>
            </a:lnSpc>
            <a:spcBef>
              <a:spcPct val="0"/>
            </a:spcBef>
            <a:spcAft>
              <a:spcPct val="35000"/>
            </a:spcAft>
            <a:buNone/>
          </a:pPr>
          <a:endParaRPr lang="nl-BE" sz="1600" b="0" kern="1200">
            <a:solidFill>
              <a:prstClr val="black">
                <a:lumMod val="75000"/>
              </a:prstClr>
            </a:solidFill>
            <a:latin typeface="+mn-lt"/>
            <a:ea typeface="+mn-ea"/>
            <a:cs typeface="+mn-cs"/>
          </a:endParaRPr>
        </a:p>
        <a:p>
          <a:pPr marL="0" lvl="0" indent="0" algn="l" defTabSz="711200">
            <a:lnSpc>
              <a:spcPct val="90000"/>
            </a:lnSpc>
            <a:spcBef>
              <a:spcPct val="0"/>
            </a:spcBef>
            <a:spcAft>
              <a:spcPct val="35000"/>
            </a:spcAft>
            <a:buNone/>
          </a:pPr>
          <a:r>
            <a:rPr lang="nl-BE" sz="1600" b="0" kern="1200">
              <a:solidFill>
                <a:prstClr val="black">
                  <a:lumMod val="75000"/>
                </a:prstClr>
              </a:solidFill>
              <a:latin typeface="+mn-lt"/>
              <a:ea typeface="+mn-ea"/>
              <a:cs typeface="+mn-cs"/>
            </a:rPr>
            <a:t>Klassieke telefonie</a:t>
          </a:r>
        </a:p>
        <a:p>
          <a:pPr marL="0" lvl="0" indent="0" algn="ctr" defTabSz="711200">
            <a:lnSpc>
              <a:spcPct val="90000"/>
            </a:lnSpc>
            <a:spcBef>
              <a:spcPct val="0"/>
            </a:spcBef>
            <a:spcAft>
              <a:spcPct val="35000"/>
            </a:spcAft>
            <a:buNone/>
          </a:pPr>
          <a:endParaRPr lang="nl-BE" sz="1600" b="0" kern="1200">
            <a:solidFill>
              <a:prstClr val="black">
                <a:lumMod val="75000"/>
              </a:prstClr>
            </a:solidFill>
            <a:latin typeface="Calibri" panose="020F0502020204030204"/>
            <a:ea typeface="+mn-ea"/>
            <a:cs typeface="+mn-cs"/>
          </a:endParaRPr>
        </a:p>
      </dgm:t>
    </dgm:pt>
    <dgm:pt modelId="{8410AF7C-3E3F-4003-85FF-10E48C4596CD}" type="parTrans" cxnId="{3904884A-B042-49D0-8CFF-B0B2109082D4}">
      <dgm:prSet/>
      <dgm:spPr/>
      <dgm:t>
        <a:bodyPr/>
        <a:lstStyle/>
        <a:p>
          <a:endParaRPr lang="nl-BE"/>
        </a:p>
      </dgm:t>
    </dgm:pt>
    <dgm:pt modelId="{7C1C564D-DF6B-4ECF-A95A-17F3F25D4C6F}" type="sibTrans" cxnId="{3904884A-B042-49D0-8CFF-B0B2109082D4}">
      <dgm:prSet/>
      <dgm:spPr/>
      <dgm:t>
        <a:bodyPr/>
        <a:lstStyle/>
        <a:p>
          <a:endParaRPr lang="nl-BE"/>
        </a:p>
      </dgm:t>
    </dgm:pt>
    <dgm:pt modelId="{EB657033-2586-4DE0-BCE1-2344DA539B69}">
      <dgm:prSet/>
      <dgm:spPr/>
      <dgm:t>
        <a:bodyPr/>
        <a:lstStyle/>
        <a:p>
          <a:endParaRPr lang="nl-NL"/>
        </a:p>
      </dgm:t>
    </dgm:pt>
    <dgm:pt modelId="{136F00C1-AD15-4458-916F-22056CFE3298}" type="parTrans" cxnId="{9E2DEF55-DD15-46C4-863B-27D71869C485}">
      <dgm:prSet/>
      <dgm:spPr/>
      <dgm:t>
        <a:bodyPr/>
        <a:lstStyle/>
        <a:p>
          <a:endParaRPr lang="nl-BE"/>
        </a:p>
      </dgm:t>
    </dgm:pt>
    <dgm:pt modelId="{9D47C773-8EA7-429D-B6DC-48809221E48C}" type="sibTrans" cxnId="{9E2DEF55-DD15-46C4-863B-27D71869C485}">
      <dgm:prSet/>
      <dgm:spPr/>
      <dgm:t>
        <a:bodyPr/>
        <a:lstStyle/>
        <a:p>
          <a:endParaRPr lang="nl-BE"/>
        </a:p>
      </dgm:t>
    </dgm:pt>
    <dgm:pt modelId="{AF04D6D3-3255-48A4-BC28-2EBF53D7A02A}">
      <dgm:prSet/>
      <dgm:spPr/>
      <dgm:t>
        <a:bodyPr/>
        <a:lstStyle/>
        <a:p>
          <a:endParaRPr lang="nl-NL"/>
        </a:p>
      </dgm:t>
    </dgm:pt>
    <dgm:pt modelId="{214026F8-B1F2-40BD-ADF9-3815B75C8048}" type="parTrans" cxnId="{362CDA79-7FA3-467D-98CE-9C876839D851}">
      <dgm:prSet/>
      <dgm:spPr/>
      <dgm:t>
        <a:bodyPr/>
        <a:lstStyle/>
        <a:p>
          <a:endParaRPr lang="nl-BE"/>
        </a:p>
      </dgm:t>
    </dgm:pt>
    <dgm:pt modelId="{7FDC7816-F70C-433A-9227-6C230D729B19}" type="sibTrans" cxnId="{362CDA79-7FA3-467D-98CE-9C876839D851}">
      <dgm:prSet/>
      <dgm:spPr/>
      <dgm:t>
        <a:bodyPr/>
        <a:lstStyle/>
        <a:p>
          <a:endParaRPr lang="nl-BE"/>
        </a:p>
      </dgm:t>
    </dgm:pt>
    <dgm:pt modelId="{464C6546-B00B-4308-AD49-7F446DD7B547}">
      <dgm:prSet/>
      <dgm:spPr/>
      <dgm:t>
        <a:bodyPr/>
        <a:lstStyle/>
        <a:p>
          <a:endParaRPr lang="nl-NL"/>
        </a:p>
      </dgm:t>
    </dgm:pt>
    <dgm:pt modelId="{914DA422-D1F6-4CA8-8AF3-7879C548A3DF}" type="parTrans" cxnId="{07DE76BE-7316-4F45-8AAF-C02BBD30313B}">
      <dgm:prSet/>
      <dgm:spPr/>
      <dgm:t>
        <a:bodyPr/>
        <a:lstStyle/>
        <a:p>
          <a:endParaRPr lang="nl-BE"/>
        </a:p>
      </dgm:t>
    </dgm:pt>
    <dgm:pt modelId="{ECD2DE4E-9E03-4D50-BA39-3457A960862E}" type="sibTrans" cxnId="{07DE76BE-7316-4F45-8AAF-C02BBD30313B}">
      <dgm:prSet/>
      <dgm:spPr/>
      <dgm:t>
        <a:bodyPr/>
        <a:lstStyle/>
        <a:p>
          <a:endParaRPr lang="nl-BE"/>
        </a:p>
      </dgm:t>
    </dgm:pt>
    <dgm:pt modelId="{2C756303-CB36-4C85-B5A6-168E2E2B1735}">
      <dgm:prSet/>
      <dgm:spPr/>
      <dgm:t>
        <a:bodyPr/>
        <a:lstStyle/>
        <a:p>
          <a:endParaRPr lang="nl-NL"/>
        </a:p>
      </dgm:t>
    </dgm:pt>
    <dgm:pt modelId="{6475749B-00C2-4197-830F-57D9DD761FE5}" type="parTrans" cxnId="{7F978922-F881-47D3-B9ED-4D71581248C6}">
      <dgm:prSet/>
      <dgm:spPr/>
      <dgm:t>
        <a:bodyPr/>
        <a:lstStyle/>
        <a:p>
          <a:endParaRPr lang="nl-BE"/>
        </a:p>
      </dgm:t>
    </dgm:pt>
    <dgm:pt modelId="{8E756CDF-FD99-4160-8131-9D495FC19962}" type="sibTrans" cxnId="{7F978922-F881-47D3-B9ED-4D71581248C6}">
      <dgm:prSet/>
      <dgm:spPr/>
      <dgm:t>
        <a:bodyPr/>
        <a:lstStyle/>
        <a:p>
          <a:endParaRPr lang="nl-BE"/>
        </a:p>
      </dgm:t>
    </dgm:pt>
    <dgm:pt modelId="{108615ED-211B-4B14-90F7-40A4E93BE6FA}">
      <dgm:prSet custT="1"/>
      <dgm:spPr>
        <a:solidFill>
          <a:schemeClr val="bg2"/>
        </a:solidFill>
      </dgm:spPr>
      <dgm:t>
        <a:bodyPr/>
        <a:lstStyle/>
        <a:p>
          <a:endParaRPr lang="nl-NL"/>
        </a:p>
      </dgm:t>
    </dgm:pt>
    <dgm:pt modelId="{ED36485F-599F-494B-AB52-A056879C1A99}" type="parTrans" cxnId="{6571A6B6-491F-4D33-BE76-DEF1E069891C}">
      <dgm:prSet/>
      <dgm:spPr/>
      <dgm:t>
        <a:bodyPr/>
        <a:lstStyle/>
        <a:p>
          <a:endParaRPr lang="nl-BE"/>
        </a:p>
      </dgm:t>
    </dgm:pt>
    <dgm:pt modelId="{4F21F113-2A26-4190-8F06-E00AB54FC6A3}" type="sibTrans" cxnId="{6571A6B6-491F-4D33-BE76-DEF1E069891C}">
      <dgm:prSet/>
      <dgm:spPr/>
      <dgm:t>
        <a:bodyPr/>
        <a:lstStyle/>
        <a:p>
          <a:endParaRPr lang="nl-BE"/>
        </a:p>
      </dgm:t>
    </dgm:pt>
    <dgm:pt modelId="{E5623A8D-1308-4B9B-9B47-DD572965C9B6}">
      <dgm:prSet custT="1"/>
      <dgm:spPr>
        <a:solidFill>
          <a:schemeClr val="bg2"/>
        </a:solidFill>
      </dgm:spPr>
      <dgm:t>
        <a:bodyPr/>
        <a:lstStyle/>
        <a:p>
          <a:endParaRPr lang="nl-NL"/>
        </a:p>
      </dgm:t>
    </dgm:pt>
    <dgm:pt modelId="{130923D6-DC51-4B44-9157-8C294E5FDBCC}" type="parTrans" cxnId="{7BAC8104-0029-4D62-A316-1EFEB83941EE}">
      <dgm:prSet/>
      <dgm:spPr/>
      <dgm:t>
        <a:bodyPr/>
        <a:lstStyle/>
        <a:p>
          <a:endParaRPr lang="nl-BE"/>
        </a:p>
      </dgm:t>
    </dgm:pt>
    <dgm:pt modelId="{9F3C15C7-F008-44A8-9D85-0AEEA6539EE2}" type="sibTrans" cxnId="{7BAC8104-0029-4D62-A316-1EFEB83941EE}">
      <dgm:prSet/>
      <dgm:spPr/>
      <dgm:t>
        <a:bodyPr/>
        <a:lstStyle/>
        <a:p>
          <a:endParaRPr lang="nl-BE"/>
        </a:p>
      </dgm:t>
    </dgm:pt>
    <dgm:pt modelId="{72EB8C31-39DD-4D6C-BFB8-CB8EBDD084EC}">
      <dgm:prSet custT="1"/>
      <dgm:spPr>
        <a:solidFill>
          <a:schemeClr val="bg2"/>
        </a:solidFill>
      </dgm:spPr>
      <dgm:t>
        <a:bodyPr/>
        <a:lstStyle/>
        <a:p>
          <a:endParaRPr lang="nl-NL"/>
        </a:p>
      </dgm:t>
    </dgm:pt>
    <dgm:pt modelId="{3A6DFB7A-C623-485B-A2E1-28A1BA81008F}" type="parTrans" cxnId="{7DD8FA42-452C-4203-855E-342296B098F4}">
      <dgm:prSet/>
      <dgm:spPr/>
      <dgm:t>
        <a:bodyPr/>
        <a:lstStyle/>
        <a:p>
          <a:endParaRPr lang="nl-BE"/>
        </a:p>
      </dgm:t>
    </dgm:pt>
    <dgm:pt modelId="{7D70AC55-113D-44F5-B800-89CBA79CC4D3}" type="sibTrans" cxnId="{7DD8FA42-452C-4203-855E-342296B098F4}">
      <dgm:prSet/>
      <dgm:spPr/>
      <dgm:t>
        <a:bodyPr/>
        <a:lstStyle/>
        <a:p>
          <a:endParaRPr lang="nl-BE"/>
        </a:p>
      </dgm:t>
    </dgm:pt>
    <dgm:pt modelId="{299CB2C0-D086-487B-B1AC-1AAD5E230CB9}">
      <dgm:prSet custT="1"/>
      <dgm:spPr>
        <a:solidFill>
          <a:schemeClr val="bg2"/>
        </a:solidFill>
      </dgm:spPr>
      <dgm:t>
        <a:bodyPr/>
        <a:lstStyle/>
        <a:p>
          <a:endParaRPr lang="nl-NL"/>
        </a:p>
      </dgm:t>
    </dgm:pt>
    <dgm:pt modelId="{9D6FA5C8-96B6-4E19-BF3F-5B7707E497F9}" type="parTrans" cxnId="{83A65C60-3C3D-42E4-8745-91CF79659D2F}">
      <dgm:prSet/>
      <dgm:spPr/>
      <dgm:t>
        <a:bodyPr/>
        <a:lstStyle/>
        <a:p>
          <a:endParaRPr lang="nl-BE"/>
        </a:p>
      </dgm:t>
    </dgm:pt>
    <dgm:pt modelId="{B86E2904-5B79-4F0B-846C-D342D01F4C46}" type="sibTrans" cxnId="{83A65C60-3C3D-42E4-8745-91CF79659D2F}">
      <dgm:prSet/>
      <dgm:spPr/>
      <dgm:t>
        <a:bodyPr/>
        <a:lstStyle/>
        <a:p>
          <a:endParaRPr lang="nl-BE"/>
        </a:p>
      </dgm:t>
    </dgm:pt>
    <dgm:pt modelId="{78269287-3D5E-4345-859A-E5D36E08630D}" type="pres">
      <dgm:prSet presAssocID="{4AD8BE94-FA4C-4687-97EB-1E055B0ED7FD}" presName="matrix" presStyleCnt="0">
        <dgm:presLayoutVars>
          <dgm:chMax val="1"/>
          <dgm:dir/>
          <dgm:resizeHandles val="exact"/>
        </dgm:presLayoutVars>
      </dgm:prSet>
      <dgm:spPr/>
    </dgm:pt>
    <dgm:pt modelId="{F94272C6-9671-44AB-ADBB-44FEF5E47711}" type="pres">
      <dgm:prSet presAssocID="{4AD8BE94-FA4C-4687-97EB-1E055B0ED7FD}" presName="diamond" presStyleLbl="bgShp" presStyleIdx="0" presStyleCnt="1"/>
      <dgm:spPr>
        <a:solidFill>
          <a:schemeClr val="bg1">
            <a:lumMod val="95000"/>
          </a:schemeClr>
        </a:solidFill>
      </dgm:spPr>
    </dgm:pt>
    <dgm:pt modelId="{84045F63-F662-4E9F-BC0C-33AE0C43AC5C}" type="pres">
      <dgm:prSet presAssocID="{4AD8BE94-FA4C-4687-97EB-1E055B0ED7FD}" presName="quad1" presStyleLbl="node1" presStyleIdx="0" presStyleCnt="4" custScaleX="98506" custScaleY="99718" custLinFactNeighborX="2948" custLinFactNeighborY="-389">
        <dgm:presLayoutVars>
          <dgm:chMax val="0"/>
          <dgm:chPref val="0"/>
          <dgm:bulletEnabled val="1"/>
        </dgm:presLayoutVars>
      </dgm:prSet>
      <dgm:spPr/>
    </dgm:pt>
    <dgm:pt modelId="{F0545274-8ABA-4BFC-B2C5-57C4E788F9FD}" type="pres">
      <dgm:prSet presAssocID="{4AD8BE94-FA4C-4687-97EB-1E055B0ED7FD}" presName="quad2" presStyleLbl="node1" presStyleIdx="1" presStyleCnt="4" custScaleX="96383" custScaleY="96777" custLinFactNeighborX="-163" custLinFactNeighborY="2437">
        <dgm:presLayoutVars>
          <dgm:chMax val="0"/>
          <dgm:chPref val="0"/>
          <dgm:bulletEnabled val="1"/>
        </dgm:presLayoutVars>
      </dgm:prSet>
      <dgm:spPr/>
    </dgm:pt>
    <dgm:pt modelId="{0A0D1D62-A16E-4E04-B994-E79DA9A5B7C3}" type="pres">
      <dgm:prSet presAssocID="{4AD8BE94-FA4C-4687-97EB-1E055B0ED7FD}" presName="quad3" presStyleLbl="node1" presStyleIdx="2" presStyleCnt="4" custScaleX="98172" custLinFactNeighborX="-1298" custLinFactNeighborY="11560">
        <dgm:presLayoutVars>
          <dgm:chMax val="0"/>
          <dgm:chPref val="0"/>
          <dgm:bulletEnabled val="1"/>
        </dgm:presLayoutVars>
      </dgm:prSet>
      <dgm:spPr/>
    </dgm:pt>
    <dgm:pt modelId="{1BD44877-32DC-4430-BC8E-7A314B385F97}" type="pres">
      <dgm:prSet presAssocID="{4AD8BE94-FA4C-4687-97EB-1E055B0ED7FD}" presName="quad4" presStyleLbl="node1" presStyleIdx="3" presStyleCnt="4" custScaleX="97413" custScaleY="98172" custLinFactNeighborX="-3850" custLinFactNeighborY="11880">
        <dgm:presLayoutVars>
          <dgm:chMax val="0"/>
          <dgm:chPref val="0"/>
          <dgm:bulletEnabled val="1"/>
        </dgm:presLayoutVars>
      </dgm:prSet>
      <dgm:spPr>
        <a:xfrm>
          <a:off x="3813759" y="2629884"/>
          <a:ext cx="1927147" cy="1942163"/>
        </a:xfrm>
        <a:prstGeom prst="flowChartAlternateProcess">
          <a:avLst/>
        </a:prstGeom>
      </dgm:spPr>
    </dgm:pt>
  </dgm:ptLst>
  <dgm:cxnLst>
    <dgm:cxn modelId="{5DFA2301-9F6E-404E-B772-4EFBFB43387C}" type="presOf" srcId="{E75334F5-F71F-4CBF-9A52-DB1E035E5BFB}" destId="{F0545274-8ABA-4BFC-B2C5-57C4E788F9FD}" srcOrd="0" destOrd="0" presId="urn:microsoft.com/office/officeart/2005/8/layout/matrix3"/>
    <dgm:cxn modelId="{7BAC8104-0029-4D62-A316-1EFEB83941EE}" srcId="{4AD8BE94-FA4C-4687-97EB-1E055B0ED7FD}" destId="{E5623A8D-1308-4B9B-9B47-DD572965C9B6}" srcOrd="5" destOrd="0" parTransId="{130923D6-DC51-4B44-9157-8C294E5FDBCC}" sibTransId="{9F3C15C7-F008-44A8-9D85-0AEEA6539EE2}"/>
    <dgm:cxn modelId="{7F978922-F881-47D3-B9ED-4D71581248C6}" srcId="{4AD8BE94-FA4C-4687-97EB-1E055B0ED7FD}" destId="{2C756303-CB36-4C85-B5A6-168E2E2B1735}" srcOrd="11" destOrd="0" parTransId="{6475749B-00C2-4197-830F-57D9DD761FE5}" sibTransId="{8E756CDF-FD99-4160-8131-9D495FC19962}"/>
    <dgm:cxn modelId="{E908242B-7BB2-4EAC-90FC-EE7B1D75CBA1}" type="presOf" srcId="{DCD38B59-3024-45CA-AE59-FC38C9075988}" destId="{84045F63-F662-4E9F-BC0C-33AE0C43AC5C}" srcOrd="0" destOrd="0" presId="urn:microsoft.com/office/officeart/2005/8/layout/matrix3"/>
    <dgm:cxn modelId="{83A65C60-3C3D-42E4-8745-91CF79659D2F}" srcId="{4AD8BE94-FA4C-4687-97EB-1E055B0ED7FD}" destId="{299CB2C0-D086-487B-B1AC-1AAD5E230CB9}" srcOrd="7" destOrd="0" parTransId="{9D6FA5C8-96B6-4E19-BF3F-5B7707E497F9}" sibTransId="{B86E2904-5B79-4F0B-846C-D342D01F4C46}"/>
    <dgm:cxn modelId="{7DD8FA42-452C-4203-855E-342296B098F4}" srcId="{4AD8BE94-FA4C-4687-97EB-1E055B0ED7FD}" destId="{72EB8C31-39DD-4D6C-BFB8-CB8EBDD084EC}" srcOrd="6" destOrd="0" parTransId="{3A6DFB7A-C623-485B-A2E1-28A1BA81008F}" sibTransId="{7D70AC55-113D-44F5-B800-89CBA79CC4D3}"/>
    <dgm:cxn modelId="{3904884A-B042-49D0-8CFF-B0B2109082D4}" srcId="{4AD8BE94-FA4C-4687-97EB-1E055B0ED7FD}" destId="{38589900-FB1E-4A21-B13B-0E1565D50FA0}" srcOrd="3" destOrd="0" parTransId="{8410AF7C-3E3F-4003-85FF-10E48C4596CD}" sibTransId="{7C1C564D-DF6B-4ECF-A95A-17F3F25D4C6F}"/>
    <dgm:cxn modelId="{9E2DEF55-DD15-46C4-863B-27D71869C485}" srcId="{4AD8BE94-FA4C-4687-97EB-1E055B0ED7FD}" destId="{EB657033-2586-4DE0-BCE1-2344DA539B69}" srcOrd="8" destOrd="0" parTransId="{136F00C1-AD15-4458-916F-22056CFE3298}" sibTransId="{9D47C773-8EA7-429D-B6DC-48809221E48C}"/>
    <dgm:cxn modelId="{362CDA79-7FA3-467D-98CE-9C876839D851}" srcId="{4AD8BE94-FA4C-4687-97EB-1E055B0ED7FD}" destId="{AF04D6D3-3255-48A4-BC28-2EBF53D7A02A}" srcOrd="9" destOrd="0" parTransId="{214026F8-B1F2-40BD-ADF9-3815B75C8048}" sibTransId="{7FDC7816-F70C-433A-9227-6C230D729B19}"/>
    <dgm:cxn modelId="{A1ACBA8A-7DC2-49C3-BACC-3BA91A036948}" type="presOf" srcId="{38589900-FB1E-4A21-B13B-0E1565D50FA0}" destId="{1BD44877-32DC-4430-BC8E-7A314B385F97}" srcOrd="0" destOrd="0" presId="urn:microsoft.com/office/officeart/2005/8/layout/matrix3"/>
    <dgm:cxn modelId="{97813B8F-6A52-AB47-9FA3-D14D4BD87254}" type="presOf" srcId="{D44FC13B-F360-4072-BAF0-D1EECD99654E}" destId="{0A0D1D62-A16E-4E04-B994-E79DA9A5B7C3}" srcOrd="0" destOrd="0" presId="urn:microsoft.com/office/officeart/2005/8/layout/matrix3"/>
    <dgm:cxn modelId="{30C04BB6-CBF3-407E-870D-9DB19E5345FD}" srcId="{4AD8BE94-FA4C-4687-97EB-1E055B0ED7FD}" destId="{D44FC13B-F360-4072-BAF0-D1EECD99654E}" srcOrd="2" destOrd="0" parTransId="{ECD17D31-A1DB-4F59-A1B0-D5D1E77E0C49}" sibTransId="{5A194F06-D7B8-46F1-82A5-6BA4DBCDBE3D}"/>
    <dgm:cxn modelId="{6571A6B6-491F-4D33-BE76-DEF1E069891C}" srcId="{4AD8BE94-FA4C-4687-97EB-1E055B0ED7FD}" destId="{108615ED-211B-4B14-90F7-40A4E93BE6FA}" srcOrd="4" destOrd="0" parTransId="{ED36485F-599F-494B-AB52-A056879C1A99}" sibTransId="{4F21F113-2A26-4190-8F06-E00AB54FC6A3}"/>
    <dgm:cxn modelId="{03F050B7-F00B-49F2-A1AC-DC9030D42337}" srcId="{4AD8BE94-FA4C-4687-97EB-1E055B0ED7FD}" destId="{E75334F5-F71F-4CBF-9A52-DB1E035E5BFB}" srcOrd="1" destOrd="0" parTransId="{CDB8D5FE-2873-4E0A-9425-5656DB3BB431}" sibTransId="{0ADA277E-E64E-44C8-8B9E-91257455886F}"/>
    <dgm:cxn modelId="{07DE76BE-7316-4F45-8AAF-C02BBD30313B}" srcId="{4AD8BE94-FA4C-4687-97EB-1E055B0ED7FD}" destId="{464C6546-B00B-4308-AD49-7F446DD7B547}" srcOrd="10" destOrd="0" parTransId="{914DA422-D1F6-4CA8-8AF3-7879C548A3DF}" sibTransId="{ECD2DE4E-9E03-4D50-BA39-3457A960862E}"/>
    <dgm:cxn modelId="{A5008DF4-F01A-43AC-B040-7C6D344192D7}" srcId="{4AD8BE94-FA4C-4687-97EB-1E055B0ED7FD}" destId="{DCD38B59-3024-45CA-AE59-FC38C9075988}" srcOrd="0" destOrd="0" parTransId="{A40FE5D2-09F7-439F-8DFE-E0796A84DE70}" sibTransId="{869471E0-1848-4E50-A40C-3535A0AFD795}"/>
    <dgm:cxn modelId="{463C5AFB-E3EC-45E3-A0AB-CCDFE0E46878}" type="presOf" srcId="{4AD8BE94-FA4C-4687-97EB-1E055B0ED7FD}" destId="{78269287-3D5E-4345-859A-E5D36E08630D}" srcOrd="0" destOrd="0" presId="urn:microsoft.com/office/officeart/2005/8/layout/matrix3"/>
    <dgm:cxn modelId="{17A726F6-0E87-4820-9886-766A3D51813E}" type="presParOf" srcId="{78269287-3D5E-4345-859A-E5D36E08630D}" destId="{F94272C6-9671-44AB-ADBB-44FEF5E47711}" srcOrd="0" destOrd="0" presId="urn:microsoft.com/office/officeart/2005/8/layout/matrix3"/>
    <dgm:cxn modelId="{6268218B-D975-41A3-AC58-55C5F9FAC88B}" type="presParOf" srcId="{78269287-3D5E-4345-859A-E5D36E08630D}" destId="{84045F63-F662-4E9F-BC0C-33AE0C43AC5C}" srcOrd="1" destOrd="0" presId="urn:microsoft.com/office/officeart/2005/8/layout/matrix3"/>
    <dgm:cxn modelId="{563FB94A-A6DA-45A9-A340-914F38F31ECB}" type="presParOf" srcId="{78269287-3D5E-4345-859A-E5D36E08630D}" destId="{F0545274-8ABA-4BFC-B2C5-57C4E788F9FD}" srcOrd="2" destOrd="0" presId="urn:microsoft.com/office/officeart/2005/8/layout/matrix3"/>
    <dgm:cxn modelId="{A529B3AE-0C60-49A4-884D-509825E92978}" type="presParOf" srcId="{78269287-3D5E-4345-859A-E5D36E08630D}" destId="{0A0D1D62-A16E-4E04-B994-E79DA9A5B7C3}" srcOrd="3" destOrd="0" presId="urn:microsoft.com/office/officeart/2005/8/layout/matrix3"/>
    <dgm:cxn modelId="{4BBEC7CC-F682-46E4-9162-E879EC4B2DDF}" type="presParOf" srcId="{78269287-3D5E-4345-859A-E5D36E08630D}" destId="{1BD44877-32DC-4430-BC8E-7A314B385F97}" srcOrd="4" destOrd="0" presId="urn:microsoft.com/office/officeart/2005/8/layout/matrix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72C6-9671-44AB-ADBB-44FEF5E47711}">
      <dsp:nvSpPr>
        <dsp:cNvPr id="0" name=""/>
        <dsp:cNvSpPr/>
      </dsp:nvSpPr>
      <dsp:spPr>
        <a:xfrm>
          <a:off x="413743" y="0"/>
          <a:ext cx="5060868" cy="5060868"/>
        </a:xfrm>
        <a:prstGeom prst="diamond">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84045F63-F662-4E9F-BC0C-33AE0C43AC5C}">
      <dsp:nvSpPr>
        <dsp:cNvPr id="0" name=""/>
        <dsp:cNvSpPr/>
      </dsp:nvSpPr>
      <dsp:spPr>
        <a:xfrm>
          <a:off x="952711" y="461143"/>
          <a:ext cx="1944250" cy="1968172"/>
        </a:xfrm>
        <a:prstGeom prst="roundRect">
          <a:avLst/>
        </a:prstGeom>
        <a:solidFill>
          <a:srgbClr val="FFFF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b="1" kern="1200">
              <a:solidFill>
                <a:schemeClr val="tx1">
                  <a:lumMod val="75000"/>
                </a:schemeClr>
              </a:solidFill>
            </a:rPr>
            <a:t>Perceel 1</a:t>
          </a:r>
          <a:br>
            <a:rPr lang="nl-BE" sz="1600" b="1" kern="1200">
              <a:solidFill>
                <a:schemeClr val="tx1">
                  <a:lumMod val="75000"/>
                </a:schemeClr>
              </a:solidFill>
            </a:rPr>
          </a:br>
          <a:r>
            <a:rPr lang="nl-BE" sz="1600" b="1" kern="1200">
              <a:solidFill>
                <a:schemeClr val="tx1">
                  <a:lumMod val="75000"/>
                </a:schemeClr>
              </a:solidFill>
            </a:rPr>
            <a:t>Vast</a:t>
          </a:r>
        </a:p>
        <a:p>
          <a:pPr marL="0" lvl="0" indent="0" algn="l" defTabSz="711200" rtl="0">
            <a:lnSpc>
              <a:spcPct val="90000"/>
            </a:lnSpc>
            <a:spcBef>
              <a:spcPct val="0"/>
            </a:spcBef>
            <a:spcAft>
              <a:spcPct val="35000"/>
            </a:spcAft>
            <a:buNone/>
          </a:pPr>
          <a:endParaRPr lang="nl-BE" sz="1600" kern="1200">
            <a:solidFill>
              <a:schemeClr val="tx1">
                <a:lumMod val="75000"/>
              </a:schemeClr>
            </a:solidFill>
          </a:endParaRPr>
        </a:p>
        <a:p>
          <a:pPr marL="0" lvl="0" indent="0" algn="l" defTabSz="711200" rtl="0">
            <a:lnSpc>
              <a:spcPct val="90000"/>
            </a:lnSpc>
            <a:spcBef>
              <a:spcPct val="0"/>
            </a:spcBef>
            <a:spcAft>
              <a:spcPct val="35000"/>
            </a:spcAft>
            <a:buNone/>
          </a:pPr>
          <a:r>
            <a:rPr lang="nl-BE" sz="1600" kern="1200">
              <a:solidFill>
                <a:schemeClr val="tx1"/>
              </a:solidFill>
              <a:latin typeface="+mn-lt"/>
            </a:rPr>
            <a:t>Moderne Telefonie</a:t>
          </a:r>
          <a:br>
            <a:rPr lang="nl-BE" sz="1600" kern="1200">
              <a:solidFill>
                <a:schemeClr val="tx1"/>
              </a:solidFill>
              <a:latin typeface="+mn-lt"/>
            </a:rPr>
          </a:br>
          <a:r>
            <a:rPr lang="nl-BE" sz="1600" kern="1200">
              <a:solidFill>
                <a:schemeClr val="tx1"/>
              </a:solidFill>
              <a:latin typeface="+mn-lt"/>
            </a:rPr>
            <a:t>Verbindingen Beveiliging</a:t>
          </a:r>
          <a:endParaRPr lang="nl-BE" sz="1600" kern="1200">
            <a:latin typeface="+mn-lt"/>
          </a:endParaRPr>
        </a:p>
        <a:p>
          <a:pPr marL="0" lvl="0" indent="0" algn="l" defTabSz="711200">
            <a:lnSpc>
              <a:spcPct val="90000"/>
            </a:lnSpc>
            <a:spcBef>
              <a:spcPct val="0"/>
            </a:spcBef>
            <a:spcAft>
              <a:spcPct val="35000"/>
            </a:spcAft>
            <a:buNone/>
          </a:pPr>
          <a:r>
            <a:rPr lang="nl-BE" sz="1600" kern="1200">
              <a:latin typeface="+mn-lt"/>
            </a:rPr>
            <a:t>Marketingnummers</a:t>
          </a:r>
        </a:p>
      </dsp:txBody>
      <dsp:txXfrm>
        <a:off x="1047621" y="556053"/>
        <a:ext cx="1754430" cy="1778352"/>
      </dsp:txXfrm>
    </dsp:sp>
    <dsp:sp modelId="{F0545274-8ABA-4BFC-B2C5-57C4E788F9FD}">
      <dsp:nvSpPr>
        <dsp:cNvPr id="0" name=""/>
        <dsp:cNvSpPr/>
      </dsp:nvSpPr>
      <dsp:spPr>
        <a:xfrm>
          <a:off x="3016873" y="524994"/>
          <a:ext cx="1902348" cy="1910124"/>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b="1" kern="1200">
              <a:solidFill>
                <a:schemeClr val="tx1">
                  <a:lumMod val="75000"/>
                </a:schemeClr>
              </a:solidFill>
            </a:rPr>
            <a:t>Perceel 2</a:t>
          </a:r>
          <a:br>
            <a:rPr lang="nl-BE" sz="1600" b="1" kern="1200">
              <a:solidFill>
                <a:schemeClr val="tx1">
                  <a:lumMod val="75000"/>
                </a:schemeClr>
              </a:solidFill>
            </a:rPr>
          </a:br>
          <a:r>
            <a:rPr lang="nl-BE" sz="1600" b="1" kern="1200">
              <a:solidFill>
                <a:schemeClr val="tx1">
                  <a:lumMod val="75000"/>
                </a:schemeClr>
              </a:solidFill>
            </a:rPr>
            <a:t>Mobiel</a:t>
          </a:r>
        </a:p>
        <a:p>
          <a:pPr marL="0" lvl="0" indent="0" algn="ctr" defTabSz="711200">
            <a:lnSpc>
              <a:spcPct val="90000"/>
            </a:lnSpc>
            <a:spcBef>
              <a:spcPct val="0"/>
            </a:spcBef>
            <a:spcAft>
              <a:spcPct val="35000"/>
            </a:spcAft>
            <a:buNone/>
          </a:pPr>
          <a:endParaRPr lang="nl-BE" sz="1400" b="1" kern="1200">
            <a:solidFill>
              <a:schemeClr val="tx1">
                <a:lumMod val="75000"/>
              </a:schemeClr>
            </a:solidFill>
          </a:endParaRPr>
        </a:p>
        <a:p>
          <a:pPr marL="0" lvl="0" indent="0" algn="l" defTabSz="711200">
            <a:lnSpc>
              <a:spcPct val="90000"/>
            </a:lnSpc>
            <a:spcBef>
              <a:spcPct val="0"/>
            </a:spcBef>
            <a:spcAft>
              <a:spcPct val="35000"/>
            </a:spcAft>
            <a:buNone/>
          </a:pPr>
          <a:r>
            <a:rPr lang="nl-BE" sz="1500" kern="1200">
              <a:solidFill>
                <a:prstClr val="black"/>
              </a:solidFill>
              <a:latin typeface="Calibri" panose="020F0502020204030204"/>
              <a:ea typeface="+mn-ea"/>
              <a:cs typeface="+mn-cs"/>
            </a:rPr>
            <a:t>Telefonie</a:t>
          </a:r>
          <a:br>
            <a:rPr lang="nl-BE" sz="1500" kern="1200">
              <a:solidFill>
                <a:prstClr val="black"/>
              </a:solidFill>
              <a:latin typeface="Calibri" panose="020F0502020204030204"/>
              <a:ea typeface="+mn-ea"/>
              <a:cs typeface="+mn-cs"/>
            </a:rPr>
          </a:br>
          <a:r>
            <a:rPr lang="nl-BE" sz="1500" kern="1200">
              <a:solidFill>
                <a:prstClr val="black"/>
              </a:solidFill>
              <a:latin typeface="Calibri" panose="020F0502020204030204"/>
              <a:ea typeface="+mn-ea"/>
              <a:cs typeface="+mn-cs"/>
            </a:rPr>
            <a:t>Data</a:t>
          </a:r>
        </a:p>
        <a:p>
          <a:pPr marL="0" lvl="0" indent="0" algn="l" defTabSz="711200">
            <a:lnSpc>
              <a:spcPct val="90000"/>
            </a:lnSpc>
            <a:spcBef>
              <a:spcPct val="0"/>
            </a:spcBef>
            <a:spcAft>
              <a:spcPct val="35000"/>
            </a:spcAft>
            <a:buNone/>
          </a:pPr>
          <a:endParaRPr lang="nl-BE" sz="1500" kern="1200">
            <a:solidFill>
              <a:prstClr val="black"/>
            </a:solidFill>
            <a:latin typeface="Calibri" panose="020F0502020204030204"/>
            <a:ea typeface="+mn-ea"/>
            <a:cs typeface="+mn-cs"/>
          </a:endParaRPr>
        </a:p>
        <a:p>
          <a:pPr marL="0" lvl="0" indent="0" algn="l" defTabSz="711200">
            <a:lnSpc>
              <a:spcPct val="90000"/>
            </a:lnSpc>
            <a:spcBef>
              <a:spcPct val="0"/>
            </a:spcBef>
            <a:spcAft>
              <a:spcPct val="35000"/>
            </a:spcAft>
            <a:buNone/>
          </a:pPr>
          <a:r>
            <a:rPr lang="nl-BE" sz="1500" kern="1200">
              <a:solidFill>
                <a:prstClr val="black"/>
              </a:solidFill>
              <a:latin typeface="Calibri" panose="020F0502020204030204"/>
              <a:ea typeface="+mn-ea"/>
              <a:cs typeface="+mn-cs"/>
            </a:rPr>
            <a:t>M2M &amp; </a:t>
          </a:r>
          <a:r>
            <a:rPr lang="nl-BE" sz="1500" kern="1200" err="1">
              <a:solidFill>
                <a:prstClr val="black"/>
              </a:solidFill>
              <a:latin typeface="Calibri" panose="020F0502020204030204"/>
              <a:ea typeface="+mn-ea"/>
              <a:cs typeface="+mn-cs"/>
            </a:rPr>
            <a:t>IoT</a:t>
          </a:r>
          <a:endParaRPr lang="nl-BE" sz="1500" kern="1200">
            <a:solidFill>
              <a:prstClr val="black"/>
            </a:solidFill>
            <a:latin typeface="Calibri" panose="020F0502020204030204"/>
            <a:ea typeface="+mn-ea"/>
            <a:cs typeface="+mn-cs"/>
          </a:endParaRPr>
        </a:p>
      </dsp:txBody>
      <dsp:txXfrm>
        <a:off x="3109738" y="617859"/>
        <a:ext cx="1716618" cy="1724394"/>
      </dsp:txXfrm>
    </dsp:sp>
    <dsp:sp modelId="{0A0D1D62-A16E-4E04-B994-E79DA9A5B7C3}">
      <dsp:nvSpPr>
        <dsp:cNvPr id="0" name=""/>
        <dsp:cNvSpPr/>
      </dsp:nvSpPr>
      <dsp:spPr>
        <a:xfrm>
          <a:off x="868906" y="2816471"/>
          <a:ext cx="1937658" cy="1973738"/>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b="1" kern="1200">
              <a:solidFill>
                <a:schemeClr val="tx1">
                  <a:lumMod val="75000"/>
                </a:schemeClr>
              </a:solidFill>
            </a:rPr>
            <a:t>Perceel 3</a:t>
          </a:r>
        </a:p>
        <a:p>
          <a:pPr marL="0" lvl="0" indent="0" algn="ctr" defTabSz="711200">
            <a:lnSpc>
              <a:spcPct val="90000"/>
            </a:lnSpc>
            <a:spcBef>
              <a:spcPct val="0"/>
            </a:spcBef>
            <a:spcAft>
              <a:spcPct val="35000"/>
            </a:spcAft>
            <a:buNone/>
          </a:pPr>
          <a:endParaRPr lang="nl-BE" sz="1600" b="1" kern="1200"/>
        </a:p>
        <a:p>
          <a:pPr marL="0" lvl="0" indent="0" algn="l" defTabSz="711200" rtl="0">
            <a:lnSpc>
              <a:spcPct val="90000"/>
            </a:lnSpc>
            <a:spcBef>
              <a:spcPct val="0"/>
            </a:spcBef>
            <a:spcAft>
              <a:spcPct val="35000"/>
            </a:spcAft>
            <a:buNone/>
          </a:pPr>
          <a:endParaRPr lang="nl-BE" sz="1600" kern="1200">
            <a:solidFill>
              <a:schemeClr val="tx1">
                <a:lumMod val="75000"/>
              </a:schemeClr>
            </a:solidFill>
            <a:latin typeface="+mn-lt"/>
          </a:endParaRPr>
        </a:p>
        <a:p>
          <a:pPr marL="0" lvl="0" indent="0" algn="l" defTabSz="711200" rtl="0">
            <a:lnSpc>
              <a:spcPct val="90000"/>
            </a:lnSpc>
            <a:spcBef>
              <a:spcPct val="0"/>
            </a:spcBef>
            <a:spcAft>
              <a:spcPct val="35000"/>
            </a:spcAft>
            <a:buNone/>
          </a:pPr>
          <a:r>
            <a:rPr lang="nl-BE" sz="1600" kern="1200">
              <a:solidFill>
                <a:schemeClr val="tx1">
                  <a:lumMod val="75000"/>
                </a:schemeClr>
              </a:solidFill>
              <a:latin typeface="+mn-lt"/>
            </a:rPr>
            <a:t>Cloud PBX </a:t>
          </a:r>
          <a:endParaRPr lang="nl-BE" sz="1600" kern="1200">
            <a:solidFill>
              <a:srgbClr val="C00000"/>
            </a:solidFill>
            <a:latin typeface="+mn-lt"/>
          </a:endParaRPr>
        </a:p>
        <a:p>
          <a:pPr marL="0" lvl="0" indent="0" algn="ctr" defTabSz="711200">
            <a:lnSpc>
              <a:spcPct val="90000"/>
            </a:lnSpc>
            <a:spcBef>
              <a:spcPct val="0"/>
            </a:spcBef>
            <a:spcAft>
              <a:spcPct val="35000"/>
            </a:spcAft>
            <a:buNone/>
          </a:pPr>
          <a:endParaRPr lang="nl-BE" sz="1600" kern="1200">
            <a:solidFill>
              <a:srgbClr val="C00000"/>
            </a:solidFill>
          </a:endParaRPr>
        </a:p>
      </dsp:txBody>
      <dsp:txXfrm>
        <a:off x="963495" y="2911060"/>
        <a:ext cx="1748480" cy="1784560"/>
      </dsp:txXfrm>
    </dsp:sp>
    <dsp:sp modelId="{1BD44877-32DC-4430-BC8E-7A314B385F97}">
      <dsp:nvSpPr>
        <dsp:cNvPr id="0" name=""/>
        <dsp:cNvSpPr/>
      </dsp:nvSpPr>
      <dsp:spPr>
        <a:xfrm>
          <a:off x="2944101" y="2833336"/>
          <a:ext cx="1922677" cy="1937658"/>
        </a:xfrm>
        <a:prstGeom prst="flowChartAlternateProcess">
          <a:avLst/>
        </a:prstGeom>
        <a:solidFill>
          <a:srgbClr val="FFFF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b="1" kern="1200">
              <a:solidFill>
                <a:prstClr val="black">
                  <a:lumMod val="75000"/>
                </a:prstClr>
              </a:solidFill>
              <a:latin typeface="Calibri" panose="020F0502020204030204"/>
              <a:ea typeface="+mn-ea"/>
              <a:cs typeface="+mn-cs"/>
            </a:rPr>
            <a:t>Perceel 4</a:t>
          </a:r>
        </a:p>
        <a:p>
          <a:pPr marL="0" lvl="0" indent="0" algn="ctr" defTabSz="711200">
            <a:lnSpc>
              <a:spcPct val="90000"/>
            </a:lnSpc>
            <a:spcBef>
              <a:spcPct val="0"/>
            </a:spcBef>
            <a:spcAft>
              <a:spcPct val="35000"/>
            </a:spcAft>
            <a:buNone/>
          </a:pPr>
          <a:r>
            <a:rPr lang="nl-BE" sz="1600" b="1" kern="1200">
              <a:solidFill>
                <a:prstClr val="black">
                  <a:lumMod val="75000"/>
                </a:prstClr>
              </a:solidFill>
              <a:latin typeface="Calibri" panose="020F0502020204030204"/>
              <a:ea typeface="+mn-ea"/>
              <a:cs typeface="+mn-cs"/>
            </a:rPr>
            <a:t>PSTN</a:t>
          </a:r>
        </a:p>
        <a:p>
          <a:pPr marL="0" lvl="0" indent="0" algn="l" defTabSz="711200">
            <a:lnSpc>
              <a:spcPct val="90000"/>
            </a:lnSpc>
            <a:spcBef>
              <a:spcPct val="0"/>
            </a:spcBef>
            <a:spcAft>
              <a:spcPct val="35000"/>
            </a:spcAft>
            <a:buNone/>
          </a:pPr>
          <a:endParaRPr lang="nl-BE" sz="1600" b="0" kern="1200">
            <a:solidFill>
              <a:prstClr val="black">
                <a:lumMod val="75000"/>
              </a:prstClr>
            </a:solidFill>
            <a:latin typeface="+mn-lt"/>
            <a:ea typeface="+mn-ea"/>
            <a:cs typeface="+mn-cs"/>
          </a:endParaRPr>
        </a:p>
        <a:p>
          <a:pPr marL="0" lvl="0" indent="0" algn="l" defTabSz="711200">
            <a:lnSpc>
              <a:spcPct val="90000"/>
            </a:lnSpc>
            <a:spcBef>
              <a:spcPct val="0"/>
            </a:spcBef>
            <a:spcAft>
              <a:spcPct val="35000"/>
            </a:spcAft>
            <a:buNone/>
          </a:pPr>
          <a:r>
            <a:rPr lang="nl-BE" sz="1600" b="0" kern="1200">
              <a:solidFill>
                <a:prstClr val="black">
                  <a:lumMod val="75000"/>
                </a:prstClr>
              </a:solidFill>
              <a:latin typeface="+mn-lt"/>
              <a:ea typeface="+mn-ea"/>
              <a:cs typeface="+mn-cs"/>
            </a:rPr>
            <a:t>Klassieke telefonie</a:t>
          </a:r>
        </a:p>
        <a:p>
          <a:pPr marL="0" lvl="0" indent="0" algn="ctr" defTabSz="711200">
            <a:lnSpc>
              <a:spcPct val="90000"/>
            </a:lnSpc>
            <a:spcBef>
              <a:spcPct val="0"/>
            </a:spcBef>
            <a:spcAft>
              <a:spcPct val="35000"/>
            </a:spcAft>
            <a:buNone/>
          </a:pPr>
          <a:endParaRPr lang="nl-BE" sz="1600" b="0" kern="1200">
            <a:solidFill>
              <a:prstClr val="black">
                <a:lumMod val="75000"/>
              </a:prstClr>
            </a:solidFill>
            <a:latin typeface="Calibri" panose="020F0502020204030204"/>
            <a:ea typeface="+mn-ea"/>
            <a:cs typeface="+mn-cs"/>
          </a:endParaRPr>
        </a:p>
      </dsp:txBody>
      <dsp:txXfrm>
        <a:off x="3037956" y="2927191"/>
        <a:ext cx="1734967" cy="174994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2-10-2023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2/10/2023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3B5751-626B-434F-9F88-76E86D49FB83}" type="slidenum">
              <a:rPr lang="nl-BE" smtClean="0"/>
              <a:t>7</a:t>
            </a:fld>
            <a:endParaRPr lang="nl-BE"/>
          </a:p>
        </p:txBody>
      </p:sp>
    </p:spTree>
    <p:extLst>
      <p:ext uri="{BB962C8B-B14F-4D97-AF65-F5344CB8AC3E}">
        <p14:creationId xmlns:p14="http://schemas.microsoft.com/office/powerpoint/2010/main" val="114389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3B5751-626B-434F-9F88-76E86D49FB83}" type="slidenum">
              <a:rPr lang="nl-BE" smtClean="0"/>
              <a:t>8</a:t>
            </a:fld>
            <a:endParaRPr lang="nl-BE"/>
          </a:p>
        </p:txBody>
      </p:sp>
    </p:spTree>
    <p:extLst>
      <p:ext uri="{BB962C8B-B14F-4D97-AF65-F5344CB8AC3E}">
        <p14:creationId xmlns:p14="http://schemas.microsoft.com/office/powerpoint/2010/main" val="1514042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VAA: VAA: </a:t>
            </a:r>
            <a:r>
              <a:rPr lang="nl-BE" sz="1200">
                <a:latin typeface="Calibri"/>
                <a:cs typeface="Calibri"/>
                <a:sym typeface="Wingdings" panose="05000000000000000000" pitchFamily="2" charset="2"/>
              </a:rPr>
              <a:t>. werd vroeger verkeerdelijk niet opgevraagd en ook niet aangerekend door AGO</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latin typeface="Calibri"/>
                <a:cs typeface="Calibri"/>
              </a:rPr>
              <a:t>Door geen gebruik van Prefix 8/9 en split </a:t>
            </a:r>
            <a:r>
              <a:rPr lang="nl-BE" err="1">
                <a:latin typeface="Calibri"/>
                <a:cs typeface="Calibri"/>
              </a:rPr>
              <a:t>billing</a:t>
            </a:r>
            <a:r>
              <a:rPr lang="nl-BE">
                <a:latin typeface="Calibri"/>
                <a:cs typeface="Calibri"/>
              </a:rPr>
              <a:t> </a:t>
            </a:r>
            <a:r>
              <a:rPr lang="nl-BE">
                <a:latin typeface="Calibri"/>
                <a:cs typeface="Calibri"/>
                <a:sym typeface="Wingdings" panose="05000000000000000000" pitchFamily="2" charset="2"/>
              </a:rPr>
              <a:t> verplicht VAA op </a:t>
            </a:r>
            <a:r>
              <a:rPr lang="nl-BE">
                <a:latin typeface="Calibri"/>
                <a:cs typeface="Calibri"/>
              </a:rPr>
              <a:t>mobiel abonnement (controle werkgever VS GDPR)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a:latin typeface="Calibri"/>
              <a:cs typeface="Calibri"/>
            </a:endParaRPr>
          </a:p>
          <a:p>
            <a:endParaRPr lang="nl-BE"/>
          </a:p>
          <a:p>
            <a:r>
              <a:rPr lang="nl-BE"/>
              <a:t>Oplossingen bij vragen rond VAA:</a:t>
            </a:r>
          </a:p>
          <a:p>
            <a:pPr marL="171450" indent="-171450">
              <a:buFontTx/>
              <a:buChar char="-"/>
            </a:pPr>
            <a:r>
              <a:rPr lang="nl-BE"/>
              <a:t>Toch nog gebruik maken van prefix 8 en 9 </a:t>
            </a:r>
            <a:r>
              <a:rPr lang="nl-BE">
                <a:sym typeface="Wingdings" panose="05000000000000000000" pitchFamily="2" charset="2"/>
              </a:rPr>
              <a:t> mogelijks problemen met GDPR. Controleverantwoordelijkheid zit bij de werkgever over het juist gebruik hiervan</a:t>
            </a:r>
          </a:p>
          <a:p>
            <a:pPr marL="171450" indent="-171450">
              <a:buFontTx/>
              <a:buChar char="-"/>
            </a:pPr>
            <a:r>
              <a:rPr lang="nl-BE">
                <a:sym typeface="Wingdings" panose="05000000000000000000" pitchFamily="2" charset="2"/>
              </a:rPr>
              <a:t>Geen smartphone en of abonnement via het werk nemen  geen voordeel alle aard. Andere afspraken maken rond bereikbaarheid en beschikbaarheid</a:t>
            </a:r>
          </a:p>
          <a:p>
            <a:pPr marL="171450" indent="-171450">
              <a:buFontTx/>
              <a:buChar char="-"/>
            </a:pPr>
            <a:r>
              <a:rPr lang="nl-BE">
                <a:sym typeface="Wingdings" panose="05000000000000000000" pitchFamily="2" charset="2"/>
              </a:rPr>
              <a:t>Operationele functies: wel smartphone geven maar enkel te gebruiken op de werkvloer en op het werk laten bij verlaten werkplaats</a:t>
            </a:r>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70C42661-DFDB-49AD-97A3-3FDE12308216}" type="slidenum">
              <a:rPr lang="nl-BE" smtClean="0"/>
              <a:t>10</a:t>
            </a:fld>
            <a:endParaRPr lang="nl-BE"/>
          </a:p>
        </p:txBody>
      </p:sp>
    </p:spTree>
    <p:extLst>
      <p:ext uri="{BB962C8B-B14F-4D97-AF65-F5344CB8AC3E}">
        <p14:creationId xmlns:p14="http://schemas.microsoft.com/office/powerpoint/2010/main" val="170618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Calibri" panose="020F0502020204030204" pitchFamily="34" charset="0"/>
                <a:ea typeface="Calibri" panose="020F0502020204030204" pitchFamily="34" charset="0"/>
                <a:cs typeface="Times New Roman" panose="02020603050405020304" pitchFamily="18" charset="0"/>
              </a:rPr>
              <a:t>Verlicht? Nee. Indien je ervoor kiest om geen gebruik te maken van dit aanbod, wordt er van jou verwacht dat je tijdens de werkuren beschikbaar bent via Teams of via je privé-toestel en dat je via deze weg ook communicatie via mail, intranet,… kunt raadplegen. Je deelt jouw (privé) telefoonnummer in die gevallen ook via de wie-is-wie zodat je makkelijk bereikbaar bent. Met je privé-toestel kan je eventueel ook gebruik maken van de internetverbinding in de gebouwen van de Vlaamse overheid (bv bellen via Teams).</a:t>
            </a:r>
            <a:r>
              <a:rPr lang="nl-BE" sz="1800">
                <a:solidFill>
                  <a:srgbClr val="000000"/>
                </a:solidFill>
                <a:effectLst/>
                <a:latin typeface="FlandersArtSans-Light" panose="00000400000000000000" pitchFamily="2" charset="0"/>
                <a:ea typeface="Calibri" panose="020F0502020204030204" pitchFamily="34" charset="0"/>
                <a:cs typeface="Times New Roman" panose="02020603050405020304" pitchFamily="18" charset="0"/>
              </a:rPr>
              <a:t> </a:t>
            </a:r>
            <a:r>
              <a:rPr lang="nl-BE" sz="1800">
                <a:effectLst/>
                <a:latin typeface="Calibri" panose="020F0502020204030204" pitchFamily="34" charset="0"/>
                <a:ea typeface="Calibri" panose="020F0502020204030204" pitchFamily="34" charset="0"/>
                <a:cs typeface="Times New Roman" panose="02020603050405020304" pitchFamily="18" charset="0"/>
              </a:rPr>
              <a:t>Indien gewenst mag je ook je eigen toestel gebruiken, en toch een abonnement nemen via je werk. De aanrekening van het voordeel alle aard zal worden aangepast aan de situatie.</a:t>
            </a:r>
          </a:p>
          <a:p>
            <a:endParaRPr lang="nl-BE"/>
          </a:p>
        </p:txBody>
      </p:sp>
      <p:sp>
        <p:nvSpPr>
          <p:cNvPr id="4" name="Tijdelijke aanduiding voor dianummer 3"/>
          <p:cNvSpPr>
            <a:spLocks noGrp="1"/>
          </p:cNvSpPr>
          <p:nvPr>
            <p:ph type="sldNum" sz="quarter" idx="5"/>
          </p:nvPr>
        </p:nvSpPr>
        <p:spPr/>
        <p:txBody>
          <a:bodyPr/>
          <a:lstStyle/>
          <a:p>
            <a:fld id="{70C42661-DFDB-49AD-97A3-3FDE12308216}" type="slidenum">
              <a:rPr lang="nl-BE" smtClean="0"/>
              <a:t>11</a:t>
            </a:fld>
            <a:endParaRPr lang="nl-BE"/>
          </a:p>
        </p:txBody>
      </p:sp>
    </p:spTree>
    <p:extLst>
      <p:ext uri="{BB962C8B-B14F-4D97-AF65-F5344CB8AC3E}">
        <p14:creationId xmlns:p14="http://schemas.microsoft.com/office/powerpoint/2010/main" val="1454609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2/10/2023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2/10/2023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2/10/2023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2/10/2023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1DF3FF8-D2FD-43D4-8E6A-FA23762F7BFA}"/>
              </a:ext>
            </a:extLst>
          </p:cNvPr>
          <p:cNvSpPr>
            <a:spLocks noGrp="1"/>
          </p:cNvSpPr>
          <p:nvPr>
            <p:ph type="ctrTitle" hasCustomPrompt="1"/>
          </p:nvPr>
        </p:nvSpPr>
        <p:spPr>
          <a:xfrm>
            <a:off x="6096000" y="2935392"/>
            <a:ext cx="6096000" cy="987215"/>
          </a:xfrm>
          <a:prstGeom prst="rect">
            <a:avLst/>
          </a:prstGeom>
        </p:spPr>
        <p:txBody>
          <a:bodyPr anchor="b"/>
          <a:lstStyle>
            <a:lvl1pPr algn="ctr">
              <a:defRPr sz="5400">
                <a:latin typeface="FlandersArtSans-Medium" panose="00000600000000000000" pitchFamily="2" charset="0"/>
              </a:defRPr>
            </a:lvl1pPr>
          </a:lstStyle>
          <a:p>
            <a:r>
              <a:rPr lang="nl-NL"/>
              <a:t>&lt;Thematitel&gt;</a:t>
            </a:r>
            <a:endParaRPr lang="nl-BE"/>
          </a:p>
        </p:txBody>
      </p:sp>
    </p:spTree>
    <p:extLst>
      <p:ext uri="{BB962C8B-B14F-4D97-AF65-F5344CB8AC3E}">
        <p14:creationId xmlns:p14="http://schemas.microsoft.com/office/powerpoint/2010/main" val="2018669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08D5C5A9-0EB5-41EE-A990-D55E0ADD6462}"/>
              </a:ext>
            </a:extLst>
          </p:cNvPr>
          <p:cNvSpPr>
            <a:spLocks noGrp="1"/>
          </p:cNvSpPr>
          <p:nvPr>
            <p:ph type="pic" sz="quarter" idx="10" hasCustomPrompt="1"/>
          </p:nvPr>
        </p:nvSpPr>
        <p:spPr>
          <a:xfrm>
            <a:off x="8450650" y="2326666"/>
            <a:ext cx="3741350" cy="3239835"/>
          </a:xfrm>
          <a:prstGeom prst="rect">
            <a:avLst/>
          </a:prstGeom>
        </p:spPr>
        <p:txBody>
          <a:bodyPr/>
          <a:lstStyle>
            <a:lvl1pPr marL="0" indent="0">
              <a:buNone/>
              <a:defRPr sz="1600">
                <a:latin typeface="FlandersArtSans-Light" panose="00000400000000000000" pitchFamily="2" charset="0"/>
              </a:defRPr>
            </a:lvl1pPr>
          </a:lstStyle>
          <a:p>
            <a:r>
              <a:rPr lang="nl-BE"/>
              <a:t>Hier kan je een afbeelding plaatsen</a:t>
            </a:r>
          </a:p>
        </p:txBody>
      </p:sp>
      <p:sp>
        <p:nvSpPr>
          <p:cNvPr id="6" name="Tijdelijke aanduiding voor tekst 7">
            <a:extLst>
              <a:ext uri="{FF2B5EF4-FFF2-40B4-BE49-F238E27FC236}">
                <a16:creationId xmlns:a16="http://schemas.microsoft.com/office/drawing/2014/main" id="{AA1B0F6E-34C4-44E3-B0EC-98560AAB3481}"/>
              </a:ext>
            </a:extLst>
          </p:cNvPr>
          <p:cNvSpPr>
            <a:spLocks noGrp="1"/>
          </p:cNvSpPr>
          <p:nvPr>
            <p:ph type="body" sz="quarter" idx="12" hasCustomPrompt="1"/>
          </p:nvPr>
        </p:nvSpPr>
        <p:spPr>
          <a:xfrm>
            <a:off x="380999" y="2361173"/>
            <a:ext cx="6804355" cy="3666144"/>
          </a:xfrm>
          <a:prstGeom prst="rect">
            <a:avLst/>
          </a:prstGeom>
        </p:spPr>
        <p:txBody>
          <a:bodyPr/>
          <a:lstStyle>
            <a:lvl1pPr marL="0" indent="0">
              <a:buNone/>
              <a:defRPr sz="2000" b="0">
                <a:latin typeface="FlandersArtSans-Light" panose="00000400000000000000" pitchFamily="2" charset="0"/>
              </a:defRPr>
            </a:lvl1pPr>
          </a:lstStyle>
          <a:p>
            <a:pPr lvl="0"/>
            <a:r>
              <a:rPr lang="nl-BE"/>
              <a:t>&lt;Plaats hier je tekst in korte zinnen of enkele woorden&gt;</a:t>
            </a:r>
          </a:p>
        </p:txBody>
      </p:sp>
      <p:sp>
        <p:nvSpPr>
          <p:cNvPr id="9" name="Titel 1">
            <a:extLst>
              <a:ext uri="{FF2B5EF4-FFF2-40B4-BE49-F238E27FC236}">
                <a16:creationId xmlns:a16="http://schemas.microsoft.com/office/drawing/2014/main" id="{D357A785-D5C4-4A07-9C23-43DC219AE93B}"/>
              </a:ext>
            </a:extLst>
          </p:cNvPr>
          <p:cNvSpPr>
            <a:spLocks noGrp="1"/>
          </p:cNvSpPr>
          <p:nvPr>
            <p:ph type="title" hasCustomPrompt="1"/>
          </p:nvPr>
        </p:nvSpPr>
        <p:spPr>
          <a:xfrm>
            <a:off x="380999" y="690113"/>
            <a:ext cx="4285891" cy="1078303"/>
          </a:xfrm>
          <a:prstGeom prst="rect">
            <a:avLst/>
          </a:prstGeom>
        </p:spPr>
        <p:txBody>
          <a:bodyPr/>
          <a:lstStyle>
            <a:lvl1pPr>
              <a:defRPr sz="3200">
                <a:latin typeface="FlandersArtSans-Medium" panose="00000600000000000000" pitchFamily="2" charset="0"/>
              </a:defRPr>
            </a:lvl1pPr>
          </a:lstStyle>
          <a:p>
            <a:r>
              <a:rPr lang="nl-NL"/>
              <a:t>&lt;Titel&gt;</a:t>
            </a:r>
            <a:endParaRPr lang="nl-BE"/>
          </a:p>
        </p:txBody>
      </p:sp>
    </p:spTree>
    <p:extLst>
      <p:ext uri="{BB962C8B-B14F-4D97-AF65-F5344CB8AC3E}">
        <p14:creationId xmlns:p14="http://schemas.microsoft.com/office/powerpoint/2010/main" val="4047068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52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tartdia ">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C3338A07-752D-4048-8494-DAFFA902A37C}"/>
              </a:ext>
            </a:extLst>
          </p:cNvPr>
          <p:cNvSpPr>
            <a:spLocks noGrp="1"/>
          </p:cNvSpPr>
          <p:nvPr>
            <p:ph type="body" sz="quarter" idx="11" hasCustomPrompt="1"/>
          </p:nvPr>
        </p:nvSpPr>
        <p:spPr>
          <a:xfrm>
            <a:off x="1930400" y="2966008"/>
            <a:ext cx="6734175" cy="1033462"/>
          </a:xfrm>
          <a:prstGeom prst="rect">
            <a:avLst/>
          </a:prstGeom>
        </p:spPr>
        <p:txBody>
          <a:bodyPr/>
          <a:lstStyle>
            <a:lvl1pPr marL="0" indent="0">
              <a:buNone/>
              <a:defRPr sz="4000">
                <a:latin typeface="FlandersArtSans-Medium" panose="00000600000000000000" pitchFamily="2" charset="0"/>
              </a:defRPr>
            </a:lvl1pPr>
          </a:lstStyle>
          <a:p>
            <a:pPr lvl="0"/>
            <a:r>
              <a:rPr lang="nl-BE"/>
              <a:t>&lt;</a:t>
            </a:r>
            <a:r>
              <a:rPr lang="nl-BE" err="1"/>
              <a:t>Toekomtgerichte</a:t>
            </a:r>
            <a:r>
              <a:rPr lang="nl-BE"/>
              <a:t> </a:t>
            </a:r>
            <a:r>
              <a:rPr lang="nl-BE" err="1"/>
              <a:t>itel</a:t>
            </a:r>
            <a:r>
              <a:rPr lang="nl-BE"/>
              <a:t> van je eerste dia&gt;</a:t>
            </a:r>
          </a:p>
        </p:txBody>
      </p:sp>
      <p:sp>
        <p:nvSpPr>
          <p:cNvPr id="8" name="Tijdelijke aanduiding voor tekst 7">
            <a:extLst>
              <a:ext uri="{FF2B5EF4-FFF2-40B4-BE49-F238E27FC236}">
                <a16:creationId xmlns:a16="http://schemas.microsoft.com/office/drawing/2014/main" id="{6223138A-0CDE-42AC-82A5-09E2B7D445E5}"/>
              </a:ext>
            </a:extLst>
          </p:cNvPr>
          <p:cNvSpPr>
            <a:spLocks noGrp="1"/>
          </p:cNvSpPr>
          <p:nvPr>
            <p:ph type="body" sz="quarter" idx="12" hasCustomPrompt="1"/>
          </p:nvPr>
        </p:nvSpPr>
        <p:spPr>
          <a:xfrm>
            <a:off x="1930400" y="4582988"/>
            <a:ext cx="3589252" cy="379710"/>
          </a:xfrm>
          <a:prstGeom prst="rect">
            <a:avLst/>
          </a:prstGeom>
        </p:spPr>
        <p:txBody>
          <a:bodyPr/>
          <a:lstStyle>
            <a:lvl1pPr marL="0" indent="0">
              <a:buNone/>
              <a:defRPr sz="1800">
                <a:latin typeface="FlandersArtSans-Medium" panose="00000600000000000000" pitchFamily="2" charset="0"/>
              </a:defRPr>
            </a:lvl1pPr>
          </a:lstStyle>
          <a:p>
            <a:r>
              <a:rPr lang="nl-BE">
                <a:latin typeface="FlandersArtSans-Medium" panose="00000600000000000000" pitchFamily="2" charset="0"/>
              </a:rPr>
              <a:t>&lt;Voornaam/Naam&gt;</a:t>
            </a:r>
            <a:br>
              <a:rPr lang="nl-BE">
                <a:latin typeface="FlandersArtSans-Medium" panose="00000600000000000000" pitchFamily="2" charset="0"/>
              </a:rPr>
            </a:br>
            <a:endParaRPr lang="nl-BE"/>
          </a:p>
        </p:txBody>
      </p:sp>
      <p:sp>
        <p:nvSpPr>
          <p:cNvPr id="4" name="Tijdelijke aanduiding voor tekst 3">
            <a:extLst>
              <a:ext uri="{FF2B5EF4-FFF2-40B4-BE49-F238E27FC236}">
                <a16:creationId xmlns:a16="http://schemas.microsoft.com/office/drawing/2014/main" id="{CF858205-DE53-4628-A764-77AAA90DC4AF}"/>
              </a:ext>
            </a:extLst>
          </p:cNvPr>
          <p:cNvSpPr>
            <a:spLocks noGrp="1"/>
          </p:cNvSpPr>
          <p:nvPr>
            <p:ph type="body" sz="quarter" idx="13" hasCustomPrompt="1"/>
          </p:nvPr>
        </p:nvSpPr>
        <p:spPr>
          <a:xfrm>
            <a:off x="1930401" y="4879571"/>
            <a:ext cx="3589252" cy="666646"/>
          </a:xfrm>
          <a:prstGeom prst="rect">
            <a:avLst/>
          </a:prstGeom>
        </p:spPr>
        <p:txBody>
          <a:bodyPr/>
          <a:lstStyle>
            <a:lvl1pPr marL="0" indent="0">
              <a:spcBef>
                <a:spcPts val="0"/>
              </a:spcBef>
              <a:buNone/>
              <a:defRPr sz="1800">
                <a:latin typeface="FlandersArtSans-Regular" panose="00000500000000000000" pitchFamily="2" charset="0"/>
              </a:defRPr>
            </a:lvl1pPr>
          </a:lstStyle>
          <a:p>
            <a:pPr lvl="0"/>
            <a:r>
              <a:rPr lang="nl-BE"/>
              <a:t>&lt;Functie&gt;</a:t>
            </a:r>
            <a:br>
              <a:rPr lang="nl-BE"/>
            </a:br>
            <a:r>
              <a:rPr lang="nl-BE"/>
              <a:t>&lt;Afdeling/ Agentschap&gt;</a:t>
            </a:r>
          </a:p>
        </p:txBody>
      </p:sp>
    </p:spTree>
    <p:extLst>
      <p:ext uri="{BB962C8B-B14F-4D97-AF65-F5344CB8AC3E}">
        <p14:creationId xmlns:p14="http://schemas.microsoft.com/office/powerpoint/2010/main" val="4029658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blad met 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2 oktober 2023</a:t>
            </a:fld>
            <a:endParaRPr lang="nl-BE"/>
          </a:p>
        </p:txBody>
      </p:sp>
    </p:spTree>
    <p:extLst>
      <p:ext uri="{BB962C8B-B14F-4D97-AF65-F5344CB8AC3E}">
        <p14:creationId xmlns:p14="http://schemas.microsoft.com/office/powerpoint/2010/main" val="2810392458"/>
      </p:ext>
    </p:extLst>
  </p:cSld>
  <p:clrMapOvr>
    <a:masterClrMapping/>
  </p:clrMapOvr>
  <p:hf sldNum="0"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blad zonder 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2 oktober 2023</a:t>
            </a:fld>
            <a:endParaRPr lang="nl-BE"/>
          </a:p>
        </p:txBody>
      </p:sp>
    </p:spTree>
    <p:extLst>
      <p:ext uri="{BB962C8B-B14F-4D97-AF65-F5344CB8AC3E}">
        <p14:creationId xmlns:p14="http://schemas.microsoft.com/office/powerpoint/2010/main" val="2091553319"/>
      </p:ext>
    </p:extLst>
  </p:cSld>
  <p:clrMapOvr>
    <a:masterClrMapping/>
  </p:clrMapOvr>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ussentitelblad met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1291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ussentitelblad zonder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620023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0994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371475" y="1941513"/>
            <a:ext cx="11449050"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BE"/>
              <a:t>Klik op het afbeeldingsicoon om een afbeelding toe te voegen of klik bovenaan op ‘Invoegen’ &gt; ‘Afbeeldingen’. Om een nieuwe foto in te voegen, verwijder je best de huidige en begin je terug bij stap 1.</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titeldia</a:t>
            </a:r>
            <a:r>
              <a:rPr lang="nl-NL"/>
              <a:t> met afbeelding, klik om de titel te bewerken</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Dit is een </a:t>
            </a:r>
            <a:r>
              <a:rPr lang="nl-BE" err="1"/>
              <a:t>afbeeldingsdia</a:t>
            </a:r>
            <a:r>
              <a:rPr lang="nl-BE"/>
              <a:t>.</a:t>
            </a:r>
          </a:p>
          <a:p>
            <a:r>
              <a:rPr lang="nl-BE"/>
              <a:t>Klik op het afbeeldingsicoon om een afbeelding toe te voegen of klik bovenaan op ‘Invoegen’ &gt; ‘Afbeeldingen’. Om een nieuwe foto in te voegen, verwijder je best de huidige en begin je terug bij stap 1.</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4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3665783"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4296185"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6274841"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6905243"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8883899"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9514301"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426354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6872599"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2DFC430-F9AB-471D-9D54-B106F9C75A38}"/>
              </a:ext>
            </a:extLst>
          </p:cNvPr>
          <p:cNvSpPr>
            <a:spLocks noGrp="1"/>
          </p:cNvSpPr>
          <p:nvPr>
            <p:ph type="pic" sz="quarter" idx="22" hasCustomPrompt="1"/>
          </p:nvPr>
        </p:nvSpPr>
        <p:spPr>
          <a:xfrm>
            <a:off x="9481657"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2927241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atin typeface="+mn-lt"/>
              </a:defRPr>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5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4160684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cept (vergelijking)">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lementen (4)">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4"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6333460"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4"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33462"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lementen (5)">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2784180"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20744"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55246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lementen (6)">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5"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4555739"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hasCustomPrompt="1"/>
          </p:nvPr>
        </p:nvSpPr>
        <p:spPr>
          <a:xfrm>
            <a:off x="8092303"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 (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3375705"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6368483"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9361261"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93452"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s (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741706" y="2181356"/>
            <a:ext cx="1981670" cy="3705897"/>
          </a:xfrm>
          <a:solidFill>
            <a:schemeClr val="bg2"/>
          </a:solidFill>
        </p:spPr>
        <p:txBody>
          <a:bodyPr lIns="180000" tIns="1656000" rIns="180000"/>
          <a:lstStyle>
            <a:lvl1pPr marL="0" marR="0" indent="0" algn="ctr" defTabSz="914400" rtl="0" eaLnBrk="1" fontAlgn="auto" latinLnBrk="0" hangingPunct="1">
              <a:lnSpc>
                <a:spcPct val="100000"/>
              </a:lnSpc>
              <a:spcBef>
                <a:spcPts val="0"/>
              </a:spcBef>
              <a:spcAft>
                <a:spcPts val="0"/>
              </a:spcAft>
              <a:buClr>
                <a:schemeClr val="tx1"/>
              </a:buClr>
              <a:buSzTx/>
              <a:buFontTx/>
              <a:buNone/>
              <a:tabLst/>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510048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745926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9818610"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5858"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ces (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hasCustomPrompt="1"/>
          </p:nvPr>
        </p:nvSpPr>
        <p:spPr>
          <a:xfrm>
            <a:off x="10076959"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320910"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4258894"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6196878"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8134862"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2926"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241094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Tree>
    <p:extLst>
      <p:ext uri="{BB962C8B-B14F-4D97-AF65-F5344CB8AC3E}">
        <p14:creationId xmlns:p14="http://schemas.microsoft.com/office/powerpoint/2010/main" val="2677946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eind)">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a:t>
            </a:r>
            <a:r>
              <a:rPr lang="nl-BE" err="1"/>
              <a:t>bedankdia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0" y="5148235"/>
            <a:ext cx="6354847"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A08A2935-7853-42AF-B39E-9B04BFA1E17C}" type="datetime4">
              <a:rPr lang="nl-BE" smtClean="0"/>
              <a:pPr/>
              <a:t>2 oktober 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7006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ussentitelbla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1291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86BB47F7-C971-45CB-8538-7A12561A788B}"/>
              </a:ext>
            </a:extLst>
          </p:cNvPr>
          <p:cNvSpPr>
            <a:spLocks noGrp="1"/>
          </p:cNvSpPr>
          <p:nvPr>
            <p:ph type="pic" sz="quarter" idx="10"/>
          </p:nvPr>
        </p:nvSpPr>
        <p:spPr>
          <a:xfrm>
            <a:off x="646113" y="0"/>
            <a:ext cx="11545887" cy="6858000"/>
          </a:xfrm>
          <a:prstGeom prst="rect">
            <a:avLst/>
          </a:prstGeom>
        </p:spPr>
        <p:txBody>
          <a:bodyPr/>
          <a:lstStyle/>
          <a:p>
            <a:endParaRPr lang="nl-BE"/>
          </a:p>
        </p:txBody>
      </p:sp>
    </p:spTree>
    <p:extLst>
      <p:ext uri="{BB962C8B-B14F-4D97-AF65-F5344CB8AC3E}">
        <p14:creationId xmlns:p14="http://schemas.microsoft.com/office/powerpoint/2010/main" val="674830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75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2" name="Tijdelijke aanduiding voor afbeelding 3">
            <a:extLst>
              <a:ext uri="{FF2B5EF4-FFF2-40B4-BE49-F238E27FC236}">
                <a16:creationId xmlns:a16="http://schemas.microsoft.com/office/drawing/2014/main" id="{77F0BEB7-45B2-4FD3-92F4-75E33ADA0612}"/>
              </a:ext>
            </a:extLst>
          </p:cNvPr>
          <p:cNvSpPr>
            <a:spLocks noGrp="1"/>
          </p:cNvSpPr>
          <p:nvPr>
            <p:ph type="pic" sz="quarter" idx="10"/>
          </p:nvPr>
        </p:nvSpPr>
        <p:spPr>
          <a:xfrm>
            <a:off x="6806242" y="0"/>
            <a:ext cx="5385758" cy="6858000"/>
          </a:xfrm>
          <a:prstGeom prst="rect">
            <a:avLst/>
          </a:prstGeom>
        </p:spPr>
        <p:txBody>
          <a:bodyPr/>
          <a:lstStyle/>
          <a:p>
            <a:endParaRPr lang="nl-BE"/>
          </a:p>
        </p:txBody>
      </p:sp>
      <p:sp>
        <p:nvSpPr>
          <p:cNvPr id="3" name="Tijdelijke aanduiding voor tekst 5">
            <a:extLst>
              <a:ext uri="{FF2B5EF4-FFF2-40B4-BE49-F238E27FC236}">
                <a16:creationId xmlns:a16="http://schemas.microsoft.com/office/drawing/2014/main" id="{8C3BFD94-DEB4-4107-9AA6-95574FA651B5}"/>
              </a:ext>
            </a:extLst>
          </p:cNvPr>
          <p:cNvSpPr>
            <a:spLocks noGrp="1"/>
          </p:cNvSpPr>
          <p:nvPr>
            <p:ph type="body" sz="quarter" idx="13" hasCustomPrompt="1"/>
          </p:nvPr>
        </p:nvSpPr>
        <p:spPr>
          <a:xfrm>
            <a:off x="981811" y="3428999"/>
            <a:ext cx="4403948" cy="1962509"/>
          </a:xfrm>
          <a:prstGeom prst="rect">
            <a:avLst/>
          </a:prstGeom>
        </p:spPr>
        <p:txBody>
          <a:bodyPr/>
          <a:lstStyle>
            <a:lvl1pPr marL="0" indent="0" algn="l">
              <a:buNone/>
              <a:defRPr sz="3200">
                <a:latin typeface="FlandersArtSans-Medium" panose="00000600000000000000" pitchFamily="2" charset="0"/>
              </a:defRPr>
            </a:lvl1pPr>
          </a:lstStyle>
          <a:p>
            <a:pPr lvl="0"/>
            <a:r>
              <a:rPr lang="nl-BE"/>
              <a:t>&lt;Titel&gt;</a:t>
            </a:r>
          </a:p>
        </p:txBody>
      </p:sp>
      <p:cxnSp>
        <p:nvCxnSpPr>
          <p:cNvPr id="4" name="Rechte verbindingslijn 3">
            <a:extLst>
              <a:ext uri="{FF2B5EF4-FFF2-40B4-BE49-F238E27FC236}">
                <a16:creationId xmlns:a16="http://schemas.microsoft.com/office/drawing/2014/main" id="{841AE7C0-1821-4125-B217-642A6C0293AE}"/>
              </a:ext>
            </a:extLst>
          </p:cNvPr>
          <p:cNvCxnSpPr>
            <a:cxnSpLocks/>
          </p:cNvCxnSpPr>
          <p:nvPr userDrawn="1"/>
        </p:nvCxnSpPr>
        <p:spPr>
          <a:xfrm>
            <a:off x="1133094" y="3926028"/>
            <a:ext cx="868234" cy="0"/>
          </a:xfrm>
          <a:prstGeom prst="line">
            <a:avLst/>
          </a:prstGeom>
          <a:ln w="69850">
            <a:solidFill>
              <a:srgbClr val="FFE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955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2" name="Tijdelijke aanduiding voor afbeelding 3">
            <a:extLst>
              <a:ext uri="{FF2B5EF4-FFF2-40B4-BE49-F238E27FC236}">
                <a16:creationId xmlns:a16="http://schemas.microsoft.com/office/drawing/2014/main" id="{77F0BEB7-45B2-4FD3-92F4-75E33ADA0612}"/>
              </a:ext>
            </a:extLst>
          </p:cNvPr>
          <p:cNvSpPr>
            <a:spLocks noGrp="1"/>
          </p:cNvSpPr>
          <p:nvPr>
            <p:ph type="pic" sz="quarter" idx="10"/>
          </p:nvPr>
        </p:nvSpPr>
        <p:spPr>
          <a:xfrm>
            <a:off x="6806242" y="0"/>
            <a:ext cx="5385758" cy="6858000"/>
          </a:xfrm>
          <a:prstGeom prst="rect">
            <a:avLst/>
          </a:prstGeom>
        </p:spPr>
        <p:txBody>
          <a:bodyPr/>
          <a:lstStyle/>
          <a:p>
            <a:endParaRPr lang="nl-BE"/>
          </a:p>
        </p:txBody>
      </p:sp>
      <p:sp>
        <p:nvSpPr>
          <p:cNvPr id="3" name="Tijdelijke aanduiding voor tekst 5">
            <a:extLst>
              <a:ext uri="{FF2B5EF4-FFF2-40B4-BE49-F238E27FC236}">
                <a16:creationId xmlns:a16="http://schemas.microsoft.com/office/drawing/2014/main" id="{8C3BFD94-DEB4-4107-9AA6-95574FA651B5}"/>
              </a:ext>
            </a:extLst>
          </p:cNvPr>
          <p:cNvSpPr>
            <a:spLocks noGrp="1"/>
          </p:cNvSpPr>
          <p:nvPr>
            <p:ph type="body" sz="quarter" idx="13" hasCustomPrompt="1"/>
          </p:nvPr>
        </p:nvSpPr>
        <p:spPr>
          <a:xfrm>
            <a:off x="981811" y="3428999"/>
            <a:ext cx="4403948" cy="1962509"/>
          </a:xfrm>
          <a:prstGeom prst="rect">
            <a:avLst/>
          </a:prstGeom>
        </p:spPr>
        <p:txBody>
          <a:bodyPr/>
          <a:lstStyle>
            <a:lvl1pPr marL="0" indent="0" algn="l">
              <a:buNone/>
              <a:defRPr sz="3200">
                <a:latin typeface="FlandersArtSans-Medium" panose="00000600000000000000" pitchFamily="2" charset="0"/>
              </a:defRPr>
            </a:lvl1pPr>
          </a:lstStyle>
          <a:p>
            <a:pPr lvl="0"/>
            <a:r>
              <a:rPr lang="nl-BE"/>
              <a:t>&lt;Titel&gt;</a:t>
            </a:r>
          </a:p>
        </p:txBody>
      </p:sp>
    </p:spTree>
    <p:extLst>
      <p:ext uri="{BB962C8B-B14F-4D97-AF65-F5344CB8AC3E}">
        <p14:creationId xmlns:p14="http://schemas.microsoft.com/office/powerpoint/2010/main" val="2266488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2/10/2023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2/10/2023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17.png"/><Relationship Id="rId4"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image" Target="../media/image17.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4.xml"/><Relationship Id="rId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image" Target="../media/image6.png"/><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theme" Target="../theme/theme5.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image" Target="../media/image5.png"/><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image" Target="../media/image4.png"/><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image" Target="../media/image3.png"/><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2/10/2023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1">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920" r:id="rId3"/>
    <p:sldLayoutId id="2147483825" r:id="rId4"/>
    <p:sldLayoutId id="2147483722" r:id="rId5"/>
    <p:sldLayoutId id="2147483690" r:id="rId6"/>
    <p:sldLayoutId id="2147483724" r:id="rId7"/>
    <p:sldLayoutId id="2147483689" r:id="rId8"/>
    <p:sldLayoutId id="2147483692" r:id="rId9"/>
    <p:sldLayoutId id="2147483685" r:id="rId10"/>
    <p:sldLayoutId id="2147483699" r:id="rId11"/>
    <p:sldLayoutId id="2147483695" r:id="rId12"/>
    <p:sldLayoutId id="2147483921" r:id="rId13"/>
    <p:sldLayoutId id="2147483703" r:id="rId14"/>
    <p:sldLayoutId id="2147483704" r:id="rId15"/>
    <p:sldLayoutId id="2147483702" r:id="rId16"/>
    <p:sldLayoutId id="2147483696" r:id="rId17"/>
    <p:sldLayoutId id="2147483700" r:id="rId18"/>
    <p:sldLayoutId id="2147483684" r:id="rId19"/>
    <p:sldLayoutId id="2147483701" r:id="rId20"/>
    <p:sldLayoutId id="2147483709" r:id="rId21"/>
    <p:sldLayoutId id="2147483710" r:id="rId22"/>
    <p:sldLayoutId id="2147483716" r:id="rId23"/>
    <p:sldLayoutId id="2147483717" r:id="rId24"/>
    <p:sldLayoutId id="2147483718" r:id="rId25"/>
    <p:sldLayoutId id="2147483721" r:id="rId26"/>
    <p:sldLayoutId id="2147483719" r:id="rId27"/>
    <p:sldLayoutId id="2147483720" r:id="rId28"/>
    <p:sldLayoutId id="2147483708" r:id="rId29"/>
    <p:sldLayoutId id="2147483693" r:id="rId30"/>
    <p:sldLayoutId id="2147483705" r:id="rId31"/>
    <p:sldLayoutId id="2147483706" r:id="rId32"/>
    <p:sldLayoutId id="2147483707" r:id="rId33"/>
    <p:sldLayoutId id="2147483698" r:id="rId34"/>
    <p:sldLayoutId id="2147483848" r:id="rId35"/>
    <p:sldLayoutId id="2147483725" r:id="rId36"/>
    <p:sldLayoutId id="2147483726" r:id="rId37"/>
    <p:sldLayoutId id="2147483727" r:id="rId38"/>
    <p:sldLayoutId id="2147483728" r:id="rId39"/>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2/10/2023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928" r:id="rId1"/>
    <p:sldLayoutId id="2147483926"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2/10/2023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824" r:id="rId1"/>
    <p:sldLayoutId id="2147483711" r:id="rId2"/>
    <p:sldLayoutId id="2147483682" r:id="rId3"/>
    <p:sldLayoutId id="2147483925" r:id="rId4"/>
    <p:sldLayoutId id="2147483691" r:id="rId5"/>
    <p:sldLayoutId id="2147483826" r:id="rId6"/>
    <p:sldLayoutId id="2147483827" r:id="rId7"/>
    <p:sldLayoutId id="2147483828" r:id="rId8"/>
    <p:sldLayoutId id="2147483829" r:id="rId9"/>
    <p:sldLayoutId id="2147483830" r:id="rId10"/>
    <p:sldLayoutId id="2147483669"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955" r:id="rId28"/>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0"/>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31"/>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FEF69C9-E1FF-41C8-A9A2-EFBCE84ED080}"/>
              </a:ext>
            </a:extLst>
          </p:cNvPr>
          <p:cNvSpPr/>
          <p:nvPr userDrawn="1"/>
        </p:nvSpPr>
        <p:spPr>
          <a:xfrm>
            <a:off x="0" y="0"/>
            <a:ext cx="67627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22510B06-D7C1-406D-BDB9-95B6E989308E}"/>
              </a:ext>
            </a:extLst>
          </p:cNvPr>
          <p:cNvSpPr/>
          <p:nvPr userDrawn="1"/>
        </p:nvSpPr>
        <p:spPr>
          <a:xfrm>
            <a:off x="0" y="0"/>
            <a:ext cx="232914"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8577687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2/10/2023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712" r:id="rId3"/>
    <p:sldLayoutId id="2147483687" r:id="rId4"/>
    <p:sldLayoutId id="2147483927" r:id="rId5"/>
    <p:sldLayoutId id="214748368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 id="2147483947" r:id="rId25"/>
    <p:sldLayoutId id="2147483948" r:id="rId26"/>
    <p:sldLayoutId id="2147483949" r:id="rId27"/>
    <p:sldLayoutId id="2147483950" r:id="rId28"/>
    <p:sldLayoutId id="2147483951" r:id="rId29"/>
    <p:sldLayoutId id="2147483952" r:id="rId30"/>
    <p:sldLayoutId id="2147483953" r:id="rId31"/>
    <p:sldLayoutId id="2147483954" r:id="rId32"/>
    <p:sldLayoutId id="2147483714" r:id="rId33"/>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vlaanderen.be/voordelen-alle-aard-telecommunicatie-en-uitrustingen" TargetMode="External"/><Relationship Id="rId2" Type="http://schemas.openxmlformats.org/officeDocument/2006/relationships/hyperlink" Target="https://www.vlaanderen.be/het-facilitair-bedrijf/telecomcontracten-vlaamse-overheid-2023" TargetMode="External"/><Relationship Id="rId1" Type="http://schemas.openxmlformats.org/officeDocument/2006/relationships/slideLayout" Target="../slideLayouts/slideLayout10.xml"/><Relationship Id="rId4" Type="http://schemas.openxmlformats.org/officeDocument/2006/relationships/hyperlink" Target="https://www.mijn-gsm-abonnement.be/vergelijking-gsm-abonnemen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2.xml"/><Relationship Id="rId5" Type="http://schemas.openxmlformats.org/officeDocument/2006/relationships/image" Target="../media/image39.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hyperlink" Target="https://overheid.vlaanderen.be/personeel/hr-kader/hr-infonetwerk"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overheid.vlaanderen.be/agenda/hr-infonetwerk-30-juni-202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vlaanderen.be/informatie-voor-hr-professionals/nieuwsberichten/nieuwe-raamovereenkomst-voor-welkomstpakketten" TargetMode="External"/><Relationship Id="rId2" Type="http://schemas.openxmlformats.org/officeDocument/2006/relationships/image" Target="../media/image25.pn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r>
              <a:rPr lang="nl-BE" dirty="0"/>
              <a:t>3/10/2023</a:t>
            </a:r>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13B1E71-8321-B0ED-B1BB-6831990BC1FD}"/>
              </a:ext>
            </a:extLst>
          </p:cNvPr>
          <p:cNvSpPr>
            <a:spLocks noGrp="1"/>
          </p:cNvSpPr>
          <p:nvPr>
            <p:ph type="body" sz="quarter" idx="12"/>
          </p:nvPr>
        </p:nvSpPr>
        <p:spPr>
          <a:xfrm>
            <a:off x="947853" y="1544245"/>
            <a:ext cx="10809515" cy="4744445"/>
          </a:xfrm>
        </p:spPr>
        <p:txBody>
          <a:bodyPr vert="horz" lIns="0" tIns="0" rIns="0" bIns="45720" rtlCol="0" anchor="t">
            <a:noAutofit/>
          </a:bodyPr>
          <a:lstStyle/>
          <a:p>
            <a:pPr marL="342900" indent="-342900">
              <a:buFont typeface="Wingdings" panose="05000000000000000000" pitchFamily="2" charset="2"/>
              <a:buChar char="Ø"/>
            </a:pPr>
            <a:r>
              <a:rPr lang="nl-BE">
                <a:latin typeface="Calibri"/>
                <a:cs typeface="Calibri"/>
              </a:rPr>
              <a:t>Opportuniteit om nieuwe keuzes te maken en betere voorwaarden te geven aan personeelsleden (</a:t>
            </a:r>
            <a:r>
              <a:rPr lang="nl-BE" err="1">
                <a:latin typeface="Calibri"/>
                <a:cs typeface="Calibri"/>
              </a:rPr>
              <a:t>Employer</a:t>
            </a:r>
            <a:r>
              <a:rPr lang="nl-BE">
                <a:latin typeface="Calibri"/>
                <a:cs typeface="Calibri"/>
              </a:rPr>
              <a:t> Branding ...)</a:t>
            </a:r>
            <a:br>
              <a:rPr lang="nl-BE">
                <a:latin typeface="Calibri"/>
                <a:cs typeface="Calibri"/>
              </a:rPr>
            </a:br>
            <a:endParaRPr lang="nl-BE">
              <a:latin typeface="Calibri"/>
              <a:ea typeface="Calibri"/>
              <a:cs typeface="Calibri"/>
            </a:endParaRPr>
          </a:p>
          <a:p>
            <a:pPr marL="342900" indent="-342900">
              <a:buFont typeface="Wingdings" panose="05000000000000000000" pitchFamily="2" charset="2"/>
              <a:buChar char="Ø"/>
            </a:pPr>
            <a:r>
              <a:rPr lang="nl-BE">
                <a:latin typeface="Calibri"/>
                <a:cs typeface="Calibri"/>
              </a:rPr>
              <a:t>Impact VAA = Voordeel alle aard</a:t>
            </a:r>
            <a:endParaRPr lang="nl-BE">
              <a:latin typeface="Calibri"/>
              <a:ea typeface="Calibri"/>
              <a:cs typeface="Calibri"/>
            </a:endParaRPr>
          </a:p>
          <a:p>
            <a:pPr marL="742950" lvl="1" indent="-285750">
              <a:lnSpc>
                <a:spcPct val="107000"/>
              </a:lnSpc>
              <a:buFont typeface="Courier New" panose="02070309020205020404" pitchFamily="49" charset="0"/>
              <a:buChar char="o"/>
            </a:pPr>
            <a:r>
              <a:rPr lang="nl-BE" sz="2000">
                <a:solidFill>
                  <a:schemeClr val="bg2">
                    <a:lumMod val="10000"/>
                  </a:schemeClr>
                </a:solidFill>
                <a:latin typeface="Calibri"/>
                <a:cs typeface="Calibri"/>
              </a:rPr>
              <a:t>Toestel: 3 euro </a:t>
            </a:r>
            <a:r>
              <a:rPr lang="nl-BE" sz="2000">
                <a:solidFill>
                  <a:schemeClr val="bg2">
                    <a:lumMod val="10000"/>
                  </a:schemeClr>
                </a:solidFill>
                <a:latin typeface="Calibri"/>
                <a:cs typeface="Calibri"/>
                <a:sym typeface="Wingdings" panose="05000000000000000000" pitchFamily="2" charset="2"/>
              </a:rPr>
              <a:t> Foutieve toepassing in het verleden</a:t>
            </a:r>
            <a:endParaRPr lang="nl-BE" sz="2000">
              <a:solidFill>
                <a:schemeClr val="bg2">
                  <a:lumMod val="10000"/>
                </a:schemeClr>
              </a:solidFill>
              <a:latin typeface="Calibri"/>
              <a:ea typeface="Calibri"/>
              <a:cs typeface="Calibri"/>
            </a:endParaRPr>
          </a:p>
          <a:p>
            <a:pPr marL="742950" lvl="1" indent="-285750">
              <a:lnSpc>
                <a:spcPct val="107000"/>
              </a:lnSpc>
              <a:buFont typeface="Courier New" panose="02070309020205020404" pitchFamily="49" charset="0"/>
              <a:buChar char="o"/>
            </a:pPr>
            <a:r>
              <a:rPr lang="nl-BE" sz="2000">
                <a:solidFill>
                  <a:schemeClr val="bg2">
                    <a:lumMod val="10000"/>
                  </a:schemeClr>
                </a:solidFill>
                <a:latin typeface="Calibri"/>
                <a:cs typeface="Calibri"/>
              </a:rPr>
              <a:t>Mobiel telefoon abonnement: 4 euro</a:t>
            </a:r>
            <a:endParaRPr lang="nl-BE" sz="2000">
              <a:solidFill>
                <a:schemeClr val="bg2">
                  <a:lumMod val="10000"/>
                </a:schemeClr>
              </a:solidFill>
              <a:latin typeface="Calibri"/>
              <a:ea typeface="Calibri"/>
              <a:cs typeface="Calibri"/>
            </a:endParaRPr>
          </a:p>
          <a:p>
            <a:pPr marL="742950" lvl="1" indent="-285750">
              <a:lnSpc>
                <a:spcPct val="107000"/>
              </a:lnSpc>
              <a:buFont typeface="Courier New" panose="02070309020205020404" pitchFamily="49" charset="0"/>
              <a:buChar char="o"/>
            </a:pPr>
            <a:r>
              <a:rPr lang="nl-BE" sz="2000">
                <a:solidFill>
                  <a:schemeClr val="bg2">
                    <a:lumMod val="10000"/>
                  </a:schemeClr>
                </a:solidFill>
                <a:latin typeface="Calibri"/>
                <a:cs typeface="Calibri"/>
              </a:rPr>
              <a:t>Mobiel internet: 5 euro </a:t>
            </a:r>
            <a:r>
              <a:rPr lang="nl-BE" sz="2000">
                <a:solidFill>
                  <a:schemeClr val="bg2">
                    <a:lumMod val="10000"/>
                  </a:schemeClr>
                </a:solidFill>
                <a:latin typeface="Calibri"/>
                <a:cs typeface="Calibri"/>
                <a:sym typeface="Wingdings" panose="05000000000000000000" pitchFamily="2" charset="2"/>
              </a:rPr>
              <a:t> tussenkomst bij internet, geen dubbele aanrekening </a:t>
            </a:r>
            <a:br>
              <a:rPr lang="nl-BE" sz="2000">
                <a:solidFill>
                  <a:schemeClr val="bg2">
                    <a:lumMod val="10000"/>
                  </a:schemeClr>
                </a:solidFill>
                <a:latin typeface="Calibri"/>
                <a:cs typeface="Calibri"/>
                <a:sym typeface="Wingdings" panose="05000000000000000000" pitchFamily="2" charset="2"/>
              </a:rPr>
            </a:br>
            <a:endParaRPr lang="nl-BE" sz="2000">
              <a:solidFill>
                <a:schemeClr val="bg2">
                  <a:lumMod val="10000"/>
                </a:schemeClr>
              </a:solidFill>
              <a:latin typeface="Calibri"/>
              <a:ea typeface="Calibri"/>
              <a:cs typeface="Calibri"/>
            </a:endParaRPr>
          </a:p>
          <a:p>
            <a:pPr marL="114300" indent="-342900">
              <a:lnSpc>
                <a:spcPct val="107000"/>
              </a:lnSpc>
              <a:spcAft>
                <a:spcPts val="800"/>
              </a:spcAft>
              <a:buFont typeface="Wingdings" panose="05000000000000000000" pitchFamily="2" charset="2"/>
              <a:buChar char="Ø"/>
            </a:pPr>
            <a:r>
              <a:rPr lang="nl-BE">
                <a:latin typeface="Calibri"/>
                <a:cs typeface="Calibri"/>
              </a:rPr>
              <a:t>Het bedrag van het voordeel wordt bij het loon geteld om de te betalen sociale lasten (RSZ)</a:t>
            </a:r>
            <a:br>
              <a:rPr lang="nl-BE">
                <a:latin typeface="Calibri"/>
                <a:cs typeface="Calibri"/>
              </a:rPr>
            </a:br>
            <a:r>
              <a:rPr lang="nl-BE">
                <a:latin typeface="Calibri"/>
                <a:cs typeface="Calibri"/>
              </a:rPr>
              <a:t>    en bedrijfsvoorheffing (belasting) te berekenen. </a:t>
            </a:r>
            <a:br>
              <a:rPr lang="nl-BE">
                <a:latin typeface="Calibri"/>
                <a:cs typeface="Calibri"/>
              </a:rPr>
            </a:br>
            <a:endParaRPr lang="nl-BE">
              <a:latin typeface="Calibri"/>
              <a:ea typeface="Calibri"/>
              <a:cs typeface="Calibri"/>
            </a:endParaRPr>
          </a:p>
          <a:p>
            <a:pPr marL="114300" indent="-342900">
              <a:lnSpc>
                <a:spcPct val="107000"/>
              </a:lnSpc>
              <a:spcAft>
                <a:spcPts val="800"/>
              </a:spcAft>
              <a:buFont typeface="Wingdings" panose="05000000000000000000" pitchFamily="2" charset="2"/>
              <a:buChar char="Ø"/>
            </a:pPr>
            <a:r>
              <a:rPr lang="nl-BE">
                <a:latin typeface="Calibri"/>
                <a:cs typeface="Calibri"/>
              </a:rPr>
              <a:t>In de praktijk komt dit neer op een eigen bijdrage van ongeveer 6 euro per maand</a:t>
            </a:r>
            <a:br>
              <a:rPr lang="nl-BE">
                <a:latin typeface="Calibri"/>
                <a:cs typeface="Calibri"/>
              </a:rPr>
            </a:br>
            <a:r>
              <a:rPr lang="nl-BE">
                <a:latin typeface="Calibri"/>
                <a:cs typeface="Calibri"/>
              </a:rPr>
              <a:t>    of 72 euro per jaar netto minder loon voor het totaalpakket.</a:t>
            </a:r>
            <a:endParaRPr lang="nl-BE">
              <a:latin typeface="Calibri"/>
              <a:ea typeface="Calibri"/>
              <a:cs typeface="Calibri"/>
            </a:endParaRPr>
          </a:p>
          <a:p>
            <a:pPr>
              <a:lnSpc>
                <a:spcPct val="107000"/>
              </a:lnSpc>
              <a:spcAft>
                <a:spcPts val="800"/>
              </a:spcAft>
            </a:pPr>
            <a:endParaRPr lang="nl-BE">
              <a:latin typeface="Calibri" panose="020F0502020204030204" pitchFamily="34" charset="0"/>
              <a:ea typeface="Calibri" panose="020F0502020204030204" pitchFamily="34" charset="0"/>
              <a:cs typeface="Calibri"/>
            </a:endParaRPr>
          </a:p>
          <a:p>
            <a:pPr marL="621030" indent="-171450">
              <a:lnSpc>
                <a:spcPct val="107000"/>
              </a:lnSpc>
              <a:spcAft>
                <a:spcPts val="800"/>
              </a:spcAft>
              <a:buFontTx/>
              <a:buChar char="-"/>
            </a:pPr>
            <a:endParaRPr lang="nl-BE" sz="1100">
              <a:effectLst/>
              <a:latin typeface="Calibri" panose="020F0502020204030204" pitchFamily="34" charset="0"/>
              <a:ea typeface="Calibri" panose="020F0502020204030204" pitchFamily="34" charset="0"/>
              <a:cs typeface="Times New Roman" panose="02020603050405020304" pitchFamily="18" charset="0"/>
            </a:endParaRPr>
          </a:p>
          <a:p>
            <a:pPr marL="621030" indent="-171450">
              <a:lnSpc>
                <a:spcPct val="107000"/>
              </a:lnSpc>
              <a:spcAft>
                <a:spcPts val="800"/>
              </a:spcAft>
              <a:buFontTx/>
              <a:buChar char="-"/>
            </a:pPr>
            <a:endParaRPr lang="nl-BE" sz="1100">
              <a:latin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nl-BE">
              <a:latin typeface="Calibri" panose="020F0502020204030204" pitchFamily="34" charset="0"/>
              <a:cs typeface="Calibri"/>
            </a:endParaRPr>
          </a:p>
          <a:p>
            <a:pPr marL="342900" indent="-342900">
              <a:buFont typeface="Wingdings" panose="05000000000000000000" pitchFamily="2" charset="2"/>
              <a:buChar char="Ø"/>
            </a:pPr>
            <a:endParaRPr lang="en-US">
              <a:cs typeface="Calibri"/>
            </a:endParaRPr>
          </a:p>
          <a:p>
            <a:endParaRPr lang="nl-BE"/>
          </a:p>
        </p:txBody>
      </p:sp>
      <p:sp>
        <p:nvSpPr>
          <p:cNvPr id="4" name="Titel 3">
            <a:extLst>
              <a:ext uri="{FF2B5EF4-FFF2-40B4-BE49-F238E27FC236}">
                <a16:creationId xmlns:a16="http://schemas.microsoft.com/office/drawing/2014/main" id="{645A77C7-488B-95C6-0A7A-6295CCA22265}"/>
              </a:ext>
            </a:extLst>
          </p:cNvPr>
          <p:cNvSpPr>
            <a:spLocks noGrp="1"/>
          </p:cNvSpPr>
          <p:nvPr>
            <p:ph type="title"/>
          </p:nvPr>
        </p:nvSpPr>
        <p:spPr>
          <a:xfrm>
            <a:off x="380999" y="690114"/>
            <a:ext cx="6804355" cy="627058"/>
          </a:xfrm>
        </p:spPr>
        <p:txBody>
          <a:bodyPr/>
          <a:lstStyle/>
          <a:p>
            <a:r>
              <a:rPr lang="nl-BE"/>
              <a:t>HR impact n.a.v. nieuw contract</a:t>
            </a:r>
          </a:p>
        </p:txBody>
      </p:sp>
    </p:spTree>
    <p:extLst>
      <p:ext uri="{BB962C8B-B14F-4D97-AF65-F5344CB8AC3E}">
        <p14:creationId xmlns:p14="http://schemas.microsoft.com/office/powerpoint/2010/main" val="65068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49207FD-06B5-C26D-2617-E3AE26DF7355}"/>
              </a:ext>
            </a:extLst>
          </p:cNvPr>
          <p:cNvSpPr>
            <a:spLocks noGrp="1"/>
          </p:cNvSpPr>
          <p:nvPr>
            <p:ph type="body" sz="quarter" idx="12"/>
          </p:nvPr>
        </p:nvSpPr>
        <p:spPr>
          <a:xfrm>
            <a:off x="994316" y="1516368"/>
            <a:ext cx="9749972" cy="3982095"/>
          </a:xfrm>
        </p:spPr>
        <p:txBody>
          <a:bodyPr vert="horz" lIns="0" tIns="0" rIns="0" bIns="45720" rtlCol="0" anchor="t">
            <a:noAutofit/>
          </a:bodyPr>
          <a:lstStyle/>
          <a:p>
            <a:pPr marL="342900" indent="-342900">
              <a:buFont typeface="Wingdings" panose="05000000000000000000" pitchFamily="2" charset="2"/>
              <a:buChar char="Ø"/>
            </a:pPr>
            <a:r>
              <a:rPr lang="nl-BE">
                <a:latin typeface="Calibri"/>
                <a:cs typeface="Calibri"/>
              </a:rPr>
              <a:t>Iedereen smartphone, ook operationele functies </a:t>
            </a:r>
            <a:br>
              <a:rPr lang="nl-BE">
                <a:latin typeface="Calibri"/>
                <a:cs typeface="Calibri"/>
              </a:rPr>
            </a:br>
            <a:r>
              <a:rPr lang="nl-BE">
                <a:latin typeface="Calibri"/>
                <a:cs typeface="Calibri"/>
              </a:rPr>
              <a:t>niet verplicht maar wel verplichte bereikbaarheid en beschikbaarheid</a:t>
            </a:r>
            <a:br>
              <a:rPr lang="nl-BE">
                <a:latin typeface="Calibri"/>
                <a:cs typeface="Calibri"/>
              </a:rPr>
            </a:br>
            <a:endParaRPr lang="nl-BE">
              <a:latin typeface="Calibri"/>
              <a:ea typeface="Calibri"/>
              <a:cs typeface="Calibri"/>
            </a:endParaRPr>
          </a:p>
          <a:p>
            <a:pPr marL="342900" indent="-342900">
              <a:buFont typeface="Wingdings" panose="05000000000000000000" pitchFamily="2" charset="2"/>
              <a:buChar char="Ø"/>
            </a:pPr>
            <a:r>
              <a:rPr lang="nl-BE">
                <a:latin typeface="Calibri"/>
                <a:cs typeface="Calibri"/>
              </a:rPr>
              <a:t>Mogelijkheid voor iedereen om ook data en </a:t>
            </a:r>
            <a:r>
              <a:rPr lang="nl-BE" err="1">
                <a:latin typeface="Calibri"/>
                <a:cs typeface="Calibri"/>
              </a:rPr>
              <a:t>voice</a:t>
            </a:r>
            <a:r>
              <a:rPr lang="nl-BE">
                <a:latin typeface="Calibri"/>
                <a:cs typeface="Calibri"/>
              </a:rPr>
              <a:t> abonnement te nemen</a:t>
            </a:r>
            <a:br>
              <a:rPr lang="nl-BE">
                <a:latin typeface="Calibri"/>
                <a:cs typeface="Calibri"/>
              </a:rPr>
            </a:br>
            <a:r>
              <a:rPr lang="nl-BE">
                <a:latin typeface="Calibri"/>
                <a:cs typeface="Calibri"/>
              </a:rPr>
              <a:t>met een gekende maximumfactuur voor de werkgever </a:t>
            </a:r>
            <a:br>
              <a:rPr lang="nl-BE">
                <a:latin typeface="Calibri"/>
                <a:cs typeface="Calibri"/>
              </a:rPr>
            </a:br>
            <a:endParaRPr lang="nl-BE" sz="2000">
              <a:latin typeface="Calibri"/>
              <a:ea typeface="Calibri"/>
              <a:cs typeface="Calibri"/>
            </a:endParaRPr>
          </a:p>
          <a:p>
            <a:pPr marL="342900" indent="-342900">
              <a:buFont typeface="Wingdings" panose="05000000000000000000" pitchFamily="2" charset="2"/>
              <a:buChar char="Ø"/>
            </a:pPr>
            <a:r>
              <a:rPr lang="nl-BE">
                <a:latin typeface="Calibri"/>
                <a:cs typeface="Calibri"/>
              </a:rPr>
              <a:t>Communicatieflow intern:</a:t>
            </a:r>
            <a:endParaRPr lang="nl-BE">
              <a:latin typeface="Calibri"/>
              <a:ea typeface="Calibri"/>
              <a:cs typeface="Calibri"/>
            </a:endParaRPr>
          </a:p>
          <a:p>
            <a:pPr marL="1143000" lvl="1" indent="-457200">
              <a:buAutoNum type="arabicPeriod"/>
            </a:pPr>
            <a:r>
              <a:rPr lang="nl-BE" sz="2000">
                <a:solidFill>
                  <a:schemeClr val="bg2">
                    <a:lumMod val="10000"/>
                  </a:schemeClr>
                </a:solidFill>
                <a:latin typeface="Calibri"/>
                <a:cs typeface="Calibri"/>
              </a:rPr>
              <a:t>Leidinggevenden</a:t>
            </a:r>
            <a:endParaRPr lang="nl-BE" sz="2000">
              <a:solidFill>
                <a:schemeClr val="bg2">
                  <a:lumMod val="10000"/>
                </a:schemeClr>
              </a:solidFill>
              <a:latin typeface="Calibri"/>
              <a:ea typeface="Calibri"/>
              <a:cs typeface="Calibri"/>
            </a:endParaRPr>
          </a:p>
          <a:p>
            <a:pPr marL="1143000" lvl="1" indent="-457200">
              <a:buAutoNum type="arabicPeriod"/>
            </a:pPr>
            <a:r>
              <a:rPr lang="nl-BE" sz="2000">
                <a:solidFill>
                  <a:schemeClr val="bg2">
                    <a:lumMod val="10000"/>
                  </a:schemeClr>
                </a:solidFill>
                <a:latin typeface="Calibri"/>
                <a:cs typeface="Calibri"/>
              </a:rPr>
              <a:t>Vakbonden</a:t>
            </a:r>
            <a:endParaRPr lang="nl-BE" sz="2000">
              <a:solidFill>
                <a:schemeClr val="bg2">
                  <a:lumMod val="10000"/>
                </a:schemeClr>
              </a:solidFill>
              <a:latin typeface="Calibri"/>
              <a:ea typeface="Calibri"/>
              <a:cs typeface="Calibri"/>
            </a:endParaRPr>
          </a:p>
          <a:p>
            <a:pPr marL="1143000" lvl="1" indent="-457200">
              <a:buAutoNum type="arabicPeriod"/>
            </a:pPr>
            <a:r>
              <a:rPr lang="nl-BE" sz="2000">
                <a:solidFill>
                  <a:schemeClr val="bg2">
                    <a:lumMod val="10000"/>
                  </a:schemeClr>
                </a:solidFill>
                <a:latin typeface="Calibri"/>
                <a:cs typeface="Calibri"/>
              </a:rPr>
              <a:t>Nieuwsbericht naar alle personeelsleden</a:t>
            </a:r>
            <a:endParaRPr lang="nl-BE" sz="2000">
              <a:solidFill>
                <a:schemeClr val="bg2">
                  <a:lumMod val="10000"/>
                </a:schemeClr>
              </a:solidFill>
              <a:latin typeface="Calibri"/>
              <a:ea typeface="Calibri"/>
              <a:cs typeface="Calibri"/>
            </a:endParaRPr>
          </a:p>
          <a:p>
            <a:pPr marL="1143000" lvl="1" indent="-457200">
              <a:buAutoNum type="arabicPeriod"/>
            </a:pPr>
            <a:r>
              <a:rPr lang="nl-BE" sz="2000">
                <a:solidFill>
                  <a:schemeClr val="bg2">
                    <a:lumMod val="10000"/>
                  </a:schemeClr>
                </a:solidFill>
                <a:latin typeface="Calibri"/>
                <a:cs typeface="Calibri"/>
              </a:rPr>
              <a:t>Intranetpagina meer informatie</a:t>
            </a:r>
            <a:endParaRPr lang="nl-BE" sz="2000">
              <a:solidFill>
                <a:schemeClr val="bg2">
                  <a:lumMod val="10000"/>
                </a:schemeClr>
              </a:solidFill>
              <a:latin typeface="Calibri"/>
              <a:ea typeface="Calibri"/>
              <a:cs typeface="Calibri"/>
            </a:endParaRPr>
          </a:p>
          <a:p>
            <a:pPr marL="1143000" lvl="1" indent="-457200">
              <a:buAutoNum type="arabicPeriod"/>
            </a:pPr>
            <a:r>
              <a:rPr lang="nl-BE" sz="2000">
                <a:solidFill>
                  <a:schemeClr val="bg2">
                    <a:lumMod val="10000"/>
                  </a:schemeClr>
                </a:solidFill>
                <a:latin typeface="Calibri"/>
                <a:cs typeface="Calibri"/>
              </a:rPr>
              <a:t>Individuele begeleiding bij verspreiding nieuwe smartphones</a:t>
            </a:r>
            <a:endParaRPr lang="nl-BE" sz="2000">
              <a:solidFill>
                <a:schemeClr val="bg2">
                  <a:lumMod val="10000"/>
                </a:schemeClr>
              </a:solidFill>
              <a:latin typeface="Calibri"/>
              <a:ea typeface="Calibri"/>
              <a:cs typeface="Calibri"/>
            </a:endParaRPr>
          </a:p>
        </p:txBody>
      </p:sp>
      <p:sp>
        <p:nvSpPr>
          <p:cNvPr id="4" name="Titel 3">
            <a:extLst>
              <a:ext uri="{FF2B5EF4-FFF2-40B4-BE49-F238E27FC236}">
                <a16:creationId xmlns:a16="http://schemas.microsoft.com/office/drawing/2014/main" id="{1A2FBB7E-F532-63E0-AB0E-591A96EA20DA}"/>
              </a:ext>
            </a:extLst>
          </p:cNvPr>
          <p:cNvSpPr>
            <a:spLocks noGrp="1"/>
          </p:cNvSpPr>
          <p:nvPr>
            <p:ph type="title"/>
          </p:nvPr>
        </p:nvSpPr>
        <p:spPr>
          <a:xfrm>
            <a:off x="380999" y="690114"/>
            <a:ext cx="8371115" cy="733328"/>
          </a:xfrm>
        </p:spPr>
        <p:txBody>
          <a:bodyPr/>
          <a:lstStyle/>
          <a:p>
            <a:pPr algn="l"/>
            <a:r>
              <a:rPr lang="nl-BE"/>
              <a:t>Voorbeeld keuze door HFB</a:t>
            </a:r>
            <a:endParaRPr lang="en-US"/>
          </a:p>
        </p:txBody>
      </p:sp>
    </p:spTree>
    <p:extLst>
      <p:ext uri="{BB962C8B-B14F-4D97-AF65-F5344CB8AC3E}">
        <p14:creationId xmlns:p14="http://schemas.microsoft.com/office/powerpoint/2010/main" val="3280578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3841D-05EF-6BE9-E152-B57EE0C78D73}"/>
              </a:ext>
            </a:extLst>
          </p:cNvPr>
          <p:cNvSpPr>
            <a:spLocks noGrp="1"/>
          </p:cNvSpPr>
          <p:nvPr>
            <p:ph type="title"/>
          </p:nvPr>
        </p:nvSpPr>
        <p:spPr/>
        <p:txBody>
          <a:bodyPr/>
          <a:lstStyle/>
          <a:p>
            <a:pPr algn="l"/>
            <a:r>
              <a:rPr lang="en-US" sz="3200" err="1">
                <a:latin typeface="FlandersArtSans-Medium"/>
              </a:rPr>
              <a:t>Doorstroom</a:t>
            </a:r>
            <a:r>
              <a:rPr lang="en-US" sz="3200">
                <a:latin typeface="FlandersArtSans-Medium"/>
              </a:rPr>
              <a:t> info </a:t>
            </a:r>
            <a:r>
              <a:rPr lang="en-US" sz="3200" err="1">
                <a:latin typeface="FlandersArtSans-Medium"/>
              </a:rPr>
              <a:t>naar</a:t>
            </a:r>
            <a:r>
              <a:rPr lang="en-US" sz="3200">
                <a:latin typeface="FlandersArtSans-Medium"/>
              </a:rPr>
              <a:t> DCPA</a:t>
            </a:r>
            <a:endParaRPr lang="en-US">
              <a:latin typeface="FlandersArtSans-Medium"/>
            </a:endParaRPr>
          </a:p>
        </p:txBody>
      </p:sp>
      <p:sp>
        <p:nvSpPr>
          <p:cNvPr id="2" name="Picture Placeholder 1">
            <a:extLst>
              <a:ext uri="{FF2B5EF4-FFF2-40B4-BE49-F238E27FC236}">
                <a16:creationId xmlns:a16="http://schemas.microsoft.com/office/drawing/2014/main" id="{65BB3346-2956-9178-883B-8A2F533E0A98}"/>
              </a:ext>
            </a:extLst>
          </p:cNvPr>
          <p:cNvSpPr>
            <a:spLocks noGrp="1"/>
          </p:cNvSpPr>
          <p:nvPr>
            <p:ph sz="quarter" idx="11"/>
          </p:nvPr>
        </p:nvSpPr>
        <p:spPr/>
        <p:txBody>
          <a:bodyPr vert="horz" lIns="0" tIns="0" rIns="0" bIns="45720" rtlCol="0" anchor="t">
            <a:noAutofit/>
          </a:bodyPr>
          <a:lstStyle/>
          <a:p>
            <a:pPr marL="287655" indent="-287655"/>
            <a:r>
              <a:rPr lang="en-US" sz="2000">
                <a:latin typeface="Calibri"/>
                <a:ea typeface="Calibri"/>
                <a:cs typeface="Calibri"/>
              </a:rPr>
              <a:t>Eind tot </a:t>
            </a:r>
            <a:r>
              <a:rPr lang="en-US" sz="2000" err="1">
                <a:latin typeface="Calibri"/>
                <a:ea typeface="Calibri"/>
                <a:cs typeface="Calibri"/>
              </a:rPr>
              <a:t>eind</a:t>
            </a:r>
            <a:r>
              <a:rPr lang="en-US" sz="2000">
                <a:latin typeface="Calibri"/>
                <a:ea typeface="Calibri"/>
                <a:cs typeface="Calibri"/>
              </a:rPr>
              <a:t> - </a:t>
            </a:r>
            <a:r>
              <a:rPr lang="en-US" sz="2000" err="1">
                <a:latin typeface="Calibri"/>
                <a:ea typeface="Calibri"/>
                <a:cs typeface="Calibri"/>
              </a:rPr>
              <a:t>klant</a:t>
            </a:r>
            <a:r>
              <a:rPr lang="en-US" sz="2000">
                <a:latin typeface="Calibri"/>
                <a:ea typeface="Calibri"/>
                <a:cs typeface="Calibri"/>
              </a:rPr>
              <a:t> HFB</a:t>
            </a:r>
          </a:p>
          <a:p>
            <a:pPr marL="0" indent="0">
              <a:buNone/>
            </a:pPr>
            <a:endParaRPr lang="en-US" sz="2000">
              <a:solidFill>
                <a:srgbClr val="000000"/>
              </a:solidFill>
              <a:latin typeface="Calibri"/>
              <a:ea typeface="Calibri"/>
              <a:cs typeface="Calibri"/>
            </a:endParaRPr>
          </a:p>
          <a:p>
            <a:pPr marL="575945" lvl="1" indent="-287655"/>
            <a:r>
              <a:rPr lang="en-US" sz="2000">
                <a:solidFill>
                  <a:srgbClr val="000000"/>
                </a:solidFill>
                <a:latin typeface="Calibri"/>
                <a:ea typeface="Calibri"/>
                <a:cs typeface="Calibri"/>
              </a:rPr>
              <a:t>HFB </a:t>
            </a:r>
            <a:r>
              <a:rPr lang="en-US" sz="2000" err="1">
                <a:solidFill>
                  <a:srgbClr val="000000"/>
                </a:solidFill>
                <a:latin typeface="Calibri"/>
                <a:ea typeface="Calibri"/>
                <a:cs typeface="Calibri"/>
              </a:rPr>
              <a:t>geeft</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keuzes</a:t>
            </a:r>
            <a:r>
              <a:rPr lang="en-US" sz="2000">
                <a:solidFill>
                  <a:srgbClr val="000000"/>
                </a:solidFill>
                <a:latin typeface="Calibri"/>
                <a:ea typeface="Calibri"/>
                <a:cs typeface="Calibri"/>
              </a:rPr>
              <a:t> door </a:t>
            </a:r>
            <a:r>
              <a:rPr lang="en-US" sz="2000" err="1">
                <a:solidFill>
                  <a:srgbClr val="000000"/>
                </a:solidFill>
                <a:latin typeface="Calibri"/>
                <a:ea typeface="Calibri"/>
                <a:cs typeface="Calibri"/>
              </a:rPr>
              <a:t>aan</a:t>
            </a:r>
            <a:r>
              <a:rPr lang="en-US" sz="2000">
                <a:solidFill>
                  <a:srgbClr val="000000"/>
                </a:solidFill>
                <a:latin typeface="Calibri"/>
                <a:ea typeface="Calibri"/>
                <a:cs typeface="Calibri"/>
              </a:rPr>
              <a:t> DCPA</a:t>
            </a:r>
            <a:endParaRPr lang="en-US" sz="2000">
              <a:latin typeface="Calibri"/>
              <a:ea typeface="Calibri"/>
              <a:cs typeface="Calibri"/>
            </a:endParaRPr>
          </a:p>
          <a:p>
            <a:pPr marL="288290" lvl="1" indent="0">
              <a:buNone/>
            </a:pPr>
            <a:endParaRPr lang="en-US" sz="2000">
              <a:solidFill>
                <a:srgbClr val="000000"/>
              </a:solidFill>
              <a:latin typeface="Calibri"/>
              <a:ea typeface="Calibri"/>
              <a:cs typeface="Calibri"/>
            </a:endParaRPr>
          </a:p>
          <a:p>
            <a:pPr marL="575945" lvl="1" indent="-287655"/>
            <a:r>
              <a:rPr lang="en-US" sz="2000">
                <a:solidFill>
                  <a:srgbClr val="000000"/>
                </a:solidFill>
                <a:latin typeface="Calibri"/>
                <a:ea typeface="Calibri"/>
                <a:cs typeface="Calibri"/>
              </a:rPr>
              <a:t>HFB </a:t>
            </a:r>
            <a:r>
              <a:rPr lang="en-US" sz="2000" err="1">
                <a:solidFill>
                  <a:srgbClr val="000000"/>
                </a:solidFill>
                <a:latin typeface="Calibri"/>
                <a:ea typeface="Calibri"/>
                <a:cs typeface="Calibri"/>
              </a:rPr>
              <a:t>geeft</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maandelijkse</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wijzigingen</a:t>
            </a:r>
            <a:r>
              <a:rPr lang="en-US" sz="2000">
                <a:solidFill>
                  <a:srgbClr val="000000"/>
                </a:solidFill>
                <a:latin typeface="Calibri"/>
                <a:ea typeface="Calibri"/>
                <a:cs typeface="Calibri"/>
              </a:rPr>
              <a:t> door </a:t>
            </a:r>
            <a:r>
              <a:rPr lang="en-US" sz="2000" err="1">
                <a:solidFill>
                  <a:srgbClr val="000000"/>
                </a:solidFill>
                <a:latin typeface="Calibri"/>
                <a:ea typeface="Calibri"/>
                <a:cs typeface="Calibri"/>
              </a:rPr>
              <a:t>aan</a:t>
            </a:r>
            <a:r>
              <a:rPr lang="en-US" sz="2000">
                <a:solidFill>
                  <a:srgbClr val="000000"/>
                </a:solidFill>
                <a:latin typeface="Calibri"/>
                <a:ea typeface="Calibri"/>
                <a:cs typeface="Calibri"/>
              </a:rPr>
              <a:t> DCPA</a:t>
            </a:r>
          </a:p>
          <a:p>
            <a:pPr marL="0" indent="0">
              <a:buNone/>
            </a:pPr>
            <a:endParaRPr lang="en-US" sz="2000">
              <a:latin typeface="Calibri"/>
              <a:ea typeface="Calibri"/>
              <a:cs typeface="Calibri"/>
            </a:endParaRPr>
          </a:p>
          <a:p>
            <a:pPr marL="0" indent="0">
              <a:buNone/>
            </a:pPr>
            <a:endParaRPr lang="en-US" sz="2000">
              <a:latin typeface="Calibri"/>
              <a:ea typeface="Calibri"/>
              <a:cs typeface="Calibri"/>
            </a:endParaRPr>
          </a:p>
          <a:p>
            <a:pPr marL="287655" indent="-287655"/>
            <a:r>
              <a:rPr lang="en-US" sz="2000">
                <a:latin typeface="Calibri"/>
                <a:ea typeface="Calibri"/>
                <a:cs typeface="Calibri"/>
              </a:rPr>
              <a:t>Geen </a:t>
            </a:r>
            <a:r>
              <a:rPr lang="en-US" sz="2000" err="1">
                <a:latin typeface="Calibri"/>
                <a:ea typeface="Calibri"/>
                <a:cs typeface="Calibri"/>
              </a:rPr>
              <a:t>klanten</a:t>
            </a:r>
            <a:r>
              <a:rPr lang="en-US" sz="2000">
                <a:latin typeface="Calibri"/>
                <a:ea typeface="Calibri"/>
                <a:cs typeface="Calibri"/>
              </a:rPr>
              <a:t> van HFB</a:t>
            </a:r>
          </a:p>
          <a:p>
            <a:pPr marL="0" indent="0">
              <a:buNone/>
            </a:pPr>
            <a:endParaRPr lang="en-US" sz="2000">
              <a:solidFill>
                <a:srgbClr val="000000"/>
              </a:solidFill>
              <a:latin typeface="Calibri"/>
              <a:ea typeface="Calibri"/>
              <a:cs typeface="Calibri"/>
            </a:endParaRPr>
          </a:p>
          <a:p>
            <a:pPr marL="575945" lvl="1" indent="-287655">
              <a:buFont typeface="FlandersArtSans-Regular" panose="00000800000000000000" pitchFamily="50" charset="0"/>
            </a:pPr>
            <a:r>
              <a:rPr lang="en-US" sz="2000" err="1">
                <a:solidFill>
                  <a:srgbClr val="000000"/>
                </a:solidFill>
                <a:latin typeface="Calibri"/>
                <a:ea typeface="Calibri"/>
                <a:cs typeface="Calibri"/>
              </a:rPr>
              <a:t>Entiteit</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geeft</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eenmalig</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keuzes</a:t>
            </a:r>
            <a:r>
              <a:rPr lang="en-US" sz="2000">
                <a:solidFill>
                  <a:srgbClr val="000000"/>
                </a:solidFill>
                <a:latin typeface="Calibri"/>
                <a:ea typeface="Calibri"/>
                <a:cs typeface="Calibri"/>
              </a:rPr>
              <a:t> door </a:t>
            </a:r>
            <a:r>
              <a:rPr lang="en-US" sz="2000" err="1">
                <a:solidFill>
                  <a:srgbClr val="000000"/>
                </a:solidFill>
                <a:latin typeface="Calibri"/>
                <a:ea typeface="Calibri"/>
                <a:cs typeface="Calibri"/>
              </a:rPr>
              <a:t>aan</a:t>
            </a:r>
            <a:r>
              <a:rPr lang="en-US" sz="2000">
                <a:solidFill>
                  <a:srgbClr val="000000"/>
                </a:solidFill>
                <a:latin typeface="Calibri"/>
                <a:ea typeface="Calibri"/>
                <a:cs typeface="Calibri"/>
              </a:rPr>
              <a:t> DCPA: over de </a:t>
            </a:r>
            <a:r>
              <a:rPr lang="en-US" sz="2000" err="1">
                <a:solidFill>
                  <a:srgbClr val="000000"/>
                </a:solidFill>
                <a:latin typeface="Calibri"/>
                <a:ea typeface="Calibri"/>
                <a:cs typeface="Calibri"/>
              </a:rPr>
              <a:t>wijze</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waarop</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wordt</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nog</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gecommuniceerd</a:t>
            </a:r>
            <a:endParaRPr lang="en-US" sz="2000">
              <a:solidFill>
                <a:srgbClr val="000000"/>
              </a:solidFill>
              <a:latin typeface="Calibri"/>
              <a:ea typeface="Calibri"/>
              <a:cs typeface="Calibri"/>
            </a:endParaRPr>
          </a:p>
          <a:p>
            <a:pPr marL="288290" lvl="1" indent="0">
              <a:buNone/>
            </a:pPr>
            <a:endParaRPr lang="en-US" sz="2000">
              <a:solidFill>
                <a:srgbClr val="000000"/>
              </a:solidFill>
              <a:latin typeface="Calibri"/>
              <a:ea typeface="Calibri"/>
              <a:cs typeface="Calibri"/>
            </a:endParaRPr>
          </a:p>
          <a:p>
            <a:pPr marL="575945" lvl="1" indent="-287655">
              <a:buFont typeface="FlandersArtSans-Regular" panose="00000800000000000000" pitchFamily="50" charset="0"/>
            </a:pPr>
            <a:r>
              <a:rPr lang="en-US" sz="2000" err="1">
                <a:solidFill>
                  <a:srgbClr val="000000"/>
                </a:solidFill>
                <a:latin typeface="Calibri"/>
                <a:ea typeface="Calibri"/>
                <a:cs typeface="Calibri"/>
              </a:rPr>
              <a:t>Entiteit</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geeft</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maandelijkse</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wijzigingen</a:t>
            </a:r>
            <a:r>
              <a:rPr lang="en-US" sz="2000">
                <a:solidFill>
                  <a:srgbClr val="000000"/>
                </a:solidFill>
                <a:latin typeface="Calibri"/>
                <a:ea typeface="Calibri"/>
                <a:cs typeface="Calibri"/>
              </a:rPr>
              <a:t> via case door </a:t>
            </a:r>
            <a:r>
              <a:rPr lang="en-US" sz="2000" err="1">
                <a:solidFill>
                  <a:srgbClr val="000000"/>
                </a:solidFill>
                <a:latin typeface="Calibri"/>
                <a:ea typeface="Calibri"/>
                <a:cs typeface="Calibri"/>
              </a:rPr>
              <a:t>aan</a:t>
            </a:r>
            <a:r>
              <a:rPr lang="en-US" sz="2000">
                <a:solidFill>
                  <a:srgbClr val="000000"/>
                </a:solidFill>
                <a:latin typeface="Calibri"/>
                <a:ea typeface="Calibri"/>
                <a:cs typeface="Calibri"/>
              </a:rPr>
              <a:t> DCPA</a:t>
            </a:r>
          </a:p>
        </p:txBody>
      </p:sp>
    </p:spTree>
    <p:extLst>
      <p:ext uri="{BB962C8B-B14F-4D97-AF65-F5344CB8AC3E}">
        <p14:creationId xmlns:p14="http://schemas.microsoft.com/office/powerpoint/2010/main" val="3946200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F9AFE-7656-6AD0-3412-F5E6AF2C06CE}"/>
              </a:ext>
            </a:extLst>
          </p:cNvPr>
          <p:cNvSpPr>
            <a:spLocks noGrp="1"/>
          </p:cNvSpPr>
          <p:nvPr>
            <p:ph type="title"/>
          </p:nvPr>
        </p:nvSpPr>
        <p:spPr/>
        <p:txBody>
          <a:bodyPr/>
          <a:lstStyle/>
          <a:p>
            <a:pPr algn="l"/>
            <a:r>
              <a:rPr lang="en-US" sz="3200">
                <a:latin typeface="FlandersArtSans-Bold"/>
              </a:rPr>
              <a:t>Meer </a:t>
            </a:r>
            <a:r>
              <a:rPr lang="en-US" sz="3200" err="1">
                <a:latin typeface="FlandersArtSans-Bold"/>
              </a:rPr>
              <a:t>informatie</a:t>
            </a:r>
            <a:r>
              <a:rPr lang="en-US" sz="3200">
                <a:latin typeface="FlandersArtSans-Bold"/>
              </a:rPr>
              <a:t>:</a:t>
            </a:r>
            <a:endParaRPr lang="en-US" sz="3200"/>
          </a:p>
        </p:txBody>
      </p:sp>
      <p:sp>
        <p:nvSpPr>
          <p:cNvPr id="3" name="Content Placeholder 2">
            <a:extLst>
              <a:ext uri="{FF2B5EF4-FFF2-40B4-BE49-F238E27FC236}">
                <a16:creationId xmlns:a16="http://schemas.microsoft.com/office/drawing/2014/main" id="{54FBE095-8C04-04AE-C252-0F3EBED70883}"/>
              </a:ext>
            </a:extLst>
          </p:cNvPr>
          <p:cNvSpPr>
            <a:spLocks noGrp="1"/>
          </p:cNvSpPr>
          <p:nvPr>
            <p:ph sz="quarter" idx="11"/>
          </p:nvPr>
        </p:nvSpPr>
        <p:spPr>
          <a:xfrm>
            <a:off x="1202947" y="2007366"/>
            <a:ext cx="8500913" cy="3218296"/>
          </a:xfrm>
        </p:spPr>
        <p:txBody>
          <a:bodyPr vert="horz" lIns="0" tIns="0" rIns="0" bIns="45720" rtlCol="0" anchor="t">
            <a:noAutofit/>
          </a:bodyPr>
          <a:lstStyle/>
          <a:p>
            <a:pPr marL="0" indent="0">
              <a:buNone/>
            </a:pPr>
            <a:endParaRPr lang="en-US"/>
          </a:p>
          <a:p>
            <a:pPr marL="287655" indent="-287655"/>
            <a:endParaRPr lang="en-US"/>
          </a:p>
          <a:p>
            <a:pPr marL="575945" lvl="1" indent="-287655"/>
            <a:r>
              <a:rPr lang="en-US" err="1">
                <a:solidFill>
                  <a:srgbClr val="000000"/>
                </a:solidFill>
                <a:latin typeface="Flanders Art Sans"/>
              </a:rPr>
              <a:t>Webpagina</a:t>
            </a:r>
            <a:r>
              <a:rPr lang="en-US">
                <a:solidFill>
                  <a:srgbClr val="000000"/>
                </a:solidFill>
                <a:latin typeface="Flanders Art Sans"/>
              </a:rPr>
              <a:t> </a:t>
            </a:r>
            <a:r>
              <a:rPr lang="en-US">
                <a:solidFill>
                  <a:srgbClr val="000000"/>
                </a:solidFill>
                <a:latin typeface="Flanders Art Sans"/>
                <a:hlinkClick r:id="rId2">
                  <a:extLst>
                    <a:ext uri="{A12FA001-AC4F-418D-AE19-62706E023703}">
                      <ahyp:hlinkClr xmlns:ahyp="http://schemas.microsoft.com/office/drawing/2018/hyperlinkcolor" val="tx"/>
                    </a:ext>
                  </a:extLst>
                </a:hlinkClick>
              </a:rPr>
              <a:t>telecomcontracten</a:t>
            </a:r>
            <a:endParaRPr lang="en-US">
              <a:solidFill>
                <a:srgbClr val="000000"/>
              </a:solidFill>
              <a:latin typeface="Flanders Art Sans"/>
            </a:endParaRPr>
          </a:p>
          <a:p>
            <a:pPr marL="288290" lvl="1" indent="0">
              <a:buNone/>
            </a:pPr>
            <a:endParaRPr lang="en-US">
              <a:solidFill>
                <a:srgbClr val="000000"/>
              </a:solidFill>
              <a:latin typeface="Flanders Art Sans"/>
            </a:endParaRPr>
          </a:p>
          <a:p>
            <a:pPr marL="575945" lvl="1" indent="-287655"/>
            <a:r>
              <a:rPr lang="en-US" err="1">
                <a:solidFill>
                  <a:srgbClr val="000000"/>
                </a:solidFill>
                <a:latin typeface="Flanders Art Sans"/>
              </a:rPr>
              <a:t>Webpagina</a:t>
            </a:r>
            <a:r>
              <a:rPr lang="en-US">
                <a:solidFill>
                  <a:srgbClr val="000000"/>
                </a:solidFill>
                <a:latin typeface="Flanders Art Sans"/>
              </a:rPr>
              <a:t> </a:t>
            </a:r>
            <a:r>
              <a:rPr lang="en-US">
                <a:solidFill>
                  <a:srgbClr val="000000"/>
                </a:solidFill>
                <a:latin typeface="Flanders Art Sans"/>
                <a:hlinkClick r:id="rId3">
                  <a:extLst>
                    <a:ext uri="{A12FA001-AC4F-418D-AE19-62706E023703}">
                      <ahyp:hlinkClr xmlns:ahyp="http://schemas.microsoft.com/office/drawing/2018/hyperlinkcolor" val="tx"/>
                    </a:ext>
                  </a:extLst>
                </a:hlinkClick>
              </a:rPr>
              <a:t>voordelen van alle aard</a:t>
            </a:r>
            <a:endParaRPr lang="en-US">
              <a:solidFill>
                <a:srgbClr val="000000"/>
              </a:solidFill>
              <a:latin typeface="Flanders Art Sans"/>
            </a:endParaRPr>
          </a:p>
          <a:p>
            <a:pPr marL="575945" lvl="1" indent="-287655"/>
            <a:endParaRPr lang="en-US" b="1">
              <a:solidFill>
                <a:srgbClr val="000000"/>
              </a:solidFill>
              <a:latin typeface="Flanders Art Sans"/>
            </a:endParaRPr>
          </a:p>
          <a:p>
            <a:pPr marL="575945" lvl="1" indent="-287655"/>
            <a:r>
              <a:rPr lang="en-US" err="1">
                <a:solidFill>
                  <a:srgbClr val="000000"/>
                </a:solidFill>
                <a:latin typeface="Flanders Art Sans"/>
              </a:rPr>
              <a:t>Webpagina</a:t>
            </a:r>
            <a:r>
              <a:rPr lang="en-US">
                <a:solidFill>
                  <a:srgbClr val="000000"/>
                </a:solidFill>
                <a:latin typeface="Flanders Art Sans"/>
              </a:rPr>
              <a:t> </a:t>
            </a:r>
            <a:r>
              <a:rPr lang="en-US">
                <a:solidFill>
                  <a:srgbClr val="000000"/>
                </a:solidFill>
                <a:latin typeface="Flanders Art Sans"/>
                <a:hlinkClick r:id="rId4">
                  <a:extLst>
                    <a:ext uri="{A12FA001-AC4F-418D-AE19-62706E023703}">
                      <ahyp:hlinkClr xmlns:ahyp="http://schemas.microsoft.com/office/drawing/2018/hyperlinkcolor" val="tx"/>
                    </a:ext>
                  </a:extLst>
                </a:hlinkClick>
              </a:rPr>
              <a:t>vergelijking GSM-tarieven</a:t>
            </a:r>
            <a:endParaRPr lang="en-US">
              <a:solidFill>
                <a:srgbClr val="000000"/>
              </a:solidFill>
              <a:latin typeface="Flanders Art Sans"/>
            </a:endParaRPr>
          </a:p>
        </p:txBody>
      </p:sp>
    </p:spTree>
    <p:extLst>
      <p:ext uri="{BB962C8B-B14F-4D97-AF65-F5344CB8AC3E}">
        <p14:creationId xmlns:p14="http://schemas.microsoft.com/office/powerpoint/2010/main" val="2849395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p:txBody>
          <a:bodyPr/>
          <a:lstStyle/>
          <a:p>
            <a:r>
              <a:rPr lang="en-GB" err="1">
                <a:latin typeface="FlandersArtSans-Bold"/>
              </a:rPr>
              <a:t>Activering</a:t>
            </a:r>
            <a:r>
              <a:rPr lang="en-GB">
                <a:latin typeface="FlandersArtSans-Bold"/>
              </a:rPr>
              <a:t> </a:t>
            </a:r>
            <a:r>
              <a:rPr lang="en-GB" err="1">
                <a:latin typeface="FlandersArtSans-Bold"/>
              </a:rPr>
              <a:t>werfreserves</a:t>
            </a:r>
            <a:endParaRPr lang="en-GB" err="1"/>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body" sz="quarter" idx="11"/>
          </p:nvPr>
        </p:nvSpPr>
        <p:spPr/>
        <p:txBody>
          <a:bodyPr vert="horz" lIns="0" tIns="0" rIns="0" bIns="45720" rtlCol="0" anchor="t">
            <a:noAutofit/>
          </a:bodyPr>
          <a:lstStyle/>
          <a:p>
            <a:r>
              <a:rPr lang="en-GB" dirty="0"/>
              <a:t>Hans Destrycker</a:t>
            </a:r>
          </a:p>
        </p:txBody>
      </p:sp>
      <p:sp>
        <p:nvSpPr>
          <p:cNvPr id="6" name="Tijdelijke aanduiding voor tekst 5">
            <a:extLst>
              <a:ext uri="{FF2B5EF4-FFF2-40B4-BE49-F238E27FC236}">
                <a16:creationId xmlns:a16="http://schemas.microsoft.com/office/drawing/2014/main" id="{7EAA7429-9547-495B-9F77-A3A477DA875F}"/>
              </a:ext>
            </a:extLst>
          </p:cNvPr>
          <p:cNvSpPr>
            <a:spLocks noGrp="1"/>
          </p:cNvSpPr>
          <p:nvPr>
            <p:ph type="body" sz="quarter" idx="12"/>
          </p:nvPr>
        </p:nvSpPr>
        <p:spPr/>
        <p:txBody>
          <a:bodyPr vert="horz" lIns="0" tIns="0" rIns="0" bIns="45720" rtlCol="0" anchor="t">
            <a:noAutofit/>
          </a:bodyPr>
          <a:lstStyle/>
          <a:p>
            <a:r>
              <a:rPr lang="en-GB" err="1"/>
              <a:t>AgO</a:t>
            </a:r>
          </a:p>
        </p:txBody>
      </p:sp>
      <p:pic>
        <p:nvPicPr>
          <p:cNvPr id="15" name="Picture Placeholder 14" descr="Publiek steekt handen op tijdens werkpresentatie">
            <a:extLst>
              <a:ext uri="{FF2B5EF4-FFF2-40B4-BE49-F238E27FC236}">
                <a16:creationId xmlns:a16="http://schemas.microsoft.com/office/drawing/2014/main" id="{538F37A9-5125-6611-7A9E-0B337BF4885A}"/>
              </a:ext>
            </a:extLst>
          </p:cNvPr>
          <p:cNvPicPr>
            <a:picLocks noGrp="1" noChangeAspect="1"/>
          </p:cNvPicPr>
          <p:nvPr>
            <p:ph type="pic" sz="quarter" idx="13"/>
          </p:nvPr>
        </p:nvPicPr>
        <p:blipFill>
          <a:blip r:embed="rId2"/>
          <a:srcRect t="27284" b="27284"/>
          <a:stretch/>
        </p:blipFill>
        <p:spPr/>
      </p:pic>
      <p:sp>
        <p:nvSpPr>
          <p:cNvPr id="2" name="Tekstvak 1">
            <a:extLst>
              <a:ext uri="{FF2B5EF4-FFF2-40B4-BE49-F238E27FC236}">
                <a16:creationId xmlns:a16="http://schemas.microsoft.com/office/drawing/2014/main" id="{48C9DBE6-A18C-F2B9-01F3-EDCD58FE3E3D}"/>
              </a:ext>
            </a:extLst>
          </p:cNvPr>
          <p:cNvSpPr txBox="1"/>
          <p:nvPr/>
        </p:nvSpPr>
        <p:spPr>
          <a:xfrm>
            <a:off x="941229" y="3292787"/>
            <a:ext cx="2046520" cy="369332"/>
          </a:xfrm>
          <a:prstGeom prst="rect">
            <a:avLst/>
          </a:prstGeom>
          <a:noFill/>
        </p:spPr>
        <p:txBody>
          <a:bodyPr wrap="square" rtlCol="0">
            <a:spAutoFit/>
          </a:bodyPr>
          <a:lstStyle/>
          <a:p>
            <a:r>
              <a:rPr lang="nl-BE" dirty="0"/>
              <a:t>3 oktober 2023</a:t>
            </a:r>
          </a:p>
        </p:txBody>
      </p:sp>
    </p:spTree>
    <p:extLst>
      <p:ext uri="{BB962C8B-B14F-4D97-AF65-F5344CB8AC3E}">
        <p14:creationId xmlns:p14="http://schemas.microsoft.com/office/powerpoint/2010/main" val="42303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3F5A1F2-7725-A6B0-368E-F4E694640864}"/>
              </a:ext>
            </a:extLst>
          </p:cNvPr>
          <p:cNvSpPr>
            <a:spLocks noGrp="1"/>
          </p:cNvSpPr>
          <p:nvPr>
            <p:ph type="body" sz="quarter" idx="13"/>
          </p:nvPr>
        </p:nvSpPr>
        <p:spPr/>
        <p:txBody>
          <a:bodyPr/>
          <a:lstStyle/>
          <a:p>
            <a:r>
              <a:rPr lang="nl-BE"/>
              <a:t>Efficiëntiewinsten</a:t>
            </a:r>
          </a:p>
          <a:p>
            <a:endParaRPr lang="nl-BE"/>
          </a:p>
          <a:p>
            <a:r>
              <a:rPr lang="nl-BE"/>
              <a:t>Moeilijk in te vullen vacatures</a:t>
            </a:r>
          </a:p>
          <a:p>
            <a:endParaRPr lang="nl-BE"/>
          </a:p>
          <a:p>
            <a:r>
              <a:rPr lang="nl-BE"/>
              <a:t>Werfreserves extra benutten</a:t>
            </a:r>
          </a:p>
        </p:txBody>
      </p:sp>
      <p:sp>
        <p:nvSpPr>
          <p:cNvPr id="3" name="Tijdelijke aanduiding voor tekst 2">
            <a:extLst>
              <a:ext uri="{FF2B5EF4-FFF2-40B4-BE49-F238E27FC236}">
                <a16:creationId xmlns:a16="http://schemas.microsoft.com/office/drawing/2014/main" id="{4B7D2E4E-1585-3298-D5E9-13343B4C95B3}"/>
              </a:ext>
            </a:extLst>
          </p:cNvPr>
          <p:cNvSpPr>
            <a:spLocks noGrp="1"/>
          </p:cNvSpPr>
          <p:nvPr>
            <p:ph type="body" sz="quarter" idx="12"/>
          </p:nvPr>
        </p:nvSpPr>
        <p:spPr/>
        <p:txBody>
          <a:bodyPr/>
          <a:lstStyle/>
          <a:p>
            <a:r>
              <a:rPr lang="nl-BE">
                <a:latin typeface="Flanders Art Sans"/>
              </a:rPr>
              <a:t>De juiste persoon </a:t>
            </a:r>
            <a:br>
              <a:rPr lang="nl-BE">
                <a:latin typeface="Flanders Art Sans"/>
              </a:rPr>
            </a:br>
            <a:r>
              <a:rPr lang="nl-BE">
                <a:latin typeface="Flanders Art Sans"/>
              </a:rPr>
              <a:t>op de juiste plaats</a:t>
            </a:r>
          </a:p>
          <a:p>
            <a:endParaRPr lang="nl-BE"/>
          </a:p>
          <a:p>
            <a:r>
              <a:rPr lang="nl-BE">
                <a:latin typeface="Flanders Art Sans"/>
              </a:rPr>
              <a:t>Extra instroom van </a:t>
            </a:r>
            <a:endParaRPr lang="nl-BE"/>
          </a:p>
          <a:p>
            <a:r>
              <a:rPr lang="nl-BE">
                <a:latin typeface="Flanders Art Sans"/>
              </a:rPr>
              <a:t>geschikte en </a:t>
            </a:r>
          </a:p>
          <a:p>
            <a:r>
              <a:rPr lang="nl-BE">
                <a:latin typeface="Flanders Art Sans"/>
              </a:rPr>
              <a:t>gemotiveerde kandidaten</a:t>
            </a:r>
            <a:endParaRPr lang="nl-BE"/>
          </a:p>
        </p:txBody>
      </p:sp>
      <p:sp>
        <p:nvSpPr>
          <p:cNvPr id="4" name="Titel 3">
            <a:extLst>
              <a:ext uri="{FF2B5EF4-FFF2-40B4-BE49-F238E27FC236}">
                <a16:creationId xmlns:a16="http://schemas.microsoft.com/office/drawing/2014/main" id="{AC724A4F-3FB3-7E8D-86B4-416F3E13D3F2}"/>
              </a:ext>
            </a:extLst>
          </p:cNvPr>
          <p:cNvSpPr>
            <a:spLocks noGrp="1"/>
          </p:cNvSpPr>
          <p:nvPr>
            <p:ph type="title"/>
          </p:nvPr>
        </p:nvSpPr>
        <p:spPr/>
        <p:txBody>
          <a:bodyPr/>
          <a:lstStyle/>
          <a:p>
            <a:r>
              <a:rPr lang="nl-BE"/>
              <a:t>Scope van het project</a:t>
            </a:r>
          </a:p>
        </p:txBody>
      </p:sp>
      <p:sp>
        <p:nvSpPr>
          <p:cNvPr id="5" name="Tijdelijke aanduiding voor tekst 4">
            <a:extLst>
              <a:ext uri="{FF2B5EF4-FFF2-40B4-BE49-F238E27FC236}">
                <a16:creationId xmlns:a16="http://schemas.microsoft.com/office/drawing/2014/main" id="{16E68054-20F1-25B7-DC30-AF80464A1F77}"/>
              </a:ext>
            </a:extLst>
          </p:cNvPr>
          <p:cNvSpPr>
            <a:spLocks noGrp="1"/>
          </p:cNvSpPr>
          <p:nvPr>
            <p:ph type="body" sz="quarter" idx="11"/>
          </p:nvPr>
        </p:nvSpPr>
        <p:spPr/>
        <p:txBody>
          <a:bodyPr/>
          <a:lstStyle/>
          <a:p>
            <a:r>
              <a:rPr lang="nl-BE"/>
              <a:t>Krapte op de </a:t>
            </a:r>
            <a:r>
              <a:rPr lang="nl-BE" err="1"/>
              <a:t>arbeids-markt</a:t>
            </a:r>
            <a:endParaRPr lang="nl-BE"/>
          </a:p>
        </p:txBody>
      </p:sp>
    </p:spTree>
    <p:extLst>
      <p:ext uri="{BB962C8B-B14F-4D97-AF65-F5344CB8AC3E}">
        <p14:creationId xmlns:p14="http://schemas.microsoft.com/office/powerpoint/2010/main" val="421511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1381B-938A-194B-0D64-BEBDC6DDA390}"/>
              </a:ext>
            </a:extLst>
          </p:cNvPr>
          <p:cNvSpPr>
            <a:spLocks noGrp="1"/>
          </p:cNvSpPr>
          <p:nvPr>
            <p:ph type="title"/>
          </p:nvPr>
        </p:nvSpPr>
        <p:spPr/>
        <p:txBody>
          <a:bodyPr/>
          <a:lstStyle/>
          <a:p>
            <a:r>
              <a:rPr lang="nl-BE"/>
              <a:t>Pilootentiteiten</a:t>
            </a:r>
          </a:p>
        </p:txBody>
      </p:sp>
      <p:graphicFrame>
        <p:nvGraphicFramePr>
          <p:cNvPr id="7" name="Tabel 7">
            <a:extLst>
              <a:ext uri="{FF2B5EF4-FFF2-40B4-BE49-F238E27FC236}">
                <a16:creationId xmlns:a16="http://schemas.microsoft.com/office/drawing/2014/main" id="{42C7A395-5F8C-B000-B384-9D4A0A50DBED}"/>
              </a:ext>
            </a:extLst>
          </p:cNvPr>
          <p:cNvGraphicFramePr>
            <a:graphicFrameLocks noGrp="1"/>
          </p:cNvGraphicFramePr>
          <p:nvPr>
            <p:ph sz="quarter" idx="11"/>
            <p:extLst>
              <p:ext uri="{D42A27DB-BD31-4B8C-83A1-F6EECF244321}">
                <p14:modId xmlns:p14="http://schemas.microsoft.com/office/powerpoint/2010/main" val="4201813514"/>
              </p:ext>
            </p:extLst>
          </p:nvPr>
        </p:nvGraphicFramePr>
        <p:xfrm>
          <a:off x="371475" y="1941513"/>
          <a:ext cx="11449050" cy="4138904"/>
        </p:xfrm>
        <a:graphic>
          <a:graphicData uri="http://schemas.openxmlformats.org/drawingml/2006/table">
            <a:tbl>
              <a:tblPr firstRow="1" bandRow="1">
                <a:tableStyleId>{69012ECD-51FC-41F1-AA8D-1B2483CD663E}</a:tableStyleId>
              </a:tblPr>
              <a:tblGrid>
                <a:gridCol w="5724525">
                  <a:extLst>
                    <a:ext uri="{9D8B030D-6E8A-4147-A177-3AD203B41FA5}">
                      <a16:colId xmlns:a16="http://schemas.microsoft.com/office/drawing/2014/main" val="1749916890"/>
                    </a:ext>
                  </a:extLst>
                </a:gridCol>
                <a:gridCol w="5724525">
                  <a:extLst>
                    <a:ext uri="{9D8B030D-6E8A-4147-A177-3AD203B41FA5}">
                      <a16:colId xmlns:a16="http://schemas.microsoft.com/office/drawing/2014/main" val="3969089895"/>
                    </a:ext>
                  </a:extLst>
                </a:gridCol>
              </a:tblGrid>
              <a:tr h="517363">
                <a:tc>
                  <a:txBody>
                    <a:bodyPr/>
                    <a:lstStyle/>
                    <a:p>
                      <a:endParaRPr lang="nl-BE"/>
                    </a:p>
                  </a:txBody>
                  <a:tcPr/>
                </a:tc>
                <a:tc>
                  <a:txBody>
                    <a:bodyPr/>
                    <a:lstStyle/>
                    <a:p>
                      <a:endParaRPr lang="nl-BE"/>
                    </a:p>
                  </a:txBody>
                  <a:tcPr/>
                </a:tc>
                <a:extLst>
                  <a:ext uri="{0D108BD9-81ED-4DB2-BD59-A6C34878D82A}">
                    <a16:rowId xmlns:a16="http://schemas.microsoft.com/office/drawing/2014/main" val="256995432"/>
                  </a:ext>
                </a:extLst>
              </a:tr>
              <a:tr h="517363">
                <a:tc>
                  <a:txBody>
                    <a:bodyPr/>
                    <a:lstStyle/>
                    <a:p>
                      <a:r>
                        <a:rPr lang="nl-BE"/>
                        <a:t>Sport Vlaanderen</a:t>
                      </a:r>
                    </a:p>
                  </a:txBody>
                  <a:tcPr/>
                </a:tc>
                <a:tc>
                  <a:txBody>
                    <a:bodyPr/>
                    <a:lstStyle/>
                    <a:p>
                      <a:r>
                        <a:rPr lang="nl-BE" dirty="0"/>
                        <a:t>Agentschap Onroerend Erfgoed</a:t>
                      </a:r>
                    </a:p>
                  </a:txBody>
                  <a:tcPr/>
                </a:tc>
                <a:extLst>
                  <a:ext uri="{0D108BD9-81ED-4DB2-BD59-A6C34878D82A}">
                    <a16:rowId xmlns:a16="http://schemas.microsoft.com/office/drawing/2014/main" val="1563107887"/>
                  </a:ext>
                </a:extLst>
              </a:tr>
              <a:tr h="517363">
                <a:tc>
                  <a:txBody>
                    <a:bodyPr/>
                    <a:lstStyle/>
                    <a:p>
                      <a:r>
                        <a:rPr lang="nl-BE"/>
                        <a:t>Agentschap Innoveren en Ondernemen</a:t>
                      </a:r>
                    </a:p>
                  </a:txBody>
                  <a:tcPr/>
                </a:tc>
                <a:tc>
                  <a:txBody>
                    <a:bodyPr/>
                    <a:lstStyle/>
                    <a:p>
                      <a:r>
                        <a:rPr lang="nl-BE" dirty="0"/>
                        <a:t>Wonen in Vlaanderen</a:t>
                      </a:r>
                    </a:p>
                  </a:txBody>
                  <a:tcPr/>
                </a:tc>
                <a:extLst>
                  <a:ext uri="{0D108BD9-81ED-4DB2-BD59-A6C34878D82A}">
                    <a16:rowId xmlns:a16="http://schemas.microsoft.com/office/drawing/2014/main" val="1540442917"/>
                  </a:ext>
                </a:extLst>
              </a:tr>
              <a:tr h="517363">
                <a:tc>
                  <a:txBody>
                    <a:bodyPr/>
                    <a:lstStyle/>
                    <a:p>
                      <a:r>
                        <a:rPr lang="nl-BE"/>
                        <a:t>Agentschap Plantentuin Meise</a:t>
                      </a:r>
                    </a:p>
                  </a:txBody>
                  <a:tcPr/>
                </a:tc>
                <a:tc>
                  <a:txBody>
                    <a:bodyPr/>
                    <a:lstStyle/>
                    <a:p>
                      <a:r>
                        <a:rPr lang="nl-BE" dirty="0"/>
                        <a:t>Vlaamse Dienst voor Arbeidsbemiddeling</a:t>
                      </a:r>
                    </a:p>
                  </a:txBody>
                  <a:tcPr/>
                </a:tc>
                <a:extLst>
                  <a:ext uri="{0D108BD9-81ED-4DB2-BD59-A6C34878D82A}">
                    <a16:rowId xmlns:a16="http://schemas.microsoft.com/office/drawing/2014/main" val="988094736"/>
                  </a:ext>
                </a:extLst>
              </a:tr>
              <a:tr h="517363">
                <a:tc>
                  <a:txBody>
                    <a:bodyPr/>
                    <a:lstStyle/>
                    <a:p>
                      <a:r>
                        <a:rPr lang="nl-BE"/>
                        <a:t>Departement Kanselarij &amp; Buitenlandse Zaken</a:t>
                      </a:r>
                    </a:p>
                  </a:txBody>
                  <a:tcPr/>
                </a:tc>
                <a:tc>
                  <a:txBody>
                    <a:bodyPr/>
                    <a:lstStyle/>
                    <a:p>
                      <a:r>
                        <a:rPr lang="nl-BE" dirty="0"/>
                        <a:t>Departement Landbouw en Visserij</a:t>
                      </a:r>
                    </a:p>
                  </a:txBody>
                  <a:tcPr/>
                </a:tc>
                <a:extLst>
                  <a:ext uri="{0D108BD9-81ED-4DB2-BD59-A6C34878D82A}">
                    <a16:rowId xmlns:a16="http://schemas.microsoft.com/office/drawing/2014/main" val="1976271575"/>
                  </a:ext>
                </a:extLst>
              </a:tr>
              <a:tr h="517363">
                <a:tc>
                  <a:txBody>
                    <a:bodyPr/>
                    <a:lstStyle/>
                    <a:p>
                      <a:r>
                        <a:rPr lang="nl-BE"/>
                        <a:t>Toerisme Vlaanderen</a:t>
                      </a:r>
                    </a:p>
                  </a:txBody>
                  <a:tcPr/>
                </a:tc>
                <a:tc>
                  <a:txBody>
                    <a:bodyPr/>
                    <a:lstStyle/>
                    <a:p>
                      <a:r>
                        <a:rPr lang="nl-BE" dirty="0"/>
                        <a:t>Agentschap Binnenlands Bestuur</a:t>
                      </a:r>
                    </a:p>
                  </a:txBody>
                  <a:tcPr/>
                </a:tc>
                <a:extLst>
                  <a:ext uri="{0D108BD9-81ED-4DB2-BD59-A6C34878D82A}">
                    <a16:rowId xmlns:a16="http://schemas.microsoft.com/office/drawing/2014/main" val="1679958355"/>
                  </a:ext>
                </a:extLst>
              </a:tr>
              <a:tr h="517363">
                <a:tc>
                  <a:txBody>
                    <a:bodyPr/>
                    <a:lstStyle/>
                    <a:p>
                      <a:r>
                        <a:rPr lang="nl-BE"/>
                        <a:t>Het Facilitair Bedrijf</a:t>
                      </a:r>
                    </a:p>
                  </a:txBody>
                  <a:tcPr/>
                </a:tc>
                <a:tc>
                  <a:txBody>
                    <a:bodyPr/>
                    <a:lstStyle/>
                    <a:p>
                      <a:r>
                        <a:rPr lang="nl-BE" dirty="0"/>
                        <a:t>Agentschap Digitaal Vlaanderen</a:t>
                      </a:r>
                    </a:p>
                  </a:txBody>
                  <a:tcPr/>
                </a:tc>
                <a:extLst>
                  <a:ext uri="{0D108BD9-81ED-4DB2-BD59-A6C34878D82A}">
                    <a16:rowId xmlns:a16="http://schemas.microsoft.com/office/drawing/2014/main" val="2764968627"/>
                  </a:ext>
                </a:extLst>
              </a:tr>
              <a:tr h="517363">
                <a:tc>
                  <a:txBody>
                    <a:bodyPr/>
                    <a:lstStyle/>
                    <a:p>
                      <a:r>
                        <a:rPr lang="nl-BE"/>
                        <a:t>Agentschap Overheidspersoneel</a:t>
                      </a:r>
                    </a:p>
                  </a:txBody>
                  <a:tcPr/>
                </a:tc>
                <a:tc>
                  <a:txBody>
                    <a:bodyPr/>
                    <a:lstStyle/>
                    <a:p>
                      <a:endParaRPr lang="nl-BE" dirty="0"/>
                    </a:p>
                  </a:txBody>
                  <a:tcPr/>
                </a:tc>
                <a:extLst>
                  <a:ext uri="{0D108BD9-81ED-4DB2-BD59-A6C34878D82A}">
                    <a16:rowId xmlns:a16="http://schemas.microsoft.com/office/drawing/2014/main" val="310371708"/>
                  </a:ext>
                </a:extLst>
              </a:tr>
            </a:tbl>
          </a:graphicData>
        </a:graphic>
      </p:graphicFrame>
    </p:spTree>
    <p:extLst>
      <p:ext uri="{BB962C8B-B14F-4D97-AF65-F5344CB8AC3E}">
        <p14:creationId xmlns:p14="http://schemas.microsoft.com/office/powerpoint/2010/main" val="828623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8A4F7EF-A8FA-CA97-3736-5707103CA53F}"/>
              </a:ext>
            </a:extLst>
          </p:cNvPr>
          <p:cNvSpPr>
            <a:spLocks noGrp="1"/>
          </p:cNvSpPr>
          <p:nvPr>
            <p:ph type="body" sz="quarter" idx="11"/>
          </p:nvPr>
        </p:nvSpPr>
        <p:spPr/>
        <p:txBody>
          <a:bodyPr/>
          <a:lstStyle/>
          <a:p>
            <a:r>
              <a:rPr lang="nl-BE">
                <a:cs typeface="Calibri Light"/>
              </a:rPr>
              <a:t>deelnemende entiteiten</a:t>
            </a:r>
          </a:p>
        </p:txBody>
      </p:sp>
      <p:sp>
        <p:nvSpPr>
          <p:cNvPr id="3" name="Tijdelijke aanduiding voor tekst 2">
            <a:extLst>
              <a:ext uri="{FF2B5EF4-FFF2-40B4-BE49-F238E27FC236}">
                <a16:creationId xmlns:a16="http://schemas.microsoft.com/office/drawing/2014/main" id="{4170B448-EBE3-8ACA-4715-4665C111BB47}"/>
              </a:ext>
            </a:extLst>
          </p:cNvPr>
          <p:cNvSpPr>
            <a:spLocks noGrp="1"/>
          </p:cNvSpPr>
          <p:nvPr>
            <p:ph type="body" sz="quarter" idx="12"/>
          </p:nvPr>
        </p:nvSpPr>
        <p:spPr/>
        <p:txBody>
          <a:bodyPr/>
          <a:lstStyle/>
          <a:p>
            <a:pPr marL="287655" indent="-287655"/>
            <a:r>
              <a:rPr lang="nl-BE">
                <a:cs typeface="Calibri Light"/>
              </a:rPr>
              <a:t>werfreserves (augustus 2023)</a:t>
            </a:r>
            <a:endParaRPr lang="en-US">
              <a:cs typeface="Calibri Light"/>
            </a:endParaRPr>
          </a:p>
        </p:txBody>
      </p:sp>
      <p:sp>
        <p:nvSpPr>
          <p:cNvPr id="4" name="Tijdelijke aanduiding voor tekst 3">
            <a:extLst>
              <a:ext uri="{FF2B5EF4-FFF2-40B4-BE49-F238E27FC236}">
                <a16:creationId xmlns:a16="http://schemas.microsoft.com/office/drawing/2014/main" id="{E270F4B0-24F0-7D6A-D67A-EA0A0335DB57}"/>
              </a:ext>
            </a:extLst>
          </p:cNvPr>
          <p:cNvSpPr>
            <a:spLocks noGrp="1"/>
          </p:cNvSpPr>
          <p:nvPr>
            <p:ph type="body" sz="quarter" idx="13"/>
          </p:nvPr>
        </p:nvSpPr>
        <p:spPr/>
        <p:txBody>
          <a:bodyPr/>
          <a:lstStyle/>
          <a:p>
            <a:pPr marL="287655" indent="-287655"/>
            <a:r>
              <a:rPr lang="nl-BE">
                <a:cs typeface="Calibri Light"/>
              </a:rPr>
              <a:t>beschikbare kandidaten (augustus 2023)</a:t>
            </a:r>
            <a:endParaRPr lang="en-US">
              <a:cs typeface="Calibri Light"/>
            </a:endParaRPr>
          </a:p>
        </p:txBody>
      </p:sp>
      <p:sp>
        <p:nvSpPr>
          <p:cNvPr id="5" name="Tijdelijke aanduiding voor tekst 4">
            <a:extLst>
              <a:ext uri="{FF2B5EF4-FFF2-40B4-BE49-F238E27FC236}">
                <a16:creationId xmlns:a16="http://schemas.microsoft.com/office/drawing/2014/main" id="{12215573-90E0-959C-CFC6-ACBF12F0E9D7}"/>
              </a:ext>
            </a:extLst>
          </p:cNvPr>
          <p:cNvSpPr>
            <a:spLocks noGrp="1"/>
          </p:cNvSpPr>
          <p:nvPr>
            <p:ph type="body" sz="quarter" idx="14"/>
          </p:nvPr>
        </p:nvSpPr>
        <p:spPr/>
        <p:txBody>
          <a:bodyPr/>
          <a:lstStyle/>
          <a:p>
            <a:r>
              <a:rPr lang="nl-BE"/>
              <a:t>13</a:t>
            </a:r>
          </a:p>
        </p:txBody>
      </p:sp>
      <p:sp>
        <p:nvSpPr>
          <p:cNvPr id="6" name="Tijdelijke aanduiding voor tekst 5">
            <a:extLst>
              <a:ext uri="{FF2B5EF4-FFF2-40B4-BE49-F238E27FC236}">
                <a16:creationId xmlns:a16="http://schemas.microsoft.com/office/drawing/2014/main" id="{54321FCF-FD58-1D21-6CEE-C0E59B8BFE0C}"/>
              </a:ext>
            </a:extLst>
          </p:cNvPr>
          <p:cNvSpPr>
            <a:spLocks noGrp="1"/>
          </p:cNvSpPr>
          <p:nvPr>
            <p:ph type="body" sz="quarter" idx="15"/>
          </p:nvPr>
        </p:nvSpPr>
        <p:spPr/>
        <p:txBody>
          <a:bodyPr/>
          <a:lstStyle/>
          <a:p>
            <a:r>
              <a:rPr lang="nl-BE"/>
              <a:t>108</a:t>
            </a:r>
          </a:p>
        </p:txBody>
      </p:sp>
      <p:sp>
        <p:nvSpPr>
          <p:cNvPr id="7" name="Tijdelijke aanduiding voor tekst 6">
            <a:extLst>
              <a:ext uri="{FF2B5EF4-FFF2-40B4-BE49-F238E27FC236}">
                <a16:creationId xmlns:a16="http://schemas.microsoft.com/office/drawing/2014/main" id="{DB58B993-68E8-7645-DAB7-213B12E63756}"/>
              </a:ext>
            </a:extLst>
          </p:cNvPr>
          <p:cNvSpPr>
            <a:spLocks noGrp="1"/>
          </p:cNvSpPr>
          <p:nvPr>
            <p:ph type="body" sz="quarter" idx="16"/>
          </p:nvPr>
        </p:nvSpPr>
        <p:spPr/>
        <p:txBody>
          <a:bodyPr/>
          <a:lstStyle/>
          <a:p>
            <a:r>
              <a:rPr lang="nl-BE"/>
              <a:t>334</a:t>
            </a:r>
          </a:p>
        </p:txBody>
      </p:sp>
      <p:sp>
        <p:nvSpPr>
          <p:cNvPr id="8" name="Tijdelijke aanduiding voor tekst 7">
            <a:extLst>
              <a:ext uri="{FF2B5EF4-FFF2-40B4-BE49-F238E27FC236}">
                <a16:creationId xmlns:a16="http://schemas.microsoft.com/office/drawing/2014/main" id="{F8BE83A1-8FFA-01DD-BE4F-A862CDF9F0B2}"/>
              </a:ext>
            </a:extLst>
          </p:cNvPr>
          <p:cNvSpPr>
            <a:spLocks noGrp="1"/>
          </p:cNvSpPr>
          <p:nvPr>
            <p:ph type="body" sz="quarter" idx="17"/>
          </p:nvPr>
        </p:nvSpPr>
        <p:spPr/>
        <p:txBody>
          <a:bodyPr/>
          <a:lstStyle/>
          <a:p>
            <a:endParaRPr lang="nl-BE"/>
          </a:p>
        </p:txBody>
      </p:sp>
      <p:sp>
        <p:nvSpPr>
          <p:cNvPr id="9" name="Tijdelijke aanduiding voor tekst 8">
            <a:extLst>
              <a:ext uri="{FF2B5EF4-FFF2-40B4-BE49-F238E27FC236}">
                <a16:creationId xmlns:a16="http://schemas.microsoft.com/office/drawing/2014/main" id="{403477A0-6FFC-88BF-971B-388BD5A42E63}"/>
              </a:ext>
            </a:extLst>
          </p:cNvPr>
          <p:cNvSpPr>
            <a:spLocks noGrp="1"/>
          </p:cNvSpPr>
          <p:nvPr>
            <p:ph type="body" sz="quarter" idx="18"/>
          </p:nvPr>
        </p:nvSpPr>
        <p:spPr/>
        <p:txBody>
          <a:bodyPr/>
          <a:lstStyle/>
          <a:p>
            <a:endParaRPr lang="nl-BE"/>
          </a:p>
        </p:txBody>
      </p:sp>
    </p:spTree>
    <p:extLst>
      <p:ext uri="{BB962C8B-B14F-4D97-AF65-F5344CB8AC3E}">
        <p14:creationId xmlns:p14="http://schemas.microsoft.com/office/powerpoint/2010/main" val="14063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5477B-FD7A-740A-2EB0-E18D9AC8FA63}"/>
              </a:ext>
            </a:extLst>
          </p:cNvPr>
          <p:cNvSpPr>
            <a:spLocks noGrp="1"/>
          </p:cNvSpPr>
          <p:nvPr>
            <p:ph type="title"/>
          </p:nvPr>
        </p:nvSpPr>
        <p:spPr/>
        <p:txBody>
          <a:bodyPr/>
          <a:lstStyle/>
          <a:p>
            <a:r>
              <a:rPr lang="nl-BE"/>
              <a:t>Ondersteuning door AgO</a:t>
            </a:r>
          </a:p>
        </p:txBody>
      </p:sp>
      <p:sp>
        <p:nvSpPr>
          <p:cNvPr id="3" name="Tijdelijke aanduiding voor tekst 2">
            <a:extLst>
              <a:ext uri="{FF2B5EF4-FFF2-40B4-BE49-F238E27FC236}">
                <a16:creationId xmlns:a16="http://schemas.microsoft.com/office/drawing/2014/main" id="{F316F748-959D-F286-8221-54F2964552F1}"/>
              </a:ext>
            </a:extLst>
          </p:cNvPr>
          <p:cNvSpPr>
            <a:spLocks noGrp="1"/>
          </p:cNvSpPr>
          <p:nvPr>
            <p:ph type="body" sz="quarter" idx="11"/>
          </p:nvPr>
        </p:nvSpPr>
        <p:spPr/>
        <p:txBody>
          <a:bodyPr/>
          <a:lstStyle/>
          <a:p>
            <a:pPr marL="287655" indent="-287655"/>
            <a:r>
              <a:rPr lang="nl-BE" sz="2400">
                <a:cs typeface="Calibri Light"/>
              </a:rPr>
              <a:t>Wetenschappelijk onderbouwde applicatie</a:t>
            </a:r>
          </a:p>
        </p:txBody>
      </p:sp>
      <p:sp>
        <p:nvSpPr>
          <p:cNvPr id="4" name="Tijdelijke aanduiding voor tekst 3">
            <a:extLst>
              <a:ext uri="{FF2B5EF4-FFF2-40B4-BE49-F238E27FC236}">
                <a16:creationId xmlns:a16="http://schemas.microsoft.com/office/drawing/2014/main" id="{D1FF0EF0-1855-38C1-4055-BF19757CD2C0}"/>
              </a:ext>
            </a:extLst>
          </p:cNvPr>
          <p:cNvSpPr>
            <a:spLocks noGrp="1"/>
          </p:cNvSpPr>
          <p:nvPr>
            <p:ph type="body" sz="quarter" idx="12"/>
          </p:nvPr>
        </p:nvSpPr>
        <p:spPr/>
        <p:txBody>
          <a:bodyPr/>
          <a:lstStyle/>
          <a:p>
            <a:pPr marL="287655" indent="-287655"/>
            <a:r>
              <a:rPr lang="nl-BE" sz="2400">
                <a:cs typeface="Calibri Light"/>
              </a:rPr>
              <a:t>Budget</a:t>
            </a:r>
          </a:p>
          <a:p>
            <a:pPr marL="0" indent="0">
              <a:buNone/>
            </a:pPr>
            <a:endParaRPr lang="nl-BE"/>
          </a:p>
        </p:txBody>
      </p:sp>
      <p:sp>
        <p:nvSpPr>
          <p:cNvPr id="5" name="Tijdelijke aanduiding voor tekst 4">
            <a:extLst>
              <a:ext uri="{FF2B5EF4-FFF2-40B4-BE49-F238E27FC236}">
                <a16:creationId xmlns:a16="http://schemas.microsoft.com/office/drawing/2014/main" id="{2DC672C4-CF5C-FD7C-B8BC-572B858ADC03}"/>
              </a:ext>
            </a:extLst>
          </p:cNvPr>
          <p:cNvSpPr>
            <a:spLocks noGrp="1"/>
          </p:cNvSpPr>
          <p:nvPr>
            <p:ph type="body" sz="quarter" idx="13"/>
          </p:nvPr>
        </p:nvSpPr>
        <p:spPr/>
        <p:txBody>
          <a:bodyPr/>
          <a:lstStyle/>
          <a:p>
            <a:pPr marL="287655" indent="-287655"/>
            <a:r>
              <a:rPr lang="nl-BE" sz="2400">
                <a:cs typeface="Calibri Light"/>
              </a:rPr>
              <a:t>Communicatie</a:t>
            </a:r>
            <a:endParaRPr lang="en-US" sz="2400">
              <a:cs typeface="Calibri Light"/>
            </a:endParaRPr>
          </a:p>
          <a:p>
            <a:pPr marL="0" indent="0">
              <a:buNone/>
            </a:pPr>
            <a:r>
              <a:rPr lang="nl-BE" sz="2400">
                <a:cs typeface="Calibri Light"/>
              </a:rPr>
              <a:t>    met kandidaten</a:t>
            </a:r>
            <a:endParaRPr lang="en-US" sz="2400">
              <a:cs typeface="Calibri Light"/>
            </a:endParaRPr>
          </a:p>
        </p:txBody>
      </p:sp>
      <p:sp>
        <p:nvSpPr>
          <p:cNvPr id="6" name="Tijdelijke aanduiding voor tekst 5">
            <a:extLst>
              <a:ext uri="{FF2B5EF4-FFF2-40B4-BE49-F238E27FC236}">
                <a16:creationId xmlns:a16="http://schemas.microsoft.com/office/drawing/2014/main" id="{84FACD6A-4676-027E-4C73-DD0A4DB93A0B}"/>
              </a:ext>
            </a:extLst>
          </p:cNvPr>
          <p:cNvSpPr>
            <a:spLocks noGrp="1"/>
          </p:cNvSpPr>
          <p:nvPr>
            <p:ph type="body" sz="quarter" idx="14"/>
          </p:nvPr>
        </p:nvSpPr>
        <p:spPr/>
        <p:txBody>
          <a:bodyPr/>
          <a:lstStyle/>
          <a:p>
            <a:pPr marL="287655" indent="-287655"/>
            <a:r>
              <a:rPr lang="nl-BE" sz="2400">
                <a:cs typeface="Calibri Light"/>
              </a:rPr>
              <a:t>Juridische toetsing</a:t>
            </a:r>
            <a:endParaRPr lang="en-US" sz="2400">
              <a:cs typeface="Calibri Light"/>
            </a:endParaRPr>
          </a:p>
          <a:p>
            <a:pPr marL="0" indent="0">
              <a:buNone/>
            </a:pPr>
            <a:endParaRPr lang="nl-BE"/>
          </a:p>
        </p:txBody>
      </p:sp>
      <p:sp>
        <p:nvSpPr>
          <p:cNvPr id="7" name="Tijdelijke aanduiding voor tekst 6">
            <a:extLst>
              <a:ext uri="{FF2B5EF4-FFF2-40B4-BE49-F238E27FC236}">
                <a16:creationId xmlns:a16="http://schemas.microsoft.com/office/drawing/2014/main" id="{8E0D826F-9CF3-8418-6F8A-38B87BE5ECE4}"/>
              </a:ext>
            </a:extLst>
          </p:cNvPr>
          <p:cNvSpPr>
            <a:spLocks noGrp="1"/>
          </p:cNvSpPr>
          <p:nvPr>
            <p:ph type="body" sz="quarter" idx="15"/>
          </p:nvPr>
        </p:nvSpPr>
        <p:spPr/>
        <p:txBody>
          <a:bodyPr/>
          <a:lstStyle/>
          <a:p>
            <a:pPr marL="287655" indent="-287655"/>
            <a:r>
              <a:rPr lang="nl-BE" sz="2400">
                <a:cs typeface="Calibri Light"/>
              </a:rPr>
              <a:t>Inhoudelijke ondersteuning</a:t>
            </a:r>
            <a:endParaRPr lang="en-US" sz="2400">
              <a:cs typeface="Calibri Light"/>
            </a:endParaRPr>
          </a:p>
        </p:txBody>
      </p:sp>
      <p:sp>
        <p:nvSpPr>
          <p:cNvPr id="8" name="Tijdelijke aanduiding voor tekst 7">
            <a:extLst>
              <a:ext uri="{FF2B5EF4-FFF2-40B4-BE49-F238E27FC236}">
                <a16:creationId xmlns:a16="http://schemas.microsoft.com/office/drawing/2014/main" id="{24E14ABC-3EE7-0018-872F-0458FC5F89B1}"/>
              </a:ext>
            </a:extLst>
          </p:cNvPr>
          <p:cNvSpPr>
            <a:spLocks noGrp="1"/>
          </p:cNvSpPr>
          <p:nvPr>
            <p:ph type="body" sz="quarter" idx="16"/>
          </p:nvPr>
        </p:nvSpPr>
        <p:spPr/>
        <p:txBody>
          <a:bodyPr/>
          <a:lstStyle/>
          <a:p>
            <a:pPr marL="287655" indent="-287655"/>
            <a:r>
              <a:rPr lang="nl-BE" sz="2400">
                <a:cs typeface="Calibri Light"/>
              </a:rPr>
              <a:t>Begeleiding door  selectie-verantwoordelijke</a:t>
            </a:r>
            <a:endParaRPr lang="en-US" sz="2400">
              <a:cs typeface="Calibri Light"/>
            </a:endParaRPr>
          </a:p>
        </p:txBody>
      </p:sp>
    </p:spTree>
    <p:extLst>
      <p:ext uri="{BB962C8B-B14F-4D97-AF65-F5344CB8AC3E}">
        <p14:creationId xmlns:p14="http://schemas.microsoft.com/office/powerpoint/2010/main" val="74628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080EA-B4B1-2A88-C64F-456703193AFB}"/>
              </a:ext>
            </a:extLst>
          </p:cNvPr>
          <p:cNvSpPr>
            <a:spLocks noGrp="1"/>
          </p:cNvSpPr>
          <p:nvPr>
            <p:ph type="title"/>
          </p:nvPr>
        </p:nvSpPr>
        <p:spPr/>
        <p:txBody>
          <a:bodyPr/>
          <a:lstStyle/>
          <a:p>
            <a:r>
              <a:rPr lang="nl-BE"/>
              <a:t>Aangepaste mijlpalen pilootproject</a:t>
            </a:r>
          </a:p>
        </p:txBody>
      </p:sp>
      <p:sp>
        <p:nvSpPr>
          <p:cNvPr id="3" name="Tijdelijke aanduiding voor tekst 2">
            <a:extLst>
              <a:ext uri="{FF2B5EF4-FFF2-40B4-BE49-F238E27FC236}">
                <a16:creationId xmlns:a16="http://schemas.microsoft.com/office/drawing/2014/main" id="{56907467-2EA9-F0A3-3E48-D918B97E5583}"/>
              </a:ext>
            </a:extLst>
          </p:cNvPr>
          <p:cNvSpPr>
            <a:spLocks noGrp="1"/>
          </p:cNvSpPr>
          <p:nvPr>
            <p:ph type="body" sz="quarter" idx="20"/>
          </p:nvPr>
        </p:nvSpPr>
        <p:spPr/>
        <p:txBody>
          <a:bodyPr/>
          <a:lstStyle/>
          <a:p>
            <a:r>
              <a:rPr lang="nl-BE" sz="2000"/>
              <a:t>Selectie wetenschappelijk onderbouwde online screening</a:t>
            </a:r>
          </a:p>
        </p:txBody>
      </p:sp>
      <p:sp>
        <p:nvSpPr>
          <p:cNvPr id="8" name="Tijdelijke aanduiding voor tekst 7">
            <a:extLst>
              <a:ext uri="{FF2B5EF4-FFF2-40B4-BE49-F238E27FC236}">
                <a16:creationId xmlns:a16="http://schemas.microsoft.com/office/drawing/2014/main" id="{22C37CF6-E30D-BA1E-6F7B-3A26D78FD93C}"/>
              </a:ext>
            </a:extLst>
          </p:cNvPr>
          <p:cNvSpPr>
            <a:spLocks noGrp="1"/>
          </p:cNvSpPr>
          <p:nvPr>
            <p:ph type="body" sz="quarter" idx="26"/>
          </p:nvPr>
        </p:nvSpPr>
        <p:spPr/>
        <p:txBody>
          <a:bodyPr/>
          <a:lstStyle/>
          <a:p>
            <a:r>
              <a:rPr lang="nl-BE" sz="2000"/>
              <a:t>Pilootentiteiten en werfreserves beschikbaar</a:t>
            </a:r>
          </a:p>
        </p:txBody>
      </p:sp>
      <p:sp>
        <p:nvSpPr>
          <p:cNvPr id="9" name="Tijdelijke aanduiding voor tekst 8">
            <a:extLst>
              <a:ext uri="{FF2B5EF4-FFF2-40B4-BE49-F238E27FC236}">
                <a16:creationId xmlns:a16="http://schemas.microsoft.com/office/drawing/2014/main" id="{8FA11616-A58E-FEDB-1715-8B8F76BD8345}"/>
              </a:ext>
            </a:extLst>
          </p:cNvPr>
          <p:cNvSpPr>
            <a:spLocks noGrp="1"/>
          </p:cNvSpPr>
          <p:nvPr>
            <p:ph type="body" sz="quarter" idx="27"/>
          </p:nvPr>
        </p:nvSpPr>
        <p:spPr/>
        <p:txBody>
          <a:bodyPr/>
          <a:lstStyle/>
          <a:p>
            <a:r>
              <a:rPr lang="nl-BE" sz="2000"/>
              <a:t>Overheidsopdracht afgerond – oktober 2023 – sterk vertraagd</a:t>
            </a:r>
          </a:p>
        </p:txBody>
      </p:sp>
      <p:sp>
        <p:nvSpPr>
          <p:cNvPr id="10" name="Tijdelijke aanduiding voor tekst 9">
            <a:extLst>
              <a:ext uri="{FF2B5EF4-FFF2-40B4-BE49-F238E27FC236}">
                <a16:creationId xmlns:a16="http://schemas.microsoft.com/office/drawing/2014/main" id="{75FBBFD3-FB1C-C09E-524E-576256967A0D}"/>
              </a:ext>
            </a:extLst>
          </p:cNvPr>
          <p:cNvSpPr>
            <a:spLocks noGrp="1"/>
          </p:cNvSpPr>
          <p:nvPr>
            <p:ph type="body" sz="quarter" idx="28"/>
          </p:nvPr>
        </p:nvSpPr>
        <p:spPr/>
        <p:txBody>
          <a:bodyPr/>
          <a:lstStyle/>
          <a:p>
            <a:r>
              <a:rPr lang="nl-BE" sz="2000"/>
              <a:t>Start activeren werfreserves – januari 2024 – sterk vertraagd</a:t>
            </a:r>
          </a:p>
        </p:txBody>
      </p:sp>
      <p:pic>
        <p:nvPicPr>
          <p:cNvPr id="11" name="Tijdelijke aanduiding voor afbeelding 10">
            <a:extLst>
              <a:ext uri="{FF2B5EF4-FFF2-40B4-BE49-F238E27FC236}">
                <a16:creationId xmlns:a16="http://schemas.microsoft.com/office/drawing/2014/main" id="{D9595AF6-F2AA-2A60-2D4B-C4FAFFF40C57}"/>
              </a:ext>
            </a:extLst>
          </p:cNvPr>
          <p:cNvPicPr>
            <a:picLocks noGrp="1" noChangeAspect="1"/>
          </p:cNvPicPr>
          <p:nvPr>
            <p:ph type="pic" sz="quarter" idx="22"/>
          </p:nvPr>
        </p:nvPicPr>
        <p:blipFill>
          <a:blip r:embed="rId2">
            <a:extLst>
              <a:ext uri="{96DAC541-7B7A-43D3-8B79-37D633B846F1}">
                <asvg:svgBlip xmlns:asvg="http://schemas.microsoft.com/office/drawing/2016/SVG/main" r:embed="rId3"/>
              </a:ext>
            </a:extLst>
          </a:blip>
          <a:srcRect/>
          <a:stretch>
            <a:fillRect/>
          </a:stretch>
        </p:blipFill>
        <p:spPr>
          <a:xfrm>
            <a:off x="3408363" y="2152650"/>
            <a:ext cx="722312" cy="722313"/>
          </a:xfrm>
          <a:prstGeom prst="rect">
            <a:avLst/>
          </a:prstGeom>
        </p:spPr>
      </p:pic>
      <p:pic>
        <p:nvPicPr>
          <p:cNvPr id="12" name="Tijdelijke aanduiding voor afbeelding 10">
            <a:extLst>
              <a:ext uri="{FF2B5EF4-FFF2-40B4-BE49-F238E27FC236}">
                <a16:creationId xmlns:a16="http://schemas.microsoft.com/office/drawing/2014/main" id="{62986CB1-3E20-FD4D-D1A6-7A68206B5D6F}"/>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l="110" r="110"/>
          <a:stretch>
            <a:fillRect/>
          </a:stretch>
        </p:blipFill>
        <p:spPr>
          <a:xfrm>
            <a:off x="3408363" y="3259138"/>
            <a:ext cx="722312" cy="723900"/>
          </a:xfrm>
          <a:prstGeom prst="rect">
            <a:avLst/>
          </a:prstGeom>
        </p:spPr>
      </p:pic>
      <p:pic>
        <p:nvPicPr>
          <p:cNvPr id="5" name="Graphic 4">
            <a:extLst>
              <a:ext uri="{FF2B5EF4-FFF2-40B4-BE49-F238E27FC236}">
                <a16:creationId xmlns:a16="http://schemas.microsoft.com/office/drawing/2014/main" id="{C50A9204-2E03-3240-6CD7-7E249D197D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3621" y="4561861"/>
            <a:ext cx="807054" cy="318574"/>
          </a:xfrm>
          <a:prstGeom prst="rect">
            <a:avLst/>
          </a:prstGeom>
        </p:spPr>
      </p:pic>
      <p:pic>
        <p:nvPicPr>
          <p:cNvPr id="13" name="Graphic 12">
            <a:extLst>
              <a:ext uri="{FF2B5EF4-FFF2-40B4-BE49-F238E27FC236}">
                <a16:creationId xmlns:a16="http://schemas.microsoft.com/office/drawing/2014/main" id="{127BF925-5111-857D-8BCA-F7DE1B49A0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3148" y="5459258"/>
            <a:ext cx="637527" cy="686568"/>
          </a:xfrm>
          <a:prstGeom prst="rect">
            <a:avLst/>
          </a:prstGeom>
        </p:spPr>
      </p:pic>
    </p:spTree>
    <p:extLst>
      <p:ext uri="{BB962C8B-B14F-4D97-AF65-F5344CB8AC3E}">
        <p14:creationId xmlns:p14="http://schemas.microsoft.com/office/powerpoint/2010/main" val="3939153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ele pin in een agenda">
            <a:extLst>
              <a:ext uri="{FF2B5EF4-FFF2-40B4-BE49-F238E27FC236}">
                <a16:creationId xmlns:a16="http://schemas.microsoft.com/office/drawing/2014/main" id="{541C6F6D-6B5E-998F-A7D5-5CB585C18546}"/>
              </a:ext>
            </a:extLst>
          </p:cNvPr>
          <p:cNvPicPr>
            <a:picLocks noGrp="1" noChangeAspect="1"/>
          </p:cNvPicPr>
          <p:nvPr>
            <p:ph type="pic" sz="quarter" idx="10"/>
          </p:nvPr>
        </p:nvPicPr>
        <p:blipFill>
          <a:blip r:embed="rId2"/>
          <a:srcRect t="24289" b="24289"/>
          <a:stretch/>
        </p:blipFill>
        <p:spPr>
          <a:xfrm>
            <a:off x="-27878" y="2690813"/>
            <a:ext cx="13799634"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dirty="0"/>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209096" y="679302"/>
            <a:ext cx="12198954" cy="1494148"/>
          </a:xfrm>
        </p:spPr>
        <p:txBody>
          <a:bodyPr/>
          <a:lstStyle/>
          <a:p>
            <a:r>
              <a:rPr lang="nl-BE" dirty="0">
                <a:latin typeface="FlandersArtSans-Bold"/>
              </a:rPr>
              <a:t>Agenda HR-infonetwerk</a:t>
            </a:r>
            <a:br>
              <a:rPr lang="nl-BE" dirty="0">
                <a:latin typeface="FlandersArtSans-Bold"/>
              </a:rPr>
            </a:br>
            <a:br>
              <a:rPr lang="nl-BE" dirty="0">
                <a:latin typeface="FlandersArtSans-Bold"/>
              </a:rPr>
            </a:br>
            <a:r>
              <a:rPr lang="nl-BE" dirty="0">
                <a:latin typeface="FlandersArtSans-Bold"/>
              </a:rPr>
              <a:t>3 oktober 2023</a:t>
            </a:r>
            <a:endParaRPr lang="nl-BE" dirty="0"/>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latin typeface="Flanders Art Sans"/>
              </a:rPr>
              <a:t>Raamcontract telecommunicatie</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98689" y="4060493"/>
            <a:ext cx="8640000" cy="576000"/>
          </a:xfrm>
        </p:spPr>
        <p:txBody>
          <a:bodyPr/>
          <a:lstStyle/>
          <a:p>
            <a:r>
              <a:rPr lang="en-US" dirty="0">
                <a:latin typeface="Flanders Art Sans"/>
              </a:rPr>
              <a:t>Activering werfreserves</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98689" y="4788273"/>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sp>
        <p:nvSpPr>
          <p:cNvPr id="39" name="Graphic 60">
            <a:extLst>
              <a:ext uri="{FF2B5EF4-FFF2-40B4-BE49-F238E27FC236}">
                <a16:creationId xmlns:a16="http://schemas.microsoft.com/office/drawing/2014/main" id="{9750EAF8-75A3-4F24-9FCA-9336C3BC74D8}"/>
              </a:ext>
            </a:extLst>
          </p:cNvPr>
          <p:cNvSpPr/>
          <p:nvPr/>
        </p:nvSpPr>
        <p:spPr>
          <a:xfrm>
            <a:off x="585080" y="4881312"/>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0" name="Picture 2" descr="onderzoek">
            <a:extLst>
              <a:ext uri="{FF2B5EF4-FFF2-40B4-BE49-F238E27FC236}">
                <a16:creationId xmlns:a16="http://schemas.microsoft.com/office/drawing/2014/main" id="{885CA9D9-4622-46E2-93E3-F75153792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86" y="3833793"/>
            <a:ext cx="1043262" cy="1043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080EA-B4B1-2A88-C64F-456703193AFB}"/>
              </a:ext>
            </a:extLst>
          </p:cNvPr>
          <p:cNvSpPr>
            <a:spLocks noGrp="1"/>
          </p:cNvSpPr>
          <p:nvPr>
            <p:ph type="title"/>
          </p:nvPr>
        </p:nvSpPr>
        <p:spPr/>
        <p:txBody>
          <a:bodyPr/>
          <a:lstStyle/>
          <a:p>
            <a:r>
              <a:rPr lang="nl-BE"/>
              <a:t>Aangepaste mijlpalen pilootproject</a:t>
            </a:r>
          </a:p>
        </p:txBody>
      </p:sp>
      <p:sp>
        <p:nvSpPr>
          <p:cNvPr id="3" name="Tijdelijke aanduiding voor tekst 2">
            <a:extLst>
              <a:ext uri="{FF2B5EF4-FFF2-40B4-BE49-F238E27FC236}">
                <a16:creationId xmlns:a16="http://schemas.microsoft.com/office/drawing/2014/main" id="{56907467-2EA9-F0A3-3E48-D918B97E5583}"/>
              </a:ext>
            </a:extLst>
          </p:cNvPr>
          <p:cNvSpPr>
            <a:spLocks noGrp="1"/>
          </p:cNvSpPr>
          <p:nvPr>
            <p:ph type="body" sz="quarter" idx="20"/>
          </p:nvPr>
        </p:nvSpPr>
        <p:spPr>
          <a:xfrm>
            <a:off x="4224702" y="3153930"/>
            <a:ext cx="7380868" cy="974725"/>
          </a:xfrm>
        </p:spPr>
        <p:txBody>
          <a:bodyPr/>
          <a:lstStyle/>
          <a:p>
            <a:r>
              <a:rPr lang="nl-BE" sz="2400"/>
              <a:t>Tussentijdse evaluatie – juni 2024</a:t>
            </a:r>
          </a:p>
        </p:txBody>
      </p:sp>
      <p:sp>
        <p:nvSpPr>
          <p:cNvPr id="8" name="Tijdelijke aanduiding voor tekst 7">
            <a:extLst>
              <a:ext uri="{FF2B5EF4-FFF2-40B4-BE49-F238E27FC236}">
                <a16:creationId xmlns:a16="http://schemas.microsoft.com/office/drawing/2014/main" id="{22C37CF6-E30D-BA1E-6F7B-3A26D78FD93C}"/>
              </a:ext>
            </a:extLst>
          </p:cNvPr>
          <p:cNvSpPr>
            <a:spLocks noGrp="1"/>
          </p:cNvSpPr>
          <p:nvPr>
            <p:ph type="body" sz="quarter" idx="26"/>
          </p:nvPr>
        </p:nvSpPr>
        <p:spPr>
          <a:xfrm>
            <a:off x="4224702" y="4210225"/>
            <a:ext cx="7380868" cy="974725"/>
          </a:xfrm>
        </p:spPr>
        <p:txBody>
          <a:bodyPr/>
          <a:lstStyle/>
          <a:p>
            <a:r>
              <a:rPr lang="nl-BE" sz="2400"/>
              <a:t>Oplevering – oktober 2024</a:t>
            </a:r>
          </a:p>
        </p:txBody>
      </p:sp>
      <p:pic>
        <p:nvPicPr>
          <p:cNvPr id="25" name="Graphic 24">
            <a:extLst>
              <a:ext uri="{FF2B5EF4-FFF2-40B4-BE49-F238E27FC236}">
                <a16:creationId xmlns:a16="http://schemas.microsoft.com/office/drawing/2014/main" id="{7003B1B9-D77E-5295-580E-D9CD473F9E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7233" y="4427587"/>
            <a:ext cx="432000" cy="540000"/>
          </a:xfrm>
          <a:prstGeom prst="rect">
            <a:avLst/>
          </a:prstGeom>
        </p:spPr>
      </p:pic>
      <p:pic>
        <p:nvPicPr>
          <p:cNvPr id="28" name="Graphic 27">
            <a:extLst>
              <a:ext uri="{FF2B5EF4-FFF2-40B4-BE49-F238E27FC236}">
                <a16:creationId xmlns:a16="http://schemas.microsoft.com/office/drawing/2014/main" id="{6EF58EF3-C11B-4A10-E5C6-61CCBE1C36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7715" y="3371292"/>
            <a:ext cx="468947" cy="540000"/>
          </a:xfrm>
          <a:prstGeom prst="rect">
            <a:avLst/>
          </a:prstGeom>
        </p:spPr>
      </p:pic>
    </p:spTree>
    <p:extLst>
      <p:ext uri="{BB962C8B-B14F-4D97-AF65-F5344CB8AC3E}">
        <p14:creationId xmlns:p14="http://schemas.microsoft.com/office/powerpoint/2010/main" val="4289718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Jsbergen">
            <a:extLst>
              <a:ext uri="{FF2B5EF4-FFF2-40B4-BE49-F238E27FC236}">
                <a16:creationId xmlns:a16="http://schemas.microsoft.com/office/drawing/2014/main" id="{BBD50219-3758-8A14-78C8-B02477B7595F}"/>
              </a:ext>
            </a:extLst>
          </p:cNvPr>
          <p:cNvPicPr>
            <a:picLocks noGrp="1" noChangeAspect="1"/>
          </p:cNvPicPr>
          <p:nvPr>
            <p:ph type="pic" sz="quarter" idx="10"/>
          </p:nvPr>
        </p:nvPicPr>
        <p:blipFill rotWithShape="1">
          <a:blip r:embed="rId2"/>
          <a:srcRect l="29674" r="22985" b="1"/>
          <a:stretch/>
        </p:blipFill>
        <p:spPr>
          <a:xfrm>
            <a:off x="6581775" y="-11112"/>
            <a:ext cx="5610225" cy="6873396"/>
          </a:xfrm>
          <a:noFill/>
        </p:spPr>
      </p:pic>
      <p:sp>
        <p:nvSpPr>
          <p:cNvPr id="3" name="Titel 2">
            <a:extLst>
              <a:ext uri="{FF2B5EF4-FFF2-40B4-BE49-F238E27FC236}">
                <a16:creationId xmlns:a16="http://schemas.microsoft.com/office/drawing/2014/main" id="{252D5B85-204F-4A30-83A1-686571CDB8B4}"/>
              </a:ext>
            </a:extLst>
          </p:cNvPr>
          <p:cNvSpPr>
            <a:spLocks noGrp="1"/>
          </p:cNvSpPr>
          <p:nvPr>
            <p:ph type="ctrTitle"/>
          </p:nvPr>
        </p:nvSpPr>
        <p:spPr>
          <a:xfrm>
            <a:off x="527559" y="1716468"/>
            <a:ext cx="6354847" cy="2648548"/>
          </a:xfrm>
        </p:spPr>
        <p:txBody>
          <a:bodyPr anchor="b">
            <a:normAutofit/>
          </a:bodyPr>
          <a:lstStyle/>
          <a:p>
            <a:pPr algn="ctr"/>
            <a:r>
              <a:rPr lang="nl-BE">
                <a:latin typeface="FlandersArtSans-Bold"/>
              </a:rPr>
              <a:t>Volgend netwerk: dinsdag </a:t>
            </a:r>
            <a:br>
              <a:rPr lang="nl-BE">
                <a:latin typeface="FlandersArtSans-Bold"/>
              </a:rPr>
            </a:br>
            <a:r>
              <a:rPr lang="nl-BE">
                <a:latin typeface="FlandersArtSans-Bold"/>
              </a:rPr>
              <a:t>24 oktober 2023</a:t>
            </a:r>
            <a:endParaRPr lang="en-US"/>
          </a:p>
        </p:txBody>
      </p:sp>
      <p:sp>
        <p:nvSpPr>
          <p:cNvPr id="4" name="Tijdelijke aanduiding voor datum 3">
            <a:extLst>
              <a:ext uri="{FF2B5EF4-FFF2-40B4-BE49-F238E27FC236}">
                <a16:creationId xmlns:a16="http://schemas.microsoft.com/office/drawing/2014/main" id="{542FBA3D-AE09-431E-9B25-153B7D4A7D6E}"/>
              </a:ext>
            </a:extLst>
          </p:cNvPr>
          <p:cNvSpPr>
            <a:spLocks noGrp="1"/>
          </p:cNvSpPr>
          <p:nvPr>
            <p:ph type="dt" sz="half" idx="2"/>
          </p:nvPr>
        </p:nvSpPr>
        <p:spPr>
          <a:xfrm>
            <a:off x="1039371" y="5148235"/>
            <a:ext cx="1815971" cy="322497"/>
          </a:xfrm>
        </p:spPr>
        <p:txBody>
          <a:bodyPr anchor="ctr">
            <a:normAutofit/>
          </a:bodyPr>
          <a:lstStyle/>
          <a:p>
            <a:pPr>
              <a:lnSpc>
                <a:spcPct val="90000"/>
              </a:lnSpc>
              <a:spcAft>
                <a:spcPts val="600"/>
              </a:spcAft>
            </a:pPr>
            <a:fld id="{FE72C5A9-FD80-418D-8D1C-16D98B86BCDF}" type="datetime1">
              <a:rPr lang="nl-BE" sz="1500" smtClean="0"/>
              <a:pPr>
                <a:lnSpc>
                  <a:spcPct val="90000"/>
                </a:lnSpc>
                <a:spcAft>
                  <a:spcPts val="600"/>
                </a:spcAft>
              </a:pPr>
              <a:t>2/10/2023</a:t>
            </a:fld>
            <a:endParaRPr lang="nl-BE" sz="1500"/>
          </a:p>
        </p:txBody>
      </p:sp>
    </p:spTree>
    <p:extLst>
      <p:ext uri="{BB962C8B-B14F-4D97-AF65-F5344CB8AC3E}">
        <p14:creationId xmlns:p14="http://schemas.microsoft.com/office/powerpoint/2010/main" val="424153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Kleurrijke herfstbladeren aan een boom">
            <a:extLst>
              <a:ext uri="{FF2B5EF4-FFF2-40B4-BE49-F238E27FC236}">
                <a16:creationId xmlns:a16="http://schemas.microsoft.com/office/drawing/2014/main" id="{BE507453-A725-4F5C-4F46-C7B9E7125A7E}"/>
              </a:ext>
            </a:extLst>
          </p:cNvPr>
          <p:cNvPicPr>
            <a:picLocks noGrp="1" noChangeAspect="1"/>
          </p:cNvPicPr>
          <p:nvPr>
            <p:ph type="pic" sz="quarter" idx="11"/>
          </p:nvPr>
        </p:nvPicPr>
        <p:blipFill>
          <a:blip r:embed="rId2"/>
          <a:srcRect l="15395" r="15395"/>
          <a:stretch/>
        </p:blipFill>
        <p:spPr/>
      </p:pic>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body" sz="quarter" idx="17"/>
          </p:nvPr>
        </p:nvSpPr>
        <p:spPr>
          <a:xfrm>
            <a:off x="5498098" y="5133858"/>
            <a:ext cx="7525647" cy="760529"/>
          </a:xfrm>
        </p:spPr>
        <p:txBody>
          <a:bodyPr/>
          <a:lstStyle/>
          <a:p>
            <a:pPr algn="ctr"/>
            <a:r>
              <a:rPr lang="en-GB" sz="5400">
                <a:latin typeface="FlandersArtSans-Medium"/>
                <a:cs typeface="Flanders Art Sans Bold"/>
              </a:rPr>
              <a:t>DANK VOOR</a:t>
            </a:r>
            <a:endParaRPr lang="en-US"/>
          </a:p>
          <a:p>
            <a:pPr algn="ctr"/>
            <a:r>
              <a:rPr lang="en-GB" sz="5400">
                <a:latin typeface="FlandersArtSans-Medium"/>
                <a:cs typeface="Flanders Art Sans Bold"/>
              </a:rPr>
              <a:t>JE AANDACHT</a:t>
            </a:r>
          </a:p>
        </p:txBody>
      </p:sp>
    </p:spTree>
    <p:extLst>
      <p:ext uri="{BB962C8B-B14F-4D97-AF65-F5344CB8AC3E}">
        <p14:creationId xmlns:p14="http://schemas.microsoft.com/office/powerpoint/2010/main" val="1453467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Tijdelijke aanduiding voor afbeelding 22" descr="Afbeelding met tekst, elektronica, toetsenbord&#10;&#10;Automatisch gegenereerde beschrijving">
            <a:extLst>
              <a:ext uri="{FF2B5EF4-FFF2-40B4-BE49-F238E27FC236}">
                <a16:creationId xmlns:a16="http://schemas.microsoft.com/office/drawing/2014/main" id="{A27EFF3F-3D22-FD67-498D-2677658C2E14}"/>
              </a:ext>
            </a:extLst>
          </p:cNvPr>
          <p:cNvPicPr>
            <a:picLocks noChangeAspect="1"/>
          </p:cNvPicPr>
          <p:nvPr/>
        </p:nvPicPr>
        <p:blipFill>
          <a:blip r:embed="rId2">
            <a:extLst>
              <a:ext uri="{28A0092B-C50C-407E-A947-70E740481C1C}">
                <a14:useLocalDpi xmlns:a14="http://schemas.microsoft.com/office/drawing/2010/main" val="0"/>
              </a:ext>
            </a:extLst>
          </a:blip>
          <a:srcRect t="8984" b="8984"/>
          <a:stretch>
            <a:fillRect/>
          </a:stretch>
        </p:blipFill>
        <p:spPr>
          <a:xfrm>
            <a:off x="0" y="2722822"/>
            <a:ext cx="12192000" cy="4167187"/>
          </a:xfrm>
          <a:prstGeom prst="rect">
            <a:avLst/>
          </a:prstGeom>
          <a:solidFill>
            <a:schemeClr val="bg2"/>
          </a:solidFill>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dirty="0"/>
              <a:t>Event modern werkplekleren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209096" y="679302"/>
            <a:ext cx="12198954" cy="1494148"/>
          </a:xfrm>
        </p:spPr>
        <p:txBody>
          <a:bodyPr/>
          <a:lstStyle/>
          <a:p>
            <a:r>
              <a:rPr lang="nl-BE" dirty="0">
                <a:latin typeface="FlandersArtSans-Bold"/>
              </a:rPr>
              <a:t>HR-agenda vooruitzicht</a:t>
            </a:r>
            <a:endParaRPr lang="nl-BE" dirty="0"/>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dirty="0">
                <a:latin typeface="Flanders Art Sans"/>
              </a:rPr>
              <a:t>Raamcontract telecommunicatie</a:t>
            </a:r>
            <a:endParaRPr lang="nl-BE" dirty="0"/>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33889"/>
            <a:ext cx="8640000" cy="576000"/>
          </a:xfrm>
        </p:spPr>
        <p:txBody>
          <a:bodyPr/>
          <a:lstStyle/>
          <a:p>
            <a:r>
              <a:rPr lang="en-US" dirty="0">
                <a:latin typeface="Flanders Art Sans"/>
              </a:rPr>
              <a:t>Activering werfreserves</a:t>
            </a:r>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sp>
        <p:nvSpPr>
          <p:cNvPr id="39" name="Graphic 60">
            <a:extLst>
              <a:ext uri="{FF2B5EF4-FFF2-40B4-BE49-F238E27FC236}">
                <a16:creationId xmlns:a16="http://schemas.microsoft.com/office/drawing/2014/main" id="{9750EAF8-75A3-4F24-9FCA-9336C3BC74D8}"/>
              </a:ext>
            </a:extLst>
          </p:cNvPr>
          <p:cNvSpPr/>
          <p:nvPr/>
        </p:nvSpPr>
        <p:spPr>
          <a:xfrm>
            <a:off x="585080" y="4881312"/>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5" name="Tijdelijke aanduiding voor tekst 4">
            <a:extLst>
              <a:ext uri="{FF2B5EF4-FFF2-40B4-BE49-F238E27FC236}">
                <a16:creationId xmlns:a16="http://schemas.microsoft.com/office/drawing/2014/main" id="{750E48E0-BA17-9828-3175-B8D8B6A02EC6}"/>
              </a:ext>
            </a:extLst>
          </p:cNvPr>
          <p:cNvSpPr>
            <a:spLocks noGrp="1"/>
          </p:cNvSpPr>
          <p:nvPr>
            <p:ph type="body" sz="quarter" idx="19"/>
          </p:nvPr>
        </p:nvSpPr>
        <p:spPr/>
        <p:txBody>
          <a:bodyPr/>
          <a:lstStyle/>
          <a:p>
            <a:r>
              <a:rPr lang="nl-BE" dirty="0"/>
              <a:t>Basisopleiding voor terugkeercoaches</a:t>
            </a:r>
          </a:p>
        </p:txBody>
      </p:sp>
      <p:sp>
        <p:nvSpPr>
          <p:cNvPr id="13" name="Tekstvak 12">
            <a:extLst>
              <a:ext uri="{FF2B5EF4-FFF2-40B4-BE49-F238E27FC236}">
                <a16:creationId xmlns:a16="http://schemas.microsoft.com/office/drawing/2014/main" id="{4C2B8FC7-B8A6-E3C3-112E-05807435F791}"/>
              </a:ext>
            </a:extLst>
          </p:cNvPr>
          <p:cNvSpPr txBox="1"/>
          <p:nvPr/>
        </p:nvSpPr>
        <p:spPr>
          <a:xfrm>
            <a:off x="329951" y="2635999"/>
            <a:ext cx="974639" cy="369332"/>
          </a:xfrm>
          <a:prstGeom prst="rect">
            <a:avLst/>
          </a:prstGeom>
          <a:noFill/>
        </p:spPr>
        <p:txBody>
          <a:bodyPr wrap="square" rtlCol="0">
            <a:spAutoFit/>
          </a:bodyPr>
          <a:lstStyle/>
          <a:p>
            <a:pPr algn="ctr"/>
            <a:r>
              <a:rPr lang="nl-BE" b="1" dirty="0"/>
              <a:t>10 okt</a:t>
            </a:r>
          </a:p>
        </p:txBody>
      </p:sp>
      <p:sp>
        <p:nvSpPr>
          <p:cNvPr id="14" name="Tekstvak 13">
            <a:extLst>
              <a:ext uri="{FF2B5EF4-FFF2-40B4-BE49-F238E27FC236}">
                <a16:creationId xmlns:a16="http://schemas.microsoft.com/office/drawing/2014/main" id="{207572B0-9367-A1FA-2813-1D11D6192886}"/>
              </a:ext>
            </a:extLst>
          </p:cNvPr>
          <p:cNvSpPr txBox="1"/>
          <p:nvPr/>
        </p:nvSpPr>
        <p:spPr>
          <a:xfrm>
            <a:off x="462708" y="3381628"/>
            <a:ext cx="762370" cy="369332"/>
          </a:xfrm>
          <a:prstGeom prst="rect">
            <a:avLst/>
          </a:prstGeom>
          <a:noFill/>
        </p:spPr>
        <p:txBody>
          <a:bodyPr wrap="square" rtlCol="0">
            <a:spAutoFit/>
          </a:bodyPr>
          <a:lstStyle/>
          <a:p>
            <a:r>
              <a:rPr lang="nl-BE" b="1" dirty="0"/>
              <a:t>13 okt</a:t>
            </a:r>
          </a:p>
        </p:txBody>
      </p:sp>
      <p:sp>
        <p:nvSpPr>
          <p:cNvPr id="16" name="Tekstvak 15">
            <a:extLst>
              <a:ext uri="{FF2B5EF4-FFF2-40B4-BE49-F238E27FC236}">
                <a16:creationId xmlns:a16="http://schemas.microsoft.com/office/drawing/2014/main" id="{9DD08E9B-0320-4ECA-FA0C-8BB9C35BCBA3}"/>
              </a:ext>
            </a:extLst>
          </p:cNvPr>
          <p:cNvSpPr txBox="1"/>
          <p:nvPr/>
        </p:nvSpPr>
        <p:spPr>
          <a:xfrm>
            <a:off x="417222" y="4111583"/>
            <a:ext cx="829023" cy="369332"/>
          </a:xfrm>
          <a:prstGeom prst="rect">
            <a:avLst/>
          </a:prstGeom>
          <a:noFill/>
        </p:spPr>
        <p:txBody>
          <a:bodyPr wrap="square" rtlCol="0">
            <a:spAutoFit/>
          </a:bodyPr>
          <a:lstStyle/>
          <a:p>
            <a:r>
              <a:rPr lang="nl-BE" b="1" dirty="0"/>
              <a:t>24 okt</a:t>
            </a:r>
          </a:p>
        </p:txBody>
      </p:sp>
      <p:sp>
        <p:nvSpPr>
          <p:cNvPr id="17" name="Tekstvak 16">
            <a:extLst>
              <a:ext uri="{FF2B5EF4-FFF2-40B4-BE49-F238E27FC236}">
                <a16:creationId xmlns:a16="http://schemas.microsoft.com/office/drawing/2014/main" id="{13A6E67B-DF02-37A8-84AD-FBF3D1E2ED3B}"/>
              </a:ext>
            </a:extLst>
          </p:cNvPr>
          <p:cNvSpPr txBox="1"/>
          <p:nvPr/>
        </p:nvSpPr>
        <p:spPr>
          <a:xfrm>
            <a:off x="310678" y="4750015"/>
            <a:ext cx="914400" cy="646331"/>
          </a:xfrm>
          <a:prstGeom prst="rect">
            <a:avLst/>
          </a:prstGeom>
          <a:noFill/>
        </p:spPr>
        <p:txBody>
          <a:bodyPr wrap="square" rtlCol="0">
            <a:spAutoFit/>
          </a:bodyPr>
          <a:lstStyle/>
          <a:p>
            <a:pPr algn="ctr"/>
            <a:r>
              <a:rPr lang="nl-BE" b="1" dirty="0"/>
              <a:t>6+20 nov</a:t>
            </a:r>
          </a:p>
        </p:txBody>
      </p:sp>
    </p:spTree>
    <p:extLst>
      <p:ext uri="{BB962C8B-B14F-4D97-AF65-F5344CB8AC3E}">
        <p14:creationId xmlns:p14="http://schemas.microsoft.com/office/powerpoint/2010/main" val="1762243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24702" y="2034906"/>
            <a:ext cx="7380868" cy="974725"/>
          </a:xfrm>
        </p:spPr>
        <p:txBody>
          <a:bodyPr/>
          <a:lstStyle/>
          <a:p>
            <a:r>
              <a:rPr lang="nl-BE"/>
              <a:t>De PPT-presentatie staat op de site van dit netwerk:</a:t>
            </a:r>
            <a:r>
              <a:rPr lang="nl-BE">
                <a:hlinkClick r:id="rId3"/>
              </a:rPr>
              <a:t> </a:t>
            </a:r>
            <a:r>
              <a:rPr lang="nl-BE">
                <a:hlinkClick r:id="rId4"/>
              </a:rPr>
              <a:t>vlaanderen.be/intern/</a:t>
            </a:r>
            <a:r>
              <a:rPr lang="nl-BE" err="1">
                <a:hlinkClick r:id="rId4"/>
              </a:rPr>
              <a:t>hr</a:t>
            </a:r>
            <a:r>
              <a:rPr lang="nl-BE">
                <a:hlinkClick r:id="rId4"/>
              </a:rPr>
              <a:t>-infonetwerk</a:t>
            </a:r>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a:stretch/>
        </p:blipFill>
        <p:spPr>
          <a:xfrm>
            <a:off x="3408630" y="3403278"/>
            <a:ext cx="722573" cy="435669"/>
          </a:xfrm>
        </p:spPr>
      </p:pic>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19039"/>
            <a:ext cx="7380868" cy="974725"/>
          </a:xfrm>
        </p:spPr>
        <p:txBody>
          <a:bodyPr/>
          <a:lstStyle/>
          <a:p>
            <a:pPr marL="285750" indent="-285750">
              <a:spcBef>
                <a:spcPts val="0"/>
              </a:spcBef>
              <a:buFont typeface="Arial" panose="020B0604020202020204" pitchFamily="34" charset="0"/>
              <a:buChar char="•"/>
            </a:pPr>
            <a:r>
              <a:rPr lang="nl-BE"/>
              <a:t>Vragen stellen via ‘Vraag &amp; antwoord’ (rechts in het scherm). </a:t>
            </a:r>
            <a:r>
              <a:rPr lang="nl-NL"/>
              <a:t>Typ je vraag in het </a:t>
            </a:r>
            <a:r>
              <a:rPr lang="nl-NL" err="1"/>
              <a:t>opstelvak</a:t>
            </a:r>
            <a:r>
              <a:rPr lang="nl-NL"/>
              <a:t> (geef je naam mee) en selecteer </a:t>
            </a:r>
            <a:r>
              <a:rPr lang="nl-NL" b="1"/>
              <a:t>Verzenden</a:t>
            </a:r>
            <a:r>
              <a:rPr lang="nl-NL"/>
              <a:t>. </a:t>
            </a:r>
          </a:p>
          <a:p>
            <a:pPr marL="285750" indent="-285750">
              <a:buFont typeface="Arial" panose="020B0604020202020204" pitchFamily="34" charset="0"/>
              <a:buChar char="•"/>
            </a:pPr>
            <a:r>
              <a:rPr lang="nl-NL"/>
              <a:t>Je vraag verschijnt niet automatisch. Het is de moderator die de publicatie van elke vraag beheert en dus (al dan niet) publiceert.</a:t>
            </a:r>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p:txBody>
          <a:bodyPr/>
          <a:lstStyle/>
          <a:p>
            <a:r>
              <a:rPr lang="nl-BE"/>
              <a:t>Blijft je beeld/klank haperen: ga even uit de vergadering en log terug in</a:t>
            </a:r>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p:txBody>
          <a:bodyPr/>
          <a:lstStyle/>
          <a:p>
            <a:r>
              <a:rPr lang="nl-BE"/>
              <a:t>De vergadering wordt opgenomen en de opname is de volgende dag beschikbaar op de website </a:t>
            </a:r>
            <a:r>
              <a:rPr lang="nl-BE">
                <a:hlinkClick r:id="rId4"/>
              </a:rPr>
              <a:t>vlaanderen.be/intern/</a:t>
            </a:r>
            <a:r>
              <a:rPr lang="nl-BE" err="1">
                <a:hlinkClick r:id="rId4"/>
              </a:rPr>
              <a:t>hr</a:t>
            </a:r>
            <a:r>
              <a:rPr lang="nl-BE">
                <a:hlinkClick r:id="rId4"/>
              </a:rPr>
              <a:t>-infonetwerk</a:t>
            </a:r>
            <a:endParaRPr lang="nl-BE"/>
          </a:p>
        </p:txBody>
      </p:sp>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7109" y="5567680"/>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529396" y="2322319"/>
            <a:ext cx="433757" cy="433186"/>
            <a:chOff x="1410747" y="4753963"/>
            <a:chExt cx="433757" cy="433186"/>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03103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51B63-326B-C3AD-83A0-EFA91694475E}"/>
              </a:ext>
            </a:extLst>
          </p:cNvPr>
          <p:cNvSpPr>
            <a:spLocks noGrp="1"/>
          </p:cNvSpPr>
          <p:nvPr>
            <p:ph type="title"/>
          </p:nvPr>
        </p:nvSpPr>
        <p:spPr/>
        <p:txBody>
          <a:bodyPr/>
          <a:lstStyle/>
          <a:p>
            <a:r>
              <a:rPr lang="nl-BE"/>
              <a:t>Het welkomstpakket</a:t>
            </a:r>
          </a:p>
        </p:txBody>
      </p:sp>
      <p:pic>
        <p:nvPicPr>
          <p:cNvPr id="5" name="Tijdelijke aanduiding voor inhoud 4">
            <a:extLst>
              <a:ext uri="{FF2B5EF4-FFF2-40B4-BE49-F238E27FC236}">
                <a16:creationId xmlns:a16="http://schemas.microsoft.com/office/drawing/2014/main" id="{EF6C29E0-E42E-2127-7172-A01B04216F80}"/>
              </a:ext>
            </a:extLst>
          </p:cNvPr>
          <p:cNvPicPr>
            <a:picLocks noGrp="1" noChangeAspect="1"/>
          </p:cNvPicPr>
          <p:nvPr>
            <p:ph sz="quarter" idx="11"/>
          </p:nvPr>
        </p:nvPicPr>
        <p:blipFill>
          <a:blip r:embed="rId2"/>
          <a:stretch>
            <a:fillRect/>
          </a:stretch>
        </p:blipFill>
        <p:spPr>
          <a:xfrm>
            <a:off x="1316202" y="1822245"/>
            <a:ext cx="5981510" cy="4159250"/>
          </a:xfrm>
        </p:spPr>
      </p:pic>
      <p:sp>
        <p:nvSpPr>
          <p:cNvPr id="6" name="Tekstvak 5">
            <a:extLst>
              <a:ext uri="{FF2B5EF4-FFF2-40B4-BE49-F238E27FC236}">
                <a16:creationId xmlns:a16="http://schemas.microsoft.com/office/drawing/2014/main" id="{4E9038F2-378C-65EB-D713-64B7CBA09DA1}"/>
              </a:ext>
            </a:extLst>
          </p:cNvPr>
          <p:cNvSpPr txBox="1"/>
          <p:nvPr/>
        </p:nvSpPr>
        <p:spPr>
          <a:xfrm>
            <a:off x="7991061" y="2713741"/>
            <a:ext cx="3491534" cy="2031325"/>
          </a:xfrm>
          <a:prstGeom prst="rect">
            <a:avLst/>
          </a:prstGeom>
          <a:noFill/>
        </p:spPr>
        <p:txBody>
          <a:bodyPr wrap="square" rtlCol="0">
            <a:spAutoFit/>
          </a:bodyPr>
          <a:lstStyle/>
          <a:p>
            <a:r>
              <a:rPr lang="nl-BE" b="1"/>
              <a:t>Inhoud:</a:t>
            </a:r>
          </a:p>
          <a:p>
            <a:pPr marL="285750" indent="-285750">
              <a:buFontTx/>
              <a:buChar char="-"/>
            </a:pPr>
            <a:r>
              <a:rPr lang="nl-BE"/>
              <a:t>Succeskaartje</a:t>
            </a:r>
          </a:p>
          <a:p>
            <a:pPr marL="285750" indent="-285750">
              <a:buFontTx/>
              <a:buChar char="-"/>
            </a:pPr>
            <a:r>
              <a:rPr lang="nl-BE"/>
              <a:t>Flyer Sociale Dienst</a:t>
            </a:r>
          </a:p>
          <a:p>
            <a:pPr marL="285750" indent="-285750">
              <a:buFontTx/>
              <a:buChar char="-"/>
            </a:pPr>
            <a:r>
              <a:rPr lang="nl-BE"/>
              <a:t>Balpen</a:t>
            </a:r>
          </a:p>
          <a:p>
            <a:pPr marL="285750" indent="-285750">
              <a:buFontTx/>
              <a:buChar char="-"/>
            </a:pPr>
            <a:r>
              <a:rPr lang="nl-BE"/>
              <a:t>Schriftje</a:t>
            </a:r>
          </a:p>
          <a:p>
            <a:pPr marL="285750" indent="-285750">
              <a:buFontTx/>
              <a:buChar char="-"/>
            </a:pPr>
            <a:r>
              <a:rPr lang="nl-BE"/>
              <a:t>Drinkbus</a:t>
            </a:r>
          </a:p>
          <a:p>
            <a:pPr marL="285750" indent="-285750">
              <a:buFontTx/>
              <a:buChar char="-"/>
            </a:pPr>
            <a:r>
              <a:rPr lang="nl-BE"/>
              <a:t>Twee fietslampjes </a:t>
            </a:r>
          </a:p>
        </p:txBody>
      </p:sp>
      <p:sp>
        <p:nvSpPr>
          <p:cNvPr id="3" name="TextBox 2">
            <a:extLst>
              <a:ext uri="{FF2B5EF4-FFF2-40B4-BE49-F238E27FC236}">
                <a16:creationId xmlns:a16="http://schemas.microsoft.com/office/drawing/2014/main" id="{5CFD79F9-2013-B80F-EC9B-ED14666B6FD9}"/>
              </a:ext>
            </a:extLst>
          </p:cNvPr>
          <p:cNvSpPr txBox="1"/>
          <p:nvPr/>
        </p:nvSpPr>
        <p:spPr>
          <a:xfrm>
            <a:off x="2014904" y="5995864"/>
            <a:ext cx="58615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Meer info : </a:t>
            </a:r>
            <a:r>
              <a:rPr lang="en-US">
                <a:solidFill>
                  <a:schemeClr val="accent3"/>
                </a:solidFill>
                <a:hlinkClick r:id="rId3">
                  <a:extLst>
                    <a:ext uri="{A12FA001-AC4F-418D-AE19-62706E023703}">
                      <ahyp:hlinkClr xmlns:ahyp="http://schemas.microsoft.com/office/drawing/2018/hyperlinkcolor" val="tx"/>
                    </a:ext>
                  </a:extLst>
                </a:hlinkClick>
              </a:rPr>
              <a:t>nieuwsbericht</a:t>
            </a:r>
          </a:p>
        </p:txBody>
      </p:sp>
    </p:spTree>
    <p:extLst>
      <p:ext uri="{BB962C8B-B14F-4D97-AF65-F5344CB8AC3E}">
        <p14:creationId xmlns:p14="http://schemas.microsoft.com/office/powerpoint/2010/main" val="3360649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p:txBody>
          <a:bodyPr/>
          <a:lstStyle/>
          <a:p>
            <a:r>
              <a:rPr lang="en-GB" err="1">
                <a:latin typeface="FlandersArtSans-Bold"/>
              </a:rPr>
              <a:t>Raamcontract</a:t>
            </a:r>
            <a:r>
              <a:rPr lang="en-GB">
                <a:latin typeface="FlandersArtSans-Bold"/>
              </a:rPr>
              <a:t> </a:t>
            </a:r>
            <a:r>
              <a:rPr lang="en-GB" err="1">
                <a:latin typeface="FlandersArtSans-Bold"/>
              </a:rPr>
              <a:t>telecommunicatie</a:t>
            </a:r>
            <a:endParaRPr lang="en-GB" err="1"/>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subTitle" idx="1"/>
          </p:nvPr>
        </p:nvSpPr>
        <p:spPr/>
        <p:txBody>
          <a:bodyPr vert="horz" lIns="0" tIns="0" rIns="0" bIns="45720" rtlCol="0" anchor="t">
            <a:noAutofit/>
          </a:bodyPr>
          <a:lstStyle/>
          <a:p>
            <a:r>
              <a:rPr lang="en-GB"/>
              <a:t>Luc </a:t>
            </a:r>
            <a:r>
              <a:rPr lang="en-GB" err="1"/>
              <a:t>Seyssens</a:t>
            </a:r>
            <a:endParaRPr lang="en-US" err="1"/>
          </a:p>
          <a:p>
            <a:r>
              <a:rPr lang="en-GB"/>
              <a:t>Geertrui Achten</a:t>
            </a:r>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4294967295"/>
          </p:nvPr>
        </p:nvSpPr>
        <p:spPr>
          <a:xfrm>
            <a:off x="0" y="3260725"/>
            <a:ext cx="1816100" cy="322263"/>
          </a:xfrm>
        </p:spPr>
        <p:txBody>
          <a:bodyPr/>
          <a:lstStyle/>
          <a:p>
            <a:fld id="{9DF3057E-9F98-47DF-8807-EEA96C08489C}" type="datetime1">
              <a:rPr lang="nl-BE" smtClean="0"/>
              <a:t>2/10/2023</a:t>
            </a:fld>
            <a:endParaRPr lang="nl-BE"/>
          </a:p>
        </p:txBody>
      </p:sp>
      <p:pic>
        <p:nvPicPr>
          <p:cNvPr id="13" name="Picture Placeholder 12" descr="Cirkel van handen die smartphones vasthouden">
            <a:extLst>
              <a:ext uri="{FF2B5EF4-FFF2-40B4-BE49-F238E27FC236}">
                <a16:creationId xmlns:a16="http://schemas.microsoft.com/office/drawing/2014/main" id="{89BF3775-B8DA-B496-A387-30F7798CACD1}"/>
              </a:ext>
            </a:extLst>
          </p:cNvPr>
          <p:cNvPicPr>
            <a:picLocks noGrp="1" noChangeAspect="1"/>
          </p:cNvPicPr>
          <p:nvPr>
            <p:ph type="pic" sz="quarter" idx="11"/>
          </p:nvPr>
        </p:nvPicPr>
        <p:blipFill>
          <a:blip r:embed="rId2"/>
          <a:srcRect l="19451" r="19451"/>
          <a:stretch/>
        </p:blipFill>
        <p:spPr/>
      </p:pic>
    </p:spTree>
    <p:extLst>
      <p:ext uri="{BB962C8B-B14F-4D97-AF65-F5344CB8AC3E}">
        <p14:creationId xmlns:p14="http://schemas.microsoft.com/office/powerpoint/2010/main" val="1092821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8445E83B-F8E5-08CE-CE3B-482AC9827AC9}"/>
              </a:ext>
            </a:extLst>
          </p:cNvPr>
          <p:cNvGraphicFramePr/>
          <p:nvPr>
            <p:extLst>
              <p:ext uri="{D42A27DB-BD31-4B8C-83A1-F6EECF244321}">
                <p14:modId xmlns:p14="http://schemas.microsoft.com/office/powerpoint/2010/main" val="1611590618"/>
              </p:ext>
            </p:extLst>
          </p:nvPr>
        </p:nvGraphicFramePr>
        <p:xfrm>
          <a:off x="253699" y="1247942"/>
          <a:ext cx="5888355" cy="5060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 name="Rechte verbindingslijn 1">
            <a:extLst>
              <a:ext uri="{FF2B5EF4-FFF2-40B4-BE49-F238E27FC236}">
                <a16:creationId xmlns:a16="http://schemas.microsoft.com/office/drawing/2014/main" id="{328D2CA5-CBD1-86C7-2789-12590C48ACC4}"/>
              </a:ext>
            </a:extLst>
          </p:cNvPr>
          <p:cNvCxnSpPr>
            <a:cxnSpLocks/>
          </p:cNvCxnSpPr>
          <p:nvPr/>
        </p:nvCxnSpPr>
        <p:spPr>
          <a:xfrm>
            <a:off x="1021763" y="841629"/>
            <a:ext cx="1069675" cy="0"/>
          </a:xfrm>
          <a:prstGeom prst="line">
            <a:avLst/>
          </a:prstGeom>
          <a:ln w="69850">
            <a:solidFill>
              <a:srgbClr val="FFEB00"/>
            </a:solidFill>
          </a:ln>
        </p:spPr>
        <p:style>
          <a:lnRef idx="1">
            <a:schemeClr val="accent1"/>
          </a:lnRef>
          <a:fillRef idx="0">
            <a:schemeClr val="accent1"/>
          </a:fillRef>
          <a:effectRef idx="0">
            <a:schemeClr val="accent1"/>
          </a:effectRef>
          <a:fontRef idx="minor">
            <a:schemeClr val="tx1"/>
          </a:fontRef>
        </p:style>
      </p:cxnSp>
      <p:sp>
        <p:nvSpPr>
          <p:cNvPr id="5" name="Tijdelijke aanduiding voor tekst 1">
            <a:extLst>
              <a:ext uri="{FF2B5EF4-FFF2-40B4-BE49-F238E27FC236}">
                <a16:creationId xmlns:a16="http://schemas.microsoft.com/office/drawing/2014/main" id="{645582E6-1588-DE37-C0D6-C586DF01F093}"/>
              </a:ext>
            </a:extLst>
          </p:cNvPr>
          <p:cNvSpPr txBox="1">
            <a:spLocks/>
          </p:cNvSpPr>
          <p:nvPr/>
        </p:nvSpPr>
        <p:spPr>
          <a:xfrm>
            <a:off x="988162" y="177431"/>
            <a:ext cx="10903182" cy="646719"/>
          </a:xfrm>
          <a:prstGeom prst="rect">
            <a:avLst/>
          </a:prstGeom>
        </p:spPr>
        <p:txBody>
          <a:bodyPr/>
          <a:lstStyle>
            <a:lvl1pPr indent="0">
              <a:lnSpc>
                <a:spcPct val="90000"/>
              </a:lnSpc>
              <a:spcBef>
                <a:spcPts val="1000"/>
              </a:spcBef>
              <a:buFont typeface="Arial" panose="020B0604020202020204" pitchFamily="34" charset="0"/>
              <a:buNone/>
              <a:defRPr sz="3200">
                <a:latin typeface="FlandersArtSans-Bold" panose="000008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BE"/>
              <a:t>4 percelen RO Telecom 2023</a:t>
            </a:r>
          </a:p>
        </p:txBody>
      </p:sp>
      <p:sp>
        <p:nvSpPr>
          <p:cNvPr id="9" name="Tijdelijke aanduiding voor tekst 2">
            <a:extLst>
              <a:ext uri="{FF2B5EF4-FFF2-40B4-BE49-F238E27FC236}">
                <a16:creationId xmlns:a16="http://schemas.microsoft.com/office/drawing/2014/main" id="{48CC6272-7967-B290-5C4B-D2AE5252BFD4}"/>
              </a:ext>
            </a:extLst>
          </p:cNvPr>
          <p:cNvSpPr txBox="1">
            <a:spLocks/>
          </p:cNvSpPr>
          <p:nvPr/>
        </p:nvSpPr>
        <p:spPr>
          <a:xfrm>
            <a:off x="4926585" y="1287431"/>
            <a:ext cx="1429310" cy="27400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defRPr/>
            </a:pPr>
            <a:endParaRPr lang="nl-BE" sz="2000" b="1"/>
          </a:p>
          <a:p>
            <a:pPr marL="457200" lvl="1" indent="0">
              <a:buNone/>
              <a:defRPr/>
            </a:pPr>
            <a:r>
              <a:rPr lang="nl-BE" sz="2000"/>
              <a:t>P1 </a:t>
            </a:r>
          </a:p>
          <a:p>
            <a:pPr marL="457200" lvl="1" indent="0">
              <a:buNone/>
              <a:defRPr/>
            </a:pPr>
            <a:r>
              <a:rPr lang="nl-BE" sz="2000"/>
              <a:t>P2 </a:t>
            </a:r>
          </a:p>
          <a:p>
            <a:pPr marL="457200" lvl="1" indent="0">
              <a:buNone/>
              <a:defRPr/>
            </a:pPr>
            <a:r>
              <a:rPr lang="nl-BE" sz="2000"/>
              <a:t>P3 </a:t>
            </a:r>
          </a:p>
          <a:p>
            <a:pPr marL="457200" lvl="1" indent="0">
              <a:buNone/>
              <a:defRPr/>
            </a:pPr>
            <a:r>
              <a:rPr lang="nl-BE" sz="2000"/>
              <a:t>P4 </a:t>
            </a:r>
          </a:p>
          <a:p>
            <a:pPr marL="457200" lvl="1" indent="0">
              <a:buNone/>
              <a:defRPr/>
            </a:pPr>
            <a:endParaRPr lang="nl-BE" sz="2000"/>
          </a:p>
        </p:txBody>
      </p:sp>
      <p:sp>
        <p:nvSpPr>
          <p:cNvPr id="4" name="Tijdelijke aanduiding voor tekst 2">
            <a:extLst>
              <a:ext uri="{FF2B5EF4-FFF2-40B4-BE49-F238E27FC236}">
                <a16:creationId xmlns:a16="http://schemas.microsoft.com/office/drawing/2014/main" id="{4CCA0077-E32F-4833-583A-FB49C71FD1EA}"/>
              </a:ext>
            </a:extLst>
          </p:cNvPr>
          <p:cNvSpPr txBox="1">
            <a:spLocks/>
          </p:cNvSpPr>
          <p:nvPr/>
        </p:nvSpPr>
        <p:spPr>
          <a:xfrm>
            <a:off x="6935866" y="1297200"/>
            <a:ext cx="2022439" cy="20171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defRPr/>
            </a:pPr>
            <a:r>
              <a:rPr lang="nl-BE" sz="2000" b="1"/>
              <a:t>Looptijd  </a:t>
            </a:r>
          </a:p>
          <a:p>
            <a:pPr marL="457200" lvl="1" indent="0" algn="r">
              <a:buNone/>
              <a:defRPr/>
            </a:pPr>
            <a:r>
              <a:rPr lang="nl-BE" sz="2000"/>
              <a:t>	5 + 1 + 1</a:t>
            </a:r>
          </a:p>
          <a:p>
            <a:pPr marL="457200" lvl="1" indent="0" algn="r">
              <a:buNone/>
              <a:defRPr/>
            </a:pPr>
            <a:r>
              <a:rPr lang="nl-BE" sz="2000"/>
              <a:t>5 + 1 + 1 </a:t>
            </a:r>
          </a:p>
          <a:p>
            <a:pPr marL="457200" lvl="1" indent="0" algn="r">
              <a:buNone/>
              <a:defRPr/>
            </a:pPr>
            <a:r>
              <a:rPr lang="nl-BE" sz="2000"/>
              <a:t>2 + 3 + 1 + 1 </a:t>
            </a:r>
          </a:p>
          <a:p>
            <a:pPr marL="457200" lvl="1" indent="0" algn="r">
              <a:buNone/>
              <a:defRPr/>
            </a:pPr>
            <a:r>
              <a:rPr lang="nl-BE" sz="2000"/>
              <a:t>5 + 1 + 1</a:t>
            </a:r>
          </a:p>
          <a:p>
            <a:pPr marL="457200" lvl="1" indent="0">
              <a:buNone/>
              <a:defRPr/>
            </a:pPr>
            <a:endParaRPr lang="nl-BE" sz="2000"/>
          </a:p>
        </p:txBody>
      </p:sp>
      <p:sp>
        <p:nvSpPr>
          <p:cNvPr id="6" name="Tekstvak 5">
            <a:extLst>
              <a:ext uri="{FF2B5EF4-FFF2-40B4-BE49-F238E27FC236}">
                <a16:creationId xmlns:a16="http://schemas.microsoft.com/office/drawing/2014/main" id="{6E7F2C7B-12EF-7B40-8E3E-ECFA612FF4F6}"/>
              </a:ext>
            </a:extLst>
          </p:cNvPr>
          <p:cNvSpPr txBox="1"/>
          <p:nvPr/>
        </p:nvSpPr>
        <p:spPr>
          <a:xfrm>
            <a:off x="5838126" y="4058978"/>
            <a:ext cx="6353874" cy="954107"/>
          </a:xfrm>
          <a:prstGeom prst="rect">
            <a:avLst/>
          </a:prstGeom>
          <a:noFill/>
        </p:spPr>
        <p:txBody>
          <a:bodyPr wrap="square" lIns="91440" tIns="45720" rIns="91440" bIns="45720" rtlCol="0" anchor="t">
            <a:spAutoFit/>
          </a:bodyPr>
          <a:lstStyle/>
          <a:p>
            <a:endParaRPr lang="nl-BE" sz="2000" b="1"/>
          </a:p>
          <a:p>
            <a:r>
              <a:rPr lang="nl-BE">
                <a:solidFill>
                  <a:srgbClr val="3C3D3C"/>
                </a:solidFill>
                <a:latin typeface="Calibri"/>
                <a:ea typeface="Calibri"/>
                <a:cs typeface="Calibri"/>
              </a:rPr>
              <a:t>HR-beleid bepalen / VAA</a:t>
            </a:r>
            <a:endParaRPr lang="nl-BE">
              <a:solidFill>
                <a:srgbClr val="000000"/>
              </a:solidFill>
              <a:latin typeface="Calibri"/>
              <a:ea typeface="Calibri"/>
              <a:cs typeface="Calibri"/>
            </a:endParaRPr>
          </a:p>
          <a:p>
            <a:r>
              <a:rPr lang="nl-BE">
                <a:solidFill>
                  <a:srgbClr val="3C3D3C"/>
                </a:solidFill>
                <a:latin typeface="Calibri"/>
                <a:ea typeface="Calibri"/>
                <a:cs typeface="Calibri"/>
              </a:rPr>
              <a:t>Arbeidsovereenkomsten nakijken / eventueel aanpassen</a:t>
            </a:r>
            <a:endParaRPr lang="nl-BE">
              <a:latin typeface="Calibri"/>
              <a:ea typeface="Calibri"/>
              <a:cs typeface="Calibri"/>
            </a:endParaRPr>
          </a:p>
        </p:txBody>
      </p:sp>
      <p:sp>
        <p:nvSpPr>
          <p:cNvPr id="8" name="Tijdelijke aanduiding voor tekst 2">
            <a:extLst>
              <a:ext uri="{FF2B5EF4-FFF2-40B4-BE49-F238E27FC236}">
                <a16:creationId xmlns:a16="http://schemas.microsoft.com/office/drawing/2014/main" id="{5BA2A5F5-BE4D-8675-F640-D48AD9A19377}"/>
              </a:ext>
            </a:extLst>
          </p:cNvPr>
          <p:cNvSpPr txBox="1">
            <a:spLocks/>
          </p:cNvSpPr>
          <p:nvPr/>
        </p:nvSpPr>
        <p:spPr>
          <a:xfrm>
            <a:off x="8871028" y="1283591"/>
            <a:ext cx="1748791" cy="20171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defRPr/>
            </a:pPr>
            <a:r>
              <a:rPr lang="nl-BE" sz="2000" b="1"/>
              <a:t>Transitie</a:t>
            </a:r>
          </a:p>
          <a:p>
            <a:pPr marL="457200" lvl="1" indent="0" algn="just">
              <a:buNone/>
              <a:defRPr/>
            </a:pPr>
            <a:r>
              <a:rPr lang="nl-BE" sz="2000"/>
              <a:t>Q2 2024 </a:t>
            </a:r>
          </a:p>
          <a:p>
            <a:pPr marL="457200" lvl="1" indent="0" algn="just">
              <a:buNone/>
              <a:defRPr/>
            </a:pPr>
            <a:r>
              <a:rPr lang="nl-BE" sz="2000"/>
              <a:t>Q4 2023</a:t>
            </a:r>
          </a:p>
          <a:p>
            <a:pPr marL="457200" lvl="1" indent="0" algn="just">
              <a:buNone/>
              <a:defRPr/>
            </a:pPr>
            <a:r>
              <a:rPr lang="nl-BE" sz="2000"/>
              <a:t>Q4 2023</a:t>
            </a:r>
          </a:p>
          <a:p>
            <a:pPr marL="457200" lvl="1" indent="0" algn="just">
              <a:buNone/>
              <a:defRPr/>
            </a:pPr>
            <a:r>
              <a:rPr lang="nl-BE" sz="2000"/>
              <a:t>Q4 2023</a:t>
            </a:r>
          </a:p>
          <a:p>
            <a:pPr marL="457200" lvl="1" indent="0">
              <a:buNone/>
              <a:defRPr/>
            </a:pPr>
            <a:endParaRPr lang="nl-BE" sz="2000"/>
          </a:p>
        </p:txBody>
      </p:sp>
      <p:sp>
        <p:nvSpPr>
          <p:cNvPr id="14" name="Tekstvak 13">
            <a:extLst>
              <a:ext uri="{FF2B5EF4-FFF2-40B4-BE49-F238E27FC236}">
                <a16:creationId xmlns:a16="http://schemas.microsoft.com/office/drawing/2014/main" id="{BC49D2E1-BEE3-6C21-E25C-A1393A8B6751}"/>
              </a:ext>
            </a:extLst>
          </p:cNvPr>
          <p:cNvSpPr txBox="1"/>
          <p:nvPr/>
        </p:nvSpPr>
        <p:spPr>
          <a:xfrm>
            <a:off x="5389962" y="4035532"/>
            <a:ext cx="3568066" cy="1231106"/>
          </a:xfrm>
          <a:prstGeom prst="rect">
            <a:avLst/>
          </a:prstGeom>
          <a:noFill/>
        </p:spPr>
        <p:txBody>
          <a:bodyPr wrap="square" lIns="91440" tIns="45720" rIns="91440" bIns="45720" rtlCol="0" anchor="t">
            <a:spAutoFit/>
          </a:bodyPr>
          <a:lstStyle/>
          <a:p>
            <a:r>
              <a:rPr lang="nl-BE" sz="2000" b="1"/>
              <a:t>Aandachtspunten</a:t>
            </a:r>
          </a:p>
          <a:p>
            <a:endParaRPr lang="nl-BE">
              <a:solidFill>
                <a:srgbClr val="3C3D3C"/>
              </a:solidFill>
              <a:latin typeface="Calibri" panose="020F0502020204030204" pitchFamily="34" charset="0"/>
              <a:cs typeface="Calibri" panose="020F0502020204030204" pitchFamily="34" charset="0"/>
            </a:endParaRPr>
          </a:p>
          <a:p>
            <a:endParaRPr lang="nl-BE">
              <a:solidFill>
                <a:srgbClr val="3C3D3C"/>
              </a:solidFill>
              <a:latin typeface="Calibri" panose="020F0502020204030204" pitchFamily="34" charset="0"/>
              <a:ea typeface="Calibri" panose="020F0502020204030204" pitchFamily="34" charset="0"/>
              <a:cs typeface="Calibri" panose="020F0502020204030204" pitchFamily="34" charset="0"/>
            </a:endParaRPr>
          </a:p>
          <a:p>
            <a:endParaRPr lang="nl-BE">
              <a:solidFill>
                <a:srgbClr val="3C3D3C"/>
              </a:solidFill>
              <a:latin typeface="Calibri" panose="020F0502020204030204" pitchFamily="34" charset="0"/>
              <a:cs typeface="Calibri" panose="020F0502020204030204" pitchFamily="34" charset="0"/>
            </a:endParaRPr>
          </a:p>
        </p:txBody>
      </p:sp>
      <p:sp>
        <p:nvSpPr>
          <p:cNvPr id="16" name="Rechthoek: afgeronde hoeken 15">
            <a:extLst>
              <a:ext uri="{FF2B5EF4-FFF2-40B4-BE49-F238E27FC236}">
                <a16:creationId xmlns:a16="http://schemas.microsoft.com/office/drawing/2014/main" id="{8A0FE099-07EA-8E94-3C51-AB15F5BD0D5D}"/>
              </a:ext>
            </a:extLst>
          </p:cNvPr>
          <p:cNvSpPr/>
          <p:nvPr/>
        </p:nvSpPr>
        <p:spPr>
          <a:xfrm>
            <a:off x="1397334" y="1477735"/>
            <a:ext cx="1606550" cy="190495"/>
          </a:xfrm>
          <a:prstGeom prst="round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solidFill>
                  <a:schemeClr val="accent6">
                    <a:lumMod val="75000"/>
                  </a:schemeClr>
                </a:solidFill>
              </a:rPr>
              <a:t>TELENET</a:t>
            </a:r>
          </a:p>
        </p:txBody>
      </p:sp>
      <p:sp>
        <p:nvSpPr>
          <p:cNvPr id="17" name="Rechthoek: afgeronde hoeken 16">
            <a:extLst>
              <a:ext uri="{FF2B5EF4-FFF2-40B4-BE49-F238E27FC236}">
                <a16:creationId xmlns:a16="http://schemas.microsoft.com/office/drawing/2014/main" id="{6E60355F-8A68-3642-9A12-B2125369E79A}"/>
              </a:ext>
            </a:extLst>
          </p:cNvPr>
          <p:cNvSpPr/>
          <p:nvPr/>
        </p:nvSpPr>
        <p:spPr>
          <a:xfrm>
            <a:off x="1397334" y="3836762"/>
            <a:ext cx="1606550" cy="190495"/>
          </a:xfrm>
          <a:prstGeom prst="round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solidFill>
                  <a:schemeClr val="accent6">
                    <a:lumMod val="75000"/>
                  </a:schemeClr>
                </a:solidFill>
              </a:rPr>
              <a:t>TELENET</a:t>
            </a:r>
          </a:p>
        </p:txBody>
      </p:sp>
      <p:sp>
        <p:nvSpPr>
          <p:cNvPr id="18" name="Rechthoek: afgeronde hoeken 17">
            <a:extLst>
              <a:ext uri="{FF2B5EF4-FFF2-40B4-BE49-F238E27FC236}">
                <a16:creationId xmlns:a16="http://schemas.microsoft.com/office/drawing/2014/main" id="{56B65780-35D8-6E39-71DD-A4E78A4A4A00}"/>
              </a:ext>
            </a:extLst>
          </p:cNvPr>
          <p:cNvSpPr/>
          <p:nvPr/>
        </p:nvSpPr>
        <p:spPr>
          <a:xfrm>
            <a:off x="3332496" y="1477734"/>
            <a:ext cx="1606550" cy="190495"/>
          </a:xfrm>
          <a:prstGeom prst="round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solidFill>
                  <a:schemeClr val="accent6">
                    <a:lumMod val="75000"/>
                  </a:schemeClr>
                </a:solidFill>
              </a:rPr>
              <a:t>ORANGE</a:t>
            </a:r>
          </a:p>
        </p:txBody>
      </p:sp>
      <p:sp>
        <p:nvSpPr>
          <p:cNvPr id="19" name="Rechthoek: afgeronde hoeken 18">
            <a:extLst>
              <a:ext uri="{FF2B5EF4-FFF2-40B4-BE49-F238E27FC236}">
                <a16:creationId xmlns:a16="http://schemas.microsoft.com/office/drawing/2014/main" id="{36D99CBD-1369-DDD9-CA01-044FC808F171}"/>
              </a:ext>
            </a:extLst>
          </p:cNvPr>
          <p:cNvSpPr/>
          <p:nvPr/>
        </p:nvSpPr>
        <p:spPr>
          <a:xfrm>
            <a:off x="3328687" y="3836761"/>
            <a:ext cx="1606550" cy="190495"/>
          </a:xfrm>
          <a:prstGeom prst="round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solidFill>
                  <a:schemeClr val="accent6">
                    <a:lumMod val="75000"/>
                  </a:schemeClr>
                </a:solidFill>
              </a:rPr>
              <a:t>PROXIMUS</a:t>
            </a:r>
          </a:p>
        </p:txBody>
      </p:sp>
      <p:sp>
        <p:nvSpPr>
          <p:cNvPr id="10" name="Tijdelijke aanduiding voor tekst 2">
            <a:extLst>
              <a:ext uri="{FF2B5EF4-FFF2-40B4-BE49-F238E27FC236}">
                <a16:creationId xmlns:a16="http://schemas.microsoft.com/office/drawing/2014/main" id="{CCA90885-5A8C-80E5-EF2C-57458FF23C2C}"/>
              </a:ext>
            </a:extLst>
          </p:cNvPr>
          <p:cNvSpPr txBox="1">
            <a:spLocks/>
          </p:cNvSpPr>
          <p:nvPr/>
        </p:nvSpPr>
        <p:spPr>
          <a:xfrm>
            <a:off x="5389644" y="1285545"/>
            <a:ext cx="1949049" cy="242741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defRPr/>
            </a:pPr>
            <a:r>
              <a:rPr lang="nl-BE" sz="2000" b="1"/>
              <a:t>Start</a:t>
            </a:r>
          </a:p>
          <a:p>
            <a:pPr marL="457200" lvl="1" indent="0" algn="r">
              <a:buNone/>
              <a:defRPr/>
            </a:pPr>
            <a:r>
              <a:rPr lang="nl-BE" sz="2000"/>
              <a:t>23/08/2023</a:t>
            </a:r>
          </a:p>
          <a:p>
            <a:pPr marL="457200" lvl="1" indent="0" algn="r">
              <a:buNone/>
              <a:defRPr/>
            </a:pPr>
            <a:r>
              <a:rPr lang="nl-BE" sz="2000"/>
              <a:t>23/08/2023</a:t>
            </a:r>
          </a:p>
          <a:p>
            <a:pPr marL="457200" lvl="1" indent="0" algn="r">
              <a:buNone/>
              <a:defRPr/>
            </a:pPr>
            <a:r>
              <a:rPr lang="nl-BE" sz="2000"/>
              <a:t>25/08/2023</a:t>
            </a:r>
          </a:p>
          <a:p>
            <a:pPr marL="457200" lvl="1" indent="0" algn="r">
              <a:buNone/>
              <a:defRPr/>
            </a:pPr>
            <a:r>
              <a:rPr lang="nl-BE" sz="2000"/>
              <a:t>31/08/2023</a:t>
            </a:r>
          </a:p>
          <a:p>
            <a:pPr marL="457200" lvl="1" indent="0">
              <a:buNone/>
              <a:defRPr/>
            </a:pPr>
            <a:endParaRPr lang="nl-BE" sz="2000"/>
          </a:p>
        </p:txBody>
      </p:sp>
    </p:spTree>
    <p:extLst>
      <p:ext uri="{BB962C8B-B14F-4D97-AF65-F5344CB8AC3E}">
        <p14:creationId xmlns:p14="http://schemas.microsoft.com/office/powerpoint/2010/main" val="38494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6" grpId="0"/>
      <p:bldP spid="8" grpId="0"/>
      <p:bldP spid="1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482D1658-92B8-804F-8911-8020F98EDA79}"/>
              </a:ext>
            </a:extLst>
          </p:cNvPr>
          <p:cNvSpPr txBox="1">
            <a:spLocks/>
          </p:cNvSpPr>
          <p:nvPr/>
        </p:nvSpPr>
        <p:spPr>
          <a:xfrm>
            <a:off x="6606911" y="3636913"/>
            <a:ext cx="4905747" cy="16331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Aft>
                <a:spcPts val="0"/>
              </a:spcAft>
              <a:buNone/>
              <a:defRPr/>
            </a:pPr>
            <a:r>
              <a:rPr lang="nl-BE" sz="2000">
                <a:solidFill>
                  <a:srgbClr val="1B80E5"/>
                </a:solidFill>
                <a:latin typeface="FlandersArtSans-Regular" panose="00000500000000000000" pitchFamily="2" charset="0"/>
              </a:rPr>
              <a:t>Meer competitie door:</a:t>
            </a:r>
          </a:p>
          <a:p>
            <a:pPr marL="914400" lvl="2" indent="0">
              <a:buNone/>
              <a:defRPr/>
            </a:pPr>
            <a:r>
              <a:rPr lang="nl-BE" sz="1800">
                <a:solidFill>
                  <a:srgbClr val="1B80E5"/>
                </a:solidFill>
                <a:latin typeface="FlandersArtSans-Regular" panose="00000500000000000000" pitchFamily="2" charset="0"/>
              </a:rPr>
              <a:t>Herindeling van de percelen</a:t>
            </a:r>
          </a:p>
          <a:p>
            <a:pPr marL="914400" lvl="2" indent="0">
              <a:buNone/>
              <a:defRPr/>
            </a:pPr>
            <a:r>
              <a:rPr lang="nl-BE" sz="1800">
                <a:solidFill>
                  <a:srgbClr val="1B80E5"/>
                </a:solidFill>
                <a:latin typeface="FlandersArtSans-Regular" panose="00000500000000000000" pitchFamily="2" charset="0"/>
              </a:rPr>
              <a:t>Vermijden prefix 8  &amp;  prefix 9</a:t>
            </a:r>
          </a:p>
          <a:p>
            <a:pPr marL="914400" lvl="2" indent="0">
              <a:buNone/>
              <a:defRPr/>
            </a:pPr>
            <a:r>
              <a:rPr lang="nl-BE" sz="1800">
                <a:solidFill>
                  <a:srgbClr val="1B80E5"/>
                </a:solidFill>
                <a:latin typeface="FlandersArtSans-Regular" panose="00000500000000000000" pitchFamily="2" charset="0"/>
              </a:rPr>
              <a:t>Duidelijke &amp; transparante prijzen</a:t>
            </a:r>
          </a:p>
          <a:p>
            <a:pPr marL="914400" lvl="2" indent="0">
              <a:buNone/>
              <a:defRPr/>
            </a:pPr>
            <a:r>
              <a:rPr lang="nl-BE" sz="1800">
                <a:solidFill>
                  <a:srgbClr val="1B80E5"/>
                </a:solidFill>
                <a:latin typeface="FlandersArtSans-Regular" panose="00000500000000000000" pitchFamily="2" charset="0"/>
              </a:rPr>
              <a:t>Hernegotiatie / benchmarking</a:t>
            </a:r>
          </a:p>
          <a:p>
            <a:pPr marL="914400" lvl="2" indent="0">
              <a:buNone/>
              <a:defRPr/>
            </a:pPr>
            <a:endParaRPr lang="nl-BE" sz="1800"/>
          </a:p>
        </p:txBody>
      </p:sp>
      <p:sp>
        <p:nvSpPr>
          <p:cNvPr id="11" name="Tijdelijke aanduiding voor tekst 1">
            <a:extLst>
              <a:ext uri="{FF2B5EF4-FFF2-40B4-BE49-F238E27FC236}">
                <a16:creationId xmlns:a16="http://schemas.microsoft.com/office/drawing/2014/main" id="{2ACC407F-3B4C-428C-8AE2-6D283780E5BA}"/>
              </a:ext>
            </a:extLst>
          </p:cNvPr>
          <p:cNvSpPr txBox="1">
            <a:spLocks/>
          </p:cNvSpPr>
          <p:nvPr/>
        </p:nvSpPr>
        <p:spPr>
          <a:xfrm>
            <a:off x="988162" y="177431"/>
            <a:ext cx="10903182" cy="646719"/>
          </a:xfrm>
          <a:prstGeom prst="rect">
            <a:avLst/>
          </a:prstGeom>
        </p:spPr>
        <p:txBody>
          <a:bodyPr/>
          <a:lstStyle>
            <a:lvl1pPr indent="0">
              <a:lnSpc>
                <a:spcPct val="90000"/>
              </a:lnSpc>
              <a:spcBef>
                <a:spcPts val="1000"/>
              </a:spcBef>
              <a:buFont typeface="Arial" panose="020B0604020202020204" pitchFamily="34" charset="0"/>
              <a:buNone/>
              <a:defRPr sz="3200">
                <a:latin typeface="FlandersArtSans-Bold" panose="000008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BE"/>
              <a:t>Doelstellingen</a:t>
            </a:r>
          </a:p>
        </p:txBody>
      </p:sp>
      <p:cxnSp>
        <p:nvCxnSpPr>
          <p:cNvPr id="2" name="Rechte verbindingslijn 1">
            <a:extLst>
              <a:ext uri="{FF2B5EF4-FFF2-40B4-BE49-F238E27FC236}">
                <a16:creationId xmlns:a16="http://schemas.microsoft.com/office/drawing/2014/main" id="{328D2CA5-CBD1-86C7-2789-12590C48ACC4}"/>
              </a:ext>
            </a:extLst>
          </p:cNvPr>
          <p:cNvCxnSpPr>
            <a:cxnSpLocks/>
          </p:cNvCxnSpPr>
          <p:nvPr/>
        </p:nvCxnSpPr>
        <p:spPr>
          <a:xfrm>
            <a:off x="1154779" y="830744"/>
            <a:ext cx="1069675" cy="0"/>
          </a:xfrm>
          <a:prstGeom prst="line">
            <a:avLst/>
          </a:prstGeom>
          <a:ln w="69850">
            <a:solidFill>
              <a:srgbClr val="FFEB00"/>
            </a:solidFill>
          </a:ln>
        </p:spPr>
        <p:style>
          <a:lnRef idx="1">
            <a:schemeClr val="accent1"/>
          </a:lnRef>
          <a:fillRef idx="0">
            <a:schemeClr val="accent1"/>
          </a:fillRef>
          <a:effectRef idx="0">
            <a:schemeClr val="accent1"/>
          </a:effectRef>
          <a:fontRef idx="minor">
            <a:schemeClr val="tx1"/>
          </a:fontRef>
        </p:style>
      </p:cxnSp>
      <p:sp>
        <p:nvSpPr>
          <p:cNvPr id="15" name="Tijdelijke aanduiding voor tekst 2">
            <a:extLst>
              <a:ext uri="{FF2B5EF4-FFF2-40B4-BE49-F238E27FC236}">
                <a16:creationId xmlns:a16="http://schemas.microsoft.com/office/drawing/2014/main" id="{CF1B1F5D-C721-4261-1DF3-C1CB06ABE2E3}"/>
              </a:ext>
            </a:extLst>
          </p:cNvPr>
          <p:cNvSpPr txBox="1">
            <a:spLocks/>
          </p:cNvSpPr>
          <p:nvPr/>
        </p:nvSpPr>
        <p:spPr>
          <a:xfrm>
            <a:off x="6641835" y="1096914"/>
            <a:ext cx="4905747" cy="498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defRPr/>
            </a:pPr>
            <a:r>
              <a:rPr lang="nl-BE" sz="2000" b="1">
                <a:latin typeface="FlandersArtSans-Regular" panose="00000500000000000000" pitchFamily="2" charset="0"/>
              </a:rPr>
              <a:t>Scherpe prijs </a:t>
            </a:r>
            <a:r>
              <a:rPr lang="nl-BE" sz="2000" b="1">
                <a:solidFill>
                  <a:srgbClr val="FF0000"/>
                </a:solidFill>
                <a:latin typeface="FlandersArtSans-Regular" panose="00000500000000000000" pitchFamily="2" charset="0"/>
              </a:rPr>
              <a:t>(45%)</a:t>
            </a:r>
          </a:p>
        </p:txBody>
      </p:sp>
      <p:sp>
        <p:nvSpPr>
          <p:cNvPr id="16" name="Tijdelijke aanduiding voor tekst 2">
            <a:extLst>
              <a:ext uri="{FF2B5EF4-FFF2-40B4-BE49-F238E27FC236}">
                <a16:creationId xmlns:a16="http://schemas.microsoft.com/office/drawing/2014/main" id="{77EDFAF1-F5A9-FBC3-A025-0C98E0024AFB}"/>
              </a:ext>
            </a:extLst>
          </p:cNvPr>
          <p:cNvSpPr txBox="1">
            <a:spLocks/>
          </p:cNvSpPr>
          <p:nvPr/>
        </p:nvSpPr>
        <p:spPr>
          <a:xfrm>
            <a:off x="988158" y="4023361"/>
            <a:ext cx="5341520" cy="108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nl-BE" sz="2000">
                <a:solidFill>
                  <a:srgbClr val="1B80E5"/>
                </a:solidFill>
                <a:latin typeface="FlandersArtSans-Regular" panose="00000500000000000000" pitchFamily="2" charset="0"/>
              </a:rPr>
              <a:t>43 belprofielen -&gt; 3 basisbelprofielen</a:t>
            </a:r>
          </a:p>
          <a:p>
            <a:pPr marL="914400" lvl="2" indent="0">
              <a:buNone/>
              <a:defRPr/>
            </a:pPr>
            <a:r>
              <a:rPr lang="nl-BE" sz="1800">
                <a:solidFill>
                  <a:srgbClr val="1B80E5"/>
                </a:solidFill>
                <a:latin typeface="FlandersArtSans-Regular" panose="00000500000000000000" pitchFamily="2" charset="0"/>
              </a:rPr>
              <a:t>=&gt; minder rapportages </a:t>
            </a:r>
          </a:p>
          <a:p>
            <a:pPr marL="914400" lvl="2" indent="0">
              <a:buNone/>
              <a:defRPr/>
            </a:pPr>
            <a:r>
              <a:rPr lang="nl-BE" sz="1800">
                <a:solidFill>
                  <a:srgbClr val="1B80E5"/>
                </a:solidFill>
                <a:latin typeface="FlandersArtSans-Regular" panose="00000500000000000000" pitchFamily="2" charset="0"/>
              </a:rPr>
              <a:t>=&gt; AVG conformiteit</a:t>
            </a:r>
          </a:p>
        </p:txBody>
      </p:sp>
      <p:sp>
        <p:nvSpPr>
          <p:cNvPr id="18" name="Tijdelijke aanduiding voor tekst 2">
            <a:extLst>
              <a:ext uri="{FF2B5EF4-FFF2-40B4-BE49-F238E27FC236}">
                <a16:creationId xmlns:a16="http://schemas.microsoft.com/office/drawing/2014/main" id="{7E3FDB62-189F-B385-A934-83B22927CBFA}"/>
              </a:ext>
            </a:extLst>
          </p:cNvPr>
          <p:cNvSpPr txBox="1">
            <a:spLocks/>
          </p:cNvSpPr>
          <p:nvPr/>
        </p:nvSpPr>
        <p:spPr>
          <a:xfrm>
            <a:off x="6606911" y="1556082"/>
            <a:ext cx="4905747" cy="751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nl-BE" sz="2000">
                <a:solidFill>
                  <a:srgbClr val="1B80E5"/>
                </a:solidFill>
                <a:latin typeface="FlandersArtSans-Regular" panose="00000500000000000000" pitchFamily="2" charset="0"/>
              </a:rPr>
              <a:t>Werkgever:</a:t>
            </a:r>
          </a:p>
          <a:p>
            <a:pPr marL="457200" lvl="1" indent="0">
              <a:buNone/>
              <a:defRPr/>
            </a:pPr>
            <a:r>
              <a:rPr lang="nl-BE" sz="1800">
                <a:solidFill>
                  <a:srgbClr val="1B80E5"/>
                </a:solidFill>
                <a:latin typeface="FlandersArtSans-Regular" panose="00000500000000000000" pitchFamily="2" charset="0"/>
              </a:rPr>
              <a:t>	voorspelbare kost (max. budget)</a:t>
            </a:r>
          </a:p>
          <a:p>
            <a:pPr marL="457200" lvl="1" indent="0">
              <a:buNone/>
              <a:defRPr/>
            </a:pPr>
            <a:r>
              <a:rPr lang="nl-BE" sz="1800">
                <a:solidFill>
                  <a:srgbClr val="1B80E5"/>
                </a:solidFill>
                <a:latin typeface="FlandersArtSans-Regular" panose="00000500000000000000" pitchFamily="2" charset="0"/>
              </a:rPr>
              <a:t>	belabonnement incl. verbruik</a:t>
            </a:r>
            <a:endParaRPr lang="nl-BE" sz="1000">
              <a:solidFill>
                <a:srgbClr val="1B80E5"/>
              </a:solidFill>
              <a:latin typeface="FlandersArtSans-Regular" panose="00000500000000000000" pitchFamily="2" charset="0"/>
            </a:endParaRPr>
          </a:p>
        </p:txBody>
      </p:sp>
      <p:sp>
        <p:nvSpPr>
          <p:cNvPr id="5" name="Tijdelijke aanduiding voor tekst 2">
            <a:extLst>
              <a:ext uri="{FF2B5EF4-FFF2-40B4-BE49-F238E27FC236}">
                <a16:creationId xmlns:a16="http://schemas.microsoft.com/office/drawing/2014/main" id="{84004F93-D677-F384-F472-5781CAF19972}"/>
              </a:ext>
            </a:extLst>
          </p:cNvPr>
          <p:cNvSpPr txBox="1">
            <a:spLocks/>
          </p:cNvSpPr>
          <p:nvPr/>
        </p:nvSpPr>
        <p:spPr>
          <a:xfrm>
            <a:off x="988159" y="1096914"/>
            <a:ext cx="4562008" cy="413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defRPr/>
            </a:pPr>
            <a:r>
              <a:rPr lang="nl-BE" sz="2000" b="1">
                <a:latin typeface="FlandersArtSans-Regular" panose="00000500000000000000" pitchFamily="2" charset="0"/>
              </a:rPr>
              <a:t>Kwaliteit </a:t>
            </a:r>
            <a:r>
              <a:rPr lang="nl-BE" sz="2000" b="1">
                <a:solidFill>
                  <a:srgbClr val="FF0000"/>
                </a:solidFill>
                <a:latin typeface="FlandersArtSans-Regular" panose="00000500000000000000" pitchFamily="2" charset="0"/>
              </a:rPr>
              <a:t>(50%)</a:t>
            </a:r>
            <a:endParaRPr lang="nl-BE" sz="2000">
              <a:latin typeface="FlandersArtSans-Regular" panose="00000500000000000000" pitchFamily="2" charset="0"/>
            </a:endParaRPr>
          </a:p>
        </p:txBody>
      </p:sp>
      <p:sp>
        <p:nvSpPr>
          <p:cNvPr id="20" name="Tijdelijke aanduiding voor tekst 2">
            <a:extLst>
              <a:ext uri="{FF2B5EF4-FFF2-40B4-BE49-F238E27FC236}">
                <a16:creationId xmlns:a16="http://schemas.microsoft.com/office/drawing/2014/main" id="{672E42B7-0569-48B0-3069-2DCC305EC696}"/>
              </a:ext>
            </a:extLst>
          </p:cNvPr>
          <p:cNvSpPr txBox="1">
            <a:spLocks/>
          </p:cNvSpPr>
          <p:nvPr/>
        </p:nvSpPr>
        <p:spPr>
          <a:xfrm>
            <a:off x="988158" y="5185518"/>
            <a:ext cx="4670962" cy="841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defRPr/>
            </a:pPr>
            <a:r>
              <a:rPr lang="nl-BE" sz="2000" b="1">
                <a:latin typeface="FlandersArtSans-Regular" panose="00000500000000000000" pitchFamily="2" charset="0"/>
              </a:rPr>
              <a:t>Innovatie &amp; beveiliging</a:t>
            </a:r>
          </a:p>
          <a:p>
            <a:pPr marL="285750" indent="-285750">
              <a:buFont typeface="Wingdings" panose="05000000000000000000" pitchFamily="2" charset="2"/>
              <a:buChar char="ü"/>
              <a:defRPr/>
            </a:pPr>
            <a:r>
              <a:rPr lang="nl-BE" sz="2000" b="1">
                <a:latin typeface="FlandersArtSans-Regular" panose="00000500000000000000" pitchFamily="2" charset="0"/>
              </a:rPr>
              <a:t>Uitgebreid klantenbereik</a:t>
            </a:r>
            <a:endParaRPr lang="nl-BE" sz="1800">
              <a:latin typeface="FlandersArtSans-Regular" panose="00000500000000000000" pitchFamily="2" charset="0"/>
            </a:endParaRPr>
          </a:p>
        </p:txBody>
      </p:sp>
      <p:sp>
        <p:nvSpPr>
          <p:cNvPr id="21" name="Tijdelijke aanduiding voor tekst 2">
            <a:extLst>
              <a:ext uri="{FF2B5EF4-FFF2-40B4-BE49-F238E27FC236}">
                <a16:creationId xmlns:a16="http://schemas.microsoft.com/office/drawing/2014/main" id="{87728A6E-482A-0604-42F6-A6D5B998977B}"/>
              </a:ext>
            </a:extLst>
          </p:cNvPr>
          <p:cNvSpPr txBox="1">
            <a:spLocks/>
          </p:cNvSpPr>
          <p:nvPr/>
        </p:nvSpPr>
        <p:spPr>
          <a:xfrm>
            <a:off x="988158" y="3021089"/>
            <a:ext cx="4905747" cy="518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defRPr/>
            </a:pPr>
            <a:r>
              <a:rPr lang="nl-BE" sz="2000" b="1">
                <a:latin typeface="FlandersArtSans-Regular" panose="00000500000000000000" pitchFamily="2" charset="0"/>
              </a:rPr>
              <a:t>Aanvullend aanbod </a:t>
            </a:r>
            <a:r>
              <a:rPr lang="nl-BE" sz="2000" b="1">
                <a:solidFill>
                  <a:srgbClr val="FF0000"/>
                </a:solidFill>
                <a:latin typeface="FlandersArtSans-Regular" panose="00000500000000000000" pitchFamily="2" charset="0"/>
              </a:rPr>
              <a:t>(5%)</a:t>
            </a:r>
            <a:endParaRPr lang="nl-BE" sz="1800">
              <a:solidFill>
                <a:srgbClr val="FF0000"/>
              </a:solidFill>
              <a:latin typeface="FlandersArtSans-Regular" panose="00000500000000000000" pitchFamily="2" charset="0"/>
            </a:endParaRPr>
          </a:p>
        </p:txBody>
      </p:sp>
      <p:sp>
        <p:nvSpPr>
          <p:cNvPr id="22" name="Tijdelijke aanduiding voor tekst 2">
            <a:extLst>
              <a:ext uri="{FF2B5EF4-FFF2-40B4-BE49-F238E27FC236}">
                <a16:creationId xmlns:a16="http://schemas.microsoft.com/office/drawing/2014/main" id="{09D3885D-B29A-F390-00EF-0010B51FF8EA}"/>
              </a:ext>
            </a:extLst>
          </p:cNvPr>
          <p:cNvSpPr txBox="1">
            <a:spLocks/>
          </p:cNvSpPr>
          <p:nvPr/>
        </p:nvSpPr>
        <p:spPr>
          <a:xfrm>
            <a:off x="6641835" y="5419928"/>
            <a:ext cx="4905747" cy="498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nl-BE" sz="2000">
                <a:solidFill>
                  <a:srgbClr val="1B80E5"/>
                </a:solidFill>
                <a:latin typeface="FlandersArtSans-Regular" panose="00000500000000000000" pitchFamily="2" charset="0"/>
              </a:rPr>
              <a:t>Voice + SMS: BE + EU</a:t>
            </a:r>
          </a:p>
        </p:txBody>
      </p:sp>
      <p:sp>
        <p:nvSpPr>
          <p:cNvPr id="25" name="Tijdelijke aanduiding voor tekst 2">
            <a:extLst>
              <a:ext uri="{FF2B5EF4-FFF2-40B4-BE49-F238E27FC236}">
                <a16:creationId xmlns:a16="http://schemas.microsoft.com/office/drawing/2014/main" id="{A396EA18-0D2E-2434-13E6-4324D94584A7}"/>
              </a:ext>
            </a:extLst>
          </p:cNvPr>
          <p:cNvSpPr txBox="1">
            <a:spLocks/>
          </p:cNvSpPr>
          <p:nvPr/>
        </p:nvSpPr>
        <p:spPr>
          <a:xfrm>
            <a:off x="988158" y="1447357"/>
            <a:ext cx="4905746" cy="646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nl-BE" sz="2000">
                <a:solidFill>
                  <a:srgbClr val="1B80E5"/>
                </a:solidFill>
                <a:latin typeface="FlandersArtSans-Regular" panose="00000500000000000000" pitchFamily="2" charset="0"/>
              </a:rPr>
              <a:t>20% Voorgestelde oplossing &amp; AVG</a:t>
            </a:r>
          </a:p>
          <a:p>
            <a:pPr marL="457200" lvl="1" indent="0">
              <a:buNone/>
              <a:defRPr/>
            </a:pPr>
            <a:r>
              <a:rPr lang="nl-BE" sz="2000">
                <a:solidFill>
                  <a:srgbClr val="1B80E5"/>
                </a:solidFill>
                <a:latin typeface="FlandersArtSans-Regular" panose="00000500000000000000" pitchFamily="2" charset="0"/>
              </a:rPr>
              <a:t>10% Service Level Agreement</a:t>
            </a:r>
          </a:p>
          <a:p>
            <a:pPr marL="457200" lvl="1" indent="0">
              <a:buNone/>
              <a:defRPr/>
            </a:pPr>
            <a:r>
              <a:rPr lang="nl-BE" sz="2000">
                <a:solidFill>
                  <a:srgbClr val="1B80E5"/>
                </a:solidFill>
                <a:latin typeface="FlandersArtSans-Regular" panose="00000500000000000000" pitchFamily="2" charset="0"/>
              </a:rPr>
              <a:t>10% Transitie- en projectmanagement</a:t>
            </a:r>
          </a:p>
          <a:p>
            <a:pPr marL="457200" lvl="1" indent="0">
              <a:buNone/>
              <a:defRPr/>
            </a:pPr>
            <a:r>
              <a:rPr lang="nl-BE" sz="2000">
                <a:solidFill>
                  <a:srgbClr val="1B80E5"/>
                </a:solidFill>
                <a:latin typeface="FlandersArtSans-Regular" panose="00000500000000000000" pitchFamily="2" charset="0"/>
              </a:rPr>
              <a:t>10% Exploitatiefase</a:t>
            </a:r>
          </a:p>
        </p:txBody>
      </p:sp>
      <p:sp>
        <p:nvSpPr>
          <p:cNvPr id="26" name="Tijdelijke aanduiding voor tekst 2">
            <a:extLst>
              <a:ext uri="{FF2B5EF4-FFF2-40B4-BE49-F238E27FC236}">
                <a16:creationId xmlns:a16="http://schemas.microsoft.com/office/drawing/2014/main" id="{CFE09749-568A-8193-0DAA-939A736D66DF}"/>
              </a:ext>
            </a:extLst>
          </p:cNvPr>
          <p:cNvSpPr txBox="1">
            <a:spLocks/>
          </p:cNvSpPr>
          <p:nvPr/>
        </p:nvSpPr>
        <p:spPr>
          <a:xfrm>
            <a:off x="988157" y="3660691"/>
            <a:ext cx="4905747" cy="518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defRPr/>
            </a:pPr>
            <a:r>
              <a:rPr lang="nl-BE" sz="2000" b="1">
                <a:latin typeface="FlandersArtSans-Regular" panose="00000500000000000000" pitchFamily="2" charset="0"/>
              </a:rPr>
              <a:t>Administratieve vereenvoudiging</a:t>
            </a:r>
          </a:p>
        </p:txBody>
      </p:sp>
      <p:pic>
        <p:nvPicPr>
          <p:cNvPr id="27" name="Picture 2" descr="Meer dan 200 gratis afbeeldingen van Vinkje en Checklist ...">
            <a:extLst>
              <a:ext uri="{FF2B5EF4-FFF2-40B4-BE49-F238E27FC236}">
                <a16:creationId xmlns:a16="http://schemas.microsoft.com/office/drawing/2014/main" id="{70FE82CF-B030-1907-4F0C-683480D705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667" y="1062280"/>
            <a:ext cx="324363" cy="3190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Meer dan 200 gratis afbeeldingen van Vinkje en Checklist ...">
            <a:extLst>
              <a:ext uri="{FF2B5EF4-FFF2-40B4-BE49-F238E27FC236}">
                <a16:creationId xmlns:a16="http://schemas.microsoft.com/office/drawing/2014/main" id="{426D4C27-5FCA-6D2F-BC37-BEAA759132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1604" y="3020722"/>
            <a:ext cx="324363" cy="3190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Meer dan 200 gratis afbeeldingen van Vinkje en Checklist ...">
            <a:extLst>
              <a:ext uri="{FF2B5EF4-FFF2-40B4-BE49-F238E27FC236}">
                <a16:creationId xmlns:a16="http://schemas.microsoft.com/office/drawing/2014/main" id="{B3667C41-F02C-38DC-058B-ABA8A4C61B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626" y="3658142"/>
            <a:ext cx="324363" cy="3190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Meer dan 200 gratis afbeeldingen van Vinkje en Checklist ...">
            <a:extLst>
              <a:ext uri="{FF2B5EF4-FFF2-40B4-BE49-F238E27FC236}">
                <a16:creationId xmlns:a16="http://schemas.microsoft.com/office/drawing/2014/main" id="{FC6D462E-AD66-A35A-5B78-1F79ED2C6B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9422" y="5185518"/>
            <a:ext cx="283643" cy="3190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er dan 200 gratis afbeeldingen van Vinkje en Checklist ...">
            <a:extLst>
              <a:ext uri="{FF2B5EF4-FFF2-40B4-BE49-F238E27FC236}">
                <a16:creationId xmlns:a16="http://schemas.microsoft.com/office/drawing/2014/main" id="{04DBF32C-75A0-8270-0A9D-A415A12429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1603" y="5573635"/>
            <a:ext cx="283643" cy="319088"/>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 descr="Meer dan 200 gratis afbeeldingen van Vinkje en Checklist ...">
            <a:extLst>
              <a:ext uri="{FF2B5EF4-FFF2-40B4-BE49-F238E27FC236}">
                <a16:creationId xmlns:a16="http://schemas.microsoft.com/office/drawing/2014/main" id="{F622B677-F537-CBC8-A4B1-6047954896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1924" y="1062152"/>
            <a:ext cx="324363" cy="319088"/>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tekst 2">
            <a:extLst>
              <a:ext uri="{FF2B5EF4-FFF2-40B4-BE49-F238E27FC236}">
                <a16:creationId xmlns:a16="http://schemas.microsoft.com/office/drawing/2014/main" id="{2BE9EC6F-B828-2463-3058-161D50D3B37E}"/>
              </a:ext>
            </a:extLst>
          </p:cNvPr>
          <p:cNvSpPr txBox="1">
            <a:spLocks/>
          </p:cNvSpPr>
          <p:nvPr/>
        </p:nvSpPr>
        <p:spPr>
          <a:xfrm>
            <a:off x="6606910" y="2548191"/>
            <a:ext cx="4905747" cy="751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nl-BE" sz="2000">
                <a:solidFill>
                  <a:srgbClr val="1B80E5"/>
                </a:solidFill>
                <a:latin typeface="FlandersArtSans-Regular" panose="00000500000000000000" pitchFamily="2" charset="0"/>
              </a:rPr>
              <a:t>Werknemer:</a:t>
            </a:r>
          </a:p>
          <a:p>
            <a:pPr marL="457200" lvl="1" indent="0">
              <a:buNone/>
              <a:defRPr/>
            </a:pPr>
            <a:r>
              <a:rPr lang="nl-BE" sz="1800">
                <a:solidFill>
                  <a:srgbClr val="1B80E5"/>
                </a:solidFill>
                <a:latin typeface="FlandersArtSans-Regular" panose="00000500000000000000" pitchFamily="2" charset="0"/>
              </a:rPr>
              <a:t>	meegenieten van scherp tarief</a:t>
            </a:r>
          </a:p>
          <a:p>
            <a:pPr marL="457200" lvl="1" indent="0">
              <a:buNone/>
              <a:defRPr/>
            </a:pPr>
            <a:r>
              <a:rPr lang="nl-BE" sz="1800">
                <a:solidFill>
                  <a:srgbClr val="1B80E5"/>
                </a:solidFill>
                <a:latin typeface="FlandersArtSans-Regular" panose="00000500000000000000" pitchFamily="2" charset="0"/>
              </a:rPr>
              <a:t>	war </a:t>
            </a:r>
            <a:r>
              <a:rPr lang="nl-BE" sz="1800" err="1">
                <a:solidFill>
                  <a:srgbClr val="1B80E5"/>
                </a:solidFill>
                <a:latin typeface="FlandersArtSans-Regular" panose="00000500000000000000" pitchFamily="2" charset="0"/>
              </a:rPr>
              <a:t>for</a:t>
            </a:r>
            <a:r>
              <a:rPr lang="nl-BE" sz="1800">
                <a:solidFill>
                  <a:srgbClr val="1B80E5"/>
                </a:solidFill>
                <a:latin typeface="FlandersArtSans-Regular" panose="00000500000000000000" pitchFamily="2" charset="0"/>
              </a:rPr>
              <a:t> talent</a:t>
            </a:r>
          </a:p>
          <a:p>
            <a:pPr marL="457200" lvl="1" indent="0">
              <a:buNone/>
              <a:defRPr/>
            </a:pPr>
            <a:endParaRPr lang="nl-BE" sz="1000">
              <a:solidFill>
                <a:srgbClr val="1B80E5"/>
              </a:solidFill>
              <a:latin typeface="FlandersArtSans-Regular" panose="00000500000000000000" pitchFamily="2" charset="0"/>
            </a:endParaRPr>
          </a:p>
        </p:txBody>
      </p:sp>
      <p:sp>
        <p:nvSpPr>
          <p:cNvPr id="9" name="Tijdelijke aanduiding voor tekst 2">
            <a:extLst>
              <a:ext uri="{FF2B5EF4-FFF2-40B4-BE49-F238E27FC236}">
                <a16:creationId xmlns:a16="http://schemas.microsoft.com/office/drawing/2014/main" id="{003CF440-9188-5A70-1EEF-000D7D7683D7}"/>
              </a:ext>
            </a:extLst>
          </p:cNvPr>
          <p:cNvSpPr txBox="1">
            <a:spLocks/>
          </p:cNvSpPr>
          <p:nvPr/>
        </p:nvSpPr>
        <p:spPr>
          <a:xfrm>
            <a:off x="6606909" y="5818899"/>
            <a:ext cx="4905747" cy="498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nl-BE" sz="2000">
                <a:solidFill>
                  <a:srgbClr val="1B80E5"/>
                </a:solidFill>
                <a:latin typeface="FlandersArtSans-Regular" panose="00000500000000000000" pitchFamily="2" charset="0"/>
              </a:rPr>
              <a:t>Data: PAYU (€ per </a:t>
            </a:r>
            <a:r>
              <a:rPr lang="nl-BE" sz="2000" u="sng">
                <a:solidFill>
                  <a:srgbClr val="1B80E5"/>
                </a:solidFill>
                <a:latin typeface="FlandersArtSans-Regular" panose="00000500000000000000" pitchFamily="2" charset="0"/>
              </a:rPr>
              <a:t>verbruikte</a:t>
            </a:r>
            <a:r>
              <a:rPr lang="nl-BE" sz="2000">
                <a:solidFill>
                  <a:srgbClr val="1B80E5"/>
                </a:solidFill>
                <a:latin typeface="FlandersArtSans-Regular" panose="00000500000000000000" pitchFamily="2" charset="0"/>
              </a:rPr>
              <a:t> MB)</a:t>
            </a:r>
          </a:p>
        </p:txBody>
      </p:sp>
    </p:spTree>
    <p:extLst>
      <p:ext uri="{BB962C8B-B14F-4D97-AF65-F5344CB8AC3E}">
        <p14:creationId xmlns:p14="http://schemas.microsoft.com/office/powerpoint/2010/main" val="3039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cTn>
                              </p:par>
                            </p:childTnLst>
                          </p:cTn>
                        </p:par>
                        <p:par>
                          <p:cTn id="54" fill="hold">
                            <p:stCondLst>
                              <p:cond delay="1000"/>
                            </p:stCondLst>
                            <p:childTnLst>
                              <p:par>
                                <p:cTn id="55" presetID="1" presetClass="entr" presetSubtype="0" fill="hold" nodeType="afterEffect">
                                  <p:stCondLst>
                                    <p:cond delay="200"/>
                                  </p:stCondLst>
                                  <p:childTnLst>
                                    <p:set>
                                      <p:cBhvr>
                                        <p:cTn id="56" dur="1" fill="hold">
                                          <p:stCondLst>
                                            <p:cond delay="0"/>
                                          </p:stCondLst>
                                        </p:cTn>
                                        <p:tgtEl>
                                          <p:spTgt spid="28"/>
                                        </p:tgtEl>
                                        <p:attrNameLst>
                                          <p:attrName>style.visibility</p:attrName>
                                        </p:attrNameLst>
                                      </p:cBhvr>
                                      <p:to>
                                        <p:strVal val="visible"/>
                                      </p:to>
                                    </p:set>
                                  </p:childTnLst>
                                </p:cTn>
                              </p:par>
                            </p:childTnLst>
                          </p:cTn>
                        </p:par>
                        <p:par>
                          <p:cTn id="57" fill="hold">
                            <p:stCondLst>
                              <p:cond delay="1200"/>
                            </p:stCondLst>
                            <p:childTnLst>
                              <p:par>
                                <p:cTn id="58" presetID="1" presetClass="entr" presetSubtype="0" fill="hold" nodeType="afterEffect">
                                  <p:stCondLst>
                                    <p:cond delay="200"/>
                                  </p:stCondLst>
                                  <p:childTnLst>
                                    <p:set>
                                      <p:cBhvr>
                                        <p:cTn id="59" dur="1" fill="hold">
                                          <p:stCondLst>
                                            <p:cond delay="0"/>
                                          </p:stCondLst>
                                        </p:cTn>
                                        <p:tgtEl>
                                          <p:spTgt spid="29"/>
                                        </p:tgtEl>
                                        <p:attrNameLst>
                                          <p:attrName>style.visibility</p:attrName>
                                        </p:attrNameLst>
                                      </p:cBhvr>
                                      <p:to>
                                        <p:strVal val="visible"/>
                                      </p:to>
                                    </p:set>
                                  </p:childTnLst>
                                </p:cTn>
                              </p:par>
                            </p:childTnLst>
                          </p:cTn>
                        </p:par>
                        <p:par>
                          <p:cTn id="60" fill="hold">
                            <p:stCondLst>
                              <p:cond delay="1400"/>
                            </p:stCondLst>
                            <p:childTnLst>
                              <p:par>
                                <p:cTn id="61" presetID="1" presetClass="entr" presetSubtype="0" fill="hold" nodeType="afterEffect">
                                  <p:stCondLst>
                                    <p:cond delay="200"/>
                                  </p:stCondLst>
                                  <p:childTnLst>
                                    <p:set>
                                      <p:cBhvr>
                                        <p:cTn id="62" dur="1" fill="hold">
                                          <p:stCondLst>
                                            <p:cond delay="0"/>
                                          </p:stCondLst>
                                        </p:cTn>
                                        <p:tgtEl>
                                          <p:spTgt spid="30"/>
                                        </p:tgtEl>
                                        <p:attrNameLst>
                                          <p:attrName>style.visibility</p:attrName>
                                        </p:attrNameLst>
                                      </p:cBhvr>
                                      <p:to>
                                        <p:strVal val="visible"/>
                                      </p:to>
                                    </p:set>
                                  </p:childTnLst>
                                </p:cTn>
                              </p:par>
                            </p:childTnLst>
                          </p:cTn>
                        </p:par>
                        <p:par>
                          <p:cTn id="63" fill="hold">
                            <p:stCondLst>
                              <p:cond delay="1600"/>
                            </p:stCondLst>
                            <p:childTnLst>
                              <p:par>
                                <p:cTn id="64" presetID="1" presetClass="entr" presetSubtype="0" fill="hold" nodeType="afterEffect">
                                  <p:stCondLst>
                                    <p:cond delay="200"/>
                                  </p:stCondLst>
                                  <p:childTnLst>
                                    <p:set>
                                      <p:cBhvr>
                                        <p:cTn id="65" dur="1" fill="hold">
                                          <p:stCondLst>
                                            <p:cond delay="0"/>
                                          </p:stCondLst>
                                        </p:cTn>
                                        <p:tgtEl>
                                          <p:spTgt spid="31"/>
                                        </p:tgtEl>
                                        <p:attrNameLst>
                                          <p:attrName>style.visibility</p:attrName>
                                        </p:attrNameLst>
                                      </p:cBhvr>
                                      <p:to>
                                        <p:strVal val="visible"/>
                                      </p:to>
                                    </p:set>
                                  </p:childTnLst>
                                </p:cTn>
                              </p:par>
                            </p:childTnLst>
                          </p:cTn>
                        </p:par>
                        <p:par>
                          <p:cTn id="66" fill="hold">
                            <p:stCondLst>
                              <p:cond delay="1800"/>
                            </p:stCondLst>
                            <p:childTnLst>
                              <p:par>
                                <p:cTn id="67" presetID="1" presetClass="entr" presetSubtype="0" fill="hold" nodeType="afterEffect">
                                  <p:stCondLst>
                                    <p:cond delay="200"/>
                                  </p:stCondLst>
                                  <p:childTnLst>
                                    <p:set>
                                      <p:cBhvr>
                                        <p:cTn id="68"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8" grpId="0"/>
      <p:bldP spid="5" grpId="0"/>
      <p:bldP spid="20" grpId="0"/>
      <p:bldP spid="21" grpId="0"/>
      <p:bldP spid="22" grpId="0"/>
      <p:bldP spid="25" grpId="0"/>
      <p:bldP spid="2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A6FEF1A-E4D1-C755-2F74-48DDA81A1AC9}"/>
              </a:ext>
            </a:extLst>
          </p:cNvPr>
          <p:cNvPicPr>
            <a:picLocks noChangeAspect="1"/>
          </p:cNvPicPr>
          <p:nvPr/>
        </p:nvPicPr>
        <p:blipFill>
          <a:blip r:embed="rId2"/>
          <a:stretch>
            <a:fillRect/>
          </a:stretch>
        </p:blipFill>
        <p:spPr>
          <a:xfrm>
            <a:off x="1966764" y="465154"/>
            <a:ext cx="7392855" cy="6296248"/>
          </a:xfrm>
          <a:prstGeom prst="rect">
            <a:avLst/>
          </a:prstGeom>
        </p:spPr>
      </p:pic>
      <p:cxnSp>
        <p:nvCxnSpPr>
          <p:cNvPr id="2" name="Rechte verbindingslijn 1">
            <a:extLst>
              <a:ext uri="{FF2B5EF4-FFF2-40B4-BE49-F238E27FC236}">
                <a16:creationId xmlns:a16="http://schemas.microsoft.com/office/drawing/2014/main" id="{328D2CA5-CBD1-86C7-2789-12590C48ACC4}"/>
              </a:ext>
            </a:extLst>
          </p:cNvPr>
          <p:cNvCxnSpPr>
            <a:cxnSpLocks/>
          </p:cNvCxnSpPr>
          <p:nvPr/>
        </p:nvCxnSpPr>
        <p:spPr>
          <a:xfrm>
            <a:off x="1154779" y="830744"/>
            <a:ext cx="1069675" cy="0"/>
          </a:xfrm>
          <a:prstGeom prst="line">
            <a:avLst/>
          </a:prstGeom>
          <a:ln w="69850">
            <a:solidFill>
              <a:srgbClr val="FFEB00"/>
            </a:solidFill>
          </a:ln>
        </p:spPr>
        <p:style>
          <a:lnRef idx="1">
            <a:schemeClr val="accent1"/>
          </a:lnRef>
          <a:fillRef idx="0">
            <a:schemeClr val="accent1"/>
          </a:fillRef>
          <a:effectRef idx="0">
            <a:schemeClr val="accent1"/>
          </a:effectRef>
          <a:fontRef idx="minor">
            <a:schemeClr val="tx1"/>
          </a:fontRef>
        </p:style>
      </p:cxnSp>
      <p:sp>
        <p:nvSpPr>
          <p:cNvPr id="8" name="Tijdelijke aanduiding voor tekst 1">
            <a:extLst>
              <a:ext uri="{FF2B5EF4-FFF2-40B4-BE49-F238E27FC236}">
                <a16:creationId xmlns:a16="http://schemas.microsoft.com/office/drawing/2014/main" id="{2A4851B8-24C2-C774-C099-3C86B2B1B473}"/>
              </a:ext>
            </a:extLst>
          </p:cNvPr>
          <p:cNvSpPr txBox="1">
            <a:spLocks/>
          </p:cNvSpPr>
          <p:nvPr/>
        </p:nvSpPr>
        <p:spPr>
          <a:xfrm>
            <a:off x="988162" y="177431"/>
            <a:ext cx="10903182" cy="646719"/>
          </a:xfrm>
          <a:prstGeom prst="rect">
            <a:avLst/>
          </a:prstGeom>
        </p:spPr>
        <p:txBody>
          <a:bodyPr/>
          <a:lstStyle>
            <a:lvl1pPr indent="0">
              <a:lnSpc>
                <a:spcPct val="90000"/>
              </a:lnSpc>
              <a:spcBef>
                <a:spcPts val="1000"/>
              </a:spcBef>
              <a:buFont typeface="Arial" panose="020B0604020202020204" pitchFamily="34" charset="0"/>
              <a:buNone/>
              <a:defRPr sz="3200">
                <a:latin typeface="FlandersArtSans-Bold" panose="000008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BE"/>
              <a:t>RO Telecom 2023 – P2</a:t>
            </a:r>
          </a:p>
        </p:txBody>
      </p:sp>
    </p:spTree>
    <p:extLst>
      <p:ext uri="{BB962C8B-B14F-4D97-AF65-F5344CB8AC3E}">
        <p14:creationId xmlns:p14="http://schemas.microsoft.com/office/powerpoint/2010/main" val="24754594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8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gemeen sjabloon HFB" id="{0158C6F1-FA21-4CFF-B76F-4B005A57B16E}" vid="{9F89BB84-B9D8-4A0D-A971-487C9DD73DCA}"/>
    </a:ext>
  </a:extLst>
</a:theme>
</file>

<file path=ppt/theme/theme5.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  Alleen-lezen" id="{E44F7593-4914-4438-B55C-18DEAC9ADB4C}" vid="{62AD9D00-3BF6-44E4-BDFE-CC2995884B92}"/>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7" ma:contentTypeDescription="Een nieuw document maken." ma:contentTypeScope="" ma:versionID="ee7864bb7e3070bb78b75da3d3e79a33">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f5f518969a5cf9d0e3e9272e994edf3d"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SharingLinks.9d6f8b7e-d6f5-44eb-979f-b8d088b7b66c.Flexible.55bdd743-eeaf-4851-a628-2a9548f69c49</DisplayName>
        <AccountId>192</AccountId>
        <AccountType/>
      </UserInfo>
      <UserInfo>
        <DisplayName>Vloebergh Erwin</DisplayName>
        <AccountId>17</AccountId>
        <AccountType/>
      </UserInfo>
      <UserInfo>
        <DisplayName>Seyssens Luc</DisplayName>
        <AccountId>677</AccountId>
        <AccountType/>
      </UserInfo>
      <UserInfo>
        <DisplayName>Verbeeck Robby</DisplayName>
        <AccountId>679</AccountId>
        <AccountType/>
      </UserInfo>
      <UserInfo>
        <DisplayName>Van Aken Annika</DisplayName>
        <AccountId>348</AccountId>
        <AccountType/>
      </UserInfo>
      <UserInfo>
        <DisplayName>Achten Geertrui</DisplayName>
        <AccountId>675</AccountId>
        <AccountType/>
      </UserInfo>
    </SharedWithUsers>
    <Jaartal xmlns="7693f7e5-d3ab-4a3c-9cbf-b4be16ee537c">2023</Jaartal>
    <Vergaderdatum xmlns="7693f7e5-d3ab-4a3c-9cbf-b4be16ee537c">2023-10-02T22:00:00+00:00</Vergaderdatum>
    <Documenttype xmlns="7693f7e5-d3ab-4a3c-9cbf-b4be16ee537c" xsi:nil="true"/>
  </documentManagement>
</p:properties>
</file>

<file path=customXml/itemProps1.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2.xml><?xml version="1.0" encoding="utf-8"?>
<ds:datastoreItem xmlns:ds="http://schemas.openxmlformats.org/officeDocument/2006/customXml" ds:itemID="{08968BC0-8DEB-4C4D-A9F8-7F1424D17BF7}">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6</TotalTime>
  <Words>1051</Words>
  <Application>Microsoft Office PowerPoint</Application>
  <PresentationFormat>Breedbeeld</PresentationFormat>
  <Paragraphs>224</Paragraphs>
  <Slides>23</Slides>
  <Notes>6</Notes>
  <HiddenSlides>0</HiddenSlides>
  <MMClips>0</MMClips>
  <ScaleCrop>false</ScaleCrop>
  <HeadingPairs>
    <vt:vector size="6" baseType="variant">
      <vt:variant>
        <vt:lpstr>Gebruikte lettertypen</vt:lpstr>
      </vt:variant>
      <vt:variant>
        <vt:i4>11</vt:i4>
      </vt:variant>
      <vt:variant>
        <vt:lpstr>Thema</vt:lpstr>
      </vt:variant>
      <vt:variant>
        <vt:i4>5</vt:i4>
      </vt:variant>
      <vt:variant>
        <vt:lpstr>Diatitels</vt:lpstr>
      </vt:variant>
      <vt:variant>
        <vt:i4>23</vt:i4>
      </vt:variant>
    </vt:vector>
  </HeadingPairs>
  <TitlesOfParts>
    <vt:vector size="39" baseType="lpstr">
      <vt:lpstr>Flanders Art Sans Bold</vt:lpstr>
      <vt:lpstr>FlandersArtSans-Medium</vt:lpstr>
      <vt:lpstr>Flanders Art Sans</vt:lpstr>
      <vt:lpstr>FlandersArtSans-Light</vt:lpstr>
      <vt:lpstr>Wingdings</vt:lpstr>
      <vt:lpstr>FlandersArtSans-Bold</vt:lpstr>
      <vt:lpstr>Calibri</vt:lpstr>
      <vt:lpstr>Arial</vt:lpstr>
      <vt:lpstr>Courier New</vt:lpstr>
      <vt:lpstr>FlandersArtSans-Regular</vt:lpstr>
      <vt:lpstr>Calibri Light</vt:lpstr>
      <vt:lpstr>Vlaanderen: AgO</vt:lpstr>
      <vt:lpstr>1_Vlaanmse Overheid: AgO</vt:lpstr>
      <vt:lpstr>Vlaanmse Overheid: AgO</vt:lpstr>
      <vt:lpstr>8_Aangepast ontwerp</vt:lpstr>
      <vt:lpstr>Vlaanderen: AgO</vt:lpstr>
      <vt:lpstr>HR-infonetwerk</vt:lpstr>
      <vt:lpstr>Agenda HR-infonetwerk  3 oktober 2023</vt:lpstr>
      <vt:lpstr>HR-agenda vooruitzicht</vt:lpstr>
      <vt:lpstr>Spelregels</vt:lpstr>
      <vt:lpstr>Het welkomstpakket</vt:lpstr>
      <vt:lpstr>Raamcontract telecommunicatie</vt:lpstr>
      <vt:lpstr>PowerPoint-presentatie</vt:lpstr>
      <vt:lpstr>PowerPoint-presentatie</vt:lpstr>
      <vt:lpstr>PowerPoint-presentatie</vt:lpstr>
      <vt:lpstr>HR impact n.a.v. nieuw contract</vt:lpstr>
      <vt:lpstr>Voorbeeld keuze door HFB</vt:lpstr>
      <vt:lpstr>Doorstroom info naar DCPA</vt:lpstr>
      <vt:lpstr>Meer informatie:</vt:lpstr>
      <vt:lpstr>Activering werfreserves</vt:lpstr>
      <vt:lpstr>Scope van het project</vt:lpstr>
      <vt:lpstr>Pilootentiteiten</vt:lpstr>
      <vt:lpstr>PowerPoint-presentatie</vt:lpstr>
      <vt:lpstr>Ondersteuning door AgO</vt:lpstr>
      <vt:lpstr>Aangepaste mijlpalen pilootproject</vt:lpstr>
      <vt:lpstr>Aangepaste mijlpalen pilootproject</vt:lpstr>
      <vt:lpstr>Volgend netwerk: dinsdag  24 oktober 2023</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2023-10-03 - HR-infonetwerken-sjabloon powerpoint.pptx</dc:title>
  <dc:subject>TEMPLATE BY SMARTPRESENTATIONS</dc:subject>
  <dc:creator>Alewaters Hilde</dc:creator>
  <cp:lastModifiedBy>Van der Veken Diana</cp:lastModifiedBy>
  <cp:revision>5</cp:revision>
  <dcterms:created xsi:type="dcterms:W3CDTF">2021-09-21T07:47:15Z</dcterms:created>
  <dcterms:modified xsi:type="dcterms:W3CDTF">2023-10-02T10:32:56Z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