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12192000" cy="6858000"/>
  <p:notesSz cx="12192000" cy="6858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A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67CF09-5B4E-4530-9E9C-128DBC8ED06D}" v="7" dt="2023-07-03T13:07:43.11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634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oz, Faisal" userId="807cda63-1d6b-4104-96ff-3bce3c833c0f" providerId="ADAL" clId="{7267CF09-5B4E-4530-9E9C-128DBC8ED06D}"/>
    <pc:docChg chg="delSld modSld">
      <pc:chgData name="Feroz, Faisal" userId="807cda63-1d6b-4104-96ff-3bce3c833c0f" providerId="ADAL" clId="{7267CF09-5B4E-4530-9E9C-128DBC8ED06D}" dt="2023-07-04T11:21:42.703" v="104" actId="20577"/>
      <pc:docMkLst>
        <pc:docMk/>
      </pc:docMkLst>
      <pc:sldChg chg="addSp modSp mod">
        <pc:chgData name="Feroz, Faisal" userId="807cda63-1d6b-4104-96ff-3bce3c833c0f" providerId="ADAL" clId="{7267CF09-5B4E-4530-9E9C-128DBC8ED06D}" dt="2023-07-04T11:21:42.703" v="104" actId="20577"/>
        <pc:sldMkLst>
          <pc:docMk/>
          <pc:sldMk cId="0" sldId="257"/>
        </pc:sldMkLst>
        <pc:spChg chg="mod">
          <ac:chgData name="Feroz, Faisal" userId="807cda63-1d6b-4104-96ff-3bce3c833c0f" providerId="ADAL" clId="{7267CF09-5B4E-4530-9E9C-128DBC8ED06D}" dt="2023-07-04T11:21:20.416" v="102" actId="20577"/>
          <ac:spMkLst>
            <pc:docMk/>
            <pc:sldMk cId="0" sldId="257"/>
            <ac:spMk id="7" creationId="{00000000-0000-0000-0000-000000000000}"/>
          </ac:spMkLst>
        </pc:spChg>
        <pc:spChg chg="mod">
          <ac:chgData name="Feroz, Faisal" userId="807cda63-1d6b-4104-96ff-3bce3c833c0f" providerId="ADAL" clId="{7267CF09-5B4E-4530-9E9C-128DBC8ED06D}" dt="2023-07-04T11:21:42.703" v="104" actId="20577"/>
          <ac:spMkLst>
            <pc:docMk/>
            <pc:sldMk cId="0" sldId="257"/>
            <ac:spMk id="18" creationId="{00000000-0000-0000-0000-000000000000}"/>
          </ac:spMkLst>
        </pc:spChg>
        <pc:spChg chg="mod">
          <ac:chgData name="Feroz, Faisal" userId="807cda63-1d6b-4104-96ff-3bce3c833c0f" providerId="ADAL" clId="{7267CF09-5B4E-4530-9E9C-128DBC8ED06D}" dt="2023-07-04T11:20:03.315" v="98" actId="20577"/>
          <ac:spMkLst>
            <pc:docMk/>
            <pc:sldMk cId="0" sldId="257"/>
            <ac:spMk id="22" creationId="{8224A37C-E539-86C8-04F4-83A24081847E}"/>
          </ac:spMkLst>
        </pc:spChg>
        <pc:spChg chg="add mod">
          <ac:chgData name="Feroz, Faisal" userId="807cda63-1d6b-4104-96ff-3bce3c833c0f" providerId="ADAL" clId="{7267CF09-5B4E-4530-9E9C-128DBC8ED06D}" dt="2023-07-04T11:14:33.757" v="82" actId="1076"/>
          <ac:spMkLst>
            <pc:docMk/>
            <pc:sldMk cId="0" sldId="257"/>
            <ac:spMk id="23" creationId="{B451A824-C6D0-9715-665E-BC3B0203F032}"/>
          </ac:spMkLst>
        </pc:spChg>
        <pc:spChg chg="add mod">
          <ac:chgData name="Feroz, Faisal" userId="807cda63-1d6b-4104-96ff-3bce3c833c0f" providerId="ADAL" clId="{7267CF09-5B4E-4530-9E9C-128DBC8ED06D}" dt="2023-07-04T11:15:15.871" v="90" actId="1076"/>
          <ac:spMkLst>
            <pc:docMk/>
            <pc:sldMk cId="0" sldId="257"/>
            <ac:spMk id="26" creationId="{DF958675-233F-35DC-F846-42970F508551}"/>
          </ac:spMkLst>
        </pc:spChg>
        <pc:spChg chg="add mod">
          <ac:chgData name="Feroz, Faisal" userId="807cda63-1d6b-4104-96ff-3bce3c833c0f" providerId="ADAL" clId="{7267CF09-5B4E-4530-9E9C-128DBC8ED06D}" dt="2023-07-03T13:04:58.525" v="10" actId="1076"/>
          <ac:spMkLst>
            <pc:docMk/>
            <pc:sldMk cId="0" sldId="257"/>
            <ac:spMk id="29" creationId="{7BAF503A-657A-D9C0-2E6C-73BF7EACE410}"/>
          </ac:spMkLst>
        </pc:spChg>
        <pc:spChg chg="add mod">
          <ac:chgData name="Feroz, Faisal" userId="807cda63-1d6b-4104-96ff-3bce3c833c0f" providerId="ADAL" clId="{7267CF09-5B4E-4530-9E9C-128DBC8ED06D}" dt="2023-07-03T13:05:12.750" v="16" actId="1076"/>
          <ac:spMkLst>
            <pc:docMk/>
            <pc:sldMk cId="0" sldId="257"/>
            <ac:spMk id="34" creationId="{E94033A2-5E0B-2E6B-A827-2DCE834384A0}"/>
          </ac:spMkLst>
        </pc:spChg>
        <pc:grpChg chg="mod">
          <ac:chgData name="Feroz, Faisal" userId="807cda63-1d6b-4104-96ff-3bce3c833c0f" providerId="ADAL" clId="{7267CF09-5B4E-4530-9E9C-128DBC8ED06D}" dt="2023-07-04T11:14:31.757" v="81" actId="1076"/>
          <ac:grpSpMkLst>
            <pc:docMk/>
            <pc:sldMk cId="0" sldId="257"/>
            <ac:grpSpMk id="4" creationId="{00000000-0000-0000-0000-000000000000}"/>
          </ac:grpSpMkLst>
        </pc:grpChg>
        <pc:grpChg chg="mod">
          <ac:chgData name="Feroz, Faisal" userId="807cda63-1d6b-4104-96ff-3bce3c833c0f" providerId="ADAL" clId="{7267CF09-5B4E-4530-9E9C-128DBC8ED06D}" dt="2023-07-04T11:14:04.217" v="75" actId="1076"/>
          <ac:grpSpMkLst>
            <pc:docMk/>
            <pc:sldMk cId="0" sldId="257"/>
            <ac:grpSpMk id="8" creationId="{00000000-0000-0000-0000-000000000000}"/>
          </ac:grpSpMkLst>
        </pc:grpChg>
        <pc:picChg chg="mod">
          <ac:chgData name="Feroz, Faisal" userId="807cda63-1d6b-4104-96ff-3bce3c833c0f" providerId="ADAL" clId="{7267CF09-5B4E-4530-9E9C-128DBC8ED06D}" dt="2023-07-03T13:08:12.054" v="56" actId="14100"/>
          <ac:picMkLst>
            <pc:docMk/>
            <pc:sldMk cId="0" sldId="257"/>
            <ac:picMk id="24" creationId="{158EE833-0DB3-FCE3-AB60-B0448F919F5A}"/>
          </ac:picMkLst>
        </pc:picChg>
        <pc:picChg chg="mod">
          <ac:chgData name="Feroz, Faisal" userId="807cda63-1d6b-4104-96ff-3bce3c833c0f" providerId="ADAL" clId="{7267CF09-5B4E-4530-9E9C-128DBC8ED06D}" dt="2023-07-03T13:08:12.054" v="56" actId="14100"/>
          <ac:picMkLst>
            <pc:docMk/>
            <pc:sldMk cId="0" sldId="257"/>
            <ac:picMk id="27" creationId="{0A1F0D59-D28B-D460-7B99-D72B43DD5028}"/>
          </ac:picMkLst>
        </pc:picChg>
        <pc:picChg chg="mod">
          <ac:chgData name="Feroz, Faisal" userId="807cda63-1d6b-4104-96ff-3bce3c833c0f" providerId="ADAL" clId="{7267CF09-5B4E-4530-9E9C-128DBC8ED06D}" dt="2023-07-03T13:08:12.054" v="56" actId="14100"/>
          <ac:picMkLst>
            <pc:docMk/>
            <pc:sldMk cId="0" sldId="257"/>
            <ac:picMk id="30" creationId="{8CAE31AA-641D-6E2F-88CE-BD17BF8F60F9}"/>
          </ac:picMkLst>
        </pc:picChg>
        <pc:picChg chg="mod">
          <ac:chgData name="Feroz, Faisal" userId="807cda63-1d6b-4104-96ff-3bce3c833c0f" providerId="ADAL" clId="{7267CF09-5B4E-4530-9E9C-128DBC8ED06D}" dt="2023-07-03T13:08:12.054" v="56" actId="14100"/>
          <ac:picMkLst>
            <pc:docMk/>
            <pc:sldMk cId="0" sldId="257"/>
            <ac:picMk id="35" creationId="{DF846CFF-DD14-0BC4-BAB3-42828774B671}"/>
          </ac:picMkLst>
        </pc:picChg>
        <pc:picChg chg="mod">
          <ac:chgData name="Feroz, Faisal" userId="807cda63-1d6b-4104-96ff-3bce3c833c0f" providerId="ADAL" clId="{7267CF09-5B4E-4530-9E9C-128DBC8ED06D}" dt="2023-07-03T13:08:12.054" v="56" actId="14100"/>
          <ac:picMkLst>
            <pc:docMk/>
            <pc:sldMk cId="0" sldId="257"/>
            <ac:picMk id="37" creationId="{0F443F87-7D3A-0263-0606-0BDD7748B895}"/>
          </ac:picMkLst>
        </pc:picChg>
        <pc:picChg chg="add mod">
          <ac:chgData name="Feroz, Faisal" userId="807cda63-1d6b-4104-96ff-3bce3c833c0f" providerId="ADAL" clId="{7267CF09-5B4E-4530-9E9C-128DBC8ED06D}" dt="2023-07-04T11:14:35.777" v="83" actId="1076"/>
          <ac:picMkLst>
            <pc:docMk/>
            <pc:sldMk cId="0" sldId="257"/>
            <ac:picMk id="38" creationId="{BA49CBDD-D665-8FAE-4E52-78AEC787F61B}"/>
          </ac:picMkLst>
        </pc:picChg>
        <pc:picChg chg="add mod">
          <ac:chgData name="Feroz, Faisal" userId="807cda63-1d6b-4104-96ff-3bce3c833c0f" providerId="ADAL" clId="{7267CF09-5B4E-4530-9E9C-128DBC8ED06D}" dt="2023-07-04T11:15:19.521" v="91" actId="1076"/>
          <ac:picMkLst>
            <pc:docMk/>
            <pc:sldMk cId="0" sldId="257"/>
            <ac:picMk id="40" creationId="{568BD21A-4EE2-D444-F68F-77C6E01D9423}"/>
          </ac:picMkLst>
        </pc:picChg>
        <pc:picChg chg="add mod">
          <ac:chgData name="Feroz, Faisal" userId="807cda63-1d6b-4104-96ff-3bce3c833c0f" providerId="ADAL" clId="{7267CF09-5B4E-4530-9E9C-128DBC8ED06D}" dt="2023-07-03T13:08:31.535" v="73" actId="1076"/>
          <ac:picMkLst>
            <pc:docMk/>
            <pc:sldMk cId="0" sldId="257"/>
            <ac:picMk id="42" creationId="{DAA29625-A5FB-DF22-D16B-4E350D5B7163}"/>
          </ac:picMkLst>
        </pc:picChg>
        <pc:picChg chg="add mod">
          <ac:chgData name="Feroz, Faisal" userId="807cda63-1d6b-4104-96ff-3bce3c833c0f" providerId="ADAL" clId="{7267CF09-5B4E-4530-9E9C-128DBC8ED06D}" dt="2023-07-04T11:15:25.870" v="92" actId="1076"/>
          <ac:picMkLst>
            <pc:docMk/>
            <pc:sldMk cId="0" sldId="257"/>
            <ac:picMk id="44" creationId="{D2968525-AE0E-AE09-A126-5A1E0AB90FC2}"/>
          </ac:picMkLst>
        </pc:picChg>
      </pc:sldChg>
      <pc:sldChg chg="del">
        <pc:chgData name="Feroz, Faisal" userId="807cda63-1d6b-4104-96ff-3bce3c833c0f" providerId="ADAL" clId="{7267CF09-5B4E-4530-9E9C-128DBC8ED06D}" dt="2023-07-03T13:09:08.806" v="74" actId="47"/>
        <pc:sldMkLst>
          <pc:docMk/>
          <pc:sldMk cId="3835055157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B3C3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B3C3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99638" y="0"/>
            <a:ext cx="8992362" cy="685799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5524500" y="2260091"/>
            <a:ext cx="5828030" cy="2338070"/>
          </a:xfrm>
          <a:custGeom>
            <a:avLst/>
            <a:gdLst/>
            <a:ahLst/>
            <a:cxnLst/>
            <a:rect l="l" t="t" r="r" b="b"/>
            <a:pathLst>
              <a:path w="5828030" h="2338070">
                <a:moveTo>
                  <a:pt x="1328674" y="1685417"/>
                </a:moveTo>
                <a:lnTo>
                  <a:pt x="725424" y="1262761"/>
                </a:lnTo>
                <a:lnTo>
                  <a:pt x="1327277" y="841502"/>
                </a:lnTo>
                <a:lnTo>
                  <a:pt x="1085469" y="502920"/>
                </a:lnTo>
                <a:lnTo>
                  <a:pt x="0" y="1262761"/>
                </a:lnTo>
                <a:lnTo>
                  <a:pt x="1088263" y="2023872"/>
                </a:lnTo>
                <a:lnTo>
                  <a:pt x="1328674" y="1685417"/>
                </a:lnTo>
                <a:close/>
              </a:path>
              <a:path w="5828030" h="2338070">
                <a:moveTo>
                  <a:pt x="2804160" y="142748"/>
                </a:moveTo>
                <a:lnTo>
                  <a:pt x="2412746" y="0"/>
                </a:lnTo>
                <a:lnTo>
                  <a:pt x="1614170" y="2195068"/>
                </a:lnTo>
                <a:lnTo>
                  <a:pt x="2005330" y="2337816"/>
                </a:lnTo>
                <a:lnTo>
                  <a:pt x="2804160" y="142748"/>
                </a:lnTo>
                <a:close/>
              </a:path>
              <a:path w="5828030" h="2338070">
                <a:moveTo>
                  <a:pt x="5827776" y="1168146"/>
                </a:moveTo>
                <a:lnTo>
                  <a:pt x="4742180" y="408432"/>
                </a:lnTo>
                <a:lnTo>
                  <a:pt x="4500245" y="746887"/>
                </a:lnTo>
                <a:lnTo>
                  <a:pt x="5102225" y="1168146"/>
                </a:lnTo>
                <a:lnTo>
                  <a:pt x="4498848" y="1590929"/>
                </a:lnTo>
                <a:lnTo>
                  <a:pt x="4739259" y="1929384"/>
                </a:lnTo>
                <a:lnTo>
                  <a:pt x="5827776" y="1168146"/>
                </a:lnTo>
                <a:close/>
              </a:path>
            </a:pathLst>
          </a:custGeom>
          <a:solidFill>
            <a:srgbClr val="FFE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0" y="5567171"/>
            <a:ext cx="3451859" cy="86868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B3C3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19710" cy="6858000"/>
          </a:xfrm>
          <a:custGeom>
            <a:avLst/>
            <a:gdLst/>
            <a:ahLst/>
            <a:cxnLst/>
            <a:rect l="l" t="t" r="r" b="b"/>
            <a:pathLst>
              <a:path w="219710" h="6858000">
                <a:moveTo>
                  <a:pt x="219456" y="0"/>
                </a:moveTo>
                <a:lnTo>
                  <a:pt x="0" y="0"/>
                </a:lnTo>
                <a:lnTo>
                  <a:pt x="0" y="6858000"/>
                </a:lnTo>
                <a:lnTo>
                  <a:pt x="219456" y="6858000"/>
                </a:lnTo>
                <a:lnTo>
                  <a:pt x="219456" y="0"/>
                </a:lnTo>
                <a:close/>
              </a:path>
            </a:pathLst>
          </a:custGeom>
          <a:solidFill>
            <a:srgbClr val="FFE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3487" y="4326994"/>
            <a:ext cx="73798" cy="107657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236334" y="91693"/>
            <a:ext cx="479425" cy="5855970"/>
          </a:xfrm>
          <a:custGeom>
            <a:avLst/>
            <a:gdLst/>
            <a:ahLst/>
            <a:cxnLst/>
            <a:rect l="l" t="t" r="r" b="b"/>
            <a:pathLst>
              <a:path w="479425" h="5855970">
                <a:moveTo>
                  <a:pt x="479285" y="4113695"/>
                </a:moveTo>
                <a:lnTo>
                  <a:pt x="447738" y="4086631"/>
                </a:lnTo>
                <a:lnTo>
                  <a:pt x="410883" y="4063746"/>
                </a:lnTo>
                <a:lnTo>
                  <a:pt x="370535" y="4046690"/>
                </a:lnTo>
                <a:lnTo>
                  <a:pt x="327266" y="4036022"/>
                </a:lnTo>
                <a:lnTo>
                  <a:pt x="281647" y="4032326"/>
                </a:lnTo>
                <a:lnTo>
                  <a:pt x="281393" y="4032326"/>
                </a:lnTo>
                <a:lnTo>
                  <a:pt x="235686" y="4036022"/>
                </a:lnTo>
                <a:lnTo>
                  <a:pt x="192455" y="4046664"/>
                </a:lnTo>
                <a:lnTo>
                  <a:pt x="152019" y="4063746"/>
                </a:lnTo>
                <a:lnTo>
                  <a:pt x="115150" y="4086631"/>
                </a:lnTo>
                <a:lnTo>
                  <a:pt x="82423" y="4114685"/>
                </a:lnTo>
                <a:lnTo>
                  <a:pt x="54305" y="4147439"/>
                </a:lnTo>
                <a:lnTo>
                  <a:pt x="31419" y="4184294"/>
                </a:lnTo>
                <a:lnTo>
                  <a:pt x="14351" y="4224642"/>
                </a:lnTo>
                <a:lnTo>
                  <a:pt x="3695" y="4267911"/>
                </a:lnTo>
                <a:lnTo>
                  <a:pt x="0" y="4313529"/>
                </a:lnTo>
                <a:lnTo>
                  <a:pt x="3683" y="4359135"/>
                </a:lnTo>
                <a:lnTo>
                  <a:pt x="14351" y="4402417"/>
                </a:lnTo>
                <a:lnTo>
                  <a:pt x="31407" y="4442765"/>
                </a:lnTo>
                <a:lnTo>
                  <a:pt x="54292" y="4479620"/>
                </a:lnTo>
                <a:lnTo>
                  <a:pt x="81572" y="4511395"/>
                </a:lnTo>
                <a:lnTo>
                  <a:pt x="214337" y="4378642"/>
                </a:lnTo>
                <a:lnTo>
                  <a:pt x="175082" y="4378642"/>
                </a:lnTo>
                <a:lnTo>
                  <a:pt x="175082" y="4344962"/>
                </a:lnTo>
                <a:lnTo>
                  <a:pt x="200494" y="4315828"/>
                </a:lnTo>
                <a:lnTo>
                  <a:pt x="224777" y="4284815"/>
                </a:lnTo>
                <a:lnTo>
                  <a:pt x="246900" y="4253090"/>
                </a:lnTo>
                <a:lnTo>
                  <a:pt x="272757" y="4210990"/>
                </a:lnTo>
                <a:lnTo>
                  <a:pt x="288734" y="4180725"/>
                </a:lnTo>
                <a:lnTo>
                  <a:pt x="333502" y="4180725"/>
                </a:lnTo>
                <a:lnTo>
                  <a:pt x="333502" y="4259478"/>
                </a:lnTo>
                <a:lnTo>
                  <a:pt x="412254" y="4180725"/>
                </a:lnTo>
                <a:lnTo>
                  <a:pt x="479285" y="4113695"/>
                </a:lnTo>
                <a:close/>
              </a:path>
              <a:path w="479425" h="5855970">
                <a:moveTo>
                  <a:pt x="479285" y="2769870"/>
                </a:moveTo>
                <a:lnTo>
                  <a:pt x="447649" y="2742692"/>
                </a:lnTo>
                <a:lnTo>
                  <a:pt x="410870" y="2719819"/>
                </a:lnTo>
                <a:lnTo>
                  <a:pt x="370522" y="2702725"/>
                </a:lnTo>
                <a:lnTo>
                  <a:pt x="327240" y="2692031"/>
                </a:lnTo>
                <a:lnTo>
                  <a:pt x="281622" y="2688336"/>
                </a:lnTo>
                <a:lnTo>
                  <a:pt x="281393" y="2688336"/>
                </a:lnTo>
                <a:lnTo>
                  <a:pt x="235686" y="2692031"/>
                </a:lnTo>
                <a:lnTo>
                  <a:pt x="192392" y="2702725"/>
                </a:lnTo>
                <a:lnTo>
                  <a:pt x="152019" y="2719819"/>
                </a:lnTo>
                <a:lnTo>
                  <a:pt x="115163" y="2742742"/>
                </a:lnTo>
                <a:lnTo>
                  <a:pt x="82423" y="2770860"/>
                </a:lnTo>
                <a:lnTo>
                  <a:pt x="54305" y="2803690"/>
                </a:lnTo>
                <a:lnTo>
                  <a:pt x="31419" y="2840621"/>
                </a:lnTo>
                <a:lnTo>
                  <a:pt x="14351" y="2881045"/>
                </a:lnTo>
                <a:lnTo>
                  <a:pt x="3695" y="2924416"/>
                </a:lnTo>
                <a:lnTo>
                  <a:pt x="0" y="2970123"/>
                </a:lnTo>
                <a:lnTo>
                  <a:pt x="3683" y="3015831"/>
                </a:lnTo>
                <a:lnTo>
                  <a:pt x="14351" y="3059201"/>
                </a:lnTo>
                <a:lnTo>
                  <a:pt x="31407" y="3099638"/>
                </a:lnTo>
                <a:lnTo>
                  <a:pt x="54292" y="3136569"/>
                </a:lnTo>
                <a:lnTo>
                  <a:pt x="81572" y="3168421"/>
                </a:lnTo>
                <a:lnTo>
                  <a:pt x="199491" y="3050248"/>
                </a:lnTo>
                <a:lnTo>
                  <a:pt x="199491" y="3046704"/>
                </a:lnTo>
                <a:lnTo>
                  <a:pt x="201663" y="3048076"/>
                </a:lnTo>
                <a:lnTo>
                  <a:pt x="203034" y="3046704"/>
                </a:lnTo>
                <a:lnTo>
                  <a:pt x="267411" y="2982188"/>
                </a:lnTo>
                <a:lnTo>
                  <a:pt x="261493" y="2981795"/>
                </a:lnTo>
                <a:lnTo>
                  <a:pt x="254838" y="2981668"/>
                </a:lnTo>
                <a:lnTo>
                  <a:pt x="231978" y="2981668"/>
                </a:lnTo>
                <a:lnTo>
                  <a:pt x="231978" y="2950133"/>
                </a:lnTo>
                <a:lnTo>
                  <a:pt x="253619" y="2950133"/>
                </a:lnTo>
                <a:lnTo>
                  <a:pt x="261518" y="2950197"/>
                </a:lnTo>
                <a:lnTo>
                  <a:pt x="262166" y="2950133"/>
                </a:lnTo>
                <a:lnTo>
                  <a:pt x="300609" y="2937408"/>
                </a:lnTo>
                <a:lnTo>
                  <a:pt x="312140" y="2915158"/>
                </a:lnTo>
                <a:lnTo>
                  <a:pt x="311924" y="2908490"/>
                </a:lnTo>
                <a:lnTo>
                  <a:pt x="312178" y="2902432"/>
                </a:lnTo>
                <a:lnTo>
                  <a:pt x="279158" y="2874264"/>
                </a:lnTo>
                <a:lnTo>
                  <a:pt x="269582" y="2873743"/>
                </a:lnTo>
                <a:lnTo>
                  <a:pt x="261861" y="2874073"/>
                </a:lnTo>
                <a:lnTo>
                  <a:pt x="224015" y="2883649"/>
                </a:lnTo>
                <a:lnTo>
                  <a:pt x="210045" y="2891498"/>
                </a:lnTo>
                <a:lnTo>
                  <a:pt x="210045" y="2856534"/>
                </a:lnTo>
                <a:lnTo>
                  <a:pt x="247650" y="2844215"/>
                </a:lnTo>
                <a:lnTo>
                  <a:pt x="273088" y="2842234"/>
                </a:lnTo>
                <a:lnTo>
                  <a:pt x="280695" y="2842450"/>
                </a:lnTo>
                <a:lnTo>
                  <a:pt x="323049" y="2853220"/>
                </a:lnTo>
                <a:lnTo>
                  <a:pt x="350304" y="2881820"/>
                </a:lnTo>
                <a:lnTo>
                  <a:pt x="353720" y="2895701"/>
                </a:lnTo>
                <a:lnTo>
                  <a:pt x="407073" y="2842234"/>
                </a:lnTo>
                <a:lnTo>
                  <a:pt x="479285" y="2769870"/>
                </a:lnTo>
                <a:close/>
              </a:path>
              <a:path w="479425" h="5855970">
                <a:moveTo>
                  <a:pt x="479298" y="5457863"/>
                </a:moveTo>
                <a:lnTo>
                  <a:pt x="447687" y="5430736"/>
                </a:lnTo>
                <a:lnTo>
                  <a:pt x="410845" y="5407863"/>
                </a:lnTo>
                <a:lnTo>
                  <a:pt x="370509" y="5390794"/>
                </a:lnTo>
                <a:lnTo>
                  <a:pt x="327228" y="5380126"/>
                </a:lnTo>
                <a:lnTo>
                  <a:pt x="281622" y="5376430"/>
                </a:lnTo>
                <a:lnTo>
                  <a:pt x="281355" y="5376430"/>
                </a:lnTo>
                <a:lnTo>
                  <a:pt x="235635" y="5380126"/>
                </a:lnTo>
                <a:lnTo>
                  <a:pt x="192341" y="5390794"/>
                </a:lnTo>
                <a:lnTo>
                  <a:pt x="151968" y="5407863"/>
                </a:lnTo>
                <a:lnTo>
                  <a:pt x="115112" y="5430736"/>
                </a:lnTo>
                <a:lnTo>
                  <a:pt x="82384" y="5458803"/>
                </a:lnTo>
                <a:lnTo>
                  <a:pt x="54254" y="5491569"/>
                </a:lnTo>
                <a:lnTo>
                  <a:pt x="31381" y="5528424"/>
                </a:lnTo>
                <a:lnTo>
                  <a:pt x="14312" y="5568772"/>
                </a:lnTo>
                <a:lnTo>
                  <a:pt x="3644" y="5612041"/>
                </a:lnTo>
                <a:lnTo>
                  <a:pt x="50" y="5656681"/>
                </a:lnTo>
                <a:lnTo>
                  <a:pt x="63" y="5658904"/>
                </a:lnTo>
                <a:lnTo>
                  <a:pt x="3644" y="5703265"/>
                </a:lnTo>
                <a:lnTo>
                  <a:pt x="14312" y="5746547"/>
                </a:lnTo>
                <a:lnTo>
                  <a:pt x="31381" y="5786894"/>
                </a:lnTo>
                <a:lnTo>
                  <a:pt x="54254" y="5823737"/>
                </a:lnTo>
                <a:lnTo>
                  <a:pt x="81572" y="5855563"/>
                </a:lnTo>
                <a:lnTo>
                  <a:pt x="278244" y="5658904"/>
                </a:lnTo>
                <a:lnTo>
                  <a:pt x="218109" y="5658904"/>
                </a:lnTo>
                <a:lnTo>
                  <a:pt x="230378" y="5527637"/>
                </a:lnTo>
                <a:lnTo>
                  <a:pt x="360045" y="5527637"/>
                </a:lnTo>
                <a:lnTo>
                  <a:pt x="360045" y="5560580"/>
                </a:lnTo>
                <a:lnTo>
                  <a:pt x="267030" y="5560580"/>
                </a:lnTo>
                <a:lnTo>
                  <a:pt x="260642" y="5625490"/>
                </a:lnTo>
                <a:lnTo>
                  <a:pt x="266547" y="5625033"/>
                </a:lnTo>
                <a:lnTo>
                  <a:pt x="268909" y="5624792"/>
                </a:lnTo>
                <a:lnTo>
                  <a:pt x="269697" y="5624754"/>
                </a:lnTo>
                <a:lnTo>
                  <a:pt x="274662" y="5624754"/>
                </a:lnTo>
                <a:lnTo>
                  <a:pt x="284086" y="5624982"/>
                </a:lnTo>
                <a:lnTo>
                  <a:pt x="293471" y="5625731"/>
                </a:lnTo>
                <a:lnTo>
                  <a:pt x="302793" y="5627014"/>
                </a:lnTo>
                <a:lnTo>
                  <a:pt x="308940" y="5628208"/>
                </a:lnTo>
                <a:lnTo>
                  <a:pt x="312407" y="5624754"/>
                </a:lnTo>
                <a:lnTo>
                  <a:pt x="409511" y="5527637"/>
                </a:lnTo>
                <a:lnTo>
                  <a:pt x="479298" y="5457863"/>
                </a:lnTo>
                <a:close/>
              </a:path>
              <a:path w="479425" h="5855970">
                <a:moveTo>
                  <a:pt x="479298" y="1425689"/>
                </a:moveTo>
                <a:lnTo>
                  <a:pt x="447700" y="1398524"/>
                </a:lnTo>
                <a:lnTo>
                  <a:pt x="410845" y="1375613"/>
                </a:lnTo>
                <a:lnTo>
                  <a:pt x="370497" y="1358531"/>
                </a:lnTo>
                <a:lnTo>
                  <a:pt x="327228" y="1347851"/>
                </a:lnTo>
                <a:lnTo>
                  <a:pt x="281622" y="1344168"/>
                </a:lnTo>
                <a:lnTo>
                  <a:pt x="281393" y="1344168"/>
                </a:lnTo>
                <a:lnTo>
                  <a:pt x="235750" y="1347851"/>
                </a:lnTo>
                <a:lnTo>
                  <a:pt x="192455" y="1358531"/>
                </a:lnTo>
                <a:lnTo>
                  <a:pt x="152082" y="1375625"/>
                </a:lnTo>
                <a:lnTo>
                  <a:pt x="115201" y="1398536"/>
                </a:lnTo>
                <a:lnTo>
                  <a:pt x="82435" y="1426692"/>
                </a:lnTo>
                <a:lnTo>
                  <a:pt x="54305" y="1459522"/>
                </a:lnTo>
                <a:lnTo>
                  <a:pt x="31419" y="1496453"/>
                </a:lnTo>
                <a:lnTo>
                  <a:pt x="14363" y="1536877"/>
                </a:lnTo>
                <a:lnTo>
                  <a:pt x="3695" y="1580248"/>
                </a:lnTo>
                <a:lnTo>
                  <a:pt x="12" y="1625955"/>
                </a:lnTo>
                <a:lnTo>
                  <a:pt x="3695" y="1671662"/>
                </a:lnTo>
                <a:lnTo>
                  <a:pt x="14363" y="1715033"/>
                </a:lnTo>
                <a:lnTo>
                  <a:pt x="31419" y="1755470"/>
                </a:lnTo>
                <a:lnTo>
                  <a:pt x="54305" y="1792389"/>
                </a:lnTo>
                <a:lnTo>
                  <a:pt x="81584" y="1824240"/>
                </a:lnTo>
                <a:lnTo>
                  <a:pt x="206857" y="1698701"/>
                </a:lnTo>
                <a:lnTo>
                  <a:pt x="209359" y="1693367"/>
                </a:lnTo>
                <a:lnTo>
                  <a:pt x="212852" y="1687258"/>
                </a:lnTo>
                <a:lnTo>
                  <a:pt x="243281" y="1655787"/>
                </a:lnTo>
                <a:lnTo>
                  <a:pt x="263779" y="1641665"/>
                </a:lnTo>
                <a:lnTo>
                  <a:pt x="314502" y="1590827"/>
                </a:lnTo>
                <a:lnTo>
                  <a:pt x="314858" y="1589443"/>
                </a:lnTo>
                <a:lnTo>
                  <a:pt x="316204" y="1583626"/>
                </a:lnTo>
                <a:lnTo>
                  <a:pt x="316865" y="1577670"/>
                </a:lnTo>
                <a:lnTo>
                  <a:pt x="316826" y="1566506"/>
                </a:lnTo>
                <a:lnTo>
                  <a:pt x="316001" y="1561350"/>
                </a:lnTo>
                <a:lnTo>
                  <a:pt x="315658" y="1560334"/>
                </a:lnTo>
                <a:lnTo>
                  <a:pt x="314363" y="1556423"/>
                </a:lnTo>
                <a:lnTo>
                  <a:pt x="283413" y="1531137"/>
                </a:lnTo>
                <a:lnTo>
                  <a:pt x="277469" y="1531264"/>
                </a:lnTo>
                <a:lnTo>
                  <a:pt x="235991" y="1543608"/>
                </a:lnTo>
                <a:lnTo>
                  <a:pt x="214249" y="1560334"/>
                </a:lnTo>
                <a:lnTo>
                  <a:pt x="214249" y="1521891"/>
                </a:lnTo>
                <a:lnTo>
                  <a:pt x="253225" y="1502321"/>
                </a:lnTo>
                <a:lnTo>
                  <a:pt x="281178" y="1499463"/>
                </a:lnTo>
                <a:lnTo>
                  <a:pt x="288658" y="1499704"/>
                </a:lnTo>
                <a:lnTo>
                  <a:pt x="329247" y="1512760"/>
                </a:lnTo>
                <a:lnTo>
                  <a:pt x="353707" y="1544993"/>
                </a:lnTo>
                <a:lnTo>
                  <a:pt x="355066" y="1550187"/>
                </a:lnTo>
                <a:lnTo>
                  <a:pt x="405688" y="1499463"/>
                </a:lnTo>
                <a:lnTo>
                  <a:pt x="479298" y="1425689"/>
                </a:lnTo>
                <a:close/>
              </a:path>
              <a:path w="479425" h="5855970">
                <a:moveTo>
                  <a:pt x="479310" y="81521"/>
                </a:moveTo>
                <a:lnTo>
                  <a:pt x="447700" y="54356"/>
                </a:lnTo>
                <a:lnTo>
                  <a:pt x="410857" y="31445"/>
                </a:lnTo>
                <a:lnTo>
                  <a:pt x="370509" y="14363"/>
                </a:lnTo>
                <a:lnTo>
                  <a:pt x="327228" y="3683"/>
                </a:lnTo>
                <a:lnTo>
                  <a:pt x="281622" y="0"/>
                </a:lnTo>
                <a:lnTo>
                  <a:pt x="281393" y="0"/>
                </a:lnTo>
                <a:lnTo>
                  <a:pt x="235750" y="3683"/>
                </a:lnTo>
                <a:lnTo>
                  <a:pt x="192455" y="14363"/>
                </a:lnTo>
                <a:lnTo>
                  <a:pt x="152082" y="31457"/>
                </a:lnTo>
                <a:lnTo>
                  <a:pt x="115214" y="54368"/>
                </a:lnTo>
                <a:lnTo>
                  <a:pt x="82435" y="82524"/>
                </a:lnTo>
                <a:lnTo>
                  <a:pt x="54305" y="115354"/>
                </a:lnTo>
                <a:lnTo>
                  <a:pt x="31419" y="152285"/>
                </a:lnTo>
                <a:lnTo>
                  <a:pt x="14363" y="192709"/>
                </a:lnTo>
                <a:lnTo>
                  <a:pt x="3695" y="236080"/>
                </a:lnTo>
                <a:lnTo>
                  <a:pt x="12" y="281787"/>
                </a:lnTo>
                <a:lnTo>
                  <a:pt x="3695" y="327494"/>
                </a:lnTo>
                <a:lnTo>
                  <a:pt x="14363" y="370865"/>
                </a:lnTo>
                <a:lnTo>
                  <a:pt x="31419" y="411302"/>
                </a:lnTo>
                <a:lnTo>
                  <a:pt x="54305" y="448221"/>
                </a:lnTo>
                <a:lnTo>
                  <a:pt x="81584" y="480072"/>
                </a:lnTo>
                <a:lnTo>
                  <a:pt x="269468" y="291795"/>
                </a:lnTo>
                <a:lnTo>
                  <a:pt x="269468" y="219595"/>
                </a:lnTo>
                <a:lnTo>
                  <a:pt x="269468" y="196672"/>
                </a:lnTo>
                <a:lnTo>
                  <a:pt x="226009" y="216598"/>
                </a:lnTo>
                <a:lnTo>
                  <a:pt x="214350" y="219595"/>
                </a:lnTo>
                <a:lnTo>
                  <a:pt x="214350" y="185343"/>
                </a:lnTo>
                <a:lnTo>
                  <a:pt x="218452" y="184188"/>
                </a:lnTo>
                <a:lnTo>
                  <a:pt x="222186" y="183045"/>
                </a:lnTo>
                <a:lnTo>
                  <a:pt x="235521" y="178447"/>
                </a:lnTo>
                <a:lnTo>
                  <a:pt x="242074" y="175780"/>
                </a:lnTo>
                <a:lnTo>
                  <a:pt x="248640" y="172974"/>
                </a:lnTo>
                <a:lnTo>
                  <a:pt x="255193" y="170307"/>
                </a:lnTo>
                <a:lnTo>
                  <a:pt x="261467" y="167030"/>
                </a:lnTo>
                <a:lnTo>
                  <a:pt x="267855" y="163741"/>
                </a:lnTo>
                <a:lnTo>
                  <a:pt x="271018" y="162013"/>
                </a:lnTo>
                <a:lnTo>
                  <a:pt x="274142" y="160197"/>
                </a:lnTo>
                <a:lnTo>
                  <a:pt x="277596" y="158381"/>
                </a:lnTo>
                <a:lnTo>
                  <a:pt x="281000" y="156413"/>
                </a:lnTo>
                <a:lnTo>
                  <a:pt x="287680" y="152095"/>
                </a:lnTo>
                <a:lnTo>
                  <a:pt x="291096" y="150126"/>
                </a:lnTo>
                <a:lnTo>
                  <a:pt x="294551" y="148323"/>
                </a:lnTo>
                <a:lnTo>
                  <a:pt x="312267" y="148323"/>
                </a:lnTo>
                <a:lnTo>
                  <a:pt x="312267" y="248907"/>
                </a:lnTo>
                <a:lnTo>
                  <a:pt x="412648" y="148323"/>
                </a:lnTo>
                <a:lnTo>
                  <a:pt x="479310" y="81521"/>
                </a:lnTo>
                <a:close/>
              </a:path>
            </a:pathLst>
          </a:custGeom>
          <a:solidFill>
            <a:srgbClr val="BEA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7328" y="2966669"/>
            <a:ext cx="10537342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B3C3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3" Type="http://schemas.openxmlformats.org/officeDocument/2006/relationships/image" Target="../media/image5.jpg"/><Relationship Id="rId21" Type="http://schemas.openxmlformats.org/officeDocument/2006/relationships/image" Target="../media/image23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image" Target="../media/image4.jp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jpg"/><Relationship Id="rId15" Type="http://schemas.openxmlformats.org/officeDocument/2006/relationships/image" Target="../media/image17.svg"/><Relationship Id="rId23" Type="http://schemas.openxmlformats.org/officeDocument/2006/relationships/image" Target="../media/image25.sv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4" Type="http://schemas.openxmlformats.org/officeDocument/2006/relationships/image" Target="../media/image6.jp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7328" y="2966669"/>
            <a:ext cx="26993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VO</a:t>
            </a:r>
            <a:r>
              <a:rPr spc="-45" dirty="0"/>
              <a:t> </a:t>
            </a:r>
            <a:r>
              <a:rPr dirty="0"/>
              <a:t>ID</a:t>
            </a:r>
            <a:r>
              <a:rPr spc="-40" dirty="0"/>
              <a:t> </a:t>
            </a:r>
            <a:r>
              <a:rPr spc="-25" dirty="0"/>
              <a:t>opzoeken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63376" y="6415836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3B3C3B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2627" y="119252"/>
            <a:ext cx="279971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333333"/>
                </a:solidFill>
                <a:latin typeface="Calibri"/>
                <a:cs typeface="Calibri"/>
              </a:rPr>
              <a:t>Ga</a:t>
            </a:r>
            <a:r>
              <a:rPr sz="1400" spc="-5" dirty="0">
                <a:solidFill>
                  <a:srgbClr val="333333"/>
                </a:solidFill>
                <a:latin typeface="Calibri"/>
                <a:cs typeface="Calibri"/>
              </a:rPr>
              <a:t> naar:</a:t>
            </a:r>
            <a:r>
              <a:rPr sz="14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33333"/>
                </a:solidFill>
                <a:latin typeface="Calibri"/>
                <a:cs typeface="Calibri"/>
              </a:rPr>
              <a:t>https://mijnprofiel- </a:t>
            </a:r>
            <a:r>
              <a:rPr sz="1400" spc="-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4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sz="1400" dirty="0">
                <a:solidFill>
                  <a:srgbClr val="333333"/>
                </a:solidFill>
                <a:latin typeface="Calibri"/>
                <a:cs typeface="Calibri"/>
              </a:rPr>
              <a:t>rui</a:t>
            </a:r>
            <a:r>
              <a:rPr sz="1400" spc="-55" dirty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4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400" spc="-25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333333"/>
                </a:solidFill>
                <a:latin typeface="Calibri"/>
                <a:cs typeface="Calibri"/>
              </a:rPr>
              <a:t>sb</a:t>
            </a:r>
            <a:r>
              <a:rPr sz="1400" spc="-10" dirty="0">
                <a:solidFill>
                  <a:srgbClr val="333333"/>
                </a:solidFill>
                <a:latin typeface="Calibri"/>
                <a:cs typeface="Calibri"/>
              </a:rPr>
              <a:t>eh</a:t>
            </a:r>
            <a:r>
              <a:rPr sz="14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400" spc="-145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400" spc="-45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r>
              <a:rPr sz="1400" dirty="0">
                <a:solidFill>
                  <a:srgbClr val="333333"/>
                </a:solidFill>
                <a:latin typeface="Calibri"/>
                <a:cs typeface="Calibri"/>
              </a:rPr>
              <a:t>vlaan</a:t>
            </a:r>
            <a:r>
              <a:rPr sz="1400" spc="-10" dirty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4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400" spc="-25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r>
              <a:rPr sz="1400" spc="-10" dirty="0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sz="14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400" spc="-5" dirty="0">
                <a:solidFill>
                  <a:srgbClr val="333333"/>
                </a:solidFill>
                <a:latin typeface="Calibri"/>
                <a:cs typeface="Calibri"/>
              </a:rPr>
              <a:t>/</a:t>
            </a:r>
            <a:r>
              <a:rPr sz="1400" spc="-10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400" spc="-5" dirty="0">
                <a:solidFill>
                  <a:srgbClr val="333333"/>
                </a:solidFill>
                <a:latin typeface="Calibri"/>
                <a:cs typeface="Calibri"/>
              </a:rPr>
              <a:t>ser/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797573" y="366658"/>
            <a:ext cx="3465829" cy="1647825"/>
            <a:chOff x="4390644" y="629412"/>
            <a:chExt cx="3465829" cy="16478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90644" y="629412"/>
              <a:ext cx="3465576" cy="164739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471705" y="683776"/>
              <a:ext cx="262890" cy="262890"/>
            </a:xfrm>
            <a:custGeom>
              <a:avLst/>
              <a:gdLst/>
              <a:ahLst/>
              <a:cxnLst/>
              <a:rect l="l" t="t" r="r" b="b"/>
              <a:pathLst>
                <a:path w="262890" h="262890">
                  <a:moveTo>
                    <a:pt x="155116" y="0"/>
                  </a:moveTo>
                  <a:lnTo>
                    <a:pt x="106002" y="7898"/>
                  </a:lnTo>
                  <a:lnTo>
                    <a:pt x="63452" y="29889"/>
                  </a:lnTo>
                  <a:lnTo>
                    <a:pt x="29905" y="63413"/>
                  </a:lnTo>
                  <a:lnTo>
                    <a:pt x="7901" y="105934"/>
                  </a:lnTo>
                  <a:lnTo>
                    <a:pt x="0" y="154895"/>
                  </a:lnTo>
                  <a:lnTo>
                    <a:pt x="7901" y="203858"/>
                  </a:lnTo>
                  <a:lnTo>
                    <a:pt x="29905" y="246382"/>
                  </a:lnTo>
                  <a:lnTo>
                    <a:pt x="46175" y="262643"/>
                  </a:lnTo>
                  <a:lnTo>
                    <a:pt x="113886" y="194935"/>
                  </a:lnTo>
                  <a:lnTo>
                    <a:pt x="115675" y="190687"/>
                  </a:lnTo>
                  <a:lnTo>
                    <a:pt x="118440" y="186278"/>
                  </a:lnTo>
                  <a:lnTo>
                    <a:pt x="145428" y="163395"/>
                  </a:lnTo>
                  <a:lnTo>
                    <a:pt x="173232" y="135592"/>
                  </a:lnTo>
                  <a:lnTo>
                    <a:pt x="174171" y="131626"/>
                  </a:lnTo>
                  <a:lnTo>
                    <a:pt x="174535" y="128352"/>
                  </a:lnTo>
                  <a:lnTo>
                    <a:pt x="174514" y="122217"/>
                  </a:lnTo>
                  <a:lnTo>
                    <a:pt x="174055" y="119383"/>
                  </a:lnTo>
                  <a:lnTo>
                    <a:pt x="173872" y="118825"/>
                  </a:lnTo>
                  <a:lnTo>
                    <a:pt x="118005" y="118825"/>
                  </a:lnTo>
                  <a:lnTo>
                    <a:pt x="118005" y="97697"/>
                  </a:lnTo>
                  <a:lnTo>
                    <a:pt x="122698" y="93329"/>
                  </a:lnTo>
                  <a:lnTo>
                    <a:pt x="128330" y="90086"/>
                  </a:lnTo>
                  <a:lnTo>
                    <a:pt x="141087" y="86256"/>
                  </a:lnTo>
                  <a:lnTo>
                    <a:pt x="147963" y="85294"/>
                  </a:lnTo>
                  <a:lnTo>
                    <a:pt x="223533" y="85294"/>
                  </a:lnTo>
                  <a:lnTo>
                    <a:pt x="262774" y="46055"/>
                  </a:lnTo>
                  <a:lnTo>
                    <a:pt x="246598" y="29884"/>
                  </a:lnTo>
                  <a:lnTo>
                    <a:pt x="204071" y="7896"/>
                  </a:lnTo>
                  <a:lnTo>
                    <a:pt x="155116" y="0"/>
                  </a:lnTo>
                  <a:close/>
                </a:path>
                <a:path w="262890" h="262890">
                  <a:moveTo>
                    <a:pt x="156105" y="102778"/>
                  </a:moveTo>
                  <a:lnTo>
                    <a:pt x="152830" y="102846"/>
                  </a:lnTo>
                  <a:lnTo>
                    <a:pt x="146329" y="102846"/>
                  </a:lnTo>
                  <a:lnTo>
                    <a:pt x="140118" y="104308"/>
                  </a:lnTo>
                  <a:lnTo>
                    <a:pt x="128388" y="110229"/>
                  </a:lnTo>
                  <a:lnTo>
                    <a:pt x="122865" y="114155"/>
                  </a:lnTo>
                  <a:lnTo>
                    <a:pt x="118005" y="118825"/>
                  </a:lnTo>
                  <a:lnTo>
                    <a:pt x="173872" y="118825"/>
                  </a:lnTo>
                  <a:lnTo>
                    <a:pt x="152830" y="102846"/>
                  </a:lnTo>
                  <a:lnTo>
                    <a:pt x="156335" y="102823"/>
                  </a:lnTo>
                  <a:lnTo>
                    <a:pt x="156105" y="102778"/>
                  </a:lnTo>
                  <a:close/>
                </a:path>
                <a:path w="262890" h="262890">
                  <a:moveTo>
                    <a:pt x="223502" y="85325"/>
                  </a:moveTo>
                  <a:lnTo>
                    <a:pt x="160384" y="85325"/>
                  </a:lnTo>
                  <a:lnTo>
                    <a:pt x="165873" y="86151"/>
                  </a:lnTo>
                  <a:lnTo>
                    <a:pt x="175967" y="89315"/>
                  </a:lnTo>
                  <a:lnTo>
                    <a:pt x="195883" y="112942"/>
                  </a:lnTo>
                  <a:lnTo>
                    <a:pt x="223502" y="85325"/>
                  </a:lnTo>
                  <a:close/>
                </a:path>
                <a:path w="262890" h="262890">
                  <a:moveTo>
                    <a:pt x="223533" y="85294"/>
                  </a:moveTo>
                  <a:lnTo>
                    <a:pt x="147963" y="85294"/>
                  </a:lnTo>
                  <a:lnTo>
                    <a:pt x="154871" y="85365"/>
                  </a:lnTo>
                  <a:lnTo>
                    <a:pt x="223502" y="85325"/>
                  </a:lnTo>
                  <a:close/>
                </a:path>
              </a:pathLst>
            </a:custGeom>
            <a:solidFill>
              <a:srgbClr val="2B96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52627" y="1628089"/>
            <a:ext cx="324104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333333"/>
                </a:solidFill>
                <a:latin typeface="Calibri"/>
                <a:cs typeface="Calibri"/>
              </a:rPr>
              <a:t>Meld </a:t>
            </a:r>
            <a:r>
              <a:rPr sz="1400" spc="-5" dirty="0">
                <a:solidFill>
                  <a:srgbClr val="333333"/>
                </a:solidFill>
                <a:latin typeface="Calibri"/>
                <a:cs typeface="Calibri"/>
              </a:rPr>
              <a:t>aan</a:t>
            </a:r>
            <a:r>
              <a:rPr sz="1400" dirty="0">
                <a:solidFill>
                  <a:srgbClr val="333333"/>
                </a:solidFill>
                <a:latin typeface="Calibri"/>
                <a:cs typeface="Calibri"/>
              </a:rPr>
              <a:t> op</a:t>
            </a:r>
            <a:r>
              <a:rPr sz="1400" spc="-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lang="en-US" sz="1400" spc="-5" dirty="0" err="1">
                <a:solidFill>
                  <a:srgbClr val="333333"/>
                </a:solidFill>
                <a:latin typeface="Calibri"/>
                <a:cs typeface="Calibri"/>
              </a:rPr>
              <a:t>éé</a:t>
            </a:r>
            <a:r>
              <a:rPr sz="1400" spc="-5" dirty="0" err="1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33333"/>
                </a:solidFill>
                <a:latin typeface="Calibri"/>
                <a:cs typeface="Calibri"/>
              </a:rPr>
              <a:t>van</a:t>
            </a:r>
            <a:r>
              <a:rPr sz="1400" spc="-5" dirty="0">
                <a:solidFill>
                  <a:srgbClr val="333333"/>
                </a:solidFill>
                <a:latin typeface="Calibri"/>
                <a:cs typeface="Calibri"/>
              </a:rPr>
              <a:t> de</a:t>
            </a:r>
            <a:r>
              <a:rPr sz="14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33333"/>
                </a:solidFill>
                <a:latin typeface="Calibri"/>
                <a:cs typeface="Calibri"/>
              </a:rPr>
              <a:t>voorgestelde</a:t>
            </a:r>
            <a:r>
              <a:rPr sz="14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33333"/>
                </a:solidFill>
                <a:latin typeface="Calibri"/>
                <a:cs typeface="Calibri"/>
              </a:rPr>
              <a:t>wijzen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511944" y="1588744"/>
            <a:ext cx="3465829" cy="2117090"/>
            <a:chOff x="8084819" y="1534687"/>
            <a:chExt cx="3465829" cy="211709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84819" y="1534687"/>
              <a:ext cx="3465576" cy="211671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885681" y="2678430"/>
              <a:ext cx="1289685" cy="520065"/>
            </a:xfrm>
            <a:custGeom>
              <a:avLst/>
              <a:gdLst/>
              <a:ahLst/>
              <a:cxnLst/>
              <a:rect l="l" t="t" r="r" b="b"/>
              <a:pathLst>
                <a:path w="1289684" h="520064">
                  <a:moveTo>
                    <a:pt x="0" y="519684"/>
                  </a:moveTo>
                  <a:lnTo>
                    <a:pt x="1289303" y="519684"/>
                  </a:lnTo>
                  <a:lnTo>
                    <a:pt x="1289303" y="0"/>
                  </a:lnTo>
                  <a:lnTo>
                    <a:pt x="0" y="0"/>
                  </a:lnTo>
                  <a:lnTo>
                    <a:pt x="0" y="519684"/>
                  </a:lnTo>
                  <a:close/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135395" y="1590555"/>
              <a:ext cx="310515" cy="309880"/>
            </a:xfrm>
            <a:custGeom>
              <a:avLst/>
              <a:gdLst/>
              <a:ahLst/>
              <a:cxnLst/>
              <a:rect l="l" t="t" r="r" b="b"/>
              <a:pathLst>
                <a:path w="310515" h="309880">
                  <a:moveTo>
                    <a:pt x="155125" y="0"/>
                  </a:moveTo>
                  <a:lnTo>
                    <a:pt x="105979" y="7911"/>
                  </a:lnTo>
                  <a:lnTo>
                    <a:pt x="63438" y="29906"/>
                  </a:lnTo>
                  <a:lnTo>
                    <a:pt x="29896" y="63433"/>
                  </a:lnTo>
                  <a:lnTo>
                    <a:pt x="7900" y="105944"/>
                  </a:lnTo>
                  <a:lnTo>
                    <a:pt x="0" y="154902"/>
                  </a:lnTo>
                  <a:lnTo>
                    <a:pt x="7902" y="203866"/>
                  </a:lnTo>
                  <a:lnTo>
                    <a:pt x="29908" y="246391"/>
                  </a:lnTo>
                  <a:lnTo>
                    <a:pt x="63465" y="279925"/>
                  </a:lnTo>
                  <a:lnTo>
                    <a:pt x="106024" y="301915"/>
                  </a:lnTo>
                  <a:lnTo>
                    <a:pt x="154996" y="309811"/>
                  </a:lnTo>
                  <a:lnTo>
                    <a:pt x="203995" y="301912"/>
                  </a:lnTo>
                  <a:lnTo>
                    <a:pt x="246546" y="279920"/>
                  </a:lnTo>
                  <a:lnTo>
                    <a:pt x="280100" y="246385"/>
                  </a:lnTo>
                  <a:lnTo>
                    <a:pt x="291058" y="225210"/>
                  </a:lnTo>
                  <a:lnTo>
                    <a:pt x="140059" y="225200"/>
                  </a:lnTo>
                  <a:lnTo>
                    <a:pt x="133121" y="224588"/>
                  </a:lnTo>
                  <a:lnTo>
                    <a:pt x="126282" y="223344"/>
                  </a:lnTo>
                  <a:lnTo>
                    <a:pt x="120554" y="222423"/>
                  </a:lnTo>
                  <a:lnTo>
                    <a:pt x="115014" y="220571"/>
                  </a:lnTo>
                  <a:lnTo>
                    <a:pt x="109886" y="217865"/>
                  </a:lnTo>
                  <a:lnTo>
                    <a:pt x="109886" y="196992"/>
                  </a:lnTo>
                  <a:lnTo>
                    <a:pt x="174009" y="196992"/>
                  </a:lnTo>
                  <a:lnTo>
                    <a:pt x="176234" y="193440"/>
                  </a:lnTo>
                  <a:lnTo>
                    <a:pt x="177244" y="189619"/>
                  </a:lnTo>
                  <a:lnTo>
                    <a:pt x="177214" y="181805"/>
                  </a:lnTo>
                  <a:lnTo>
                    <a:pt x="176255" y="177893"/>
                  </a:lnTo>
                  <a:lnTo>
                    <a:pt x="145593" y="161241"/>
                  </a:lnTo>
                  <a:lnTo>
                    <a:pt x="127778" y="161241"/>
                  </a:lnTo>
                  <a:lnTo>
                    <a:pt x="127778" y="143906"/>
                  </a:lnTo>
                  <a:lnTo>
                    <a:pt x="144406" y="143906"/>
                  </a:lnTo>
                  <a:lnTo>
                    <a:pt x="148384" y="143529"/>
                  </a:lnTo>
                  <a:lnTo>
                    <a:pt x="171932" y="124682"/>
                  </a:lnTo>
                  <a:lnTo>
                    <a:pt x="171820" y="121017"/>
                  </a:lnTo>
                  <a:lnTo>
                    <a:pt x="171945" y="117642"/>
                  </a:lnTo>
                  <a:lnTo>
                    <a:pt x="171187" y="114389"/>
                  </a:lnTo>
                  <a:lnTo>
                    <a:pt x="169701" y="111674"/>
                  </a:lnTo>
                  <a:lnTo>
                    <a:pt x="115698" y="111674"/>
                  </a:lnTo>
                  <a:lnTo>
                    <a:pt x="115698" y="92456"/>
                  </a:lnTo>
                  <a:lnTo>
                    <a:pt x="120772" y="89770"/>
                  </a:lnTo>
                  <a:lnTo>
                    <a:pt x="126186" y="87789"/>
                  </a:lnTo>
                  <a:lnTo>
                    <a:pt x="137916" y="85226"/>
                  </a:lnTo>
                  <a:lnTo>
                    <a:pt x="144160" y="84567"/>
                  </a:lnTo>
                  <a:lnTo>
                    <a:pt x="291073" y="84567"/>
                  </a:lnTo>
                  <a:lnTo>
                    <a:pt x="280124" y="63412"/>
                  </a:lnTo>
                  <a:lnTo>
                    <a:pt x="246618" y="29906"/>
                  </a:lnTo>
                  <a:lnTo>
                    <a:pt x="204093" y="7911"/>
                  </a:lnTo>
                  <a:lnTo>
                    <a:pt x="155125" y="0"/>
                  </a:lnTo>
                  <a:close/>
                </a:path>
                <a:path w="310515" h="309880">
                  <a:moveTo>
                    <a:pt x="291085" y="84590"/>
                  </a:moveTo>
                  <a:lnTo>
                    <a:pt x="156019" y="84590"/>
                  </a:lnTo>
                  <a:lnTo>
                    <a:pt x="161593" y="85250"/>
                  </a:lnTo>
                  <a:lnTo>
                    <a:pt x="172099" y="87748"/>
                  </a:lnTo>
                  <a:lnTo>
                    <a:pt x="195130" y="112476"/>
                  </a:lnTo>
                  <a:lnTo>
                    <a:pt x="194999" y="117690"/>
                  </a:lnTo>
                  <a:lnTo>
                    <a:pt x="195320" y="125769"/>
                  </a:lnTo>
                  <a:lnTo>
                    <a:pt x="165868" y="151636"/>
                  </a:lnTo>
                  <a:lnTo>
                    <a:pt x="170293" y="152094"/>
                  </a:lnTo>
                  <a:lnTo>
                    <a:pt x="174629" y="153192"/>
                  </a:lnTo>
                  <a:lnTo>
                    <a:pt x="178746" y="154902"/>
                  </a:lnTo>
                  <a:lnTo>
                    <a:pt x="182778" y="156547"/>
                  </a:lnTo>
                  <a:lnTo>
                    <a:pt x="200422" y="190564"/>
                  </a:lnTo>
                  <a:lnTo>
                    <a:pt x="198946" y="196625"/>
                  </a:lnTo>
                  <a:lnTo>
                    <a:pt x="160763" y="224320"/>
                  </a:lnTo>
                  <a:lnTo>
                    <a:pt x="153900" y="225210"/>
                  </a:lnTo>
                  <a:lnTo>
                    <a:pt x="291058" y="225210"/>
                  </a:lnTo>
                  <a:lnTo>
                    <a:pt x="302103" y="203866"/>
                  </a:lnTo>
                  <a:lnTo>
                    <a:pt x="310005" y="154895"/>
                  </a:lnTo>
                  <a:lnTo>
                    <a:pt x="302108" y="105909"/>
                  </a:lnTo>
                  <a:lnTo>
                    <a:pt x="291085" y="84590"/>
                  </a:lnTo>
                  <a:close/>
                </a:path>
                <a:path w="310515" h="309880">
                  <a:moveTo>
                    <a:pt x="147014" y="225176"/>
                  </a:moveTo>
                  <a:lnTo>
                    <a:pt x="140059" y="225200"/>
                  </a:lnTo>
                  <a:lnTo>
                    <a:pt x="151834" y="225200"/>
                  </a:lnTo>
                  <a:lnTo>
                    <a:pt x="147014" y="225176"/>
                  </a:lnTo>
                  <a:close/>
                </a:path>
                <a:path w="310515" h="309880">
                  <a:moveTo>
                    <a:pt x="174009" y="196992"/>
                  </a:moveTo>
                  <a:lnTo>
                    <a:pt x="109886" y="196992"/>
                  </a:lnTo>
                  <a:lnTo>
                    <a:pt x="115334" y="200792"/>
                  </a:lnTo>
                  <a:lnTo>
                    <a:pt x="121415" y="203589"/>
                  </a:lnTo>
                  <a:lnTo>
                    <a:pt x="127843" y="205255"/>
                  </a:lnTo>
                  <a:lnTo>
                    <a:pt x="134311" y="207026"/>
                  </a:lnTo>
                  <a:lnTo>
                    <a:pt x="140984" y="207937"/>
                  </a:lnTo>
                  <a:lnTo>
                    <a:pt x="147690" y="207964"/>
                  </a:lnTo>
                  <a:lnTo>
                    <a:pt x="150956" y="207937"/>
                  </a:lnTo>
                  <a:lnTo>
                    <a:pt x="154142" y="207624"/>
                  </a:lnTo>
                  <a:lnTo>
                    <a:pt x="157312" y="207015"/>
                  </a:lnTo>
                  <a:lnTo>
                    <a:pt x="160672" y="206410"/>
                  </a:lnTo>
                  <a:lnTo>
                    <a:pt x="163903" y="205245"/>
                  </a:lnTo>
                  <a:lnTo>
                    <a:pt x="169810" y="201886"/>
                  </a:lnTo>
                  <a:lnTo>
                    <a:pt x="172316" y="199544"/>
                  </a:lnTo>
                  <a:lnTo>
                    <a:pt x="174009" y="196992"/>
                  </a:lnTo>
                  <a:close/>
                </a:path>
                <a:path w="310515" h="309880">
                  <a:moveTo>
                    <a:pt x="145262" y="161211"/>
                  </a:moveTo>
                  <a:lnTo>
                    <a:pt x="140372" y="161241"/>
                  </a:lnTo>
                  <a:lnTo>
                    <a:pt x="145593" y="161241"/>
                  </a:lnTo>
                  <a:lnTo>
                    <a:pt x="145262" y="161211"/>
                  </a:lnTo>
                  <a:close/>
                </a:path>
                <a:path w="310515" h="309880">
                  <a:moveTo>
                    <a:pt x="144406" y="143906"/>
                  </a:moveTo>
                  <a:lnTo>
                    <a:pt x="139702" y="143906"/>
                  </a:lnTo>
                  <a:lnTo>
                    <a:pt x="144048" y="143940"/>
                  </a:lnTo>
                  <a:lnTo>
                    <a:pt x="144406" y="143906"/>
                  </a:lnTo>
                  <a:close/>
                </a:path>
                <a:path w="310515" h="309880">
                  <a:moveTo>
                    <a:pt x="148493" y="101915"/>
                  </a:moveTo>
                  <a:lnTo>
                    <a:pt x="142807" y="101969"/>
                  </a:lnTo>
                  <a:lnTo>
                    <a:pt x="137154" y="102792"/>
                  </a:lnTo>
                  <a:lnTo>
                    <a:pt x="131689" y="104362"/>
                  </a:lnTo>
                  <a:lnTo>
                    <a:pt x="125992" y="105909"/>
                  </a:lnTo>
                  <a:lnTo>
                    <a:pt x="120592" y="108377"/>
                  </a:lnTo>
                  <a:lnTo>
                    <a:pt x="115698" y="111674"/>
                  </a:lnTo>
                  <a:lnTo>
                    <a:pt x="169701" y="111674"/>
                  </a:lnTo>
                  <a:lnTo>
                    <a:pt x="151132" y="101929"/>
                  </a:lnTo>
                  <a:lnTo>
                    <a:pt x="148493" y="101915"/>
                  </a:lnTo>
                  <a:close/>
                </a:path>
                <a:path w="310515" h="309880">
                  <a:moveTo>
                    <a:pt x="291073" y="84567"/>
                  </a:moveTo>
                  <a:lnTo>
                    <a:pt x="144160" y="84567"/>
                  </a:lnTo>
                  <a:lnTo>
                    <a:pt x="150425" y="84601"/>
                  </a:lnTo>
                  <a:lnTo>
                    <a:pt x="291085" y="84590"/>
                  </a:lnTo>
                  <a:close/>
                </a:path>
              </a:pathLst>
            </a:custGeom>
            <a:solidFill>
              <a:srgbClr val="2B96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52627" y="2922270"/>
            <a:ext cx="59842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333333"/>
                </a:solidFill>
                <a:latin typeface="Calibri"/>
                <a:cs typeface="Calibri"/>
              </a:rPr>
              <a:t>Selecteer</a:t>
            </a:r>
            <a:r>
              <a:rPr sz="14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33333"/>
                </a:solidFill>
                <a:latin typeface="Calibri"/>
                <a:cs typeface="Calibri"/>
              </a:rPr>
              <a:t>namens</a:t>
            </a:r>
            <a:r>
              <a:rPr sz="1400" spc="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33333"/>
                </a:solidFill>
                <a:latin typeface="Calibri"/>
                <a:cs typeface="Calibri"/>
              </a:rPr>
              <a:t>wie</a:t>
            </a:r>
            <a:r>
              <a:rPr sz="1400" spc="-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33333"/>
                </a:solidFill>
                <a:latin typeface="Calibri"/>
                <a:cs typeface="Calibri"/>
              </a:rPr>
              <a:t>je</a:t>
            </a:r>
            <a:r>
              <a:rPr sz="1400" spc="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33333"/>
                </a:solidFill>
                <a:latin typeface="Calibri"/>
                <a:cs typeface="Calibri"/>
              </a:rPr>
              <a:t>wil</a:t>
            </a:r>
            <a:r>
              <a:rPr sz="1400" spc="-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33333"/>
                </a:solidFill>
                <a:latin typeface="Calibri"/>
                <a:cs typeface="Calibri"/>
              </a:rPr>
              <a:t>aanmelden</a:t>
            </a:r>
            <a:r>
              <a:rPr sz="1400" spc="2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33333"/>
                </a:solidFill>
                <a:latin typeface="Calibri"/>
                <a:cs typeface="Calibri"/>
              </a:rPr>
              <a:t>(vb.</a:t>
            </a:r>
            <a:r>
              <a:rPr sz="14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33333"/>
                </a:solidFill>
                <a:latin typeface="Calibri"/>
                <a:cs typeface="Calibri"/>
              </a:rPr>
              <a:t>een</a:t>
            </a:r>
            <a:r>
              <a:rPr sz="14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33333"/>
                </a:solidFill>
                <a:latin typeface="Calibri"/>
                <a:cs typeface="Calibri"/>
              </a:rPr>
              <a:t>entiteit</a:t>
            </a:r>
            <a:r>
              <a:rPr sz="1400" spc="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33333"/>
                </a:solidFill>
                <a:latin typeface="Calibri"/>
                <a:cs typeface="Calibri"/>
              </a:rPr>
              <a:t>van</a:t>
            </a:r>
            <a:r>
              <a:rPr sz="14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33333"/>
                </a:solidFill>
                <a:latin typeface="Calibri"/>
                <a:cs typeface="Calibri"/>
              </a:rPr>
              <a:t>de</a:t>
            </a:r>
            <a:r>
              <a:rPr sz="1400" spc="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33333"/>
                </a:solidFill>
                <a:latin typeface="Calibri"/>
                <a:cs typeface="Calibri"/>
              </a:rPr>
              <a:t>Vlaamse</a:t>
            </a:r>
            <a:r>
              <a:rPr sz="1400" spc="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33333"/>
                </a:solidFill>
                <a:latin typeface="Calibri"/>
                <a:cs typeface="Calibri"/>
              </a:rPr>
              <a:t>overheid)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2627" y="4215765"/>
            <a:ext cx="25025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333333"/>
                </a:solidFill>
                <a:latin typeface="Calibri"/>
                <a:cs typeface="Calibri"/>
              </a:rPr>
              <a:t>Selecteer</a:t>
            </a:r>
            <a:r>
              <a:rPr sz="1400" spc="-2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33333"/>
                </a:solidFill>
                <a:latin typeface="Calibri"/>
                <a:cs typeface="Calibri"/>
              </a:rPr>
              <a:t>‘Mijn</a:t>
            </a:r>
            <a:r>
              <a:rPr sz="1400" spc="-2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33333"/>
                </a:solidFill>
                <a:latin typeface="Calibri"/>
                <a:cs typeface="Calibri"/>
              </a:rPr>
              <a:t>gebruikersrechten’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563111" y="3429000"/>
            <a:ext cx="3962400" cy="1394460"/>
            <a:chOff x="3563111" y="3429000"/>
            <a:chExt cx="3962400" cy="1394460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63111" y="3429000"/>
              <a:ext cx="3962399" cy="139446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352794" y="3920490"/>
              <a:ext cx="988060" cy="306705"/>
            </a:xfrm>
            <a:custGeom>
              <a:avLst/>
              <a:gdLst/>
              <a:ahLst/>
              <a:cxnLst/>
              <a:rect l="l" t="t" r="r" b="b"/>
              <a:pathLst>
                <a:path w="988059" h="306704">
                  <a:moveTo>
                    <a:pt x="0" y="306324"/>
                  </a:moveTo>
                  <a:lnTo>
                    <a:pt x="987551" y="306324"/>
                  </a:lnTo>
                  <a:lnTo>
                    <a:pt x="987551" y="0"/>
                  </a:lnTo>
                  <a:lnTo>
                    <a:pt x="0" y="0"/>
                  </a:lnTo>
                  <a:lnTo>
                    <a:pt x="0" y="306324"/>
                  </a:lnTo>
                  <a:close/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035660" y="3466604"/>
              <a:ext cx="309245" cy="309880"/>
            </a:xfrm>
            <a:custGeom>
              <a:avLst/>
              <a:gdLst/>
              <a:ahLst/>
              <a:cxnLst/>
              <a:rect l="l" t="t" r="r" b="b"/>
              <a:pathLst>
                <a:path w="309245" h="309879">
                  <a:moveTo>
                    <a:pt x="159651" y="111810"/>
                  </a:moveTo>
                  <a:lnTo>
                    <a:pt x="138049" y="146824"/>
                  </a:lnTo>
                  <a:lnTo>
                    <a:pt x="134899" y="151384"/>
                  </a:lnTo>
                  <a:lnTo>
                    <a:pt x="131787" y="155600"/>
                  </a:lnTo>
                  <a:lnTo>
                    <a:pt x="125679" y="163334"/>
                  </a:lnTo>
                  <a:lnTo>
                    <a:pt x="119151" y="171119"/>
                  </a:lnTo>
                  <a:lnTo>
                    <a:pt x="159651" y="171119"/>
                  </a:lnTo>
                  <a:lnTo>
                    <a:pt x="159651" y="111810"/>
                  </a:lnTo>
                  <a:close/>
                </a:path>
                <a:path w="309245" h="309879">
                  <a:moveTo>
                    <a:pt x="308813" y="154901"/>
                  </a:moveTo>
                  <a:lnTo>
                    <a:pt x="300964" y="105930"/>
                  </a:lnTo>
                  <a:lnTo>
                    <a:pt x="279044" y="63411"/>
                  </a:lnTo>
                  <a:lnTo>
                    <a:pt x="245681" y="29908"/>
                  </a:lnTo>
                  <a:lnTo>
                    <a:pt x="203327" y="7912"/>
                  </a:lnTo>
                  <a:lnTo>
                    <a:pt x="201485" y="7620"/>
                  </a:lnTo>
                  <a:lnTo>
                    <a:pt x="201485" y="171132"/>
                  </a:lnTo>
                  <a:lnTo>
                    <a:pt x="201485" y="190766"/>
                  </a:lnTo>
                  <a:lnTo>
                    <a:pt x="182994" y="190766"/>
                  </a:lnTo>
                  <a:lnTo>
                    <a:pt x="182994" y="219887"/>
                  </a:lnTo>
                  <a:lnTo>
                    <a:pt x="159651" y="219887"/>
                  </a:lnTo>
                  <a:lnTo>
                    <a:pt x="159651" y="190766"/>
                  </a:lnTo>
                  <a:lnTo>
                    <a:pt x="96062" y="190766"/>
                  </a:lnTo>
                  <a:lnTo>
                    <a:pt x="96062" y="172212"/>
                  </a:lnTo>
                  <a:lnTo>
                    <a:pt x="123342" y="139090"/>
                  </a:lnTo>
                  <a:lnTo>
                    <a:pt x="146354" y="104165"/>
                  </a:lnTo>
                  <a:lnTo>
                    <a:pt x="158432" y="81749"/>
                  </a:lnTo>
                  <a:lnTo>
                    <a:pt x="182994" y="81749"/>
                  </a:lnTo>
                  <a:lnTo>
                    <a:pt x="182994" y="171132"/>
                  </a:lnTo>
                  <a:lnTo>
                    <a:pt x="201485" y="171132"/>
                  </a:lnTo>
                  <a:lnTo>
                    <a:pt x="201485" y="7620"/>
                  </a:lnTo>
                  <a:lnTo>
                    <a:pt x="154546" y="0"/>
                  </a:lnTo>
                  <a:lnTo>
                    <a:pt x="154406" y="0"/>
                  </a:lnTo>
                  <a:lnTo>
                    <a:pt x="105575" y="7912"/>
                  </a:lnTo>
                  <a:lnTo>
                    <a:pt x="63195" y="29908"/>
                  </a:lnTo>
                  <a:lnTo>
                    <a:pt x="29781" y="63449"/>
                  </a:lnTo>
                  <a:lnTo>
                    <a:pt x="7874" y="105956"/>
                  </a:lnTo>
                  <a:lnTo>
                    <a:pt x="0" y="154901"/>
                  </a:lnTo>
                  <a:lnTo>
                    <a:pt x="7874" y="203873"/>
                  </a:lnTo>
                  <a:lnTo>
                    <a:pt x="29794" y="246392"/>
                  </a:lnTo>
                  <a:lnTo>
                    <a:pt x="63220" y="279920"/>
                  </a:lnTo>
                  <a:lnTo>
                    <a:pt x="105613" y="301917"/>
                  </a:lnTo>
                  <a:lnTo>
                    <a:pt x="154406" y="309816"/>
                  </a:lnTo>
                  <a:lnTo>
                    <a:pt x="203212" y="301917"/>
                  </a:lnTo>
                  <a:lnTo>
                    <a:pt x="245605" y="279920"/>
                  </a:lnTo>
                  <a:lnTo>
                    <a:pt x="279031" y="246392"/>
                  </a:lnTo>
                  <a:lnTo>
                    <a:pt x="292684" y="219887"/>
                  </a:lnTo>
                  <a:lnTo>
                    <a:pt x="300951" y="203860"/>
                  </a:lnTo>
                  <a:lnTo>
                    <a:pt x="308813" y="154901"/>
                  </a:lnTo>
                  <a:close/>
                </a:path>
              </a:pathLst>
            </a:custGeom>
            <a:solidFill>
              <a:srgbClr val="2B96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52627" y="5509361"/>
            <a:ext cx="379793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333333"/>
                </a:solidFill>
                <a:latin typeface="Calibri"/>
                <a:cs typeface="Calibri"/>
              </a:rPr>
              <a:t>Klik</a:t>
            </a:r>
            <a:r>
              <a:rPr sz="1400" spc="-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33333"/>
                </a:solidFill>
                <a:latin typeface="Calibri"/>
                <a:cs typeface="Calibri"/>
              </a:rPr>
              <a:t>op</a:t>
            </a:r>
            <a:r>
              <a:rPr sz="1400" spc="-10" dirty="0">
                <a:solidFill>
                  <a:srgbClr val="333333"/>
                </a:solidFill>
                <a:latin typeface="Calibri"/>
                <a:cs typeface="Calibri"/>
              </a:rPr>
              <a:t> het</a:t>
            </a:r>
            <a:r>
              <a:rPr sz="14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33333"/>
                </a:solidFill>
                <a:latin typeface="Calibri"/>
                <a:cs typeface="Calibri"/>
              </a:rPr>
              <a:t>vinkje</a:t>
            </a:r>
            <a:r>
              <a:rPr sz="1400" spc="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33333"/>
                </a:solidFill>
                <a:latin typeface="Calibri"/>
                <a:cs typeface="Calibri"/>
              </a:rPr>
              <a:t>rechts</a:t>
            </a:r>
            <a:r>
              <a:rPr sz="14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33333"/>
                </a:solidFill>
                <a:latin typeface="Calibri"/>
                <a:cs typeface="Calibri"/>
              </a:rPr>
              <a:t>om</a:t>
            </a:r>
            <a:r>
              <a:rPr sz="1400" spc="-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33333"/>
                </a:solidFill>
                <a:latin typeface="Calibri"/>
                <a:cs typeface="Calibri"/>
              </a:rPr>
              <a:t>meer</a:t>
            </a:r>
            <a:r>
              <a:rPr sz="14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33333"/>
                </a:solidFill>
                <a:latin typeface="Calibri"/>
                <a:cs typeface="Calibri"/>
              </a:rPr>
              <a:t>informatie</a:t>
            </a:r>
            <a:r>
              <a:rPr sz="1400" spc="-10" dirty="0">
                <a:solidFill>
                  <a:srgbClr val="333333"/>
                </a:solidFill>
                <a:latin typeface="Calibri"/>
                <a:cs typeface="Calibri"/>
              </a:rPr>
              <a:t> te</a:t>
            </a:r>
            <a:r>
              <a:rPr sz="14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33333"/>
                </a:solidFill>
                <a:latin typeface="Calibri"/>
                <a:cs typeface="Calibri"/>
              </a:rPr>
              <a:t>zien, </a:t>
            </a:r>
            <a:r>
              <a:rPr sz="1400" spc="-3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33333"/>
                </a:solidFill>
                <a:latin typeface="Calibri"/>
                <a:cs typeface="Calibri"/>
              </a:rPr>
              <a:t>waaronder</a:t>
            </a:r>
            <a:r>
              <a:rPr sz="1400" spc="-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33333"/>
                </a:solidFill>
                <a:latin typeface="Calibri"/>
                <a:cs typeface="Calibri"/>
              </a:rPr>
              <a:t>je</a:t>
            </a:r>
            <a:r>
              <a:rPr sz="1400" spc="-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333333"/>
                </a:solidFill>
                <a:latin typeface="Calibri"/>
                <a:cs typeface="Calibri"/>
              </a:rPr>
              <a:t>VO</a:t>
            </a:r>
            <a:r>
              <a:rPr lang="en-US" sz="1400" spc="-15" dirty="0">
                <a:solidFill>
                  <a:srgbClr val="333333"/>
                </a:solidFill>
                <a:latin typeface="Calibri"/>
                <a:cs typeface="Calibri"/>
              </a:rPr>
              <a:t>-</a:t>
            </a:r>
            <a:r>
              <a:rPr sz="1400" spc="-5" dirty="0">
                <a:solidFill>
                  <a:srgbClr val="333333"/>
                </a:solidFill>
                <a:latin typeface="Calibri"/>
                <a:cs typeface="Calibri"/>
              </a:rPr>
              <a:t>ID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971032" y="4733544"/>
            <a:ext cx="6140450" cy="1953895"/>
            <a:chOff x="5971032" y="4733544"/>
            <a:chExt cx="6140450" cy="1953895"/>
          </a:xfrm>
        </p:grpSpPr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71032" y="4733544"/>
              <a:ext cx="6140196" cy="195376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1594187" y="5234406"/>
              <a:ext cx="262890" cy="262890"/>
            </a:xfrm>
            <a:custGeom>
              <a:avLst/>
              <a:gdLst/>
              <a:ahLst/>
              <a:cxnLst/>
              <a:rect l="l" t="t" r="r" b="b"/>
              <a:pathLst>
                <a:path w="262890" h="262889">
                  <a:moveTo>
                    <a:pt x="155053" y="0"/>
                  </a:moveTo>
                  <a:lnTo>
                    <a:pt x="105883" y="7914"/>
                  </a:lnTo>
                  <a:lnTo>
                    <a:pt x="63341" y="29915"/>
                  </a:lnTo>
                  <a:lnTo>
                    <a:pt x="29815" y="63422"/>
                  </a:lnTo>
                  <a:lnTo>
                    <a:pt x="7811" y="105946"/>
                  </a:lnTo>
                  <a:lnTo>
                    <a:pt x="0" y="154351"/>
                  </a:lnTo>
                  <a:lnTo>
                    <a:pt x="20" y="155595"/>
                  </a:lnTo>
                  <a:lnTo>
                    <a:pt x="7812" y="203872"/>
                  </a:lnTo>
                  <a:lnTo>
                    <a:pt x="29816" y="246396"/>
                  </a:lnTo>
                  <a:lnTo>
                    <a:pt x="46109" y="262680"/>
                  </a:lnTo>
                  <a:lnTo>
                    <a:pt x="153199" y="155595"/>
                  </a:lnTo>
                  <a:lnTo>
                    <a:pt x="120071" y="155595"/>
                  </a:lnTo>
                  <a:lnTo>
                    <a:pt x="126832" y="83289"/>
                  </a:lnTo>
                  <a:lnTo>
                    <a:pt x="225509" y="83289"/>
                  </a:lnTo>
                  <a:lnTo>
                    <a:pt x="262705" y="46095"/>
                  </a:lnTo>
                  <a:lnTo>
                    <a:pt x="246532" y="29915"/>
                  </a:lnTo>
                  <a:lnTo>
                    <a:pt x="204016" y="7914"/>
                  </a:lnTo>
                  <a:lnTo>
                    <a:pt x="155053" y="0"/>
                  </a:lnTo>
                  <a:close/>
                </a:path>
                <a:path w="262890" h="262889">
                  <a:moveTo>
                    <a:pt x="150186" y="154351"/>
                  </a:moveTo>
                  <a:lnTo>
                    <a:pt x="145408" y="154372"/>
                  </a:lnTo>
                  <a:lnTo>
                    <a:pt x="140806" y="154372"/>
                  </a:lnTo>
                  <a:lnTo>
                    <a:pt x="132359" y="154780"/>
                  </a:lnTo>
                  <a:lnTo>
                    <a:pt x="120071" y="155595"/>
                  </a:lnTo>
                  <a:lnTo>
                    <a:pt x="153199" y="155595"/>
                  </a:lnTo>
                  <a:lnTo>
                    <a:pt x="154072" y="154723"/>
                  </a:lnTo>
                  <a:lnTo>
                    <a:pt x="150186" y="154351"/>
                  </a:lnTo>
                  <a:close/>
                </a:path>
                <a:path w="262890" h="262889">
                  <a:moveTo>
                    <a:pt x="172034" y="136762"/>
                  </a:moveTo>
                  <a:lnTo>
                    <a:pt x="158148" y="136762"/>
                  </a:lnTo>
                  <a:lnTo>
                    <a:pt x="165055" y="137509"/>
                  </a:lnTo>
                  <a:lnTo>
                    <a:pt x="170149" y="138646"/>
                  </a:lnTo>
                  <a:lnTo>
                    <a:pt x="172034" y="136762"/>
                  </a:lnTo>
                  <a:close/>
                </a:path>
                <a:path w="262890" h="262889">
                  <a:moveTo>
                    <a:pt x="225509" y="83289"/>
                  </a:moveTo>
                  <a:lnTo>
                    <a:pt x="198251" y="83289"/>
                  </a:lnTo>
                  <a:lnTo>
                    <a:pt x="198251" y="101436"/>
                  </a:lnTo>
                  <a:lnTo>
                    <a:pt x="147020" y="101436"/>
                  </a:lnTo>
                  <a:lnTo>
                    <a:pt x="143500" y="137190"/>
                  </a:lnTo>
                  <a:lnTo>
                    <a:pt x="148486" y="136782"/>
                  </a:lnTo>
                  <a:lnTo>
                    <a:pt x="172034" y="136762"/>
                  </a:lnTo>
                  <a:lnTo>
                    <a:pt x="225509" y="83289"/>
                  </a:lnTo>
                  <a:close/>
                </a:path>
              </a:pathLst>
            </a:custGeom>
            <a:solidFill>
              <a:srgbClr val="2B96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7">
            <a:extLst>
              <a:ext uri="{FF2B5EF4-FFF2-40B4-BE49-F238E27FC236}">
                <a16:creationId xmlns:a16="http://schemas.microsoft.com/office/drawing/2014/main" id="{8224A37C-E539-86C8-04F4-83A24081847E}"/>
              </a:ext>
            </a:extLst>
          </p:cNvPr>
          <p:cNvSpPr txBox="1"/>
          <p:nvPr/>
        </p:nvSpPr>
        <p:spPr>
          <a:xfrm>
            <a:off x="852627" y="2236369"/>
            <a:ext cx="5403733" cy="4443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nl-BE" sz="1400" b="1" i="1" dirty="0">
                <a:solidFill>
                  <a:srgbClr val="333333"/>
                </a:solidFill>
                <a:latin typeface="Calibri"/>
                <a:cs typeface="Calibri"/>
              </a:rPr>
              <a:t>*Indien u na deze stap een </a:t>
            </a:r>
            <a:r>
              <a:rPr lang="nl-BE" sz="1400" b="1" i="1">
                <a:solidFill>
                  <a:srgbClr val="333333"/>
                </a:solidFill>
                <a:latin typeface="Calibri"/>
                <a:cs typeface="Calibri"/>
              </a:rPr>
              <a:t>foutmelding ontvangt, </a:t>
            </a:r>
            <a:r>
              <a:rPr lang="nl-BE" sz="1400" b="1" i="1" dirty="0">
                <a:solidFill>
                  <a:srgbClr val="333333"/>
                </a:solidFill>
                <a:latin typeface="Calibri"/>
                <a:cs typeface="Calibri"/>
              </a:rPr>
              <a:t>dient u het nummer 1700 op te bellen om een </a:t>
            </a:r>
            <a:r>
              <a:rPr lang="nl-BE" sz="1400" b="1" i="1" u="sng" dirty="0">
                <a:solidFill>
                  <a:srgbClr val="333333"/>
                </a:solidFill>
                <a:latin typeface="Calibri"/>
                <a:cs typeface="Calibri"/>
              </a:rPr>
              <a:t>actieve </a:t>
            </a:r>
            <a:r>
              <a:rPr lang="nl-BE" sz="1400" b="1" i="1" dirty="0">
                <a:solidFill>
                  <a:srgbClr val="333333"/>
                </a:solidFill>
                <a:latin typeface="Calibri"/>
                <a:cs typeface="Calibri"/>
              </a:rPr>
              <a:t>werkrelatie aan te vragen.*</a:t>
            </a:r>
            <a:endParaRPr lang="nl-BE" sz="1400" b="1" i="1" dirty="0">
              <a:latin typeface="Calibri"/>
              <a:cs typeface="Calibr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EB49D5-C067-E7B3-EA18-92538FDD9B6A}"/>
              </a:ext>
            </a:extLst>
          </p:cNvPr>
          <p:cNvSpPr/>
          <p:nvPr/>
        </p:nvSpPr>
        <p:spPr>
          <a:xfrm>
            <a:off x="219355" y="64888"/>
            <a:ext cx="633272" cy="5645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4" name="Graphic 23" descr="Badge 1 with solid fill">
            <a:extLst>
              <a:ext uri="{FF2B5EF4-FFF2-40B4-BE49-F238E27FC236}">
                <a16:creationId xmlns:a16="http://schemas.microsoft.com/office/drawing/2014/main" id="{158EE833-0DB3-FCE3-AB60-B0448F919F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5049" y="44870"/>
            <a:ext cx="720000" cy="720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14BD4E79-F9D3-4211-CDF6-3844CE31C910}"/>
              </a:ext>
            </a:extLst>
          </p:cNvPr>
          <p:cNvSpPr/>
          <p:nvPr/>
        </p:nvSpPr>
        <p:spPr>
          <a:xfrm>
            <a:off x="241605" y="1371600"/>
            <a:ext cx="526735" cy="5288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7" name="Graphic 26" descr="Badge with solid fill">
            <a:extLst>
              <a:ext uri="{FF2B5EF4-FFF2-40B4-BE49-F238E27FC236}">
                <a16:creationId xmlns:a16="http://schemas.microsoft.com/office/drawing/2014/main" id="{0A1F0D59-D28B-D460-7B99-D72B43DD50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6182" y="1453109"/>
            <a:ext cx="720000" cy="7200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8C34329B-04BA-293C-A08D-57C75C1E0409}"/>
              </a:ext>
            </a:extLst>
          </p:cNvPr>
          <p:cNvSpPr/>
          <p:nvPr/>
        </p:nvSpPr>
        <p:spPr>
          <a:xfrm>
            <a:off x="241126" y="5419599"/>
            <a:ext cx="611501" cy="5425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66E3C72-4F1F-7E7D-B341-C804ECCBF709}"/>
              </a:ext>
            </a:extLst>
          </p:cNvPr>
          <p:cNvSpPr/>
          <p:nvPr/>
        </p:nvSpPr>
        <p:spPr>
          <a:xfrm>
            <a:off x="241126" y="4026939"/>
            <a:ext cx="602636" cy="6984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1A1375E-2B87-CBFE-B0A1-63AC83937913}"/>
              </a:ext>
            </a:extLst>
          </p:cNvPr>
          <p:cNvSpPr/>
          <p:nvPr/>
        </p:nvSpPr>
        <p:spPr>
          <a:xfrm>
            <a:off x="241126" y="2700439"/>
            <a:ext cx="527214" cy="5761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30" name="Graphic 29" descr="Badge 3 with solid fill">
            <a:extLst>
              <a:ext uri="{FF2B5EF4-FFF2-40B4-BE49-F238E27FC236}">
                <a16:creationId xmlns:a16="http://schemas.microsoft.com/office/drawing/2014/main" id="{8CAE31AA-641D-6E2F-88CE-BD17BF8F60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77581" y="2721785"/>
            <a:ext cx="720000" cy="720000"/>
          </a:xfrm>
          <a:prstGeom prst="rect">
            <a:avLst/>
          </a:prstGeom>
        </p:spPr>
      </p:pic>
      <p:pic>
        <p:nvPicPr>
          <p:cNvPr id="35" name="Graphic 34" descr="Badge 4 with solid fill">
            <a:extLst>
              <a:ext uri="{FF2B5EF4-FFF2-40B4-BE49-F238E27FC236}">
                <a16:creationId xmlns:a16="http://schemas.microsoft.com/office/drawing/2014/main" id="{DF846CFF-DD14-0BC4-BAB3-42828774B67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62064" y="4033851"/>
            <a:ext cx="720000" cy="720000"/>
          </a:xfrm>
          <a:prstGeom prst="rect">
            <a:avLst/>
          </a:prstGeom>
        </p:spPr>
      </p:pic>
      <p:pic>
        <p:nvPicPr>
          <p:cNvPr id="37" name="Graphic 36" descr="Badge 5 with solid fill">
            <a:extLst>
              <a:ext uri="{FF2B5EF4-FFF2-40B4-BE49-F238E27FC236}">
                <a16:creationId xmlns:a16="http://schemas.microsoft.com/office/drawing/2014/main" id="{0F443F87-7D3A-0263-0606-0BDD7748B89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55305" y="5395874"/>
            <a:ext cx="720000" cy="720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451A824-C6D0-9715-665E-BC3B0203F032}"/>
              </a:ext>
            </a:extLst>
          </p:cNvPr>
          <p:cNvSpPr/>
          <p:nvPr/>
        </p:nvSpPr>
        <p:spPr>
          <a:xfrm>
            <a:off x="7850991" y="404982"/>
            <a:ext cx="300695" cy="262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958675-233F-35DC-F846-42970F508551}"/>
              </a:ext>
            </a:extLst>
          </p:cNvPr>
          <p:cNvSpPr/>
          <p:nvPr/>
        </p:nvSpPr>
        <p:spPr>
          <a:xfrm>
            <a:off x="11569592" y="1636017"/>
            <a:ext cx="310515" cy="3098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BAF503A-657A-D9C0-2E6C-73BF7EACE410}"/>
              </a:ext>
            </a:extLst>
          </p:cNvPr>
          <p:cNvSpPr/>
          <p:nvPr/>
        </p:nvSpPr>
        <p:spPr>
          <a:xfrm>
            <a:off x="7008347" y="3474677"/>
            <a:ext cx="343642" cy="3067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94033A2-5E0B-2E6B-A827-2DCE834384A0}"/>
              </a:ext>
            </a:extLst>
          </p:cNvPr>
          <p:cNvSpPr/>
          <p:nvPr/>
        </p:nvSpPr>
        <p:spPr>
          <a:xfrm>
            <a:off x="11594187" y="5224646"/>
            <a:ext cx="310515" cy="252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38" name="Graphic 37" descr="Badge with solid fill">
            <a:extLst>
              <a:ext uri="{FF2B5EF4-FFF2-40B4-BE49-F238E27FC236}">
                <a16:creationId xmlns:a16="http://schemas.microsoft.com/office/drawing/2014/main" id="{BA49CBDD-D665-8FAE-4E52-78AEC787F61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678801" y="307572"/>
            <a:ext cx="576000" cy="576000"/>
          </a:xfrm>
          <a:prstGeom prst="rect">
            <a:avLst/>
          </a:prstGeom>
        </p:spPr>
      </p:pic>
      <p:pic>
        <p:nvPicPr>
          <p:cNvPr id="40" name="Graphic 39" descr="Badge 3 with solid fill">
            <a:extLst>
              <a:ext uri="{FF2B5EF4-FFF2-40B4-BE49-F238E27FC236}">
                <a16:creationId xmlns:a16="http://schemas.microsoft.com/office/drawing/2014/main" id="{568BD21A-4EE2-D444-F68F-77C6E01D942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420030" y="1487979"/>
            <a:ext cx="576000" cy="576000"/>
          </a:xfrm>
          <a:prstGeom prst="rect">
            <a:avLst/>
          </a:prstGeom>
        </p:spPr>
      </p:pic>
      <p:pic>
        <p:nvPicPr>
          <p:cNvPr id="42" name="Graphic 41" descr="Badge 4 with solid fill">
            <a:extLst>
              <a:ext uri="{FF2B5EF4-FFF2-40B4-BE49-F238E27FC236}">
                <a16:creationId xmlns:a16="http://schemas.microsoft.com/office/drawing/2014/main" id="{DAA29625-A5FB-DF22-D16B-4E350D5B716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904968" y="3351384"/>
            <a:ext cx="576000" cy="576000"/>
          </a:xfrm>
          <a:prstGeom prst="rect">
            <a:avLst/>
          </a:prstGeom>
        </p:spPr>
      </p:pic>
      <p:pic>
        <p:nvPicPr>
          <p:cNvPr id="44" name="Graphic 43" descr="Badge 5 with solid fill">
            <a:extLst>
              <a:ext uri="{FF2B5EF4-FFF2-40B4-BE49-F238E27FC236}">
                <a16:creationId xmlns:a16="http://schemas.microsoft.com/office/drawing/2014/main" id="{D2968525-AE0E-AE09-A126-5A1E0AB90FC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1461444" y="5062892"/>
            <a:ext cx="576000" cy="576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3311</TotalTime>
  <Words>90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Calibri</vt:lpstr>
      <vt:lpstr>Office Theme</vt:lpstr>
      <vt:lpstr>VO ID opzoeken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presentatie</dc:title>
  <dc:creator>Chris Knops</dc:creator>
  <cp:lastModifiedBy>Feroz, Faisal</cp:lastModifiedBy>
  <cp:revision>1</cp:revision>
  <dcterms:created xsi:type="dcterms:W3CDTF">2023-06-30T09:02:17Z</dcterms:created>
  <dcterms:modified xsi:type="dcterms:W3CDTF">2023-07-04T11:21:44Z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2022-03-25T00:00:00Z</vt:filetime>
  </property>
  <property fmtid="{D5CDD505-2E9C-101B-9397-08002B2CF9AE}" pid="3" name="Creator">
    <vt:lpwstr>Microsoft® PowerPoint® voor Microsoft 365</vt:lpwstr>
  </property>
  <property fmtid="{D5CDD505-2E9C-101B-9397-08002B2CF9AE}" pid="4" name="LastSaved">
    <vt:filetime>2023-06-30T00:00:00Z</vt:filetime>
  </property>
</Properties>
</file>