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725" r:id="rId6"/>
    <p:sldMasterId id="2147483760" r:id="rId7"/>
    <p:sldMasterId id="2147483848" r:id="rId8"/>
    <p:sldMasterId id="2147483648" r:id="rId9"/>
  </p:sldMasterIdLst>
  <p:notesMasterIdLst>
    <p:notesMasterId r:id="rId63"/>
  </p:notesMasterIdLst>
  <p:handoutMasterIdLst>
    <p:handoutMasterId r:id="rId64"/>
  </p:handoutMasterIdLst>
  <p:sldIdLst>
    <p:sldId id="265" r:id="rId10"/>
    <p:sldId id="424" r:id="rId11"/>
    <p:sldId id="3324" r:id="rId12"/>
    <p:sldId id="428" r:id="rId13"/>
    <p:sldId id="3323" r:id="rId14"/>
    <p:sldId id="3322" r:id="rId15"/>
    <p:sldId id="423" r:id="rId16"/>
    <p:sldId id="3291" r:id="rId17"/>
    <p:sldId id="426" r:id="rId18"/>
    <p:sldId id="435" r:id="rId19"/>
    <p:sldId id="434" r:id="rId20"/>
    <p:sldId id="433" r:id="rId21"/>
    <p:sldId id="432" r:id="rId22"/>
    <p:sldId id="431" r:id="rId23"/>
    <p:sldId id="430" r:id="rId24"/>
    <p:sldId id="3275" r:id="rId25"/>
    <p:sldId id="429" r:id="rId26"/>
    <p:sldId id="408" r:id="rId27"/>
    <p:sldId id="3287" r:id="rId28"/>
    <p:sldId id="3276" r:id="rId29"/>
    <p:sldId id="3277" r:id="rId30"/>
    <p:sldId id="3278" r:id="rId31"/>
    <p:sldId id="3279" r:id="rId32"/>
    <p:sldId id="3280" r:id="rId33"/>
    <p:sldId id="3281" r:id="rId34"/>
    <p:sldId id="3282" r:id="rId35"/>
    <p:sldId id="3283" r:id="rId36"/>
    <p:sldId id="3284" r:id="rId37"/>
    <p:sldId id="3285" r:id="rId38"/>
    <p:sldId id="3288" r:id="rId39"/>
    <p:sldId id="3289" r:id="rId40"/>
    <p:sldId id="3290" r:id="rId41"/>
    <p:sldId id="3316" r:id="rId42"/>
    <p:sldId id="3325" r:id="rId43"/>
    <p:sldId id="3317" r:id="rId44"/>
    <p:sldId id="3314" r:id="rId45"/>
    <p:sldId id="3313" r:id="rId46"/>
    <p:sldId id="3312" r:id="rId47"/>
    <p:sldId id="3311" r:id="rId48"/>
    <p:sldId id="3326" r:id="rId49"/>
    <p:sldId id="3309" r:id="rId50"/>
    <p:sldId id="3318" r:id="rId51"/>
    <p:sldId id="3327" r:id="rId52"/>
    <p:sldId id="3307" r:id="rId53"/>
    <p:sldId id="3306" r:id="rId54"/>
    <p:sldId id="3305" r:id="rId55"/>
    <p:sldId id="3302" r:id="rId56"/>
    <p:sldId id="3320" r:id="rId57"/>
    <p:sldId id="3293" r:id="rId58"/>
    <p:sldId id="3321" r:id="rId59"/>
    <p:sldId id="393" r:id="rId60"/>
    <p:sldId id="401" r:id="rId61"/>
    <p:sldId id="409" r:id="rId62"/>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ndara" panose="020E0502030303020204" pitchFamily="34" charset="0"/>
      <p:regular r:id="rId71"/>
      <p:bold r:id="rId72"/>
      <p:italic r:id="rId73"/>
      <p:boldItalic r:id="rId74"/>
    </p:embeddedFont>
    <p:embeddedFont>
      <p:font typeface="Corbel" panose="020B0503020204020204" pitchFamily="34" charset="0"/>
      <p:regular r:id="rId75"/>
      <p:bold r:id="rId76"/>
      <p:italic r:id="rId77"/>
      <p:boldItalic r:id="rId78"/>
    </p:embeddedFont>
    <p:embeddedFont>
      <p:font typeface="Flanders Art Sans" panose="020B0604020202020204" charset="0"/>
      <p:regular r:id="rId79"/>
      <p:bold r:id="rId80"/>
      <p:italic r:id="rId81"/>
      <p:boldItalic r:id="rId82"/>
    </p:embeddedFont>
    <p:embeddedFont>
      <p:font typeface="FlandersArtSans-Bold" panose="020B0604020202020204" charset="0"/>
      <p:bold r:id="rId83"/>
    </p:embeddedFont>
    <p:embeddedFont>
      <p:font typeface="FlandersArtSans-Regular" panose="00000500000000000000" charset="0"/>
      <p:regular r:id="rId84"/>
    </p:embeddedFont>
    <p:embeddedFont>
      <p:font typeface="Lato" panose="020F0502020204030203" pitchFamily="34" charset="0"/>
      <p:regular r:id="rId85"/>
      <p:bold r:id="rId86"/>
      <p:italic r:id="rId87"/>
      <p:boldItalic r:id="rId88"/>
    </p:embeddedFont>
    <p:embeddedFont>
      <p:font typeface="Segoe UI" panose="020B0502040204020203" pitchFamily="34" charset="0"/>
      <p:regular r:id="rId89"/>
      <p:bold r:id="rId90"/>
      <p:italic r:id="rId91"/>
      <p:boldItalic r:id="rId9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809EE-25CA-1D39-404A-57EA762308EC}" v="153" dt="2023-06-22T13:28:50.370"/>
    <p1510:client id="{0A24415D-3440-432E-857C-B0B3BCE49793}" v="594" dt="2023-06-20T14:55:13.765"/>
    <p1510:client id="{0EA5CF82-8359-8E12-64DF-4C38C005DD80}" v="154" dt="2023-06-23T07:49:41.282"/>
    <p1510:client id="{12CE1572-4A2C-8C87-695E-25587D46F463}" v="43" dt="2023-06-25T10:10:35.165"/>
    <p1510:client id="{18A49979-AA30-3D57-4EBB-0C21BA01E129}" v="27" dt="2023-06-23T07:12:49.616"/>
    <p1510:client id="{1D15E049-0767-4614-817C-71BD19CFEDFB}" v="729" dt="2023-06-22T08:32:38.121"/>
    <p1510:client id="{39F9942D-78B7-2810-F3AC-A46B4731D7A9}" v="555" dt="2023-06-22T16:00:22.696"/>
    <p1510:client id="{3D22E1B9-532F-FF28-A493-3FDEB6FEB5AC}" v="162" dt="2023-06-23T08:11:07.393"/>
    <p1510:client id="{51345CE4-5D0E-EA2F-ED48-289AC521E00E}" v="215" dt="2023-06-22T10:15:04.280"/>
    <p1510:client id="{5FF1BACE-E22C-ABB0-2EC3-16EF4F404671}" v="17" dt="2023-06-26T19:04:21.650"/>
    <p1510:client id="{7D3BD665-2C26-5263-01AA-EF22D27C7824}" v="84" dt="2023-06-25T19:14:44.197"/>
    <p1510:client id="{806A23D8-7218-15A1-423E-BC08F7953AC5}" v="68" dt="2023-06-20T14:32:33.444"/>
    <p1510:client id="{87E9A1CE-82D7-4F90-9DE0-3E6FC1677703}" v="4" dt="2023-06-20T14:10:01.628"/>
    <p1510:client id="{8EE25AFD-DB51-1F95-0578-01C12EC9ED92}" v="32" dt="2023-06-22T11:36:48.092"/>
    <p1510:client id="{9BFF0FBA-0440-3386-8553-F072D9C4180F}" v="2" dt="2023-06-23T07:48:45.347"/>
    <p1510:client id="{9DA2E3B9-5F22-A15D-897F-E4828FC7EFB5}" v="59" dt="2023-06-27T06:42:02.509"/>
    <p1510:client id="{9F89ACE0-EB96-DF94-E27A-1C5CD66B08A1}" v="2" dt="2023-06-26T17:03:43.301"/>
    <p1510:client id="{A1EB34E0-ADF8-E621-54EA-D281177EBF90}" v="51" dt="2023-06-19T17:16:08.174"/>
    <p1510:client id="{BD757E98-0833-19E4-B718-1A6AC20FE64F}" v="98" dt="2023-06-26T18:55:48.608"/>
    <p1510:client id="{C56B37A9-321A-72BF-B31D-86D8645B62F3}" v="14" dt="2023-06-20T14:06:58.961"/>
    <p1510:client id="{D1A3641A-4CD6-D37E-3A4D-5BC61E3BBE49}" v="216" dt="2023-06-23T10:31:52.233"/>
    <p1510:client id="{DCCB89AB-F9F6-4D34-8990-BCD0720F2DA7}" v="391" dt="2023-06-26T07:13:55.715"/>
    <p1510:client id="{EE11CF60-7061-33F5-CCDB-D539CA64C5F2}" v="45" dt="2023-06-26T12:30:28.832"/>
    <p1510:client id="{F4C9868C-253C-81E9-41F5-896DC5F114C2}" v="22" dt="2023-06-23T17:08:40.051"/>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2.xml"/><Relationship Id="rId90" Type="http://schemas.openxmlformats.org/officeDocument/2006/relationships/font" Target="fonts/font26.fntdata"/><Relationship Id="rId95"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handoutMaster" Target="handoutMasters/handout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2.fntdata"/><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2.xml"/><Relationship Id="rId82" Type="http://schemas.openxmlformats.org/officeDocument/2006/relationships/font" Target="fonts/font1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3.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8.fntdata"/><Relationship Id="rId93" Type="http://schemas.openxmlformats.org/officeDocument/2006/relationships/commentAuthors" Target="commentAuthors.xml"/><Relationship Id="rId9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26-6-2023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26/06/2023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C5768A-00EE-8F1D-CC0B-28987A6128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D18B93-EB8A-2427-4A62-D848BF06FDAD}"/>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E392BD76-528A-2EE9-5D3A-7653D8868081}"/>
              </a:ext>
            </a:extLst>
          </p:cNvPr>
          <p:cNvSpPr txBox="1">
            <a:spLocks noGrp="1"/>
          </p:cNvSpPr>
          <p:nvPr>
            <p:ph type="sldNum" sz="quarter" idx="8"/>
          </p:nvPr>
        </p:nvSpPr>
        <p:spPr/>
        <p:txBody>
          <a:bodyPr/>
          <a:lstStyle/>
          <a:p>
            <a:pPr lvl="0"/>
            <a:fld id="{52322483-69B1-44AA-9D81-9056BE529E14}" type="slidenum">
              <a:t>14</a:t>
            </a:fld>
            <a:endParaRPr lang="nl-BE"/>
          </a:p>
        </p:txBody>
      </p:sp>
    </p:spTree>
    <p:extLst>
      <p:ext uri="{BB962C8B-B14F-4D97-AF65-F5344CB8AC3E}">
        <p14:creationId xmlns:p14="http://schemas.microsoft.com/office/powerpoint/2010/main" val="89660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C998A8-DBEA-E66B-D877-FEB5E5092A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93B945-3D59-DD4E-DF89-CD91DBE0FC68}"/>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8620B6F3-8612-9980-59C3-D81FB8465D4A}"/>
              </a:ext>
            </a:extLst>
          </p:cNvPr>
          <p:cNvSpPr txBox="1">
            <a:spLocks noGrp="1"/>
          </p:cNvSpPr>
          <p:nvPr>
            <p:ph type="sldNum" sz="quarter" idx="8"/>
          </p:nvPr>
        </p:nvSpPr>
        <p:spPr/>
        <p:txBody>
          <a:bodyPr/>
          <a:lstStyle/>
          <a:p>
            <a:pPr lvl="0"/>
            <a:fld id="{2134605A-5A7E-442E-9855-29D75188DBEB}" type="slidenum">
              <a:t>15</a:t>
            </a:fld>
            <a:endParaRPr lang="nl-B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C998A8-DBEA-E66B-D877-FEB5E5092A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93B945-3D59-DD4E-DF89-CD91DBE0FC68}"/>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8620B6F3-8612-9980-59C3-D81FB8465D4A}"/>
              </a:ext>
            </a:extLst>
          </p:cNvPr>
          <p:cNvSpPr txBox="1">
            <a:spLocks noGrp="1"/>
          </p:cNvSpPr>
          <p:nvPr>
            <p:ph type="sldNum" sz="quarter" idx="8"/>
          </p:nvPr>
        </p:nvSpPr>
        <p:spPr/>
        <p:txBody>
          <a:bodyPr/>
          <a:lstStyle/>
          <a:p>
            <a:pPr lvl="0"/>
            <a:fld id="{2134605A-5A7E-442E-9855-29D75188DBEB}" type="slidenum">
              <a:t>16</a:t>
            </a:fld>
            <a:endParaRPr lang="nl-BE"/>
          </a:p>
        </p:txBody>
      </p:sp>
    </p:spTree>
    <p:extLst>
      <p:ext uri="{BB962C8B-B14F-4D97-AF65-F5344CB8AC3E}">
        <p14:creationId xmlns:p14="http://schemas.microsoft.com/office/powerpoint/2010/main" val="118711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59AAAA-B411-D481-CA5C-B571859FE5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10D3C7-B579-313A-C76E-FCDE225FA82E}"/>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89DC529D-4CEB-4ACE-A1E4-A5B6182BF2EC}"/>
              </a:ext>
            </a:extLst>
          </p:cNvPr>
          <p:cNvSpPr txBox="1">
            <a:spLocks noGrp="1"/>
          </p:cNvSpPr>
          <p:nvPr>
            <p:ph type="sldNum" sz="quarter" idx="8"/>
          </p:nvPr>
        </p:nvSpPr>
        <p:spPr/>
        <p:txBody>
          <a:bodyPr/>
          <a:lstStyle/>
          <a:p>
            <a:pPr lvl="0"/>
            <a:fld id="{F88A1D06-6DC5-4224-81B5-07ED06370D40}" type="slidenum">
              <a:t>17</a:t>
            </a:fld>
            <a:endParaRPr lang="nl-BE"/>
          </a:p>
        </p:txBody>
      </p:sp>
    </p:spTree>
    <p:extLst>
      <p:ext uri="{BB962C8B-B14F-4D97-AF65-F5344CB8AC3E}">
        <p14:creationId xmlns:p14="http://schemas.microsoft.com/office/powerpoint/2010/main" val="192558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9738" y="1254125"/>
            <a:ext cx="6010275" cy="3381375"/>
          </a:xfrm>
        </p:spPr>
      </p:sp>
      <p:sp>
        <p:nvSpPr>
          <p:cNvPr id="3" name="Tijdelijke aanduiding voor notities 2"/>
          <p:cNvSpPr>
            <a:spLocks noGrp="1"/>
          </p:cNvSpPr>
          <p:nvPr>
            <p:ph type="body" idx="1"/>
          </p:nvPr>
        </p:nvSpPr>
        <p:spPr/>
        <p:txBody>
          <a:bodyPr>
            <a:normAutofit/>
          </a:bodyPr>
          <a:lstStyle/>
          <a:p>
            <a:r>
              <a:rPr lang="nl-BE" sz="800"/>
              <a:t>Goeiemorgen iedereen, ik ben </a:t>
            </a:r>
            <a:r>
              <a:rPr lang="nl-BE" sz="800" err="1"/>
              <a:t>Jessy</a:t>
            </a:r>
            <a:r>
              <a:rPr lang="nl-BE" sz="800"/>
              <a:t> Van </a:t>
            </a:r>
            <a:r>
              <a:rPr lang="nl-BE" sz="800" err="1"/>
              <a:t>Dousselaere</a:t>
            </a:r>
            <a:r>
              <a:rPr lang="nl-BE" sz="800"/>
              <a:t>. Samen met mijn collega Hilde Verbeke van HR beleid hebben we een hernieuwd beleidskader aanwezigheid binnen de Vlaamse overheid opgesteld. Het beleidskader is </a:t>
            </a:r>
            <a:r>
              <a:rPr lang="nl-BE" sz="800" err="1"/>
              <a:t>evidence</a:t>
            </a:r>
            <a:r>
              <a:rPr lang="nl-BE" sz="800"/>
              <a:t> </a:t>
            </a:r>
            <a:r>
              <a:rPr lang="nl-BE" sz="800" err="1"/>
              <a:t>based</a:t>
            </a:r>
            <a:r>
              <a:rPr lang="nl-BE" sz="800"/>
              <a:t> uitgebouwd en bekijkt aanwezigheid en ziekteafwezigheid vanuit een breder perspectief en legt de link met welzijns- en </a:t>
            </a:r>
            <a:r>
              <a:rPr lang="nl-BE" sz="800" err="1"/>
              <a:t>reïntegratiebeleid</a:t>
            </a:r>
            <a:r>
              <a:rPr lang="nl-BE" sz="800"/>
              <a:t>. </a:t>
            </a:r>
          </a:p>
        </p:txBody>
      </p:sp>
      <p:sp>
        <p:nvSpPr>
          <p:cNvPr id="4" name="Tijdelijke aanduiding voor dianummer 3"/>
          <p:cNvSpPr>
            <a:spLocks noGrp="1"/>
          </p:cNvSpPr>
          <p:nvPr>
            <p:ph type="sldNum" sz="quarter" idx="10"/>
          </p:nvPr>
        </p:nvSpPr>
        <p:spPr/>
        <p:txBody>
          <a:bodyPr/>
          <a:lstStyle/>
          <a:p>
            <a:pPr defTabSz="966315">
              <a:defRPr/>
            </a:pPr>
            <a:fld id="{A15A0D9C-0CD0-4097-81EC-9B83965EC080}" type="slidenum">
              <a:rPr lang="nl-BE">
                <a:solidFill>
                  <a:prstClr val="black"/>
                </a:solidFill>
                <a:latin typeface="Calibri"/>
              </a:rPr>
              <a:pPr defTabSz="966315">
                <a:defRPr/>
              </a:pPr>
              <a:t>33</a:t>
            </a:fld>
            <a:endParaRPr lang="nl-BE">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Jullie </a:t>
            </a:r>
            <a:r>
              <a:rPr lang="en-US" err="1">
                <a:cs typeface="Calibri"/>
              </a:rPr>
              <a:t>hebben</a:t>
            </a:r>
            <a:r>
              <a:rPr lang="en-US">
                <a:cs typeface="Calibri"/>
              </a:rPr>
              <a:t> </a:t>
            </a:r>
            <a:r>
              <a:rPr lang="en-US" err="1">
                <a:cs typeface="Calibri"/>
              </a:rPr>
              <a:t>vorige</a:t>
            </a:r>
            <a:r>
              <a:rPr lang="en-US">
                <a:cs typeface="Calibri"/>
              </a:rPr>
              <a:t> week </a:t>
            </a:r>
            <a:r>
              <a:rPr lang="en-US" err="1">
                <a:cs typeface="Calibri"/>
              </a:rPr>
              <a:t>ongetwijfeld</a:t>
            </a:r>
            <a:r>
              <a:rPr lang="en-US">
                <a:cs typeface="Calibri"/>
              </a:rPr>
              <a:t> </a:t>
            </a:r>
            <a:r>
              <a:rPr lang="en-US" err="1">
                <a:cs typeface="Calibri"/>
              </a:rPr>
              <a:t>ook</a:t>
            </a:r>
            <a:r>
              <a:rPr lang="en-US">
                <a:cs typeface="Calibri"/>
              </a:rPr>
              <a:t> </a:t>
            </a:r>
            <a:r>
              <a:rPr lang="en-US" err="1">
                <a:cs typeface="Calibri"/>
              </a:rPr>
              <a:t>dit</a:t>
            </a:r>
            <a:r>
              <a:rPr lang="en-US">
                <a:cs typeface="Calibri"/>
              </a:rPr>
              <a:t> </a:t>
            </a:r>
            <a:r>
              <a:rPr lang="en-US" err="1">
                <a:cs typeface="Calibri"/>
              </a:rPr>
              <a:t>artikel</a:t>
            </a:r>
            <a:r>
              <a:rPr lang="en-US">
                <a:cs typeface="Calibri"/>
              </a:rPr>
              <a:t> in de media </a:t>
            </a:r>
            <a:r>
              <a:rPr lang="en-US" err="1">
                <a:cs typeface="Calibri"/>
              </a:rPr>
              <a:t>gezien</a:t>
            </a:r>
            <a:r>
              <a:rPr lang="en-US">
                <a:cs typeface="Calibri"/>
              </a:rPr>
              <a:t>. </a:t>
            </a:r>
          </a:p>
          <a:p>
            <a:r>
              <a:rPr lang="en-US">
                <a:cs typeface="Calibri"/>
              </a:rPr>
              <a:t>Het </a:t>
            </a:r>
            <a:r>
              <a:rPr lang="en-US" err="1">
                <a:cs typeface="Calibri"/>
              </a:rPr>
              <a:t>zal</a:t>
            </a:r>
            <a:r>
              <a:rPr lang="en-US">
                <a:cs typeface="Calibri"/>
              </a:rPr>
              <a:t> </a:t>
            </a:r>
            <a:r>
              <a:rPr lang="en-US" err="1">
                <a:cs typeface="Calibri"/>
              </a:rPr>
              <a:t>belangrijk</a:t>
            </a:r>
            <a:r>
              <a:rPr lang="en-US">
                <a:cs typeface="Calibri"/>
              </a:rPr>
              <a:t> </a:t>
            </a:r>
            <a:r>
              <a:rPr lang="en-US" err="1">
                <a:cs typeface="Calibri"/>
              </a:rPr>
              <a:t>zijn</a:t>
            </a:r>
            <a:r>
              <a:rPr lang="en-US">
                <a:cs typeface="Calibri"/>
              </a:rPr>
              <a:t> om </a:t>
            </a:r>
            <a:r>
              <a:rPr lang="en-US" err="1">
                <a:cs typeface="Calibri"/>
              </a:rPr>
              <a:t>anders</a:t>
            </a:r>
            <a:r>
              <a:rPr lang="en-US">
                <a:cs typeface="Calibri"/>
              </a:rPr>
              <a:t> </a:t>
            </a:r>
            <a:r>
              <a:rPr lang="en-US" err="1">
                <a:cs typeface="Calibri"/>
              </a:rPr>
              <a:t>te</a:t>
            </a:r>
            <a:r>
              <a:rPr lang="en-US">
                <a:cs typeface="Calibri"/>
              </a:rPr>
              <a:t> </a:t>
            </a:r>
            <a:r>
              <a:rPr lang="en-US" err="1">
                <a:cs typeface="Calibri"/>
              </a:rPr>
              <a:t>kijken</a:t>
            </a:r>
            <a:r>
              <a:rPr lang="en-US">
                <a:cs typeface="Calibri"/>
              </a:rPr>
              <a:t> </a:t>
            </a:r>
            <a:r>
              <a:rPr lang="en-US" err="1">
                <a:cs typeface="Calibri"/>
              </a:rPr>
              <a:t>naar</a:t>
            </a:r>
            <a:r>
              <a:rPr lang="en-US">
                <a:cs typeface="Calibri"/>
              </a:rPr>
              <a:t> </a:t>
            </a:r>
            <a:r>
              <a:rPr lang="en-US" err="1">
                <a:cs typeface="Calibri"/>
              </a:rPr>
              <a:t>welzijn</a:t>
            </a:r>
            <a:r>
              <a:rPr lang="en-US">
                <a:cs typeface="Calibri"/>
              </a:rPr>
              <a:t> </a:t>
            </a:r>
            <a:r>
              <a:rPr lang="en-US" err="1">
                <a:cs typeface="Calibri"/>
              </a:rPr>
              <a:t>en</a:t>
            </a:r>
            <a:r>
              <a:rPr lang="en-US">
                <a:cs typeface="Calibri"/>
              </a:rPr>
              <a:t> </a:t>
            </a:r>
            <a:r>
              <a:rPr lang="en-US" err="1">
                <a:cs typeface="Calibri"/>
              </a:rPr>
              <a:t>ziekte</a:t>
            </a:r>
            <a:r>
              <a:rPr lang="en-US">
                <a:cs typeface="Calibri"/>
              </a:rPr>
              <a:t>, </a:t>
            </a:r>
            <a:r>
              <a:rPr lang="en-US" err="1">
                <a:cs typeface="Calibri"/>
              </a:rPr>
              <a:t>waarbij</a:t>
            </a:r>
            <a:r>
              <a:rPr lang="en-US">
                <a:cs typeface="Calibri"/>
              </a:rPr>
              <a:t> we </a:t>
            </a:r>
            <a:r>
              <a:rPr lang="en-US" err="1">
                <a:cs typeface="Calibri"/>
              </a:rPr>
              <a:t>nog</a:t>
            </a:r>
            <a:r>
              <a:rPr lang="en-US">
                <a:cs typeface="Calibri"/>
              </a:rPr>
              <a:t> </a:t>
            </a:r>
            <a:r>
              <a:rPr lang="en-US" err="1">
                <a:cs typeface="Calibri"/>
              </a:rPr>
              <a:t>veel</a:t>
            </a:r>
            <a:r>
              <a:rPr lang="en-US">
                <a:cs typeface="Calibri"/>
              </a:rPr>
              <a:t> </a:t>
            </a:r>
            <a:r>
              <a:rPr lang="en-US" err="1">
                <a:cs typeface="Calibri"/>
              </a:rPr>
              <a:t>meer</a:t>
            </a:r>
            <a:r>
              <a:rPr lang="en-US">
                <a:cs typeface="Calibri"/>
              </a:rPr>
              <a:t> </a:t>
            </a:r>
            <a:r>
              <a:rPr lang="en-US" err="1">
                <a:cs typeface="Calibri"/>
              </a:rPr>
              <a:t>preventief</a:t>
            </a:r>
            <a:r>
              <a:rPr lang="en-US">
                <a:cs typeface="Calibri"/>
              </a:rPr>
              <a:t> </a:t>
            </a:r>
            <a:r>
              <a:rPr lang="en-US" err="1">
                <a:cs typeface="Calibri"/>
              </a:rPr>
              <a:t>proberen</a:t>
            </a:r>
            <a:r>
              <a:rPr lang="en-US">
                <a:cs typeface="Calibri"/>
              </a:rPr>
              <a:t> </a:t>
            </a:r>
            <a:r>
              <a:rPr lang="en-US" err="1">
                <a:cs typeface="Calibri"/>
              </a:rPr>
              <a:t>te</a:t>
            </a:r>
            <a:r>
              <a:rPr lang="en-US">
                <a:cs typeface="Calibri"/>
              </a:rPr>
              <a:t> </a:t>
            </a:r>
            <a:r>
              <a:rPr lang="en-US" err="1">
                <a:cs typeface="Calibri"/>
              </a:rPr>
              <a:t>werken</a:t>
            </a:r>
            <a:r>
              <a:rPr lang="en-US">
                <a:cs typeface="Calibri"/>
              </a:rPr>
              <a:t> </a:t>
            </a:r>
            <a:r>
              <a:rPr lang="en-US" err="1">
                <a:cs typeface="Calibri"/>
              </a:rPr>
              <a:t>en</a:t>
            </a:r>
            <a:r>
              <a:rPr lang="en-US">
                <a:cs typeface="Calibri"/>
              </a:rPr>
              <a:t> </a:t>
            </a:r>
            <a:r>
              <a:rPr lang="en-US" err="1">
                <a:cs typeface="Calibri"/>
              </a:rPr>
              <a:t>als</a:t>
            </a:r>
            <a:r>
              <a:rPr lang="en-US">
                <a:cs typeface="Calibri"/>
              </a:rPr>
              <a:t> </a:t>
            </a:r>
            <a:r>
              <a:rPr lang="en-US" err="1">
                <a:cs typeface="Calibri"/>
              </a:rPr>
              <a:t>mensen</a:t>
            </a:r>
            <a:r>
              <a:rPr lang="en-US">
                <a:cs typeface="Calibri"/>
              </a:rPr>
              <a:t> </a:t>
            </a:r>
            <a:r>
              <a:rPr lang="en-US" err="1">
                <a:cs typeface="Calibri"/>
              </a:rPr>
              <a:t>ziek</a:t>
            </a:r>
            <a:r>
              <a:rPr lang="en-US">
                <a:cs typeface="Calibri"/>
              </a:rPr>
              <a:t> </a:t>
            </a:r>
            <a:r>
              <a:rPr lang="en-US" err="1">
                <a:cs typeface="Calibri"/>
              </a:rPr>
              <a:t>zijn</a:t>
            </a:r>
            <a:r>
              <a:rPr lang="en-US">
                <a:cs typeface="Calibri"/>
              </a:rPr>
              <a:t> </a:t>
            </a:r>
            <a:r>
              <a:rPr lang="en-US" err="1">
                <a:cs typeface="Calibri"/>
              </a:rPr>
              <a:t>daar</a:t>
            </a:r>
            <a:r>
              <a:rPr lang="en-US">
                <a:cs typeface="Calibri"/>
              </a:rPr>
              <a:t> </a:t>
            </a:r>
            <a:r>
              <a:rPr lang="en-US" err="1">
                <a:cs typeface="Calibri"/>
              </a:rPr>
              <a:t>niet</a:t>
            </a:r>
            <a:r>
              <a:rPr lang="en-US">
                <a:cs typeface="Calibri"/>
              </a:rPr>
              <a:t> </a:t>
            </a:r>
            <a:r>
              <a:rPr lang="en-US" err="1">
                <a:cs typeface="Calibri"/>
              </a:rPr>
              <a:t>binair</a:t>
            </a:r>
            <a:r>
              <a:rPr lang="en-US">
                <a:cs typeface="Calibri"/>
              </a:rPr>
              <a:t> </a:t>
            </a:r>
            <a:r>
              <a:rPr lang="en-US" err="1">
                <a:cs typeface="Calibri"/>
              </a:rPr>
              <a:t>naar</a:t>
            </a:r>
            <a:r>
              <a:rPr lang="en-US">
                <a:cs typeface="Calibri"/>
              </a:rPr>
              <a:t> de </a:t>
            </a:r>
            <a:r>
              <a:rPr lang="en-US" err="1">
                <a:cs typeface="Calibri"/>
              </a:rPr>
              <a:t>kijken</a:t>
            </a:r>
            <a:r>
              <a:rPr lang="en-US">
                <a:cs typeface="Calibri"/>
              </a:rPr>
              <a:t> (je bent of </a:t>
            </a:r>
            <a:r>
              <a:rPr lang="en-US" err="1">
                <a:cs typeface="Calibri"/>
              </a:rPr>
              <a:t>ziek</a:t>
            </a:r>
            <a:r>
              <a:rPr lang="en-US">
                <a:cs typeface="Calibri"/>
              </a:rPr>
              <a:t> of je </a:t>
            </a:r>
            <a:r>
              <a:rPr lang="en-US" err="1">
                <a:cs typeface="Calibri"/>
              </a:rPr>
              <a:t>kan</a:t>
            </a:r>
            <a:r>
              <a:rPr lang="en-US">
                <a:cs typeface="Calibri"/>
              </a:rPr>
              <a:t> </a:t>
            </a:r>
            <a:r>
              <a:rPr lang="en-US" err="1">
                <a:cs typeface="Calibri"/>
              </a:rPr>
              <a:t>werken</a:t>
            </a:r>
            <a:r>
              <a:rPr lang="en-US">
                <a:cs typeface="Calibri"/>
              </a:rPr>
              <a:t>, er </a:t>
            </a:r>
            <a:r>
              <a:rPr lang="en-US" err="1">
                <a:cs typeface="Calibri"/>
              </a:rPr>
              <a:t>zijn</a:t>
            </a:r>
            <a:r>
              <a:rPr lang="en-US">
                <a:cs typeface="Calibri"/>
              </a:rPr>
              <a:t> </a:t>
            </a:r>
            <a:r>
              <a:rPr lang="en-US" err="1">
                <a:cs typeface="Calibri"/>
              </a:rPr>
              <a:t>veel</a:t>
            </a:r>
            <a:r>
              <a:rPr lang="en-US">
                <a:cs typeface="Calibri"/>
              </a:rPr>
              <a:t> </a:t>
            </a:r>
            <a:r>
              <a:rPr lang="en-US" err="1">
                <a:cs typeface="Calibri"/>
              </a:rPr>
              <a:t>tussenstadia</a:t>
            </a:r>
            <a:r>
              <a:rPr lang="en-US">
                <a:cs typeface="Calibri"/>
              </a:rPr>
              <a:t>).</a:t>
            </a:r>
          </a:p>
          <a:p>
            <a:r>
              <a:rPr lang="en-US">
                <a:cs typeface="Calibri"/>
              </a:rPr>
              <a:t>In het </a:t>
            </a:r>
            <a:r>
              <a:rPr lang="en-US" err="1">
                <a:cs typeface="Calibri"/>
              </a:rPr>
              <a:t>boek</a:t>
            </a:r>
            <a:r>
              <a:rPr lang="en-US">
                <a:cs typeface="Calibri"/>
              </a:rPr>
              <a:t> van Marc Noppe '</a:t>
            </a:r>
            <a:r>
              <a:rPr lang="en-US" err="1">
                <a:cs typeface="Calibri"/>
              </a:rPr>
              <a:t>Gewoon</a:t>
            </a:r>
            <a:r>
              <a:rPr lang="en-US">
                <a:cs typeface="Calibri"/>
              </a:rPr>
              <a:t> Anders' </a:t>
            </a:r>
            <a:r>
              <a:rPr lang="en-US" err="1">
                <a:cs typeface="Calibri"/>
              </a:rPr>
              <a:t>stelt</a:t>
            </a:r>
            <a:r>
              <a:rPr lang="en-US">
                <a:cs typeface="Calibri"/>
              </a:rPr>
              <a:t> </a:t>
            </a:r>
            <a:r>
              <a:rPr lang="en-US" err="1">
                <a:cs typeface="Calibri"/>
              </a:rPr>
              <a:t>hij</a:t>
            </a:r>
            <a:r>
              <a:rPr lang="en-US">
                <a:cs typeface="Calibri"/>
              </a:rPr>
              <a:t> </a:t>
            </a:r>
            <a:r>
              <a:rPr lang="en-US" err="1">
                <a:cs typeface="Calibri"/>
              </a:rPr>
              <a:t>ook</a:t>
            </a:r>
            <a:r>
              <a:rPr lang="en-US">
                <a:cs typeface="Calibri"/>
              </a:rPr>
              <a:t> </a:t>
            </a:r>
            <a:r>
              <a:rPr lang="en-US" err="1">
                <a:cs typeface="Calibri"/>
              </a:rPr>
              <a:t>dat</a:t>
            </a:r>
            <a:r>
              <a:rPr lang="en-US">
                <a:cs typeface="Calibri"/>
              </a:rPr>
              <a:t> we in </a:t>
            </a:r>
            <a:r>
              <a:rPr lang="en-US" err="1">
                <a:cs typeface="Calibri"/>
              </a:rPr>
              <a:t>België</a:t>
            </a:r>
            <a:r>
              <a:rPr lang="en-US">
                <a:cs typeface="Calibri"/>
              </a:rPr>
              <a:t> maar 2% van </a:t>
            </a:r>
            <a:r>
              <a:rPr lang="en-US" err="1">
                <a:cs typeface="Calibri"/>
              </a:rPr>
              <a:t>ons</a:t>
            </a:r>
            <a:r>
              <a:rPr lang="en-US">
                <a:cs typeface="Calibri"/>
              </a:rPr>
              <a:t> budget </a:t>
            </a:r>
            <a:r>
              <a:rPr lang="en-US" err="1">
                <a:cs typeface="Calibri"/>
              </a:rPr>
              <a:t>aan</a:t>
            </a:r>
            <a:r>
              <a:rPr lang="en-US">
                <a:cs typeface="Calibri"/>
              </a:rPr>
              <a:t> </a:t>
            </a:r>
            <a:r>
              <a:rPr lang="en-US" err="1">
                <a:cs typeface="Calibri"/>
              </a:rPr>
              <a:t>preventieve</a:t>
            </a:r>
            <a:r>
              <a:rPr lang="en-US">
                <a:cs typeface="Calibri"/>
              </a:rPr>
              <a:t> </a:t>
            </a:r>
            <a:r>
              <a:rPr lang="en-US" err="1">
                <a:cs typeface="Calibri"/>
              </a:rPr>
              <a:t>geneeskunde</a:t>
            </a:r>
            <a:r>
              <a:rPr lang="en-US">
                <a:cs typeface="Calibri"/>
              </a:rPr>
              <a:t> </a:t>
            </a:r>
            <a:r>
              <a:rPr lang="en-US" err="1">
                <a:cs typeface="Calibri"/>
              </a:rPr>
              <a:t>besteden</a:t>
            </a:r>
            <a:r>
              <a:rPr lang="en-US">
                <a:cs typeface="Calibri"/>
              </a:rPr>
              <a:t>. We </a:t>
            </a:r>
            <a:r>
              <a:rPr lang="en-US" err="1">
                <a:cs typeface="Calibri"/>
              </a:rPr>
              <a:t>geven</a:t>
            </a:r>
            <a:r>
              <a:rPr lang="en-US">
                <a:cs typeface="Calibri"/>
              </a:rPr>
              <a:t> </a:t>
            </a:r>
            <a:r>
              <a:rPr lang="en-US" err="1">
                <a:cs typeface="Calibri"/>
              </a:rPr>
              <a:t>mensen</a:t>
            </a:r>
            <a:r>
              <a:rPr lang="en-US">
                <a:cs typeface="Calibri"/>
              </a:rPr>
              <a:t> </a:t>
            </a:r>
            <a:r>
              <a:rPr lang="en-US" err="1">
                <a:cs typeface="Calibri"/>
              </a:rPr>
              <a:t>pillen</a:t>
            </a:r>
            <a:r>
              <a:rPr lang="en-US">
                <a:cs typeface="Calibri"/>
              </a:rPr>
              <a:t> om </a:t>
            </a:r>
            <a:r>
              <a:rPr lang="en-US" err="1">
                <a:cs typeface="Calibri"/>
              </a:rPr>
              <a:t>te</a:t>
            </a:r>
            <a:r>
              <a:rPr lang="en-US">
                <a:cs typeface="Calibri"/>
              </a:rPr>
              <a:t> </a:t>
            </a:r>
            <a:r>
              <a:rPr lang="en-US" err="1">
                <a:cs typeface="Calibri"/>
              </a:rPr>
              <a:t>kunnen</a:t>
            </a:r>
            <a:r>
              <a:rPr lang="en-US">
                <a:cs typeface="Calibri"/>
              </a:rPr>
              <a:t> </a:t>
            </a:r>
            <a:r>
              <a:rPr lang="en-US" err="1">
                <a:cs typeface="Calibri"/>
              </a:rPr>
              <a:t>slapen</a:t>
            </a:r>
            <a:r>
              <a:rPr lang="en-US">
                <a:cs typeface="Calibri"/>
              </a:rPr>
              <a:t> of </a:t>
            </a:r>
            <a:r>
              <a:rPr lang="en-US" err="1">
                <a:cs typeface="Calibri"/>
              </a:rPr>
              <a:t>te</a:t>
            </a:r>
            <a:r>
              <a:rPr lang="en-US">
                <a:cs typeface="Calibri"/>
              </a:rPr>
              <a:t> </a:t>
            </a:r>
            <a:r>
              <a:rPr lang="en-US" err="1">
                <a:cs typeface="Calibri"/>
              </a:rPr>
              <a:t>vermageren</a:t>
            </a:r>
            <a:r>
              <a:rPr lang="en-US">
                <a:cs typeface="Calibri"/>
              </a:rPr>
              <a:t>, </a:t>
            </a:r>
            <a:r>
              <a:rPr lang="en-US" err="1">
                <a:cs typeface="Calibri"/>
              </a:rPr>
              <a:t>eerder</a:t>
            </a:r>
            <a:r>
              <a:rPr lang="en-US">
                <a:cs typeface="Calibri"/>
              </a:rPr>
              <a:t> dan </a:t>
            </a:r>
            <a:r>
              <a:rPr lang="en-US" err="1">
                <a:cs typeface="Calibri"/>
              </a:rPr>
              <a:t>te</a:t>
            </a:r>
            <a:r>
              <a:rPr lang="en-US">
                <a:cs typeface="Calibri"/>
              </a:rPr>
              <a:t> </a:t>
            </a:r>
            <a:r>
              <a:rPr lang="en-US" err="1">
                <a:cs typeface="Calibri"/>
              </a:rPr>
              <a:t>investeren</a:t>
            </a:r>
            <a:r>
              <a:rPr lang="en-US">
                <a:cs typeface="Calibri"/>
              </a:rPr>
              <a:t> in </a:t>
            </a:r>
            <a:r>
              <a:rPr lang="en-US" err="1">
                <a:cs typeface="Calibri"/>
              </a:rPr>
              <a:t>preventieve</a:t>
            </a:r>
            <a:r>
              <a:rPr lang="en-US">
                <a:cs typeface="Calibri"/>
              </a:rPr>
              <a:t> </a:t>
            </a:r>
            <a:r>
              <a:rPr lang="en-US" err="1">
                <a:cs typeface="Calibri"/>
              </a:rPr>
              <a:t>maatregelen</a:t>
            </a:r>
            <a:r>
              <a:rPr lang="en-US">
                <a:cs typeface="Calibri"/>
              </a:rPr>
              <a:t>. </a:t>
            </a:r>
          </a:p>
          <a:p>
            <a:r>
              <a:rPr lang="en-US">
                <a:cs typeface="Calibri"/>
              </a:rPr>
              <a:t>Het is </a:t>
            </a:r>
            <a:r>
              <a:rPr lang="en-US" err="1">
                <a:cs typeface="Calibri"/>
              </a:rPr>
              <a:t>mijn</a:t>
            </a:r>
            <a:r>
              <a:rPr lang="en-US">
                <a:cs typeface="Calibri"/>
              </a:rPr>
              <a:t> </a:t>
            </a:r>
            <a:r>
              <a:rPr lang="en-US" err="1">
                <a:cs typeface="Calibri"/>
              </a:rPr>
              <a:t>professionele</a:t>
            </a:r>
            <a:r>
              <a:rPr lang="en-US">
                <a:cs typeface="Calibri"/>
              </a:rPr>
              <a:t> </a:t>
            </a:r>
            <a:r>
              <a:rPr lang="en-US" err="1">
                <a:cs typeface="Calibri"/>
              </a:rPr>
              <a:t>missie</a:t>
            </a:r>
            <a:r>
              <a:rPr lang="en-US">
                <a:cs typeface="Calibri"/>
              </a:rPr>
              <a:t> om </a:t>
            </a:r>
            <a:r>
              <a:rPr lang="en-US" err="1">
                <a:cs typeface="Calibri"/>
              </a:rPr>
              <a:t>hierin</a:t>
            </a:r>
            <a:r>
              <a:rPr lang="en-US">
                <a:cs typeface="Calibri"/>
              </a:rPr>
              <a:t> </a:t>
            </a:r>
            <a:r>
              <a:rPr lang="en-US" err="1">
                <a:cs typeface="Calibri"/>
              </a:rPr>
              <a:t>stenen</a:t>
            </a:r>
            <a:r>
              <a:rPr lang="en-US">
                <a:cs typeface="Calibri"/>
              </a:rPr>
              <a:t> </a:t>
            </a:r>
            <a:r>
              <a:rPr lang="en-US" err="1">
                <a:cs typeface="Calibri"/>
              </a:rPr>
              <a:t>te</a:t>
            </a:r>
            <a:r>
              <a:rPr lang="en-US">
                <a:cs typeface="Calibri"/>
              </a:rPr>
              <a:t> </a:t>
            </a:r>
            <a:r>
              <a:rPr lang="en-US" err="1">
                <a:cs typeface="Calibri"/>
              </a:rPr>
              <a:t>verleggen</a:t>
            </a:r>
            <a:r>
              <a:rPr lang="en-US">
                <a:cs typeface="Calibri"/>
              </a:rPr>
              <a:t> </a:t>
            </a:r>
            <a:r>
              <a:rPr lang="en-US" err="1">
                <a:cs typeface="Calibri"/>
              </a:rPr>
              <a:t>en</a:t>
            </a:r>
            <a:r>
              <a:rPr lang="en-US">
                <a:cs typeface="Calibri"/>
              </a:rPr>
              <a:t> </a:t>
            </a:r>
            <a:r>
              <a:rPr lang="en-US" err="1">
                <a:cs typeface="Calibri"/>
              </a:rPr>
              <a:t>ik</a:t>
            </a:r>
            <a:r>
              <a:rPr lang="en-US">
                <a:cs typeface="Calibri"/>
              </a:rPr>
              <a:t> ben </a:t>
            </a:r>
            <a:r>
              <a:rPr lang="en-US" err="1">
                <a:cs typeface="Calibri"/>
              </a:rPr>
              <a:t>ervan</a:t>
            </a:r>
            <a:r>
              <a:rPr lang="en-US">
                <a:cs typeface="Calibri"/>
              </a:rPr>
              <a:t> </a:t>
            </a:r>
            <a:r>
              <a:rPr lang="en-US" err="1">
                <a:cs typeface="Calibri"/>
              </a:rPr>
              <a:t>overtuigd</a:t>
            </a:r>
            <a:r>
              <a:rPr lang="en-US">
                <a:cs typeface="Calibri"/>
              </a:rPr>
              <a:t> </a:t>
            </a:r>
            <a:r>
              <a:rPr lang="en-US" err="1">
                <a:cs typeface="Calibri"/>
              </a:rPr>
              <a:t>dat</a:t>
            </a:r>
            <a:r>
              <a:rPr lang="en-US">
                <a:cs typeface="Calibri"/>
              </a:rPr>
              <a:t> </a:t>
            </a:r>
            <a:r>
              <a:rPr lang="en-US" err="1">
                <a:cs typeface="Calibri"/>
              </a:rPr>
              <a:t>dit</a:t>
            </a:r>
            <a:r>
              <a:rPr lang="en-US">
                <a:cs typeface="Calibri"/>
              </a:rPr>
              <a:t> </a:t>
            </a:r>
            <a:r>
              <a:rPr lang="en-US" err="1">
                <a:cs typeface="Calibri"/>
              </a:rPr>
              <a:t>bij</a:t>
            </a:r>
            <a:r>
              <a:rPr lang="en-US">
                <a:cs typeface="Calibri"/>
              </a:rPr>
              <a:t> Hilde </a:t>
            </a:r>
            <a:r>
              <a:rPr lang="en-US" err="1">
                <a:cs typeface="Calibri"/>
              </a:rPr>
              <a:t>ook</a:t>
            </a:r>
            <a:r>
              <a:rPr lang="en-US">
                <a:cs typeface="Calibri"/>
              </a:rPr>
              <a:t> het </a:t>
            </a:r>
            <a:r>
              <a:rPr lang="en-US" err="1">
                <a:cs typeface="Calibri"/>
              </a:rPr>
              <a:t>geval</a:t>
            </a:r>
            <a:r>
              <a:rPr lang="en-US">
                <a:cs typeface="Calibri"/>
              </a:rPr>
              <a:t> is. Als </a:t>
            </a:r>
            <a:r>
              <a:rPr lang="en-US" err="1">
                <a:cs typeface="Calibri"/>
              </a:rPr>
              <a:t>werkgever</a:t>
            </a:r>
            <a:r>
              <a:rPr lang="en-US">
                <a:cs typeface="Calibri"/>
              </a:rPr>
              <a:t> van 28.000 </a:t>
            </a:r>
            <a:r>
              <a:rPr lang="en-US" err="1">
                <a:cs typeface="Calibri"/>
              </a:rPr>
              <a:t>personeelsleden</a:t>
            </a:r>
            <a:r>
              <a:rPr lang="en-US">
                <a:cs typeface="Calibri"/>
              </a:rPr>
              <a:t> </a:t>
            </a:r>
            <a:r>
              <a:rPr lang="en-US" err="1">
                <a:cs typeface="Calibri"/>
              </a:rPr>
              <a:t>hebben</a:t>
            </a:r>
            <a:r>
              <a:rPr lang="en-US">
                <a:cs typeface="Calibri"/>
              </a:rPr>
              <a:t> we </a:t>
            </a:r>
            <a:r>
              <a:rPr lang="en-US" err="1">
                <a:cs typeface="Calibri"/>
              </a:rPr>
              <a:t>hierin</a:t>
            </a:r>
            <a:r>
              <a:rPr lang="en-US">
                <a:cs typeface="Calibri"/>
              </a:rPr>
              <a:t> </a:t>
            </a:r>
            <a:r>
              <a:rPr lang="en-US" err="1">
                <a:cs typeface="Calibri"/>
              </a:rPr>
              <a:t>een</a:t>
            </a:r>
            <a:r>
              <a:rPr lang="en-US">
                <a:cs typeface="Calibri"/>
              </a:rPr>
              <a:t> </a:t>
            </a:r>
            <a:r>
              <a:rPr lang="en-US" err="1">
                <a:cs typeface="Calibri"/>
              </a:rPr>
              <a:t>verantwoordelijkheid</a:t>
            </a:r>
            <a:r>
              <a:rPr lang="en-US">
                <a:cs typeface="Calibri"/>
              </a:rPr>
              <a:t> op </a:t>
            </a:r>
            <a:r>
              <a:rPr lang="en-US" err="1">
                <a:cs typeface="Calibri"/>
              </a:rPr>
              <a:t>te</a:t>
            </a:r>
            <a:r>
              <a:rPr lang="en-US">
                <a:cs typeface="Calibri"/>
              </a:rPr>
              <a:t> </a:t>
            </a:r>
            <a:r>
              <a:rPr lang="en-US" err="1">
                <a:cs typeface="Calibri"/>
              </a:rPr>
              <a:t>nemen</a:t>
            </a:r>
            <a:r>
              <a:rPr lang="en-US">
                <a:cs typeface="Calibri"/>
              </a:rPr>
              <a:t>. </a:t>
            </a:r>
          </a:p>
          <a:p>
            <a:r>
              <a:rPr lang="en-US">
                <a:cs typeface="Calibri"/>
              </a:rPr>
              <a:t>We </a:t>
            </a:r>
            <a:r>
              <a:rPr lang="en-US" err="1">
                <a:cs typeface="Calibri"/>
              </a:rPr>
              <a:t>hopen</a:t>
            </a:r>
            <a:r>
              <a:rPr lang="en-US">
                <a:cs typeface="Calibri"/>
              </a:rPr>
              <a:t> </a:t>
            </a:r>
            <a:r>
              <a:rPr lang="en-US" err="1">
                <a:cs typeface="Calibri"/>
              </a:rPr>
              <a:t>dit</a:t>
            </a:r>
            <a:r>
              <a:rPr lang="en-US">
                <a:cs typeface="Calibri"/>
              </a:rPr>
              <a:t> met </a:t>
            </a:r>
            <a:r>
              <a:rPr lang="en-US" err="1">
                <a:cs typeface="Calibri"/>
              </a:rPr>
              <a:t>dit</a:t>
            </a:r>
            <a:r>
              <a:rPr lang="en-US">
                <a:cs typeface="Calibri"/>
              </a:rPr>
              <a:t> project </a:t>
            </a:r>
            <a:r>
              <a:rPr lang="en-US" err="1">
                <a:cs typeface="Calibri"/>
              </a:rPr>
              <a:t>te</a:t>
            </a:r>
            <a:r>
              <a:rPr lang="en-US">
                <a:cs typeface="Calibri"/>
              </a:rPr>
              <a:t> </a:t>
            </a:r>
            <a:r>
              <a:rPr lang="en-US" err="1">
                <a:cs typeface="Calibri"/>
              </a:rPr>
              <a:t>kunnen</a:t>
            </a:r>
            <a:r>
              <a:rPr lang="en-US">
                <a:cs typeface="Calibri"/>
              </a:rPr>
              <a:t> </a:t>
            </a:r>
            <a:r>
              <a:rPr lang="en-US" err="1">
                <a:cs typeface="Calibri"/>
              </a:rPr>
              <a:t>doen</a:t>
            </a:r>
            <a:r>
              <a:rPr lang="en-US">
                <a:cs typeface="Calibri"/>
              </a:rPr>
              <a:t>. Ik leg </a:t>
            </a:r>
            <a:r>
              <a:rPr lang="en-US" err="1">
                <a:cs typeface="Calibri"/>
              </a:rPr>
              <a:t>jullie</a:t>
            </a:r>
            <a:r>
              <a:rPr lang="en-US">
                <a:cs typeface="Calibri"/>
              </a:rPr>
              <a:t> </a:t>
            </a:r>
            <a:r>
              <a:rPr lang="en-US" err="1">
                <a:cs typeface="Calibri"/>
              </a:rPr>
              <a:t>graag</a:t>
            </a:r>
            <a:r>
              <a:rPr lang="en-US">
                <a:cs typeface="Calibri"/>
              </a:rPr>
              <a:t> de </a:t>
            </a:r>
            <a:r>
              <a:rPr lang="en-US" err="1">
                <a:cs typeface="Calibri"/>
              </a:rPr>
              <a:t>hoofdlijnen</a:t>
            </a:r>
            <a:r>
              <a:rPr lang="en-US">
                <a:cs typeface="Calibri"/>
              </a:rPr>
              <a:t> van het project </a:t>
            </a:r>
            <a:r>
              <a:rPr lang="en-US" err="1">
                <a:cs typeface="Calibri"/>
              </a:rPr>
              <a:t>uit</a:t>
            </a:r>
            <a:r>
              <a:rPr lang="en-US">
                <a:cs typeface="Calibri"/>
              </a:rPr>
              <a:t>. Hilde </a:t>
            </a:r>
            <a:r>
              <a:rPr lang="en-US" err="1">
                <a:cs typeface="Calibri"/>
              </a:rPr>
              <a:t>zal</a:t>
            </a:r>
            <a:r>
              <a:rPr lang="en-US">
                <a:cs typeface="Calibri"/>
              </a:rPr>
              <a:t> de </a:t>
            </a:r>
            <a:r>
              <a:rPr lang="en-US" err="1">
                <a:cs typeface="Calibri"/>
              </a:rPr>
              <a:t>vragen</a:t>
            </a:r>
            <a:r>
              <a:rPr lang="en-US">
                <a:cs typeface="Calibri"/>
              </a:rPr>
              <a:t> in de chat </a:t>
            </a:r>
            <a:r>
              <a:rPr lang="en-US" err="1">
                <a:cs typeface="Calibri"/>
              </a:rPr>
              <a:t>beantwoorden</a:t>
            </a:r>
            <a:r>
              <a:rPr lang="en-US">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376156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 </a:t>
            </a:r>
            <a:r>
              <a:rPr lang="en-US" err="1">
                <a:cs typeface="Calibri"/>
              </a:rPr>
              <a:t>grote</a:t>
            </a:r>
            <a:r>
              <a:rPr lang="en-US">
                <a:cs typeface="Calibri"/>
              </a:rPr>
              <a:t> </a:t>
            </a:r>
            <a:r>
              <a:rPr lang="en-US" err="1">
                <a:cs typeface="Calibri"/>
              </a:rPr>
              <a:t>kostprijs</a:t>
            </a:r>
            <a:r>
              <a:rPr lang="en-US">
                <a:cs typeface="Calibri"/>
              </a:rPr>
              <a:t> van </a:t>
            </a:r>
            <a:r>
              <a:rPr lang="en-US" err="1">
                <a:cs typeface="Calibri"/>
              </a:rPr>
              <a:t>ziek</a:t>
            </a:r>
            <a:r>
              <a:rPr lang="en-US">
                <a:cs typeface="Calibri"/>
              </a:rPr>
              <a:t> </a:t>
            </a:r>
            <a:r>
              <a:rPr lang="en-US" err="1">
                <a:cs typeface="Calibri"/>
              </a:rPr>
              <a:t>zijn</a:t>
            </a:r>
            <a:r>
              <a:rPr lang="en-US">
                <a:cs typeface="Calibri"/>
              </a:rPr>
              <a:t>. In 2022 was 2,269 VTE </a:t>
            </a:r>
            <a:r>
              <a:rPr lang="en-US" err="1">
                <a:cs typeface="Calibri"/>
              </a:rPr>
              <a:t>ziek</a:t>
            </a:r>
            <a:r>
              <a:rPr lang="en-US">
                <a:cs typeface="Calibri"/>
              </a:rPr>
              <a:t>. Aan </a:t>
            </a:r>
            <a:r>
              <a:rPr lang="en-US" err="1">
                <a:cs typeface="Calibri"/>
              </a:rPr>
              <a:t>een</a:t>
            </a:r>
            <a:r>
              <a:rPr lang="en-US">
                <a:cs typeface="Calibri"/>
              </a:rPr>
              <a:t> </a:t>
            </a:r>
            <a:r>
              <a:rPr lang="en-US" err="1">
                <a:cs typeface="Calibri"/>
              </a:rPr>
              <a:t>gemiddelde</a:t>
            </a:r>
            <a:r>
              <a:rPr lang="en-US">
                <a:cs typeface="Calibri"/>
              </a:rPr>
              <a:t> </a:t>
            </a:r>
            <a:r>
              <a:rPr lang="en-US" err="1">
                <a:cs typeface="Calibri"/>
              </a:rPr>
              <a:t>loonkost</a:t>
            </a:r>
            <a:r>
              <a:rPr lang="en-US">
                <a:cs typeface="Calibri"/>
              </a:rPr>
              <a:t> van 71,117 euro/</a:t>
            </a:r>
            <a:r>
              <a:rPr lang="en-US" err="1">
                <a:cs typeface="Calibri"/>
              </a:rPr>
              <a:t>jaar</a:t>
            </a:r>
            <a:r>
              <a:rPr lang="en-US">
                <a:cs typeface="Calibri"/>
              </a:rPr>
              <a:t> </a:t>
            </a:r>
            <a:r>
              <a:rPr lang="en-US" err="1">
                <a:cs typeface="Calibri"/>
              </a:rPr>
              <a:t>geeft</a:t>
            </a:r>
            <a:r>
              <a:rPr lang="en-US">
                <a:cs typeface="Calibri"/>
              </a:rPr>
              <a:t> </a:t>
            </a:r>
            <a:r>
              <a:rPr lang="en-US" err="1">
                <a:cs typeface="Calibri"/>
              </a:rPr>
              <a:t>dit</a:t>
            </a:r>
            <a:r>
              <a:rPr lang="en-US">
                <a:cs typeface="Calibri"/>
              </a:rPr>
              <a:t> 170 </a:t>
            </a:r>
            <a:r>
              <a:rPr lang="en-US" err="1">
                <a:cs typeface="Calibri"/>
              </a:rPr>
              <a:t>miljoen</a:t>
            </a:r>
            <a:r>
              <a:rPr lang="en-US">
                <a:cs typeface="Calibri"/>
              </a:rPr>
              <a:t> euro </a:t>
            </a:r>
            <a:r>
              <a:rPr lang="en-US" err="1">
                <a:cs typeface="Calibri"/>
              </a:rPr>
              <a:t>loonkost</a:t>
            </a:r>
            <a:r>
              <a:rPr lang="en-US">
                <a:cs typeface="Calibri"/>
              </a:rPr>
              <a:t> die </a:t>
            </a:r>
            <a:r>
              <a:rPr lang="en-US" err="1">
                <a:cs typeface="Calibri"/>
              </a:rPr>
              <a:t>aan</a:t>
            </a:r>
            <a:r>
              <a:rPr lang="en-US">
                <a:cs typeface="Calibri"/>
              </a:rPr>
              <a:t> </a:t>
            </a:r>
            <a:r>
              <a:rPr lang="en-US" err="1">
                <a:cs typeface="Calibri"/>
              </a:rPr>
              <a:t>ziekte</a:t>
            </a:r>
            <a:r>
              <a:rPr lang="en-US">
                <a:cs typeface="Calibri"/>
              </a:rPr>
              <a:t> </a:t>
            </a:r>
            <a:r>
              <a:rPr lang="en-US" err="1">
                <a:cs typeface="Calibri"/>
              </a:rPr>
              <a:t>besteed</a:t>
            </a:r>
            <a:r>
              <a:rPr lang="en-US">
                <a:cs typeface="Calibri"/>
              </a:rPr>
              <a:t> </a:t>
            </a:r>
            <a:r>
              <a:rPr lang="en-US" err="1">
                <a:cs typeface="Calibri"/>
              </a:rPr>
              <a:t>wordt</a:t>
            </a:r>
            <a:r>
              <a:rPr lang="en-US">
                <a:cs typeface="Calibri"/>
              </a:rPr>
              <a:t>. </a:t>
            </a:r>
          </a:p>
          <a:p>
            <a:r>
              <a:rPr lang="en-US" err="1">
                <a:cs typeface="Calibri"/>
              </a:rPr>
              <a:t>Welzijn</a:t>
            </a:r>
            <a:r>
              <a:rPr lang="en-US">
                <a:cs typeface="Calibri"/>
              </a:rPr>
              <a:t> </a:t>
            </a:r>
            <a:r>
              <a:rPr lang="en-US" err="1">
                <a:cs typeface="Calibri"/>
              </a:rPr>
              <a:t>en</a:t>
            </a:r>
            <a:r>
              <a:rPr lang="en-US">
                <a:cs typeface="Calibri"/>
              </a:rPr>
              <a:t> </a:t>
            </a:r>
            <a:r>
              <a:rPr lang="en-US" err="1">
                <a:cs typeface="Calibri"/>
              </a:rPr>
              <a:t>aanwezigheid</a:t>
            </a:r>
            <a:r>
              <a:rPr lang="en-US">
                <a:cs typeface="Calibri"/>
              </a:rPr>
              <a:t> </a:t>
            </a:r>
            <a:r>
              <a:rPr lang="en-US" err="1">
                <a:cs typeface="Calibri"/>
              </a:rPr>
              <a:t>als</a:t>
            </a:r>
            <a:r>
              <a:rPr lang="en-US">
                <a:cs typeface="Calibri"/>
              </a:rPr>
              <a:t> employer branding. </a:t>
            </a:r>
            <a:r>
              <a:rPr lang="en-US" err="1">
                <a:cs typeface="Calibri"/>
              </a:rPr>
              <a:t>Generatie</a:t>
            </a:r>
            <a:r>
              <a:rPr lang="en-US">
                <a:cs typeface="Calibri"/>
              </a:rPr>
              <a:t> Z die nu de </a:t>
            </a:r>
            <a:r>
              <a:rPr lang="en-US" err="1">
                <a:cs typeface="Calibri"/>
              </a:rPr>
              <a:t>arbeidsmarkt</a:t>
            </a:r>
            <a:r>
              <a:rPr lang="en-US">
                <a:cs typeface="Calibri"/>
              </a:rPr>
              <a:t> </a:t>
            </a:r>
            <a:r>
              <a:rPr lang="en-US" err="1">
                <a:cs typeface="Calibri"/>
              </a:rPr>
              <a:t>betreedt</a:t>
            </a:r>
            <a:r>
              <a:rPr lang="en-US">
                <a:cs typeface="Calibri"/>
              </a:rPr>
              <a:t> </a:t>
            </a:r>
            <a:r>
              <a:rPr lang="en-US" err="1">
                <a:cs typeface="Calibri"/>
              </a:rPr>
              <a:t>vindt</a:t>
            </a:r>
            <a:r>
              <a:rPr lang="en-US">
                <a:cs typeface="Calibri"/>
              </a:rPr>
              <a:t> </a:t>
            </a:r>
            <a:r>
              <a:rPr lang="en-US" err="1">
                <a:cs typeface="Calibri"/>
              </a:rPr>
              <a:t>duurzaamheid</a:t>
            </a:r>
            <a:r>
              <a:rPr lang="en-US">
                <a:cs typeface="Calibri"/>
              </a:rPr>
              <a:t>, </a:t>
            </a:r>
            <a:r>
              <a:rPr lang="en-US" err="1">
                <a:cs typeface="Calibri"/>
              </a:rPr>
              <a:t>persoonlijk</a:t>
            </a:r>
            <a:r>
              <a:rPr lang="en-US">
                <a:cs typeface="Calibri"/>
              </a:rPr>
              <a:t> contact, </a:t>
            </a:r>
            <a:r>
              <a:rPr lang="en-US" err="1">
                <a:cs typeface="Calibri"/>
              </a:rPr>
              <a:t>vertrouwen</a:t>
            </a:r>
            <a:r>
              <a:rPr lang="en-US">
                <a:cs typeface="Calibri"/>
              </a:rPr>
              <a:t> </a:t>
            </a:r>
            <a:r>
              <a:rPr lang="en-US" err="1">
                <a:cs typeface="Calibri"/>
              </a:rPr>
              <a:t>en</a:t>
            </a:r>
            <a:r>
              <a:rPr lang="en-US">
                <a:cs typeface="Calibri"/>
              </a:rPr>
              <a:t> </a:t>
            </a:r>
            <a:r>
              <a:rPr lang="en-US" err="1">
                <a:cs typeface="Calibri"/>
              </a:rPr>
              <a:t>autonomie</a:t>
            </a:r>
            <a:r>
              <a:rPr lang="en-US">
                <a:cs typeface="Calibri"/>
              </a:rPr>
              <a:t> heel </a:t>
            </a:r>
            <a:r>
              <a:rPr lang="en-US" err="1">
                <a:cs typeface="Calibri"/>
              </a:rPr>
              <a:t>belangrijk</a:t>
            </a:r>
            <a:r>
              <a:rPr lang="en-US">
                <a:cs typeface="Calibri"/>
              </a:rPr>
              <a:t>. </a:t>
            </a:r>
          </a:p>
          <a:p>
            <a:r>
              <a:rPr lang="en-US">
                <a:cs typeface="Calibri"/>
              </a:rPr>
              <a:t>KB-</a:t>
            </a:r>
            <a:r>
              <a:rPr lang="en-US" err="1">
                <a:cs typeface="Calibri"/>
              </a:rPr>
              <a:t>reïntegratie</a:t>
            </a:r>
            <a:r>
              <a:rPr lang="en-US">
                <a:cs typeface="Calibri"/>
              </a:rPr>
              <a:t>: </a:t>
            </a:r>
            <a:r>
              <a:rPr lang="en-US" err="1">
                <a:cs typeface="Calibri"/>
              </a:rPr>
              <a:t>gedeelde</a:t>
            </a:r>
            <a:r>
              <a:rPr lang="en-US">
                <a:cs typeface="Calibri"/>
              </a:rPr>
              <a:t> </a:t>
            </a:r>
            <a:r>
              <a:rPr lang="en-US" err="1">
                <a:cs typeface="Calibri"/>
              </a:rPr>
              <a:t>verantwoordelijkheid</a:t>
            </a:r>
            <a:r>
              <a:rPr lang="en-US">
                <a:cs typeface="Calibri"/>
              </a:rPr>
              <a:t> , </a:t>
            </a:r>
            <a:r>
              <a:rPr lang="en-US" err="1">
                <a:cs typeface="Calibri"/>
              </a:rPr>
              <a:t>snel</a:t>
            </a:r>
            <a:r>
              <a:rPr lang="en-US">
                <a:cs typeface="Calibri"/>
              </a:rPr>
              <a:t> </a:t>
            </a:r>
            <a:r>
              <a:rPr lang="en-US" err="1">
                <a:cs typeface="Calibri"/>
              </a:rPr>
              <a:t>en</a:t>
            </a:r>
            <a:r>
              <a:rPr lang="en-US">
                <a:cs typeface="Calibri"/>
              </a:rPr>
              <a:t> </a:t>
            </a:r>
            <a:r>
              <a:rPr lang="en-US" err="1">
                <a:cs typeface="Calibri"/>
              </a:rPr>
              <a:t>efficiënt</a:t>
            </a:r>
            <a:r>
              <a:rPr lang="en-US">
                <a:cs typeface="Calibri"/>
              </a:rPr>
              <a:t> </a:t>
            </a:r>
            <a:r>
              <a:rPr lang="en-US" err="1">
                <a:cs typeface="Calibri"/>
              </a:rPr>
              <a:t>actie</a:t>
            </a:r>
            <a:r>
              <a:rPr lang="en-US">
                <a:cs typeface="Calibri"/>
              </a:rPr>
              <a:t> </a:t>
            </a:r>
            <a:r>
              <a:rPr lang="en-US" err="1">
                <a:cs typeface="Calibri"/>
              </a:rPr>
              <a:t>nemen</a:t>
            </a:r>
            <a:r>
              <a:rPr lang="en-US">
                <a:cs typeface="Calibri"/>
              </a:rPr>
              <a:t> om </a:t>
            </a:r>
            <a:r>
              <a:rPr lang="en-US" err="1">
                <a:cs typeface="Calibri"/>
              </a:rPr>
              <a:t>mensen</a:t>
            </a:r>
            <a:r>
              <a:rPr lang="en-US">
                <a:cs typeface="Calibri"/>
              </a:rPr>
              <a:t> </a:t>
            </a:r>
            <a:r>
              <a:rPr lang="en-US" err="1">
                <a:cs typeface="Calibri"/>
              </a:rPr>
              <a:t>terug</a:t>
            </a:r>
            <a:r>
              <a:rPr lang="en-US">
                <a:cs typeface="Calibri"/>
              </a:rPr>
              <a:t> </a:t>
            </a:r>
            <a:r>
              <a:rPr lang="en-US" err="1">
                <a:cs typeface="Calibri"/>
              </a:rPr>
              <a:t>aan</a:t>
            </a:r>
            <a:r>
              <a:rPr lang="en-US">
                <a:cs typeface="Calibri"/>
              </a:rPr>
              <a:t> het </a:t>
            </a:r>
            <a:r>
              <a:rPr lang="en-US" err="1">
                <a:cs typeface="Calibri"/>
              </a:rPr>
              <a:t>werk</a:t>
            </a:r>
            <a:r>
              <a:rPr lang="en-US">
                <a:cs typeface="Calibri"/>
              </a:rPr>
              <a:t> </a:t>
            </a:r>
            <a:r>
              <a:rPr lang="en-US" err="1">
                <a:cs typeface="Calibri"/>
              </a:rPr>
              <a:t>te</a:t>
            </a:r>
            <a:r>
              <a:rPr lang="en-US">
                <a:cs typeface="Calibri"/>
              </a:rPr>
              <a:t> </a:t>
            </a:r>
            <a:r>
              <a:rPr lang="en-US" err="1">
                <a:cs typeface="Calibri"/>
              </a:rPr>
              <a:t>krijgen</a:t>
            </a:r>
            <a:r>
              <a:rPr lang="en-US">
                <a:cs typeface="Calibri"/>
              </a:rPr>
              <a:t> in </a:t>
            </a:r>
            <a:r>
              <a:rPr lang="en-US" err="1">
                <a:cs typeface="Calibri"/>
              </a:rPr>
              <a:t>functies</a:t>
            </a:r>
            <a:r>
              <a:rPr lang="en-US">
                <a:cs typeface="Calibri"/>
              </a:rPr>
              <a:t> die </a:t>
            </a:r>
            <a:r>
              <a:rPr lang="en-US" err="1">
                <a:cs typeface="Calibri"/>
              </a:rPr>
              <a:t>aangepast</a:t>
            </a:r>
            <a:r>
              <a:rPr lang="en-US">
                <a:cs typeface="Calibri"/>
              </a:rPr>
              <a:t> </a:t>
            </a:r>
            <a:r>
              <a:rPr lang="en-US" err="1">
                <a:cs typeface="Calibri"/>
              </a:rPr>
              <a:t>zijn</a:t>
            </a:r>
            <a:r>
              <a:rPr lang="en-US">
                <a:cs typeface="Calibri"/>
              </a:rPr>
              <a:t> </a:t>
            </a:r>
            <a:r>
              <a:rPr lang="en-US" err="1">
                <a:cs typeface="Calibri"/>
              </a:rPr>
              <a:t>aan</a:t>
            </a:r>
            <a:r>
              <a:rPr lang="en-US">
                <a:cs typeface="Calibri"/>
              </a:rPr>
              <a:t> </a:t>
            </a:r>
            <a:r>
              <a:rPr lang="en-US" err="1">
                <a:cs typeface="Calibri"/>
              </a:rPr>
              <a:t>hun</a:t>
            </a:r>
            <a:r>
              <a:rPr lang="en-US">
                <a:cs typeface="Calibri"/>
              </a:rPr>
              <a:t> </a:t>
            </a:r>
            <a:r>
              <a:rPr lang="en-US" err="1">
                <a:cs typeface="Calibri"/>
              </a:rPr>
              <a:t>mogelijkheden</a:t>
            </a:r>
            <a:endParaRPr lang="en-US">
              <a:cs typeface="Calibri"/>
            </a:endParaRPr>
          </a:p>
          <a:p>
            <a:r>
              <a:rPr lang="en-US">
                <a:cs typeface="Calibri"/>
              </a:rPr>
              <a:t>+ </a:t>
            </a:r>
            <a:r>
              <a:rPr lang="en-US" err="1">
                <a:cs typeface="Calibri"/>
              </a:rPr>
              <a:t>opvolging</a:t>
            </a:r>
            <a:r>
              <a:rPr lang="en-US">
                <a:cs typeface="Calibri"/>
              </a:rPr>
              <a:t> </a:t>
            </a:r>
            <a:r>
              <a:rPr lang="en-US" err="1">
                <a:cs typeface="Calibri"/>
              </a:rPr>
              <a:t>strategische</a:t>
            </a:r>
            <a:r>
              <a:rPr lang="en-US">
                <a:cs typeface="Calibri"/>
              </a:rPr>
              <a:t> </a:t>
            </a:r>
            <a:r>
              <a:rPr lang="en-US" err="1">
                <a:cs typeface="Calibri"/>
              </a:rPr>
              <a:t>doelstelling</a:t>
            </a:r>
            <a:r>
              <a:rPr lang="en-US">
                <a:cs typeface="Calibri"/>
              </a:rPr>
              <a:t> in </a:t>
            </a:r>
            <a:r>
              <a:rPr lang="en-US" err="1">
                <a:cs typeface="Calibri"/>
              </a:rPr>
              <a:t>beleidsbrief</a:t>
            </a:r>
            <a:endParaRPr lang="en-US">
              <a:cs typeface="Calibri"/>
            </a:endParaRPr>
          </a:p>
          <a:p>
            <a:r>
              <a:rPr lang="en-US" err="1">
                <a:cs typeface="Calibri"/>
              </a:rPr>
              <a:t>Dialoogsessie</a:t>
            </a:r>
            <a:r>
              <a:rPr lang="en-US">
                <a:cs typeface="Calibri"/>
              </a:rPr>
              <a:t> </a:t>
            </a:r>
            <a:r>
              <a:rPr lang="en-US" err="1">
                <a:cs typeface="Calibri"/>
              </a:rPr>
              <a:t>waarbij</a:t>
            </a:r>
            <a:r>
              <a:rPr lang="en-US">
                <a:cs typeface="Calibri"/>
              </a:rPr>
              <a:t> de minister het </a:t>
            </a:r>
            <a:r>
              <a:rPr lang="en-US" err="1">
                <a:cs typeface="Calibri"/>
              </a:rPr>
              <a:t>belang</a:t>
            </a:r>
            <a:r>
              <a:rPr lang="en-US">
                <a:cs typeface="Calibri"/>
              </a:rPr>
              <a:t> van </a:t>
            </a:r>
            <a:r>
              <a:rPr lang="en-US" err="1">
                <a:cs typeface="Calibri"/>
              </a:rPr>
              <a:t>een</a:t>
            </a:r>
            <a:r>
              <a:rPr lang="en-US">
                <a:cs typeface="Calibri"/>
              </a:rPr>
              <a:t> </a:t>
            </a:r>
            <a:r>
              <a:rPr lang="en-US" err="1">
                <a:cs typeface="Calibri"/>
              </a:rPr>
              <a:t>welzijnsbeleid</a:t>
            </a:r>
            <a:r>
              <a:rPr lang="en-US">
                <a:cs typeface="Calibri"/>
              </a:rPr>
              <a:t> </a:t>
            </a:r>
            <a:r>
              <a:rPr lang="en-US" err="1">
                <a:cs typeface="Calibri"/>
              </a:rPr>
              <a:t>heeft</a:t>
            </a:r>
            <a:r>
              <a:rPr lang="en-US">
                <a:cs typeface="Calibri"/>
              </a:rPr>
              <a:t> </a:t>
            </a:r>
            <a:r>
              <a:rPr lang="en-US" err="1">
                <a:cs typeface="Calibri"/>
              </a:rPr>
              <a:t>onderschreven</a:t>
            </a:r>
            <a:r>
              <a:rPr lang="en-US">
                <a:cs typeface="Calibri"/>
              </a:rPr>
              <a:t> </a:t>
            </a:r>
            <a:r>
              <a:rPr lang="en-US" err="1">
                <a:cs typeface="Calibri"/>
              </a:rPr>
              <a:t>en</a:t>
            </a:r>
            <a:r>
              <a:rPr lang="en-US">
                <a:cs typeface="Calibri"/>
              </a:rPr>
              <a:t> het </a:t>
            </a:r>
            <a:r>
              <a:rPr lang="en-US" err="1">
                <a:cs typeface="Calibri"/>
              </a:rPr>
              <a:t>geeft</a:t>
            </a:r>
            <a:r>
              <a:rPr lang="en-US">
                <a:cs typeface="Calibri"/>
              </a:rPr>
              <a:t> </a:t>
            </a:r>
            <a:r>
              <a:rPr lang="en-US" err="1">
                <a:cs typeface="Calibri"/>
              </a:rPr>
              <a:t>invulling</a:t>
            </a:r>
            <a:r>
              <a:rPr lang="en-US">
                <a:cs typeface="Calibri"/>
              </a:rPr>
              <a:t> </a:t>
            </a:r>
            <a:r>
              <a:rPr lang="en-US" err="1">
                <a:cs typeface="Calibri"/>
              </a:rPr>
              <a:t>aan</a:t>
            </a:r>
            <a:r>
              <a:rPr lang="en-US">
                <a:cs typeface="Calibri"/>
              </a:rPr>
              <a:t> SD 4 </a:t>
            </a:r>
            <a:r>
              <a:rPr lang="en-US" err="1">
                <a:cs typeface="Calibri"/>
              </a:rPr>
              <a:t>Versterken</a:t>
            </a:r>
            <a:r>
              <a:rPr lang="en-US">
                <a:cs typeface="Calibri"/>
              </a:rPr>
              <a:t> van </a:t>
            </a:r>
            <a:r>
              <a:rPr lang="en-US" err="1">
                <a:cs typeface="Calibri"/>
              </a:rPr>
              <a:t>een</a:t>
            </a:r>
            <a:r>
              <a:rPr lang="en-US">
                <a:cs typeface="Calibri"/>
              </a:rPr>
              <a:t> </a:t>
            </a:r>
            <a:r>
              <a:rPr lang="en-US" err="1">
                <a:cs typeface="Calibri"/>
              </a:rPr>
              <a:t>welzijnsbeleid</a:t>
            </a:r>
            <a:r>
              <a:rPr lang="en-US">
                <a:cs typeface="Calibri"/>
              </a:rPr>
              <a:t> </a:t>
            </a:r>
            <a:r>
              <a:rPr lang="en-US" err="1">
                <a:cs typeface="Calibri"/>
              </a:rPr>
              <a:t>uit</a:t>
            </a:r>
            <a:r>
              <a:rPr lang="en-US">
                <a:cs typeface="Calibri"/>
              </a:rPr>
              <a:t> </a:t>
            </a:r>
            <a:r>
              <a:rPr lang="en-US" err="1">
                <a:cs typeface="Calibri"/>
              </a:rPr>
              <a:t>zijn</a:t>
            </a:r>
            <a:r>
              <a:rPr lang="en-US">
                <a:cs typeface="Calibri"/>
              </a:rPr>
              <a:t> </a:t>
            </a:r>
            <a:r>
              <a:rPr lang="en-US" err="1">
                <a:cs typeface="Calibri"/>
              </a:rPr>
              <a:t>beleidsnota</a:t>
            </a:r>
            <a:endParaRPr lang="en-US">
              <a:cs typeface="Calibri"/>
            </a:endParaRPr>
          </a:p>
          <a:p>
            <a:r>
              <a:rPr lang="en-US">
                <a:cs typeface="Calibri"/>
              </a:rPr>
              <a:t>LG </a:t>
            </a:r>
            <a:r>
              <a:rPr lang="en-US" err="1">
                <a:cs typeface="Calibri"/>
              </a:rPr>
              <a:t>waarbij</a:t>
            </a:r>
            <a:r>
              <a:rPr lang="en-US">
                <a:cs typeface="Calibri"/>
              </a:rPr>
              <a:t> we </a:t>
            </a:r>
            <a:r>
              <a:rPr lang="en-US" err="1">
                <a:cs typeface="Calibri"/>
              </a:rPr>
              <a:t>vb</a:t>
            </a:r>
            <a:r>
              <a:rPr lang="en-US">
                <a:cs typeface="Calibri"/>
              </a:rPr>
              <a:t> </a:t>
            </a:r>
            <a:r>
              <a:rPr lang="en-US" err="1">
                <a:cs typeface="Calibri"/>
              </a:rPr>
              <a:t>aan</a:t>
            </a:r>
            <a:r>
              <a:rPr lang="en-US">
                <a:cs typeface="Calibri"/>
              </a:rPr>
              <a:t> </a:t>
            </a:r>
            <a:r>
              <a:rPr lang="en-US" err="1">
                <a:cs typeface="Calibri"/>
              </a:rPr>
              <a:t>beginnend</a:t>
            </a:r>
            <a:r>
              <a:rPr lang="en-US">
                <a:cs typeface="Calibri"/>
              </a:rPr>
              <a:t> LG </a:t>
            </a:r>
            <a:r>
              <a:rPr lang="en-US" err="1">
                <a:cs typeface="Calibri"/>
              </a:rPr>
              <a:t>een</a:t>
            </a:r>
            <a:r>
              <a:rPr lang="en-US">
                <a:cs typeface="Calibri"/>
              </a:rPr>
              <a:t> </a:t>
            </a:r>
            <a:r>
              <a:rPr lang="en-US" err="1">
                <a:cs typeface="Calibri"/>
              </a:rPr>
              <a:t>basispakket</a:t>
            </a:r>
            <a:r>
              <a:rPr lang="en-US">
                <a:cs typeface="Calibri"/>
              </a:rPr>
              <a:t> </a:t>
            </a:r>
            <a:r>
              <a:rPr lang="en-US" err="1">
                <a:cs typeface="Calibri"/>
              </a:rPr>
              <a:t>voorzien</a:t>
            </a:r>
            <a:r>
              <a:rPr lang="en-US">
                <a:cs typeface="Calibri"/>
              </a:rPr>
              <a:t> </a:t>
            </a:r>
            <a:r>
              <a:rPr lang="en-US" err="1">
                <a:cs typeface="Calibri"/>
              </a:rPr>
              <a:t>dat</a:t>
            </a:r>
            <a:r>
              <a:rPr lang="en-US">
                <a:cs typeface="Calibri"/>
              </a:rPr>
              <a:t> hen </a:t>
            </a:r>
            <a:r>
              <a:rPr lang="en-US" err="1">
                <a:cs typeface="Calibri"/>
              </a:rPr>
              <a:t>ondersteunt</a:t>
            </a:r>
            <a:r>
              <a:rPr lang="en-US">
                <a:cs typeface="Calibri"/>
              </a:rPr>
              <a:t> in de </a:t>
            </a:r>
            <a:r>
              <a:rPr lang="en-US" err="1">
                <a:cs typeface="Calibri"/>
              </a:rPr>
              <a:t>zorg</a:t>
            </a:r>
            <a:r>
              <a:rPr lang="en-US">
                <a:cs typeface="Calibri"/>
              </a:rPr>
              <a:t> </a:t>
            </a:r>
            <a:r>
              <a:rPr lang="en-US" err="1">
                <a:cs typeface="Calibri"/>
              </a:rPr>
              <a:t>voor</a:t>
            </a:r>
            <a:r>
              <a:rPr lang="en-US">
                <a:cs typeface="Calibri"/>
              </a:rPr>
              <a:t> het </a:t>
            </a:r>
            <a:r>
              <a:rPr lang="en-US" err="1">
                <a:cs typeface="Calibri"/>
              </a:rPr>
              <a:t>welzijn</a:t>
            </a:r>
            <a:r>
              <a:rPr lang="en-US">
                <a:cs typeface="Calibri"/>
              </a:rPr>
              <a:t> van de MW’s</a:t>
            </a:r>
          </a:p>
          <a:p>
            <a:r>
              <a:rPr lang="en-US" b="1" u="sng" err="1">
                <a:cs typeface="Calibri"/>
              </a:rPr>
              <a:t>Kortom</a:t>
            </a:r>
            <a:r>
              <a:rPr lang="en-US" b="1" u="sng">
                <a:cs typeface="Calibri"/>
              </a:rPr>
              <a:t> </a:t>
            </a:r>
            <a:r>
              <a:rPr lang="en-US" b="1" u="sng" err="1">
                <a:cs typeface="Calibri"/>
              </a:rPr>
              <a:t>een</a:t>
            </a:r>
            <a:r>
              <a:rPr lang="en-US" b="1" u="sng">
                <a:cs typeface="Calibri"/>
              </a:rPr>
              <a:t> performant </a:t>
            </a:r>
            <a:r>
              <a:rPr lang="en-US" b="1" u="sng" err="1">
                <a:cs typeface="Calibri"/>
              </a:rPr>
              <a:t>beleid</a:t>
            </a:r>
            <a:r>
              <a:rPr lang="en-US" b="1" u="sng">
                <a:cs typeface="Calibri"/>
              </a:rPr>
              <a:t> om </a:t>
            </a:r>
            <a:r>
              <a:rPr lang="en-US" b="1" u="sng" err="1">
                <a:cs typeface="Calibri"/>
              </a:rPr>
              <a:t>onze</a:t>
            </a:r>
            <a:r>
              <a:rPr lang="en-US" b="1" u="sng">
                <a:cs typeface="Calibri"/>
              </a:rPr>
              <a:t> </a:t>
            </a:r>
            <a:r>
              <a:rPr lang="en-US" b="1" u="sng" err="1">
                <a:cs typeface="Calibri"/>
              </a:rPr>
              <a:t>medewerkers</a:t>
            </a:r>
            <a:r>
              <a:rPr lang="en-US" b="1" u="sng">
                <a:cs typeface="Calibri"/>
              </a:rPr>
              <a:t> zo </a:t>
            </a:r>
            <a:r>
              <a:rPr lang="en-US" b="1" u="sng" err="1">
                <a:cs typeface="Calibri"/>
              </a:rPr>
              <a:t>maximaal</a:t>
            </a:r>
            <a:r>
              <a:rPr lang="en-US" b="1" u="sng">
                <a:cs typeface="Calibri"/>
              </a:rPr>
              <a:t> </a:t>
            </a:r>
            <a:r>
              <a:rPr lang="en-US" b="1" u="sng" err="1">
                <a:cs typeface="Calibri"/>
              </a:rPr>
              <a:t>mogelijk</a:t>
            </a:r>
            <a:r>
              <a:rPr lang="en-US" b="1" u="sng">
                <a:cs typeface="Calibri"/>
              </a:rPr>
              <a:t> </a:t>
            </a:r>
            <a:r>
              <a:rPr lang="en-US" b="1" u="sng" err="1">
                <a:cs typeface="Calibri"/>
              </a:rPr>
              <a:t>aanwezig</a:t>
            </a:r>
            <a:r>
              <a:rPr lang="en-US" b="1" u="sng">
                <a:cs typeface="Calibri"/>
              </a:rPr>
              <a:t> </a:t>
            </a:r>
            <a:r>
              <a:rPr lang="en-US" b="1" u="sng" err="1">
                <a:cs typeface="Calibri"/>
              </a:rPr>
              <a:t>te</a:t>
            </a:r>
            <a:r>
              <a:rPr lang="en-US" b="1" u="sng">
                <a:cs typeface="Calibri"/>
              </a:rPr>
              <a:t> </a:t>
            </a:r>
            <a:r>
              <a:rPr lang="en-US" b="1" u="sng" err="1">
                <a:cs typeface="Calibri"/>
              </a:rPr>
              <a:t>houden</a:t>
            </a:r>
            <a:r>
              <a:rPr lang="en-US" b="1" u="sng">
                <a:cs typeface="Calibri"/>
              </a:rPr>
              <a:t> op de </a:t>
            </a:r>
            <a:r>
              <a:rPr lang="en-US" b="1" u="sng" err="1">
                <a:cs typeface="Calibri"/>
              </a:rPr>
              <a:t>werkvloer</a:t>
            </a:r>
            <a:r>
              <a:rPr lang="en-US" b="1" u="sng">
                <a:cs typeface="Calibri"/>
              </a:rPr>
              <a:t> is </a:t>
            </a:r>
            <a:r>
              <a:rPr lang="en-US" b="1" u="sng" err="1">
                <a:cs typeface="Calibri"/>
              </a:rPr>
              <a:t>cruciaal</a:t>
            </a:r>
            <a:r>
              <a:rPr lang="en-US" b="1" u="sng">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402091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Dit aanwezigheidsbeleid bestaat uit 3 bouwstenen:</a:t>
            </a:r>
            <a:endParaRPr lang="nl-BE"/>
          </a:p>
          <a:p>
            <a:pPr marL="228600" indent="-228600">
              <a:buAutoNum type="arabicPeriod"/>
            </a:pPr>
            <a:r>
              <a:rPr lang="nl-BE"/>
              <a:t>Een Preventief welzijnsbeleid (we voorkomen maximaal dat MW ziek uitvallen) : positief werkklimaat van vertrouwen en verbondenheid</a:t>
            </a:r>
            <a:endParaRPr lang="nl-BE">
              <a:cs typeface="Calibri"/>
            </a:endParaRPr>
          </a:p>
          <a:p>
            <a:r>
              <a:rPr lang="nl-BE"/>
              <a:t>Een leiderschapsstijl waarbij de kwaliteit van de relatie tussen de LG en MW hoog is. Een goede relatie tussen LG en MW zijn geassocieerd met beter welzijn, minder stress en absenteïsme.  Onderzoek van SERV toont aan dat er 39 % meer werkbaar werk is bij een coachende leiderschapsstijl </a:t>
            </a:r>
            <a:endParaRPr lang="nl-BE">
              <a:cs typeface="Calibri"/>
            </a:endParaRPr>
          </a:p>
          <a:p>
            <a:r>
              <a:rPr lang="nl-BE"/>
              <a:t>Werkbaar Werk: </a:t>
            </a:r>
            <a:r>
              <a:rPr lang="nl-BE" err="1"/>
              <a:t>MW’s</a:t>
            </a:r>
            <a:r>
              <a:rPr lang="nl-BE"/>
              <a:t> die zich goed voelen doen meer dan van hen wordt verwacht. Ze werken proactief, nemen initiatief, zijn creatief en innovatief én zijn minder afwezig wegens ziekte.</a:t>
            </a:r>
            <a:endParaRPr lang="nl-BE">
              <a:cs typeface="Calibri"/>
            </a:endParaRPr>
          </a:p>
          <a:p>
            <a:r>
              <a:rPr lang="nl-BE">
                <a:cs typeface="Calibri"/>
              </a:rPr>
              <a:t>2. Een beleid tijdens de ziekteafwezigheid: maatregelen die ervoor zorgen dat MW zich minder ziek melden of sneller terug aan de slag gaan</a:t>
            </a:r>
          </a:p>
          <a:p>
            <a:r>
              <a:rPr lang="nl-BE">
                <a:cs typeface="Calibri"/>
              </a:rPr>
              <a:t>3. Curatieve maatregelen: waarbij de nadruk ligt op </a:t>
            </a:r>
            <a:r>
              <a:rPr lang="nl-BE"/>
              <a:t>wat MW wel nog kan. Multidisciplinaire aanpak + holistische kijk op gezondheid. </a:t>
            </a:r>
            <a:r>
              <a:rPr lang="nl-BE" err="1"/>
              <a:t>Cfr</a:t>
            </a:r>
            <a:r>
              <a:rPr lang="nl-BE"/>
              <a:t>. Lode </a:t>
            </a:r>
            <a:r>
              <a:rPr lang="nl-BE" err="1"/>
              <a:t>Godderis</a:t>
            </a:r>
            <a:r>
              <a:rPr lang="nl-BE"/>
              <a:t> in zijn boek Werken is genezen: Niet de gezondheidstoestand van de MW is bepalend voor de terugkeer maar de contextfactoren in de werksituatie</a:t>
            </a:r>
            <a:endParaRPr lang="nl-BE">
              <a:cs typeface="Calibri"/>
            </a:endParaRPr>
          </a:p>
          <a:p>
            <a:r>
              <a:rPr lang="nl-BE">
                <a:cs typeface="Calibri"/>
              </a:rPr>
              <a:t>De leidende principes van het aanwezigheidsbeleid lopen als een rode draad door deze 3 bouwstenen, deze zijn: dialoog en open gesprekscultuur, vertrouwen, autonomie, gedeelde verantwoordelijkheid, </a:t>
            </a:r>
            <a:r>
              <a:rPr lang="nl-BE" err="1">
                <a:cs typeface="Calibri"/>
              </a:rPr>
              <a:t>amplitie</a:t>
            </a:r>
            <a:r>
              <a:rPr lang="nl-BE">
                <a:cs typeface="Calibri"/>
              </a:rPr>
              <a:t> en focus op gewenst gedrag. </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3678192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3086041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Ziektecontrole maakt slechts een beperkt deel van de dienstverlening uit. Entiteiten ondersteunen in het voeren van een beleid waarbij de nadruk verschuift van controle naar dialoog. </a:t>
            </a:r>
          </a:p>
          <a:p>
            <a:r>
              <a:rPr lang="nl-BE"/>
              <a:t>We willen de entiteiten ondersteunen om een aanwezigheidsbeleid te voeren. Ook een uitgebreide dienstverlening op vlak van ziekterapportering en ondersteunende tools om een aanwezigheidsbeleid te voeren (vb. versturen van knipperlichtmails). Ook beleidsadvies om vanuit de ziekterapportering te komen tot een aanwezigheidsbeleid op maat van de entiteit. </a:t>
            </a:r>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407198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Ik </a:t>
            </a:r>
            <a:r>
              <a:rPr lang="en-US" err="1"/>
              <a:t>wil</a:t>
            </a:r>
            <a:r>
              <a:rPr lang="en-US"/>
              <a:t> </a:t>
            </a:r>
            <a:r>
              <a:rPr lang="en-US" err="1"/>
              <a:t>jullie</a:t>
            </a:r>
            <a:r>
              <a:rPr lang="en-US"/>
              <a:t> </a:t>
            </a:r>
            <a:r>
              <a:rPr lang="en-US" err="1"/>
              <a:t>informeren</a:t>
            </a:r>
            <a:r>
              <a:rPr lang="en-US"/>
              <a:t> over het EUVZP </a:t>
            </a:r>
            <a:r>
              <a:rPr lang="en-US" err="1"/>
              <a:t>leermateriaal</a:t>
            </a:r>
            <a:r>
              <a:rPr lang="en-US"/>
              <a:t> </a:t>
            </a:r>
            <a:r>
              <a:rPr lang="en-US" err="1"/>
              <a:t>dat</a:t>
            </a:r>
            <a:r>
              <a:rPr lang="en-US"/>
              <a:t>  door </a:t>
            </a:r>
            <a:r>
              <a:rPr lang="en-US" err="1"/>
              <a:t>AgO</a:t>
            </a:r>
            <a:r>
              <a:rPr lang="en-US"/>
              <a:t> </a:t>
            </a:r>
            <a:r>
              <a:rPr lang="en-US" err="1"/>
              <a:t>en</a:t>
            </a:r>
            <a:r>
              <a:rPr lang="en-US"/>
              <a:t> DKBUZA </a:t>
            </a:r>
            <a:r>
              <a:rPr lang="en-US" err="1"/>
              <a:t>werd</a:t>
            </a:r>
            <a:r>
              <a:rPr lang="en-US"/>
              <a:t> </a:t>
            </a:r>
            <a:r>
              <a:rPr lang="en-US" err="1"/>
              <a:t>ontwikkeld</a:t>
            </a:r>
            <a:r>
              <a:rPr lang="en-US"/>
              <a:t> </a:t>
            </a:r>
            <a:r>
              <a:rPr lang="en-US" err="1"/>
              <a:t>ter</a:t>
            </a:r>
            <a:r>
              <a:rPr lang="en-US"/>
              <a:t> </a:t>
            </a:r>
            <a:r>
              <a:rPr lang="en-US" err="1"/>
              <a:t>ondersteuning</a:t>
            </a:r>
            <a:r>
              <a:rPr lang="en-US"/>
              <a:t> van het EUVZP. </a:t>
            </a:r>
          </a:p>
          <a:p>
            <a:endParaRPr lang="en-US">
              <a:cs typeface="Calibri"/>
            </a:endParaRPr>
          </a:p>
          <a:p>
            <a:r>
              <a:rPr lang="en-US" err="1"/>
              <a:t>Deze</a:t>
            </a:r>
            <a:r>
              <a:rPr lang="en-US"/>
              <a:t> modules </a:t>
            </a:r>
            <a:r>
              <a:rPr lang="en-US" err="1"/>
              <a:t>zijn</a:t>
            </a:r>
            <a:r>
              <a:rPr lang="en-US"/>
              <a:t> </a:t>
            </a:r>
            <a:r>
              <a:rPr lang="en-US" err="1"/>
              <a:t>ontworpen</a:t>
            </a:r>
            <a:r>
              <a:rPr lang="en-US"/>
              <a:t> </a:t>
            </a:r>
            <a:r>
              <a:rPr lang="en-US" err="1"/>
              <a:t>voor</a:t>
            </a:r>
            <a:r>
              <a:rPr lang="en-US"/>
              <a:t> </a:t>
            </a:r>
            <a:r>
              <a:rPr lang="en-US" err="1"/>
              <a:t>jullie</a:t>
            </a:r>
            <a:r>
              <a:rPr lang="en-US"/>
              <a:t> </a:t>
            </a:r>
            <a:r>
              <a:rPr lang="en-US" err="1"/>
              <a:t>als</a:t>
            </a:r>
            <a:r>
              <a:rPr lang="en-US"/>
              <a:t> </a:t>
            </a:r>
            <a:r>
              <a:rPr lang="en-US" err="1"/>
              <a:t>Vlaamse</a:t>
            </a:r>
            <a:r>
              <a:rPr lang="en-US"/>
              <a:t> </a:t>
            </a:r>
            <a:r>
              <a:rPr lang="en-US" err="1"/>
              <a:t>ambtenaren</a:t>
            </a:r>
            <a:r>
              <a:rPr lang="en-US"/>
              <a:t> </a:t>
            </a:r>
            <a:r>
              <a:rPr lang="en-US" err="1"/>
              <a:t>en</a:t>
            </a:r>
            <a:r>
              <a:rPr lang="en-US"/>
              <a:t> </a:t>
            </a:r>
            <a:r>
              <a:rPr lang="en-US" err="1"/>
              <a:t>zijn</a:t>
            </a:r>
            <a:r>
              <a:rPr lang="en-US"/>
              <a:t> </a:t>
            </a:r>
            <a:r>
              <a:rPr lang="en-US" err="1"/>
              <a:t>gericht</a:t>
            </a:r>
            <a:r>
              <a:rPr lang="en-US"/>
              <a:t> op het </a:t>
            </a:r>
            <a:r>
              <a:rPr lang="en-US" err="1"/>
              <a:t>Europees</a:t>
            </a:r>
            <a:r>
              <a:rPr lang="en-US"/>
              <a:t> </a:t>
            </a:r>
            <a:r>
              <a:rPr lang="en-US" err="1"/>
              <a:t>Voorzitterschap</a:t>
            </a:r>
            <a:r>
              <a:rPr lang="en-US"/>
              <a:t> 2024. Ze </a:t>
            </a:r>
            <a:r>
              <a:rPr lang="en-US" err="1"/>
              <a:t>bieden</a:t>
            </a:r>
            <a:r>
              <a:rPr lang="en-US"/>
              <a:t> </a:t>
            </a:r>
            <a:r>
              <a:rPr lang="en-US" err="1"/>
              <a:t>een</a:t>
            </a:r>
            <a:r>
              <a:rPr lang="en-US"/>
              <a:t> </a:t>
            </a:r>
            <a:r>
              <a:rPr lang="en-US" err="1"/>
              <a:t>dieper</a:t>
            </a:r>
            <a:r>
              <a:rPr lang="en-US"/>
              <a:t> </a:t>
            </a:r>
            <a:r>
              <a:rPr lang="en-US" err="1"/>
              <a:t>inzicht</a:t>
            </a:r>
            <a:r>
              <a:rPr lang="en-US"/>
              <a:t> in de </a:t>
            </a:r>
            <a:r>
              <a:rPr lang="en-US" err="1"/>
              <a:t>Europese</a:t>
            </a:r>
            <a:r>
              <a:rPr lang="en-US"/>
              <a:t> Unie </a:t>
            </a:r>
            <a:r>
              <a:rPr lang="en-US" err="1"/>
              <a:t>en</a:t>
            </a:r>
            <a:r>
              <a:rPr lang="en-US"/>
              <a:t> </a:t>
            </a:r>
            <a:r>
              <a:rPr lang="en-US" err="1"/>
              <a:t>haar</a:t>
            </a:r>
            <a:r>
              <a:rPr lang="en-US"/>
              <a:t> </a:t>
            </a:r>
            <a:r>
              <a:rPr lang="en-US" err="1"/>
              <a:t>invloed</a:t>
            </a:r>
            <a:r>
              <a:rPr lang="en-US"/>
              <a:t> op </a:t>
            </a:r>
            <a:r>
              <a:rPr lang="en-US" err="1"/>
              <a:t>jullie</a:t>
            </a:r>
            <a:r>
              <a:rPr lang="en-US"/>
              <a:t> </a:t>
            </a:r>
            <a:r>
              <a:rPr lang="en-US" err="1"/>
              <a:t>dagelijkse</a:t>
            </a:r>
            <a:r>
              <a:rPr lang="en-US"/>
              <a:t> </a:t>
            </a:r>
            <a:r>
              <a:rPr lang="en-US" err="1"/>
              <a:t>werk</a:t>
            </a:r>
            <a:r>
              <a:rPr lang="en-US"/>
              <a:t> </a:t>
            </a:r>
            <a:r>
              <a:rPr lang="en-US" err="1"/>
              <a:t>en</a:t>
            </a:r>
            <a:r>
              <a:rPr lang="en-US"/>
              <a:t> </a:t>
            </a:r>
            <a:r>
              <a:rPr lang="en-US" err="1"/>
              <a:t>helpen</a:t>
            </a:r>
            <a:r>
              <a:rPr lang="en-US"/>
              <a:t> met het </a:t>
            </a:r>
            <a:r>
              <a:rPr lang="en-US" err="1"/>
              <a:t>ontwikkelen</a:t>
            </a:r>
            <a:r>
              <a:rPr lang="en-US"/>
              <a:t> van </a:t>
            </a:r>
            <a:r>
              <a:rPr lang="en-US" err="1"/>
              <a:t>een</a:t>
            </a:r>
            <a:r>
              <a:rPr lang="en-US"/>
              <a:t> EU-reflex, wat </a:t>
            </a:r>
            <a:r>
              <a:rPr lang="en-US" err="1"/>
              <a:t>betekent</a:t>
            </a:r>
            <a:r>
              <a:rPr lang="en-US"/>
              <a:t> </a:t>
            </a:r>
            <a:r>
              <a:rPr lang="en-US" err="1"/>
              <a:t>dat</a:t>
            </a:r>
            <a:r>
              <a:rPr lang="en-US"/>
              <a:t> je </a:t>
            </a:r>
            <a:r>
              <a:rPr lang="en-US" err="1"/>
              <a:t>je</a:t>
            </a:r>
            <a:r>
              <a:rPr lang="en-US"/>
              <a:t> </a:t>
            </a:r>
            <a:r>
              <a:rPr lang="en-US" err="1"/>
              <a:t>bewust</a:t>
            </a:r>
            <a:r>
              <a:rPr lang="en-US"/>
              <a:t> bent van de </a:t>
            </a:r>
            <a:r>
              <a:rPr lang="en-US" err="1"/>
              <a:t>directe</a:t>
            </a:r>
            <a:r>
              <a:rPr lang="en-US"/>
              <a:t> of </a:t>
            </a:r>
            <a:r>
              <a:rPr lang="en-US" err="1"/>
              <a:t>indirecte</a:t>
            </a:r>
            <a:r>
              <a:rPr lang="en-US"/>
              <a:t> impact van </a:t>
            </a:r>
            <a:r>
              <a:rPr lang="en-US" err="1"/>
              <a:t>Europese</a:t>
            </a:r>
            <a:r>
              <a:rPr lang="en-US"/>
              <a:t> </a:t>
            </a:r>
            <a:r>
              <a:rPr lang="en-US" err="1"/>
              <a:t>beslissingen</a:t>
            </a:r>
            <a:r>
              <a:rPr lang="en-US"/>
              <a:t> op de </a:t>
            </a:r>
            <a:r>
              <a:rPr lang="en-US" err="1"/>
              <a:t>Vlaamse</a:t>
            </a:r>
            <a:r>
              <a:rPr lang="en-US"/>
              <a:t> burger. </a:t>
            </a:r>
          </a:p>
          <a:p>
            <a:endParaRPr lang="en-US" b="1">
              <a:cs typeface="Calibri"/>
            </a:endParaRPr>
          </a:p>
          <a:p>
            <a:r>
              <a:rPr lang="en-US"/>
              <a:t>Hoe </a:t>
            </a:r>
            <a:r>
              <a:rPr lang="en-US" err="1"/>
              <a:t>kunnen</a:t>
            </a:r>
            <a:r>
              <a:rPr lang="en-US"/>
              <a:t> </a:t>
            </a:r>
            <a:r>
              <a:rPr lang="en-US" err="1"/>
              <a:t>jullie</a:t>
            </a:r>
            <a:r>
              <a:rPr lang="en-US"/>
              <a:t> </a:t>
            </a:r>
            <a:r>
              <a:rPr lang="en-US" err="1"/>
              <a:t>hier</a:t>
            </a:r>
            <a:r>
              <a:rPr lang="en-US"/>
              <a:t> nu </a:t>
            </a:r>
            <a:r>
              <a:rPr lang="en-US" err="1"/>
              <a:t>bij</a:t>
            </a:r>
            <a:r>
              <a:rPr lang="en-US"/>
              <a:t> </a:t>
            </a:r>
            <a:r>
              <a:rPr lang="en-US" err="1"/>
              <a:t>helpen</a:t>
            </a:r>
            <a:r>
              <a:rPr lang="en-US"/>
              <a:t>: we </a:t>
            </a:r>
            <a:r>
              <a:rPr lang="en-US" err="1"/>
              <a:t>zouden</a:t>
            </a:r>
            <a:r>
              <a:rPr lang="en-US"/>
              <a:t> </a:t>
            </a:r>
            <a:r>
              <a:rPr lang="en-US" err="1"/>
              <a:t>willen</a:t>
            </a:r>
            <a:r>
              <a:rPr lang="en-US"/>
              <a:t> </a:t>
            </a:r>
            <a:r>
              <a:rPr lang="en-US" err="1"/>
              <a:t>vragen</a:t>
            </a:r>
            <a:r>
              <a:rPr lang="en-US"/>
              <a:t> om de modules </a:t>
            </a:r>
            <a:r>
              <a:rPr lang="en-US" err="1"/>
              <a:t>binnen</a:t>
            </a:r>
            <a:r>
              <a:rPr lang="en-US"/>
              <a:t> </a:t>
            </a:r>
            <a:r>
              <a:rPr lang="en-US" err="1"/>
              <a:t>jullie</a:t>
            </a:r>
            <a:r>
              <a:rPr lang="en-US"/>
              <a:t> eigen </a:t>
            </a:r>
            <a:r>
              <a:rPr lang="en-US" err="1"/>
              <a:t>entiteit</a:t>
            </a:r>
            <a:r>
              <a:rPr lang="en-US"/>
              <a:t> in de </a:t>
            </a:r>
            <a:r>
              <a:rPr lang="en-US" err="1"/>
              <a:t>schijnwerpers</a:t>
            </a:r>
            <a:r>
              <a:rPr lang="en-US"/>
              <a:t> </a:t>
            </a:r>
            <a:r>
              <a:rPr lang="en-US" err="1"/>
              <a:t>te</a:t>
            </a:r>
            <a:r>
              <a:rPr lang="en-US"/>
              <a:t> </a:t>
            </a:r>
            <a:r>
              <a:rPr lang="en-US" err="1"/>
              <a:t>zetten</a:t>
            </a:r>
            <a:r>
              <a:rPr lang="en-US"/>
              <a:t>, </a:t>
            </a:r>
            <a:r>
              <a:rPr lang="en-US" err="1"/>
              <a:t>zodat</a:t>
            </a:r>
            <a:r>
              <a:rPr lang="en-US"/>
              <a:t> de </a:t>
            </a:r>
            <a:r>
              <a:rPr lang="en-US" err="1"/>
              <a:t>juiste</a:t>
            </a:r>
            <a:r>
              <a:rPr lang="en-US"/>
              <a:t> </a:t>
            </a:r>
            <a:r>
              <a:rPr lang="en-US" err="1"/>
              <a:t>mensen</a:t>
            </a:r>
            <a:r>
              <a:rPr lang="en-US"/>
              <a:t> </a:t>
            </a:r>
            <a:r>
              <a:rPr lang="en-US" err="1"/>
              <a:t>toegang</a:t>
            </a:r>
            <a:r>
              <a:rPr lang="en-US"/>
              <a:t> </a:t>
            </a:r>
            <a:r>
              <a:rPr lang="en-US" err="1"/>
              <a:t>krijgen</a:t>
            </a:r>
            <a:r>
              <a:rPr lang="en-US"/>
              <a:t> tot </a:t>
            </a:r>
            <a:r>
              <a:rPr lang="en-US" err="1"/>
              <a:t>deze</a:t>
            </a:r>
            <a:r>
              <a:rPr lang="en-US"/>
              <a:t> </a:t>
            </a:r>
            <a:r>
              <a:rPr lang="en-US" err="1"/>
              <a:t>waardevolle</a:t>
            </a:r>
            <a:r>
              <a:rPr lang="en-US"/>
              <a:t> </a:t>
            </a:r>
            <a:r>
              <a:rPr lang="en-US" err="1"/>
              <a:t>informatie</a:t>
            </a:r>
            <a:r>
              <a:rPr lang="en-US"/>
              <a:t>, of </a:t>
            </a:r>
            <a:r>
              <a:rPr lang="en-US" err="1"/>
              <a:t>dat</a:t>
            </a:r>
            <a:r>
              <a:rPr lang="en-US"/>
              <a:t> nu </a:t>
            </a:r>
            <a:r>
              <a:rPr lang="en-US" err="1"/>
              <a:t>mensen</a:t>
            </a:r>
            <a:r>
              <a:rPr lang="en-US"/>
              <a:t> </a:t>
            </a:r>
            <a:r>
              <a:rPr lang="en-US" err="1"/>
              <a:t>zijn</a:t>
            </a:r>
            <a:r>
              <a:rPr lang="en-US"/>
              <a:t> die heel </a:t>
            </a:r>
            <a:r>
              <a:rPr lang="en-US" err="1"/>
              <a:t>veel</a:t>
            </a:r>
            <a:r>
              <a:rPr lang="en-US"/>
              <a:t> interesse in de EU </a:t>
            </a:r>
            <a:r>
              <a:rPr lang="en-US" err="1"/>
              <a:t>werking</a:t>
            </a:r>
            <a:r>
              <a:rPr lang="en-US"/>
              <a:t> </a:t>
            </a:r>
            <a:r>
              <a:rPr lang="en-US" err="1"/>
              <a:t>hebben</a:t>
            </a:r>
            <a:r>
              <a:rPr lang="en-US"/>
              <a:t> of </a:t>
            </a:r>
            <a:r>
              <a:rPr lang="en-US" err="1"/>
              <a:t>mensen</a:t>
            </a:r>
            <a:r>
              <a:rPr lang="en-US"/>
              <a:t> die heel direct </a:t>
            </a:r>
            <a:r>
              <a:rPr lang="en-US" err="1"/>
              <a:t>aan</a:t>
            </a:r>
            <a:r>
              <a:rPr lang="en-US"/>
              <a:t> het EUVZP </a:t>
            </a:r>
            <a:r>
              <a:rPr lang="en-US" err="1"/>
              <a:t>zullen</a:t>
            </a:r>
            <a:r>
              <a:rPr lang="en-US"/>
              <a:t> </a:t>
            </a:r>
            <a:r>
              <a:rPr lang="en-US" err="1"/>
              <a:t>meewerken</a:t>
            </a:r>
            <a:r>
              <a:rPr lang="en-US"/>
              <a:t>. </a:t>
            </a:r>
            <a:endParaRPr lang="en-US">
              <a:cs typeface="Calibri"/>
            </a:endParaRPr>
          </a:p>
          <a:p>
            <a:endParaRPr lang="en-US" b="1">
              <a:cs typeface="Calibri"/>
            </a:endParaRPr>
          </a:p>
          <a:p>
            <a:r>
              <a:rPr lang="en-US"/>
              <a:t>Houd </a:t>
            </a:r>
            <a:r>
              <a:rPr lang="en-US" err="1"/>
              <a:t>jullie</a:t>
            </a:r>
            <a:r>
              <a:rPr lang="en-US"/>
              <a:t> mailbox in </a:t>
            </a:r>
            <a:r>
              <a:rPr lang="en-US" err="1"/>
              <a:t>augustus</a:t>
            </a:r>
            <a:r>
              <a:rPr lang="en-US"/>
              <a:t> </a:t>
            </a:r>
            <a:r>
              <a:rPr lang="en-US" err="1"/>
              <a:t>en</a:t>
            </a:r>
            <a:r>
              <a:rPr lang="en-US"/>
              <a:t> </a:t>
            </a:r>
            <a:r>
              <a:rPr lang="en-US" err="1"/>
              <a:t>september</a:t>
            </a:r>
            <a:r>
              <a:rPr lang="en-US"/>
              <a:t> </a:t>
            </a:r>
            <a:r>
              <a:rPr lang="en-US" err="1"/>
              <a:t>ook</a:t>
            </a:r>
            <a:r>
              <a:rPr lang="en-US"/>
              <a:t> </a:t>
            </a:r>
            <a:r>
              <a:rPr lang="en-US" err="1"/>
              <a:t>zeker</a:t>
            </a:r>
            <a:r>
              <a:rPr lang="en-US"/>
              <a:t> in de </a:t>
            </a:r>
            <a:r>
              <a:rPr lang="en-US" err="1"/>
              <a:t>gaten</a:t>
            </a:r>
            <a:r>
              <a:rPr lang="en-US"/>
              <a:t>, want dan </a:t>
            </a:r>
            <a:r>
              <a:rPr lang="en-US" err="1"/>
              <a:t>lanceren</a:t>
            </a:r>
            <a:r>
              <a:rPr lang="en-US"/>
              <a:t> </a:t>
            </a:r>
            <a:r>
              <a:rPr lang="en-US" err="1"/>
              <a:t>AgO</a:t>
            </a:r>
            <a:r>
              <a:rPr lang="en-US"/>
              <a:t> </a:t>
            </a:r>
            <a:r>
              <a:rPr lang="en-US" err="1"/>
              <a:t>en</a:t>
            </a:r>
            <a:r>
              <a:rPr lang="en-US"/>
              <a:t> DKBUZA </a:t>
            </a:r>
            <a:r>
              <a:rPr lang="en-US" err="1"/>
              <a:t>een</a:t>
            </a:r>
            <a:r>
              <a:rPr lang="en-US"/>
              <a:t> </a:t>
            </a:r>
            <a:r>
              <a:rPr lang="en-US" err="1"/>
              <a:t>bredere</a:t>
            </a:r>
            <a:r>
              <a:rPr lang="en-US"/>
              <a:t> </a:t>
            </a:r>
            <a:r>
              <a:rPr lang="en-US" err="1"/>
              <a:t>communicatiecampagne</a:t>
            </a:r>
            <a:r>
              <a:rPr lang="en-US"/>
              <a:t> </a:t>
            </a:r>
            <a:r>
              <a:rPr lang="en-US" err="1"/>
              <a:t>lanceren</a:t>
            </a:r>
            <a:r>
              <a:rPr lang="en-US"/>
              <a:t> om </a:t>
            </a:r>
            <a:r>
              <a:rPr lang="en-US" err="1"/>
              <a:t>jullie</a:t>
            </a:r>
            <a:r>
              <a:rPr lang="en-US"/>
              <a:t> </a:t>
            </a:r>
            <a:r>
              <a:rPr lang="en-US" err="1"/>
              <a:t>verder</a:t>
            </a:r>
            <a:r>
              <a:rPr lang="en-US"/>
              <a:t> </a:t>
            </a:r>
            <a:r>
              <a:rPr lang="en-US" err="1"/>
              <a:t>te</a:t>
            </a:r>
            <a:r>
              <a:rPr lang="en-US"/>
              <a:t> </a:t>
            </a:r>
            <a:r>
              <a:rPr lang="en-US" err="1"/>
              <a:t>informeren</a:t>
            </a:r>
            <a:r>
              <a:rPr lang="en-US"/>
              <a:t>.</a:t>
            </a:r>
            <a:endParaRPr lang="en-US">
              <a:cs typeface="Calibri"/>
            </a:endParaRPr>
          </a:p>
          <a:p>
            <a:r>
              <a:rPr lang="en-US" err="1"/>
              <a:t>Mochten</a:t>
            </a:r>
            <a:r>
              <a:rPr lang="en-US"/>
              <a:t> </a:t>
            </a:r>
            <a:r>
              <a:rPr lang="en-US" err="1"/>
              <a:t>jullie</a:t>
            </a:r>
            <a:r>
              <a:rPr lang="en-US"/>
              <a:t> in de </a:t>
            </a:r>
            <a:r>
              <a:rPr lang="en-US" err="1"/>
              <a:t>tussentijd</a:t>
            </a:r>
            <a:r>
              <a:rPr lang="en-US"/>
              <a:t> </a:t>
            </a:r>
            <a:r>
              <a:rPr lang="en-US" err="1"/>
              <a:t>vragen</a:t>
            </a:r>
            <a:r>
              <a:rPr lang="en-US"/>
              <a:t> </a:t>
            </a:r>
            <a:r>
              <a:rPr lang="en-US" err="1"/>
              <a:t>hebben</a:t>
            </a:r>
            <a:r>
              <a:rPr lang="en-US"/>
              <a:t>, </a:t>
            </a:r>
            <a:r>
              <a:rPr lang="en-US" err="1"/>
              <a:t>aarzel</a:t>
            </a:r>
            <a:r>
              <a:rPr lang="en-US"/>
              <a:t> dan </a:t>
            </a:r>
            <a:r>
              <a:rPr lang="en-US" err="1"/>
              <a:t>niet</a:t>
            </a:r>
            <a:r>
              <a:rPr lang="en-US"/>
              <a:t> om contact op </a:t>
            </a:r>
            <a:r>
              <a:rPr lang="en-US" err="1"/>
              <a:t>te</a:t>
            </a:r>
            <a:r>
              <a:rPr lang="en-US"/>
              <a:t> </a:t>
            </a:r>
            <a:r>
              <a:rPr lang="en-US" err="1"/>
              <a:t>nemen</a:t>
            </a:r>
            <a:r>
              <a:rPr lang="en-US"/>
              <a:t> met Elise Coenen </a:t>
            </a:r>
            <a:r>
              <a:rPr lang="en-US" err="1"/>
              <a:t>en</a:t>
            </a:r>
            <a:r>
              <a:rPr lang="en-US"/>
              <a:t> Hilde </a:t>
            </a:r>
            <a:r>
              <a:rPr lang="en-US" err="1"/>
              <a:t>Robbeets</a:t>
            </a:r>
            <a:r>
              <a:rPr lang="en-US"/>
              <a:t> via e-mail.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996630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thema werkbaar werk komt op regelmatige basis in gesprekken tussen LG en MW aan bod. De focus van dit gesprek ligt op het verhogen van de persoonlijke en werkenergiebronnen en het verlagen van de werkeisen. Een LG die goed ontwikkelde inzichten en vaardigheden bezit om binnen zijn team de </a:t>
            </a:r>
            <a:r>
              <a:rPr lang="nl-BE" err="1"/>
              <a:t>jobgerelateerde</a:t>
            </a:r>
            <a:r>
              <a:rPr lang="nl-BE"/>
              <a:t> stressoren te beheersen , de juiste </a:t>
            </a:r>
            <a:r>
              <a:rPr lang="nl-BE" err="1"/>
              <a:t>jobgerelateerde</a:t>
            </a:r>
            <a:r>
              <a:rPr lang="nl-BE"/>
              <a:t> hulpbronnen aan te reiken en ondersteunende werkrelaties te faciliteren met en </a:t>
            </a:r>
            <a:r>
              <a:rPr lang="nl-BE" err="1"/>
              <a:t>tss</a:t>
            </a:r>
            <a:r>
              <a:rPr lang="nl-BE"/>
              <a:t> MW kan een grote rol spelen in het welbevinden van de WN van zijn team. Dus komen tot een cultuur van contact houden en bevorderen van terugkeer op maat van de MW.</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2840569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Goed</a:t>
            </a:r>
            <a:r>
              <a:rPr lang="en-US"/>
              <a:t> </a:t>
            </a:r>
            <a:r>
              <a:rPr lang="en-US" err="1"/>
              <a:t>leiderschap</a:t>
            </a:r>
            <a:r>
              <a:rPr lang="en-US"/>
              <a:t> </a:t>
            </a:r>
            <a:r>
              <a:rPr lang="en-US" err="1"/>
              <a:t>maakt</a:t>
            </a:r>
            <a:r>
              <a:rPr lang="en-US"/>
              <a:t> </a:t>
            </a:r>
            <a:r>
              <a:rPr lang="en-US" err="1"/>
              <a:t>ook</a:t>
            </a:r>
            <a:r>
              <a:rPr lang="en-US"/>
              <a:t> </a:t>
            </a:r>
            <a:r>
              <a:rPr lang="en-US" err="1"/>
              <a:t>hier</a:t>
            </a:r>
            <a:r>
              <a:rPr lang="en-US"/>
              <a:t> het </a:t>
            </a:r>
            <a:r>
              <a:rPr lang="en-US" err="1"/>
              <a:t>verschil</a:t>
            </a:r>
            <a:r>
              <a:rPr lang="en-US"/>
              <a:t> </a:t>
            </a:r>
            <a:r>
              <a:rPr lang="en-US" err="1"/>
              <a:t>en</a:t>
            </a:r>
            <a:r>
              <a:rPr lang="en-US"/>
              <a:t> </a:t>
            </a:r>
            <a:r>
              <a:rPr lang="en-US" err="1"/>
              <a:t>heeft</a:t>
            </a:r>
            <a:r>
              <a:rPr lang="en-US"/>
              <a:t> </a:t>
            </a:r>
            <a:r>
              <a:rPr lang="en-US" err="1"/>
              <a:t>een</a:t>
            </a:r>
            <a:r>
              <a:rPr lang="en-US"/>
              <a:t> </a:t>
            </a:r>
            <a:r>
              <a:rPr lang="en-US" err="1"/>
              <a:t>positieve</a:t>
            </a:r>
            <a:r>
              <a:rPr lang="en-US"/>
              <a:t> impact op het </a:t>
            </a:r>
            <a:r>
              <a:rPr lang="en-US" err="1"/>
              <a:t>mentaal</a:t>
            </a:r>
            <a:r>
              <a:rPr lang="en-US"/>
              <a:t> </a:t>
            </a:r>
            <a:r>
              <a:rPr lang="en-US" err="1"/>
              <a:t>welzijn</a:t>
            </a:r>
            <a:r>
              <a:rPr lang="en-US"/>
              <a:t> van </a:t>
            </a:r>
            <a:r>
              <a:rPr lang="en-US" err="1"/>
              <a:t>medewerkers</a:t>
            </a:r>
            <a:r>
              <a:rPr lang="en-US"/>
              <a:t>: </a:t>
            </a:r>
            <a:r>
              <a:rPr lang="en-US" err="1"/>
              <a:t>ons</a:t>
            </a:r>
            <a:r>
              <a:rPr lang="en-US"/>
              <a:t> </a:t>
            </a:r>
            <a:r>
              <a:rPr lang="en-US" err="1"/>
              <a:t>onderzoek</a:t>
            </a:r>
            <a:r>
              <a:rPr lang="en-US"/>
              <a:t> </a:t>
            </a:r>
            <a:r>
              <a:rPr lang="en-US" err="1"/>
              <a:t>leert</a:t>
            </a:r>
            <a:r>
              <a:rPr lang="en-US"/>
              <a:t> </a:t>
            </a:r>
            <a:r>
              <a:rPr lang="en-US" err="1"/>
              <a:t>dat</a:t>
            </a:r>
            <a:r>
              <a:rPr lang="en-US"/>
              <a:t> 23% van de </a:t>
            </a:r>
            <a:r>
              <a:rPr lang="en-US" err="1"/>
              <a:t>verbondenheid</a:t>
            </a:r>
            <a:r>
              <a:rPr lang="en-US"/>
              <a:t> </a:t>
            </a:r>
            <a:r>
              <a:rPr lang="en-US" err="1"/>
              <a:t>onder</a:t>
            </a:r>
            <a:r>
              <a:rPr lang="en-US"/>
              <a:t> de </a:t>
            </a:r>
            <a:r>
              <a:rPr lang="en-US" err="1"/>
              <a:t>teamleden</a:t>
            </a:r>
            <a:r>
              <a:rPr lang="en-US"/>
              <a:t> </a:t>
            </a:r>
            <a:r>
              <a:rPr lang="en-US" err="1"/>
              <a:t>en</a:t>
            </a:r>
            <a:r>
              <a:rPr lang="en-US"/>
              <a:t> maar </a:t>
            </a:r>
            <a:r>
              <a:rPr lang="en-US" err="1"/>
              <a:t>liefst</a:t>
            </a:r>
            <a:r>
              <a:rPr lang="en-US"/>
              <a:t> 32% van </a:t>
            </a:r>
            <a:r>
              <a:rPr lang="en-US" err="1"/>
              <a:t>hun</a:t>
            </a:r>
            <a:r>
              <a:rPr lang="en-US"/>
              <a:t> burn-</a:t>
            </a:r>
            <a:r>
              <a:rPr lang="en-US" err="1"/>
              <a:t>outrisico</a:t>
            </a:r>
            <a:r>
              <a:rPr lang="en-US"/>
              <a:t> </a:t>
            </a:r>
            <a:r>
              <a:rPr lang="en-US" err="1"/>
              <a:t>afhangt</a:t>
            </a:r>
            <a:r>
              <a:rPr lang="en-US"/>
              <a:t> van het </a:t>
            </a:r>
            <a:r>
              <a:rPr lang="en-US" err="1"/>
              <a:t>soort</a:t>
            </a:r>
            <a:r>
              <a:rPr lang="en-US"/>
              <a:t> </a:t>
            </a:r>
            <a:r>
              <a:rPr lang="en-US" err="1"/>
              <a:t>leiderschap</a:t>
            </a:r>
            <a:r>
              <a:rPr lang="en-US"/>
              <a:t>. </a:t>
            </a:r>
          </a:p>
          <a:p>
            <a:r>
              <a:rPr lang="en-US"/>
              <a:t>De </a:t>
            </a:r>
            <a:r>
              <a:rPr lang="en-US" err="1"/>
              <a:t>grafiek</a:t>
            </a:r>
            <a:r>
              <a:rPr lang="en-US"/>
              <a:t> </a:t>
            </a:r>
            <a:r>
              <a:rPr lang="en-US" err="1"/>
              <a:t>toont</a:t>
            </a:r>
            <a:r>
              <a:rPr lang="en-US"/>
              <a:t> </a:t>
            </a:r>
            <a:r>
              <a:rPr lang="en-US" err="1"/>
              <a:t>dat</a:t>
            </a:r>
            <a:r>
              <a:rPr lang="en-US"/>
              <a:t> </a:t>
            </a:r>
            <a:r>
              <a:rPr lang="en-US" err="1"/>
              <a:t>goede</a:t>
            </a:r>
            <a:r>
              <a:rPr lang="en-US"/>
              <a:t> </a:t>
            </a:r>
            <a:r>
              <a:rPr lang="en-US" err="1"/>
              <a:t>leidinggevenden</a:t>
            </a:r>
            <a:r>
              <a:rPr lang="en-US"/>
              <a:t> </a:t>
            </a:r>
            <a:r>
              <a:rPr lang="en-US" err="1"/>
              <a:t>een</a:t>
            </a:r>
            <a:r>
              <a:rPr lang="en-US"/>
              <a:t> </a:t>
            </a:r>
            <a:r>
              <a:rPr lang="en-US" err="1"/>
              <a:t>hoger</a:t>
            </a:r>
            <a:r>
              <a:rPr lang="en-US"/>
              <a:t> percentage </a:t>
            </a:r>
            <a:r>
              <a:rPr lang="en-US" err="1"/>
              <a:t>teamleden</a:t>
            </a:r>
            <a:r>
              <a:rPr lang="en-US"/>
              <a:t> </a:t>
            </a:r>
            <a:r>
              <a:rPr lang="en-US" err="1"/>
              <a:t>hebben</a:t>
            </a:r>
            <a:r>
              <a:rPr lang="en-US"/>
              <a:t> met </a:t>
            </a:r>
            <a:r>
              <a:rPr lang="en-US" err="1"/>
              <a:t>een</a:t>
            </a:r>
            <a:r>
              <a:rPr lang="en-US"/>
              <a:t> </a:t>
            </a:r>
            <a:r>
              <a:rPr lang="en-US" err="1"/>
              <a:t>sterke</a:t>
            </a:r>
            <a:r>
              <a:rPr lang="en-US"/>
              <a:t> </a:t>
            </a:r>
            <a:r>
              <a:rPr lang="en-US" err="1"/>
              <a:t>autonome</a:t>
            </a:r>
            <a:r>
              <a:rPr lang="en-US"/>
              <a:t> </a:t>
            </a:r>
            <a:r>
              <a:rPr lang="en-US" err="1"/>
              <a:t>motivatie</a:t>
            </a:r>
            <a:r>
              <a:rPr lang="en-US"/>
              <a:t>, </a:t>
            </a:r>
            <a:r>
              <a:rPr lang="en-US" err="1"/>
              <a:t>sterk</a:t>
            </a:r>
            <a:r>
              <a:rPr lang="en-US"/>
              <a:t> </a:t>
            </a:r>
            <a:r>
              <a:rPr lang="en-US" err="1"/>
              <a:t>innovatief</a:t>
            </a:r>
            <a:r>
              <a:rPr lang="en-US"/>
              <a:t> </a:t>
            </a:r>
            <a:r>
              <a:rPr lang="en-US" err="1"/>
              <a:t>gedrag</a:t>
            </a:r>
            <a:r>
              <a:rPr lang="en-US"/>
              <a:t>, </a:t>
            </a:r>
            <a:r>
              <a:rPr lang="en-US" err="1"/>
              <a:t>hoge</a:t>
            </a:r>
            <a:r>
              <a:rPr lang="en-US"/>
              <a:t> </a:t>
            </a:r>
            <a:r>
              <a:rPr lang="en-US" err="1"/>
              <a:t>productiviteit</a:t>
            </a:r>
            <a:r>
              <a:rPr lang="en-US"/>
              <a:t> </a:t>
            </a:r>
            <a:r>
              <a:rPr lang="en-US" err="1"/>
              <a:t>en</a:t>
            </a:r>
            <a:r>
              <a:rPr lang="en-US"/>
              <a:t> </a:t>
            </a:r>
            <a:r>
              <a:rPr lang="en-US" err="1"/>
              <a:t>een</a:t>
            </a:r>
            <a:r>
              <a:rPr lang="en-US"/>
              <a:t> </a:t>
            </a:r>
            <a:r>
              <a:rPr lang="en-US" err="1"/>
              <a:t>sterke</a:t>
            </a:r>
            <a:r>
              <a:rPr lang="en-US"/>
              <a:t> </a:t>
            </a:r>
            <a:r>
              <a:rPr lang="en-US" err="1"/>
              <a:t>verbondenheid</a:t>
            </a:r>
            <a:r>
              <a:rPr lang="en-US"/>
              <a:t>, dan </a:t>
            </a:r>
            <a:r>
              <a:rPr lang="en-US" err="1"/>
              <a:t>leidinggevenden</a:t>
            </a:r>
            <a:r>
              <a:rPr lang="en-US"/>
              <a:t> met </a:t>
            </a:r>
            <a:r>
              <a:rPr lang="en-US" err="1"/>
              <a:t>een</a:t>
            </a:r>
            <a:r>
              <a:rPr lang="en-US"/>
              <a:t> </a:t>
            </a:r>
            <a:r>
              <a:rPr lang="en-US" err="1"/>
              <a:t>ongedefinieerde</a:t>
            </a:r>
            <a:r>
              <a:rPr lang="en-US"/>
              <a:t> of </a:t>
            </a:r>
            <a:r>
              <a:rPr lang="en-US" err="1"/>
              <a:t>toxische</a:t>
            </a:r>
            <a:r>
              <a:rPr lang="en-US"/>
              <a:t> </a:t>
            </a:r>
            <a:r>
              <a:rPr lang="en-US" err="1"/>
              <a:t>leiderschapsstijl</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305347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1624000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Hoe? Door in te zetten op het activeren van gedragingen en inzetten op </a:t>
            </a:r>
            <a:r>
              <a:rPr lang="nl-NL" err="1"/>
              <a:t>organisationele</a:t>
            </a:r>
            <a:r>
              <a:rPr lang="nl-NL"/>
              <a:t> hefbomen:</a:t>
            </a:r>
            <a:endParaRPr lang="en-US">
              <a:cs typeface="Calibri"/>
            </a:endParaRPr>
          </a:p>
          <a:p>
            <a:pPr marL="171450" indent="-171450">
              <a:buFont typeface="Arial"/>
              <a:buChar char="•"/>
            </a:pPr>
            <a:r>
              <a:rPr lang="nl-NL" err="1"/>
              <a:t>Prioritiseren</a:t>
            </a:r>
            <a:r>
              <a:rPr lang="nl-NL"/>
              <a:t> van </a:t>
            </a:r>
            <a:r>
              <a:rPr lang="nl-NL" err="1"/>
              <a:t>organisationele</a:t>
            </a:r>
            <a:r>
              <a:rPr lang="nl-NL"/>
              <a:t> hefbomen die we zullen aanpassen of vernieuwen (talent management, evaluatiesystemen, raamcontract ziektecontrole, beloning, …).</a:t>
            </a:r>
            <a:endParaRPr lang="en-US">
              <a:cs typeface="Calibri"/>
            </a:endParaRPr>
          </a:p>
          <a:p>
            <a:r>
              <a:rPr lang="nl-NL"/>
              <a:t>•Activeren van gedragingen door kleine waarneembare gedragsverandering te implementeren.</a:t>
            </a:r>
            <a:endParaRPr lang="en-US"/>
          </a:p>
          <a:p>
            <a:r>
              <a:rPr lang="nl-NL"/>
              <a:t>•Verder bouwen op waarneembare successen en zo duurzame verandering stuwen doorheen de organisatie.</a:t>
            </a:r>
            <a:endParaRPr lang="en-US"/>
          </a:p>
          <a:p>
            <a:endParaRPr lang="nl-BE"/>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309539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 </a:t>
            </a:r>
            <a:r>
              <a:rPr lang="en-US" err="1">
                <a:cs typeface="Calibri"/>
              </a:rPr>
              <a:t>uitbouw</a:t>
            </a:r>
            <a:r>
              <a:rPr lang="en-US">
                <a:cs typeface="Calibri"/>
              </a:rPr>
              <a:t> van </a:t>
            </a:r>
            <a:r>
              <a:rPr lang="en-US" err="1">
                <a:cs typeface="Calibri"/>
              </a:rPr>
              <a:t>een</a:t>
            </a:r>
            <a:r>
              <a:rPr lang="en-US">
                <a:cs typeface="Calibri"/>
              </a:rPr>
              <a:t> </a:t>
            </a:r>
            <a:r>
              <a:rPr lang="en-US" err="1">
                <a:cs typeface="Calibri"/>
              </a:rPr>
              <a:t>duurzaam</a:t>
            </a:r>
            <a:r>
              <a:rPr lang="en-US">
                <a:cs typeface="Calibri"/>
              </a:rPr>
              <a:t> </a:t>
            </a:r>
            <a:r>
              <a:rPr lang="en-US" err="1">
                <a:cs typeface="Calibri"/>
              </a:rPr>
              <a:t>aanwezigheidsbeleid</a:t>
            </a:r>
            <a:r>
              <a:rPr lang="en-US">
                <a:cs typeface="Calibri"/>
              </a:rPr>
              <a:t> – </a:t>
            </a:r>
            <a:r>
              <a:rPr lang="en-US" err="1">
                <a:cs typeface="Calibri"/>
              </a:rPr>
              <a:t>waarbij</a:t>
            </a:r>
            <a:r>
              <a:rPr lang="en-US">
                <a:cs typeface="Calibri"/>
              </a:rPr>
              <a:t> door </a:t>
            </a:r>
            <a:r>
              <a:rPr lang="en-US" err="1">
                <a:cs typeface="Calibri"/>
              </a:rPr>
              <a:t>een</a:t>
            </a:r>
            <a:r>
              <a:rPr lang="en-US">
                <a:cs typeface="Calibri"/>
              </a:rPr>
              <a:t> </a:t>
            </a:r>
            <a:r>
              <a:rPr lang="en-US" err="1">
                <a:cs typeface="Calibri"/>
              </a:rPr>
              <a:t>vertrouwenscultuur</a:t>
            </a:r>
            <a:r>
              <a:rPr lang="en-US">
                <a:cs typeface="Calibri"/>
              </a:rPr>
              <a:t> </a:t>
            </a:r>
            <a:r>
              <a:rPr lang="en-US" err="1">
                <a:cs typeface="Calibri"/>
              </a:rPr>
              <a:t>iedereen</a:t>
            </a:r>
            <a:r>
              <a:rPr lang="en-US">
                <a:cs typeface="Calibri"/>
              </a:rPr>
              <a:t> </a:t>
            </a:r>
            <a:r>
              <a:rPr lang="en-US" err="1">
                <a:cs typeface="Calibri"/>
              </a:rPr>
              <a:t>actief</a:t>
            </a:r>
            <a:r>
              <a:rPr lang="en-US">
                <a:cs typeface="Calibri"/>
              </a:rPr>
              <a:t> de </a:t>
            </a:r>
            <a:r>
              <a:rPr lang="en-US" err="1">
                <a:cs typeface="Calibri"/>
              </a:rPr>
              <a:t>inzetbaarheid</a:t>
            </a:r>
            <a:r>
              <a:rPr lang="en-US">
                <a:cs typeface="Calibri"/>
              </a:rPr>
              <a:t> op </a:t>
            </a:r>
            <a:r>
              <a:rPr lang="en-US" err="1">
                <a:cs typeface="Calibri"/>
              </a:rPr>
              <a:t>peil</a:t>
            </a:r>
            <a:r>
              <a:rPr lang="en-US">
                <a:cs typeface="Calibri"/>
              </a:rPr>
              <a:t> </a:t>
            </a:r>
            <a:r>
              <a:rPr lang="en-US" err="1">
                <a:cs typeface="Calibri"/>
              </a:rPr>
              <a:t>houdt</a:t>
            </a:r>
            <a:r>
              <a:rPr lang="en-US">
                <a:cs typeface="Calibri"/>
              </a:rPr>
              <a:t> – </a:t>
            </a:r>
            <a:r>
              <a:rPr lang="en-US" err="1">
                <a:cs typeface="Calibri"/>
              </a:rPr>
              <a:t>vraagt</a:t>
            </a:r>
            <a:r>
              <a:rPr lang="en-US">
                <a:cs typeface="Calibri"/>
              </a:rPr>
              <a:t> </a:t>
            </a:r>
            <a:r>
              <a:rPr lang="en-US" err="1">
                <a:cs typeface="Calibri"/>
              </a:rPr>
              <a:t>tijd</a:t>
            </a:r>
            <a:r>
              <a:rPr lang="en-US">
                <a:cs typeface="Calibri"/>
              </a:rPr>
              <a:t> </a:t>
            </a:r>
            <a:r>
              <a:rPr lang="en-US" err="1">
                <a:cs typeface="Calibri"/>
              </a:rPr>
              <a:t>én</a:t>
            </a:r>
            <a:r>
              <a:rPr lang="en-US">
                <a:cs typeface="Calibri"/>
              </a:rPr>
              <a:t> </a:t>
            </a:r>
            <a:r>
              <a:rPr lang="en-US" err="1">
                <a:cs typeface="Calibri"/>
              </a:rPr>
              <a:t>maatwerk</a:t>
            </a:r>
            <a:r>
              <a:rPr lang="en-US">
                <a:cs typeface="Calibri"/>
              </a:rPr>
              <a:t>. </a:t>
            </a:r>
            <a:r>
              <a:rPr lang="en-US" err="1">
                <a:cs typeface="Calibri"/>
              </a:rPr>
              <a:t>Doorheen</a:t>
            </a:r>
            <a:r>
              <a:rPr lang="en-US">
                <a:cs typeface="Calibri"/>
              </a:rPr>
              <a:t> de </a:t>
            </a:r>
            <a:r>
              <a:rPr lang="en-US" err="1">
                <a:cs typeface="Calibri"/>
              </a:rPr>
              <a:t>tijd</a:t>
            </a:r>
            <a:r>
              <a:rPr lang="en-US">
                <a:cs typeface="Calibri"/>
              </a:rPr>
              <a:t> </a:t>
            </a:r>
            <a:r>
              <a:rPr lang="en-US" err="1">
                <a:cs typeface="Calibri"/>
              </a:rPr>
              <a:t>gaan</a:t>
            </a:r>
            <a:r>
              <a:rPr lang="en-US">
                <a:cs typeface="Calibri"/>
              </a:rPr>
              <a:t> we de focus in de </a:t>
            </a:r>
            <a:r>
              <a:rPr lang="en-US" err="1">
                <a:cs typeface="Calibri"/>
              </a:rPr>
              <a:t>organistatie</a:t>
            </a:r>
            <a:r>
              <a:rPr lang="en-US">
                <a:cs typeface="Calibri"/>
              </a:rPr>
              <a:t> </a:t>
            </a:r>
            <a:r>
              <a:rPr lang="en-US" err="1">
                <a:cs typeface="Calibri"/>
              </a:rPr>
              <a:t>verleggen</a:t>
            </a:r>
            <a:r>
              <a:rPr lang="en-US">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3891359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The </a:t>
            </a:r>
            <a:r>
              <a:rPr lang="nl-BE" err="1">
                <a:cs typeface="Calibri"/>
              </a:rPr>
              <a:t>proof</a:t>
            </a:r>
            <a:r>
              <a:rPr lang="nl-BE">
                <a:cs typeface="Calibri"/>
              </a:rPr>
              <a:t> of </a:t>
            </a:r>
            <a:r>
              <a:rPr lang="nl-BE" err="1">
                <a:cs typeface="Calibri"/>
              </a:rPr>
              <a:t>the</a:t>
            </a:r>
            <a:r>
              <a:rPr lang="nl-BE">
                <a:cs typeface="Calibri"/>
              </a:rPr>
              <a:t> pudding is in </a:t>
            </a:r>
            <a:r>
              <a:rPr lang="nl-BE" err="1">
                <a:cs typeface="Calibri"/>
              </a:rPr>
              <a:t>the</a:t>
            </a:r>
            <a:r>
              <a:rPr lang="nl-BE">
                <a:cs typeface="Calibri"/>
              </a:rPr>
              <a:t> </a:t>
            </a:r>
            <a:r>
              <a:rPr lang="nl-BE" err="1">
                <a:cs typeface="Calibri"/>
              </a:rPr>
              <a:t>eating</a:t>
            </a:r>
            <a:r>
              <a:rPr lang="nl-BE">
                <a:cs typeface="Calibri"/>
              </a:rPr>
              <a:t>. Ook in een ander project dat ik trek 'de Warme organisatie' blijkt dat het uittesten van het beleid een cruciaal punt is. Er komen onverwachte zaken naar boven, bepaalde zaken werken meer dan andere, ...</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333714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Ziektecontrole maakt slechts een beperkt deel van de dienstverlening uit. Entiteiten ondersteunen in het voeren van een beleid waarbij de nadruk verschuift van controle naar dialoog. </a:t>
            </a:r>
          </a:p>
          <a:p>
            <a:r>
              <a:rPr lang="nl-BE"/>
              <a:t>Het management ondersteunen om een aanwezigheidsbeleid te voeren. Ook een uitgebreide dienstverlening op vlak van ziekterapportering en ondersteunende tools om een aanwezigheidsbeleid te voeren (vb. versturen van knipperlichtmails). Ook beleidsadvies om vanuit de ziekterapportering te komen tot een aanwezigheidsbeleid op maat van de entiteit. </a:t>
            </a:r>
          </a:p>
          <a:p>
            <a:r>
              <a:rPr lang="nl-BE"/>
              <a:t>Verzuimdrempel verhogen kan </a:t>
            </a:r>
            <a:r>
              <a:rPr lang="nl-BE" err="1"/>
              <a:t>oa</a:t>
            </a:r>
            <a:r>
              <a:rPr lang="nl-BE"/>
              <a:t> door ziektemelding bij LG</a:t>
            </a:r>
          </a:p>
        </p:txBody>
      </p:sp>
      <p:sp>
        <p:nvSpPr>
          <p:cNvPr id="4" name="Tijdelijke aanduiding voor dianummer 3"/>
          <p:cNvSpPr>
            <a:spLocks noGrp="1"/>
          </p:cNvSpPr>
          <p:nvPr>
            <p:ph type="sldNum" sz="quarter" idx="5"/>
          </p:nvPr>
        </p:nvSpPr>
        <p:spPr/>
        <p:txBody>
          <a:bodyPr/>
          <a:lstStyle/>
          <a:p>
            <a:pPr defTabSz="924641">
              <a:defRPr/>
            </a:pPr>
            <a:fld id="{A15A0D9C-0CD0-4097-81EC-9B83965EC080}" type="slidenum">
              <a:rPr lang="nl-BE">
                <a:solidFill>
                  <a:prstClr val="black"/>
                </a:solidFill>
                <a:latin typeface="Calibri"/>
              </a:rPr>
              <a:pPr defTabSz="924641">
                <a:defRPr/>
              </a:pPr>
              <a:t>45</a:t>
            </a:fld>
            <a:endParaRPr lang="nl-BE">
              <a:solidFill>
                <a:prstClr val="black"/>
              </a:solidFill>
              <a:latin typeface="Calibri"/>
            </a:endParaRPr>
          </a:p>
        </p:txBody>
      </p:sp>
    </p:spTree>
    <p:extLst>
      <p:ext uri="{BB962C8B-B14F-4D97-AF65-F5344CB8AC3E}">
        <p14:creationId xmlns:p14="http://schemas.microsoft.com/office/powerpoint/2010/main" val="1814471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defTabSz="924641">
              <a:defRPr/>
            </a:pPr>
            <a:fld id="{A15A0D9C-0CD0-4097-81EC-9B83965EC080}" type="slidenum">
              <a:rPr lang="nl-BE">
                <a:solidFill>
                  <a:prstClr val="black"/>
                </a:solidFill>
                <a:latin typeface="Calibri"/>
              </a:rPr>
              <a:pPr defTabSz="924641">
                <a:defRPr/>
              </a:pPr>
              <a:t>46</a:t>
            </a:fld>
            <a:endParaRPr lang="nl-BE">
              <a:solidFill>
                <a:prstClr val="black"/>
              </a:solidFill>
              <a:latin typeface="Calibri"/>
            </a:endParaRPr>
          </a:p>
        </p:txBody>
      </p:sp>
    </p:spTree>
    <p:extLst>
      <p:ext uri="{BB962C8B-B14F-4D97-AF65-F5344CB8AC3E}">
        <p14:creationId xmlns:p14="http://schemas.microsoft.com/office/powerpoint/2010/main" val="297089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a:latin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defTabSz="924641">
              <a:defRPr/>
            </a:pPr>
            <a:fld id="{A15A0D9C-0CD0-4097-81EC-9B83965EC080}" type="slidenum">
              <a:rPr lang="nl-BE">
                <a:solidFill>
                  <a:prstClr val="black"/>
                </a:solidFill>
                <a:latin typeface="Calibri"/>
              </a:rPr>
              <a:pPr defTabSz="924641">
                <a:defRPr/>
              </a:pPr>
              <a:t>47</a:t>
            </a:fld>
            <a:endParaRPr lang="nl-BE">
              <a:solidFill>
                <a:prstClr val="black"/>
              </a:solidFill>
              <a:latin typeface="Calibri"/>
            </a:endParaRPr>
          </a:p>
        </p:txBody>
      </p:sp>
    </p:spTree>
    <p:extLst>
      <p:ext uri="{BB962C8B-B14F-4D97-AF65-F5344CB8AC3E}">
        <p14:creationId xmlns:p14="http://schemas.microsoft.com/office/powerpoint/2010/main" val="2993269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de design workshop </a:t>
            </a:r>
            <a:r>
              <a:rPr lang="en-US" err="1">
                <a:cs typeface="Calibri"/>
              </a:rPr>
              <a:t>bepalen</a:t>
            </a:r>
            <a:r>
              <a:rPr lang="en-US">
                <a:cs typeface="Calibri"/>
              </a:rPr>
              <a:t> we in co-</a:t>
            </a:r>
            <a:r>
              <a:rPr lang="en-US" err="1">
                <a:cs typeface="Calibri"/>
              </a:rPr>
              <a:t>creatie</a:t>
            </a:r>
            <a:r>
              <a:rPr lang="en-US">
                <a:cs typeface="Calibri"/>
              </a:rPr>
              <a:t> </a:t>
            </a:r>
            <a:r>
              <a:rPr lang="en-US" err="1">
                <a:cs typeface="Calibri"/>
              </a:rPr>
              <a:t>voor</a:t>
            </a:r>
            <a:r>
              <a:rPr lang="en-US">
                <a:cs typeface="Calibri"/>
              </a:rPr>
              <a:t> </a:t>
            </a:r>
            <a:r>
              <a:rPr lang="en-US" err="1">
                <a:cs typeface="Calibri"/>
              </a:rPr>
              <a:t>elke</a:t>
            </a:r>
            <a:r>
              <a:rPr lang="en-US">
                <a:cs typeface="Calibri"/>
              </a:rPr>
              <a:t> </a:t>
            </a:r>
            <a:r>
              <a:rPr lang="en-US" err="1">
                <a:cs typeface="Calibri"/>
              </a:rPr>
              <a:t>proeftuin</a:t>
            </a:r>
            <a:r>
              <a:rPr lang="en-US">
                <a:cs typeface="Calibri"/>
              </a:rPr>
              <a:t>:</a:t>
            </a:r>
          </a:p>
          <a:p>
            <a:pPr marL="171450" indent="-171450">
              <a:buFont typeface="Calibri"/>
              <a:buChar char="-"/>
            </a:pPr>
            <a:r>
              <a:rPr lang="en-US" err="1">
                <a:cs typeface="Calibri"/>
              </a:rPr>
              <a:t>Maturiteitsinschatting</a:t>
            </a:r>
          </a:p>
          <a:p>
            <a:pPr marL="171450" indent="-171450">
              <a:buFont typeface="Calibri"/>
              <a:buChar char="-"/>
            </a:pPr>
            <a:r>
              <a:rPr lang="en-US">
                <a:cs typeface="Calibri"/>
              </a:rPr>
              <a:t>Met </a:t>
            </a:r>
            <a:r>
              <a:rPr lang="en-US" err="1">
                <a:cs typeface="Calibri"/>
              </a:rPr>
              <a:t>welke</a:t>
            </a:r>
            <a:r>
              <a:rPr lang="en-US">
                <a:cs typeface="Calibri"/>
              </a:rPr>
              <a:t> </a:t>
            </a:r>
            <a:r>
              <a:rPr lang="en-US" err="1">
                <a:cs typeface="Calibri"/>
              </a:rPr>
              <a:t>gedragingen</a:t>
            </a:r>
            <a:r>
              <a:rPr lang="en-US">
                <a:cs typeface="Calibri"/>
              </a:rPr>
              <a:t> we </a:t>
            </a:r>
            <a:r>
              <a:rPr lang="en-US" err="1">
                <a:cs typeface="Calibri"/>
              </a:rPr>
              <a:t>zullen</a:t>
            </a:r>
            <a:r>
              <a:rPr lang="en-US">
                <a:cs typeface="Calibri"/>
              </a:rPr>
              <a:t> </a:t>
            </a:r>
            <a:r>
              <a:rPr lang="en-US" err="1">
                <a:cs typeface="Calibri"/>
              </a:rPr>
              <a:t>experimenteren</a:t>
            </a:r>
            <a:endParaRPr lang="en-US">
              <a:cs typeface="Calibri"/>
            </a:endParaRPr>
          </a:p>
          <a:p>
            <a:pPr marL="171450" indent="-171450">
              <a:buFont typeface="Calibri"/>
              <a:buChar char="-"/>
            </a:pPr>
            <a:r>
              <a:rPr lang="en-US">
                <a:cs typeface="Calibri"/>
              </a:rPr>
              <a:t>Welke </a:t>
            </a:r>
            <a:r>
              <a:rPr lang="en-US" err="1">
                <a:cs typeface="Calibri"/>
              </a:rPr>
              <a:t>organisationele</a:t>
            </a:r>
            <a:r>
              <a:rPr lang="en-US">
                <a:cs typeface="Calibri"/>
              </a:rPr>
              <a:t> </a:t>
            </a:r>
            <a:r>
              <a:rPr lang="en-US" err="1">
                <a:cs typeface="Calibri"/>
              </a:rPr>
              <a:t>hefbomen</a:t>
            </a:r>
            <a:r>
              <a:rPr lang="en-US">
                <a:cs typeface="Calibri"/>
              </a:rPr>
              <a:t> we </a:t>
            </a:r>
            <a:r>
              <a:rPr lang="en-US" err="1">
                <a:cs typeface="Calibri"/>
              </a:rPr>
              <a:t>willen</a:t>
            </a:r>
            <a:r>
              <a:rPr lang="en-US">
                <a:cs typeface="Calibri"/>
              </a:rPr>
              <a:t> </a:t>
            </a:r>
            <a:r>
              <a:rPr lang="en-US" err="1">
                <a:cs typeface="Calibri"/>
              </a:rPr>
              <a:t>implementeren</a:t>
            </a:r>
            <a:endParaRPr lang="en-US">
              <a:cs typeface="Calibri"/>
            </a:endParaRPr>
          </a:p>
          <a:p>
            <a:pPr marL="171450" indent="-171450">
              <a:buFont typeface="Calibri"/>
              <a:buChar char="-"/>
            </a:pPr>
            <a:r>
              <a:rPr lang="en-US">
                <a:cs typeface="Calibri"/>
              </a:rPr>
              <a:t>Hoe de </a:t>
            </a:r>
            <a:r>
              <a:rPr lang="en-US" err="1">
                <a:cs typeface="Calibri"/>
              </a:rPr>
              <a:t>proeftuin</a:t>
            </a:r>
            <a:r>
              <a:rPr lang="en-US">
                <a:cs typeface="Calibri"/>
              </a:rPr>
              <a:t> </a:t>
            </a:r>
            <a:r>
              <a:rPr lang="en-US" err="1">
                <a:cs typeface="Calibri"/>
              </a:rPr>
              <a:t>praktisch</a:t>
            </a:r>
            <a:r>
              <a:rPr lang="en-US">
                <a:cs typeface="Calibri"/>
              </a:rPr>
              <a:t> </a:t>
            </a:r>
            <a:r>
              <a:rPr lang="en-US" err="1">
                <a:cs typeface="Calibri"/>
              </a:rPr>
              <a:t>opgebouwd</a:t>
            </a:r>
            <a:r>
              <a:rPr lang="en-US">
                <a:cs typeface="Calibri"/>
              </a:rPr>
              <a:t> </a:t>
            </a:r>
            <a:r>
              <a:rPr lang="en-US" err="1">
                <a:cs typeface="Calibri"/>
              </a:rPr>
              <a:t>zal</a:t>
            </a:r>
            <a:r>
              <a:rPr lang="en-US">
                <a:cs typeface="Calibri"/>
              </a:rPr>
              <a:t> </a:t>
            </a:r>
            <a:r>
              <a:rPr lang="en-US" err="1">
                <a:cs typeface="Calibri"/>
              </a:rPr>
              <a:t>worden</a:t>
            </a:r>
          </a:p>
        </p:txBody>
      </p:sp>
      <p:sp>
        <p:nvSpPr>
          <p:cNvPr id="4" name="Slide Number Placeholder 3"/>
          <p:cNvSpPr>
            <a:spLocks noGrp="1"/>
          </p:cNvSpPr>
          <p:nvPr>
            <p:ph type="sldNum" sz="quarter" idx="5"/>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87064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willen jullie – in het bijzonder de vormingsverantwoordelijken onder jullie - vanuit </a:t>
            </a:r>
            <a:r>
              <a:rPr lang="nl-BE" err="1"/>
              <a:t>AgO</a:t>
            </a:r>
            <a:r>
              <a:rPr lang="nl-BE"/>
              <a:t> graag uitnodigen voor het event modern werkplekleren, de 2</a:t>
            </a:r>
            <a:r>
              <a:rPr lang="nl-BE" baseline="30000"/>
              <a:t>e</a:t>
            </a:r>
            <a:r>
              <a:rPr lang="nl-BE"/>
              <a:t> editie. Tijdens de 1</a:t>
            </a:r>
            <a:r>
              <a:rPr lang="nl-BE" baseline="30000"/>
              <a:t>e</a:t>
            </a:r>
            <a:r>
              <a:rPr lang="nl-BE"/>
              <a:t> editie werd al ingezoomd op modern werkplekleren: wat is dat, waarom is dat belangrijk en hoe kan ik modern werkplekleren een plaats geven binnen mijn organisatie.</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Tijdens deze 2</a:t>
            </a:r>
            <a:r>
              <a:rPr lang="nl-BE" baseline="30000"/>
              <a:t>e</a:t>
            </a:r>
            <a:r>
              <a:rPr lang="nl-BE"/>
              <a:t> editie gaan we dieper in op modern werkplekleren en staat de vraag centraal: </a:t>
            </a:r>
            <a:r>
              <a:rPr lang="nl-BE" sz="1200"/>
              <a:t>Hoe vergroot ik de impact van leeractiviteiten?, en waarom modern werkplekleren daarbij belangrijk is. Laat je inspireren </a:t>
            </a:r>
            <a:r>
              <a:rPr lang="nl-NL" b="0" i="0">
                <a:solidFill>
                  <a:srgbClr val="374151"/>
                </a:solidFill>
                <a:effectLst/>
                <a:latin typeface="Segoe UI" panose="020B0502040204020203" pitchFamily="34" charset="0"/>
              </a:rPr>
              <a:t>door een inspiratielijst ontwikkeld door </a:t>
            </a:r>
            <a:r>
              <a:rPr lang="nl-NL" b="0" i="0" err="1">
                <a:solidFill>
                  <a:srgbClr val="374151"/>
                </a:solidFill>
                <a:effectLst/>
                <a:latin typeface="Segoe UI" panose="020B0502040204020203" pitchFamily="34" charset="0"/>
              </a:rPr>
              <a:t>AgO</a:t>
            </a:r>
            <a:r>
              <a:rPr lang="nl-NL" b="0" i="0">
                <a:solidFill>
                  <a:srgbClr val="374151"/>
                </a:solidFill>
                <a:effectLst/>
                <a:latin typeface="Segoe UI" panose="020B0502040204020203" pitchFamily="34" charset="0"/>
              </a:rPr>
              <a:t> in samenwerking met de externe partner Van </a:t>
            </a:r>
            <a:r>
              <a:rPr lang="nl-NL" b="0" i="0" err="1">
                <a:solidFill>
                  <a:srgbClr val="374151"/>
                </a:solidFill>
                <a:effectLst/>
                <a:latin typeface="Segoe UI" panose="020B0502040204020203" pitchFamily="34" charset="0"/>
              </a:rPr>
              <a:t>Kelst</a:t>
            </a:r>
            <a:r>
              <a:rPr lang="nl-NL" b="0" i="0">
                <a:solidFill>
                  <a:srgbClr val="374151"/>
                </a:solidFill>
                <a:effectLst/>
                <a:latin typeface="Segoe UI" panose="020B0502040204020203" pitchFamily="34" charset="0"/>
              </a:rPr>
              <a:t> &amp; Co en in nauwe samenwerking met een diverse groep van 12 vormingsverantwoordelijken. We delen een aantal cases van collega’s binnen de Vlaamse overheid en voorzien ook in een leerrijke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a:solidFill>
                <a:srgbClr val="37415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a:solidFill>
                  <a:srgbClr val="374151"/>
                </a:solidFill>
                <a:effectLst/>
                <a:latin typeface="Segoe UI" panose="020B0502040204020203" pitchFamily="34" charset="0"/>
              </a:rPr>
              <a:t>En belangrijk: </a:t>
            </a:r>
            <a:r>
              <a:rPr lang="nl-BE" sz="1200" b="0" i="0">
                <a:solidFill>
                  <a:srgbClr val="374151"/>
                </a:solidFill>
                <a:effectLst/>
                <a:latin typeface="Segoe UI" panose="020B0502040204020203" pitchFamily="34" charset="0"/>
              </a:rPr>
              <a:t>het is inclusief lunch. </a:t>
            </a:r>
            <a:r>
              <a:rPr lang="nl-BE" sz="1200" b="0" i="0">
                <a:solidFill>
                  <a:srgbClr val="374151"/>
                </a:solidFill>
                <a:effectLst/>
                <a:latin typeface="Segoe UI" panose="020B0502040204020203" pitchFamily="34" charset="0"/>
                <a:sym typeface="Wingdings" panose="05000000000000000000" pitchFamily="2" charset="2"/>
              </a:rPr>
              <a:t></a:t>
            </a:r>
            <a:endParaRPr lang="nl-BE" sz="1200" b="0" i="0">
              <a:solidFill>
                <a:srgbClr val="37415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a:solidFill>
                  <a:srgbClr val="374151"/>
                </a:solidFill>
                <a:effectLst/>
                <a:latin typeface="Segoe UI" panose="020B0502040204020203" pitchFamily="34" charset="0"/>
              </a:rPr>
              <a:t>Kortom: een ideaal moment om samen bij te leren rond modern werkplekleren.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a:solidFill>
                <a:srgbClr val="37415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a:solidFill>
                  <a:srgbClr val="374151"/>
                </a:solidFill>
                <a:effectLst/>
                <a:latin typeface="Segoe UI" panose="020B0502040204020203" pitchFamily="34" charset="0"/>
              </a:rPr>
              <a:t>Het event duurt een halve dag, dus in de namiddag kan je gewoon verder werken in Herman Teirlinck en bv. eens de mooie binnentuinen daar uittesten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a:solidFill>
                  <a:srgbClr val="374151"/>
                </a:solidFill>
                <a:effectLst/>
                <a:latin typeface="Segoe UI" panose="020B0502040204020203" pitchFamily="34" charset="0"/>
              </a:rPr>
              <a:t>Inschrijven kan via </a:t>
            </a:r>
            <a:r>
              <a:rPr lang="nl-BE" sz="1200" b="0" i="0" err="1">
                <a:solidFill>
                  <a:srgbClr val="374151"/>
                </a:solidFill>
                <a:effectLst/>
                <a:latin typeface="Segoe UI" panose="020B0502040204020203" pitchFamily="34" charset="0"/>
              </a:rPr>
              <a:t>Vlimpers</a:t>
            </a:r>
            <a:r>
              <a:rPr lang="nl-BE" sz="1200" b="0" i="0">
                <a:solidFill>
                  <a:srgbClr val="374151"/>
                </a:solidFill>
                <a:effectLst/>
                <a:latin typeface="Segoe UI" panose="020B0502040204020203" pitchFamily="34" charset="0"/>
              </a:rPr>
              <a:t> Leren.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a:solidFill>
                <a:srgbClr val="374151"/>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a:solidFill>
                  <a:srgbClr val="374151"/>
                </a:solidFill>
                <a:effectLst/>
                <a:latin typeface="Segoe UI" panose="020B0502040204020203" pitchFamily="34" charset="0"/>
              </a:rPr>
              <a:t>Meer informatie via Jonas </a:t>
            </a:r>
            <a:r>
              <a:rPr lang="nl-BE" sz="1200" b="0" i="0" err="1">
                <a:solidFill>
                  <a:srgbClr val="374151"/>
                </a:solidFill>
                <a:effectLst/>
                <a:latin typeface="Segoe UI" panose="020B0502040204020203" pitchFamily="34" charset="0"/>
              </a:rPr>
              <a:t>Mylle</a:t>
            </a:r>
            <a:r>
              <a:rPr lang="nl-BE" sz="1200" b="0" i="0">
                <a:solidFill>
                  <a:srgbClr val="374151"/>
                </a:solidFill>
                <a:effectLst/>
                <a:latin typeface="Segoe UI" panose="020B0502040204020203" pitchFamily="34" charset="0"/>
              </a:rPr>
              <a:t>, jonas.mylle@vlaanderen.be</a:t>
            </a:r>
            <a:endParaRPr lang="nl-B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21903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U bent </a:t>
            </a:r>
            <a:r>
              <a:rPr lang="en-US" err="1"/>
              <a:t>leidend</a:t>
            </a:r>
            <a:r>
              <a:rPr lang="en-US"/>
              <a:t> </a:t>
            </a:r>
            <a:r>
              <a:rPr lang="en-US" err="1"/>
              <a:t>ambtenaar</a:t>
            </a:r>
            <a:r>
              <a:rPr lang="en-US"/>
              <a:t> </a:t>
            </a:r>
            <a:r>
              <a:rPr lang="en-US" err="1"/>
              <a:t>binnen</a:t>
            </a:r>
            <a:r>
              <a:rPr lang="en-US"/>
              <a:t> de </a:t>
            </a:r>
            <a:r>
              <a:rPr lang="en-US" err="1"/>
              <a:t>Vlaamse</a:t>
            </a:r>
            <a:r>
              <a:rPr lang="en-US"/>
              <a:t> </a:t>
            </a:r>
            <a:r>
              <a:rPr lang="en-US" err="1"/>
              <a:t>overheid</a:t>
            </a:r>
            <a:r>
              <a:rPr lang="en-US"/>
              <a:t> </a:t>
            </a:r>
            <a:r>
              <a:rPr lang="en-US" err="1"/>
              <a:t>en</a:t>
            </a:r>
            <a:r>
              <a:rPr lang="en-US"/>
              <a:t> </a:t>
            </a:r>
            <a:r>
              <a:rPr lang="en-US" err="1"/>
              <a:t>uw</a:t>
            </a:r>
            <a:r>
              <a:rPr lang="en-US"/>
              <a:t> </a:t>
            </a:r>
            <a:r>
              <a:rPr lang="en-US" err="1"/>
              <a:t>entiteit</a:t>
            </a:r>
            <a:r>
              <a:rPr lang="en-US"/>
              <a:t> </a:t>
            </a:r>
            <a:r>
              <a:rPr lang="en-US" err="1"/>
              <a:t>staat</a:t>
            </a:r>
            <a:r>
              <a:rPr lang="en-US"/>
              <a:t> </a:t>
            </a:r>
            <a:r>
              <a:rPr lang="en-US" err="1"/>
              <a:t>voor</a:t>
            </a:r>
            <a:r>
              <a:rPr lang="en-US"/>
              <a:t> of </a:t>
            </a:r>
            <a:r>
              <a:rPr lang="en-US" err="1"/>
              <a:t>bevindt</a:t>
            </a:r>
            <a:r>
              <a:rPr lang="en-US"/>
              <a:t> </a:t>
            </a:r>
            <a:r>
              <a:rPr lang="en-US" err="1"/>
              <a:t>zich</a:t>
            </a:r>
            <a:r>
              <a:rPr lang="en-US"/>
              <a:t> midden in </a:t>
            </a:r>
            <a:r>
              <a:rPr lang="en-US" err="1"/>
              <a:t>een</a:t>
            </a:r>
            <a:r>
              <a:rPr lang="en-US"/>
              <a:t> </a:t>
            </a:r>
            <a:r>
              <a:rPr lang="en-US" err="1"/>
              <a:t>strategische</a:t>
            </a:r>
            <a:r>
              <a:rPr lang="en-US"/>
              <a:t> </a:t>
            </a:r>
            <a:r>
              <a:rPr lang="en-US" err="1"/>
              <a:t>verandering</a:t>
            </a:r>
            <a:r>
              <a:rPr lang="en-US"/>
              <a:t>. Denk </a:t>
            </a:r>
            <a:r>
              <a:rPr lang="en-US" err="1"/>
              <a:t>hierbij</a:t>
            </a:r>
            <a:r>
              <a:rPr lang="en-US"/>
              <a:t> </a:t>
            </a:r>
            <a:r>
              <a:rPr lang="en-US" err="1"/>
              <a:t>aan</a:t>
            </a:r>
            <a:r>
              <a:rPr lang="en-US"/>
              <a:t> </a:t>
            </a:r>
            <a:r>
              <a:rPr lang="en-US" err="1"/>
              <a:t>organisatie</a:t>
            </a:r>
            <a:r>
              <a:rPr lang="en-US"/>
              <a:t>- </a:t>
            </a:r>
            <a:r>
              <a:rPr lang="en-US" err="1"/>
              <a:t>en</a:t>
            </a:r>
            <a:r>
              <a:rPr lang="en-US"/>
              <a:t> </a:t>
            </a:r>
            <a:r>
              <a:rPr lang="en-US" err="1"/>
              <a:t>veranderkundige</a:t>
            </a:r>
            <a:r>
              <a:rPr lang="en-US"/>
              <a:t> </a:t>
            </a:r>
            <a:r>
              <a:rPr lang="en-US" err="1"/>
              <a:t>interventies</a:t>
            </a:r>
            <a:r>
              <a:rPr lang="en-US"/>
              <a:t> </a:t>
            </a:r>
            <a:r>
              <a:rPr lang="en-US" err="1"/>
              <a:t>zoals</a:t>
            </a:r>
            <a:r>
              <a:rPr lang="en-US"/>
              <a:t> </a:t>
            </a:r>
            <a:r>
              <a:rPr lang="en-US" err="1"/>
              <a:t>een</a:t>
            </a:r>
            <a:r>
              <a:rPr lang="en-US"/>
              <a:t> </a:t>
            </a:r>
            <a:r>
              <a:rPr lang="en-US" err="1"/>
              <a:t>fusie</a:t>
            </a:r>
            <a:r>
              <a:rPr lang="en-US"/>
              <a:t>, in- of </a:t>
            </a:r>
            <a:r>
              <a:rPr lang="en-US" err="1"/>
              <a:t>uitkanteling</a:t>
            </a:r>
            <a:r>
              <a:rPr lang="en-US"/>
              <a:t>, </a:t>
            </a:r>
            <a:r>
              <a:rPr lang="en-US" err="1"/>
              <a:t>inkrimping</a:t>
            </a:r>
            <a:r>
              <a:rPr lang="en-US"/>
              <a:t> of </a:t>
            </a:r>
            <a:r>
              <a:rPr lang="en-US" err="1"/>
              <a:t>oprichting</a:t>
            </a:r>
            <a:r>
              <a:rPr lang="en-US"/>
              <a:t> </a:t>
            </a:r>
            <a:r>
              <a:rPr lang="en-US" err="1"/>
              <a:t>zoals</a:t>
            </a:r>
            <a:r>
              <a:rPr lang="en-US"/>
              <a:t> </a:t>
            </a:r>
            <a:r>
              <a:rPr lang="en-US" err="1"/>
              <a:t>onder</a:t>
            </a:r>
            <a:r>
              <a:rPr lang="en-US"/>
              <a:t> </a:t>
            </a:r>
            <a:r>
              <a:rPr lang="en-US" err="1"/>
              <a:t>andere</a:t>
            </a:r>
            <a:r>
              <a:rPr lang="en-US"/>
              <a:t> </a:t>
            </a:r>
            <a:r>
              <a:rPr lang="en-US" err="1"/>
              <a:t>opgenomen</a:t>
            </a:r>
            <a:r>
              <a:rPr lang="en-US"/>
              <a:t> in het Vlaams </a:t>
            </a:r>
            <a:r>
              <a:rPr lang="en-US" err="1"/>
              <a:t>Regeerakkoord</a:t>
            </a:r>
            <a:r>
              <a:rPr lang="en-US"/>
              <a:t>.</a:t>
            </a:r>
          </a:p>
          <a:p>
            <a:endParaRPr lang="en-US">
              <a:cs typeface="Calibri"/>
            </a:endParaRPr>
          </a:p>
          <a:p>
            <a:pPr marL="285750" indent="-285750">
              <a:buFont typeface="Arial"/>
              <a:buChar char="•"/>
            </a:pPr>
            <a:r>
              <a:rPr lang="en-US"/>
              <a:t>Als de </a:t>
            </a:r>
            <a:r>
              <a:rPr lang="en-US" err="1"/>
              <a:t>veranderopgave</a:t>
            </a:r>
            <a:r>
              <a:rPr lang="en-US"/>
              <a:t> </a:t>
            </a:r>
            <a:r>
              <a:rPr lang="en-US" err="1"/>
              <a:t>zich</a:t>
            </a:r>
            <a:r>
              <a:rPr lang="en-US"/>
              <a:t> </a:t>
            </a:r>
            <a:r>
              <a:rPr lang="en-US" err="1"/>
              <a:t>ertoe</a:t>
            </a:r>
            <a:r>
              <a:rPr lang="en-US"/>
              <a:t> </a:t>
            </a:r>
            <a:r>
              <a:rPr lang="en-US" err="1"/>
              <a:t>leent</a:t>
            </a:r>
            <a:r>
              <a:rPr lang="en-US"/>
              <a:t>, </a:t>
            </a:r>
            <a:r>
              <a:rPr lang="en-US" err="1"/>
              <a:t>neemt</a:t>
            </a:r>
            <a:r>
              <a:rPr lang="en-US"/>
              <a:t> u </a:t>
            </a:r>
            <a:r>
              <a:rPr lang="en-US" err="1"/>
              <a:t>bij</a:t>
            </a:r>
            <a:r>
              <a:rPr lang="en-US"/>
              <a:t> </a:t>
            </a:r>
            <a:r>
              <a:rPr lang="en-US" err="1"/>
              <a:t>voorkeur</a:t>
            </a:r>
            <a:r>
              <a:rPr lang="en-US"/>
              <a:t> </a:t>
            </a:r>
            <a:r>
              <a:rPr lang="en-US" err="1"/>
              <a:t>deel</a:t>
            </a:r>
            <a:r>
              <a:rPr lang="en-US"/>
              <a:t> met het </a:t>
            </a:r>
            <a:r>
              <a:rPr lang="en-US" err="1"/>
              <a:t>volledige</a:t>
            </a:r>
            <a:r>
              <a:rPr lang="en-US"/>
              <a:t> </a:t>
            </a:r>
            <a:r>
              <a:rPr lang="en-US" err="1"/>
              <a:t>directieteam</a:t>
            </a:r>
            <a:r>
              <a:rPr lang="en-US"/>
              <a:t>.</a:t>
            </a:r>
            <a:endParaRPr lang="en-US">
              <a:cs typeface="Calibri"/>
            </a:endParaRPr>
          </a:p>
          <a:p>
            <a:endParaRPr lang="en-US">
              <a:cs typeface="Calibri"/>
            </a:endParaRPr>
          </a:p>
          <a:p>
            <a:endParaRPr lang="en-US"/>
          </a:p>
          <a:p>
            <a:endParaRPr lang="en-US"/>
          </a:p>
          <a:p>
            <a:r>
              <a:rPr lang="en-US"/>
              <a:t>De Masterclass </a:t>
            </a:r>
            <a:r>
              <a:rPr lang="en-US" err="1"/>
              <a:t>Leiderschap</a:t>
            </a:r>
            <a:r>
              <a:rPr lang="en-US"/>
              <a:t>™ bestaat uit een combinatie van verschillende leervormen. Een leerbegeleider zorgt voor de verbinding tussen de leervormen in het programma.</a:t>
            </a:r>
          </a:p>
          <a:p>
            <a:r>
              <a:rPr lang="en-US"/>
              <a:t>Zo </a:t>
            </a:r>
            <a:r>
              <a:rPr lang="en-US" err="1"/>
              <a:t>ziet</a:t>
            </a:r>
            <a:r>
              <a:rPr lang="en-US"/>
              <a:t> het </a:t>
            </a:r>
            <a:r>
              <a:rPr lang="en-US" err="1"/>
              <a:t>programma</a:t>
            </a:r>
            <a:r>
              <a:rPr lang="en-US"/>
              <a:t> </a:t>
            </a:r>
            <a:r>
              <a:rPr lang="en-US" err="1"/>
              <a:t>eruit</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7069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7464D9-B3FD-2A58-39EE-0CC62FB3D58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74500B-2D36-A2EB-523C-FB90A2AE45E1}"/>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1B871EA5-C09E-100A-6950-B7BF49EF8549}"/>
              </a:ext>
            </a:extLst>
          </p:cNvPr>
          <p:cNvSpPr txBox="1">
            <a:spLocks noGrp="1"/>
          </p:cNvSpPr>
          <p:nvPr>
            <p:ph type="sldNum" sz="quarter" idx="8"/>
          </p:nvPr>
        </p:nvSpPr>
        <p:spPr/>
        <p:txBody>
          <a:bodyPr/>
          <a:lstStyle/>
          <a:p>
            <a:pPr lvl="0"/>
            <a:fld id="{C1C4AD10-D5A2-477C-8614-D7FABC96D60B}" type="slidenum">
              <a:t>10</a:t>
            </a:fld>
            <a:endParaRPr lang="nl-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A50C7F-5730-A42F-B292-04F389C12B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39BA21-D191-EB32-D8D8-FB7B3678ECA5}"/>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0A64A7C8-48F1-A53D-F636-3BB3C7A43AEC}"/>
              </a:ext>
            </a:extLst>
          </p:cNvPr>
          <p:cNvSpPr txBox="1">
            <a:spLocks noGrp="1"/>
          </p:cNvSpPr>
          <p:nvPr>
            <p:ph type="sldNum" sz="quarter" idx="8"/>
          </p:nvPr>
        </p:nvSpPr>
        <p:spPr/>
        <p:txBody>
          <a:bodyPr/>
          <a:lstStyle/>
          <a:p>
            <a:pPr lvl="0"/>
            <a:fld id="{26BB8F67-23B6-468A-AC7C-BB1487D9A74D}" type="slidenum">
              <a:t>11</a:t>
            </a:fld>
            <a:endParaRPr lang="nl-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C5768A-00EE-8F1D-CC0B-28987A6128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D18B93-EB8A-2427-4A62-D848BF06FDAD}"/>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E392BD76-528A-2EE9-5D3A-7653D8868081}"/>
              </a:ext>
            </a:extLst>
          </p:cNvPr>
          <p:cNvSpPr txBox="1">
            <a:spLocks noGrp="1"/>
          </p:cNvSpPr>
          <p:nvPr>
            <p:ph type="sldNum" sz="quarter" idx="8"/>
          </p:nvPr>
        </p:nvSpPr>
        <p:spPr/>
        <p:txBody>
          <a:bodyPr/>
          <a:lstStyle/>
          <a:p>
            <a:pPr lvl="0"/>
            <a:fld id="{52322483-69B1-44AA-9D81-9056BE529E14}" type="slidenum">
              <a:t>12</a:t>
            </a:fld>
            <a:endParaRPr lang="nl-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C5768A-00EE-8F1D-CC0B-28987A6128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D18B93-EB8A-2427-4A62-D848BF06FDAD}"/>
              </a:ext>
            </a:extLst>
          </p:cNvPr>
          <p:cNvSpPr txBox="1">
            <a:spLocks noGrp="1"/>
          </p:cNvSpPr>
          <p:nvPr>
            <p:ph type="body" sz="quarter" idx="1"/>
          </p:nvPr>
        </p:nvSpPr>
        <p:spPr/>
        <p:txBody>
          <a:bodyPr/>
          <a:lstStyle/>
          <a:p>
            <a:pPr lvl="0"/>
            <a:r>
              <a:rPr lang="nl-BE"/>
              <a:t>Opleidingen over coaching extra in de kijker! </a:t>
            </a:r>
          </a:p>
          <a:p>
            <a:pPr lvl="0"/>
            <a:r>
              <a:rPr lang="nl-BE"/>
              <a:t>Coaching, ook een belangrijk luik binnen modern werkplekleren en het werken naar een leercultuur!</a:t>
            </a:r>
          </a:p>
          <a:p>
            <a:pPr lvl="0"/>
            <a:endParaRPr lang="nl-BE"/>
          </a:p>
          <a:p>
            <a:pPr lvl="0"/>
            <a:r>
              <a:rPr lang="nl-BE"/>
              <a:t>2 doelgroepen opsplitsen</a:t>
            </a:r>
          </a:p>
        </p:txBody>
      </p:sp>
      <p:sp>
        <p:nvSpPr>
          <p:cNvPr id="4" name="Tijdelijke aanduiding voor dianummer 3">
            <a:extLst>
              <a:ext uri="{FF2B5EF4-FFF2-40B4-BE49-F238E27FC236}">
                <a16:creationId xmlns:a16="http://schemas.microsoft.com/office/drawing/2014/main" id="{E392BD76-528A-2EE9-5D3A-7653D8868081}"/>
              </a:ext>
            </a:extLst>
          </p:cNvPr>
          <p:cNvSpPr txBox="1">
            <a:spLocks noGrp="1"/>
          </p:cNvSpPr>
          <p:nvPr>
            <p:ph type="sldNum" sz="quarter" idx="8"/>
          </p:nvPr>
        </p:nvSpPr>
        <p:spPr/>
        <p:txBody>
          <a:bodyPr/>
          <a:lstStyle/>
          <a:p>
            <a:pPr lvl="0"/>
            <a:fld id="{52322483-69B1-44AA-9D81-9056BE529E14}" type="slidenum">
              <a:t>13</a:t>
            </a:fld>
            <a:endParaRPr lang="nl-BE"/>
          </a:p>
        </p:txBody>
      </p:sp>
    </p:spTree>
    <p:extLst>
      <p:ext uri="{BB962C8B-B14F-4D97-AF65-F5344CB8AC3E}">
        <p14:creationId xmlns:p14="http://schemas.microsoft.com/office/powerpoint/2010/main" val="1160070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AACDB-432B-CB0B-A855-715B09E6189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CCCF982-F269-956C-9272-C3830C80CD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A5A0273-1F55-3ED3-80E3-B1484F1E05EE}"/>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2AF2856E-1AA7-D5CA-8468-99DB6F22F9B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9CB5631-BFC7-A819-9B67-E3406A6C9D00}"/>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182949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5B717-89AA-23EC-DC62-C6F38A4011F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017BA28-37F3-6905-03F4-2784214065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08FC27B-872D-E7DB-6276-E4E1A9311BF9}"/>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803C33F8-8A66-B4BD-0DF6-8C9C1D530FC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6A6743C-4B62-7F65-5E4F-7DB2DE713AC3}"/>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4119479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9D56C-94AD-FE2F-E04C-776AC6BECB9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A459EEF-C4EE-8A03-A5D6-A1EF6B009FA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621C0F4-4104-F8D5-EF0D-2E4008CD18F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B53D3FEB-0E82-E4E6-55FD-A48A69E3D91C}"/>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DADC6291-6C31-8DB1-0812-AB436AF224F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2781780-BE0A-4768-A5BF-3768BB06D553}"/>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2708200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45041-31AE-D3F9-1529-19ADA6590162}"/>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609A42B-6E0D-C310-D12C-CAD7B106AC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3029663-AE48-768B-12F0-278DCF6B909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4376B3B-DCC9-0EE9-F669-C0A357F7B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B069A1C-7E1B-91F9-3636-11EF3E1B7A2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C157A539-5102-B581-76DB-34A0F9433546}"/>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8" name="Tijdelijke aanduiding voor voettekst 7">
            <a:extLst>
              <a:ext uri="{FF2B5EF4-FFF2-40B4-BE49-F238E27FC236}">
                <a16:creationId xmlns:a16="http://schemas.microsoft.com/office/drawing/2014/main" id="{B8CB8833-59D0-478C-D51A-0235CC47375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AE20FE47-6A88-DC2F-7657-1FD36EDBA702}"/>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18184692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F8409-91B4-24C0-B5BE-AECCAA636D3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41AD8F5-948E-AF1D-31B4-5591CE60CB1B}"/>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4" name="Tijdelijke aanduiding voor voettekst 3">
            <a:extLst>
              <a:ext uri="{FF2B5EF4-FFF2-40B4-BE49-F238E27FC236}">
                <a16:creationId xmlns:a16="http://schemas.microsoft.com/office/drawing/2014/main" id="{349E8B8F-51E7-F0F0-4B39-7601CC34177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8C4068C-4710-5AA3-0D12-AF3744E1E2B6}"/>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16662345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A6B7D1-212E-5A9E-C016-525A4631C4BF}"/>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3" name="Tijdelijke aanduiding voor voettekst 2">
            <a:extLst>
              <a:ext uri="{FF2B5EF4-FFF2-40B4-BE49-F238E27FC236}">
                <a16:creationId xmlns:a16="http://schemas.microsoft.com/office/drawing/2014/main" id="{93148705-8D3A-E9A1-9399-66F1AEC7BD3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8D188D4-B501-AB00-8A19-E0A19E2B5B19}"/>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3335023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8F670-C111-6C87-9FA4-D580D433EA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0FEA9C9-D1A9-928F-1281-D5F3E1F89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4E71152-2889-5995-1EAB-47C99C170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4C3CEE-BA8D-8673-9ACC-84DB320F635D}"/>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198014D2-1D95-AC08-F4E1-26AAD964A5A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8F3285F-36DE-34E6-8192-263EFF63D876}"/>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459681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4BB86-D3AF-8E4E-4FDE-CEEF866985C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2D808C8-C4D5-266F-3E01-B8BB05339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C535303-2A7D-59AD-1C17-DA8F986F7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D35E0A5-7342-0EA7-B4BC-51835B316E48}"/>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1E39BDA0-87FE-65EB-DCBF-CC5865C564E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18927CF-88C9-DE6F-CCF2-0AEAAB8AD1F6}"/>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2932188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48A19-D4B2-8B46-8C6F-99AF6B5C29D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9D224C8-5EE8-0B71-C8F3-2DEFD462644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8B591A0-76DA-9283-DCC1-0BD45779ECC2}"/>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AC281D87-5D8C-C477-D1EC-504F6AE6A95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A73BC6E-DBCC-BAE8-17BE-C777426C9936}"/>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1320614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F123E33-98CC-3679-F3A3-0BA4C5052C3D}"/>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47E5042-D35D-3321-30E4-7D22B982F95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5B5EBE6-D925-126A-5543-98DD910A1D4A}"/>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F40B5FFD-3EB2-58E7-EE38-D58835E60C0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093B62C-79E4-25C3-25B1-5A5FD2644262}"/>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425594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cSld name="Tussentitel">
    <p:spTree>
      <p:nvGrpSpPr>
        <p:cNvPr id="1" name=""/>
        <p:cNvGrpSpPr/>
        <p:nvPr/>
      </p:nvGrpSpPr>
      <p:grpSpPr>
        <a:xfrm>
          <a:off x="0" y="0"/>
          <a:ext cx="0" cy="0"/>
          <a:chOff x="0" y="0"/>
          <a:chExt cx="0" cy="0"/>
        </a:xfrm>
      </p:grpSpPr>
      <p:sp>
        <p:nvSpPr>
          <p:cNvPr id="2" name="Rechthoek 13">
            <a:extLst>
              <a:ext uri="{FF2B5EF4-FFF2-40B4-BE49-F238E27FC236}">
                <a16:creationId xmlns:a16="http://schemas.microsoft.com/office/drawing/2014/main" id="{ACECE86F-2405-BB6F-5FA8-C436B394E846}"/>
              </a:ext>
            </a:extLst>
          </p:cNvPr>
          <p:cNvSpPr/>
          <p:nvPr/>
        </p:nvSpPr>
        <p:spPr>
          <a:xfrm>
            <a:off x="371475" y="296174"/>
            <a:ext cx="11449046" cy="6264965"/>
          </a:xfrm>
          <a:prstGeom prst="rect">
            <a:avLst/>
          </a:prstGeom>
          <a:solidFill>
            <a:srgbClr val="FFEB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Flanders Art Sans"/>
            </a:endParaRPr>
          </a:p>
        </p:txBody>
      </p:sp>
      <p:pic>
        <p:nvPicPr>
          <p:cNvPr id="3" name="Graphic 11">
            <a:extLst>
              <a:ext uri="{FF2B5EF4-FFF2-40B4-BE49-F238E27FC236}">
                <a16:creationId xmlns:a16="http://schemas.microsoft.com/office/drawing/2014/main" id="{9E8C1F2C-7080-45FA-D14A-28B5F558169C}"/>
              </a:ext>
            </a:extLst>
          </p:cNvPr>
          <p:cNvPicPr>
            <a:picLocks noChangeAspect="1"/>
          </p:cNvPicPr>
          <p:nvPr/>
        </p:nvPicPr>
        <p:blipFill>
          <a:blip r:embed="rId2"/>
          <a:srcRect l="19959" t="20788" b="20574"/>
          <a:stretch>
            <a:fillRect/>
          </a:stretch>
        </p:blipFill>
        <p:spPr>
          <a:xfrm>
            <a:off x="9538188" y="5802078"/>
            <a:ext cx="1620828" cy="316638"/>
          </a:xfrm>
          <a:prstGeom prst="rect">
            <a:avLst/>
          </a:prstGeom>
          <a:noFill/>
          <a:ln>
            <a:noFill/>
          </a:ln>
        </p:spPr>
      </p:pic>
      <p:pic>
        <p:nvPicPr>
          <p:cNvPr id="4" name="Afbeelding 11">
            <a:extLst>
              <a:ext uri="{FF2B5EF4-FFF2-40B4-BE49-F238E27FC236}">
                <a16:creationId xmlns:a16="http://schemas.microsoft.com/office/drawing/2014/main" id="{4D8615C6-57E1-193F-86FF-D473B43206B6}"/>
              </a:ext>
            </a:extLst>
          </p:cNvPr>
          <p:cNvPicPr>
            <a:picLocks noChangeAspect="1"/>
          </p:cNvPicPr>
          <p:nvPr/>
        </p:nvPicPr>
        <p:blipFill>
          <a:blip r:embed="rId3"/>
          <a:srcRect t="10607" b="41752"/>
          <a:stretch>
            <a:fillRect/>
          </a:stretch>
        </p:blipFill>
        <p:spPr>
          <a:xfrm>
            <a:off x="4561658" y="5550974"/>
            <a:ext cx="1620828" cy="772165"/>
          </a:xfrm>
          <a:prstGeom prst="rect">
            <a:avLst/>
          </a:prstGeom>
          <a:noFill/>
          <a:ln>
            <a:noFill/>
          </a:ln>
        </p:spPr>
      </p:pic>
      <p:sp>
        <p:nvSpPr>
          <p:cNvPr id="5" name="Titel 1">
            <a:extLst>
              <a:ext uri="{FF2B5EF4-FFF2-40B4-BE49-F238E27FC236}">
                <a16:creationId xmlns:a16="http://schemas.microsoft.com/office/drawing/2014/main" id="{1681B4C7-5BDB-4289-D0CD-F6FA10D7E8AA}"/>
              </a:ext>
            </a:extLst>
          </p:cNvPr>
          <p:cNvSpPr txBox="1">
            <a:spLocks noGrp="1"/>
          </p:cNvSpPr>
          <p:nvPr>
            <p:ph type="title"/>
          </p:nvPr>
        </p:nvSpPr>
        <p:spPr>
          <a:xfrm>
            <a:off x="5833972" y="1994699"/>
            <a:ext cx="5811386" cy="2648550"/>
          </a:xfrm>
        </p:spPr>
        <p:txBody>
          <a:bodyPr anchor="b" anchorCtr="0"/>
          <a:lstStyle>
            <a:lvl1pPr algn="l">
              <a:lnSpc>
                <a:spcPts val="5400"/>
              </a:lnSpc>
              <a:defRPr lang="nl-BE" sz="4800"/>
            </a:lvl1pPr>
          </a:lstStyle>
          <a:p>
            <a:pPr lvl="0"/>
            <a:r>
              <a:rPr lang="nl-BE"/>
              <a:t>Dit is een tussentitelslide, klik om de titel toe te voegen</a:t>
            </a:r>
          </a:p>
        </p:txBody>
      </p:sp>
      <p:sp>
        <p:nvSpPr>
          <p:cNvPr id="6" name="Ondertitel 2">
            <a:extLst>
              <a:ext uri="{FF2B5EF4-FFF2-40B4-BE49-F238E27FC236}">
                <a16:creationId xmlns:a16="http://schemas.microsoft.com/office/drawing/2014/main" id="{7FDF4BFE-6AE4-17A5-2FD4-2AC3D10058F6}"/>
              </a:ext>
            </a:extLst>
          </p:cNvPr>
          <p:cNvSpPr txBox="1">
            <a:spLocks noGrp="1"/>
          </p:cNvSpPr>
          <p:nvPr>
            <p:ph type="subTitle" idx="4294967295"/>
          </p:nvPr>
        </p:nvSpPr>
        <p:spPr>
          <a:xfrm>
            <a:off x="5347630" y="4812862"/>
            <a:ext cx="5811386" cy="316638"/>
          </a:xfrm>
        </p:spPr>
        <p:txBody>
          <a:bodyPr/>
          <a:lstStyle>
            <a:lvl1pPr marL="0" indent="0" algn="r">
              <a:buNone/>
              <a:defRPr lang="nl-BE"/>
            </a:lvl1pPr>
          </a:lstStyle>
          <a:p>
            <a:pPr lvl="0"/>
            <a:r>
              <a:rPr lang="nl-BE"/>
              <a:t>Klik om de ondertitel toe te voegen</a:t>
            </a:r>
          </a:p>
        </p:txBody>
      </p:sp>
      <p:pic>
        <p:nvPicPr>
          <p:cNvPr id="7" name="Graphic 12">
            <a:extLst>
              <a:ext uri="{FF2B5EF4-FFF2-40B4-BE49-F238E27FC236}">
                <a16:creationId xmlns:a16="http://schemas.microsoft.com/office/drawing/2014/main" id="{37051F64-7048-A1DF-DFDE-D7A8C984A739}"/>
              </a:ext>
            </a:extLst>
          </p:cNvPr>
          <p:cNvPicPr>
            <a:picLocks noChangeAspect="1"/>
          </p:cNvPicPr>
          <p:nvPr/>
        </p:nvPicPr>
        <p:blipFill>
          <a:blip r:embed="rId4">
            <a:extLst>
              <a:ext uri="{96DAC541-7B7A-43D3-8B79-37D633B846F1}">
                <asvg:svgBlip xmlns:asvg="http://schemas.microsoft.com/office/drawing/2016/SVG/main" r:embed="rId5"/>
              </a:ext>
            </a:extLst>
          </a:blip>
          <a:srcRect l="2280" t="1332" r="73621" b="74979"/>
          <a:stretch>
            <a:fillRect/>
          </a:stretch>
        </p:blipFill>
        <p:spPr>
          <a:xfrm>
            <a:off x="8479578" y="296174"/>
            <a:ext cx="3340943" cy="6264270"/>
          </a:xfrm>
          <a:prstGeom prst="rect">
            <a:avLst/>
          </a:prstGeom>
          <a:noFill/>
          <a:ln>
            <a:noFill/>
          </a:ln>
        </p:spPr>
      </p:pic>
      <p:pic>
        <p:nvPicPr>
          <p:cNvPr id="8" name="Graphic 15">
            <a:extLst>
              <a:ext uri="{FF2B5EF4-FFF2-40B4-BE49-F238E27FC236}">
                <a16:creationId xmlns:a16="http://schemas.microsoft.com/office/drawing/2014/main" id="{9E568601-4B4F-3734-5BE1-1457B165EB6A}"/>
              </a:ext>
            </a:extLst>
          </p:cNvPr>
          <p:cNvPicPr>
            <a:picLocks noChangeAspect="1"/>
          </p:cNvPicPr>
          <p:nvPr/>
        </p:nvPicPr>
        <p:blipFill>
          <a:blip r:embed="rId4">
            <a:extLst>
              <a:ext uri="{96DAC541-7B7A-43D3-8B79-37D633B846F1}">
                <asvg:svgBlip xmlns:asvg="http://schemas.microsoft.com/office/drawing/2016/SVG/main" r:embed="rId5"/>
              </a:ext>
            </a:extLst>
          </a:blip>
          <a:srcRect l="2280" t="1332" r="73904" b="74979"/>
          <a:stretch>
            <a:fillRect/>
          </a:stretch>
        </p:blipFill>
        <p:spPr>
          <a:xfrm>
            <a:off x="5178128" y="292370"/>
            <a:ext cx="3302145" cy="6255337"/>
          </a:xfrm>
          <a:prstGeom prst="rect">
            <a:avLst/>
          </a:prstGeom>
          <a:noFill/>
          <a:ln>
            <a:noFill/>
          </a:ln>
        </p:spPr>
      </p:pic>
      <p:pic>
        <p:nvPicPr>
          <p:cNvPr id="9" name="Graphic 16">
            <a:extLst>
              <a:ext uri="{FF2B5EF4-FFF2-40B4-BE49-F238E27FC236}">
                <a16:creationId xmlns:a16="http://schemas.microsoft.com/office/drawing/2014/main" id="{687275B9-1D10-B2FA-1488-DB94E3D63826}"/>
              </a:ext>
            </a:extLst>
          </p:cNvPr>
          <p:cNvPicPr>
            <a:picLocks noChangeAspect="1"/>
          </p:cNvPicPr>
          <p:nvPr/>
        </p:nvPicPr>
        <p:blipFill>
          <a:blip r:embed="rId4">
            <a:extLst>
              <a:ext uri="{96DAC541-7B7A-43D3-8B79-37D633B846F1}">
                <asvg:svgBlip xmlns:asvg="http://schemas.microsoft.com/office/drawing/2016/SVG/main" r:embed="rId5"/>
              </a:ext>
            </a:extLst>
          </a:blip>
          <a:srcRect l="2280" t="1332" r="73904" b="74979"/>
          <a:stretch>
            <a:fillRect/>
          </a:stretch>
        </p:blipFill>
        <p:spPr>
          <a:xfrm>
            <a:off x="1875278" y="295250"/>
            <a:ext cx="3302145" cy="6264965"/>
          </a:xfrm>
          <a:prstGeom prst="rect">
            <a:avLst/>
          </a:prstGeom>
          <a:noFill/>
          <a:ln>
            <a:noFill/>
          </a:ln>
        </p:spPr>
      </p:pic>
      <p:sp>
        <p:nvSpPr>
          <p:cNvPr id="10" name="Tijdelijke aanduiding voor afbeelding 4">
            <a:extLst>
              <a:ext uri="{FF2B5EF4-FFF2-40B4-BE49-F238E27FC236}">
                <a16:creationId xmlns:a16="http://schemas.microsoft.com/office/drawing/2014/main" id="{4B3589E8-BC9E-DA7A-694F-DE3B0F9DA163}"/>
              </a:ext>
            </a:extLst>
          </p:cNvPr>
          <p:cNvSpPr txBox="1">
            <a:spLocks noGrp="1"/>
          </p:cNvSpPr>
          <p:nvPr>
            <p:ph type="pic" idx="4294967295"/>
          </p:nvPr>
        </p:nvSpPr>
        <p:spPr>
          <a:xfrm>
            <a:off x="367954" y="295250"/>
            <a:ext cx="5747790" cy="6271202"/>
          </a:xfrm>
          <a:solidFill>
            <a:srgbClr val="DDDDDD"/>
          </a:solidFill>
        </p:spPr>
        <p:txBody>
          <a:bodyPr lIns="359999" rIns="1799996" anchor="ctr" anchorCtr="1"/>
          <a:lstStyle>
            <a:lvl1pPr marL="0" indent="0" algn="ctr">
              <a:buNone/>
              <a:defRPr lang="nl-BE" sz="2000"/>
            </a:lvl1pPr>
            <a:lvl2pPr marL="0" lvl="0" indent="0" algn="ctr">
              <a:buNone/>
              <a:defRPr lang="en-GB" sz="2000">
                <a:solidFill>
                  <a:srgbClr val="000000"/>
                </a:solidFill>
                <a:latin typeface="Flanders Art Sans"/>
              </a:defRPr>
            </a:lvl2pPr>
          </a:lstStyle>
          <a:p>
            <a:pPr lvl="0"/>
            <a:r>
              <a:rPr lang="nl-BE"/>
              <a:t>Klik op het icoon om een afbeelding toe te voegen of klik bovenaan op ‘Invoegen’ &gt; ‘Afbeeldingen’. Om een nieuwe foto in te voegen, verwijder je best de huidige en begin je terug bij stap één.</a:t>
            </a:r>
          </a:p>
          <a:p>
            <a:pPr lvl="0"/>
            <a:endParaRPr lang="en-GB"/>
          </a:p>
        </p:txBody>
      </p:sp>
      <p:grpSp>
        <p:nvGrpSpPr>
          <p:cNvPr id="11" name="Groep 10">
            <a:extLst>
              <a:ext uri="{FF2B5EF4-FFF2-40B4-BE49-F238E27FC236}">
                <a16:creationId xmlns:a16="http://schemas.microsoft.com/office/drawing/2014/main" id="{2141671F-1E14-2A18-17CD-C61A79161B8B}"/>
              </a:ext>
            </a:extLst>
          </p:cNvPr>
          <p:cNvGrpSpPr/>
          <p:nvPr/>
        </p:nvGrpSpPr>
        <p:grpSpPr>
          <a:xfrm>
            <a:off x="-6865735" y="267571"/>
            <a:ext cx="3385300" cy="3438921"/>
            <a:chOff x="-6865735" y="267571"/>
            <a:chExt cx="3385300" cy="3438921"/>
          </a:xfrm>
        </p:grpSpPr>
        <p:grpSp>
          <p:nvGrpSpPr>
            <p:cNvPr id="12" name="Groep 17">
              <a:extLst>
                <a:ext uri="{FF2B5EF4-FFF2-40B4-BE49-F238E27FC236}">
                  <a16:creationId xmlns:a16="http://schemas.microsoft.com/office/drawing/2014/main" id="{BF5F4BC0-1201-4938-2C49-1BA7EC62E955}"/>
                </a:ext>
              </a:extLst>
            </p:cNvPr>
            <p:cNvGrpSpPr/>
            <p:nvPr/>
          </p:nvGrpSpPr>
          <p:grpSpPr>
            <a:xfrm>
              <a:off x="-6865735" y="267571"/>
              <a:ext cx="3385300" cy="2604238"/>
              <a:chOff x="-6865735" y="267571"/>
              <a:chExt cx="3385300" cy="2604238"/>
            </a:xfrm>
          </p:grpSpPr>
          <p:sp>
            <p:nvSpPr>
              <p:cNvPr id="13" name="Rechthoek 20">
                <a:extLst>
                  <a:ext uri="{FF2B5EF4-FFF2-40B4-BE49-F238E27FC236}">
                    <a16:creationId xmlns:a16="http://schemas.microsoft.com/office/drawing/2014/main" id="{8077AED0-1AE0-2227-A079-6FDB473D798B}"/>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14" name="Textfield placeholder">
                <a:extLst>
                  <a:ext uri="{FF2B5EF4-FFF2-40B4-BE49-F238E27FC236}">
                    <a16:creationId xmlns:a16="http://schemas.microsoft.com/office/drawing/2014/main" id="{5F9A0140-2FD2-7E02-7BEF-B9D549371DBA}"/>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5" name="Textfield placeholder">
                <a:extLst>
                  <a:ext uri="{FF2B5EF4-FFF2-40B4-BE49-F238E27FC236}">
                    <a16:creationId xmlns:a16="http://schemas.microsoft.com/office/drawing/2014/main" id="{8A767980-7C1F-6E9B-ABC3-EB02C2967015}"/>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6" name="Rechte verbindingslijn 23">
                <a:extLst>
                  <a:ext uri="{FF2B5EF4-FFF2-40B4-BE49-F238E27FC236}">
                    <a16:creationId xmlns:a16="http://schemas.microsoft.com/office/drawing/2014/main" id="{7191E307-BED4-6DDB-AE7B-846B33F8C69F}"/>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7" name="Rechthoek 24">
                <a:extLst>
                  <a:ext uri="{FF2B5EF4-FFF2-40B4-BE49-F238E27FC236}">
                    <a16:creationId xmlns:a16="http://schemas.microsoft.com/office/drawing/2014/main" id="{181C8C0C-D0CF-BB6A-56C9-AB2D29F9EF21}"/>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8" name="Picture 2">
                <a:extLst>
                  <a:ext uri="{FF2B5EF4-FFF2-40B4-BE49-F238E27FC236}">
                    <a16:creationId xmlns:a16="http://schemas.microsoft.com/office/drawing/2014/main" id="{B4AA4A27-A24B-7E78-35AD-9E23C95A782A}"/>
                  </a:ext>
                </a:extLst>
              </p:cNvPr>
              <p:cNvPicPr>
                <a:picLocks noChangeAspect="1"/>
              </p:cNvPicPr>
              <p:nvPr/>
            </p:nvPicPr>
            <p:blipFill>
              <a:blip r:embed="rId6"/>
              <a:srcRect/>
              <a:stretch>
                <a:fillRect/>
              </a:stretch>
            </p:blipFill>
            <p:spPr>
              <a:xfrm>
                <a:off x="-6601629" y="1109276"/>
                <a:ext cx="222647" cy="205429"/>
              </a:xfrm>
              <a:prstGeom prst="rect">
                <a:avLst/>
              </a:prstGeom>
              <a:noFill/>
              <a:ln>
                <a:noFill/>
              </a:ln>
            </p:spPr>
          </p:pic>
          <p:pic>
            <p:nvPicPr>
              <p:cNvPr id="19" name="Picture 3">
                <a:extLst>
                  <a:ext uri="{FF2B5EF4-FFF2-40B4-BE49-F238E27FC236}">
                    <a16:creationId xmlns:a16="http://schemas.microsoft.com/office/drawing/2014/main" id="{68C3E691-36FB-3D38-F91F-86FEFFC42DFC}"/>
                  </a:ext>
                </a:extLst>
              </p:cNvPr>
              <p:cNvPicPr>
                <a:picLocks noChangeAspect="1"/>
              </p:cNvPicPr>
              <p:nvPr/>
            </p:nvPicPr>
            <p:blipFill>
              <a:blip r:embed="rId7"/>
              <a:srcRect/>
              <a:stretch>
                <a:fillRect/>
              </a:stretch>
            </p:blipFill>
            <p:spPr>
              <a:xfrm>
                <a:off x="-6810250" y="1109276"/>
                <a:ext cx="203700" cy="209946"/>
              </a:xfrm>
              <a:prstGeom prst="rect">
                <a:avLst/>
              </a:prstGeom>
              <a:noFill/>
              <a:ln>
                <a:noFill/>
              </a:ln>
            </p:spPr>
          </p:pic>
          <p:sp>
            <p:nvSpPr>
              <p:cNvPr id="20" name="Rechthoek 27">
                <a:extLst>
                  <a:ext uri="{FF2B5EF4-FFF2-40B4-BE49-F238E27FC236}">
                    <a16:creationId xmlns:a16="http://schemas.microsoft.com/office/drawing/2014/main" id="{E1BD8D53-EE7D-8F58-984F-3577CE3D466B}"/>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1" name="Rechthoek 28">
                <a:extLst>
                  <a:ext uri="{FF2B5EF4-FFF2-40B4-BE49-F238E27FC236}">
                    <a16:creationId xmlns:a16="http://schemas.microsoft.com/office/drawing/2014/main" id="{F53322DE-AD0C-075E-5C5A-BD061784753C}"/>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29">
                <a:extLst>
                  <a:ext uri="{FF2B5EF4-FFF2-40B4-BE49-F238E27FC236}">
                    <a16:creationId xmlns:a16="http://schemas.microsoft.com/office/drawing/2014/main" id="{842148A0-7882-43EB-97FE-A1874C6ED6B5}"/>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30">
                <a:extLst>
                  <a:ext uri="{FF2B5EF4-FFF2-40B4-BE49-F238E27FC236}">
                    <a16:creationId xmlns:a16="http://schemas.microsoft.com/office/drawing/2014/main" id="{05F4607A-8B50-18E9-5D22-8629C7371224}"/>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31">
                <a:extLst>
                  <a:ext uri="{FF2B5EF4-FFF2-40B4-BE49-F238E27FC236}">
                    <a16:creationId xmlns:a16="http://schemas.microsoft.com/office/drawing/2014/main" id="{E0FA4E63-8CF3-3A97-1251-CAF86C4D9D5A}"/>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5" name="Groep 32">
                <a:extLst>
                  <a:ext uri="{FF2B5EF4-FFF2-40B4-BE49-F238E27FC236}">
                    <a16:creationId xmlns:a16="http://schemas.microsoft.com/office/drawing/2014/main" id="{ED83749A-EB80-6F57-8F93-A0C5989A0E9F}"/>
                  </a:ext>
                </a:extLst>
              </p:cNvPr>
              <p:cNvGrpSpPr/>
              <p:nvPr/>
            </p:nvGrpSpPr>
            <p:grpSpPr>
              <a:xfrm>
                <a:off x="-6542221" y="1405496"/>
                <a:ext cx="60963" cy="103126"/>
                <a:chOff x="-6542221" y="1405496"/>
                <a:chExt cx="60963" cy="103126"/>
              </a:xfrm>
            </p:grpSpPr>
            <p:sp>
              <p:nvSpPr>
                <p:cNvPr id="26" name="Rechthoek 72">
                  <a:extLst>
                    <a:ext uri="{FF2B5EF4-FFF2-40B4-BE49-F238E27FC236}">
                      <a16:creationId xmlns:a16="http://schemas.microsoft.com/office/drawing/2014/main" id="{5AD36E13-F65E-589C-642D-40C7B5CD3C0B}"/>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7" name="Rechthoek 73">
                  <a:extLst>
                    <a:ext uri="{FF2B5EF4-FFF2-40B4-BE49-F238E27FC236}">
                      <a16:creationId xmlns:a16="http://schemas.microsoft.com/office/drawing/2014/main" id="{0F043106-A5BB-B2D4-8F65-0C3339C97D85}"/>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74">
                  <a:extLst>
                    <a:ext uri="{FF2B5EF4-FFF2-40B4-BE49-F238E27FC236}">
                      <a16:creationId xmlns:a16="http://schemas.microsoft.com/office/drawing/2014/main" id="{C681097C-3343-49AF-B358-27E3FAD26E2D}"/>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75">
                  <a:extLst>
                    <a:ext uri="{FF2B5EF4-FFF2-40B4-BE49-F238E27FC236}">
                      <a16:creationId xmlns:a16="http://schemas.microsoft.com/office/drawing/2014/main" id="{2290F8D0-C188-ED12-6E22-B5BCA65ABA63}"/>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76">
                  <a:extLst>
                    <a:ext uri="{FF2B5EF4-FFF2-40B4-BE49-F238E27FC236}">
                      <a16:creationId xmlns:a16="http://schemas.microsoft.com/office/drawing/2014/main" id="{C80F956D-58FD-BCB0-172B-7FD8C80E01EA}"/>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31" name="Groep 33">
                <a:extLst>
                  <a:ext uri="{FF2B5EF4-FFF2-40B4-BE49-F238E27FC236}">
                    <a16:creationId xmlns:a16="http://schemas.microsoft.com/office/drawing/2014/main" id="{FE015B9C-1CE3-360A-E391-1CA2E5DCB781}"/>
                  </a:ext>
                </a:extLst>
              </p:cNvPr>
              <p:cNvGrpSpPr/>
              <p:nvPr/>
            </p:nvGrpSpPr>
            <p:grpSpPr>
              <a:xfrm>
                <a:off x="-6471501" y="1405496"/>
                <a:ext cx="60963" cy="103126"/>
                <a:chOff x="-6471501" y="1405496"/>
                <a:chExt cx="60963" cy="103126"/>
              </a:xfrm>
            </p:grpSpPr>
            <p:sp>
              <p:nvSpPr>
                <p:cNvPr id="32" name="Rechthoek 67">
                  <a:extLst>
                    <a:ext uri="{FF2B5EF4-FFF2-40B4-BE49-F238E27FC236}">
                      <a16:creationId xmlns:a16="http://schemas.microsoft.com/office/drawing/2014/main" id="{F88634E5-A43B-2711-6748-EC6B7F665326}"/>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68">
                  <a:extLst>
                    <a:ext uri="{FF2B5EF4-FFF2-40B4-BE49-F238E27FC236}">
                      <a16:creationId xmlns:a16="http://schemas.microsoft.com/office/drawing/2014/main" id="{311D9698-18A3-BE86-DEE4-5CEF7937B155}"/>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69">
                  <a:extLst>
                    <a:ext uri="{FF2B5EF4-FFF2-40B4-BE49-F238E27FC236}">
                      <a16:creationId xmlns:a16="http://schemas.microsoft.com/office/drawing/2014/main" id="{9D947935-B8BD-E76E-BE90-2E49AE32EEEF}"/>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70">
                  <a:extLst>
                    <a:ext uri="{FF2B5EF4-FFF2-40B4-BE49-F238E27FC236}">
                      <a16:creationId xmlns:a16="http://schemas.microsoft.com/office/drawing/2014/main" id="{9EE7F5B8-5055-B0C9-3AD3-AFAAD180027E}"/>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71">
                  <a:extLst>
                    <a:ext uri="{FF2B5EF4-FFF2-40B4-BE49-F238E27FC236}">
                      <a16:creationId xmlns:a16="http://schemas.microsoft.com/office/drawing/2014/main" id="{6D8229D2-12F1-2B73-FE4A-57E3C3C42382}"/>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7" name="Afgeronde rechthoek 69">
                <a:extLst>
                  <a:ext uri="{FF2B5EF4-FFF2-40B4-BE49-F238E27FC236}">
                    <a16:creationId xmlns:a16="http://schemas.microsoft.com/office/drawing/2014/main" id="{107D6DB2-294F-6CEE-1CA8-1FA0520B29A6}"/>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35">
                <a:extLst>
                  <a:ext uri="{FF2B5EF4-FFF2-40B4-BE49-F238E27FC236}">
                    <a16:creationId xmlns:a16="http://schemas.microsoft.com/office/drawing/2014/main" id="{CC54DC81-1390-6957-9774-FACDCD3FAA04}"/>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36">
                <a:extLst>
                  <a:ext uri="{FF2B5EF4-FFF2-40B4-BE49-F238E27FC236}">
                    <a16:creationId xmlns:a16="http://schemas.microsoft.com/office/drawing/2014/main" id="{36CAC9FD-F3C2-521D-1645-07009F0CC8B0}"/>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37">
                <a:extLst>
                  <a:ext uri="{FF2B5EF4-FFF2-40B4-BE49-F238E27FC236}">
                    <a16:creationId xmlns:a16="http://schemas.microsoft.com/office/drawing/2014/main" id="{0F9D8822-EDB4-ADB7-9806-088F02A7FC0E}"/>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38">
                <a:extLst>
                  <a:ext uri="{FF2B5EF4-FFF2-40B4-BE49-F238E27FC236}">
                    <a16:creationId xmlns:a16="http://schemas.microsoft.com/office/drawing/2014/main" id="{FFA62B8D-0997-B700-E3F1-2384210570E4}"/>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39">
                <a:extLst>
                  <a:ext uri="{FF2B5EF4-FFF2-40B4-BE49-F238E27FC236}">
                    <a16:creationId xmlns:a16="http://schemas.microsoft.com/office/drawing/2014/main" id="{1314364C-31C9-B996-A0A1-19850E0373B0}"/>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Rechthoek 40">
                <a:extLst>
                  <a:ext uri="{FF2B5EF4-FFF2-40B4-BE49-F238E27FC236}">
                    <a16:creationId xmlns:a16="http://schemas.microsoft.com/office/drawing/2014/main" id="{AA33A97A-1A6B-E2CC-F14E-6DA13ED17391}"/>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4" name="Rechthoek 41">
                <a:extLst>
                  <a:ext uri="{FF2B5EF4-FFF2-40B4-BE49-F238E27FC236}">
                    <a16:creationId xmlns:a16="http://schemas.microsoft.com/office/drawing/2014/main" id="{7ADF65AF-D001-A1DE-0A0F-C164C35352E7}"/>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5" name="Rechthoek 42">
                <a:extLst>
                  <a:ext uri="{FF2B5EF4-FFF2-40B4-BE49-F238E27FC236}">
                    <a16:creationId xmlns:a16="http://schemas.microsoft.com/office/drawing/2014/main" id="{4277A1BD-5F3E-7002-5018-079B4494C699}"/>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6" name="Rechthoek 43">
                <a:extLst>
                  <a:ext uri="{FF2B5EF4-FFF2-40B4-BE49-F238E27FC236}">
                    <a16:creationId xmlns:a16="http://schemas.microsoft.com/office/drawing/2014/main" id="{8CA0A6D5-1FE0-68FF-62E0-EB63B26B0E51}"/>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7" name="Rechthoek 44">
                <a:extLst>
                  <a:ext uri="{FF2B5EF4-FFF2-40B4-BE49-F238E27FC236}">
                    <a16:creationId xmlns:a16="http://schemas.microsoft.com/office/drawing/2014/main" id="{F41FC4E9-6AD8-92DE-CCB1-8C93307C4394}"/>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8" name="Vrije vorm 81">
                <a:extLst>
                  <a:ext uri="{FF2B5EF4-FFF2-40B4-BE49-F238E27FC236}">
                    <a16:creationId xmlns:a16="http://schemas.microsoft.com/office/drawing/2014/main" id="{A25391BB-2F6D-4C99-4B1C-3F6BFE1C4303}"/>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9" name="Rechte verbindingslijn 46">
                <a:extLst>
                  <a:ext uri="{FF2B5EF4-FFF2-40B4-BE49-F238E27FC236}">
                    <a16:creationId xmlns:a16="http://schemas.microsoft.com/office/drawing/2014/main" id="{9D3D6915-E4AC-E42A-088E-EC0DA5305747}"/>
                  </a:ext>
                </a:extLst>
              </p:cNvPr>
              <p:cNvCxnSpPr>
                <a:stCxn id="19" idx="2"/>
                <a:endCxn id="37"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50" name="Rechte verbindingslijn 47">
                <a:extLst>
                  <a:ext uri="{FF2B5EF4-FFF2-40B4-BE49-F238E27FC236}">
                    <a16:creationId xmlns:a16="http://schemas.microsoft.com/office/drawing/2014/main" id="{FCED542A-332B-A3AA-85B0-CF04DAF7EB74}"/>
                  </a:ext>
                </a:extLst>
              </p:cNvPr>
              <p:cNvCxnSpPr>
                <a:stCxn id="18"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51" name="Textfield placeholder">
                <a:extLst>
                  <a:ext uri="{FF2B5EF4-FFF2-40B4-BE49-F238E27FC236}">
                    <a16:creationId xmlns:a16="http://schemas.microsoft.com/office/drawing/2014/main" id="{B4EA6195-1198-2DD3-7170-166F4BE8D616}"/>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52" name="Textfield placeholder">
                <a:extLst>
                  <a:ext uri="{FF2B5EF4-FFF2-40B4-BE49-F238E27FC236}">
                    <a16:creationId xmlns:a16="http://schemas.microsoft.com/office/drawing/2014/main" id="{8E60050C-3E03-0F4A-5170-467637BDD4D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53" name="Textfield placeholder">
                <a:extLst>
                  <a:ext uri="{FF2B5EF4-FFF2-40B4-BE49-F238E27FC236}">
                    <a16:creationId xmlns:a16="http://schemas.microsoft.com/office/drawing/2014/main" id="{94D5265A-60C9-FAFA-4BEB-41B14CE9D5C2}"/>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54" name="Afgeronde rechthoek 67">
                <a:extLst>
                  <a:ext uri="{FF2B5EF4-FFF2-40B4-BE49-F238E27FC236}">
                    <a16:creationId xmlns:a16="http://schemas.microsoft.com/office/drawing/2014/main" id="{B17B1983-A729-1ECB-E0CA-C31A7FDE024A}"/>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5" name="Vrije vorm 68">
                <a:extLst>
                  <a:ext uri="{FF2B5EF4-FFF2-40B4-BE49-F238E27FC236}">
                    <a16:creationId xmlns:a16="http://schemas.microsoft.com/office/drawing/2014/main" id="{47882AE1-D5FF-1090-5072-31E8A4FB8F9F}"/>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6" name="Rechte verbindingslijn 53">
                <a:extLst>
                  <a:ext uri="{FF2B5EF4-FFF2-40B4-BE49-F238E27FC236}">
                    <a16:creationId xmlns:a16="http://schemas.microsoft.com/office/drawing/2014/main" id="{275B340E-D7E6-66B3-04A7-684AC135A1F0}"/>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7" name="Groep 54">
                <a:extLst>
                  <a:ext uri="{FF2B5EF4-FFF2-40B4-BE49-F238E27FC236}">
                    <a16:creationId xmlns:a16="http://schemas.microsoft.com/office/drawing/2014/main" id="{DDA987B0-1326-95CD-B8E9-7155D143B357}"/>
                  </a:ext>
                </a:extLst>
              </p:cNvPr>
              <p:cNvGrpSpPr/>
              <p:nvPr/>
            </p:nvGrpSpPr>
            <p:grpSpPr>
              <a:xfrm>
                <a:off x="-5929207" y="827522"/>
                <a:ext cx="313474" cy="324072"/>
                <a:chOff x="-5929207" y="827522"/>
                <a:chExt cx="313474" cy="324072"/>
              </a:xfrm>
            </p:grpSpPr>
            <p:sp>
              <p:nvSpPr>
                <p:cNvPr id="58" name="Afgeronde rechthoek 69">
                  <a:extLst>
                    <a:ext uri="{FF2B5EF4-FFF2-40B4-BE49-F238E27FC236}">
                      <a16:creationId xmlns:a16="http://schemas.microsoft.com/office/drawing/2014/main" id="{2714E19F-2E12-64C1-406A-F28784CAF906}"/>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56">
                  <a:extLst>
                    <a:ext uri="{FF2B5EF4-FFF2-40B4-BE49-F238E27FC236}">
                      <a16:creationId xmlns:a16="http://schemas.microsoft.com/office/drawing/2014/main" id="{BFE65E1D-3DE1-D72F-982A-73F2661881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57">
                  <a:extLst>
                    <a:ext uri="{FF2B5EF4-FFF2-40B4-BE49-F238E27FC236}">
                      <a16:creationId xmlns:a16="http://schemas.microsoft.com/office/drawing/2014/main" id="{33E2D15B-6E10-7C71-CFB2-583E0C9CE1D6}"/>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58">
                  <a:extLst>
                    <a:ext uri="{FF2B5EF4-FFF2-40B4-BE49-F238E27FC236}">
                      <a16:creationId xmlns:a16="http://schemas.microsoft.com/office/drawing/2014/main" id="{3E4DBA4E-6ECE-C9BD-6140-364A9C2A44F4}"/>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59">
                  <a:extLst>
                    <a:ext uri="{FF2B5EF4-FFF2-40B4-BE49-F238E27FC236}">
                      <a16:creationId xmlns:a16="http://schemas.microsoft.com/office/drawing/2014/main" id="{46E8E2C3-5374-4E18-513C-9CAD386798BB}"/>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60">
                  <a:extLst>
                    <a:ext uri="{FF2B5EF4-FFF2-40B4-BE49-F238E27FC236}">
                      <a16:creationId xmlns:a16="http://schemas.microsoft.com/office/drawing/2014/main" id="{28DCEA9D-814B-E950-99C8-BB2070DBCE5C}"/>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Rechthoek 61">
                  <a:extLst>
                    <a:ext uri="{FF2B5EF4-FFF2-40B4-BE49-F238E27FC236}">
                      <a16:creationId xmlns:a16="http://schemas.microsoft.com/office/drawing/2014/main" id="{1DAD3E51-9E8F-BBA5-0F42-8D1988555E69}"/>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5" name="Rechthoek 62">
                  <a:extLst>
                    <a:ext uri="{FF2B5EF4-FFF2-40B4-BE49-F238E27FC236}">
                      <a16:creationId xmlns:a16="http://schemas.microsoft.com/office/drawing/2014/main" id="{57DC5188-B8FE-6B81-9C13-8FBC74C70ADE}"/>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6" name="Rechthoek 63">
                  <a:extLst>
                    <a:ext uri="{FF2B5EF4-FFF2-40B4-BE49-F238E27FC236}">
                      <a16:creationId xmlns:a16="http://schemas.microsoft.com/office/drawing/2014/main" id="{E9FF29B0-013F-5268-E227-1847E2612241}"/>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7" name="Rechthoek 64">
                  <a:extLst>
                    <a:ext uri="{FF2B5EF4-FFF2-40B4-BE49-F238E27FC236}">
                      <a16:creationId xmlns:a16="http://schemas.microsoft.com/office/drawing/2014/main" id="{8037BEB7-B17C-2AD5-4CE7-44D64DECEB65}"/>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8" name="Rechthoek 65">
                  <a:extLst>
                    <a:ext uri="{FF2B5EF4-FFF2-40B4-BE49-F238E27FC236}">
                      <a16:creationId xmlns:a16="http://schemas.microsoft.com/office/drawing/2014/main" id="{E7944C4B-8D0F-AAF3-2732-C8DB8EAEB7FE}"/>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9" name="Vrije vorm 81">
                  <a:extLst>
                    <a:ext uri="{FF2B5EF4-FFF2-40B4-BE49-F238E27FC236}">
                      <a16:creationId xmlns:a16="http://schemas.microsoft.com/office/drawing/2014/main" id="{44EB78E6-18FC-8DA7-D9B3-A12FDF09744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70" name="Tijdelijke aanduiding voor tekst 2">
              <a:extLst>
                <a:ext uri="{FF2B5EF4-FFF2-40B4-BE49-F238E27FC236}">
                  <a16:creationId xmlns:a16="http://schemas.microsoft.com/office/drawing/2014/main" id="{D689C33C-5147-9D9C-2E36-B48EC29CF4C5}"/>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71" name="Tijdelijke aanduiding voor tekst 2">
              <a:extLst>
                <a:ext uri="{FF2B5EF4-FFF2-40B4-BE49-F238E27FC236}">
                  <a16:creationId xmlns:a16="http://schemas.microsoft.com/office/drawing/2014/main" id="{278D7E78-E3EA-AA20-DB03-1F14D44C46E5}"/>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72" name="Groep 77">
            <a:extLst>
              <a:ext uri="{FF2B5EF4-FFF2-40B4-BE49-F238E27FC236}">
                <a16:creationId xmlns:a16="http://schemas.microsoft.com/office/drawing/2014/main" id="{53E5AA42-FE66-6AAB-704D-2F8B7986C7E4}"/>
              </a:ext>
            </a:extLst>
          </p:cNvPr>
          <p:cNvGrpSpPr/>
          <p:nvPr/>
        </p:nvGrpSpPr>
        <p:grpSpPr>
          <a:xfrm>
            <a:off x="-3553321" y="330226"/>
            <a:ext cx="3385300" cy="4365180"/>
            <a:chOff x="-3553321" y="330226"/>
            <a:chExt cx="3385300" cy="4365180"/>
          </a:xfrm>
        </p:grpSpPr>
        <p:sp>
          <p:nvSpPr>
            <p:cNvPr id="73" name="Rechthoek 78">
              <a:extLst>
                <a:ext uri="{FF2B5EF4-FFF2-40B4-BE49-F238E27FC236}">
                  <a16:creationId xmlns:a16="http://schemas.microsoft.com/office/drawing/2014/main" id="{FCEED1DA-A174-49E7-9169-DB938466D46C}"/>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74" name="Rechte verbindingslijn 79">
              <a:extLst>
                <a:ext uri="{FF2B5EF4-FFF2-40B4-BE49-F238E27FC236}">
                  <a16:creationId xmlns:a16="http://schemas.microsoft.com/office/drawing/2014/main" id="{ECC13DD7-0139-2739-F9C6-1B919BA5113E}"/>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5" name="Tekstvak 80">
              <a:extLst>
                <a:ext uri="{FF2B5EF4-FFF2-40B4-BE49-F238E27FC236}">
                  <a16:creationId xmlns:a16="http://schemas.microsoft.com/office/drawing/2014/main" id="{DD1433A3-148F-6E90-C1F6-F7CF6933E86B}"/>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6" name="Groep 81">
            <a:extLst>
              <a:ext uri="{FF2B5EF4-FFF2-40B4-BE49-F238E27FC236}">
                <a16:creationId xmlns:a16="http://schemas.microsoft.com/office/drawing/2014/main" id="{A6FF2CB9-B7A7-9E54-6F55-79DDAF395939}"/>
              </a:ext>
            </a:extLst>
          </p:cNvPr>
          <p:cNvGrpSpPr/>
          <p:nvPr/>
        </p:nvGrpSpPr>
        <p:grpSpPr>
          <a:xfrm>
            <a:off x="-7105994" y="3972162"/>
            <a:ext cx="3523485" cy="3209845"/>
            <a:chOff x="-7105994" y="3972162"/>
            <a:chExt cx="3523485" cy="3209845"/>
          </a:xfrm>
        </p:grpSpPr>
        <p:sp>
          <p:nvSpPr>
            <p:cNvPr id="77" name="Rechthoek 82">
              <a:extLst>
                <a:ext uri="{FF2B5EF4-FFF2-40B4-BE49-F238E27FC236}">
                  <a16:creationId xmlns:a16="http://schemas.microsoft.com/office/drawing/2014/main" id="{E3237B1B-05EC-D44C-200A-BAB3E204E2AB}"/>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8" name="Rechte verbindingslijn 83">
              <a:extLst>
                <a:ext uri="{FF2B5EF4-FFF2-40B4-BE49-F238E27FC236}">
                  <a16:creationId xmlns:a16="http://schemas.microsoft.com/office/drawing/2014/main" id="{D5DEAE2B-D71F-A576-43B7-6F6D3D5E1538}"/>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9" name="Tekstvak 84">
              <a:extLst>
                <a:ext uri="{FF2B5EF4-FFF2-40B4-BE49-F238E27FC236}">
                  <a16:creationId xmlns:a16="http://schemas.microsoft.com/office/drawing/2014/main" id="{5B745948-8C72-FF67-96C3-2D9C2EA0EF03}"/>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80" name="Tekstvak 85">
              <a:extLst>
                <a:ext uri="{FF2B5EF4-FFF2-40B4-BE49-F238E27FC236}">
                  <a16:creationId xmlns:a16="http://schemas.microsoft.com/office/drawing/2014/main" id="{A1E8C8CC-E9E1-CA31-D51E-4CC2D23458E6}"/>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81" name="Tekstvak 86">
              <a:extLst>
                <a:ext uri="{FF2B5EF4-FFF2-40B4-BE49-F238E27FC236}">
                  <a16:creationId xmlns:a16="http://schemas.microsoft.com/office/drawing/2014/main" id="{8381C925-5E86-04BB-E3D5-42DEBB613AB9}"/>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82" name="Tekstvak 87">
              <a:extLst>
                <a:ext uri="{FF2B5EF4-FFF2-40B4-BE49-F238E27FC236}">
                  <a16:creationId xmlns:a16="http://schemas.microsoft.com/office/drawing/2014/main" id="{A337B26A-70F8-7E44-F43A-474229775E14}"/>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83" name="Groep 88">
              <a:extLst>
                <a:ext uri="{FF2B5EF4-FFF2-40B4-BE49-F238E27FC236}">
                  <a16:creationId xmlns:a16="http://schemas.microsoft.com/office/drawing/2014/main" id="{5B67E883-54EC-503D-4FAC-BD367E6E55D9}"/>
                </a:ext>
              </a:extLst>
            </p:cNvPr>
            <p:cNvGrpSpPr/>
            <p:nvPr/>
          </p:nvGrpSpPr>
          <p:grpSpPr>
            <a:xfrm>
              <a:off x="-4840924" y="4423063"/>
              <a:ext cx="250371" cy="249767"/>
              <a:chOff x="-4840924" y="4423063"/>
              <a:chExt cx="250371" cy="249767"/>
            </a:xfrm>
          </p:grpSpPr>
          <p:sp>
            <p:nvSpPr>
              <p:cNvPr id="84" name="Rechthoek 107">
                <a:extLst>
                  <a:ext uri="{FF2B5EF4-FFF2-40B4-BE49-F238E27FC236}">
                    <a16:creationId xmlns:a16="http://schemas.microsoft.com/office/drawing/2014/main" id="{4C242C36-77D7-8494-85C9-38651ABEF551}"/>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5" name="Gelijkbenige driehoek 128">
                <a:extLst>
                  <a:ext uri="{FF2B5EF4-FFF2-40B4-BE49-F238E27FC236}">
                    <a16:creationId xmlns:a16="http://schemas.microsoft.com/office/drawing/2014/main" id="{B142F432-F78B-E7E5-A00C-D883F8EE1AB4}"/>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6" name="Ovaal 109">
                <a:extLst>
                  <a:ext uri="{FF2B5EF4-FFF2-40B4-BE49-F238E27FC236}">
                    <a16:creationId xmlns:a16="http://schemas.microsoft.com/office/drawing/2014/main" id="{ADD5195B-6E42-673F-A34E-C9307597871C}"/>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7" name="Rechthoek 110">
                <a:extLst>
                  <a:ext uri="{FF2B5EF4-FFF2-40B4-BE49-F238E27FC236}">
                    <a16:creationId xmlns:a16="http://schemas.microsoft.com/office/drawing/2014/main" id="{A853D2D0-E469-A026-3366-5FA9A7B5010C}"/>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8" name="Rechte verbindingslijn 111">
                <a:extLst>
                  <a:ext uri="{FF2B5EF4-FFF2-40B4-BE49-F238E27FC236}">
                    <a16:creationId xmlns:a16="http://schemas.microsoft.com/office/drawing/2014/main" id="{9AB069CD-A578-51D4-97AF-21594A2BA5A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9" name="Groep 89">
              <a:extLst>
                <a:ext uri="{FF2B5EF4-FFF2-40B4-BE49-F238E27FC236}">
                  <a16:creationId xmlns:a16="http://schemas.microsoft.com/office/drawing/2014/main" id="{64E8F6CA-9567-F8EC-0324-DD06ADCC208D}"/>
                </a:ext>
              </a:extLst>
            </p:cNvPr>
            <p:cNvGrpSpPr/>
            <p:nvPr/>
          </p:nvGrpSpPr>
          <p:grpSpPr>
            <a:xfrm>
              <a:off x="-4488835" y="4423063"/>
              <a:ext cx="251999" cy="216027"/>
              <a:chOff x="-4488835" y="4423063"/>
              <a:chExt cx="251999" cy="216027"/>
            </a:xfrm>
          </p:grpSpPr>
          <p:sp>
            <p:nvSpPr>
              <p:cNvPr id="90" name="Rechthoek 90">
                <a:extLst>
                  <a:ext uri="{FF2B5EF4-FFF2-40B4-BE49-F238E27FC236}">
                    <a16:creationId xmlns:a16="http://schemas.microsoft.com/office/drawing/2014/main" id="{DEC27919-9E5E-1F68-5204-9F99D28CFF72}"/>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91" name="Groep 91">
                <a:extLst>
                  <a:ext uri="{FF2B5EF4-FFF2-40B4-BE49-F238E27FC236}">
                    <a16:creationId xmlns:a16="http://schemas.microsoft.com/office/drawing/2014/main" id="{7F2298F3-2872-5835-19D3-50B3FA6693B9}"/>
                  </a:ext>
                </a:extLst>
              </p:cNvPr>
              <p:cNvGrpSpPr/>
              <p:nvPr/>
            </p:nvGrpSpPr>
            <p:grpSpPr>
              <a:xfrm>
                <a:off x="-4482168" y="4423620"/>
                <a:ext cx="241656" cy="35999"/>
                <a:chOff x="-4482168" y="4423620"/>
                <a:chExt cx="241656" cy="35999"/>
              </a:xfrm>
            </p:grpSpPr>
            <p:sp>
              <p:nvSpPr>
                <p:cNvPr id="92" name="Rechthoek 100">
                  <a:extLst>
                    <a:ext uri="{FF2B5EF4-FFF2-40B4-BE49-F238E27FC236}">
                      <a16:creationId xmlns:a16="http://schemas.microsoft.com/office/drawing/2014/main" id="{C9801068-A1C7-538C-E808-8530BFCA8DEB}"/>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01">
                  <a:extLst>
                    <a:ext uri="{FF2B5EF4-FFF2-40B4-BE49-F238E27FC236}">
                      <a16:creationId xmlns:a16="http://schemas.microsoft.com/office/drawing/2014/main" id="{5BA19E9B-39F7-15E8-9C5E-C965CEB88352}"/>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4" name="Rechthoek 102">
                  <a:extLst>
                    <a:ext uri="{FF2B5EF4-FFF2-40B4-BE49-F238E27FC236}">
                      <a16:creationId xmlns:a16="http://schemas.microsoft.com/office/drawing/2014/main" id="{1BF83EEE-7FB9-A898-B407-D378085D1E39}"/>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5" name="Rechthoek 103">
                  <a:extLst>
                    <a:ext uri="{FF2B5EF4-FFF2-40B4-BE49-F238E27FC236}">
                      <a16:creationId xmlns:a16="http://schemas.microsoft.com/office/drawing/2014/main" id="{2CBC1FE2-801F-07C2-20D4-D57F5CBCE02F}"/>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04">
                  <a:extLst>
                    <a:ext uri="{FF2B5EF4-FFF2-40B4-BE49-F238E27FC236}">
                      <a16:creationId xmlns:a16="http://schemas.microsoft.com/office/drawing/2014/main" id="{A4729F9F-10FD-49FA-56B0-2EB55B92A0D2}"/>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05">
                  <a:extLst>
                    <a:ext uri="{FF2B5EF4-FFF2-40B4-BE49-F238E27FC236}">
                      <a16:creationId xmlns:a16="http://schemas.microsoft.com/office/drawing/2014/main" id="{8E0F83E0-AE29-5FEE-1EA6-FA0247AD47A0}"/>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06">
                  <a:extLst>
                    <a:ext uri="{FF2B5EF4-FFF2-40B4-BE49-F238E27FC236}">
                      <a16:creationId xmlns:a16="http://schemas.microsoft.com/office/drawing/2014/main" id="{24DB40C2-931F-EF12-13D5-52BEFB926E95}"/>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9" name="Groep 92">
                <a:extLst>
                  <a:ext uri="{FF2B5EF4-FFF2-40B4-BE49-F238E27FC236}">
                    <a16:creationId xmlns:a16="http://schemas.microsoft.com/office/drawing/2014/main" id="{A80BAD49-8AE9-66A1-94A7-A7E514C0A8E7}"/>
                  </a:ext>
                </a:extLst>
              </p:cNvPr>
              <p:cNvGrpSpPr/>
              <p:nvPr/>
            </p:nvGrpSpPr>
            <p:grpSpPr>
              <a:xfrm>
                <a:off x="-4482168" y="4600310"/>
                <a:ext cx="241656" cy="35999"/>
                <a:chOff x="-4482168" y="4600310"/>
                <a:chExt cx="241656" cy="35999"/>
              </a:xfrm>
            </p:grpSpPr>
            <p:sp>
              <p:nvSpPr>
                <p:cNvPr id="100" name="Rechthoek 93">
                  <a:extLst>
                    <a:ext uri="{FF2B5EF4-FFF2-40B4-BE49-F238E27FC236}">
                      <a16:creationId xmlns:a16="http://schemas.microsoft.com/office/drawing/2014/main" id="{288579AF-E098-6D65-CFB5-CAFD2DB28EE9}"/>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94">
                  <a:extLst>
                    <a:ext uri="{FF2B5EF4-FFF2-40B4-BE49-F238E27FC236}">
                      <a16:creationId xmlns:a16="http://schemas.microsoft.com/office/drawing/2014/main" id="{3BC86C5A-EFF8-DFD1-689C-0C3C97C67434}"/>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2" name="Rechthoek 95">
                  <a:extLst>
                    <a:ext uri="{FF2B5EF4-FFF2-40B4-BE49-F238E27FC236}">
                      <a16:creationId xmlns:a16="http://schemas.microsoft.com/office/drawing/2014/main" id="{4BE1C3C3-9E3F-9006-083E-609957ACBB45}"/>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3" name="Rechthoek 96">
                  <a:extLst>
                    <a:ext uri="{FF2B5EF4-FFF2-40B4-BE49-F238E27FC236}">
                      <a16:creationId xmlns:a16="http://schemas.microsoft.com/office/drawing/2014/main" id="{BAE9191E-B5F4-F900-8FC3-19CDB1ADFDFE}"/>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4" name="Rechthoek 97">
                  <a:extLst>
                    <a:ext uri="{FF2B5EF4-FFF2-40B4-BE49-F238E27FC236}">
                      <a16:creationId xmlns:a16="http://schemas.microsoft.com/office/drawing/2014/main" id="{078A5DF3-6FB1-95B6-A942-2D086683CAF5}"/>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5" name="Rechthoek 98">
                  <a:extLst>
                    <a:ext uri="{FF2B5EF4-FFF2-40B4-BE49-F238E27FC236}">
                      <a16:creationId xmlns:a16="http://schemas.microsoft.com/office/drawing/2014/main" id="{F6B2CD43-EDE5-0DBC-47AA-A249F1989A8F}"/>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6" name="Rechthoek 99">
                  <a:extLst>
                    <a:ext uri="{FF2B5EF4-FFF2-40B4-BE49-F238E27FC236}">
                      <a16:creationId xmlns:a16="http://schemas.microsoft.com/office/drawing/2014/main" id="{ADDB14CC-B03E-1084-B40E-9E578DD3ECFB}"/>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Tree>
    <p:extLst>
      <p:ext uri="{BB962C8B-B14F-4D97-AF65-F5344CB8AC3E}">
        <p14:creationId xmlns:p14="http://schemas.microsoft.com/office/powerpoint/2010/main" val="118986971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cSld name="1_Leeg">
    <p:spTree>
      <p:nvGrpSpPr>
        <p:cNvPr id="1" name=""/>
        <p:cNvGrpSpPr/>
        <p:nvPr/>
      </p:nvGrpSpPr>
      <p:grpSpPr>
        <a:xfrm>
          <a:off x="0" y="0"/>
          <a:ext cx="0" cy="0"/>
          <a:chOff x="0" y="0"/>
          <a:chExt cx="0" cy="0"/>
        </a:xfrm>
      </p:grpSpPr>
      <p:sp>
        <p:nvSpPr>
          <p:cNvPr id="2" name="Rechthoekige driehoek 3">
            <a:extLst>
              <a:ext uri="{FF2B5EF4-FFF2-40B4-BE49-F238E27FC236}">
                <a16:creationId xmlns:a16="http://schemas.microsoft.com/office/drawing/2014/main" id="{20EB1704-878F-9E9C-D892-864641305F48}"/>
              </a:ext>
            </a:extLst>
          </p:cNvPr>
          <p:cNvSpPr/>
          <p:nvPr/>
        </p:nvSpPr>
        <p:spPr>
          <a:xfrm>
            <a:off x="0" y="3928884"/>
            <a:ext cx="1009936" cy="2929115"/>
          </a:xfrm>
          <a:custGeom>
            <a:avLst/>
            <a:gdLst>
              <a:gd name="f0" fmla="val 10800000"/>
              <a:gd name="f1" fmla="val 5400000"/>
              <a:gd name="f2" fmla="val 180"/>
              <a:gd name="f3" fmla="val w"/>
              <a:gd name="f4" fmla="val h"/>
              <a:gd name="f5" fmla="val 0"/>
              <a:gd name="f6" fmla="val 1009935"/>
              <a:gd name="f7" fmla="val 2929116"/>
              <a:gd name="f8" fmla="val 2922292"/>
              <a:gd name="f9" fmla="+- 0 0 -90"/>
              <a:gd name="f10" fmla="*/ f3 1 1009935"/>
              <a:gd name="f11" fmla="*/ f4 1 2929116"/>
              <a:gd name="f12" fmla="val f5"/>
              <a:gd name="f13" fmla="val f6"/>
              <a:gd name="f14" fmla="val f7"/>
              <a:gd name="f15" fmla="*/ f9 f0 1"/>
              <a:gd name="f16" fmla="+- f14 0 f12"/>
              <a:gd name="f17" fmla="+- f13 0 f12"/>
              <a:gd name="f18" fmla="*/ f15 1 f2"/>
              <a:gd name="f19" fmla="*/ f17 1 1009935"/>
              <a:gd name="f20" fmla="*/ f16 1 2929116"/>
              <a:gd name="f21" fmla="*/ 2929116 f16 1"/>
              <a:gd name="f22" fmla="*/ 0 f16 1"/>
              <a:gd name="f23" fmla="*/ 2922292 f16 1"/>
              <a:gd name="f24" fmla="*/ 0 f17 1"/>
              <a:gd name="f25" fmla="*/ 1009935 f17 1"/>
              <a:gd name="f26" fmla="+- f18 0 f1"/>
              <a:gd name="f27" fmla="*/ f21 1 2929116"/>
              <a:gd name="f28" fmla="*/ f22 1 2929116"/>
              <a:gd name="f29" fmla="*/ f23 1 2929116"/>
              <a:gd name="f30" fmla="*/ f24 1 1009935"/>
              <a:gd name="f31" fmla="*/ f25 1 1009935"/>
              <a:gd name="f32" fmla="*/ f12 1 f19"/>
              <a:gd name="f33" fmla="*/ f13 1 f19"/>
              <a:gd name="f34" fmla="*/ f12 1 f20"/>
              <a:gd name="f35" fmla="*/ f14 1 f20"/>
              <a:gd name="f36" fmla="*/ f30 1 f19"/>
              <a:gd name="f37" fmla="*/ f27 1 f20"/>
              <a:gd name="f38" fmla="*/ f28 1 f20"/>
              <a:gd name="f39" fmla="*/ f31 1 f19"/>
              <a:gd name="f40" fmla="*/ f29 1 f20"/>
              <a:gd name="f41" fmla="*/ f32 f10 1"/>
              <a:gd name="f42" fmla="*/ f33 f10 1"/>
              <a:gd name="f43" fmla="*/ f35 f11 1"/>
              <a:gd name="f44" fmla="*/ f34 f11 1"/>
              <a:gd name="f45" fmla="*/ f36 f10 1"/>
              <a:gd name="f46" fmla="*/ f37 f11 1"/>
              <a:gd name="f47" fmla="*/ f38 f11 1"/>
              <a:gd name="f48" fmla="*/ f39 f10 1"/>
              <a:gd name="f49" fmla="*/ f40 f11 1"/>
            </a:gdLst>
            <a:ahLst/>
            <a:cxnLst>
              <a:cxn ang="3cd4">
                <a:pos x="hc" y="t"/>
              </a:cxn>
              <a:cxn ang="0">
                <a:pos x="r" y="vc"/>
              </a:cxn>
              <a:cxn ang="cd4">
                <a:pos x="hc" y="b"/>
              </a:cxn>
              <a:cxn ang="cd2">
                <a:pos x="l" y="vc"/>
              </a:cxn>
              <a:cxn ang="f26">
                <a:pos x="f45" y="f46"/>
              </a:cxn>
              <a:cxn ang="f26">
                <a:pos x="f45" y="f47"/>
              </a:cxn>
              <a:cxn ang="f26">
                <a:pos x="f48" y="f49"/>
              </a:cxn>
              <a:cxn ang="f26">
                <a:pos x="f45" y="f46"/>
              </a:cxn>
            </a:cxnLst>
            <a:rect l="f41" t="f44" r="f42" b="f43"/>
            <a:pathLst>
              <a:path w="1009935" h="2929116">
                <a:moveTo>
                  <a:pt x="f5" y="f7"/>
                </a:moveTo>
                <a:lnTo>
                  <a:pt x="f5" y="f5"/>
                </a:lnTo>
                <a:lnTo>
                  <a:pt x="f6" y="f8"/>
                </a:lnTo>
                <a:lnTo>
                  <a:pt x="f5" y="f7"/>
                </a:lnTo>
                <a:close/>
              </a:path>
            </a:pathLst>
          </a:custGeom>
          <a:solidFill>
            <a:srgbClr val="FFEB00"/>
          </a:solidFill>
          <a:ln>
            <a:noFill/>
            <a:prstDash val="solid"/>
          </a:ln>
        </p:spPr>
        <p:txBody>
          <a:bodyPr vert="horz" wrap="square" lIns="91440" tIns="45720" rIns="91440" bIns="45720" anchor="ctr" anchorCtr="0" compatLnSpc="1">
            <a:spAutoFit/>
          </a:bodyPr>
          <a:lstStyle/>
          <a:p>
            <a:pPr marL="0" marR="0" lvl="0" indent="-287999" algn="l" defTabSz="914400" rtl="0" fontAlgn="auto" hangingPunct="1">
              <a:lnSpc>
                <a:spcPct val="90000"/>
              </a:lnSpc>
              <a:spcBef>
                <a:spcPts val="300"/>
              </a:spcBef>
              <a:spcAft>
                <a:spcPts val="0"/>
              </a:spcAft>
              <a:buSzPts val="1800"/>
              <a:buBlip>
                <a:blip r:embed="rId2"/>
              </a:buBlip>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FlandersArtSans-Regular" pitchFamily="2"/>
            </a:endParaRPr>
          </a:p>
        </p:txBody>
      </p:sp>
      <p:sp>
        <p:nvSpPr>
          <p:cNvPr id="3" name="Titel 2">
            <a:extLst>
              <a:ext uri="{FF2B5EF4-FFF2-40B4-BE49-F238E27FC236}">
                <a16:creationId xmlns:a16="http://schemas.microsoft.com/office/drawing/2014/main" id="{B4BECD66-E96B-D780-9D4A-FF0FB90F1D22}"/>
              </a:ext>
            </a:extLst>
          </p:cNvPr>
          <p:cNvSpPr txBox="1">
            <a:spLocks noGrp="1"/>
          </p:cNvSpPr>
          <p:nvPr>
            <p:ph type="title"/>
          </p:nvPr>
        </p:nvSpPr>
        <p:spPr/>
        <p:txBody>
          <a:bodyPr/>
          <a:lstStyle>
            <a:lvl1pPr>
              <a:defRPr/>
            </a:lvl1pPr>
          </a:lstStyle>
          <a:p>
            <a:pPr lvl="0"/>
            <a:r>
              <a:rPr lang="nl-NL"/>
              <a:t>Klik om de titel te bewerken</a:t>
            </a:r>
            <a:endParaRPr lang="nl-BE"/>
          </a:p>
        </p:txBody>
      </p:sp>
      <p:pic>
        <p:nvPicPr>
          <p:cNvPr id="4" name="Graphic 11">
            <a:extLst>
              <a:ext uri="{FF2B5EF4-FFF2-40B4-BE49-F238E27FC236}">
                <a16:creationId xmlns:a16="http://schemas.microsoft.com/office/drawing/2014/main" id="{38221AC1-A938-67F2-6190-D4B7D914ACEE}"/>
              </a:ext>
            </a:extLst>
          </p:cNvPr>
          <p:cNvPicPr>
            <a:picLocks noChangeAspect="1"/>
          </p:cNvPicPr>
          <p:nvPr/>
        </p:nvPicPr>
        <p:blipFill>
          <a:blip r:embed="rId3"/>
          <a:srcRect l="19959" t="20788" b="20574"/>
          <a:stretch>
            <a:fillRect/>
          </a:stretch>
        </p:blipFill>
        <p:spPr>
          <a:xfrm>
            <a:off x="371475" y="6304659"/>
            <a:ext cx="1310783" cy="256068"/>
          </a:xfrm>
          <a:prstGeom prst="rect">
            <a:avLst/>
          </a:prstGeom>
          <a:noFill/>
          <a:ln>
            <a:noFill/>
          </a:ln>
        </p:spPr>
      </p:pic>
      <p:pic>
        <p:nvPicPr>
          <p:cNvPr id="5" name="Afbeelding 5">
            <a:extLst>
              <a:ext uri="{FF2B5EF4-FFF2-40B4-BE49-F238E27FC236}">
                <a16:creationId xmlns:a16="http://schemas.microsoft.com/office/drawing/2014/main" id="{21D35DE1-5C71-E3E5-4A8C-FCE028DE1788}"/>
              </a:ext>
            </a:extLst>
          </p:cNvPr>
          <p:cNvPicPr>
            <a:picLocks noChangeAspect="1"/>
          </p:cNvPicPr>
          <p:nvPr/>
        </p:nvPicPr>
        <p:blipFill>
          <a:blip r:embed="rId4"/>
          <a:srcRect t="10607" b="41752"/>
          <a:stretch>
            <a:fillRect/>
          </a:stretch>
        </p:blipFill>
        <p:spPr>
          <a:xfrm>
            <a:off x="10677220" y="6146852"/>
            <a:ext cx="1200003" cy="571682"/>
          </a:xfrm>
          <a:prstGeom prst="rect">
            <a:avLst/>
          </a:prstGeom>
          <a:noFill/>
          <a:ln>
            <a:noFill/>
          </a:ln>
        </p:spPr>
      </p:pic>
      <p:grpSp>
        <p:nvGrpSpPr>
          <p:cNvPr id="6" name="Groep 106">
            <a:extLst>
              <a:ext uri="{FF2B5EF4-FFF2-40B4-BE49-F238E27FC236}">
                <a16:creationId xmlns:a16="http://schemas.microsoft.com/office/drawing/2014/main" id="{B1F9CD48-DA2F-27E3-6554-2DFCD5E9982C}"/>
              </a:ext>
            </a:extLst>
          </p:cNvPr>
          <p:cNvGrpSpPr/>
          <p:nvPr/>
        </p:nvGrpSpPr>
        <p:grpSpPr>
          <a:xfrm>
            <a:off x="-6865735" y="267571"/>
            <a:ext cx="3385300" cy="3438921"/>
            <a:chOff x="-6865735" y="267571"/>
            <a:chExt cx="3385300" cy="3438921"/>
          </a:xfrm>
        </p:grpSpPr>
        <p:grpSp>
          <p:nvGrpSpPr>
            <p:cNvPr id="7" name="Groep 107">
              <a:extLst>
                <a:ext uri="{FF2B5EF4-FFF2-40B4-BE49-F238E27FC236}">
                  <a16:creationId xmlns:a16="http://schemas.microsoft.com/office/drawing/2014/main" id="{2A6C57D2-F835-B908-BFD3-834184483EFE}"/>
                </a:ext>
              </a:extLst>
            </p:cNvPr>
            <p:cNvGrpSpPr/>
            <p:nvPr/>
          </p:nvGrpSpPr>
          <p:grpSpPr>
            <a:xfrm>
              <a:off x="-6865735" y="267571"/>
              <a:ext cx="3385300" cy="2604238"/>
              <a:chOff x="-6865735" y="267571"/>
              <a:chExt cx="3385300" cy="2604238"/>
            </a:xfrm>
          </p:grpSpPr>
          <p:sp>
            <p:nvSpPr>
              <p:cNvPr id="8" name="Rechthoek 110">
                <a:extLst>
                  <a:ext uri="{FF2B5EF4-FFF2-40B4-BE49-F238E27FC236}">
                    <a16:creationId xmlns:a16="http://schemas.microsoft.com/office/drawing/2014/main" id="{C6FF5245-93FF-474C-F66E-3B7DC0E12238}"/>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9" name="Textfield placeholder">
                <a:extLst>
                  <a:ext uri="{FF2B5EF4-FFF2-40B4-BE49-F238E27FC236}">
                    <a16:creationId xmlns:a16="http://schemas.microsoft.com/office/drawing/2014/main" id="{EAD15934-CC00-77B9-A8EA-07E049E5AA79}"/>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0" name="Textfield placeholder">
                <a:extLst>
                  <a:ext uri="{FF2B5EF4-FFF2-40B4-BE49-F238E27FC236}">
                    <a16:creationId xmlns:a16="http://schemas.microsoft.com/office/drawing/2014/main" id="{BE6D827A-A61E-CD81-9E52-5A2FC3CF7C6C}"/>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1" name="Rechte verbindingslijn 113">
                <a:extLst>
                  <a:ext uri="{FF2B5EF4-FFF2-40B4-BE49-F238E27FC236}">
                    <a16:creationId xmlns:a16="http://schemas.microsoft.com/office/drawing/2014/main" id="{51D6A229-9E8F-CF65-2677-D70127539DB6}"/>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2" name="Rechthoek 114">
                <a:extLst>
                  <a:ext uri="{FF2B5EF4-FFF2-40B4-BE49-F238E27FC236}">
                    <a16:creationId xmlns:a16="http://schemas.microsoft.com/office/drawing/2014/main" id="{421F030E-8F3F-E11B-D2F0-FB207D75E3A8}"/>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3" name="Picture 2">
                <a:extLst>
                  <a:ext uri="{FF2B5EF4-FFF2-40B4-BE49-F238E27FC236}">
                    <a16:creationId xmlns:a16="http://schemas.microsoft.com/office/drawing/2014/main" id="{D5C9DBF2-EC97-1014-AAFB-59941DCD16E4}"/>
                  </a:ext>
                </a:extLst>
              </p:cNvPr>
              <p:cNvPicPr>
                <a:picLocks noChangeAspect="1"/>
              </p:cNvPicPr>
              <p:nvPr/>
            </p:nvPicPr>
            <p:blipFill>
              <a:blip r:embed="rId5"/>
              <a:srcRect/>
              <a:stretch>
                <a:fillRect/>
              </a:stretch>
            </p:blipFill>
            <p:spPr>
              <a:xfrm>
                <a:off x="-6601629" y="1109276"/>
                <a:ext cx="222647" cy="205429"/>
              </a:xfrm>
              <a:prstGeom prst="rect">
                <a:avLst/>
              </a:prstGeom>
              <a:noFill/>
              <a:ln>
                <a:noFill/>
              </a:ln>
            </p:spPr>
          </p:pic>
          <p:pic>
            <p:nvPicPr>
              <p:cNvPr id="14" name="Picture 3">
                <a:extLst>
                  <a:ext uri="{FF2B5EF4-FFF2-40B4-BE49-F238E27FC236}">
                    <a16:creationId xmlns:a16="http://schemas.microsoft.com/office/drawing/2014/main" id="{8628A5AB-2500-AF7D-74AB-8692450EEF1A}"/>
                  </a:ext>
                </a:extLst>
              </p:cNvPr>
              <p:cNvPicPr>
                <a:picLocks noChangeAspect="1"/>
              </p:cNvPicPr>
              <p:nvPr/>
            </p:nvPicPr>
            <p:blipFill>
              <a:blip r:embed="rId6"/>
              <a:srcRect/>
              <a:stretch>
                <a:fillRect/>
              </a:stretch>
            </p:blipFill>
            <p:spPr>
              <a:xfrm>
                <a:off x="-6810250" y="1109276"/>
                <a:ext cx="203700" cy="209946"/>
              </a:xfrm>
              <a:prstGeom prst="rect">
                <a:avLst/>
              </a:prstGeom>
              <a:noFill/>
              <a:ln>
                <a:noFill/>
              </a:ln>
            </p:spPr>
          </p:pic>
          <p:sp>
            <p:nvSpPr>
              <p:cNvPr id="15" name="Rechthoek 117">
                <a:extLst>
                  <a:ext uri="{FF2B5EF4-FFF2-40B4-BE49-F238E27FC236}">
                    <a16:creationId xmlns:a16="http://schemas.microsoft.com/office/drawing/2014/main" id="{FDB979BF-1F08-8922-2C1E-9CAA5E94F797}"/>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6" name="Rechthoek 118">
                <a:extLst>
                  <a:ext uri="{FF2B5EF4-FFF2-40B4-BE49-F238E27FC236}">
                    <a16:creationId xmlns:a16="http://schemas.microsoft.com/office/drawing/2014/main" id="{D8513E40-28E6-F4E9-FE7E-7F5CB850488D}"/>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7" name="Rechthoek 119">
                <a:extLst>
                  <a:ext uri="{FF2B5EF4-FFF2-40B4-BE49-F238E27FC236}">
                    <a16:creationId xmlns:a16="http://schemas.microsoft.com/office/drawing/2014/main" id="{E1855012-DB22-39D1-9708-305182A3F422}"/>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8" name="Rechthoek 120">
                <a:extLst>
                  <a:ext uri="{FF2B5EF4-FFF2-40B4-BE49-F238E27FC236}">
                    <a16:creationId xmlns:a16="http://schemas.microsoft.com/office/drawing/2014/main" id="{CA450EEB-68E3-26C7-06CC-90C6BDE0C48F}"/>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9" name="Rechthoek 121">
                <a:extLst>
                  <a:ext uri="{FF2B5EF4-FFF2-40B4-BE49-F238E27FC236}">
                    <a16:creationId xmlns:a16="http://schemas.microsoft.com/office/drawing/2014/main" id="{10701C99-C53E-3236-D9F8-BF24120A093F}"/>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0" name="Groep 122">
                <a:extLst>
                  <a:ext uri="{FF2B5EF4-FFF2-40B4-BE49-F238E27FC236}">
                    <a16:creationId xmlns:a16="http://schemas.microsoft.com/office/drawing/2014/main" id="{B26D7AA0-0FE2-839D-C5D7-C098E7BD5B17}"/>
                  </a:ext>
                </a:extLst>
              </p:cNvPr>
              <p:cNvGrpSpPr/>
              <p:nvPr/>
            </p:nvGrpSpPr>
            <p:grpSpPr>
              <a:xfrm>
                <a:off x="-6542221" y="1405496"/>
                <a:ext cx="60963" cy="103126"/>
                <a:chOff x="-6542221" y="1405496"/>
                <a:chExt cx="60963" cy="103126"/>
              </a:xfrm>
            </p:grpSpPr>
            <p:sp>
              <p:nvSpPr>
                <p:cNvPr id="21" name="Rechthoek 162">
                  <a:extLst>
                    <a:ext uri="{FF2B5EF4-FFF2-40B4-BE49-F238E27FC236}">
                      <a16:creationId xmlns:a16="http://schemas.microsoft.com/office/drawing/2014/main" id="{DFF58BB1-A363-6DCF-8888-A49958A3C4E3}"/>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163">
                  <a:extLst>
                    <a:ext uri="{FF2B5EF4-FFF2-40B4-BE49-F238E27FC236}">
                      <a16:creationId xmlns:a16="http://schemas.microsoft.com/office/drawing/2014/main" id="{8169E443-6F43-F3C9-B9A3-B94D08C9E2EC}"/>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164">
                  <a:extLst>
                    <a:ext uri="{FF2B5EF4-FFF2-40B4-BE49-F238E27FC236}">
                      <a16:creationId xmlns:a16="http://schemas.microsoft.com/office/drawing/2014/main" id="{6F4566BB-E75B-0463-11B7-0C1189040E8C}"/>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165">
                  <a:extLst>
                    <a:ext uri="{FF2B5EF4-FFF2-40B4-BE49-F238E27FC236}">
                      <a16:creationId xmlns:a16="http://schemas.microsoft.com/office/drawing/2014/main" id="{32BB643D-0DF6-F934-4FC8-C6D70B36C60E}"/>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5" name="Rechthoek 166">
                  <a:extLst>
                    <a:ext uri="{FF2B5EF4-FFF2-40B4-BE49-F238E27FC236}">
                      <a16:creationId xmlns:a16="http://schemas.microsoft.com/office/drawing/2014/main" id="{E620F90A-74C5-150C-24EB-C22042028676}"/>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26" name="Groep 123">
                <a:extLst>
                  <a:ext uri="{FF2B5EF4-FFF2-40B4-BE49-F238E27FC236}">
                    <a16:creationId xmlns:a16="http://schemas.microsoft.com/office/drawing/2014/main" id="{71F202D0-D53C-515B-9F1C-221BDD7224EF}"/>
                  </a:ext>
                </a:extLst>
              </p:cNvPr>
              <p:cNvGrpSpPr/>
              <p:nvPr/>
            </p:nvGrpSpPr>
            <p:grpSpPr>
              <a:xfrm>
                <a:off x="-6471501" y="1405496"/>
                <a:ext cx="60963" cy="103126"/>
                <a:chOff x="-6471501" y="1405496"/>
                <a:chExt cx="60963" cy="103126"/>
              </a:xfrm>
            </p:grpSpPr>
            <p:sp>
              <p:nvSpPr>
                <p:cNvPr id="27" name="Rechthoek 157">
                  <a:extLst>
                    <a:ext uri="{FF2B5EF4-FFF2-40B4-BE49-F238E27FC236}">
                      <a16:creationId xmlns:a16="http://schemas.microsoft.com/office/drawing/2014/main" id="{7EAB3ADD-30D0-8DDF-B3A8-34C03E67855E}"/>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158">
                  <a:extLst>
                    <a:ext uri="{FF2B5EF4-FFF2-40B4-BE49-F238E27FC236}">
                      <a16:creationId xmlns:a16="http://schemas.microsoft.com/office/drawing/2014/main" id="{5F4988A6-08DD-CF58-23F3-8DD939C055A4}"/>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159">
                  <a:extLst>
                    <a:ext uri="{FF2B5EF4-FFF2-40B4-BE49-F238E27FC236}">
                      <a16:creationId xmlns:a16="http://schemas.microsoft.com/office/drawing/2014/main" id="{4EAEF648-EF59-6752-46EE-452A38C850DE}"/>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160">
                  <a:extLst>
                    <a:ext uri="{FF2B5EF4-FFF2-40B4-BE49-F238E27FC236}">
                      <a16:creationId xmlns:a16="http://schemas.microsoft.com/office/drawing/2014/main" id="{990B05BA-5CBB-34EC-A896-EAFF91D6A3FD}"/>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1" name="Rechthoek 161">
                  <a:extLst>
                    <a:ext uri="{FF2B5EF4-FFF2-40B4-BE49-F238E27FC236}">
                      <a16:creationId xmlns:a16="http://schemas.microsoft.com/office/drawing/2014/main" id="{8E867A06-714E-1E80-FA39-837AB68573AF}"/>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2" name="Afgeronde rechthoek 69">
                <a:extLst>
                  <a:ext uri="{FF2B5EF4-FFF2-40B4-BE49-F238E27FC236}">
                    <a16:creationId xmlns:a16="http://schemas.microsoft.com/office/drawing/2014/main" id="{5BDC2B11-65EA-1B64-FDBF-03884EF731FA}"/>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125">
                <a:extLst>
                  <a:ext uri="{FF2B5EF4-FFF2-40B4-BE49-F238E27FC236}">
                    <a16:creationId xmlns:a16="http://schemas.microsoft.com/office/drawing/2014/main" id="{B86B72D8-F3EF-F67B-0B8C-FF24DDA8155A}"/>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126">
                <a:extLst>
                  <a:ext uri="{FF2B5EF4-FFF2-40B4-BE49-F238E27FC236}">
                    <a16:creationId xmlns:a16="http://schemas.microsoft.com/office/drawing/2014/main" id="{3135373E-0B48-0719-5559-D2882ACD2A09}"/>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127">
                <a:extLst>
                  <a:ext uri="{FF2B5EF4-FFF2-40B4-BE49-F238E27FC236}">
                    <a16:creationId xmlns:a16="http://schemas.microsoft.com/office/drawing/2014/main" id="{092D020C-FFB8-C80B-F2BF-21BEDCDEDA81}"/>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128">
                <a:extLst>
                  <a:ext uri="{FF2B5EF4-FFF2-40B4-BE49-F238E27FC236}">
                    <a16:creationId xmlns:a16="http://schemas.microsoft.com/office/drawing/2014/main" id="{00F008D4-AED5-3F1F-6839-DF01859203B9}"/>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7" name="Rechthoek 129">
                <a:extLst>
                  <a:ext uri="{FF2B5EF4-FFF2-40B4-BE49-F238E27FC236}">
                    <a16:creationId xmlns:a16="http://schemas.microsoft.com/office/drawing/2014/main" id="{2FB242B2-D5D1-06C1-A659-14AA7C847A1C}"/>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130">
                <a:extLst>
                  <a:ext uri="{FF2B5EF4-FFF2-40B4-BE49-F238E27FC236}">
                    <a16:creationId xmlns:a16="http://schemas.microsoft.com/office/drawing/2014/main" id="{7CA426D3-67AC-91CA-1920-4B41A3538580}"/>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131">
                <a:extLst>
                  <a:ext uri="{FF2B5EF4-FFF2-40B4-BE49-F238E27FC236}">
                    <a16:creationId xmlns:a16="http://schemas.microsoft.com/office/drawing/2014/main" id="{118810D6-71A2-5A7C-D805-EBFF227115B0}"/>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132">
                <a:extLst>
                  <a:ext uri="{FF2B5EF4-FFF2-40B4-BE49-F238E27FC236}">
                    <a16:creationId xmlns:a16="http://schemas.microsoft.com/office/drawing/2014/main" id="{82C62F88-8A0B-7743-BC3A-C258E0AD3C0E}"/>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133">
                <a:extLst>
                  <a:ext uri="{FF2B5EF4-FFF2-40B4-BE49-F238E27FC236}">
                    <a16:creationId xmlns:a16="http://schemas.microsoft.com/office/drawing/2014/main" id="{1D7FEF1B-EBE5-8F0C-7590-CB22D0EBD424}"/>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134">
                <a:extLst>
                  <a:ext uri="{FF2B5EF4-FFF2-40B4-BE49-F238E27FC236}">
                    <a16:creationId xmlns:a16="http://schemas.microsoft.com/office/drawing/2014/main" id="{4C8D723D-57BB-5DB6-D680-5030F93BF75C}"/>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Vrije vorm 81">
                <a:extLst>
                  <a:ext uri="{FF2B5EF4-FFF2-40B4-BE49-F238E27FC236}">
                    <a16:creationId xmlns:a16="http://schemas.microsoft.com/office/drawing/2014/main" id="{24B1646F-CED8-3B04-D4A8-C99B475AFDC1}"/>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4" name="Rechte verbindingslijn 136">
                <a:extLst>
                  <a:ext uri="{FF2B5EF4-FFF2-40B4-BE49-F238E27FC236}">
                    <a16:creationId xmlns:a16="http://schemas.microsoft.com/office/drawing/2014/main" id="{2BC44A14-B3E5-0D75-0150-48103D377D43}"/>
                  </a:ext>
                </a:extLst>
              </p:cNvPr>
              <p:cNvCxnSpPr>
                <a:stCxn id="14" idx="2"/>
                <a:endCxn id="32"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45" name="Rechte verbindingslijn 137">
                <a:extLst>
                  <a:ext uri="{FF2B5EF4-FFF2-40B4-BE49-F238E27FC236}">
                    <a16:creationId xmlns:a16="http://schemas.microsoft.com/office/drawing/2014/main" id="{4086A408-4665-71A7-7F4F-47A48913CA55}"/>
                  </a:ext>
                </a:extLst>
              </p:cNvPr>
              <p:cNvCxnSpPr>
                <a:stCxn id="13"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46" name="Textfield placeholder">
                <a:extLst>
                  <a:ext uri="{FF2B5EF4-FFF2-40B4-BE49-F238E27FC236}">
                    <a16:creationId xmlns:a16="http://schemas.microsoft.com/office/drawing/2014/main" id="{05E96BE3-37AF-A5D5-200E-054E73BB5410}"/>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47" name="Textfield placeholder">
                <a:extLst>
                  <a:ext uri="{FF2B5EF4-FFF2-40B4-BE49-F238E27FC236}">
                    <a16:creationId xmlns:a16="http://schemas.microsoft.com/office/drawing/2014/main" id="{52B9E912-1DDA-D89F-7E18-5182E4FB7A4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48" name="Textfield placeholder">
                <a:extLst>
                  <a:ext uri="{FF2B5EF4-FFF2-40B4-BE49-F238E27FC236}">
                    <a16:creationId xmlns:a16="http://schemas.microsoft.com/office/drawing/2014/main" id="{219909D8-77CC-F39B-6662-1626CDFCD97B}"/>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49" name="Afgeronde rechthoek 67">
                <a:extLst>
                  <a:ext uri="{FF2B5EF4-FFF2-40B4-BE49-F238E27FC236}">
                    <a16:creationId xmlns:a16="http://schemas.microsoft.com/office/drawing/2014/main" id="{41408F29-E94D-C28B-4343-A57893EBA70E}"/>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0" name="Vrije vorm 68">
                <a:extLst>
                  <a:ext uri="{FF2B5EF4-FFF2-40B4-BE49-F238E27FC236}">
                    <a16:creationId xmlns:a16="http://schemas.microsoft.com/office/drawing/2014/main" id="{E9354999-DD55-44C4-4589-C5BAC3491F20}"/>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1" name="Rechte verbindingslijn 143">
                <a:extLst>
                  <a:ext uri="{FF2B5EF4-FFF2-40B4-BE49-F238E27FC236}">
                    <a16:creationId xmlns:a16="http://schemas.microsoft.com/office/drawing/2014/main" id="{C32B9164-5121-DF36-B3FC-A01D8473762F}"/>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2" name="Groep 144">
                <a:extLst>
                  <a:ext uri="{FF2B5EF4-FFF2-40B4-BE49-F238E27FC236}">
                    <a16:creationId xmlns:a16="http://schemas.microsoft.com/office/drawing/2014/main" id="{B038744A-B805-7D85-21EE-7AFEE1561287}"/>
                  </a:ext>
                </a:extLst>
              </p:cNvPr>
              <p:cNvGrpSpPr/>
              <p:nvPr/>
            </p:nvGrpSpPr>
            <p:grpSpPr>
              <a:xfrm>
                <a:off x="-5929207" y="827522"/>
                <a:ext cx="313474" cy="324072"/>
                <a:chOff x="-5929207" y="827522"/>
                <a:chExt cx="313474" cy="324072"/>
              </a:xfrm>
            </p:grpSpPr>
            <p:sp>
              <p:nvSpPr>
                <p:cNvPr id="53" name="Afgeronde rechthoek 69">
                  <a:extLst>
                    <a:ext uri="{FF2B5EF4-FFF2-40B4-BE49-F238E27FC236}">
                      <a16:creationId xmlns:a16="http://schemas.microsoft.com/office/drawing/2014/main" id="{DAB9F279-192F-6B41-B573-F53B7D7E183A}"/>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4" name="Rechthoek 146">
                  <a:extLst>
                    <a:ext uri="{FF2B5EF4-FFF2-40B4-BE49-F238E27FC236}">
                      <a16:creationId xmlns:a16="http://schemas.microsoft.com/office/drawing/2014/main" id="{1D0D7D6A-9131-1E13-CBD1-BFB55900BB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5" name="Rechthoek 147">
                  <a:extLst>
                    <a:ext uri="{FF2B5EF4-FFF2-40B4-BE49-F238E27FC236}">
                      <a16:creationId xmlns:a16="http://schemas.microsoft.com/office/drawing/2014/main" id="{1D108498-E91B-EFF8-63F2-A50096946857}"/>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6" name="Rechthoek 148">
                  <a:extLst>
                    <a:ext uri="{FF2B5EF4-FFF2-40B4-BE49-F238E27FC236}">
                      <a16:creationId xmlns:a16="http://schemas.microsoft.com/office/drawing/2014/main" id="{57DBCCC7-9D91-A5E7-35AD-0EC82A830297}"/>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7" name="Rechthoek 149">
                  <a:extLst>
                    <a:ext uri="{FF2B5EF4-FFF2-40B4-BE49-F238E27FC236}">
                      <a16:creationId xmlns:a16="http://schemas.microsoft.com/office/drawing/2014/main" id="{15FFBB5F-8427-BC6B-EB83-1C148FBD1E31}"/>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8" name="Rechthoek 150">
                  <a:extLst>
                    <a:ext uri="{FF2B5EF4-FFF2-40B4-BE49-F238E27FC236}">
                      <a16:creationId xmlns:a16="http://schemas.microsoft.com/office/drawing/2014/main" id="{D0B4A613-F413-BCD4-8CE1-786803B04528}"/>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151">
                  <a:extLst>
                    <a:ext uri="{FF2B5EF4-FFF2-40B4-BE49-F238E27FC236}">
                      <a16:creationId xmlns:a16="http://schemas.microsoft.com/office/drawing/2014/main" id="{E727C044-5B79-61FC-8154-DDA9D13D07BB}"/>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152">
                  <a:extLst>
                    <a:ext uri="{FF2B5EF4-FFF2-40B4-BE49-F238E27FC236}">
                      <a16:creationId xmlns:a16="http://schemas.microsoft.com/office/drawing/2014/main" id="{2222B657-6B16-3588-D2A3-32A7E6B3AAE3}"/>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153">
                  <a:extLst>
                    <a:ext uri="{FF2B5EF4-FFF2-40B4-BE49-F238E27FC236}">
                      <a16:creationId xmlns:a16="http://schemas.microsoft.com/office/drawing/2014/main" id="{09894FA2-0D54-831D-61EB-FF28082D68CB}"/>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154">
                  <a:extLst>
                    <a:ext uri="{FF2B5EF4-FFF2-40B4-BE49-F238E27FC236}">
                      <a16:creationId xmlns:a16="http://schemas.microsoft.com/office/drawing/2014/main" id="{85674E1A-6218-9CE5-1643-2E598AA69A62}"/>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155">
                  <a:extLst>
                    <a:ext uri="{FF2B5EF4-FFF2-40B4-BE49-F238E27FC236}">
                      <a16:creationId xmlns:a16="http://schemas.microsoft.com/office/drawing/2014/main" id="{5B554049-0B57-2A5C-96EA-094AEBA82CED}"/>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Vrije vorm 81">
                  <a:extLst>
                    <a:ext uri="{FF2B5EF4-FFF2-40B4-BE49-F238E27FC236}">
                      <a16:creationId xmlns:a16="http://schemas.microsoft.com/office/drawing/2014/main" id="{5A37BDF6-5602-703B-F5B8-16F7D009EBE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65" name="Tijdelijke aanduiding voor tekst 2">
              <a:extLst>
                <a:ext uri="{FF2B5EF4-FFF2-40B4-BE49-F238E27FC236}">
                  <a16:creationId xmlns:a16="http://schemas.microsoft.com/office/drawing/2014/main" id="{D0C88F2A-8A71-C657-619D-DE01419339BB}"/>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66" name="Tijdelijke aanduiding voor tekst 2">
              <a:extLst>
                <a:ext uri="{FF2B5EF4-FFF2-40B4-BE49-F238E27FC236}">
                  <a16:creationId xmlns:a16="http://schemas.microsoft.com/office/drawing/2014/main" id="{D5525B32-4B9A-F313-0AB0-355E32CC4E1F}"/>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67" name="Groep 167">
            <a:extLst>
              <a:ext uri="{FF2B5EF4-FFF2-40B4-BE49-F238E27FC236}">
                <a16:creationId xmlns:a16="http://schemas.microsoft.com/office/drawing/2014/main" id="{78EBB841-86B8-F8EE-BE15-B45FDE37D5A3}"/>
              </a:ext>
            </a:extLst>
          </p:cNvPr>
          <p:cNvGrpSpPr/>
          <p:nvPr/>
        </p:nvGrpSpPr>
        <p:grpSpPr>
          <a:xfrm>
            <a:off x="-3553321" y="330226"/>
            <a:ext cx="3385300" cy="4365180"/>
            <a:chOff x="-3553321" y="330226"/>
            <a:chExt cx="3385300" cy="4365180"/>
          </a:xfrm>
        </p:grpSpPr>
        <p:sp>
          <p:nvSpPr>
            <p:cNvPr id="68" name="Rechthoek 168">
              <a:extLst>
                <a:ext uri="{FF2B5EF4-FFF2-40B4-BE49-F238E27FC236}">
                  <a16:creationId xmlns:a16="http://schemas.microsoft.com/office/drawing/2014/main" id="{701BA4D5-6BAA-BEE6-3B22-BCB84B4B0E2D}"/>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69" name="Rechte verbindingslijn 169">
              <a:extLst>
                <a:ext uri="{FF2B5EF4-FFF2-40B4-BE49-F238E27FC236}">
                  <a16:creationId xmlns:a16="http://schemas.microsoft.com/office/drawing/2014/main" id="{13E80DB3-6472-CBC1-F8CC-AA1D93D5AF35}"/>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0" name="Tekstvak 170">
              <a:extLst>
                <a:ext uri="{FF2B5EF4-FFF2-40B4-BE49-F238E27FC236}">
                  <a16:creationId xmlns:a16="http://schemas.microsoft.com/office/drawing/2014/main" id="{D1EEF396-C9A3-CCAB-6E9B-54B1270EA7C2}"/>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1" name="Groep 171">
            <a:extLst>
              <a:ext uri="{FF2B5EF4-FFF2-40B4-BE49-F238E27FC236}">
                <a16:creationId xmlns:a16="http://schemas.microsoft.com/office/drawing/2014/main" id="{A6F2E9CD-0DCB-348C-0DE5-D8407F800DE5}"/>
              </a:ext>
            </a:extLst>
          </p:cNvPr>
          <p:cNvGrpSpPr/>
          <p:nvPr/>
        </p:nvGrpSpPr>
        <p:grpSpPr>
          <a:xfrm>
            <a:off x="-7105994" y="3972162"/>
            <a:ext cx="3523485" cy="3209845"/>
            <a:chOff x="-7105994" y="3972162"/>
            <a:chExt cx="3523485" cy="3209845"/>
          </a:xfrm>
        </p:grpSpPr>
        <p:sp>
          <p:nvSpPr>
            <p:cNvPr id="72" name="Rechthoek 172">
              <a:extLst>
                <a:ext uri="{FF2B5EF4-FFF2-40B4-BE49-F238E27FC236}">
                  <a16:creationId xmlns:a16="http://schemas.microsoft.com/office/drawing/2014/main" id="{FEA4856A-8888-CB35-BEC0-AE74B4E889DA}"/>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3" name="Rechte verbindingslijn 173">
              <a:extLst>
                <a:ext uri="{FF2B5EF4-FFF2-40B4-BE49-F238E27FC236}">
                  <a16:creationId xmlns:a16="http://schemas.microsoft.com/office/drawing/2014/main" id="{7DC9A4C3-D336-8056-88BC-A64C7EC9A46F}"/>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4" name="Tekstvak 174">
              <a:extLst>
                <a:ext uri="{FF2B5EF4-FFF2-40B4-BE49-F238E27FC236}">
                  <a16:creationId xmlns:a16="http://schemas.microsoft.com/office/drawing/2014/main" id="{A91BEA82-24E3-B812-7A77-31A249F86415}"/>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75" name="Tekstvak 175">
              <a:extLst>
                <a:ext uri="{FF2B5EF4-FFF2-40B4-BE49-F238E27FC236}">
                  <a16:creationId xmlns:a16="http://schemas.microsoft.com/office/drawing/2014/main" id="{0FE9ACCA-86E3-D900-57F6-7CE3C2660562}"/>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76" name="Tekstvak 176">
              <a:extLst>
                <a:ext uri="{FF2B5EF4-FFF2-40B4-BE49-F238E27FC236}">
                  <a16:creationId xmlns:a16="http://schemas.microsoft.com/office/drawing/2014/main" id="{2AD882C8-E35D-242D-FF0C-D221EAD36501}"/>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77" name="Tekstvak 177">
              <a:extLst>
                <a:ext uri="{FF2B5EF4-FFF2-40B4-BE49-F238E27FC236}">
                  <a16:creationId xmlns:a16="http://schemas.microsoft.com/office/drawing/2014/main" id="{A191AD1C-F532-62C0-0E2B-77D8CFCE4A25}"/>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78" name="Groep 178">
              <a:extLst>
                <a:ext uri="{FF2B5EF4-FFF2-40B4-BE49-F238E27FC236}">
                  <a16:creationId xmlns:a16="http://schemas.microsoft.com/office/drawing/2014/main" id="{4164E6B8-B829-E9EC-1C71-BF92661A01FE}"/>
                </a:ext>
              </a:extLst>
            </p:cNvPr>
            <p:cNvGrpSpPr/>
            <p:nvPr/>
          </p:nvGrpSpPr>
          <p:grpSpPr>
            <a:xfrm>
              <a:off x="-4840924" y="4423063"/>
              <a:ext cx="250371" cy="249767"/>
              <a:chOff x="-4840924" y="4423063"/>
              <a:chExt cx="250371" cy="249767"/>
            </a:xfrm>
          </p:grpSpPr>
          <p:sp>
            <p:nvSpPr>
              <p:cNvPr id="79" name="Rechthoek 197">
                <a:extLst>
                  <a:ext uri="{FF2B5EF4-FFF2-40B4-BE49-F238E27FC236}">
                    <a16:creationId xmlns:a16="http://schemas.microsoft.com/office/drawing/2014/main" id="{0C54E9D9-FCCB-47D0-0E09-C865C51EDF63}"/>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0" name="Gelijkbenige driehoek 128">
                <a:extLst>
                  <a:ext uri="{FF2B5EF4-FFF2-40B4-BE49-F238E27FC236}">
                    <a16:creationId xmlns:a16="http://schemas.microsoft.com/office/drawing/2014/main" id="{EE3AC949-ABDC-7BC4-5808-54209FFC6F02}"/>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1" name="Ovaal 199">
                <a:extLst>
                  <a:ext uri="{FF2B5EF4-FFF2-40B4-BE49-F238E27FC236}">
                    <a16:creationId xmlns:a16="http://schemas.microsoft.com/office/drawing/2014/main" id="{222C89E7-544E-7B05-416E-FD72A45E8E4E}"/>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2" name="Rechthoek 200">
                <a:extLst>
                  <a:ext uri="{FF2B5EF4-FFF2-40B4-BE49-F238E27FC236}">
                    <a16:creationId xmlns:a16="http://schemas.microsoft.com/office/drawing/2014/main" id="{FAC1526F-2494-26B5-8577-0B72FD53E4E3}"/>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3" name="Rechte verbindingslijn 201">
                <a:extLst>
                  <a:ext uri="{FF2B5EF4-FFF2-40B4-BE49-F238E27FC236}">
                    <a16:creationId xmlns:a16="http://schemas.microsoft.com/office/drawing/2014/main" id="{E37F72C2-C14E-031B-42B1-C011B74C718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4" name="Groep 179">
              <a:extLst>
                <a:ext uri="{FF2B5EF4-FFF2-40B4-BE49-F238E27FC236}">
                  <a16:creationId xmlns:a16="http://schemas.microsoft.com/office/drawing/2014/main" id="{97EEED34-0417-650D-C148-EB61334CA76C}"/>
                </a:ext>
              </a:extLst>
            </p:cNvPr>
            <p:cNvGrpSpPr/>
            <p:nvPr/>
          </p:nvGrpSpPr>
          <p:grpSpPr>
            <a:xfrm>
              <a:off x="-4488835" y="4423063"/>
              <a:ext cx="251999" cy="216027"/>
              <a:chOff x="-4488835" y="4423063"/>
              <a:chExt cx="251999" cy="216027"/>
            </a:xfrm>
          </p:grpSpPr>
          <p:sp>
            <p:nvSpPr>
              <p:cNvPr id="85" name="Rechthoek 180">
                <a:extLst>
                  <a:ext uri="{FF2B5EF4-FFF2-40B4-BE49-F238E27FC236}">
                    <a16:creationId xmlns:a16="http://schemas.microsoft.com/office/drawing/2014/main" id="{6E1A559C-FE44-5F10-EAA6-A7BF504D894D}"/>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86" name="Groep 181">
                <a:extLst>
                  <a:ext uri="{FF2B5EF4-FFF2-40B4-BE49-F238E27FC236}">
                    <a16:creationId xmlns:a16="http://schemas.microsoft.com/office/drawing/2014/main" id="{226A63D4-53EC-0284-0502-5685DB5B2F23}"/>
                  </a:ext>
                </a:extLst>
              </p:cNvPr>
              <p:cNvGrpSpPr/>
              <p:nvPr/>
            </p:nvGrpSpPr>
            <p:grpSpPr>
              <a:xfrm>
                <a:off x="-4482168" y="4423620"/>
                <a:ext cx="241656" cy="35999"/>
                <a:chOff x="-4482168" y="4423620"/>
                <a:chExt cx="241656" cy="35999"/>
              </a:xfrm>
            </p:grpSpPr>
            <p:sp>
              <p:nvSpPr>
                <p:cNvPr id="87" name="Rechthoek 190">
                  <a:extLst>
                    <a:ext uri="{FF2B5EF4-FFF2-40B4-BE49-F238E27FC236}">
                      <a16:creationId xmlns:a16="http://schemas.microsoft.com/office/drawing/2014/main" id="{799CACC8-40E6-5701-F0A7-20709D694026}"/>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8" name="Rechthoek 191">
                  <a:extLst>
                    <a:ext uri="{FF2B5EF4-FFF2-40B4-BE49-F238E27FC236}">
                      <a16:creationId xmlns:a16="http://schemas.microsoft.com/office/drawing/2014/main" id="{408ECE79-E471-40AF-1349-CFE3901D194D}"/>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9" name="Rechthoek 192">
                  <a:extLst>
                    <a:ext uri="{FF2B5EF4-FFF2-40B4-BE49-F238E27FC236}">
                      <a16:creationId xmlns:a16="http://schemas.microsoft.com/office/drawing/2014/main" id="{013DABE0-8BEB-569E-ACE6-43EDD59F45C5}"/>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0" name="Rechthoek 193">
                  <a:extLst>
                    <a:ext uri="{FF2B5EF4-FFF2-40B4-BE49-F238E27FC236}">
                      <a16:creationId xmlns:a16="http://schemas.microsoft.com/office/drawing/2014/main" id="{BC98BA0C-F24E-C82F-9A28-50097E1C6C39}"/>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1" name="Rechthoek 194">
                  <a:extLst>
                    <a:ext uri="{FF2B5EF4-FFF2-40B4-BE49-F238E27FC236}">
                      <a16:creationId xmlns:a16="http://schemas.microsoft.com/office/drawing/2014/main" id="{A9ECE14A-D448-8835-5D41-6317D8FD5AD1}"/>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2" name="Rechthoek 195">
                  <a:extLst>
                    <a:ext uri="{FF2B5EF4-FFF2-40B4-BE49-F238E27FC236}">
                      <a16:creationId xmlns:a16="http://schemas.microsoft.com/office/drawing/2014/main" id="{74F24148-ABD1-97C0-8B25-C1BC3CFD57E9}"/>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96">
                  <a:extLst>
                    <a:ext uri="{FF2B5EF4-FFF2-40B4-BE49-F238E27FC236}">
                      <a16:creationId xmlns:a16="http://schemas.microsoft.com/office/drawing/2014/main" id="{E2A32181-0958-287D-B86D-2C7EF59B4EFE}"/>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4" name="Groep 182">
                <a:extLst>
                  <a:ext uri="{FF2B5EF4-FFF2-40B4-BE49-F238E27FC236}">
                    <a16:creationId xmlns:a16="http://schemas.microsoft.com/office/drawing/2014/main" id="{34D35AB1-16F2-2077-E043-44D9C9F9FC58}"/>
                  </a:ext>
                </a:extLst>
              </p:cNvPr>
              <p:cNvGrpSpPr/>
              <p:nvPr/>
            </p:nvGrpSpPr>
            <p:grpSpPr>
              <a:xfrm>
                <a:off x="-4482168" y="4600310"/>
                <a:ext cx="241656" cy="35999"/>
                <a:chOff x="-4482168" y="4600310"/>
                <a:chExt cx="241656" cy="35999"/>
              </a:xfrm>
            </p:grpSpPr>
            <p:sp>
              <p:nvSpPr>
                <p:cNvPr id="95" name="Rechthoek 183">
                  <a:extLst>
                    <a:ext uri="{FF2B5EF4-FFF2-40B4-BE49-F238E27FC236}">
                      <a16:creationId xmlns:a16="http://schemas.microsoft.com/office/drawing/2014/main" id="{B3330E6D-4774-71C2-B6F0-C0FF7A7DF483}"/>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84">
                  <a:extLst>
                    <a:ext uri="{FF2B5EF4-FFF2-40B4-BE49-F238E27FC236}">
                      <a16:creationId xmlns:a16="http://schemas.microsoft.com/office/drawing/2014/main" id="{DA019C23-FE82-894B-A5ED-E7F9DBEBAB4B}"/>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85">
                  <a:extLst>
                    <a:ext uri="{FF2B5EF4-FFF2-40B4-BE49-F238E27FC236}">
                      <a16:creationId xmlns:a16="http://schemas.microsoft.com/office/drawing/2014/main" id="{4782D938-45A0-4800-F9FF-DEE012334A20}"/>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86">
                  <a:extLst>
                    <a:ext uri="{FF2B5EF4-FFF2-40B4-BE49-F238E27FC236}">
                      <a16:creationId xmlns:a16="http://schemas.microsoft.com/office/drawing/2014/main" id="{D29E37D3-BAB2-D861-CF7C-FE2A0DAB5C36}"/>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9" name="Rechthoek 187">
                  <a:extLst>
                    <a:ext uri="{FF2B5EF4-FFF2-40B4-BE49-F238E27FC236}">
                      <a16:creationId xmlns:a16="http://schemas.microsoft.com/office/drawing/2014/main" id="{751619A1-BADA-E209-AB55-45B88CCD15E8}"/>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0" name="Rechthoek 188">
                  <a:extLst>
                    <a:ext uri="{FF2B5EF4-FFF2-40B4-BE49-F238E27FC236}">
                      <a16:creationId xmlns:a16="http://schemas.microsoft.com/office/drawing/2014/main" id="{0BBFCEE1-95F1-5F16-8FB3-05C5B02DE71C}"/>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189">
                  <a:extLst>
                    <a:ext uri="{FF2B5EF4-FFF2-40B4-BE49-F238E27FC236}">
                      <a16:creationId xmlns:a16="http://schemas.microsoft.com/office/drawing/2014/main" id="{03D66D4D-0786-035E-359A-16FC969D6C26}"/>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
        <p:nvSpPr>
          <p:cNvPr id="102" name="Tijdelijke aanduiding voor inhoud 4">
            <a:extLst>
              <a:ext uri="{FF2B5EF4-FFF2-40B4-BE49-F238E27FC236}">
                <a16:creationId xmlns:a16="http://schemas.microsoft.com/office/drawing/2014/main" id="{B6740AF0-4A46-9CC1-28CC-E0C8D95636CE}"/>
              </a:ext>
            </a:extLst>
          </p:cNvPr>
          <p:cNvSpPr txBox="1">
            <a:spLocks noGrp="1"/>
          </p:cNvSpPr>
          <p:nvPr>
            <p:ph idx="4294967295"/>
          </p:nvPr>
        </p:nvSpPr>
        <p:spPr>
          <a:xfrm>
            <a:off x="371475" y="1941518"/>
            <a:ext cx="11449046" cy="4159038"/>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38326019"/>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4_Leeg">
    <p:spTree>
      <p:nvGrpSpPr>
        <p:cNvPr id="1" name=""/>
        <p:cNvGrpSpPr/>
        <p:nvPr/>
      </p:nvGrpSpPr>
      <p:grpSpPr>
        <a:xfrm>
          <a:off x="0" y="0"/>
          <a:ext cx="0" cy="0"/>
          <a:chOff x="0" y="0"/>
          <a:chExt cx="0" cy="0"/>
        </a:xfrm>
      </p:grpSpPr>
      <p:sp>
        <p:nvSpPr>
          <p:cNvPr id="2" name="Rechthoekige driehoek 3">
            <a:extLst>
              <a:ext uri="{FF2B5EF4-FFF2-40B4-BE49-F238E27FC236}">
                <a16:creationId xmlns:a16="http://schemas.microsoft.com/office/drawing/2014/main" id="{20EB1704-878F-9E9C-D892-864641305F48}"/>
              </a:ext>
            </a:extLst>
          </p:cNvPr>
          <p:cNvSpPr/>
          <p:nvPr/>
        </p:nvSpPr>
        <p:spPr>
          <a:xfrm>
            <a:off x="0" y="3928884"/>
            <a:ext cx="1009936" cy="2929115"/>
          </a:xfrm>
          <a:custGeom>
            <a:avLst/>
            <a:gdLst>
              <a:gd name="f0" fmla="val 10800000"/>
              <a:gd name="f1" fmla="val 5400000"/>
              <a:gd name="f2" fmla="val 180"/>
              <a:gd name="f3" fmla="val w"/>
              <a:gd name="f4" fmla="val h"/>
              <a:gd name="f5" fmla="val 0"/>
              <a:gd name="f6" fmla="val 1009935"/>
              <a:gd name="f7" fmla="val 2929116"/>
              <a:gd name="f8" fmla="val 2922292"/>
              <a:gd name="f9" fmla="+- 0 0 -90"/>
              <a:gd name="f10" fmla="*/ f3 1 1009935"/>
              <a:gd name="f11" fmla="*/ f4 1 2929116"/>
              <a:gd name="f12" fmla="val f5"/>
              <a:gd name="f13" fmla="val f6"/>
              <a:gd name="f14" fmla="val f7"/>
              <a:gd name="f15" fmla="*/ f9 f0 1"/>
              <a:gd name="f16" fmla="+- f14 0 f12"/>
              <a:gd name="f17" fmla="+- f13 0 f12"/>
              <a:gd name="f18" fmla="*/ f15 1 f2"/>
              <a:gd name="f19" fmla="*/ f17 1 1009935"/>
              <a:gd name="f20" fmla="*/ f16 1 2929116"/>
              <a:gd name="f21" fmla="*/ 2929116 f16 1"/>
              <a:gd name="f22" fmla="*/ 0 f16 1"/>
              <a:gd name="f23" fmla="*/ 2922292 f16 1"/>
              <a:gd name="f24" fmla="*/ 0 f17 1"/>
              <a:gd name="f25" fmla="*/ 1009935 f17 1"/>
              <a:gd name="f26" fmla="+- f18 0 f1"/>
              <a:gd name="f27" fmla="*/ f21 1 2929116"/>
              <a:gd name="f28" fmla="*/ f22 1 2929116"/>
              <a:gd name="f29" fmla="*/ f23 1 2929116"/>
              <a:gd name="f30" fmla="*/ f24 1 1009935"/>
              <a:gd name="f31" fmla="*/ f25 1 1009935"/>
              <a:gd name="f32" fmla="*/ f12 1 f19"/>
              <a:gd name="f33" fmla="*/ f13 1 f19"/>
              <a:gd name="f34" fmla="*/ f12 1 f20"/>
              <a:gd name="f35" fmla="*/ f14 1 f20"/>
              <a:gd name="f36" fmla="*/ f30 1 f19"/>
              <a:gd name="f37" fmla="*/ f27 1 f20"/>
              <a:gd name="f38" fmla="*/ f28 1 f20"/>
              <a:gd name="f39" fmla="*/ f31 1 f19"/>
              <a:gd name="f40" fmla="*/ f29 1 f20"/>
              <a:gd name="f41" fmla="*/ f32 f10 1"/>
              <a:gd name="f42" fmla="*/ f33 f10 1"/>
              <a:gd name="f43" fmla="*/ f35 f11 1"/>
              <a:gd name="f44" fmla="*/ f34 f11 1"/>
              <a:gd name="f45" fmla="*/ f36 f10 1"/>
              <a:gd name="f46" fmla="*/ f37 f11 1"/>
              <a:gd name="f47" fmla="*/ f38 f11 1"/>
              <a:gd name="f48" fmla="*/ f39 f10 1"/>
              <a:gd name="f49" fmla="*/ f40 f11 1"/>
            </a:gdLst>
            <a:ahLst/>
            <a:cxnLst>
              <a:cxn ang="3cd4">
                <a:pos x="hc" y="t"/>
              </a:cxn>
              <a:cxn ang="0">
                <a:pos x="r" y="vc"/>
              </a:cxn>
              <a:cxn ang="cd4">
                <a:pos x="hc" y="b"/>
              </a:cxn>
              <a:cxn ang="cd2">
                <a:pos x="l" y="vc"/>
              </a:cxn>
              <a:cxn ang="f26">
                <a:pos x="f45" y="f46"/>
              </a:cxn>
              <a:cxn ang="f26">
                <a:pos x="f45" y="f47"/>
              </a:cxn>
              <a:cxn ang="f26">
                <a:pos x="f48" y="f49"/>
              </a:cxn>
              <a:cxn ang="f26">
                <a:pos x="f45" y="f46"/>
              </a:cxn>
            </a:cxnLst>
            <a:rect l="f41" t="f44" r="f42" b="f43"/>
            <a:pathLst>
              <a:path w="1009935" h="2929116">
                <a:moveTo>
                  <a:pt x="f5" y="f7"/>
                </a:moveTo>
                <a:lnTo>
                  <a:pt x="f5" y="f5"/>
                </a:lnTo>
                <a:lnTo>
                  <a:pt x="f6" y="f8"/>
                </a:lnTo>
                <a:lnTo>
                  <a:pt x="f5" y="f7"/>
                </a:lnTo>
                <a:close/>
              </a:path>
            </a:pathLst>
          </a:custGeom>
          <a:solidFill>
            <a:srgbClr val="FFEB00"/>
          </a:solidFill>
          <a:ln>
            <a:noFill/>
            <a:prstDash val="solid"/>
          </a:ln>
        </p:spPr>
        <p:txBody>
          <a:bodyPr vert="horz" wrap="square" lIns="91440" tIns="45720" rIns="91440" bIns="45720" anchor="ctr" anchorCtr="0" compatLnSpc="1">
            <a:spAutoFit/>
          </a:bodyPr>
          <a:lstStyle/>
          <a:p>
            <a:pPr marL="0" marR="0" lvl="0" indent="-287999" algn="l" defTabSz="914400" rtl="0" fontAlgn="auto" hangingPunct="1">
              <a:lnSpc>
                <a:spcPct val="90000"/>
              </a:lnSpc>
              <a:spcBef>
                <a:spcPts val="300"/>
              </a:spcBef>
              <a:spcAft>
                <a:spcPts val="0"/>
              </a:spcAft>
              <a:buSzPts val="1800"/>
              <a:buBlip>
                <a:blip r:embed="rId2"/>
              </a:buBlip>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FlandersArtSans-Regular" pitchFamily="2"/>
            </a:endParaRPr>
          </a:p>
        </p:txBody>
      </p:sp>
      <p:sp>
        <p:nvSpPr>
          <p:cNvPr id="3" name="Titel 2">
            <a:extLst>
              <a:ext uri="{FF2B5EF4-FFF2-40B4-BE49-F238E27FC236}">
                <a16:creationId xmlns:a16="http://schemas.microsoft.com/office/drawing/2014/main" id="{B4BECD66-E96B-D780-9D4A-FF0FB90F1D22}"/>
              </a:ext>
            </a:extLst>
          </p:cNvPr>
          <p:cNvSpPr txBox="1">
            <a:spLocks noGrp="1"/>
          </p:cNvSpPr>
          <p:nvPr>
            <p:ph type="title"/>
          </p:nvPr>
        </p:nvSpPr>
        <p:spPr/>
        <p:txBody>
          <a:bodyPr/>
          <a:lstStyle>
            <a:lvl1pPr>
              <a:defRPr/>
            </a:lvl1pPr>
          </a:lstStyle>
          <a:p>
            <a:pPr lvl="0"/>
            <a:r>
              <a:rPr lang="nl-NL"/>
              <a:t>Klik om de titel te bewerken</a:t>
            </a:r>
            <a:endParaRPr lang="nl-BE"/>
          </a:p>
        </p:txBody>
      </p:sp>
      <p:pic>
        <p:nvPicPr>
          <p:cNvPr id="4" name="Graphic 11">
            <a:extLst>
              <a:ext uri="{FF2B5EF4-FFF2-40B4-BE49-F238E27FC236}">
                <a16:creationId xmlns:a16="http://schemas.microsoft.com/office/drawing/2014/main" id="{38221AC1-A938-67F2-6190-D4B7D914ACEE}"/>
              </a:ext>
            </a:extLst>
          </p:cNvPr>
          <p:cNvPicPr>
            <a:picLocks noChangeAspect="1"/>
          </p:cNvPicPr>
          <p:nvPr/>
        </p:nvPicPr>
        <p:blipFill>
          <a:blip r:embed="rId3"/>
          <a:srcRect l="19959" t="20788" b="20574"/>
          <a:stretch>
            <a:fillRect/>
          </a:stretch>
        </p:blipFill>
        <p:spPr>
          <a:xfrm>
            <a:off x="371475" y="6304659"/>
            <a:ext cx="1310783" cy="256068"/>
          </a:xfrm>
          <a:prstGeom prst="rect">
            <a:avLst/>
          </a:prstGeom>
          <a:noFill/>
          <a:ln>
            <a:noFill/>
          </a:ln>
        </p:spPr>
      </p:pic>
      <p:pic>
        <p:nvPicPr>
          <p:cNvPr id="5" name="Afbeelding 5">
            <a:extLst>
              <a:ext uri="{FF2B5EF4-FFF2-40B4-BE49-F238E27FC236}">
                <a16:creationId xmlns:a16="http://schemas.microsoft.com/office/drawing/2014/main" id="{21D35DE1-5C71-E3E5-4A8C-FCE028DE1788}"/>
              </a:ext>
            </a:extLst>
          </p:cNvPr>
          <p:cNvPicPr>
            <a:picLocks noChangeAspect="1"/>
          </p:cNvPicPr>
          <p:nvPr/>
        </p:nvPicPr>
        <p:blipFill>
          <a:blip r:embed="rId4"/>
          <a:srcRect t="10607" b="41752"/>
          <a:stretch>
            <a:fillRect/>
          </a:stretch>
        </p:blipFill>
        <p:spPr>
          <a:xfrm>
            <a:off x="10677220" y="6146852"/>
            <a:ext cx="1200003" cy="571682"/>
          </a:xfrm>
          <a:prstGeom prst="rect">
            <a:avLst/>
          </a:prstGeom>
          <a:noFill/>
          <a:ln>
            <a:noFill/>
          </a:ln>
        </p:spPr>
      </p:pic>
      <p:grpSp>
        <p:nvGrpSpPr>
          <p:cNvPr id="6" name="Groep 106">
            <a:extLst>
              <a:ext uri="{FF2B5EF4-FFF2-40B4-BE49-F238E27FC236}">
                <a16:creationId xmlns:a16="http://schemas.microsoft.com/office/drawing/2014/main" id="{B1F9CD48-DA2F-27E3-6554-2DFCD5E9982C}"/>
              </a:ext>
            </a:extLst>
          </p:cNvPr>
          <p:cNvGrpSpPr/>
          <p:nvPr/>
        </p:nvGrpSpPr>
        <p:grpSpPr>
          <a:xfrm>
            <a:off x="-6865735" y="267571"/>
            <a:ext cx="3385300" cy="3438921"/>
            <a:chOff x="-6865735" y="267571"/>
            <a:chExt cx="3385300" cy="3438921"/>
          </a:xfrm>
        </p:grpSpPr>
        <p:grpSp>
          <p:nvGrpSpPr>
            <p:cNvPr id="7" name="Groep 107">
              <a:extLst>
                <a:ext uri="{FF2B5EF4-FFF2-40B4-BE49-F238E27FC236}">
                  <a16:creationId xmlns:a16="http://schemas.microsoft.com/office/drawing/2014/main" id="{2A6C57D2-F835-B908-BFD3-834184483EFE}"/>
                </a:ext>
              </a:extLst>
            </p:cNvPr>
            <p:cNvGrpSpPr/>
            <p:nvPr/>
          </p:nvGrpSpPr>
          <p:grpSpPr>
            <a:xfrm>
              <a:off x="-6865735" y="267571"/>
              <a:ext cx="3385300" cy="2604238"/>
              <a:chOff x="-6865735" y="267571"/>
              <a:chExt cx="3385300" cy="2604238"/>
            </a:xfrm>
          </p:grpSpPr>
          <p:sp>
            <p:nvSpPr>
              <p:cNvPr id="8" name="Rechthoek 110">
                <a:extLst>
                  <a:ext uri="{FF2B5EF4-FFF2-40B4-BE49-F238E27FC236}">
                    <a16:creationId xmlns:a16="http://schemas.microsoft.com/office/drawing/2014/main" id="{C6FF5245-93FF-474C-F66E-3B7DC0E12238}"/>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9" name="Textfield placeholder">
                <a:extLst>
                  <a:ext uri="{FF2B5EF4-FFF2-40B4-BE49-F238E27FC236}">
                    <a16:creationId xmlns:a16="http://schemas.microsoft.com/office/drawing/2014/main" id="{EAD15934-CC00-77B9-A8EA-07E049E5AA79}"/>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0" name="Textfield placeholder">
                <a:extLst>
                  <a:ext uri="{FF2B5EF4-FFF2-40B4-BE49-F238E27FC236}">
                    <a16:creationId xmlns:a16="http://schemas.microsoft.com/office/drawing/2014/main" id="{BE6D827A-A61E-CD81-9E52-5A2FC3CF7C6C}"/>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1" name="Rechte verbindingslijn 113">
                <a:extLst>
                  <a:ext uri="{FF2B5EF4-FFF2-40B4-BE49-F238E27FC236}">
                    <a16:creationId xmlns:a16="http://schemas.microsoft.com/office/drawing/2014/main" id="{51D6A229-9E8F-CF65-2677-D70127539DB6}"/>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2" name="Rechthoek 114">
                <a:extLst>
                  <a:ext uri="{FF2B5EF4-FFF2-40B4-BE49-F238E27FC236}">
                    <a16:creationId xmlns:a16="http://schemas.microsoft.com/office/drawing/2014/main" id="{421F030E-8F3F-E11B-D2F0-FB207D75E3A8}"/>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3" name="Picture 2">
                <a:extLst>
                  <a:ext uri="{FF2B5EF4-FFF2-40B4-BE49-F238E27FC236}">
                    <a16:creationId xmlns:a16="http://schemas.microsoft.com/office/drawing/2014/main" id="{D5C9DBF2-EC97-1014-AAFB-59941DCD16E4}"/>
                  </a:ext>
                </a:extLst>
              </p:cNvPr>
              <p:cNvPicPr>
                <a:picLocks noChangeAspect="1"/>
              </p:cNvPicPr>
              <p:nvPr/>
            </p:nvPicPr>
            <p:blipFill>
              <a:blip r:embed="rId5"/>
              <a:srcRect/>
              <a:stretch>
                <a:fillRect/>
              </a:stretch>
            </p:blipFill>
            <p:spPr>
              <a:xfrm>
                <a:off x="-6601629" y="1109276"/>
                <a:ext cx="222647" cy="205429"/>
              </a:xfrm>
              <a:prstGeom prst="rect">
                <a:avLst/>
              </a:prstGeom>
              <a:noFill/>
              <a:ln>
                <a:noFill/>
              </a:ln>
            </p:spPr>
          </p:pic>
          <p:pic>
            <p:nvPicPr>
              <p:cNvPr id="14" name="Picture 3">
                <a:extLst>
                  <a:ext uri="{FF2B5EF4-FFF2-40B4-BE49-F238E27FC236}">
                    <a16:creationId xmlns:a16="http://schemas.microsoft.com/office/drawing/2014/main" id="{8628A5AB-2500-AF7D-74AB-8692450EEF1A}"/>
                  </a:ext>
                </a:extLst>
              </p:cNvPr>
              <p:cNvPicPr>
                <a:picLocks noChangeAspect="1"/>
              </p:cNvPicPr>
              <p:nvPr/>
            </p:nvPicPr>
            <p:blipFill>
              <a:blip r:embed="rId6"/>
              <a:srcRect/>
              <a:stretch>
                <a:fillRect/>
              </a:stretch>
            </p:blipFill>
            <p:spPr>
              <a:xfrm>
                <a:off x="-6810250" y="1109276"/>
                <a:ext cx="203700" cy="209946"/>
              </a:xfrm>
              <a:prstGeom prst="rect">
                <a:avLst/>
              </a:prstGeom>
              <a:noFill/>
              <a:ln>
                <a:noFill/>
              </a:ln>
            </p:spPr>
          </p:pic>
          <p:sp>
            <p:nvSpPr>
              <p:cNvPr id="15" name="Rechthoek 117">
                <a:extLst>
                  <a:ext uri="{FF2B5EF4-FFF2-40B4-BE49-F238E27FC236}">
                    <a16:creationId xmlns:a16="http://schemas.microsoft.com/office/drawing/2014/main" id="{FDB979BF-1F08-8922-2C1E-9CAA5E94F797}"/>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6" name="Rechthoek 118">
                <a:extLst>
                  <a:ext uri="{FF2B5EF4-FFF2-40B4-BE49-F238E27FC236}">
                    <a16:creationId xmlns:a16="http://schemas.microsoft.com/office/drawing/2014/main" id="{D8513E40-28E6-F4E9-FE7E-7F5CB850488D}"/>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7" name="Rechthoek 119">
                <a:extLst>
                  <a:ext uri="{FF2B5EF4-FFF2-40B4-BE49-F238E27FC236}">
                    <a16:creationId xmlns:a16="http://schemas.microsoft.com/office/drawing/2014/main" id="{E1855012-DB22-39D1-9708-305182A3F422}"/>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8" name="Rechthoek 120">
                <a:extLst>
                  <a:ext uri="{FF2B5EF4-FFF2-40B4-BE49-F238E27FC236}">
                    <a16:creationId xmlns:a16="http://schemas.microsoft.com/office/drawing/2014/main" id="{CA450EEB-68E3-26C7-06CC-90C6BDE0C48F}"/>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9" name="Rechthoek 121">
                <a:extLst>
                  <a:ext uri="{FF2B5EF4-FFF2-40B4-BE49-F238E27FC236}">
                    <a16:creationId xmlns:a16="http://schemas.microsoft.com/office/drawing/2014/main" id="{10701C99-C53E-3236-D9F8-BF24120A093F}"/>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0" name="Groep 122">
                <a:extLst>
                  <a:ext uri="{FF2B5EF4-FFF2-40B4-BE49-F238E27FC236}">
                    <a16:creationId xmlns:a16="http://schemas.microsoft.com/office/drawing/2014/main" id="{B26D7AA0-0FE2-839D-C5D7-C098E7BD5B17}"/>
                  </a:ext>
                </a:extLst>
              </p:cNvPr>
              <p:cNvGrpSpPr/>
              <p:nvPr/>
            </p:nvGrpSpPr>
            <p:grpSpPr>
              <a:xfrm>
                <a:off x="-6542221" y="1405496"/>
                <a:ext cx="60963" cy="103126"/>
                <a:chOff x="-6542221" y="1405496"/>
                <a:chExt cx="60963" cy="103126"/>
              </a:xfrm>
            </p:grpSpPr>
            <p:sp>
              <p:nvSpPr>
                <p:cNvPr id="21" name="Rechthoek 162">
                  <a:extLst>
                    <a:ext uri="{FF2B5EF4-FFF2-40B4-BE49-F238E27FC236}">
                      <a16:creationId xmlns:a16="http://schemas.microsoft.com/office/drawing/2014/main" id="{DFF58BB1-A363-6DCF-8888-A49958A3C4E3}"/>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163">
                  <a:extLst>
                    <a:ext uri="{FF2B5EF4-FFF2-40B4-BE49-F238E27FC236}">
                      <a16:creationId xmlns:a16="http://schemas.microsoft.com/office/drawing/2014/main" id="{8169E443-6F43-F3C9-B9A3-B94D08C9E2EC}"/>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164">
                  <a:extLst>
                    <a:ext uri="{FF2B5EF4-FFF2-40B4-BE49-F238E27FC236}">
                      <a16:creationId xmlns:a16="http://schemas.microsoft.com/office/drawing/2014/main" id="{6F4566BB-E75B-0463-11B7-0C1189040E8C}"/>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165">
                  <a:extLst>
                    <a:ext uri="{FF2B5EF4-FFF2-40B4-BE49-F238E27FC236}">
                      <a16:creationId xmlns:a16="http://schemas.microsoft.com/office/drawing/2014/main" id="{32BB643D-0DF6-F934-4FC8-C6D70B36C60E}"/>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5" name="Rechthoek 166">
                  <a:extLst>
                    <a:ext uri="{FF2B5EF4-FFF2-40B4-BE49-F238E27FC236}">
                      <a16:creationId xmlns:a16="http://schemas.microsoft.com/office/drawing/2014/main" id="{E620F90A-74C5-150C-24EB-C22042028676}"/>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26" name="Groep 123">
                <a:extLst>
                  <a:ext uri="{FF2B5EF4-FFF2-40B4-BE49-F238E27FC236}">
                    <a16:creationId xmlns:a16="http://schemas.microsoft.com/office/drawing/2014/main" id="{71F202D0-D53C-515B-9F1C-221BDD7224EF}"/>
                  </a:ext>
                </a:extLst>
              </p:cNvPr>
              <p:cNvGrpSpPr/>
              <p:nvPr/>
            </p:nvGrpSpPr>
            <p:grpSpPr>
              <a:xfrm>
                <a:off x="-6471501" y="1405496"/>
                <a:ext cx="60963" cy="103126"/>
                <a:chOff x="-6471501" y="1405496"/>
                <a:chExt cx="60963" cy="103126"/>
              </a:xfrm>
            </p:grpSpPr>
            <p:sp>
              <p:nvSpPr>
                <p:cNvPr id="27" name="Rechthoek 157">
                  <a:extLst>
                    <a:ext uri="{FF2B5EF4-FFF2-40B4-BE49-F238E27FC236}">
                      <a16:creationId xmlns:a16="http://schemas.microsoft.com/office/drawing/2014/main" id="{7EAB3ADD-30D0-8DDF-B3A8-34C03E67855E}"/>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158">
                  <a:extLst>
                    <a:ext uri="{FF2B5EF4-FFF2-40B4-BE49-F238E27FC236}">
                      <a16:creationId xmlns:a16="http://schemas.microsoft.com/office/drawing/2014/main" id="{5F4988A6-08DD-CF58-23F3-8DD939C055A4}"/>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159">
                  <a:extLst>
                    <a:ext uri="{FF2B5EF4-FFF2-40B4-BE49-F238E27FC236}">
                      <a16:creationId xmlns:a16="http://schemas.microsoft.com/office/drawing/2014/main" id="{4EAEF648-EF59-6752-46EE-452A38C850DE}"/>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160">
                  <a:extLst>
                    <a:ext uri="{FF2B5EF4-FFF2-40B4-BE49-F238E27FC236}">
                      <a16:creationId xmlns:a16="http://schemas.microsoft.com/office/drawing/2014/main" id="{990B05BA-5CBB-34EC-A896-EAFF91D6A3FD}"/>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1" name="Rechthoek 161">
                  <a:extLst>
                    <a:ext uri="{FF2B5EF4-FFF2-40B4-BE49-F238E27FC236}">
                      <a16:creationId xmlns:a16="http://schemas.microsoft.com/office/drawing/2014/main" id="{8E867A06-714E-1E80-FA39-837AB68573AF}"/>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2" name="Afgeronde rechthoek 69">
                <a:extLst>
                  <a:ext uri="{FF2B5EF4-FFF2-40B4-BE49-F238E27FC236}">
                    <a16:creationId xmlns:a16="http://schemas.microsoft.com/office/drawing/2014/main" id="{5BDC2B11-65EA-1B64-FDBF-03884EF731FA}"/>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125">
                <a:extLst>
                  <a:ext uri="{FF2B5EF4-FFF2-40B4-BE49-F238E27FC236}">
                    <a16:creationId xmlns:a16="http://schemas.microsoft.com/office/drawing/2014/main" id="{B86B72D8-F3EF-F67B-0B8C-FF24DDA8155A}"/>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126">
                <a:extLst>
                  <a:ext uri="{FF2B5EF4-FFF2-40B4-BE49-F238E27FC236}">
                    <a16:creationId xmlns:a16="http://schemas.microsoft.com/office/drawing/2014/main" id="{3135373E-0B48-0719-5559-D2882ACD2A09}"/>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127">
                <a:extLst>
                  <a:ext uri="{FF2B5EF4-FFF2-40B4-BE49-F238E27FC236}">
                    <a16:creationId xmlns:a16="http://schemas.microsoft.com/office/drawing/2014/main" id="{092D020C-FFB8-C80B-F2BF-21BEDCDEDA81}"/>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128">
                <a:extLst>
                  <a:ext uri="{FF2B5EF4-FFF2-40B4-BE49-F238E27FC236}">
                    <a16:creationId xmlns:a16="http://schemas.microsoft.com/office/drawing/2014/main" id="{00F008D4-AED5-3F1F-6839-DF01859203B9}"/>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7" name="Rechthoek 129">
                <a:extLst>
                  <a:ext uri="{FF2B5EF4-FFF2-40B4-BE49-F238E27FC236}">
                    <a16:creationId xmlns:a16="http://schemas.microsoft.com/office/drawing/2014/main" id="{2FB242B2-D5D1-06C1-A659-14AA7C847A1C}"/>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130">
                <a:extLst>
                  <a:ext uri="{FF2B5EF4-FFF2-40B4-BE49-F238E27FC236}">
                    <a16:creationId xmlns:a16="http://schemas.microsoft.com/office/drawing/2014/main" id="{7CA426D3-67AC-91CA-1920-4B41A3538580}"/>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131">
                <a:extLst>
                  <a:ext uri="{FF2B5EF4-FFF2-40B4-BE49-F238E27FC236}">
                    <a16:creationId xmlns:a16="http://schemas.microsoft.com/office/drawing/2014/main" id="{118810D6-71A2-5A7C-D805-EBFF227115B0}"/>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132">
                <a:extLst>
                  <a:ext uri="{FF2B5EF4-FFF2-40B4-BE49-F238E27FC236}">
                    <a16:creationId xmlns:a16="http://schemas.microsoft.com/office/drawing/2014/main" id="{82C62F88-8A0B-7743-BC3A-C258E0AD3C0E}"/>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133">
                <a:extLst>
                  <a:ext uri="{FF2B5EF4-FFF2-40B4-BE49-F238E27FC236}">
                    <a16:creationId xmlns:a16="http://schemas.microsoft.com/office/drawing/2014/main" id="{1D7FEF1B-EBE5-8F0C-7590-CB22D0EBD424}"/>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134">
                <a:extLst>
                  <a:ext uri="{FF2B5EF4-FFF2-40B4-BE49-F238E27FC236}">
                    <a16:creationId xmlns:a16="http://schemas.microsoft.com/office/drawing/2014/main" id="{4C8D723D-57BB-5DB6-D680-5030F93BF75C}"/>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Vrije vorm 81">
                <a:extLst>
                  <a:ext uri="{FF2B5EF4-FFF2-40B4-BE49-F238E27FC236}">
                    <a16:creationId xmlns:a16="http://schemas.microsoft.com/office/drawing/2014/main" id="{24B1646F-CED8-3B04-D4A8-C99B475AFDC1}"/>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4" name="Rechte verbindingslijn 136">
                <a:extLst>
                  <a:ext uri="{FF2B5EF4-FFF2-40B4-BE49-F238E27FC236}">
                    <a16:creationId xmlns:a16="http://schemas.microsoft.com/office/drawing/2014/main" id="{2BC44A14-B3E5-0D75-0150-48103D377D43}"/>
                  </a:ext>
                </a:extLst>
              </p:cNvPr>
              <p:cNvCxnSpPr>
                <a:stCxn id="14" idx="2"/>
                <a:endCxn id="32"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45" name="Rechte verbindingslijn 137">
                <a:extLst>
                  <a:ext uri="{FF2B5EF4-FFF2-40B4-BE49-F238E27FC236}">
                    <a16:creationId xmlns:a16="http://schemas.microsoft.com/office/drawing/2014/main" id="{4086A408-4665-71A7-7F4F-47A48913CA55}"/>
                  </a:ext>
                </a:extLst>
              </p:cNvPr>
              <p:cNvCxnSpPr>
                <a:stCxn id="13"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46" name="Textfield placeholder">
                <a:extLst>
                  <a:ext uri="{FF2B5EF4-FFF2-40B4-BE49-F238E27FC236}">
                    <a16:creationId xmlns:a16="http://schemas.microsoft.com/office/drawing/2014/main" id="{05E96BE3-37AF-A5D5-200E-054E73BB5410}"/>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47" name="Textfield placeholder">
                <a:extLst>
                  <a:ext uri="{FF2B5EF4-FFF2-40B4-BE49-F238E27FC236}">
                    <a16:creationId xmlns:a16="http://schemas.microsoft.com/office/drawing/2014/main" id="{52B9E912-1DDA-D89F-7E18-5182E4FB7A4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48" name="Textfield placeholder">
                <a:extLst>
                  <a:ext uri="{FF2B5EF4-FFF2-40B4-BE49-F238E27FC236}">
                    <a16:creationId xmlns:a16="http://schemas.microsoft.com/office/drawing/2014/main" id="{219909D8-77CC-F39B-6662-1626CDFCD97B}"/>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49" name="Afgeronde rechthoek 67">
                <a:extLst>
                  <a:ext uri="{FF2B5EF4-FFF2-40B4-BE49-F238E27FC236}">
                    <a16:creationId xmlns:a16="http://schemas.microsoft.com/office/drawing/2014/main" id="{41408F29-E94D-C28B-4343-A57893EBA70E}"/>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0" name="Vrije vorm 68">
                <a:extLst>
                  <a:ext uri="{FF2B5EF4-FFF2-40B4-BE49-F238E27FC236}">
                    <a16:creationId xmlns:a16="http://schemas.microsoft.com/office/drawing/2014/main" id="{E9354999-DD55-44C4-4589-C5BAC3491F20}"/>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1" name="Rechte verbindingslijn 143">
                <a:extLst>
                  <a:ext uri="{FF2B5EF4-FFF2-40B4-BE49-F238E27FC236}">
                    <a16:creationId xmlns:a16="http://schemas.microsoft.com/office/drawing/2014/main" id="{C32B9164-5121-DF36-B3FC-A01D8473762F}"/>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2" name="Groep 144">
                <a:extLst>
                  <a:ext uri="{FF2B5EF4-FFF2-40B4-BE49-F238E27FC236}">
                    <a16:creationId xmlns:a16="http://schemas.microsoft.com/office/drawing/2014/main" id="{B038744A-B805-7D85-21EE-7AFEE1561287}"/>
                  </a:ext>
                </a:extLst>
              </p:cNvPr>
              <p:cNvGrpSpPr/>
              <p:nvPr/>
            </p:nvGrpSpPr>
            <p:grpSpPr>
              <a:xfrm>
                <a:off x="-5929207" y="827522"/>
                <a:ext cx="313474" cy="324072"/>
                <a:chOff x="-5929207" y="827522"/>
                <a:chExt cx="313474" cy="324072"/>
              </a:xfrm>
            </p:grpSpPr>
            <p:sp>
              <p:nvSpPr>
                <p:cNvPr id="53" name="Afgeronde rechthoek 69">
                  <a:extLst>
                    <a:ext uri="{FF2B5EF4-FFF2-40B4-BE49-F238E27FC236}">
                      <a16:creationId xmlns:a16="http://schemas.microsoft.com/office/drawing/2014/main" id="{DAB9F279-192F-6B41-B573-F53B7D7E183A}"/>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4" name="Rechthoek 146">
                  <a:extLst>
                    <a:ext uri="{FF2B5EF4-FFF2-40B4-BE49-F238E27FC236}">
                      <a16:creationId xmlns:a16="http://schemas.microsoft.com/office/drawing/2014/main" id="{1D0D7D6A-9131-1E13-CBD1-BFB55900BB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5" name="Rechthoek 147">
                  <a:extLst>
                    <a:ext uri="{FF2B5EF4-FFF2-40B4-BE49-F238E27FC236}">
                      <a16:creationId xmlns:a16="http://schemas.microsoft.com/office/drawing/2014/main" id="{1D108498-E91B-EFF8-63F2-A50096946857}"/>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6" name="Rechthoek 148">
                  <a:extLst>
                    <a:ext uri="{FF2B5EF4-FFF2-40B4-BE49-F238E27FC236}">
                      <a16:creationId xmlns:a16="http://schemas.microsoft.com/office/drawing/2014/main" id="{57DBCCC7-9D91-A5E7-35AD-0EC82A830297}"/>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7" name="Rechthoek 149">
                  <a:extLst>
                    <a:ext uri="{FF2B5EF4-FFF2-40B4-BE49-F238E27FC236}">
                      <a16:creationId xmlns:a16="http://schemas.microsoft.com/office/drawing/2014/main" id="{15FFBB5F-8427-BC6B-EB83-1C148FBD1E31}"/>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8" name="Rechthoek 150">
                  <a:extLst>
                    <a:ext uri="{FF2B5EF4-FFF2-40B4-BE49-F238E27FC236}">
                      <a16:creationId xmlns:a16="http://schemas.microsoft.com/office/drawing/2014/main" id="{D0B4A613-F413-BCD4-8CE1-786803B04528}"/>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151">
                  <a:extLst>
                    <a:ext uri="{FF2B5EF4-FFF2-40B4-BE49-F238E27FC236}">
                      <a16:creationId xmlns:a16="http://schemas.microsoft.com/office/drawing/2014/main" id="{E727C044-5B79-61FC-8154-DDA9D13D07BB}"/>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152">
                  <a:extLst>
                    <a:ext uri="{FF2B5EF4-FFF2-40B4-BE49-F238E27FC236}">
                      <a16:creationId xmlns:a16="http://schemas.microsoft.com/office/drawing/2014/main" id="{2222B657-6B16-3588-D2A3-32A7E6B3AAE3}"/>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153">
                  <a:extLst>
                    <a:ext uri="{FF2B5EF4-FFF2-40B4-BE49-F238E27FC236}">
                      <a16:creationId xmlns:a16="http://schemas.microsoft.com/office/drawing/2014/main" id="{09894FA2-0D54-831D-61EB-FF28082D68CB}"/>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154">
                  <a:extLst>
                    <a:ext uri="{FF2B5EF4-FFF2-40B4-BE49-F238E27FC236}">
                      <a16:creationId xmlns:a16="http://schemas.microsoft.com/office/drawing/2014/main" id="{85674E1A-6218-9CE5-1643-2E598AA69A62}"/>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155">
                  <a:extLst>
                    <a:ext uri="{FF2B5EF4-FFF2-40B4-BE49-F238E27FC236}">
                      <a16:creationId xmlns:a16="http://schemas.microsoft.com/office/drawing/2014/main" id="{5B554049-0B57-2A5C-96EA-094AEBA82CED}"/>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Vrije vorm 81">
                  <a:extLst>
                    <a:ext uri="{FF2B5EF4-FFF2-40B4-BE49-F238E27FC236}">
                      <a16:creationId xmlns:a16="http://schemas.microsoft.com/office/drawing/2014/main" id="{5A37BDF6-5602-703B-F5B8-16F7D009EBE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65" name="Tijdelijke aanduiding voor tekst 2">
              <a:extLst>
                <a:ext uri="{FF2B5EF4-FFF2-40B4-BE49-F238E27FC236}">
                  <a16:creationId xmlns:a16="http://schemas.microsoft.com/office/drawing/2014/main" id="{D0C88F2A-8A71-C657-619D-DE01419339BB}"/>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66" name="Tijdelijke aanduiding voor tekst 2">
              <a:extLst>
                <a:ext uri="{FF2B5EF4-FFF2-40B4-BE49-F238E27FC236}">
                  <a16:creationId xmlns:a16="http://schemas.microsoft.com/office/drawing/2014/main" id="{D5525B32-4B9A-F313-0AB0-355E32CC4E1F}"/>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67" name="Groep 167">
            <a:extLst>
              <a:ext uri="{FF2B5EF4-FFF2-40B4-BE49-F238E27FC236}">
                <a16:creationId xmlns:a16="http://schemas.microsoft.com/office/drawing/2014/main" id="{78EBB841-86B8-F8EE-BE15-B45FDE37D5A3}"/>
              </a:ext>
            </a:extLst>
          </p:cNvPr>
          <p:cNvGrpSpPr/>
          <p:nvPr/>
        </p:nvGrpSpPr>
        <p:grpSpPr>
          <a:xfrm>
            <a:off x="-3553321" y="330226"/>
            <a:ext cx="3385300" cy="4365180"/>
            <a:chOff x="-3553321" y="330226"/>
            <a:chExt cx="3385300" cy="4365180"/>
          </a:xfrm>
        </p:grpSpPr>
        <p:sp>
          <p:nvSpPr>
            <p:cNvPr id="68" name="Rechthoek 168">
              <a:extLst>
                <a:ext uri="{FF2B5EF4-FFF2-40B4-BE49-F238E27FC236}">
                  <a16:creationId xmlns:a16="http://schemas.microsoft.com/office/drawing/2014/main" id="{701BA4D5-6BAA-BEE6-3B22-BCB84B4B0E2D}"/>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69" name="Rechte verbindingslijn 169">
              <a:extLst>
                <a:ext uri="{FF2B5EF4-FFF2-40B4-BE49-F238E27FC236}">
                  <a16:creationId xmlns:a16="http://schemas.microsoft.com/office/drawing/2014/main" id="{13E80DB3-6472-CBC1-F8CC-AA1D93D5AF35}"/>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0" name="Tekstvak 170">
              <a:extLst>
                <a:ext uri="{FF2B5EF4-FFF2-40B4-BE49-F238E27FC236}">
                  <a16:creationId xmlns:a16="http://schemas.microsoft.com/office/drawing/2014/main" id="{D1EEF396-C9A3-CCAB-6E9B-54B1270EA7C2}"/>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1" name="Groep 171">
            <a:extLst>
              <a:ext uri="{FF2B5EF4-FFF2-40B4-BE49-F238E27FC236}">
                <a16:creationId xmlns:a16="http://schemas.microsoft.com/office/drawing/2014/main" id="{A6F2E9CD-0DCB-348C-0DE5-D8407F800DE5}"/>
              </a:ext>
            </a:extLst>
          </p:cNvPr>
          <p:cNvGrpSpPr/>
          <p:nvPr/>
        </p:nvGrpSpPr>
        <p:grpSpPr>
          <a:xfrm>
            <a:off x="-7105994" y="3972162"/>
            <a:ext cx="3523485" cy="3209845"/>
            <a:chOff x="-7105994" y="3972162"/>
            <a:chExt cx="3523485" cy="3209845"/>
          </a:xfrm>
        </p:grpSpPr>
        <p:sp>
          <p:nvSpPr>
            <p:cNvPr id="72" name="Rechthoek 172">
              <a:extLst>
                <a:ext uri="{FF2B5EF4-FFF2-40B4-BE49-F238E27FC236}">
                  <a16:creationId xmlns:a16="http://schemas.microsoft.com/office/drawing/2014/main" id="{FEA4856A-8888-CB35-BEC0-AE74B4E889DA}"/>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3" name="Rechte verbindingslijn 173">
              <a:extLst>
                <a:ext uri="{FF2B5EF4-FFF2-40B4-BE49-F238E27FC236}">
                  <a16:creationId xmlns:a16="http://schemas.microsoft.com/office/drawing/2014/main" id="{7DC9A4C3-D336-8056-88BC-A64C7EC9A46F}"/>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4" name="Tekstvak 174">
              <a:extLst>
                <a:ext uri="{FF2B5EF4-FFF2-40B4-BE49-F238E27FC236}">
                  <a16:creationId xmlns:a16="http://schemas.microsoft.com/office/drawing/2014/main" id="{A91BEA82-24E3-B812-7A77-31A249F86415}"/>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75" name="Tekstvak 175">
              <a:extLst>
                <a:ext uri="{FF2B5EF4-FFF2-40B4-BE49-F238E27FC236}">
                  <a16:creationId xmlns:a16="http://schemas.microsoft.com/office/drawing/2014/main" id="{0FE9ACCA-86E3-D900-57F6-7CE3C2660562}"/>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76" name="Tekstvak 176">
              <a:extLst>
                <a:ext uri="{FF2B5EF4-FFF2-40B4-BE49-F238E27FC236}">
                  <a16:creationId xmlns:a16="http://schemas.microsoft.com/office/drawing/2014/main" id="{2AD882C8-E35D-242D-FF0C-D221EAD36501}"/>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77" name="Tekstvak 177">
              <a:extLst>
                <a:ext uri="{FF2B5EF4-FFF2-40B4-BE49-F238E27FC236}">
                  <a16:creationId xmlns:a16="http://schemas.microsoft.com/office/drawing/2014/main" id="{A191AD1C-F532-62C0-0E2B-77D8CFCE4A25}"/>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78" name="Groep 178">
              <a:extLst>
                <a:ext uri="{FF2B5EF4-FFF2-40B4-BE49-F238E27FC236}">
                  <a16:creationId xmlns:a16="http://schemas.microsoft.com/office/drawing/2014/main" id="{4164E6B8-B829-E9EC-1C71-BF92661A01FE}"/>
                </a:ext>
              </a:extLst>
            </p:cNvPr>
            <p:cNvGrpSpPr/>
            <p:nvPr/>
          </p:nvGrpSpPr>
          <p:grpSpPr>
            <a:xfrm>
              <a:off x="-4840924" y="4423063"/>
              <a:ext cx="250371" cy="249767"/>
              <a:chOff x="-4840924" y="4423063"/>
              <a:chExt cx="250371" cy="249767"/>
            </a:xfrm>
          </p:grpSpPr>
          <p:sp>
            <p:nvSpPr>
              <p:cNvPr id="79" name="Rechthoek 197">
                <a:extLst>
                  <a:ext uri="{FF2B5EF4-FFF2-40B4-BE49-F238E27FC236}">
                    <a16:creationId xmlns:a16="http://schemas.microsoft.com/office/drawing/2014/main" id="{0C54E9D9-FCCB-47D0-0E09-C865C51EDF63}"/>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0" name="Gelijkbenige driehoek 128">
                <a:extLst>
                  <a:ext uri="{FF2B5EF4-FFF2-40B4-BE49-F238E27FC236}">
                    <a16:creationId xmlns:a16="http://schemas.microsoft.com/office/drawing/2014/main" id="{EE3AC949-ABDC-7BC4-5808-54209FFC6F02}"/>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1" name="Ovaal 199">
                <a:extLst>
                  <a:ext uri="{FF2B5EF4-FFF2-40B4-BE49-F238E27FC236}">
                    <a16:creationId xmlns:a16="http://schemas.microsoft.com/office/drawing/2014/main" id="{222C89E7-544E-7B05-416E-FD72A45E8E4E}"/>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2" name="Rechthoek 200">
                <a:extLst>
                  <a:ext uri="{FF2B5EF4-FFF2-40B4-BE49-F238E27FC236}">
                    <a16:creationId xmlns:a16="http://schemas.microsoft.com/office/drawing/2014/main" id="{FAC1526F-2494-26B5-8577-0B72FD53E4E3}"/>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3" name="Rechte verbindingslijn 201">
                <a:extLst>
                  <a:ext uri="{FF2B5EF4-FFF2-40B4-BE49-F238E27FC236}">
                    <a16:creationId xmlns:a16="http://schemas.microsoft.com/office/drawing/2014/main" id="{E37F72C2-C14E-031B-42B1-C011B74C718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4" name="Groep 179">
              <a:extLst>
                <a:ext uri="{FF2B5EF4-FFF2-40B4-BE49-F238E27FC236}">
                  <a16:creationId xmlns:a16="http://schemas.microsoft.com/office/drawing/2014/main" id="{97EEED34-0417-650D-C148-EB61334CA76C}"/>
                </a:ext>
              </a:extLst>
            </p:cNvPr>
            <p:cNvGrpSpPr/>
            <p:nvPr/>
          </p:nvGrpSpPr>
          <p:grpSpPr>
            <a:xfrm>
              <a:off x="-4488835" y="4423063"/>
              <a:ext cx="251999" cy="216027"/>
              <a:chOff x="-4488835" y="4423063"/>
              <a:chExt cx="251999" cy="216027"/>
            </a:xfrm>
          </p:grpSpPr>
          <p:sp>
            <p:nvSpPr>
              <p:cNvPr id="85" name="Rechthoek 180">
                <a:extLst>
                  <a:ext uri="{FF2B5EF4-FFF2-40B4-BE49-F238E27FC236}">
                    <a16:creationId xmlns:a16="http://schemas.microsoft.com/office/drawing/2014/main" id="{6E1A559C-FE44-5F10-EAA6-A7BF504D894D}"/>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86" name="Groep 181">
                <a:extLst>
                  <a:ext uri="{FF2B5EF4-FFF2-40B4-BE49-F238E27FC236}">
                    <a16:creationId xmlns:a16="http://schemas.microsoft.com/office/drawing/2014/main" id="{226A63D4-53EC-0284-0502-5685DB5B2F23}"/>
                  </a:ext>
                </a:extLst>
              </p:cNvPr>
              <p:cNvGrpSpPr/>
              <p:nvPr/>
            </p:nvGrpSpPr>
            <p:grpSpPr>
              <a:xfrm>
                <a:off x="-4482168" y="4423620"/>
                <a:ext cx="241656" cy="35999"/>
                <a:chOff x="-4482168" y="4423620"/>
                <a:chExt cx="241656" cy="35999"/>
              </a:xfrm>
            </p:grpSpPr>
            <p:sp>
              <p:nvSpPr>
                <p:cNvPr id="87" name="Rechthoek 190">
                  <a:extLst>
                    <a:ext uri="{FF2B5EF4-FFF2-40B4-BE49-F238E27FC236}">
                      <a16:creationId xmlns:a16="http://schemas.microsoft.com/office/drawing/2014/main" id="{799CACC8-40E6-5701-F0A7-20709D694026}"/>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8" name="Rechthoek 191">
                  <a:extLst>
                    <a:ext uri="{FF2B5EF4-FFF2-40B4-BE49-F238E27FC236}">
                      <a16:creationId xmlns:a16="http://schemas.microsoft.com/office/drawing/2014/main" id="{408ECE79-E471-40AF-1349-CFE3901D194D}"/>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9" name="Rechthoek 192">
                  <a:extLst>
                    <a:ext uri="{FF2B5EF4-FFF2-40B4-BE49-F238E27FC236}">
                      <a16:creationId xmlns:a16="http://schemas.microsoft.com/office/drawing/2014/main" id="{013DABE0-8BEB-569E-ACE6-43EDD59F45C5}"/>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0" name="Rechthoek 193">
                  <a:extLst>
                    <a:ext uri="{FF2B5EF4-FFF2-40B4-BE49-F238E27FC236}">
                      <a16:creationId xmlns:a16="http://schemas.microsoft.com/office/drawing/2014/main" id="{BC98BA0C-F24E-C82F-9A28-50097E1C6C39}"/>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1" name="Rechthoek 194">
                  <a:extLst>
                    <a:ext uri="{FF2B5EF4-FFF2-40B4-BE49-F238E27FC236}">
                      <a16:creationId xmlns:a16="http://schemas.microsoft.com/office/drawing/2014/main" id="{A9ECE14A-D448-8835-5D41-6317D8FD5AD1}"/>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2" name="Rechthoek 195">
                  <a:extLst>
                    <a:ext uri="{FF2B5EF4-FFF2-40B4-BE49-F238E27FC236}">
                      <a16:creationId xmlns:a16="http://schemas.microsoft.com/office/drawing/2014/main" id="{74F24148-ABD1-97C0-8B25-C1BC3CFD57E9}"/>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96">
                  <a:extLst>
                    <a:ext uri="{FF2B5EF4-FFF2-40B4-BE49-F238E27FC236}">
                      <a16:creationId xmlns:a16="http://schemas.microsoft.com/office/drawing/2014/main" id="{E2A32181-0958-287D-B86D-2C7EF59B4EFE}"/>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4" name="Groep 182">
                <a:extLst>
                  <a:ext uri="{FF2B5EF4-FFF2-40B4-BE49-F238E27FC236}">
                    <a16:creationId xmlns:a16="http://schemas.microsoft.com/office/drawing/2014/main" id="{34D35AB1-16F2-2077-E043-44D9C9F9FC58}"/>
                  </a:ext>
                </a:extLst>
              </p:cNvPr>
              <p:cNvGrpSpPr/>
              <p:nvPr/>
            </p:nvGrpSpPr>
            <p:grpSpPr>
              <a:xfrm>
                <a:off x="-4482168" y="4600310"/>
                <a:ext cx="241656" cy="35999"/>
                <a:chOff x="-4482168" y="4600310"/>
                <a:chExt cx="241656" cy="35999"/>
              </a:xfrm>
            </p:grpSpPr>
            <p:sp>
              <p:nvSpPr>
                <p:cNvPr id="95" name="Rechthoek 183">
                  <a:extLst>
                    <a:ext uri="{FF2B5EF4-FFF2-40B4-BE49-F238E27FC236}">
                      <a16:creationId xmlns:a16="http://schemas.microsoft.com/office/drawing/2014/main" id="{B3330E6D-4774-71C2-B6F0-C0FF7A7DF483}"/>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84">
                  <a:extLst>
                    <a:ext uri="{FF2B5EF4-FFF2-40B4-BE49-F238E27FC236}">
                      <a16:creationId xmlns:a16="http://schemas.microsoft.com/office/drawing/2014/main" id="{DA019C23-FE82-894B-A5ED-E7F9DBEBAB4B}"/>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85">
                  <a:extLst>
                    <a:ext uri="{FF2B5EF4-FFF2-40B4-BE49-F238E27FC236}">
                      <a16:creationId xmlns:a16="http://schemas.microsoft.com/office/drawing/2014/main" id="{4782D938-45A0-4800-F9FF-DEE012334A20}"/>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86">
                  <a:extLst>
                    <a:ext uri="{FF2B5EF4-FFF2-40B4-BE49-F238E27FC236}">
                      <a16:creationId xmlns:a16="http://schemas.microsoft.com/office/drawing/2014/main" id="{D29E37D3-BAB2-D861-CF7C-FE2A0DAB5C36}"/>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9" name="Rechthoek 187">
                  <a:extLst>
                    <a:ext uri="{FF2B5EF4-FFF2-40B4-BE49-F238E27FC236}">
                      <a16:creationId xmlns:a16="http://schemas.microsoft.com/office/drawing/2014/main" id="{751619A1-BADA-E209-AB55-45B88CCD15E8}"/>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0" name="Rechthoek 188">
                  <a:extLst>
                    <a:ext uri="{FF2B5EF4-FFF2-40B4-BE49-F238E27FC236}">
                      <a16:creationId xmlns:a16="http://schemas.microsoft.com/office/drawing/2014/main" id="{0BBFCEE1-95F1-5F16-8FB3-05C5B02DE71C}"/>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189">
                  <a:extLst>
                    <a:ext uri="{FF2B5EF4-FFF2-40B4-BE49-F238E27FC236}">
                      <a16:creationId xmlns:a16="http://schemas.microsoft.com/office/drawing/2014/main" id="{03D66D4D-0786-035E-359A-16FC969D6C26}"/>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
        <p:nvSpPr>
          <p:cNvPr id="102" name="Tijdelijke aanduiding voor inhoud 4">
            <a:extLst>
              <a:ext uri="{FF2B5EF4-FFF2-40B4-BE49-F238E27FC236}">
                <a16:creationId xmlns:a16="http://schemas.microsoft.com/office/drawing/2014/main" id="{B6740AF0-4A46-9CC1-28CC-E0C8D95636CE}"/>
              </a:ext>
            </a:extLst>
          </p:cNvPr>
          <p:cNvSpPr txBox="1">
            <a:spLocks noGrp="1"/>
          </p:cNvSpPr>
          <p:nvPr>
            <p:ph idx="4294967295"/>
          </p:nvPr>
        </p:nvSpPr>
        <p:spPr>
          <a:xfrm>
            <a:off x="371475" y="1941518"/>
            <a:ext cx="11449046" cy="4159038"/>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27770320"/>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5_Leeg">
    <p:spTree>
      <p:nvGrpSpPr>
        <p:cNvPr id="1" name=""/>
        <p:cNvGrpSpPr/>
        <p:nvPr/>
      </p:nvGrpSpPr>
      <p:grpSpPr>
        <a:xfrm>
          <a:off x="0" y="0"/>
          <a:ext cx="0" cy="0"/>
          <a:chOff x="0" y="0"/>
          <a:chExt cx="0" cy="0"/>
        </a:xfrm>
      </p:grpSpPr>
      <p:sp>
        <p:nvSpPr>
          <p:cNvPr id="2" name="Rechthoekige driehoek 3">
            <a:extLst>
              <a:ext uri="{FF2B5EF4-FFF2-40B4-BE49-F238E27FC236}">
                <a16:creationId xmlns:a16="http://schemas.microsoft.com/office/drawing/2014/main" id="{20EB1704-878F-9E9C-D892-864641305F48}"/>
              </a:ext>
            </a:extLst>
          </p:cNvPr>
          <p:cNvSpPr/>
          <p:nvPr/>
        </p:nvSpPr>
        <p:spPr>
          <a:xfrm>
            <a:off x="0" y="3928884"/>
            <a:ext cx="1009936" cy="2929115"/>
          </a:xfrm>
          <a:custGeom>
            <a:avLst/>
            <a:gdLst>
              <a:gd name="f0" fmla="val 10800000"/>
              <a:gd name="f1" fmla="val 5400000"/>
              <a:gd name="f2" fmla="val 180"/>
              <a:gd name="f3" fmla="val w"/>
              <a:gd name="f4" fmla="val h"/>
              <a:gd name="f5" fmla="val 0"/>
              <a:gd name="f6" fmla="val 1009935"/>
              <a:gd name="f7" fmla="val 2929116"/>
              <a:gd name="f8" fmla="val 2922292"/>
              <a:gd name="f9" fmla="+- 0 0 -90"/>
              <a:gd name="f10" fmla="*/ f3 1 1009935"/>
              <a:gd name="f11" fmla="*/ f4 1 2929116"/>
              <a:gd name="f12" fmla="val f5"/>
              <a:gd name="f13" fmla="val f6"/>
              <a:gd name="f14" fmla="val f7"/>
              <a:gd name="f15" fmla="*/ f9 f0 1"/>
              <a:gd name="f16" fmla="+- f14 0 f12"/>
              <a:gd name="f17" fmla="+- f13 0 f12"/>
              <a:gd name="f18" fmla="*/ f15 1 f2"/>
              <a:gd name="f19" fmla="*/ f17 1 1009935"/>
              <a:gd name="f20" fmla="*/ f16 1 2929116"/>
              <a:gd name="f21" fmla="*/ 2929116 f16 1"/>
              <a:gd name="f22" fmla="*/ 0 f16 1"/>
              <a:gd name="f23" fmla="*/ 2922292 f16 1"/>
              <a:gd name="f24" fmla="*/ 0 f17 1"/>
              <a:gd name="f25" fmla="*/ 1009935 f17 1"/>
              <a:gd name="f26" fmla="+- f18 0 f1"/>
              <a:gd name="f27" fmla="*/ f21 1 2929116"/>
              <a:gd name="f28" fmla="*/ f22 1 2929116"/>
              <a:gd name="f29" fmla="*/ f23 1 2929116"/>
              <a:gd name="f30" fmla="*/ f24 1 1009935"/>
              <a:gd name="f31" fmla="*/ f25 1 1009935"/>
              <a:gd name="f32" fmla="*/ f12 1 f19"/>
              <a:gd name="f33" fmla="*/ f13 1 f19"/>
              <a:gd name="f34" fmla="*/ f12 1 f20"/>
              <a:gd name="f35" fmla="*/ f14 1 f20"/>
              <a:gd name="f36" fmla="*/ f30 1 f19"/>
              <a:gd name="f37" fmla="*/ f27 1 f20"/>
              <a:gd name="f38" fmla="*/ f28 1 f20"/>
              <a:gd name="f39" fmla="*/ f31 1 f19"/>
              <a:gd name="f40" fmla="*/ f29 1 f20"/>
              <a:gd name="f41" fmla="*/ f32 f10 1"/>
              <a:gd name="f42" fmla="*/ f33 f10 1"/>
              <a:gd name="f43" fmla="*/ f35 f11 1"/>
              <a:gd name="f44" fmla="*/ f34 f11 1"/>
              <a:gd name="f45" fmla="*/ f36 f10 1"/>
              <a:gd name="f46" fmla="*/ f37 f11 1"/>
              <a:gd name="f47" fmla="*/ f38 f11 1"/>
              <a:gd name="f48" fmla="*/ f39 f10 1"/>
              <a:gd name="f49" fmla="*/ f40 f11 1"/>
            </a:gdLst>
            <a:ahLst/>
            <a:cxnLst>
              <a:cxn ang="3cd4">
                <a:pos x="hc" y="t"/>
              </a:cxn>
              <a:cxn ang="0">
                <a:pos x="r" y="vc"/>
              </a:cxn>
              <a:cxn ang="cd4">
                <a:pos x="hc" y="b"/>
              </a:cxn>
              <a:cxn ang="cd2">
                <a:pos x="l" y="vc"/>
              </a:cxn>
              <a:cxn ang="f26">
                <a:pos x="f45" y="f46"/>
              </a:cxn>
              <a:cxn ang="f26">
                <a:pos x="f45" y="f47"/>
              </a:cxn>
              <a:cxn ang="f26">
                <a:pos x="f48" y="f49"/>
              </a:cxn>
              <a:cxn ang="f26">
                <a:pos x="f45" y="f46"/>
              </a:cxn>
            </a:cxnLst>
            <a:rect l="f41" t="f44" r="f42" b="f43"/>
            <a:pathLst>
              <a:path w="1009935" h="2929116">
                <a:moveTo>
                  <a:pt x="f5" y="f7"/>
                </a:moveTo>
                <a:lnTo>
                  <a:pt x="f5" y="f5"/>
                </a:lnTo>
                <a:lnTo>
                  <a:pt x="f6" y="f8"/>
                </a:lnTo>
                <a:lnTo>
                  <a:pt x="f5" y="f7"/>
                </a:lnTo>
                <a:close/>
              </a:path>
            </a:pathLst>
          </a:custGeom>
          <a:solidFill>
            <a:srgbClr val="FFEB00"/>
          </a:solidFill>
          <a:ln>
            <a:noFill/>
            <a:prstDash val="solid"/>
          </a:ln>
        </p:spPr>
        <p:txBody>
          <a:bodyPr vert="horz" wrap="square" lIns="91440" tIns="45720" rIns="91440" bIns="45720" anchor="ctr" anchorCtr="0" compatLnSpc="1">
            <a:spAutoFit/>
          </a:bodyPr>
          <a:lstStyle/>
          <a:p>
            <a:pPr marL="0" marR="0" lvl="0" indent="-287999" algn="l" defTabSz="914400" rtl="0" fontAlgn="auto" hangingPunct="1">
              <a:lnSpc>
                <a:spcPct val="90000"/>
              </a:lnSpc>
              <a:spcBef>
                <a:spcPts val="300"/>
              </a:spcBef>
              <a:spcAft>
                <a:spcPts val="0"/>
              </a:spcAft>
              <a:buSzPts val="1800"/>
              <a:buBlip>
                <a:blip r:embed="rId2"/>
              </a:buBlip>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FlandersArtSans-Regular" pitchFamily="2"/>
            </a:endParaRPr>
          </a:p>
        </p:txBody>
      </p:sp>
      <p:sp>
        <p:nvSpPr>
          <p:cNvPr id="3" name="Titel 2">
            <a:extLst>
              <a:ext uri="{FF2B5EF4-FFF2-40B4-BE49-F238E27FC236}">
                <a16:creationId xmlns:a16="http://schemas.microsoft.com/office/drawing/2014/main" id="{B4BECD66-E96B-D780-9D4A-FF0FB90F1D22}"/>
              </a:ext>
            </a:extLst>
          </p:cNvPr>
          <p:cNvSpPr txBox="1">
            <a:spLocks noGrp="1"/>
          </p:cNvSpPr>
          <p:nvPr>
            <p:ph type="title"/>
          </p:nvPr>
        </p:nvSpPr>
        <p:spPr/>
        <p:txBody>
          <a:bodyPr/>
          <a:lstStyle>
            <a:lvl1pPr>
              <a:defRPr/>
            </a:lvl1pPr>
          </a:lstStyle>
          <a:p>
            <a:pPr lvl="0"/>
            <a:r>
              <a:rPr lang="nl-NL"/>
              <a:t>Klik om de titel te bewerken</a:t>
            </a:r>
            <a:endParaRPr lang="nl-BE"/>
          </a:p>
        </p:txBody>
      </p:sp>
      <p:pic>
        <p:nvPicPr>
          <p:cNvPr id="4" name="Graphic 11">
            <a:extLst>
              <a:ext uri="{FF2B5EF4-FFF2-40B4-BE49-F238E27FC236}">
                <a16:creationId xmlns:a16="http://schemas.microsoft.com/office/drawing/2014/main" id="{38221AC1-A938-67F2-6190-D4B7D914ACEE}"/>
              </a:ext>
            </a:extLst>
          </p:cNvPr>
          <p:cNvPicPr>
            <a:picLocks noChangeAspect="1"/>
          </p:cNvPicPr>
          <p:nvPr/>
        </p:nvPicPr>
        <p:blipFill>
          <a:blip r:embed="rId3"/>
          <a:srcRect l="19959" t="20788" b="20574"/>
          <a:stretch>
            <a:fillRect/>
          </a:stretch>
        </p:blipFill>
        <p:spPr>
          <a:xfrm>
            <a:off x="371475" y="6304659"/>
            <a:ext cx="1310783" cy="256068"/>
          </a:xfrm>
          <a:prstGeom prst="rect">
            <a:avLst/>
          </a:prstGeom>
          <a:noFill/>
          <a:ln>
            <a:noFill/>
          </a:ln>
        </p:spPr>
      </p:pic>
      <p:pic>
        <p:nvPicPr>
          <p:cNvPr id="5" name="Afbeelding 5">
            <a:extLst>
              <a:ext uri="{FF2B5EF4-FFF2-40B4-BE49-F238E27FC236}">
                <a16:creationId xmlns:a16="http://schemas.microsoft.com/office/drawing/2014/main" id="{21D35DE1-5C71-E3E5-4A8C-FCE028DE1788}"/>
              </a:ext>
            </a:extLst>
          </p:cNvPr>
          <p:cNvPicPr>
            <a:picLocks noChangeAspect="1"/>
          </p:cNvPicPr>
          <p:nvPr/>
        </p:nvPicPr>
        <p:blipFill>
          <a:blip r:embed="rId4"/>
          <a:srcRect t="10607" b="41752"/>
          <a:stretch>
            <a:fillRect/>
          </a:stretch>
        </p:blipFill>
        <p:spPr>
          <a:xfrm>
            <a:off x="10677220" y="6146852"/>
            <a:ext cx="1200003" cy="571682"/>
          </a:xfrm>
          <a:prstGeom prst="rect">
            <a:avLst/>
          </a:prstGeom>
          <a:noFill/>
          <a:ln>
            <a:noFill/>
          </a:ln>
        </p:spPr>
      </p:pic>
      <p:grpSp>
        <p:nvGrpSpPr>
          <p:cNvPr id="6" name="Groep 106">
            <a:extLst>
              <a:ext uri="{FF2B5EF4-FFF2-40B4-BE49-F238E27FC236}">
                <a16:creationId xmlns:a16="http://schemas.microsoft.com/office/drawing/2014/main" id="{B1F9CD48-DA2F-27E3-6554-2DFCD5E9982C}"/>
              </a:ext>
            </a:extLst>
          </p:cNvPr>
          <p:cNvGrpSpPr/>
          <p:nvPr/>
        </p:nvGrpSpPr>
        <p:grpSpPr>
          <a:xfrm>
            <a:off x="-6865735" y="267571"/>
            <a:ext cx="3385300" cy="3438921"/>
            <a:chOff x="-6865735" y="267571"/>
            <a:chExt cx="3385300" cy="3438921"/>
          </a:xfrm>
        </p:grpSpPr>
        <p:grpSp>
          <p:nvGrpSpPr>
            <p:cNvPr id="7" name="Groep 107">
              <a:extLst>
                <a:ext uri="{FF2B5EF4-FFF2-40B4-BE49-F238E27FC236}">
                  <a16:creationId xmlns:a16="http://schemas.microsoft.com/office/drawing/2014/main" id="{2A6C57D2-F835-B908-BFD3-834184483EFE}"/>
                </a:ext>
              </a:extLst>
            </p:cNvPr>
            <p:cNvGrpSpPr/>
            <p:nvPr/>
          </p:nvGrpSpPr>
          <p:grpSpPr>
            <a:xfrm>
              <a:off x="-6865735" y="267571"/>
              <a:ext cx="3385300" cy="2604238"/>
              <a:chOff x="-6865735" y="267571"/>
              <a:chExt cx="3385300" cy="2604238"/>
            </a:xfrm>
          </p:grpSpPr>
          <p:sp>
            <p:nvSpPr>
              <p:cNvPr id="8" name="Rechthoek 110">
                <a:extLst>
                  <a:ext uri="{FF2B5EF4-FFF2-40B4-BE49-F238E27FC236}">
                    <a16:creationId xmlns:a16="http://schemas.microsoft.com/office/drawing/2014/main" id="{C6FF5245-93FF-474C-F66E-3B7DC0E12238}"/>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9" name="Textfield placeholder">
                <a:extLst>
                  <a:ext uri="{FF2B5EF4-FFF2-40B4-BE49-F238E27FC236}">
                    <a16:creationId xmlns:a16="http://schemas.microsoft.com/office/drawing/2014/main" id="{EAD15934-CC00-77B9-A8EA-07E049E5AA79}"/>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0" name="Textfield placeholder">
                <a:extLst>
                  <a:ext uri="{FF2B5EF4-FFF2-40B4-BE49-F238E27FC236}">
                    <a16:creationId xmlns:a16="http://schemas.microsoft.com/office/drawing/2014/main" id="{BE6D827A-A61E-CD81-9E52-5A2FC3CF7C6C}"/>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1" name="Rechte verbindingslijn 113">
                <a:extLst>
                  <a:ext uri="{FF2B5EF4-FFF2-40B4-BE49-F238E27FC236}">
                    <a16:creationId xmlns:a16="http://schemas.microsoft.com/office/drawing/2014/main" id="{51D6A229-9E8F-CF65-2677-D70127539DB6}"/>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2" name="Rechthoek 114">
                <a:extLst>
                  <a:ext uri="{FF2B5EF4-FFF2-40B4-BE49-F238E27FC236}">
                    <a16:creationId xmlns:a16="http://schemas.microsoft.com/office/drawing/2014/main" id="{421F030E-8F3F-E11B-D2F0-FB207D75E3A8}"/>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3" name="Picture 2">
                <a:extLst>
                  <a:ext uri="{FF2B5EF4-FFF2-40B4-BE49-F238E27FC236}">
                    <a16:creationId xmlns:a16="http://schemas.microsoft.com/office/drawing/2014/main" id="{D5C9DBF2-EC97-1014-AAFB-59941DCD16E4}"/>
                  </a:ext>
                </a:extLst>
              </p:cNvPr>
              <p:cNvPicPr>
                <a:picLocks noChangeAspect="1"/>
              </p:cNvPicPr>
              <p:nvPr/>
            </p:nvPicPr>
            <p:blipFill>
              <a:blip r:embed="rId5"/>
              <a:srcRect/>
              <a:stretch>
                <a:fillRect/>
              </a:stretch>
            </p:blipFill>
            <p:spPr>
              <a:xfrm>
                <a:off x="-6601629" y="1109276"/>
                <a:ext cx="222647" cy="205429"/>
              </a:xfrm>
              <a:prstGeom prst="rect">
                <a:avLst/>
              </a:prstGeom>
              <a:noFill/>
              <a:ln>
                <a:noFill/>
              </a:ln>
            </p:spPr>
          </p:pic>
          <p:pic>
            <p:nvPicPr>
              <p:cNvPr id="14" name="Picture 3">
                <a:extLst>
                  <a:ext uri="{FF2B5EF4-FFF2-40B4-BE49-F238E27FC236}">
                    <a16:creationId xmlns:a16="http://schemas.microsoft.com/office/drawing/2014/main" id="{8628A5AB-2500-AF7D-74AB-8692450EEF1A}"/>
                  </a:ext>
                </a:extLst>
              </p:cNvPr>
              <p:cNvPicPr>
                <a:picLocks noChangeAspect="1"/>
              </p:cNvPicPr>
              <p:nvPr/>
            </p:nvPicPr>
            <p:blipFill>
              <a:blip r:embed="rId6"/>
              <a:srcRect/>
              <a:stretch>
                <a:fillRect/>
              </a:stretch>
            </p:blipFill>
            <p:spPr>
              <a:xfrm>
                <a:off x="-6810250" y="1109276"/>
                <a:ext cx="203700" cy="209946"/>
              </a:xfrm>
              <a:prstGeom prst="rect">
                <a:avLst/>
              </a:prstGeom>
              <a:noFill/>
              <a:ln>
                <a:noFill/>
              </a:ln>
            </p:spPr>
          </p:pic>
          <p:sp>
            <p:nvSpPr>
              <p:cNvPr id="15" name="Rechthoek 117">
                <a:extLst>
                  <a:ext uri="{FF2B5EF4-FFF2-40B4-BE49-F238E27FC236}">
                    <a16:creationId xmlns:a16="http://schemas.microsoft.com/office/drawing/2014/main" id="{FDB979BF-1F08-8922-2C1E-9CAA5E94F797}"/>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6" name="Rechthoek 118">
                <a:extLst>
                  <a:ext uri="{FF2B5EF4-FFF2-40B4-BE49-F238E27FC236}">
                    <a16:creationId xmlns:a16="http://schemas.microsoft.com/office/drawing/2014/main" id="{D8513E40-28E6-F4E9-FE7E-7F5CB850488D}"/>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7" name="Rechthoek 119">
                <a:extLst>
                  <a:ext uri="{FF2B5EF4-FFF2-40B4-BE49-F238E27FC236}">
                    <a16:creationId xmlns:a16="http://schemas.microsoft.com/office/drawing/2014/main" id="{E1855012-DB22-39D1-9708-305182A3F422}"/>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8" name="Rechthoek 120">
                <a:extLst>
                  <a:ext uri="{FF2B5EF4-FFF2-40B4-BE49-F238E27FC236}">
                    <a16:creationId xmlns:a16="http://schemas.microsoft.com/office/drawing/2014/main" id="{CA450EEB-68E3-26C7-06CC-90C6BDE0C48F}"/>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9" name="Rechthoek 121">
                <a:extLst>
                  <a:ext uri="{FF2B5EF4-FFF2-40B4-BE49-F238E27FC236}">
                    <a16:creationId xmlns:a16="http://schemas.microsoft.com/office/drawing/2014/main" id="{10701C99-C53E-3236-D9F8-BF24120A093F}"/>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0" name="Groep 122">
                <a:extLst>
                  <a:ext uri="{FF2B5EF4-FFF2-40B4-BE49-F238E27FC236}">
                    <a16:creationId xmlns:a16="http://schemas.microsoft.com/office/drawing/2014/main" id="{B26D7AA0-0FE2-839D-C5D7-C098E7BD5B17}"/>
                  </a:ext>
                </a:extLst>
              </p:cNvPr>
              <p:cNvGrpSpPr/>
              <p:nvPr/>
            </p:nvGrpSpPr>
            <p:grpSpPr>
              <a:xfrm>
                <a:off x="-6542221" y="1405496"/>
                <a:ext cx="60963" cy="103126"/>
                <a:chOff x="-6542221" y="1405496"/>
                <a:chExt cx="60963" cy="103126"/>
              </a:xfrm>
            </p:grpSpPr>
            <p:sp>
              <p:nvSpPr>
                <p:cNvPr id="21" name="Rechthoek 162">
                  <a:extLst>
                    <a:ext uri="{FF2B5EF4-FFF2-40B4-BE49-F238E27FC236}">
                      <a16:creationId xmlns:a16="http://schemas.microsoft.com/office/drawing/2014/main" id="{DFF58BB1-A363-6DCF-8888-A49958A3C4E3}"/>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163">
                  <a:extLst>
                    <a:ext uri="{FF2B5EF4-FFF2-40B4-BE49-F238E27FC236}">
                      <a16:creationId xmlns:a16="http://schemas.microsoft.com/office/drawing/2014/main" id="{8169E443-6F43-F3C9-B9A3-B94D08C9E2EC}"/>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164">
                  <a:extLst>
                    <a:ext uri="{FF2B5EF4-FFF2-40B4-BE49-F238E27FC236}">
                      <a16:creationId xmlns:a16="http://schemas.microsoft.com/office/drawing/2014/main" id="{6F4566BB-E75B-0463-11B7-0C1189040E8C}"/>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165">
                  <a:extLst>
                    <a:ext uri="{FF2B5EF4-FFF2-40B4-BE49-F238E27FC236}">
                      <a16:creationId xmlns:a16="http://schemas.microsoft.com/office/drawing/2014/main" id="{32BB643D-0DF6-F934-4FC8-C6D70B36C60E}"/>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5" name="Rechthoek 166">
                  <a:extLst>
                    <a:ext uri="{FF2B5EF4-FFF2-40B4-BE49-F238E27FC236}">
                      <a16:creationId xmlns:a16="http://schemas.microsoft.com/office/drawing/2014/main" id="{E620F90A-74C5-150C-24EB-C22042028676}"/>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26" name="Groep 123">
                <a:extLst>
                  <a:ext uri="{FF2B5EF4-FFF2-40B4-BE49-F238E27FC236}">
                    <a16:creationId xmlns:a16="http://schemas.microsoft.com/office/drawing/2014/main" id="{71F202D0-D53C-515B-9F1C-221BDD7224EF}"/>
                  </a:ext>
                </a:extLst>
              </p:cNvPr>
              <p:cNvGrpSpPr/>
              <p:nvPr/>
            </p:nvGrpSpPr>
            <p:grpSpPr>
              <a:xfrm>
                <a:off x="-6471501" y="1405496"/>
                <a:ext cx="60963" cy="103126"/>
                <a:chOff x="-6471501" y="1405496"/>
                <a:chExt cx="60963" cy="103126"/>
              </a:xfrm>
            </p:grpSpPr>
            <p:sp>
              <p:nvSpPr>
                <p:cNvPr id="27" name="Rechthoek 157">
                  <a:extLst>
                    <a:ext uri="{FF2B5EF4-FFF2-40B4-BE49-F238E27FC236}">
                      <a16:creationId xmlns:a16="http://schemas.microsoft.com/office/drawing/2014/main" id="{7EAB3ADD-30D0-8DDF-B3A8-34C03E67855E}"/>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158">
                  <a:extLst>
                    <a:ext uri="{FF2B5EF4-FFF2-40B4-BE49-F238E27FC236}">
                      <a16:creationId xmlns:a16="http://schemas.microsoft.com/office/drawing/2014/main" id="{5F4988A6-08DD-CF58-23F3-8DD939C055A4}"/>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159">
                  <a:extLst>
                    <a:ext uri="{FF2B5EF4-FFF2-40B4-BE49-F238E27FC236}">
                      <a16:creationId xmlns:a16="http://schemas.microsoft.com/office/drawing/2014/main" id="{4EAEF648-EF59-6752-46EE-452A38C850DE}"/>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160">
                  <a:extLst>
                    <a:ext uri="{FF2B5EF4-FFF2-40B4-BE49-F238E27FC236}">
                      <a16:creationId xmlns:a16="http://schemas.microsoft.com/office/drawing/2014/main" id="{990B05BA-5CBB-34EC-A896-EAFF91D6A3FD}"/>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1" name="Rechthoek 161">
                  <a:extLst>
                    <a:ext uri="{FF2B5EF4-FFF2-40B4-BE49-F238E27FC236}">
                      <a16:creationId xmlns:a16="http://schemas.microsoft.com/office/drawing/2014/main" id="{8E867A06-714E-1E80-FA39-837AB68573AF}"/>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2" name="Afgeronde rechthoek 69">
                <a:extLst>
                  <a:ext uri="{FF2B5EF4-FFF2-40B4-BE49-F238E27FC236}">
                    <a16:creationId xmlns:a16="http://schemas.microsoft.com/office/drawing/2014/main" id="{5BDC2B11-65EA-1B64-FDBF-03884EF731FA}"/>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125">
                <a:extLst>
                  <a:ext uri="{FF2B5EF4-FFF2-40B4-BE49-F238E27FC236}">
                    <a16:creationId xmlns:a16="http://schemas.microsoft.com/office/drawing/2014/main" id="{B86B72D8-F3EF-F67B-0B8C-FF24DDA8155A}"/>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126">
                <a:extLst>
                  <a:ext uri="{FF2B5EF4-FFF2-40B4-BE49-F238E27FC236}">
                    <a16:creationId xmlns:a16="http://schemas.microsoft.com/office/drawing/2014/main" id="{3135373E-0B48-0719-5559-D2882ACD2A09}"/>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127">
                <a:extLst>
                  <a:ext uri="{FF2B5EF4-FFF2-40B4-BE49-F238E27FC236}">
                    <a16:creationId xmlns:a16="http://schemas.microsoft.com/office/drawing/2014/main" id="{092D020C-FFB8-C80B-F2BF-21BEDCDEDA81}"/>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128">
                <a:extLst>
                  <a:ext uri="{FF2B5EF4-FFF2-40B4-BE49-F238E27FC236}">
                    <a16:creationId xmlns:a16="http://schemas.microsoft.com/office/drawing/2014/main" id="{00F008D4-AED5-3F1F-6839-DF01859203B9}"/>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7" name="Rechthoek 129">
                <a:extLst>
                  <a:ext uri="{FF2B5EF4-FFF2-40B4-BE49-F238E27FC236}">
                    <a16:creationId xmlns:a16="http://schemas.microsoft.com/office/drawing/2014/main" id="{2FB242B2-D5D1-06C1-A659-14AA7C847A1C}"/>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130">
                <a:extLst>
                  <a:ext uri="{FF2B5EF4-FFF2-40B4-BE49-F238E27FC236}">
                    <a16:creationId xmlns:a16="http://schemas.microsoft.com/office/drawing/2014/main" id="{7CA426D3-67AC-91CA-1920-4B41A3538580}"/>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131">
                <a:extLst>
                  <a:ext uri="{FF2B5EF4-FFF2-40B4-BE49-F238E27FC236}">
                    <a16:creationId xmlns:a16="http://schemas.microsoft.com/office/drawing/2014/main" id="{118810D6-71A2-5A7C-D805-EBFF227115B0}"/>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132">
                <a:extLst>
                  <a:ext uri="{FF2B5EF4-FFF2-40B4-BE49-F238E27FC236}">
                    <a16:creationId xmlns:a16="http://schemas.microsoft.com/office/drawing/2014/main" id="{82C62F88-8A0B-7743-BC3A-C258E0AD3C0E}"/>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133">
                <a:extLst>
                  <a:ext uri="{FF2B5EF4-FFF2-40B4-BE49-F238E27FC236}">
                    <a16:creationId xmlns:a16="http://schemas.microsoft.com/office/drawing/2014/main" id="{1D7FEF1B-EBE5-8F0C-7590-CB22D0EBD424}"/>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134">
                <a:extLst>
                  <a:ext uri="{FF2B5EF4-FFF2-40B4-BE49-F238E27FC236}">
                    <a16:creationId xmlns:a16="http://schemas.microsoft.com/office/drawing/2014/main" id="{4C8D723D-57BB-5DB6-D680-5030F93BF75C}"/>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Vrije vorm 81">
                <a:extLst>
                  <a:ext uri="{FF2B5EF4-FFF2-40B4-BE49-F238E27FC236}">
                    <a16:creationId xmlns:a16="http://schemas.microsoft.com/office/drawing/2014/main" id="{24B1646F-CED8-3B04-D4A8-C99B475AFDC1}"/>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4" name="Rechte verbindingslijn 136">
                <a:extLst>
                  <a:ext uri="{FF2B5EF4-FFF2-40B4-BE49-F238E27FC236}">
                    <a16:creationId xmlns:a16="http://schemas.microsoft.com/office/drawing/2014/main" id="{2BC44A14-B3E5-0D75-0150-48103D377D43}"/>
                  </a:ext>
                </a:extLst>
              </p:cNvPr>
              <p:cNvCxnSpPr>
                <a:stCxn id="14" idx="2"/>
                <a:endCxn id="32"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45" name="Rechte verbindingslijn 137">
                <a:extLst>
                  <a:ext uri="{FF2B5EF4-FFF2-40B4-BE49-F238E27FC236}">
                    <a16:creationId xmlns:a16="http://schemas.microsoft.com/office/drawing/2014/main" id="{4086A408-4665-71A7-7F4F-47A48913CA55}"/>
                  </a:ext>
                </a:extLst>
              </p:cNvPr>
              <p:cNvCxnSpPr>
                <a:stCxn id="13"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46" name="Textfield placeholder">
                <a:extLst>
                  <a:ext uri="{FF2B5EF4-FFF2-40B4-BE49-F238E27FC236}">
                    <a16:creationId xmlns:a16="http://schemas.microsoft.com/office/drawing/2014/main" id="{05E96BE3-37AF-A5D5-200E-054E73BB5410}"/>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47" name="Textfield placeholder">
                <a:extLst>
                  <a:ext uri="{FF2B5EF4-FFF2-40B4-BE49-F238E27FC236}">
                    <a16:creationId xmlns:a16="http://schemas.microsoft.com/office/drawing/2014/main" id="{52B9E912-1DDA-D89F-7E18-5182E4FB7A4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48" name="Textfield placeholder">
                <a:extLst>
                  <a:ext uri="{FF2B5EF4-FFF2-40B4-BE49-F238E27FC236}">
                    <a16:creationId xmlns:a16="http://schemas.microsoft.com/office/drawing/2014/main" id="{219909D8-77CC-F39B-6662-1626CDFCD97B}"/>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49" name="Afgeronde rechthoek 67">
                <a:extLst>
                  <a:ext uri="{FF2B5EF4-FFF2-40B4-BE49-F238E27FC236}">
                    <a16:creationId xmlns:a16="http://schemas.microsoft.com/office/drawing/2014/main" id="{41408F29-E94D-C28B-4343-A57893EBA70E}"/>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0" name="Vrije vorm 68">
                <a:extLst>
                  <a:ext uri="{FF2B5EF4-FFF2-40B4-BE49-F238E27FC236}">
                    <a16:creationId xmlns:a16="http://schemas.microsoft.com/office/drawing/2014/main" id="{E9354999-DD55-44C4-4589-C5BAC3491F20}"/>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1" name="Rechte verbindingslijn 143">
                <a:extLst>
                  <a:ext uri="{FF2B5EF4-FFF2-40B4-BE49-F238E27FC236}">
                    <a16:creationId xmlns:a16="http://schemas.microsoft.com/office/drawing/2014/main" id="{C32B9164-5121-DF36-B3FC-A01D8473762F}"/>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2" name="Groep 144">
                <a:extLst>
                  <a:ext uri="{FF2B5EF4-FFF2-40B4-BE49-F238E27FC236}">
                    <a16:creationId xmlns:a16="http://schemas.microsoft.com/office/drawing/2014/main" id="{B038744A-B805-7D85-21EE-7AFEE1561287}"/>
                  </a:ext>
                </a:extLst>
              </p:cNvPr>
              <p:cNvGrpSpPr/>
              <p:nvPr/>
            </p:nvGrpSpPr>
            <p:grpSpPr>
              <a:xfrm>
                <a:off x="-5929207" y="827522"/>
                <a:ext cx="313474" cy="324072"/>
                <a:chOff x="-5929207" y="827522"/>
                <a:chExt cx="313474" cy="324072"/>
              </a:xfrm>
            </p:grpSpPr>
            <p:sp>
              <p:nvSpPr>
                <p:cNvPr id="53" name="Afgeronde rechthoek 69">
                  <a:extLst>
                    <a:ext uri="{FF2B5EF4-FFF2-40B4-BE49-F238E27FC236}">
                      <a16:creationId xmlns:a16="http://schemas.microsoft.com/office/drawing/2014/main" id="{DAB9F279-192F-6B41-B573-F53B7D7E183A}"/>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4" name="Rechthoek 146">
                  <a:extLst>
                    <a:ext uri="{FF2B5EF4-FFF2-40B4-BE49-F238E27FC236}">
                      <a16:creationId xmlns:a16="http://schemas.microsoft.com/office/drawing/2014/main" id="{1D0D7D6A-9131-1E13-CBD1-BFB55900BB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5" name="Rechthoek 147">
                  <a:extLst>
                    <a:ext uri="{FF2B5EF4-FFF2-40B4-BE49-F238E27FC236}">
                      <a16:creationId xmlns:a16="http://schemas.microsoft.com/office/drawing/2014/main" id="{1D108498-E91B-EFF8-63F2-A50096946857}"/>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6" name="Rechthoek 148">
                  <a:extLst>
                    <a:ext uri="{FF2B5EF4-FFF2-40B4-BE49-F238E27FC236}">
                      <a16:creationId xmlns:a16="http://schemas.microsoft.com/office/drawing/2014/main" id="{57DBCCC7-9D91-A5E7-35AD-0EC82A830297}"/>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7" name="Rechthoek 149">
                  <a:extLst>
                    <a:ext uri="{FF2B5EF4-FFF2-40B4-BE49-F238E27FC236}">
                      <a16:creationId xmlns:a16="http://schemas.microsoft.com/office/drawing/2014/main" id="{15FFBB5F-8427-BC6B-EB83-1C148FBD1E31}"/>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8" name="Rechthoek 150">
                  <a:extLst>
                    <a:ext uri="{FF2B5EF4-FFF2-40B4-BE49-F238E27FC236}">
                      <a16:creationId xmlns:a16="http://schemas.microsoft.com/office/drawing/2014/main" id="{D0B4A613-F413-BCD4-8CE1-786803B04528}"/>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151">
                  <a:extLst>
                    <a:ext uri="{FF2B5EF4-FFF2-40B4-BE49-F238E27FC236}">
                      <a16:creationId xmlns:a16="http://schemas.microsoft.com/office/drawing/2014/main" id="{E727C044-5B79-61FC-8154-DDA9D13D07BB}"/>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152">
                  <a:extLst>
                    <a:ext uri="{FF2B5EF4-FFF2-40B4-BE49-F238E27FC236}">
                      <a16:creationId xmlns:a16="http://schemas.microsoft.com/office/drawing/2014/main" id="{2222B657-6B16-3588-D2A3-32A7E6B3AAE3}"/>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153">
                  <a:extLst>
                    <a:ext uri="{FF2B5EF4-FFF2-40B4-BE49-F238E27FC236}">
                      <a16:creationId xmlns:a16="http://schemas.microsoft.com/office/drawing/2014/main" id="{09894FA2-0D54-831D-61EB-FF28082D68CB}"/>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154">
                  <a:extLst>
                    <a:ext uri="{FF2B5EF4-FFF2-40B4-BE49-F238E27FC236}">
                      <a16:creationId xmlns:a16="http://schemas.microsoft.com/office/drawing/2014/main" id="{85674E1A-6218-9CE5-1643-2E598AA69A62}"/>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155">
                  <a:extLst>
                    <a:ext uri="{FF2B5EF4-FFF2-40B4-BE49-F238E27FC236}">
                      <a16:creationId xmlns:a16="http://schemas.microsoft.com/office/drawing/2014/main" id="{5B554049-0B57-2A5C-96EA-094AEBA82CED}"/>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Vrije vorm 81">
                  <a:extLst>
                    <a:ext uri="{FF2B5EF4-FFF2-40B4-BE49-F238E27FC236}">
                      <a16:creationId xmlns:a16="http://schemas.microsoft.com/office/drawing/2014/main" id="{5A37BDF6-5602-703B-F5B8-16F7D009EBE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65" name="Tijdelijke aanduiding voor tekst 2">
              <a:extLst>
                <a:ext uri="{FF2B5EF4-FFF2-40B4-BE49-F238E27FC236}">
                  <a16:creationId xmlns:a16="http://schemas.microsoft.com/office/drawing/2014/main" id="{D0C88F2A-8A71-C657-619D-DE01419339BB}"/>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66" name="Tijdelijke aanduiding voor tekst 2">
              <a:extLst>
                <a:ext uri="{FF2B5EF4-FFF2-40B4-BE49-F238E27FC236}">
                  <a16:creationId xmlns:a16="http://schemas.microsoft.com/office/drawing/2014/main" id="{D5525B32-4B9A-F313-0AB0-355E32CC4E1F}"/>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67" name="Groep 167">
            <a:extLst>
              <a:ext uri="{FF2B5EF4-FFF2-40B4-BE49-F238E27FC236}">
                <a16:creationId xmlns:a16="http://schemas.microsoft.com/office/drawing/2014/main" id="{78EBB841-86B8-F8EE-BE15-B45FDE37D5A3}"/>
              </a:ext>
            </a:extLst>
          </p:cNvPr>
          <p:cNvGrpSpPr/>
          <p:nvPr/>
        </p:nvGrpSpPr>
        <p:grpSpPr>
          <a:xfrm>
            <a:off x="-3553321" y="330226"/>
            <a:ext cx="3385300" cy="4365180"/>
            <a:chOff x="-3553321" y="330226"/>
            <a:chExt cx="3385300" cy="4365180"/>
          </a:xfrm>
        </p:grpSpPr>
        <p:sp>
          <p:nvSpPr>
            <p:cNvPr id="68" name="Rechthoek 168">
              <a:extLst>
                <a:ext uri="{FF2B5EF4-FFF2-40B4-BE49-F238E27FC236}">
                  <a16:creationId xmlns:a16="http://schemas.microsoft.com/office/drawing/2014/main" id="{701BA4D5-6BAA-BEE6-3B22-BCB84B4B0E2D}"/>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69" name="Rechte verbindingslijn 169">
              <a:extLst>
                <a:ext uri="{FF2B5EF4-FFF2-40B4-BE49-F238E27FC236}">
                  <a16:creationId xmlns:a16="http://schemas.microsoft.com/office/drawing/2014/main" id="{13E80DB3-6472-CBC1-F8CC-AA1D93D5AF35}"/>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0" name="Tekstvak 170">
              <a:extLst>
                <a:ext uri="{FF2B5EF4-FFF2-40B4-BE49-F238E27FC236}">
                  <a16:creationId xmlns:a16="http://schemas.microsoft.com/office/drawing/2014/main" id="{D1EEF396-C9A3-CCAB-6E9B-54B1270EA7C2}"/>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1" name="Groep 171">
            <a:extLst>
              <a:ext uri="{FF2B5EF4-FFF2-40B4-BE49-F238E27FC236}">
                <a16:creationId xmlns:a16="http://schemas.microsoft.com/office/drawing/2014/main" id="{A6F2E9CD-0DCB-348C-0DE5-D8407F800DE5}"/>
              </a:ext>
            </a:extLst>
          </p:cNvPr>
          <p:cNvGrpSpPr/>
          <p:nvPr/>
        </p:nvGrpSpPr>
        <p:grpSpPr>
          <a:xfrm>
            <a:off x="-7105994" y="3972162"/>
            <a:ext cx="3523485" cy="3209845"/>
            <a:chOff x="-7105994" y="3972162"/>
            <a:chExt cx="3523485" cy="3209845"/>
          </a:xfrm>
        </p:grpSpPr>
        <p:sp>
          <p:nvSpPr>
            <p:cNvPr id="72" name="Rechthoek 172">
              <a:extLst>
                <a:ext uri="{FF2B5EF4-FFF2-40B4-BE49-F238E27FC236}">
                  <a16:creationId xmlns:a16="http://schemas.microsoft.com/office/drawing/2014/main" id="{FEA4856A-8888-CB35-BEC0-AE74B4E889DA}"/>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3" name="Rechte verbindingslijn 173">
              <a:extLst>
                <a:ext uri="{FF2B5EF4-FFF2-40B4-BE49-F238E27FC236}">
                  <a16:creationId xmlns:a16="http://schemas.microsoft.com/office/drawing/2014/main" id="{7DC9A4C3-D336-8056-88BC-A64C7EC9A46F}"/>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4" name="Tekstvak 174">
              <a:extLst>
                <a:ext uri="{FF2B5EF4-FFF2-40B4-BE49-F238E27FC236}">
                  <a16:creationId xmlns:a16="http://schemas.microsoft.com/office/drawing/2014/main" id="{A91BEA82-24E3-B812-7A77-31A249F86415}"/>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75" name="Tekstvak 175">
              <a:extLst>
                <a:ext uri="{FF2B5EF4-FFF2-40B4-BE49-F238E27FC236}">
                  <a16:creationId xmlns:a16="http://schemas.microsoft.com/office/drawing/2014/main" id="{0FE9ACCA-86E3-D900-57F6-7CE3C2660562}"/>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76" name="Tekstvak 176">
              <a:extLst>
                <a:ext uri="{FF2B5EF4-FFF2-40B4-BE49-F238E27FC236}">
                  <a16:creationId xmlns:a16="http://schemas.microsoft.com/office/drawing/2014/main" id="{2AD882C8-E35D-242D-FF0C-D221EAD36501}"/>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77" name="Tekstvak 177">
              <a:extLst>
                <a:ext uri="{FF2B5EF4-FFF2-40B4-BE49-F238E27FC236}">
                  <a16:creationId xmlns:a16="http://schemas.microsoft.com/office/drawing/2014/main" id="{A191AD1C-F532-62C0-0E2B-77D8CFCE4A25}"/>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78" name="Groep 178">
              <a:extLst>
                <a:ext uri="{FF2B5EF4-FFF2-40B4-BE49-F238E27FC236}">
                  <a16:creationId xmlns:a16="http://schemas.microsoft.com/office/drawing/2014/main" id="{4164E6B8-B829-E9EC-1C71-BF92661A01FE}"/>
                </a:ext>
              </a:extLst>
            </p:cNvPr>
            <p:cNvGrpSpPr/>
            <p:nvPr/>
          </p:nvGrpSpPr>
          <p:grpSpPr>
            <a:xfrm>
              <a:off x="-4840924" y="4423063"/>
              <a:ext cx="250371" cy="249767"/>
              <a:chOff x="-4840924" y="4423063"/>
              <a:chExt cx="250371" cy="249767"/>
            </a:xfrm>
          </p:grpSpPr>
          <p:sp>
            <p:nvSpPr>
              <p:cNvPr id="79" name="Rechthoek 197">
                <a:extLst>
                  <a:ext uri="{FF2B5EF4-FFF2-40B4-BE49-F238E27FC236}">
                    <a16:creationId xmlns:a16="http://schemas.microsoft.com/office/drawing/2014/main" id="{0C54E9D9-FCCB-47D0-0E09-C865C51EDF63}"/>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0" name="Gelijkbenige driehoek 128">
                <a:extLst>
                  <a:ext uri="{FF2B5EF4-FFF2-40B4-BE49-F238E27FC236}">
                    <a16:creationId xmlns:a16="http://schemas.microsoft.com/office/drawing/2014/main" id="{EE3AC949-ABDC-7BC4-5808-54209FFC6F02}"/>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1" name="Ovaal 199">
                <a:extLst>
                  <a:ext uri="{FF2B5EF4-FFF2-40B4-BE49-F238E27FC236}">
                    <a16:creationId xmlns:a16="http://schemas.microsoft.com/office/drawing/2014/main" id="{222C89E7-544E-7B05-416E-FD72A45E8E4E}"/>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2" name="Rechthoek 200">
                <a:extLst>
                  <a:ext uri="{FF2B5EF4-FFF2-40B4-BE49-F238E27FC236}">
                    <a16:creationId xmlns:a16="http://schemas.microsoft.com/office/drawing/2014/main" id="{FAC1526F-2494-26B5-8577-0B72FD53E4E3}"/>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3" name="Rechte verbindingslijn 201">
                <a:extLst>
                  <a:ext uri="{FF2B5EF4-FFF2-40B4-BE49-F238E27FC236}">
                    <a16:creationId xmlns:a16="http://schemas.microsoft.com/office/drawing/2014/main" id="{E37F72C2-C14E-031B-42B1-C011B74C718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4" name="Groep 179">
              <a:extLst>
                <a:ext uri="{FF2B5EF4-FFF2-40B4-BE49-F238E27FC236}">
                  <a16:creationId xmlns:a16="http://schemas.microsoft.com/office/drawing/2014/main" id="{97EEED34-0417-650D-C148-EB61334CA76C}"/>
                </a:ext>
              </a:extLst>
            </p:cNvPr>
            <p:cNvGrpSpPr/>
            <p:nvPr/>
          </p:nvGrpSpPr>
          <p:grpSpPr>
            <a:xfrm>
              <a:off x="-4488835" y="4423063"/>
              <a:ext cx="251999" cy="216027"/>
              <a:chOff x="-4488835" y="4423063"/>
              <a:chExt cx="251999" cy="216027"/>
            </a:xfrm>
          </p:grpSpPr>
          <p:sp>
            <p:nvSpPr>
              <p:cNvPr id="85" name="Rechthoek 180">
                <a:extLst>
                  <a:ext uri="{FF2B5EF4-FFF2-40B4-BE49-F238E27FC236}">
                    <a16:creationId xmlns:a16="http://schemas.microsoft.com/office/drawing/2014/main" id="{6E1A559C-FE44-5F10-EAA6-A7BF504D894D}"/>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86" name="Groep 181">
                <a:extLst>
                  <a:ext uri="{FF2B5EF4-FFF2-40B4-BE49-F238E27FC236}">
                    <a16:creationId xmlns:a16="http://schemas.microsoft.com/office/drawing/2014/main" id="{226A63D4-53EC-0284-0502-5685DB5B2F23}"/>
                  </a:ext>
                </a:extLst>
              </p:cNvPr>
              <p:cNvGrpSpPr/>
              <p:nvPr/>
            </p:nvGrpSpPr>
            <p:grpSpPr>
              <a:xfrm>
                <a:off x="-4482168" y="4423620"/>
                <a:ext cx="241656" cy="35999"/>
                <a:chOff x="-4482168" y="4423620"/>
                <a:chExt cx="241656" cy="35999"/>
              </a:xfrm>
            </p:grpSpPr>
            <p:sp>
              <p:nvSpPr>
                <p:cNvPr id="87" name="Rechthoek 190">
                  <a:extLst>
                    <a:ext uri="{FF2B5EF4-FFF2-40B4-BE49-F238E27FC236}">
                      <a16:creationId xmlns:a16="http://schemas.microsoft.com/office/drawing/2014/main" id="{799CACC8-40E6-5701-F0A7-20709D694026}"/>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8" name="Rechthoek 191">
                  <a:extLst>
                    <a:ext uri="{FF2B5EF4-FFF2-40B4-BE49-F238E27FC236}">
                      <a16:creationId xmlns:a16="http://schemas.microsoft.com/office/drawing/2014/main" id="{408ECE79-E471-40AF-1349-CFE3901D194D}"/>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9" name="Rechthoek 192">
                  <a:extLst>
                    <a:ext uri="{FF2B5EF4-FFF2-40B4-BE49-F238E27FC236}">
                      <a16:creationId xmlns:a16="http://schemas.microsoft.com/office/drawing/2014/main" id="{013DABE0-8BEB-569E-ACE6-43EDD59F45C5}"/>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0" name="Rechthoek 193">
                  <a:extLst>
                    <a:ext uri="{FF2B5EF4-FFF2-40B4-BE49-F238E27FC236}">
                      <a16:creationId xmlns:a16="http://schemas.microsoft.com/office/drawing/2014/main" id="{BC98BA0C-F24E-C82F-9A28-50097E1C6C39}"/>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1" name="Rechthoek 194">
                  <a:extLst>
                    <a:ext uri="{FF2B5EF4-FFF2-40B4-BE49-F238E27FC236}">
                      <a16:creationId xmlns:a16="http://schemas.microsoft.com/office/drawing/2014/main" id="{A9ECE14A-D448-8835-5D41-6317D8FD5AD1}"/>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2" name="Rechthoek 195">
                  <a:extLst>
                    <a:ext uri="{FF2B5EF4-FFF2-40B4-BE49-F238E27FC236}">
                      <a16:creationId xmlns:a16="http://schemas.microsoft.com/office/drawing/2014/main" id="{74F24148-ABD1-97C0-8B25-C1BC3CFD57E9}"/>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96">
                  <a:extLst>
                    <a:ext uri="{FF2B5EF4-FFF2-40B4-BE49-F238E27FC236}">
                      <a16:creationId xmlns:a16="http://schemas.microsoft.com/office/drawing/2014/main" id="{E2A32181-0958-287D-B86D-2C7EF59B4EFE}"/>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4" name="Groep 182">
                <a:extLst>
                  <a:ext uri="{FF2B5EF4-FFF2-40B4-BE49-F238E27FC236}">
                    <a16:creationId xmlns:a16="http://schemas.microsoft.com/office/drawing/2014/main" id="{34D35AB1-16F2-2077-E043-44D9C9F9FC58}"/>
                  </a:ext>
                </a:extLst>
              </p:cNvPr>
              <p:cNvGrpSpPr/>
              <p:nvPr/>
            </p:nvGrpSpPr>
            <p:grpSpPr>
              <a:xfrm>
                <a:off x="-4482168" y="4600310"/>
                <a:ext cx="241656" cy="35999"/>
                <a:chOff x="-4482168" y="4600310"/>
                <a:chExt cx="241656" cy="35999"/>
              </a:xfrm>
            </p:grpSpPr>
            <p:sp>
              <p:nvSpPr>
                <p:cNvPr id="95" name="Rechthoek 183">
                  <a:extLst>
                    <a:ext uri="{FF2B5EF4-FFF2-40B4-BE49-F238E27FC236}">
                      <a16:creationId xmlns:a16="http://schemas.microsoft.com/office/drawing/2014/main" id="{B3330E6D-4774-71C2-B6F0-C0FF7A7DF483}"/>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84">
                  <a:extLst>
                    <a:ext uri="{FF2B5EF4-FFF2-40B4-BE49-F238E27FC236}">
                      <a16:creationId xmlns:a16="http://schemas.microsoft.com/office/drawing/2014/main" id="{DA019C23-FE82-894B-A5ED-E7F9DBEBAB4B}"/>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85">
                  <a:extLst>
                    <a:ext uri="{FF2B5EF4-FFF2-40B4-BE49-F238E27FC236}">
                      <a16:creationId xmlns:a16="http://schemas.microsoft.com/office/drawing/2014/main" id="{4782D938-45A0-4800-F9FF-DEE012334A20}"/>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86">
                  <a:extLst>
                    <a:ext uri="{FF2B5EF4-FFF2-40B4-BE49-F238E27FC236}">
                      <a16:creationId xmlns:a16="http://schemas.microsoft.com/office/drawing/2014/main" id="{D29E37D3-BAB2-D861-CF7C-FE2A0DAB5C36}"/>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9" name="Rechthoek 187">
                  <a:extLst>
                    <a:ext uri="{FF2B5EF4-FFF2-40B4-BE49-F238E27FC236}">
                      <a16:creationId xmlns:a16="http://schemas.microsoft.com/office/drawing/2014/main" id="{751619A1-BADA-E209-AB55-45B88CCD15E8}"/>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0" name="Rechthoek 188">
                  <a:extLst>
                    <a:ext uri="{FF2B5EF4-FFF2-40B4-BE49-F238E27FC236}">
                      <a16:creationId xmlns:a16="http://schemas.microsoft.com/office/drawing/2014/main" id="{0BBFCEE1-95F1-5F16-8FB3-05C5B02DE71C}"/>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189">
                  <a:extLst>
                    <a:ext uri="{FF2B5EF4-FFF2-40B4-BE49-F238E27FC236}">
                      <a16:creationId xmlns:a16="http://schemas.microsoft.com/office/drawing/2014/main" id="{03D66D4D-0786-035E-359A-16FC969D6C26}"/>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
        <p:nvSpPr>
          <p:cNvPr id="102" name="Tijdelijke aanduiding voor inhoud 4">
            <a:extLst>
              <a:ext uri="{FF2B5EF4-FFF2-40B4-BE49-F238E27FC236}">
                <a16:creationId xmlns:a16="http://schemas.microsoft.com/office/drawing/2014/main" id="{B6740AF0-4A46-9CC1-28CC-E0C8D95636CE}"/>
              </a:ext>
            </a:extLst>
          </p:cNvPr>
          <p:cNvSpPr txBox="1">
            <a:spLocks noGrp="1"/>
          </p:cNvSpPr>
          <p:nvPr>
            <p:ph idx="4294967295"/>
          </p:nvPr>
        </p:nvSpPr>
        <p:spPr>
          <a:xfrm>
            <a:off x="371475" y="1941518"/>
            <a:ext cx="11449046" cy="4159038"/>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93392769"/>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6_Leeg">
    <p:spTree>
      <p:nvGrpSpPr>
        <p:cNvPr id="1" name=""/>
        <p:cNvGrpSpPr/>
        <p:nvPr/>
      </p:nvGrpSpPr>
      <p:grpSpPr>
        <a:xfrm>
          <a:off x="0" y="0"/>
          <a:ext cx="0" cy="0"/>
          <a:chOff x="0" y="0"/>
          <a:chExt cx="0" cy="0"/>
        </a:xfrm>
      </p:grpSpPr>
      <p:sp>
        <p:nvSpPr>
          <p:cNvPr id="2" name="Rechthoekige driehoek 3">
            <a:extLst>
              <a:ext uri="{FF2B5EF4-FFF2-40B4-BE49-F238E27FC236}">
                <a16:creationId xmlns:a16="http://schemas.microsoft.com/office/drawing/2014/main" id="{20EB1704-878F-9E9C-D892-864641305F48}"/>
              </a:ext>
            </a:extLst>
          </p:cNvPr>
          <p:cNvSpPr/>
          <p:nvPr/>
        </p:nvSpPr>
        <p:spPr>
          <a:xfrm>
            <a:off x="0" y="3928884"/>
            <a:ext cx="1009936" cy="2929115"/>
          </a:xfrm>
          <a:custGeom>
            <a:avLst/>
            <a:gdLst>
              <a:gd name="f0" fmla="val 10800000"/>
              <a:gd name="f1" fmla="val 5400000"/>
              <a:gd name="f2" fmla="val 180"/>
              <a:gd name="f3" fmla="val w"/>
              <a:gd name="f4" fmla="val h"/>
              <a:gd name="f5" fmla="val 0"/>
              <a:gd name="f6" fmla="val 1009935"/>
              <a:gd name="f7" fmla="val 2929116"/>
              <a:gd name="f8" fmla="val 2922292"/>
              <a:gd name="f9" fmla="+- 0 0 -90"/>
              <a:gd name="f10" fmla="*/ f3 1 1009935"/>
              <a:gd name="f11" fmla="*/ f4 1 2929116"/>
              <a:gd name="f12" fmla="val f5"/>
              <a:gd name="f13" fmla="val f6"/>
              <a:gd name="f14" fmla="val f7"/>
              <a:gd name="f15" fmla="*/ f9 f0 1"/>
              <a:gd name="f16" fmla="+- f14 0 f12"/>
              <a:gd name="f17" fmla="+- f13 0 f12"/>
              <a:gd name="f18" fmla="*/ f15 1 f2"/>
              <a:gd name="f19" fmla="*/ f17 1 1009935"/>
              <a:gd name="f20" fmla="*/ f16 1 2929116"/>
              <a:gd name="f21" fmla="*/ 2929116 f16 1"/>
              <a:gd name="f22" fmla="*/ 0 f16 1"/>
              <a:gd name="f23" fmla="*/ 2922292 f16 1"/>
              <a:gd name="f24" fmla="*/ 0 f17 1"/>
              <a:gd name="f25" fmla="*/ 1009935 f17 1"/>
              <a:gd name="f26" fmla="+- f18 0 f1"/>
              <a:gd name="f27" fmla="*/ f21 1 2929116"/>
              <a:gd name="f28" fmla="*/ f22 1 2929116"/>
              <a:gd name="f29" fmla="*/ f23 1 2929116"/>
              <a:gd name="f30" fmla="*/ f24 1 1009935"/>
              <a:gd name="f31" fmla="*/ f25 1 1009935"/>
              <a:gd name="f32" fmla="*/ f12 1 f19"/>
              <a:gd name="f33" fmla="*/ f13 1 f19"/>
              <a:gd name="f34" fmla="*/ f12 1 f20"/>
              <a:gd name="f35" fmla="*/ f14 1 f20"/>
              <a:gd name="f36" fmla="*/ f30 1 f19"/>
              <a:gd name="f37" fmla="*/ f27 1 f20"/>
              <a:gd name="f38" fmla="*/ f28 1 f20"/>
              <a:gd name="f39" fmla="*/ f31 1 f19"/>
              <a:gd name="f40" fmla="*/ f29 1 f20"/>
              <a:gd name="f41" fmla="*/ f32 f10 1"/>
              <a:gd name="f42" fmla="*/ f33 f10 1"/>
              <a:gd name="f43" fmla="*/ f35 f11 1"/>
              <a:gd name="f44" fmla="*/ f34 f11 1"/>
              <a:gd name="f45" fmla="*/ f36 f10 1"/>
              <a:gd name="f46" fmla="*/ f37 f11 1"/>
              <a:gd name="f47" fmla="*/ f38 f11 1"/>
              <a:gd name="f48" fmla="*/ f39 f10 1"/>
              <a:gd name="f49" fmla="*/ f40 f11 1"/>
            </a:gdLst>
            <a:ahLst/>
            <a:cxnLst>
              <a:cxn ang="3cd4">
                <a:pos x="hc" y="t"/>
              </a:cxn>
              <a:cxn ang="0">
                <a:pos x="r" y="vc"/>
              </a:cxn>
              <a:cxn ang="cd4">
                <a:pos x="hc" y="b"/>
              </a:cxn>
              <a:cxn ang="cd2">
                <a:pos x="l" y="vc"/>
              </a:cxn>
              <a:cxn ang="f26">
                <a:pos x="f45" y="f46"/>
              </a:cxn>
              <a:cxn ang="f26">
                <a:pos x="f45" y="f47"/>
              </a:cxn>
              <a:cxn ang="f26">
                <a:pos x="f48" y="f49"/>
              </a:cxn>
              <a:cxn ang="f26">
                <a:pos x="f45" y="f46"/>
              </a:cxn>
            </a:cxnLst>
            <a:rect l="f41" t="f44" r="f42" b="f43"/>
            <a:pathLst>
              <a:path w="1009935" h="2929116">
                <a:moveTo>
                  <a:pt x="f5" y="f7"/>
                </a:moveTo>
                <a:lnTo>
                  <a:pt x="f5" y="f5"/>
                </a:lnTo>
                <a:lnTo>
                  <a:pt x="f6" y="f8"/>
                </a:lnTo>
                <a:lnTo>
                  <a:pt x="f5" y="f7"/>
                </a:lnTo>
                <a:close/>
              </a:path>
            </a:pathLst>
          </a:custGeom>
          <a:solidFill>
            <a:srgbClr val="FFEB00"/>
          </a:solidFill>
          <a:ln>
            <a:noFill/>
            <a:prstDash val="solid"/>
          </a:ln>
        </p:spPr>
        <p:txBody>
          <a:bodyPr vert="horz" wrap="square" lIns="91440" tIns="45720" rIns="91440" bIns="45720" anchor="ctr" anchorCtr="0" compatLnSpc="1">
            <a:spAutoFit/>
          </a:bodyPr>
          <a:lstStyle/>
          <a:p>
            <a:pPr marL="0" marR="0" lvl="0" indent="-287999" algn="l" defTabSz="914400" rtl="0" fontAlgn="auto" hangingPunct="1">
              <a:lnSpc>
                <a:spcPct val="90000"/>
              </a:lnSpc>
              <a:spcBef>
                <a:spcPts val="300"/>
              </a:spcBef>
              <a:spcAft>
                <a:spcPts val="0"/>
              </a:spcAft>
              <a:buSzPts val="1800"/>
              <a:buBlip>
                <a:blip r:embed="rId2"/>
              </a:buBlip>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FlandersArtSans-Regular" pitchFamily="2"/>
            </a:endParaRPr>
          </a:p>
        </p:txBody>
      </p:sp>
      <p:sp>
        <p:nvSpPr>
          <p:cNvPr id="3" name="Titel 2">
            <a:extLst>
              <a:ext uri="{FF2B5EF4-FFF2-40B4-BE49-F238E27FC236}">
                <a16:creationId xmlns:a16="http://schemas.microsoft.com/office/drawing/2014/main" id="{B4BECD66-E96B-D780-9D4A-FF0FB90F1D22}"/>
              </a:ext>
            </a:extLst>
          </p:cNvPr>
          <p:cNvSpPr txBox="1">
            <a:spLocks noGrp="1"/>
          </p:cNvSpPr>
          <p:nvPr>
            <p:ph type="title"/>
          </p:nvPr>
        </p:nvSpPr>
        <p:spPr/>
        <p:txBody>
          <a:bodyPr/>
          <a:lstStyle>
            <a:lvl1pPr>
              <a:defRPr/>
            </a:lvl1pPr>
          </a:lstStyle>
          <a:p>
            <a:pPr lvl="0"/>
            <a:r>
              <a:rPr lang="nl-NL"/>
              <a:t>Klik om de titel te bewerken</a:t>
            </a:r>
            <a:endParaRPr lang="nl-BE"/>
          </a:p>
        </p:txBody>
      </p:sp>
      <p:pic>
        <p:nvPicPr>
          <p:cNvPr id="4" name="Graphic 11">
            <a:extLst>
              <a:ext uri="{FF2B5EF4-FFF2-40B4-BE49-F238E27FC236}">
                <a16:creationId xmlns:a16="http://schemas.microsoft.com/office/drawing/2014/main" id="{38221AC1-A938-67F2-6190-D4B7D914ACEE}"/>
              </a:ext>
            </a:extLst>
          </p:cNvPr>
          <p:cNvPicPr>
            <a:picLocks noChangeAspect="1"/>
          </p:cNvPicPr>
          <p:nvPr/>
        </p:nvPicPr>
        <p:blipFill>
          <a:blip r:embed="rId3"/>
          <a:srcRect l="19959" t="20788" b="20574"/>
          <a:stretch>
            <a:fillRect/>
          </a:stretch>
        </p:blipFill>
        <p:spPr>
          <a:xfrm>
            <a:off x="371475" y="6304659"/>
            <a:ext cx="1310783" cy="256068"/>
          </a:xfrm>
          <a:prstGeom prst="rect">
            <a:avLst/>
          </a:prstGeom>
          <a:noFill/>
          <a:ln>
            <a:noFill/>
          </a:ln>
        </p:spPr>
      </p:pic>
      <p:pic>
        <p:nvPicPr>
          <p:cNvPr id="5" name="Afbeelding 5">
            <a:extLst>
              <a:ext uri="{FF2B5EF4-FFF2-40B4-BE49-F238E27FC236}">
                <a16:creationId xmlns:a16="http://schemas.microsoft.com/office/drawing/2014/main" id="{21D35DE1-5C71-E3E5-4A8C-FCE028DE1788}"/>
              </a:ext>
            </a:extLst>
          </p:cNvPr>
          <p:cNvPicPr>
            <a:picLocks noChangeAspect="1"/>
          </p:cNvPicPr>
          <p:nvPr/>
        </p:nvPicPr>
        <p:blipFill>
          <a:blip r:embed="rId4"/>
          <a:srcRect t="10607" b="41752"/>
          <a:stretch>
            <a:fillRect/>
          </a:stretch>
        </p:blipFill>
        <p:spPr>
          <a:xfrm>
            <a:off x="10677220" y="6146852"/>
            <a:ext cx="1200003" cy="571682"/>
          </a:xfrm>
          <a:prstGeom prst="rect">
            <a:avLst/>
          </a:prstGeom>
          <a:noFill/>
          <a:ln>
            <a:noFill/>
          </a:ln>
        </p:spPr>
      </p:pic>
      <p:grpSp>
        <p:nvGrpSpPr>
          <p:cNvPr id="6" name="Groep 106">
            <a:extLst>
              <a:ext uri="{FF2B5EF4-FFF2-40B4-BE49-F238E27FC236}">
                <a16:creationId xmlns:a16="http://schemas.microsoft.com/office/drawing/2014/main" id="{B1F9CD48-DA2F-27E3-6554-2DFCD5E9982C}"/>
              </a:ext>
            </a:extLst>
          </p:cNvPr>
          <p:cNvGrpSpPr/>
          <p:nvPr/>
        </p:nvGrpSpPr>
        <p:grpSpPr>
          <a:xfrm>
            <a:off x="-6865735" y="267571"/>
            <a:ext cx="3385300" cy="3438921"/>
            <a:chOff x="-6865735" y="267571"/>
            <a:chExt cx="3385300" cy="3438921"/>
          </a:xfrm>
        </p:grpSpPr>
        <p:grpSp>
          <p:nvGrpSpPr>
            <p:cNvPr id="7" name="Groep 107">
              <a:extLst>
                <a:ext uri="{FF2B5EF4-FFF2-40B4-BE49-F238E27FC236}">
                  <a16:creationId xmlns:a16="http://schemas.microsoft.com/office/drawing/2014/main" id="{2A6C57D2-F835-B908-BFD3-834184483EFE}"/>
                </a:ext>
              </a:extLst>
            </p:cNvPr>
            <p:cNvGrpSpPr/>
            <p:nvPr/>
          </p:nvGrpSpPr>
          <p:grpSpPr>
            <a:xfrm>
              <a:off x="-6865735" y="267571"/>
              <a:ext cx="3385300" cy="2604238"/>
              <a:chOff x="-6865735" y="267571"/>
              <a:chExt cx="3385300" cy="2604238"/>
            </a:xfrm>
          </p:grpSpPr>
          <p:sp>
            <p:nvSpPr>
              <p:cNvPr id="8" name="Rechthoek 110">
                <a:extLst>
                  <a:ext uri="{FF2B5EF4-FFF2-40B4-BE49-F238E27FC236}">
                    <a16:creationId xmlns:a16="http://schemas.microsoft.com/office/drawing/2014/main" id="{C6FF5245-93FF-474C-F66E-3B7DC0E12238}"/>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9" name="Textfield placeholder">
                <a:extLst>
                  <a:ext uri="{FF2B5EF4-FFF2-40B4-BE49-F238E27FC236}">
                    <a16:creationId xmlns:a16="http://schemas.microsoft.com/office/drawing/2014/main" id="{EAD15934-CC00-77B9-A8EA-07E049E5AA79}"/>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0" name="Textfield placeholder">
                <a:extLst>
                  <a:ext uri="{FF2B5EF4-FFF2-40B4-BE49-F238E27FC236}">
                    <a16:creationId xmlns:a16="http://schemas.microsoft.com/office/drawing/2014/main" id="{BE6D827A-A61E-CD81-9E52-5A2FC3CF7C6C}"/>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1" name="Rechte verbindingslijn 113">
                <a:extLst>
                  <a:ext uri="{FF2B5EF4-FFF2-40B4-BE49-F238E27FC236}">
                    <a16:creationId xmlns:a16="http://schemas.microsoft.com/office/drawing/2014/main" id="{51D6A229-9E8F-CF65-2677-D70127539DB6}"/>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2" name="Rechthoek 114">
                <a:extLst>
                  <a:ext uri="{FF2B5EF4-FFF2-40B4-BE49-F238E27FC236}">
                    <a16:creationId xmlns:a16="http://schemas.microsoft.com/office/drawing/2014/main" id="{421F030E-8F3F-E11B-D2F0-FB207D75E3A8}"/>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3" name="Picture 2">
                <a:extLst>
                  <a:ext uri="{FF2B5EF4-FFF2-40B4-BE49-F238E27FC236}">
                    <a16:creationId xmlns:a16="http://schemas.microsoft.com/office/drawing/2014/main" id="{D5C9DBF2-EC97-1014-AAFB-59941DCD16E4}"/>
                  </a:ext>
                </a:extLst>
              </p:cNvPr>
              <p:cNvPicPr>
                <a:picLocks noChangeAspect="1"/>
              </p:cNvPicPr>
              <p:nvPr/>
            </p:nvPicPr>
            <p:blipFill>
              <a:blip r:embed="rId5"/>
              <a:srcRect/>
              <a:stretch>
                <a:fillRect/>
              </a:stretch>
            </p:blipFill>
            <p:spPr>
              <a:xfrm>
                <a:off x="-6601629" y="1109276"/>
                <a:ext cx="222647" cy="205429"/>
              </a:xfrm>
              <a:prstGeom prst="rect">
                <a:avLst/>
              </a:prstGeom>
              <a:noFill/>
              <a:ln>
                <a:noFill/>
              </a:ln>
            </p:spPr>
          </p:pic>
          <p:pic>
            <p:nvPicPr>
              <p:cNvPr id="14" name="Picture 3">
                <a:extLst>
                  <a:ext uri="{FF2B5EF4-FFF2-40B4-BE49-F238E27FC236}">
                    <a16:creationId xmlns:a16="http://schemas.microsoft.com/office/drawing/2014/main" id="{8628A5AB-2500-AF7D-74AB-8692450EEF1A}"/>
                  </a:ext>
                </a:extLst>
              </p:cNvPr>
              <p:cNvPicPr>
                <a:picLocks noChangeAspect="1"/>
              </p:cNvPicPr>
              <p:nvPr/>
            </p:nvPicPr>
            <p:blipFill>
              <a:blip r:embed="rId6"/>
              <a:srcRect/>
              <a:stretch>
                <a:fillRect/>
              </a:stretch>
            </p:blipFill>
            <p:spPr>
              <a:xfrm>
                <a:off x="-6810250" y="1109276"/>
                <a:ext cx="203700" cy="209946"/>
              </a:xfrm>
              <a:prstGeom prst="rect">
                <a:avLst/>
              </a:prstGeom>
              <a:noFill/>
              <a:ln>
                <a:noFill/>
              </a:ln>
            </p:spPr>
          </p:pic>
          <p:sp>
            <p:nvSpPr>
              <p:cNvPr id="15" name="Rechthoek 117">
                <a:extLst>
                  <a:ext uri="{FF2B5EF4-FFF2-40B4-BE49-F238E27FC236}">
                    <a16:creationId xmlns:a16="http://schemas.microsoft.com/office/drawing/2014/main" id="{FDB979BF-1F08-8922-2C1E-9CAA5E94F797}"/>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6" name="Rechthoek 118">
                <a:extLst>
                  <a:ext uri="{FF2B5EF4-FFF2-40B4-BE49-F238E27FC236}">
                    <a16:creationId xmlns:a16="http://schemas.microsoft.com/office/drawing/2014/main" id="{D8513E40-28E6-F4E9-FE7E-7F5CB850488D}"/>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7" name="Rechthoek 119">
                <a:extLst>
                  <a:ext uri="{FF2B5EF4-FFF2-40B4-BE49-F238E27FC236}">
                    <a16:creationId xmlns:a16="http://schemas.microsoft.com/office/drawing/2014/main" id="{E1855012-DB22-39D1-9708-305182A3F422}"/>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8" name="Rechthoek 120">
                <a:extLst>
                  <a:ext uri="{FF2B5EF4-FFF2-40B4-BE49-F238E27FC236}">
                    <a16:creationId xmlns:a16="http://schemas.microsoft.com/office/drawing/2014/main" id="{CA450EEB-68E3-26C7-06CC-90C6BDE0C48F}"/>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9" name="Rechthoek 121">
                <a:extLst>
                  <a:ext uri="{FF2B5EF4-FFF2-40B4-BE49-F238E27FC236}">
                    <a16:creationId xmlns:a16="http://schemas.microsoft.com/office/drawing/2014/main" id="{10701C99-C53E-3236-D9F8-BF24120A093F}"/>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0" name="Groep 122">
                <a:extLst>
                  <a:ext uri="{FF2B5EF4-FFF2-40B4-BE49-F238E27FC236}">
                    <a16:creationId xmlns:a16="http://schemas.microsoft.com/office/drawing/2014/main" id="{B26D7AA0-0FE2-839D-C5D7-C098E7BD5B17}"/>
                  </a:ext>
                </a:extLst>
              </p:cNvPr>
              <p:cNvGrpSpPr/>
              <p:nvPr/>
            </p:nvGrpSpPr>
            <p:grpSpPr>
              <a:xfrm>
                <a:off x="-6542221" y="1405496"/>
                <a:ext cx="60963" cy="103126"/>
                <a:chOff x="-6542221" y="1405496"/>
                <a:chExt cx="60963" cy="103126"/>
              </a:xfrm>
            </p:grpSpPr>
            <p:sp>
              <p:nvSpPr>
                <p:cNvPr id="21" name="Rechthoek 162">
                  <a:extLst>
                    <a:ext uri="{FF2B5EF4-FFF2-40B4-BE49-F238E27FC236}">
                      <a16:creationId xmlns:a16="http://schemas.microsoft.com/office/drawing/2014/main" id="{DFF58BB1-A363-6DCF-8888-A49958A3C4E3}"/>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163">
                  <a:extLst>
                    <a:ext uri="{FF2B5EF4-FFF2-40B4-BE49-F238E27FC236}">
                      <a16:creationId xmlns:a16="http://schemas.microsoft.com/office/drawing/2014/main" id="{8169E443-6F43-F3C9-B9A3-B94D08C9E2EC}"/>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164">
                  <a:extLst>
                    <a:ext uri="{FF2B5EF4-FFF2-40B4-BE49-F238E27FC236}">
                      <a16:creationId xmlns:a16="http://schemas.microsoft.com/office/drawing/2014/main" id="{6F4566BB-E75B-0463-11B7-0C1189040E8C}"/>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165">
                  <a:extLst>
                    <a:ext uri="{FF2B5EF4-FFF2-40B4-BE49-F238E27FC236}">
                      <a16:creationId xmlns:a16="http://schemas.microsoft.com/office/drawing/2014/main" id="{32BB643D-0DF6-F934-4FC8-C6D70B36C60E}"/>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5" name="Rechthoek 166">
                  <a:extLst>
                    <a:ext uri="{FF2B5EF4-FFF2-40B4-BE49-F238E27FC236}">
                      <a16:creationId xmlns:a16="http://schemas.microsoft.com/office/drawing/2014/main" id="{E620F90A-74C5-150C-24EB-C22042028676}"/>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26" name="Groep 123">
                <a:extLst>
                  <a:ext uri="{FF2B5EF4-FFF2-40B4-BE49-F238E27FC236}">
                    <a16:creationId xmlns:a16="http://schemas.microsoft.com/office/drawing/2014/main" id="{71F202D0-D53C-515B-9F1C-221BDD7224EF}"/>
                  </a:ext>
                </a:extLst>
              </p:cNvPr>
              <p:cNvGrpSpPr/>
              <p:nvPr/>
            </p:nvGrpSpPr>
            <p:grpSpPr>
              <a:xfrm>
                <a:off x="-6471501" y="1405496"/>
                <a:ext cx="60963" cy="103126"/>
                <a:chOff x="-6471501" y="1405496"/>
                <a:chExt cx="60963" cy="103126"/>
              </a:xfrm>
            </p:grpSpPr>
            <p:sp>
              <p:nvSpPr>
                <p:cNvPr id="27" name="Rechthoek 157">
                  <a:extLst>
                    <a:ext uri="{FF2B5EF4-FFF2-40B4-BE49-F238E27FC236}">
                      <a16:creationId xmlns:a16="http://schemas.microsoft.com/office/drawing/2014/main" id="{7EAB3ADD-30D0-8DDF-B3A8-34C03E67855E}"/>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158">
                  <a:extLst>
                    <a:ext uri="{FF2B5EF4-FFF2-40B4-BE49-F238E27FC236}">
                      <a16:creationId xmlns:a16="http://schemas.microsoft.com/office/drawing/2014/main" id="{5F4988A6-08DD-CF58-23F3-8DD939C055A4}"/>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159">
                  <a:extLst>
                    <a:ext uri="{FF2B5EF4-FFF2-40B4-BE49-F238E27FC236}">
                      <a16:creationId xmlns:a16="http://schemas.microsoft.com/office/drawing/2014/main" id="{4EAEF648-EF59-6752-46EE-452A38C850DE}"/>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160">
                  <a:extLst>
                    <a:ext uri="{FF2B5EF4-FFF2-40B4-BE49-F238E27FC236}">
                      <a16:creationId xmlns:a16="http://schemas.microsoft.com/office/drawing/2014/main" id="{990B05BA-5CBB-34EC-A896-EAFF91D6A3FD}"/>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1" name="Rechthoek 161">
                  <a:extLst>
                    <a:ext uri="{FF2B5EF4-FFF2-40B4-BE49-F238E27FC236}">
                      <a16:creationId xmlns:a16="http://schemas.microsoft.com/office/drawing/2014/main" id="{8E867A06-714E-1E80-FA39-837AB68573AF}"/>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2" name="Afgeronde rechthoek 69">
                <a:extLst>
                  <a:ext uri="{FF2B5EF4-FFF2-40B4-BE49-F238E27FC236}">
                    <a16:creationId xmlns:a16="http://schemas.microsoft.com/office/drawing/2014/main" id="{5BDC2B11-65EA-1B64-FDBF-03884EF731FA}"/>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125">
                <a:extLst>
                  <a:ext uri="{FF2B5EF4-FFF2-40B4-BE49-F238E27FC236}">
                    <a16:creationId xmlns:a16="http://schemas.microsoft.com/office/drawing/2014/main" id="{B86B72D8-F3EF-F67B-0B8C-FF24DDA8155A}"/>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126">
                <a:extLst>
                  <a:ext uri="{FF2B5EF4-FFF2-40B4-BE49-F238E27FC236}">
                    <a16:creationId xmlns:a16="http://schemas.microsoft.com/office/drawing/2014/main" id="{3135373E-0B48-0719-5559-D2882ACD2A09}"/>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127">
                <a:extLst>
                  <a:ext uri="{FF2B5EF4-FFF2-40B4-BE49-F238E27FC236}">
                    <a16:creationId xmlns:a16="http://schemas.microsoft.com/office/drawing/2014/main" id="{092D020C-FFB8-C80B-F2BF-21BEDCDEDA81}"/>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128">
                <a:extLst>
                  <a:ext uri="{FF2B5EF4-FFF2-40B4-BE49-F238E27FC236}">
                    <a16:creationId xmlns:a16="http://schemas.microsoft.com/office/drawing/2014/main" id="{00F008D4-AED5-3F1F-6839-DF01859203B9}"/>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7" name="Rechthoek 129">
                <a:extLst>
                  <a:ext uri="{FF2B5EF4-FFF2-40B4-BE49-F238E27FC236}">
                    <a16:creationId xmlns:a16="http://schemas.microsoft.com/office/drawing/2014/main" id="{2FB242B2-D5D1-06C1-A659-14AA7C847A1C}"/>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130">
                <a:extLst>
                  <a:ext uri="{FF2B5EF4-FFF2-40B4-BE49-F238E27FC236}">
                    <a16:creationId xmlns:a16="http://schemas.microsoft.com/office/drawing/2014/main" id="{7CA426D3-67AC-91CA-1920-4B41A3538580}"/>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131">
                <a:extLst>
                  <a:ext uri="{FF2B5EF4-FFF2-40B4-BE49-F238E27FC236}">
                    <a16:creationId xmlns:a16="http://schemas.microsoft.com/office/drawing/2014/main" id="{118810D6-71A2-5A7C-D805-EBFF227115B0}"/>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132">
                <a:extLst>
                  <a:ext uri="{FF2B5EF4-FFF2-40B4-BE49-F238E27FC236}">
                    <a16:creationId xmlns:a16="http://schemas.microsoft.com/office/drawing/2014/main" id="{82C62F88-8A0B-7743-BC3A-C258E0AD3C0E}"/>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133">
                <a:extLst>
                  <a:ext uri="{FF2B5EF4-FFF2-40B4-BE49-F238E27FC236}">
                    <a16:creationId xmlns:a16="http://schemas.microsoft.com/office/drawing/2014/main" id="{1D7FEF1B-EBE5-8F0C-7590-CB22D0EBD424}"/>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134">
                <a:extLst>
                  <a:ext uri="{FF2B5EF4-FFF2-40B4-BE49-F238E27FC236}">
                    <a16:creationId xmlns:a16="http://schemas.microsoft.com/office/drawing/2014/main" id="{4C8D723D-57BB-5DB6-D680-5030F93BF75C}"/>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Vrije vorm 81">
                <a:extLst>
                  <a:ext uri="{FF2B5EF4-FFF2-40B4-BE49-F238E27FC236}">
                    <a16:creationId xmlns:a16="http://schemas.microsoft.com/office/drawing/2014/main" id="{24B1646F-CED8-3B04-D4A8-C99B475AFDC1}"/>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4" name="Rechte verbindingslijn 136">
                <a:extLst>
                  <a:ext uri="{FF2B5EF4-FFF2-40B4-BE49-F238E27FC236}">
                    <a16:creationId xmlns:a16="http://schemas.microsoft.com/office/drawing/2014/main" id="{2BC44A14-B3E5-0D75-0150-48103D377D43}"/>
                  </a:ext>
                </a:extLst>
              </p:cNvPr>
              <p:cNvCxnSpPr>
                <a:stCxn id="14" idx="2"/>
                <a:endCxn id="32"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45" name="Rechte verbindingslijn 137">
                <a:extLst>
                  <a:ext uri="{FF2B5EF4-FFF2-40B4-BE49-F238E27FC236}">
                    <a16:creationId xmlns:a16="http://schemas.microsoft.com/office/drawing/2014/main" id="{4086A408-4665-71A7-7F4F-47A48913CA55}"/>
                  </a:ext>
                </a:extLst>
              </p:cNvPr>
              <p:cNvCxnSpPr>
                <a:stCxn id="13"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46" name="Textfield placeholder">
                <a:extLst>
                  <a:ext uri="{FF2B5EF4-FFF2-40B4-BE49-F238E27FC236}">
                    <a16:creationId xmlns:a16="http://schemas.microsoft.com/office/drawing/2014/main" id="{05E96BE3-37AF-A5D5-200E-054E73BB5410}"/>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47" name="Textfield placeholder">
                <a:extLst>
                  <a:ext uri="{FF2B5EF4-FFF2-40B4-BE49-F238E27FC236}">
                    <a16:creationId xmlns:a16="http://schemas.microsoft.com/office/drawing/2014/main" id="{52B9E912-1DDA-D89F-7E18-5182E4FB7A4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48" name="Textfield placeholder">
                <a:extLst>
                  <a:ext uri="{FF2B5EF4-FFF2-40B4-BE49-F238E27FC236}">
                    <a16:creationId xmlns:a16="http://schemas.microsoft.com/office/drawing/2014/main" id="{219909D8-77CC-F39B-6662-1626CDFCD97B}"/>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49" name="Afgeronde rechthoek 67">
                <a:extLst>
                  <a:ext uri="{FF2B5EF4-FFF2-40B4-BE49-F238E27FC236}">
                    <a16:creationId xmlns:a16="http://schemas.microsoft.com/office/drawing/2014/main" id="{41408F29-E94D-C28B-4343-A57893EBA70E}"/>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0" name="Vrije vorm 68">
                <a:extLst>
                  <a:ext uri="{FF2B5EF4-FFF2-40B4-BE49-F238E27FC236}">
                    <a16:creationId xmlns:a16="http://schemas.microsoft.com/office/drawing/2014/main" id="{E9354999-DD55-44C4-4589-C5BAC3491F20}"/>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1" name="Rechte verbindingslijn 143">
                <a:extLst>
                  <a:ext uri="{FF2B5EF4-FFF2-40B4-BE49-F238E27FC236}">
                    <a16:creationId xmlns:a16="http://schemas.microsoft.com/office/drawing/2014/main" id="{C32B9164-5121-DF36-B3FC-A01D8473762F}"/>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2" name="Groep 144">
                <a:extLst>
                  <a:ext uri="{FF2B5EF4-FFF2-40B4-BE49-F238E27FC236}">
                    <a16:creationId xmlns:a16="http://schemas.microsoft.com/office/drawing/2014/main" id="{B038744A-B805-7D85-21EE-7AFEE1561287}"/>
                  </a:ext>
                </a:extLst>
              </p:cNvPr>
              <p:cNvGrpSpPr/>
              <p:nvPr/>
            </p:nvGrpSpPr>
            <p:grpSpPr>
              <a:xfrm>
                <a:off x="-5929207" y="827522"/>
                <a:ext cx="313474" cy="324072"/>
                <a:chOff x="-5929207" y="827522"/>
                <a:chExt cx="313474" cy="324072"/>
              </a:xfrm>
            </p:grpSpPr>
            <p:sp>
              <p:nvSpPr>
                <p:cNvPr id="53" name="Afgeronde rechthoek 69">
                  <a:extLst>
                    <a:ext uri="{FF2B5EF4-FFF2-40B4-BE49-F238E27FC236}">
                      <a16:creationId xmlns:a16="http://schemas.microsoft.com/office/drawing/2014/main" id="{DAB9F279-192F-6B41-B573-F53B7D7E183A}"/>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4" name="Rechthoek 146">
                  <a:extLst>
                    <a:ext uri="{FF2B5EF4-FFF2-40B4-BE49-F238E27FC236}">
                      <a16:creationId xmlns:a16="http://schemas.microsoft.com/office/drawing/2014/main" id="{1D0D7D6A-9131-1E13-CBD1-BFB55900BB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5" name="Rechthoek 147">
                  <a:extLst>
                    <a:ext uri="{FF2B5EF4-FFF2-40B4-BE49-F238E27FC236}">
                      <a16:creationId xmlns:a16="http://schemas.microsoft.com/office/drawing/2014/main" id="{1D108498-E91B-EFF8-63F2-A50096946857}"/>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6" name="Rechthoek 148">
                  <a:extLst>
                    <a:ext uri="{FF2B5EF4-FFF2-40B4-BE49-F238E27FC236}">
                      <a16:creationId xmlns:a16="http://schemas.microsoft.com/office/drawing/2014/main" id="{57DBCCC7-9D91-A5E7-35AD-0EC82A830297}"/>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7" name="Rechthoek 149">
                  <a:extLst>
                    <a:ext uri="{FF2B5EF4-FFF2-40B4-BE49-F238E27FC236}">
                      <a16:creationId xmlns:a16="http://schemas.microsoft.com/office/drawing/2014/main" id="{15FFBB5F-8427-BC6B-EB83-1C148FBD1E31}"/>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8" name="Rechthoek 150">
                  <a:extLst>
                    <a:ext uri="{FF2B5EF4-FFF2-40B4-BE49-F238E27FC236}">
                      <a16:creationId xmlns:a16="http://schemas.microsoft.com/office/drawing/2014/main" id="{D0B4A613-F413-BCD4-8CE1-786803B04528}"/>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151">
                  <a:extLst>
                    <a:ext uri="{FF2B5EF4-FFF2-40B4-BE49-F238E27FC236}">
                      <a16:creationId xmlns:a16="http://schemas.microsoft.com/office/drawing/2014/main" id="{E727C044-5B79-61FC-8154-DDA9D13D07BB}"/>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152">
                  <a:extLst>
                    <a:ext uri="{FF2B5EF4-FFF2-40B4-BE49-F238E27FC236}">
                      <a16:creationId xmlns:a16="http://schemas.microsoft.com/office/drawing/2014/main" id="{2222B657-6B16-3588-D2A3-32A7E6B3AAE3}"/>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153">
                  <a:extLst>
                    <a:ext uri="{FF2B5EF4-FFF2-40B4-BE49-F238E27FC236}">
                      <a16:creationId xmlns:a16="http://schemas.microsoft.com/office/drawing/2014/main" id="{09894FA2-0D54-831D-61EB-FF28082D68CB}"/>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154">
                  <a:extLst>
                    <a:ext uri="{FF2B5EF4-FFF2-40B4-BE49-F238E27FC236}">
                      <a16:creationId xmlns:a16="http://schemas.microsoft.com/office/drawing/2014/main" id="{85674E1A-6218-9CE5-1643-2E598AA69A62}"/>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155">
                  <a:extLst>
                    <a:ext uri="{FF2B5EF4-FFF2-40B4-BE49-F238E27FC236}">
                      <a16:creationId xmlns:a16="http://schemas.microsoft.com/office/drawing/2014/main" id="{5B554049-0B57-2A5C-96EA-094AEBA82CED}"/>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Vrije vorm 81">
                  <a:extLst>
                    <a:ext uri="{FF2B5EF4-FFF2-40B4-BE49-F238E27FC236}">
                      <a16:creationId xmlns:a16="http://schemas.microsoft.com/office/drawing/2014/main" id="{5A37BDF6-5602-703B-F5B8-16F7D009EBE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65" name="Tijdelijke aanduiding voor tekst 2">
              <a:extLst>
                <a:ext uri="{FF2B5EF4-FFF2-40B4-BE49-F238E27FC236}">
                  <a16:creationId xmlns:a16="http://schemas.microsoft.com/office/drawing/2014/main" id="{D0C88F2A-8A71-C657-619D-DE01419339BB}"/>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66" name="Tijdelijke aanduiding voor tekst 2">
              <a:extLst>
                <a:ext uri="{FF2B5EF4-FFF2-40B4-BE49-F238E27FC236}">
                  <a16:creationId xmlns:a16="http://schemas.microsoft.com/office/drawing/2014/main" id="{D5525B32-4B9A-F313-0AB0-355E32CC4E1F}"/>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67" name="Groep 167">
            <a:extLst>
              <a:ext uri="{FF2B5EF4-FFF2-40B4-BE49-F238E27FC236}">
                <a16:creationId xmlns:a16="http://schemas.microsoft.com/office/drawing/2014/main" id="{78EBB841-86B8-F8EE-BE15-B45FDE37D5A3}"/>
              </a:ext>
            </a:extLst>
          </p:cNvPr>
          <p:cNvGrpSpPr/>
          <p:nvPr/>
        </p:nvGrpSpPr>
        <p:grpSpPr>
          <a:xfrm>
            <a:off x="-3553321" y="330226"/>
            <a:ext cx="3385300" cy="4365180"/>
            <a:chOff x="-3553321" y="330226"/>
            <a:chExt cx="3385300" cy="4365180"/>
          </a:xfrm>
        </p:grpSpPr>
        <p:sp>
          <p:nvSpPr>
            <p:cNvPr id="68" name="Rechthoek 168">
              <a:extLst>
                <a:ext uri="{FF2B5EF4-FFF2-40B4-BE49-F238E27FC236}">
                  <a16:creationId xmlns:a16="http://schemas.microsoft.com/office/drawing/2014/main" id="{701BA4D5-6BAA-BEE6-3B22-BCB84B4B0E2D}"/>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69" name="Rechte verbindingslijn 169">
              <a:extLst>
                <a:ext uri="{FF2B5EF4-FFF2-40B4-BE49-F238E27FC236}">
                  <a16:creationId xmlns:a16="http://schemas.microsoft.com/office/drawing/2014/main" id="{13E80DB3-6472-CBC1-F8CC-AA1D93D5AF35}"/>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0" name="Tekstvak 170">
              <a:extLst>
                <a:ext uri="{FF2B5EF4-FFF2-40B4-BE49-F238E27FC236}">
                  <a16:creationId xmlns:a16="http://schemas.microsoft.com/office/drawing/2014/main" id="{D1EEF396-C9A3-CCAB-6E9B-54B1270EA7C2}"/>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1" name="Groep 171">
            <a:extLst>
              <a:ext uri="{FF2B5EF4-FFF2-40B4-BE49-F238E27FC236}">
                <a16:creationId xmlns:a16="http://schemas.microsoft.com/office/drawing/2014/main" id="{A6F2E9CD-0DCB-348C-0DE5-D8407F800DE5}"/>
              </a:ext>
            </a:extLst>
          </p:cNvPr>
          <p:cNvGrpSpPr/>
          <p:nvPr/>
        </p:nvGrpSpPr>
        <p:grpSpPr>
          <a:xfrm>
            <a:off x="-7105994" y="3972162"/>
            <a:ext cx="3523485" cy="3209845"/>
            <a:chOff x="-7105994" y="3972162"/>
            <a:chExt cx="3523485" cy="3209845"/>
          </a:xfrm>
        </p:grpSpPr>
        <p:sp>
          <p:nvSpPr>
            <p:cNvPr id="72" name="Rechthoek 172">
              <a:extLst>
                <a:ext uri="{FF2B5EF4-FFF2-40B4-BE49-F238E27FC236}">
                  <a16:creationId xmlns:a16="http://schemas.microsoft.com/office/drawing/2014/main" id="{FEA4856A-8888-CB35-BEC0-AE74B4E889DA}"/>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3" name="Rechte verbindingslijn 173">
              <a:extLst>
                <a:ext uri="{FF2B5EF4-FFF2-40B4-BE49-F238E27FC236}">
                  <a16:creationId xmlns:a16="http://schemas.microsoft.com/office/drawing/2014/main" id="{7DC9A4C3-D336-8056-88BC-A64C7EC9A46F}"/>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4" name="Tekstvak 174">
              <a:extLst>
                <a:ext uri="{FF2B5EF4-FFF2-40B4-BE49-F238E27FC236}">
                  <a16:creationId xmlns:a16="http://schemas.microsoft.com/office/drawing/2014/main" id="{A91BEA82-24E3-B812-7A77-31A249F86415}"/>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75" name="Tekstvak 175">
              <a:extLst>
                <a:ext uri="{FF2B5EF4-FFF2-40B4-BE49-F238E27FC236}">
                  <a16:creationId xmlns:a16="http://schemas.microsoft.com/office/drawing/2014/main" id="{0FE9ACCA-86E3-D900-57F6-7CE3C2660562}"/>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76" name="Tekstvak 176">
              <a:extLst>
                <a:ext uri="{FF2B5EF4-FFF2-40B4-BE49-F238E27FC236}">
                  <a16:creationId xmlns:a16="http://schemas.microsoft.com/office/drawing/2014/main" id="{2AD882C8-E35D-242D-FF0C-D221EAD36501}"/>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77" name="Tekstvak 177">
              <a:extLst>
                <a:ext uri="{FF2B5EF4-FFF2-40B4-BE49-F238E27FC236}">
                  <a16:creationId xmlns:a16="http://schemas.microsoft.com/office/drawing/2014/main" id="{A191AD1C-F532-62C0-0E2B-77D8CFCE4A25}"/>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78" name="Groep 178">
              <a:extLst>
                <a:ext uri="{FF2B5EF4-FFF2-40B4-BE49-F238E27FC236}">
                  <a16:creationId xmlns:a16="http://schemas.microsoft.com/office/drawing/2014/main" id="{4164E6B8-B829-E9EC-1C71-BF92661A01FE}"/>
                </a:ext>
              </a:extLst>
            </p:cNvPr>
            <p:cNvGrpSpPr/>
            <p:nvPr/>
          </p:nvGrpSpPr>
          <p:grpSpPr>
            <a:xfrm>
              <a:off x="-4840924" y="4423063"/>
              <a:ext cx="250371" cy="249767"/>
              <a:chOff x="-4840924" y="4423063"/>
              <a:chExt cx="250371" cy="249767"/>
            </a:xfrm>
          </p:grpSpPr>
          <p:sp>
            <p:nvSpPr>
              <p:cNvPr id="79" name="Rechthoek 197">
                <a:extLst>
                  <a:ext uri="{FF2B5EF4-FFF2-40B4-BE49-F238E27FC236}">
                    <a16:creationId xmlns:a16="http://schemas.microsoft.com/office/drawing/2014/main" id="{0C54E9D9-FCCB-47D0-0E09-C865C51EDF63}"/>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0" name="Gelijkbenige driehoek 128">
                <a:extLst>
                  <a:ext uri="{FF2B5EF4-FFF2-40B4-BE49-F238E27FC236}">
                    <a16:creationId xmlns:a16="http://schemas.microsoft.com/office/drawing/2014/main" id="{EE3AC949-ABDC-7BC4-5808-54209FFC6F02}"/>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1" name="Ovaal 199">
                <a:extLst>
                  <a:ext uri="{FF2B5EF4-FFF2-40B4-BE49-F238E27FC236}">
                    <a16:creationId xmlns:a16="http://schemas.microsoft.com/office/drawing/2014/main" id="{222C89E7-544E-7B05-416E-FD72A45E8E4E}"/>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2" name="Rechthoek 200">
                <a:extLst>
                  <a:ext uri="{FF2B5EF4-FFF2-40B4-BE49-F238E27FC236}">
                    <a16:creationId xmlns:a16="http://schemas.microsoft.com/office/drawing/2014/main" id="{FAC1526F-2494-26B5-8577-0B72FD53E4E3}"/>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3" name="Rechte verbindingslijn 201">
                <a:extLst>
                  <a:ext uri="{FF2B5EF4-FFF2-40B4-BE49-F238E27FC236}">
                    <a16:creationId xmlns:a16="http://schemas.microsoft.com/office/drawing/2014/main" id="{E37F72C2-C14E-031B-42B1-C011B74C718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4" name="Groep 179">
              <a:extLst>
                <a:ext uri="{FF2B5EF4-FFF2-40B4-BE49-F238E27FC236}">
                  <a16:creationId xmlns:a16="http://schemas.microsoft.com/office/drawing/2014/main" id="{97EEED34-0417-650D-C148-EB61334CA76C}"/>
                </a:ext>
              </a:extLst>
            </p:cNvPr>
            <p:cNvGrpSpPr/>
            <p:nvPr/>
          </p:nvGrpSpPr>
          <p:grpSpPr>
            <a:xfrm>
              <a:off x="-4488835" y="4423063"/>
              <a:ext cx="251999" cy="216027"/>
              <a:chOff x="-4488835" y="4423063"/>
              <a:chExt cx="251999" cy="216027"/>
            </a:xfrm>
          </p:grpSpPr>
          <p:sp>
            <p:nvSpPr>
              <p:cNvPr id="85" name="Rechthoek 180">
                <a:extLst>
                  <a:ext uri="{FF2B5EF4-FFF2-40B4-BE49-F238E27FC236}">
                    <a16:creationId xmlns:a16="http://schemas.microsoft.com/office/drawing/2014/main" id="{6E1A559C-FE44-5F10-EAA6-A7BF504D894D}"/>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86" name="Groep 181">
                <a:extLst>
                  <a:ext uri="{FF2B5EF4-FFF2-40B4-BE49-F238E27FC236}">
                    <a16:creationId xmlns:a16="http://schemas.microsoft.com/office/drawing/2014/main" id="{226A63D4-53EC-0284-0502-5685DB5B2F23}"/>
                  </a:ext>
                </a:extLst>
              </p:cNvPr>
              <p:cNvGrpSpPr/>
              <p:nvPr/>
            </p:nvGrpSpPr>
            <p:grpSpPr>
              <a:xfrm>
                <a:off x="-4482168" y="4423620"/>
                <a:ext cx="241656" cy="35999"/>
                <a:chOff x="-4482168" y="4423620"/>
                <a:chExt cx="241656" cy="35999"/>
              </a:xfrm>
            </p:grpSpPr>
            <p:sp>
              <p:nvSpPr>
                <p:cNvPr id="87" name="Rechthoek 190">
                  <a:extLst>
                    <a:ext uri="{FF2B5EF4-FFF2-40B4-BE49-F238E27FC236}">
                      <a16:creationId xmlns:a16="http://schemas.microsoft.com/office/drawing/2014/main" id="{799CACC8-40E6-5701-F0A7-20709D694026}"/>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8" name="Rechthoek 191">
                  <a:extLst>
                    <a:ext uri="{FF2B5EF4-FFF2-40B4-BE49-F238E27FC236}">
                      <a16:creationId xmlns:a16="http://schemas.microsoft.com/office/drawing/2014/main" id="{408ECE79-E471-40AF-1349-CFE3901D194D}"/>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9" name="Rechthoek 192">
                  <a:extLst>
                    <a:ext uri="{FF2B5EF4-FFF2-40B4-BE49-F238E27FC236}">
                      <a16:creationId xmlns:a16="http://schemas.microsoft.com/office/drawing/2014/main" id="{013DABE0-8BEB-569E-ACE6-43EDD59F45C5}"/>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0" name="Rechthoek 193">
                  <a:extLst>
                    <a:ext uri="{FF2B5EF4-FFF2-40B4-BE49-F238E27FC236}">
                      <a16:creationId xmlns:a16="http://schemas.microsoft.com/office/drawing/2014/main" id="{BC98BA0C-F24E-C82F-9A28-50097E1C6C39}"/>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1" name="Rechthoek 194">
                  <a:extLst>
                    <a:ext uri="{FF2B5EF4-FFF2-40B4-BE49-F238E27FC236}">
                      <a16:creationId xmlns:a16="http://schemas.microsoft.com/office/drawing/2014/main" id="{A9ECE14A-D448-8835-5D41-6317D8FD5AD1}"/>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2" name="Rechthoek 195">
                  <a:extLst>
                    <a:ext uri="{FF2B5EF4-FFF2-40B4-BE49-F238E27FC236}">
                      <a16:creationId xmlns:a16="http://schemas.microsoft.com/office/drawing/2014/main" id="{74F24148-ABD1-97C0-8B25-C1BC3CFD57E9}"/>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96">
                  <a:extLst>
                    <a:ext uri="{FF2B5EF4-FFF2-40B4-BE49-F238E27FC236}">
                      <a16:creationId xmlns:a16="http://schemas.microsoft.com/office/drawing/2014/main" id="{E2A32181-0958-287D-B86D-2C7EF59B4EFE}"/>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4" name="Groep 182">
                <a:extLst>
                  <a:ext uri="{FF2B5EF4-FFF2-40B4-BE49-F238E27FC236}">
                    <a16:creationId xmlns:a16="http://schemas.microsoft.com/office/drawing/2014/main" id="{34D35AB1-16F2-2077-E043-44D9C9F9FC58}"/>
                  </a:ext>
                </a:extLst>
              </p:cNvPr>
              <p:cNvGrpSpPr/>
              <p:nvPr/>
            </p:nvGrpSpPr>
            <p:grpSpPr>
              <a:xfrm>
                <a:off x="-4482168" y="4600310"/>
                <a:ext cx="241656" cy="35999"/>
                <a:chOff x="-4482168" y="4600310"/>
                <a:chExt cx="241656" cy="35999"/>
              </a:xfrm>
            </p:grpSpPr>
            <p:sp>
              <p:nvSpPr>
                <p:cNvPr id="95" name="Rechthoek 183">
                  <a:extLst>
                    <a:ext uri="{FF2B5EF4-FFF2-40B4-BE49-F238E27FC236}">
                      <a16:creationId xmlns:a16="http://schemas.microsoft.com/office/drawing/2014/main" id="{B3330E6D-4774-71C2-B6F0-C0FF7A7DF483}"/>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84">
                  <a:extLst>
                    <a:ext uri="{FF2B5EF4-FFF2-40B4-BE49-F238E27FC236}">
                      <a16:creationId xmlns:a16="http://schemas.microsoft.com/office/drawing/2014/main" id="{DA019C23-FE82-894B-A5ED-E7F9DBEBAB4B}"/>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85">
                  <a:extLst>
                    <a:ext uri="{FF2B5EF4-FFF2-40B4-BE49-F238E27FC236}">
                      <a16:creationId xmlns:a16="http://schemas.microsoft.com/office/drawing/2014/main" id="{4782D938-45A0-4800-F9FF-DEE012334A20}"/>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86">
                  <a:extLst>
                    <a:ext uri="{FF2B5EF4-FFF2-40B4-BE49-F238E27FC236}">
                      <a16:creationId xmlns:a16="http://schemas.microsoft.com/office/drawing/2014/main" id="{D29E37D3-BAB2-D861-CF7C-FE2A0DAB5C36}"/>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9" name="Rechthoek 187">
                  <a:extLst>
                    <a:ext uri="{FF2B5EF4-FFF2-40B4-BE49-F238E27FC236}">
                      <a16:creationId xmlns:a16="http://schemas.microsoft.com/office/drawing/2014/main" id="{751619A1-BADA-E209-AB55-45B88CCD15E8}"/>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0" name="Rechthoek 188">
                  <a:extLst>
                    <a:ext uri="{FF2B5EF4-FFF2-40B4-BE49-F238E27FC236}">
                      <a16:creationId xmlns:a16="http://schemas.microsoft.com/office/drawing/2014/main" id="{0BBFCEE1-95F1-5F16-8FB3-05C5B02DE71C}"/>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189">
                  <a:extLst>
                    <a:ext uri="{FF2B5EF4-FFF2-40B4-BE49-F238E27FC236}">
                      <a16:creationId xmlns:a16="http://schemas.microsoft.com/office/drawing/2014/main" id="{03D66D4D-0786-035E-359A-16FC969D6C26}"/>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
        <p:nvSpPr>
          <p:cNvPr id="102" name="Tijdelijke aanduiding voor inhoud 4">
            <a:extLst>
              <a:ext uri="{FF2B5EF4-FFF2-40B4-BE49-F238E27FC236}">
                <a16:creationId xmlns:a16="http://schemas.microsoft.com/office/drawing/2014/main" id="{B6740AF0-4A46-9CC1-28CC-E0C8D95636CE}"/>
              </a:ext>
            </a:extLst>
          </p:cNvPr>
          <p:cNvSpPr txBox="1">
            <a:spLocks noGrp="1"/>
          </p:cNvSpPr>
          <p:nvPr>
            <p:ph idx="4294967295"/>
          </p:nvPr>
        </p:nvSpPr>
        <p:spPr>
          <a:xfrm>
            <a:off x="371475" y="1941518"/>
            <a:ext cx="11449046" cy="4159038"/>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93766488"/>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7_Leeg">
    <p:spTree>
      <p:nvGrpSpPr>
        <p:cNvPr id="1" name=""/>
        <p:cNvGrpSpPr/>
        <p:nvPr/>
      </p:nvGrpSpPr>
      <p:grpSpPr>
        <a:xfrm>
          <a:off x="0" y="0"/>
          <a:ext cx="0" cy="0"/>
          <a:chOff x="0" y="0"/>
          <a:chExt cx="0" cy="0"/>
        </a:xfrm>
      </p:grpSpPr>
      <p:sp>
        <p:nvSpPr>
          <p:cNvPr id="2" name="Rechthoekige driehoek 3">
            <a:extLst>
              <a:ext uri="{FF2B5EF4-FFF2-40B4-BE49-F238E27FC236}">
                <a16:creationId xmlns:a16="http://schemas.microsoft.com/office/drawing/2014/main" id="{20EB1704-878F-9E9C-D892-864641305F48}"/>
              </a:ext>
            </a:extLst>
          </p:cNvPr>
          <p:cNvSpPr/>
          <p:nvPr/>
        </p:nvSpPr>
        <p:spPr>
          <a:xfrm>
            <a:off x="0" y="3928884"/>
            <a:ext cx="1009936" cy="2929115"/>
          </a:xfrm>
          <a:custGeom>
            <a:avLst/>
            <a:gdLst>
              <a:gd name="f0" fmla="val 10800000"/>
              <a:gd name="f1" fmla="val 5400000"/>
              <a:gd name="f2" fmla="val 180"/>
              <a:gd name="f3" fmla="val w"/>
              <a:gd name="f4" fmla="val h"/>
              <a:gd name="f5" fmla="val 0"/>
              <a:gd name="f6" fmla="val 1009935"/>
              <a:gd name="f7" fmla="val 2929116"/>
              <a:gd name="f8" fmla="val 2922292"/>
              <a:gd name="f9" fmla="+- 0 0 -90"/>
              <a:gd name="f10" fmla="*/ f3 1 1009935"/>
              <a:gd name="f11" fmla="*/ f4 1 2929116"/>
              <a:gd name="f12" fmla="val f5"/>
              <a:gd name="f13" fmla="val f6"/>
              <a:gd name="f14" fmla="val f7"/>
              <a:gd name="f15" fmla="*/ f9 f0 1"/>
              <a:gd name="f16" fmla="+- f14 0 f12"/>
              <a:gd name="f17" fmla="+- f13 0 f12"/>
              <a:gd name="f18" fmla="*/ f15 1 f2"/>
              <a:gd name="f19" fmla="*/ f17 1 1009935"/>
              <a:gd name="f20" fmla="*/ f16 1 2929116"/>
              <a:gd name="f21" fmla="*/ 2929116 f16 1"/>
              <a:gd name="f22" fmla="*/ 0 f16 1"/>
              <a:gd name="f23" fmla="*/ 2922292 f16 1"/>
              <a:gd name="f24" fmla="*/ 0 f17 1"/>
              <a:gd name="f25" fmla="*/ 1009935 f17 1"/>
              <a:gd name="f26" fmla="+- f18 0 f1"/>
              <a:gd name="f27" fmla="*/ f21 1 2929116"/>
              <a:gd name="f28" fmla="*/ f22 1 2929116"/>
              <a:gd name="f29" fmla="*/ f23 1 2929116"/>
              <a:gd name="f30" fmla="*/ f24 1 1009935"/>
              <a:gd name="f31" fmla="*/ f25 1 1009935"/>
              <a:gd name="f32" fmla="*/ f12 1 f19"/>
              <a:gd name="f33" fmla="*/ f13 1 f19"/>
              <a:gd name="f34" fmla="*/ f12 1 f20"/>
              <a:gd name="f35" fmla="*/ f14 1 f20"/>
              <a:gd name="f36" fmla="*/ f30 1 f19"/>
              <a:gd name="f37" fmla="*/ f27 1 f20"/>
              <a:gd name="f38" fmla="*/ f28 1 f20"/>
              <a:gd name="f39" fmla="*/ f31 1 f19"/>
              <a:gd name="f40" fmla="*/ f29 1 f20"/>
              <a:gd name="f41" fmla="*/ f32 f10 1"/>
              <a:gd name="f42" fmla="*/ f33 f10 1"/>
              <a:gd name="f43" fmla="*/ f35 f11 1"/>
              <a:gd name="f44" fmla="*/ f34 f11 1"/>
              <a:gd name="f45" fmla="*/ f36 f10 1"/>
              <a:gd name="f46" fmla="*/ f37 f11 1"/>
              <a:gd name="f47" fmla="*/ f38 f11 1"/>
              <a:gd name="f48" fmla="*/ f39 f10 1"/>
              <a:gd name="f49" fmla="*/ f40 f11 1"/>
            </a:gdLst>
            <a:ahLst/>
            <a:cxnLst>
              <a:cxn ang="3cd4">
                <a:pos x="hc" y="t"/>
              </a:cxn>
              <a:cxn ang="0">
                <a:pos x="r" y="vc"/>
              </a:cxn>
              <a:cxn ang="cd4">
                <a:pos x="hc" y="b"/>
              </a:cxn>
              <a:cxn ang="cd2">
                <a:pos x="l" y="vc"/>
              </a:cxn>
              <a:cxn ang="f26">
                <a:pos x="f45" y="f46"/>
              </a:cxn>
              <a:cxn ang="f26">
                <a:pos x="f45" y="f47"/>
              </a:cxn>
              <a:cxn ang="f26">
                <a:pos x="f48" y="f49"/>
              </a:cxn>
              <a:cxn ang="f26">
                <a:pos x="f45" y="f46"/>
              </a:cxn>
            </a:cxnLst>
            <a:rect l="f41" t="f44" r="f42" b="f43"/>
            <a:pathLst>
              <a:path w="1009935" h="2929116">
                <a:moveTo>
                  <a:pt x="f5" y="f7"/>
                </a:moveTo>
                <a:lnTo>
                  <a:pt x="f5" y="f5"/>
                </a:lnTo>
                <a:lnTo>
                  <a:pt x="f6" y="f8"/>
                </a:lnTo>
                <a:lnTo>
                  <a:pt x="f5" y="f7"/>
                </a:lnTo>
                <a:close/>
              </a:path>
            </a:pathLst>
          </a:custGeom>
          <a:solidFill>
            <a:srgbClr val="FFEB00"/>
          </a:solidFill>
          <a:ln>
            <a:noFill/>
            <a:prstDash val="solid"/>
          </a:ln>
        </p:spPr>
        <p:txBody>
          <a:bodyPr vert="horz" wrap="square" lIns="91440" tIns="45720" rIns="91440" bIns="45720" anchor="ctr" anchorCtr="0" compatLnSpc="1">
            <a:spAutoFit/>
          </a:bodyPr>
          <a:lstStyle/>
          <a:p>
            <a:pPr marL="0" marR="0" lvl="0" indent="-287999" algn="l" defTabSz="914400" rtl="0" fontAlgn="auto" hangingPunct="1">
              <a:lnSpc>
                <a:spcPct val="90000"/>
              </a:lnSpc>
              <a:spcBef>
                <a:spcPts val="300"/>
              </a:spcBef>
              <a:spcAft>
                <a:spcPts val="0"/>
              </a:spcAft>
              <a:buSzPts val="1800"/>
              <a:buBlip>
                <a:blip r:embed="rId2"/>
              </a:buBlip>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FlandersArtSans-Regular" pitchFamily="2"/>
            </a:endParaRPr>
          </a:p>
        </p:txBody>
      </p:sp>
      <p:sp>
        <p:nvSpPr>
          <p:cNvPr id="3" name="Titel 2">
            <a:extLst>
              <a:ext uri="{FF2B5EF4-FFF2-40B4-BE49-F238E27FC236}">
                <a16:creationId xmlns:a16="http://schemas.microsoft.com/office/drawing/2014/main" id="{B4BECD66-E96B-D780-9D4A-FF0FB90F1D22}"/>
              </a:ext>
            </a:extLst>
          </p:cNvPr>
          <p:cNvSpPr txBox="1">
            <a:spLocks noGrp="1"/>
          </p:cNvSpPr>
          <p:nvPr>
            <p:ph type="title"/>
          </p:nvPr>
        </p:nvSpPr>
        <p:spPr/>
        <p:txBody>
          <a:bodyPr/>
          <a:lstStyle>
            <a:lvl1pPr>
              <a:defRPr/>
            </a:lvl1pPr>
          </a:lstStyle>
          <a:p>
            <a:pPr lvl="0"/>
            <a:r>
              <a:rPr lang="nl-NL"/>
              <a:t>Klik om de titel te bewerken</a:t>
            </a:r>
            <a:endParaRPr lang="nl-BE"/>
          </a:p>
        </p:txBody>
      </p:sp>
      <p:pic>
        <p:nvPicPr>
          <p:cNvPr id="4" name="Graphic 11">
            <a:extLst>
              <a:ext uri="{FF2B5EF4-FFF2-40B4-BE49-F238E27FC236}">
                <a16:creationId xmlns:a16="http://schemas.microsoft.com/office/drawing/2014/main" id="{38221AC1-A938-67F2-6190-D4B7D914ACEE}"/>
              </a:ext>
            </a:extLst>
          </p:cNvPr>
          <p:cNvPicPr>
            <a:picLocks noChangeAspect="1"/>
          </p:cNvPicPr>
          <p:nvPr/>
        </p:nvPicPr>
        <p:blipFill>
          <a:blip r:embed="rId3"/>
          <a:srcRect l="19959" t="20788" b="20574"/>
          <a:stretch>
            <a:fillRect/>
          </a:stretch>
        </p:blipFill>
        <p:spPr>
          <a:xfrm>
            <a:off x="371475" y="6304659"/>
            <a:ext cx="1310783" cy="256068"/>
          </a:xfrm>
          <a:prstGeom prst="rect">
            <a:avLst/>
          </a:prstGeom>
          <a:noFill/>
          <a:ln>
            <a:noFill/>
          </a:ln>
        </p:spPr>
      </p:pic>
      <p:pic>
        <p:nvPicPr>
          <p:cNvPr id="5" name="Afbeelding 5">
            <a:extLst>
              <a:ext uri="{FF2B5EF4-FFF2-40B4-BE49-F238E27FC236}">
                <a16:creationId xmlns:a16="http://schemas.microsoft.com/office/drawing/2014/main" id="{21D35DE1-5C71-E3E5-4A8C-FCE028DE1788}"/>
              </a:ext>
            </a:extLst>
          </p:cNvPr>
          <p:cNvPicPr>
            <a:picLocks noChangeAspect="1"/>
          </p:cNvPicPr>
          <p:nvPr/>
        </p:nvPicPr>
        <p:blipFill>
          <a:blip r:embed="rId4"/>
          <a:srcRect t="10607" b="41752"/>
          <a:stretch>
            <a:fillRect/>
          </a:stretch>
        </p:blipFill>
        <p:spPr>
          <a:xfrm>
            <a:off x="10677220" y="6146852"/>
            <a:ext cx="1200003" cy="571682"/>
          </a:xfrm>
          <a:prstGeom prst="rect">
            <a:avLst/>
          </a:prstGeom>
          <a:noFill/>
          <a:ln>
            <a:noFill/>
          </a:ln>
        </p:spPr>
      </p:pic>
      <p:grpSp>
        <p:nvGrpSpPr>
          <p:cNvPr id="6" name="Groep 106">
            <a:extLst>
              <a:ext uri="{FF2B5EF4-FFF2-40B4-BE49-F238E27FC236}">
                <a16:creationId xmlns:a16="http://schemas.microsoft.com/office/drawing/2014/main" id="{B1F9CD48-DA2F-27E3-6554-2DFCD5E9982C}"/>
              </a:ext>
            </a:extLst>
          </p:cNvPr>
          <p:cNvGrpSpPr/>
          <p:nvPr/>
        </p:nvGrpSpPr>
        <p:grpSpPr>
          <a:xfrm>
            <a:off x="-6865735" y="267571"/>
            <a:ext cx="3385300" cy="3438921"/>
            <a:chOff x="-6865735" y="267571"/>
            <a:chExt cx="3385300" cy="3438921"/>
          </a:xfrm>
        </p:grpSpPr>
        <p:grpSp>
          <p:nvGrpSpPr>
            <p:cNvPr id="7" name="Groep 107">
              <a:extLst>
                <a:ext uri="{FF2B5EF4-FFF2-40B4-BE49-F238E27FC236}">
                  <a16:creationId xmlns:a16="http://schemas.microsoft.com/office/drawing/2014/main" id="{2A6C57D2-F835-B908-BFD3-834184483EFE}"/>
                </a:ext>
              </a:extLst>
            </p:cNvPr>
            <p:cNvGrpSpPr/>
            <p:nvPr/>
          </p:nvGrpSpPr>
          <p:grpSpPr>
            <a:xfrm>
              <a:off x="-6865735" y="267571"/>
              <a:ext cx="3385300" cy="2604238"/>
              <a:chOff x="-6865735" y="267571"/>
              <a:chExt cx="3385300" cy="2604238"/>
            </a:xfrm>
          </p:grpSpPr>
          <p:sp>
            <p:nvSpPr>
              <p:cNvPr id="8" name="Rechthoek 110">
                <a:extLst>
                  <a:ext uri="{FF2B5EF4-FFF2-40B4-BE49-F238E27FC236}">
                    <a16:creationId xmlns:a16="http://schemas.microsoft.com/office/drawing/2014/main" id="{C6FF5245-93FF-474C-F66E-3B7DC0E12238}"/>
                  </a:ext>
                </a:extLst>
              </p:cNvPr>
              <p:cNvSpPr/>
              <p:nvPr/>
            </p:nvSpPr>
            <p:spPr>
              <a:xfrm>
                <a:off x="-6845280" y="267571"/>
                <a:ext cx="2572472" cy="280345"/>
              </a:xfrm>
              <a:prstGeom prst="rect">
                <a:avLst/>
              </a:prstGeom>
              <a:noFill/>
              <a:ln>
                <a:noFill/>
                <a:prstDash val="solid"/>
              </a:ln>
            </p:spPr>
            <p:txBody>
              <a:bodyPr vert="horz" wrap="square" lIns="0" tIns="0" rIns="0" bIns="0" anchor="t" anchorCtr="0" compatLnSpc="1">
                <a:noAutofit/>
              </a:bodyPr>
              <a:lstStyle/>
              <a:p>
                <a:pPr marL="0" marR="0" lvl="0" indent="0" algn="l" defTabSz="685781" rtl="0" fontAlgn="auto" hangingPunct="1">
                  <a:lnSpc>
                    <a:spcPct val="90000"/>
                  </a:lnSpc>
                  <a:spcBef>
                    <a:spcPts val="75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 Art Sans"/>
                  </a:rPr>
                  <a:t>Tekst niveaus</a:t>
                </a:r>
              </a:p>
            </p:txBody>
          </p:sp>
          <p:sp>
            <p:nvSpPr>
              <p:cNvPr id="9" name="Textfield placeholder">
                <a:extLst>
                  <a:ext uri="{FF2B5EF4-FFF2-40B4-BE49-F238E27FC236}">
                    <a16:creationId xmlns:a16="http://schemas.microsoft.com/office/drawing/2014/main" id="{EAD15934-CC00-77B9-A8EA-07E049E5AA79}"/>
                  </a:ext>
                </a:extLst>
              </p:cNvPr>
              <p:cNvSpPr txBox="1"/>
              <p:nvPr/>
            </p:nvSpPr>
            <p:spPr>
              <a:xfrm>
                <a:off x="-6851882" y="1863949"/>
                <a:ext cx="3269373" cy="261500"/>
              </a:xfrm>
              <a:prstGeom prst="rect">
                <a:avLst/>
              </a:prstGeom>
              <a:noFill/>
              <a:ln>
                <a:noFill/>
              </a:ln>
            </p:spPr>
            <p:txBody>
              <a:bodyPr vert="horz" wrap="square" lIns="0" tIns="0" rIns="0" bIns="0" anchor="ctr" anchorCtr="0" compatLnSpc="1">
                <a:noAutofit/>
              </a:bodyPr>
              <a:lstStyle/>
              <a:p>
                <a:pPr marL="287999" marR="0" lvl="0" indent="-287999" algn="l" defTabSz="914400" rtl="0" fontAlgn="auto" hangingPunct="1">
                  <a:lnSpc>
                    <a:spcPct val="90000"/>
                  </a:lnSpc>
                  <a:spcBef>
                    <a:spcPts val="300"/>
                  </a:spcBef>
                  <a:spcAft>
                    <a:spcPts val="0"/>
                  </a:spcAft>
                  <a:buSzPct val="90000"/>
                  <a:buFont typeface="FlandersArtSans-Bold" pitchFamily="50"/>
                  <a:buChar char="⁄"/>
                  <a:tabLst/>
                  <a:defRPr sz="1800" b="0" i="0" u="none" strike="noStrike" kern="0" cap="none" spc="0" baseline="0">
                    <a:solidFill>
                      <a:srgbClr val="000000"/>
                    </a:solidFill>
                    <a:uFillTx/>
                  </a:defRPr>
                </a:pPr>
                <a:r>
                  <a:rPr lang="nl-NL" sz="2400" b="0" i="0" u="none" strike="noStrike" kern="1200" cap="none" spc="0" baseline="0">
                    <a:solidFill>
                      <a:srgbClr val="000000"/>
                    </a:solidFill>
                    <a:uFillTx/>
                    <a:latin typeface="Flanders Art Sans"/>
                  </a:rPr>
                  <a:t>Standaard tekst (28pt)</a:t>
                </a:r>
              </a:p>
            </p:txBody>
          </p:sp>
          <p:sp>
            <p:nvSpPr>
              <p:cNvPr id="10" name="Textfield placeholder">
                <a:extLst>
                  <a:ext uri="{FF2B5EF4-FFF2-40B4-BE49-F238E27FC236}">
                    <a16:creationId xmlns:a16="http://schemas.microsoft.com/office/drawing/2014/main" id="{BE6D827A-A61E-CD81-9E52-5A2FC3CF7C6C}"/>
                  </a:ext>
                </a:extLst>
              </p:cNvPr>
              <p:cNvSpPr txBox="1"/>
              <p:nvPr/>
            </p:nvSpPr>
            <p:spPr>
              <a:xfrm>
                <a:off x="-6865735" y="2238954"/>
                <a:ext cx="3385300" cy="259680"/>
              </a:xfrm>
              <a:prstGeom prst="rect">
                <a:avLst/>
              </a:prstGeom>
              <a:noFill/>
              <a:ln>
                <a:noFill/>
              </a:ln>
            </p:spPr>
            <p:txBody>
              <a:bodyPr vert="horz" wrap="square" lIns="0" tIns="0" rIns="0" bIns="0" anchor="ctr" anchorCtr="0" compatLnSpc="1">
                <a:noAutofit/>
              </a:bodyPr>
              <a:lstStyle/>
              <a:p>
                <a:pPr marL="575998" marR="0" lvl="1"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NL" sz="2000" b="0" i="0" u="none" strike="noStrike" kern="1200" cap="none" spc="0" baseline="0">
                    <a:solidFill>
                      <a:srgbClr val="9B9B9B"/>
                    </a:solidFill>
                    <a:uFillTx/>
                    <a:latin typeface="FlandersArtSans-Regular" pitchFamily="2"/>
                  </a:rPr>
                  <a:t>Tweede niveau (22pt)</a:t>
                </a:r>
              </a:p>
            </p:txBody>
          </p:sp>
          <p:cxnSp>
            <p:nvCxnSpPr>
              <p:cNvPr id="11" name="Rechte verbindingslijn 113">
                <a:extLst>
                  <a:ext uri="{FF2B5EF4-FFF2-40B4-BE49-F238E27FC236}">
                    <a16:creationId xmlns:a16="http://schemas.microsoft.com/office/drawing/2014/main" id="{51D6A229-9E8F-CF65-2677-D70127539DB6}"/>
                  </a:ext>
                </a:extLst>
              </p:cNvPr>
              <p:cNvCxnSpPr/>
              <p:nvPr/>
            </p:nvCxnSpPr>
            <p:spPr>
              <a:xfrm>
                <a:off x="-6835240" y="1741657"/>
                <a:ext cx="3252731" cy="0"/>
              </a:xfrm>
              <a:prstGeom prst="straightConnector1">
                <a:avLst/>
              </a:prstGeom>
              <a:noFill/>
              <a:ln w="9528" cap="flat">
                <a:solidFill>
                  <a:srgbClr val="FFEB00"/>
                </a:solidFill>
                <a:prstDash val="solid"/>
              </a:ln>
            </p:spPr>
          </p:cxnSp>
          <p:sp>
            <p:nvSpPr>
              <p:cNvPr id="12" name="Rechthoek 114">
                <a:extLst>
                  <a:ext uri="{FF2B5EF4-FFF2-40B4-BE49-F238E27FC236}">
                    <a16:creationId xmlns:a16="http://schemas.microsoft.com/office/drawing/2014/main" id="{421F030E-8F3F-E11B-D2F0-FB207D75E3A8}"/>
                  </a:ext>
                </a:extLst>
              </p:cNvPr>
              <p:cNvSpPr/>
              <p:nvPr/>
            </p:nvSpPr>
            <p:spPr>
              <a:xfrm>
                <a:off x="-6842062" y="1089772"/>
                <a:ext cx="524006" cy="501027"/>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pic>
            <p:nvPicPr>
              <p:cNvPr id="13" name="Picture 2">
                <a:extLst>
                  <a:ext uri="{FF2B5EF4-FFF2-40B4-BE49-F238E27FC236}">
                    <a16:creationId xmlns:a16="http://schemas.microsoft.com/office/drawing/2014/main" id="{D5C9DBF2-EC97-1014-AAFB-59941DCD16E4}"/>
                  </a:ext>
                </a:extLst>
              </p:cNvPr>
              <p:cNvPicPr>
                <a:picLocks noChangeAspect="1"/>
              </p:cNvPicPr>
              <p:nvPr/>
            </p:nvPicPr>
            <p:blipFill>
              <a:blip r:embed="rId5"/>
              <a:srcRect/>
              <a:stretch>
                <a:fillRect/>
              </a:stretch>
            </p:blipFill>
            <p:spPr>
              <a:xfrm>
                <a:off x="-6601629" y="1109276"/>
                <a:ext cx="222647" cy="205429"/>
              </a:xfrm>
              <a:prstGeom prst="rect">
                <a:avLst/>
              </a:prstGeom>
              <a:noFill/>
              <a:ln>
                <a:noFill/>
              </a:ln>
            </p:spPr>
          </p:pic>
          <p:pic>
            <p:nvPicPr>
              <p:cNvPr id="14" name="Picture 3">
                <a:extLst>
                  <a:ext uri="{FF2B5EF4-FFF2-40B4-BE49-F238E27FC236}">
                    <a16:creationId xmlns:a16="http://schemas.microsoft.com/office/drawing/2014/main" id="{8628A5AB-2500-AF7D-74AB-8692450EEF1A}"/>
                  </a:ext>
                </a:extLst>
              </p:cNvPr>
              <p:cNvPicPr>
                <a:picLocks noChangeAspect="1"/>
              </p:cNvPicPr>
              <p:nvPr/>
            </p:nvPicPr>
            <p:blipFill>
              <a:blip r:embed="rId6"/>
              <a:srcRect/>
              <a:stretch>
                <a:fillRect/>
              </a:stretch>
            </p:blipFill>
            <p:spPr>
              <a:xfrm>
                <a:off x="-6810250" y="1109276"/>
                <a:ext cx="203700" cy="209946"/>
              </a:xfrm>
              <a:prstGeom prst="rect">
                <a:avLst/>
              </a:prstGeom>
              <a:noFill/>
              <a:ln>
                <a:noFill/>
              </a:ln>
            </p:spPr>
          </p:pic>
          <p:sp>
            <p:nvSpPr>
              <p:cNvPr id="15" name="Rechthoek 117">
                <a:extLst>
                  <a:ext uri="{FF2B5EF4-FFF2-40B4-BE49-F238E27FC236}">
                    <a16:creationId xmlns:a16="http://schemas.microsoft.com/office/drawing/2014/main" id="{FDB979BF-1F08-8922-2C1E-9CAA5E94F797}"/>
                  </a:ext>
                </a:extLst>
              </p:cNvPr>
              <p:cNvSpPr/>
              <p:nvPr/>
            </p:nvSpPr>
            <p:spPr>
              <a:xfrm>
                <a:off x="-6765417" y="1405496"/>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6" name="Rechthoek 118">
                <a:extLst>
                  <a:ext uri="{FF2B5EF4-FFF2-40B4-BE49-F238E27FC236}">
                    <a16:creationId xmlns:a16="http://schemas.microsoft.com/office/drawing/2014/main" id="{D8513E40-28E6-F4E9-FE7E-7F5CB850488D}"/>
                  </a:ext>
                </a:extLst>
              </p:cNvPr>
              <p:cNvSpPr/>
              <p:nvPr/>
            </p:nvSpPr>
            <p:spPr>
              <a:xfrm>
                <a:off x="-6765417" y="1428420"/>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7" name="Rechthoek 119">
                <a:extLst>
                  <a:ext uri="{FF2B5EF4-FFF2-40B4-BE49-F238E27FC236}">
                    <a16:creationId xmlns:a16="http://schemas.microsoft.com/office/drawing/2014/main" id="{E1855012-DB22-39D1-9708-305182A3F422}"/>
                  </a:ext>
                </a:extLst>
              </p:cNvPr>
              <p:cNvSpPr/>
              <p:nvPr/>
            </p:nvSpPr>
            <p:spPr>
              <a:xfrm>
                <a:off x="-6765417" y="1474268"/>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8" name="Rechthoek 120">
                <a:extLst>
                  <a:ext uri="{FF2B5EF4-FFF2-40B4-BE49-F238E27FC236}">
                    <a16:creationId xmlns:a16="http://schemas.microsoft.com/office/drawing/2014/main" id="{CA450EEB-68E3-26C7-06CC-90C6BDE0C48F}"/>
                  </a:ext>
                </a:extLst>
              </p:cNvPr>
              <p:cNvSpPr/>
              <p:nvPr/>
            </p:nvSpPr>
            <p:spPr>
              <a:xfrm>
                <a:off x="-6765417" y="1497192"/>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19" name="Rechthoek 121">
                <a:extLst>
                  <a:ext uri="{FF2B5EF4-FFF2-40B4-BE49-F238E27FC236}">
                    <a16:creationId xmlns:a16="http://schemas.microsoft.com/office/drawing/2014/main" id="{10701C99-C53E-3236-D9F8-BF24120A093F}"/>
                  </a:ext>
                </a:extLst>
              </p:cNvPr>
              <p:cNvSpPr/>
              <p:nvPr/>
            </p:nvSpPr>
            <p:spPr>
              <a:xfrm>
                <a:off x="-6765417" y="1451344"/>
                <a:ext cx="130686"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nvGrpSpPr>
              <p:cNvPr id="20" name="Groep 122">
                <a:extLst>
                  <a:ext uri="{FF2B5EF4-FFF2-40B4-BE49-F238E27FC236}">
                    <a16:creationId xmlns:a16="http://schemas.microsoft.com/office/drawing/2014/main" id="{B26D7AA0-0FE2-839D-C5D7-C098E7BD5B17}"/>
                  </a:ext>
                </a:extLst>
              </p:cNvPr>
              <p:cNvGrpSpPr/>
              <p:nvPr/>
            </p:nvGrpSpPr>
            <p:grpSpPr>
              <a:xfrm>
                <a:off x="-6542221" y="1405496"/>
                <a:ext cx="60963" cy="103126"/>
                <a:chOff x="-6542221" y="1405496"/>
                <a:chExt cx="60963" cy="103126"/>
              </a:xfrm>
            </p:grpSpPr>
            <p:sp>
              <p:nvSpPr>
                <p:cNvPr id="21" name="Rechthoek 162">
                  <a:extLst>
                    <a:ext uri="{FF2B5EF4-FFF2-40B4-BE49-F238E27FC236}">
                      <a16:creationId xmlns:a16="http://schemas.microsoft.com/office/drawing/2014/main" id="{DFF58BB1-A363-6DCF-8888-A49958A3C4E3}"/>
                    </a:ext>
                  </a:extLst>
                </p:cNvPr>
                <p:cNvSpPr/>
                <p:nvPr/>
              </p:nvSpPr>
              <p:spPr>
                <a:xfrm>
                  <a:off x="-654222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2" name="Rechthoek 163">
                  <a:extLst>
                    <a:ext uri="{FF2B5EF4-FFF2-40B4-BE49-F238E27FC236}">
                      <a16:creationId xmlns:a16="http://schemas.microsoft.com/office/drawing/2014/main" id="{8169E443-6F43-F3C9-B9A3-B94D08C9E2EC}"/>
                    </a:ext>
                  </a:extLst>
                </p:cNvPr>
                <p:cNvSpPr/>
                <p:nvPr/>
              </p:nvSpPr>
              <p:spPr>
                <a:xfrm>
                  <a:off x="-654222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3" name="Rechthoek 164">
                  <a:extLst>
                    <a:ext uri="{FF2B5EF4-FFF2-40B4-BE49-F238E27FC236}">
                      <a16:creationId xmlns:a16="http://schemas.microsoft.com/office/drawing/2014/main" id="{6F4566BB-E75B-0463-11B7-0C1189040E8C}"/>
                    </a:ext>
                  </a:extLst>
                </p:cNvPr>
                <p:cNvSpPr/>
                <p:nvPr/>
              </p:nvSpPr>
              <p:spPr>
                <a:xfrm>
                  <a:off x="-654222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4" name="Rechthoek 165">
                  <a:extLst>
                    <a:ext uri="{FF2B5EF4-FFF2-40B4-BE49-F238E27FC236}">
                      <a16:creationId xmlns:a16="http://schemas.microsoft.com/office/drawing/2014/main" id="{32BB643D-0DF6-F934-4FC8-C6D70B36C60E}"/>
                    </a:ext>
                  </a:extLst>
                </p:cNvPr>
                <p:cNvSpPr/>
                <p:nvPr/>
              </p:nvSpPr>
              <p:spPr>
                <a:xfrm>
                  <a:off x="-654222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5" name="Rechthoek 166">
                  <a:extLst>
                    <a:ext uri="{FF2B5EF4-FFF2-40B4-BE49-F238E27FC236}">
                      <a16:creationId xmlns:a16="http://schemas.microsoft.com/office/drawing/2014/main" id="{E620F90A-74C5-150C-24EB-C22042028676}"/>
                    </a:ext>
                  </a:extLst>
                </p:cNvPr>
                <p:cNvSpPr/>
                <p:nvPr/>
              </p:nvSpPr>
              <p:spPr>
                <a:xfrm>
                  <a:off x="-654222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nvGrpSpPr>
              <p:cNvPr id="26" name="Groep 123">
                <a:extLst>
                  <a:ext uri="{FF2B5EF4-FFF2-40B4-BE49-F238E27FC236}">
                    <a16:creationId xmlns:a16="http://schemas.microsoft.com/office/drawing/2014/main" id="{71F202D0-D53C-515B-9F1C-221BDD7224EF}"/>
                  </a:ext>
                </a:extLst>
              </p:cNvPr>
              <p:cNvGrpSpPr/>
              <p:nvPr/>
            </p:nvGrpSpPr>
            <p:grpSpPr>
              <a:xfrm>
                <a:off x="-6471501" y="1405496"/>
                <a:ext cx="60963" cy="103126"/>
                <a:chOff x="-6471501" y="1405496"/>
                <a:chExt cx="60963" cy="103126"/>
              </a:xfrm>
            </p:grpSpPr>
            <p:sp>
              <p:nvSpPr>
                <p:cNvPr id="27" name="Rechthoek 157">
                  <a:extLst>
                    <a:ext uri="{FF2B5EF4-FFF2-40B4-BE49-F238E27FC236}">
                      <a16:creationId xmlns:a16="http://schemas.microsoft.com/office/drawing/2014/main" id="{7EAB3ADD-30D0-8DDF-B3A8-34C03E67855E}"/>
                    </a:ext>
                  </a:extLst>
                </p:cNvPr>
                <p:cNvSpPr/>
                <p:nvPr/>
              </p:nvSpPr>
              <p:spPr>
                <a:xfrm>
                  <a:off x="-6471501" y="1405496"/>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8" name="Rechthoek 158">
                  <a:extLst>
                    <a:ext uri="{FF2B5EF4-FFF2-40B4-BE49-F238E27FC236}">
                      <a16:creationId xmlns:a16="http://schemas.microsoft.com/office/drawing/2014/main" id="{5F4988A6-08DD-CF58-23F3-8DD939C055A4}"/>
                    </a:ext>
                  </a:extLst>
                </p:cNvPr>
                <p:cNvSpPr/>
                <p:nvPr/>
              </p:nvSpPr>
              <p:spPr>
                <a:xfrm>
                  <a:off x="-6471501" y="1428420"/>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29" name="Rechthoek 159">
                  <a:extLst>
                    <a:ext uri="{FF2B5EF4-FFF2-40B4-BE49-F238E27FC236}">
                      <a16:creationId xmlns:a16="http://schemas.microsoft.com/office/drawing/2014/main" id="{4EAEF648-EF59-6752-46EE-452A38C850DE}"/>
                    </a:ext>
                  </a:extLst>
                </p:cNvPr>
                <p:cNvSpPr/>
                <p:nvPr/>
              </p:nvSpPr>
              <p:spPr>
                <a:xfrm>
                  <a:off x="-6471501" y="1474268"/>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0" name="Rechthoek 160">
                  <a:extLst>
                    <a:ext uri="{FF2B5EF4-FFF2-40B4-BE49-F238E27FC236}">
                      <a16:creationId xmlns:a16="http://schemas.microsoft.com/office/drawing/2014/main" id="{990B05BA-5CBB-34EC-A896-EAFF91D6A3FD}"/>
                    </a:ext>
                  </a:extLst>
                </p:cNvPr>
                <p:cNvSpPr/>
                <p:nvPr/>
              </p:nvSpPr>
              <p:spPr>
                <a:xfrm>
                  <a:off x="-6471501" y="1497192"/>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1" name="Rechthoek 161">
                  <a:extLst>
                    <a:ext uri="{FF2B5EF4-FFF2-40B4-BE49-F238E27FC236}">
                      <a16:creationId xmlns:a16="http://schemas.microsoft.com/office/drawing/2014/main" id="{8E867A06-714E-1E80-FA39-837AB68573AF}"/>
                    </a:ext>
                  </a:extLst>
                </p:cNvPr>
                <p:cNvSpPr/>
                <p:nvPr/>
              </p:nvSpPr>
              <p:spPr>
                <a:xfrm>
                  <a:off x="-6471501" y="1451344"/>
                  <a:ext cx="60963" cy="11430"/>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sp>
            <p:nvSpPr>
              <p:cNvPr id="32" name="Afgeronde rechthoek 69">
                <a:extLst>
                  <a:ext uri="{FF2B5EF4-FFF2-40B4-BE49-F238E27FC236}">
                    <a16:creationId xmlns:a16="http://schemas.microsoft.com/office/drawing/2014/main" id="{5BDC2B11-65EA-1B64-FDBF-03884EF731FA}"/>
                  </a:ext>
                </a:extLst>
              </p:cNvPr>
              <p:cNvSpPr/>
              <p:nvPr/>
            </p:nvSpPr>
            <p:spPr>
              <a:xfrm>
                <a:off x="-5929207" y="1224948"/>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3" name="Rechthoek 125">
                <a:extLst>
                  <a:ext uri="{FF2B5EF4-FFF2-40B4-BE49-F238E27FC236}">
                    <a16:creationId xmlns:a16="http://schemas.microsoft.com/office/drawing/2014/main" id="{B86B72D8-F3EF-F67B-0B8C-FF24DDA8155A}"/>
                  </a:ext>
                </a:extLst>
              </p:cNvPr>
              <p:cNvSpPr/>
              <p:nvPr/>
            </p:nvSpPr>
            <p:spPr>
              <a:xfrm>
                <a:off x="-5849819" y="1306110"/>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4" name="Rechthoek 126">
                <a:extLst>
                  <a:ext uri="{FF2B5EF4-FFF2-40B4-BE49-F238E27FC236}">
                    <a16:creationId xmlns:a16="http://schemas.microsoft.com/office/drawing/2014/main" id="{3135373E-0B48-0719-5559-D2882ACD2A09}"/>
                  </a:ext>
                </a:extLst>
              </p:cNvPr>
              <p:cNvSpPr/>
              <p:nvPr/>
            </p:nvSpPr>
            <p:spPr>
              <a:xfrm>
                <a:off x="-5849819" y="141828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5" name="Rechthoek 127">
                <a:extLst>
                  <a:ext uri="{FF2B5EF4-FFF2-40B4-BE49-F238E27FC236}">
                    <a16:creationId xmlns:a16="http://schemas.microsoft.com/office/drawing/2014/main" id="{092D020C-FFB8-C80B-F2BF-21BEDCDEDA81}"/>
                  </a:ext>
                </a:extLst>
              </p:cNvPr>
              <p:cNvSpPr/>
              <p:nvPr/>
            </p:nvSpPr>
            <p:spPr>
              <a:xfrm>
                <a:off x="-5849819" y="1449049"/>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6" name="Rechthoek 128">
                <a:extLst>
                  <a:ext uri="{FF2B5EF4-FFF2-40B4-BE49-F238E27FC236}">
                    <a16:creationId xmlns:a16="http://schemas.microsoft.com/office/drawing/2014/main" id="{00F008D4-AED5-3F1F-6839-DF01859203B9}"/>
                  </a:ext>
                </a:extLst>
              </p:cNvPr>
              <p:cNvSpPr/>
              <p:nvPr/>
            </p:nvSpPr>
            <p:spPr>
              <a:xfrm>
                <a:off x="-5779593" y="1306110"/>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7" name="Rechthoek 129">
                <a:extLst>
                  <a:ext uri="{FF2B5EF4-FFF2-40B4-BE49-F238E27FC236}">
                    <a16:creationId xmlns:a16="http://schemas.microsoft.com/office/drawing/2014/main" id="{2FB242B2-D5D1-06C1-A659-14AA7C847A1C}"/>
                  </a:ext>
                </a:extLst>
              </p:cNvPr>
              <p:cNvSpPr/>
              <p:nvPr/>
            </p:nvSpPr>
            <p:spPr>
              <a:xfrm>
                <a:off x="-5779593" y="1418289"/>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8" name="Rechthoek 130">
                <a:extLst>
                  <a:ext uri="{FF2B5EF4-FFF2-40B4-BE49-F238E27FC236}">
                    <a16:creationId xmlns:a16="http://schemas.microsoft.com/office/drawing/2014/main" id="{7CA426D3-67AC-91CA-1920-4B41A3538580}"/>
                  </a:ext>
                </a:extLst>
              </p:cNvPr>
              <p:cNvSpPr/>
              <p:nvPr/>
            </p:nvSpPr>
            <p:spPr>
              <a:xfrm>
                <a:off x="-5779593" y="1449049"/>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39" name="Rechthoek 131">
                <a:extLst>
                  <a:ext uri="{FF2B5EF4-FFF2-40B4-BE49-F238E27FC236}">
                    <a16:creationId xmlns:a16="http://schemas.microsoft.com/office/drawing/2014/main" id="{118810D6-71A2-5A7C-D805-EBFF227115B0}"/>
                  </a:ext>
                </a:extLst>
              </p:cNvPr>
              <p:cNvSpPr/>
              <p:nvPr/>
            </p:nvSpPr>
            <p:spPr>
              <a:xfrm>
                <a:off x="-5779593" y="1342732"/>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0" name="Rechthoek 132">
                <a:extLst>
                  <a:ext uri="{FF2B5EF4-FFF2-40B4-BE49-F238E27FC236}">
                    <a16:creationId xmlns:a16="http://schemas.microsoft.com/office/drawing/2014/main" id="{82C62F88-8A0B-7743-BC3A-C258E0AD3C0E}"/>
                  </a:ext>
                </a:extLst>
              </p:cNvPr>
              <p:cNvSpPr/>
              <p:nvPr/>
            </p:nvSpPr>
            <p:spPr>
              <a:xfrm>
                <a:off x="-5779593" y="1381411"/>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1" name="Rechthoek 133">
                <a:extLst>
                  <a:ext uri="{FF2B5EF4-FFF2-40B4-BE49-F238E27FC236}">
                    <a16:creationId xmlns:a16="http://schemas.microsoft.com/office/drawing/2014/main" id="{1D7FEF1B-EBE5-8F0C-7590-CB22D0EBD424}"/>
                  </a:ext>
                </a:extLst>
              </p:cNvPr>
              <p:cNvSpPr/>
              <p:nvPr/>
            </p:nvSpPr>
            <p:spPr>
              <a:xfrm>
                <a:off x="-5779593" y="128016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2" name="Rechthoek 134">
                <a:extLst>
                  <a:ext uri="{FF2B5EF4-FFF2-40B4-BE49-F238E27FC236}">
                    <a16:creationId xmlns:a16="http://schemas.microsoft.com/office/drawing/2014/main" id="{4C8D723D-57BB-5DB6-D680-5030F93BF75C}"/>
                  </a:ext>
                </a:extLst>
              </p:cNvPr>
              <p:cNvSpPr/>
              <p:nvPr/>
            </p:nvSpPr>
            <p:spPr>
              <a:xfrm>
                <a:off x="-5779593" y="1476655"/>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43" name="Vrije vorm 81">
                <a:extLst>
                  <a:ext uri="{FF2B5EF4-FFF2-40B4-BE49-F238E27FC236}">
                    <a16:creationId xmlns:a16="http://schemas.microsoft.com/office/drawing/2014/main" id="{24B1646F-CED8-3B04-D4A8-C99B475AFDC1}"/>
                  </a:ext>
                </a:extLst>
              </p:cNvPr>
              <p:cNvSpPr/>
              <p:nvPr/>
            </p:nvSpPr>
            <p:spPr>
              <a:xfrm>
                <a:off x="-5876126" y="1337008"/>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cxnSp>
            <p:nvCxnSpPr>
              <p:cNvPr id="44" name="Rechte verbindingslijn 136">
                <a:extLst>
                  <a:ext uri="{FF2B5EF4-FFF2-40B4-BE49-F238E27FC236}">
                    <a16:creationId xmlns:a16="http://schemas.microsoft.com/office/drawing/2014/main" id="{2BC44A14-B3E5-0D75-0150-48103D377D43}"/>
                  </a:ext>
                </a:extLst>
              </p:cNvPr>
              <p:cNvCxnSpPr>
                <a:stCxn id="14" idx="2"/>
                <a:endCxn id="32" idx="3"/>
              </p:cNvCxnSpPr>
              <p:nvPr/>
            </p:nvCxnSpPr>
            <p:spPr>
              <a:xfrm>
                <a:off x="-6708400" y="1319222"/>
                <a:ext cx="779193" cy="67762"/>
              </a:xfrm>
              <a:prstGeom prst="straightConnector1">
                <a:avLst/>
              </a:prstGeom>
              <a:noFill/>
              <a:ln w="9528" cap="flat">
                <a:solidFill>
                  <a:srgbClr val="FFEB00"/>
                </a:solidFill>
                <a:prstDash val="solid"/>
                <a:headEnd type="arrow"/>
              </a:ln>
            </p:spPr>
          </p:cxnSp>
          <p:cxnSp>
            <p:nvCxnSpPr>
              <p:cNvPr id="45" name="Rechte verbindingslijn 137">
                <a:extLst>
                  <a:ext uri="{FF2B5EF4-FFF2-40B4-BE49-F238E27FC236}">
                    <a16:creationId xmlns:a16="http://schemas.microsoft.com/office/drawing/2014/main" id="{4086A408-4665-71A7-7F4F-47A48913CA55}"/>
                  </a:ext>
                </a:extLst>
              </p:cNvPr>
              <p:cNvCxnSpPr>
                <a:stCxn id="13" idx="3"/>
              </p:cNvCxnSpPr>
              <p:nvPr/>
            </p:nvCxnSpPr>
            <p:spPr>
              <a:xfrm flipV="1">
                <a:off x="-6378973" y="937726"/>
                <a:ext cx="449766" cy="274265"/>
              </a:xfrm>
              <a:prstGeom prst="straightConnector1">
                <a:avLst/>
              </a:prstGeom>
              <a:noFill/>
              <a:ln w="9528" cap="flat">
                <a:solidFill>
                  <a:srgbClr val="FFEB00"/>
                </a:solidFill>
                <a:prstDash val="solid"/>
                <a:headEnd type="arrow"/>
              </a:ln>
            </p:spPr>
          </p:cxnSp>
          <p:sp>
            <p:nvSpPr>
              <p:cNvPr id="46" name="Textfield placeholder">
                <a:extLst>
                  <a:ext uri="{FF2B5EF4-FFF2-40B4-BE49-F238E27FC236}">
                    <a16:creationId xmlns:a16="http://schemas.microsoft.com/office/drawing/2014/main" id="{05E96BE3-37AF-A5D5-200E-054E73BB5410}"/>
                  </a:ext>
                </a:extLst>
              </p:cNvPr>
              <p:cNvSpPr txBox="1"/>
              <p:nvPr/>
            </p:nvSpPr>
            <p:spPr>
              <a:xfrm>
                <a:off x="-5322329" y="753026"/>
                <a:ext cx="1233013"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omhoog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up</a:t>
                </a:r>
              </a:p>
            </p:txBody>
          </p:sp>
          <p:sp>
            <p:nvSpPr>
              <p:cNvPr id="47" name="Textfield placeholder">
                <a:extLst>
                  <a:ext uri="{FF2B5EF4-FFF2-40B4-BE49-F238E27FC236}">
                    <a16:creationId xmlns:a16="http://schemas.microsoft.com/office/drawing/2014/main" id="{52B9E912-1DDA-D89F-7E18-5182E4FB7A44}"/>
                  </a:ext>
                </a:extLst>
              </p:cNvPr>
              <p:cNvSpPr txBox="1"/>
              <p:nvPr/>
            </p:nvSpPr>
            <p:spPr>
              <a:xfrm>
                <a:off x="-5322329" y="1180581"/>
                <a:ext cx="1070222" cy="427701"/>
              </a:xfrm>
              <a:prstGeom prst="rect">
                <a:avLst/>
              </a:prstGeom>
              <a:noFill/>
              <a:ln>
                <a:noFill/>
              </a:ln>
            </p:spPr>
            <p:txBody>
              <a:bodyPr vert="horz" wrap="square" lIns="0" tIns="0" rIns="0" bIns="0" anchor="ctr" anchorCtr="0" compatLnSpc="1">
                <a:noAutofit/>
              </a:bodyPr>
              <a:lstStyle/>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000000"/>
                    </a:solidFill>
                    <a:uFillTx/>
                    <a:latin typeface="Calibri" pitchFamily="34"/>
                    <a:cs typeface="Segoe UI Light" pitchFamily="34"/>
                  </a:rPr>
                  <a:t>Niveau omlaag</a:t>
                </a:r>
              </a:p>
              <a:p>
                <a:pPr marL="0" marR="0" lvl="0" indent="0" algn="l" defTabSz="108699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1200" cap="none" spc="0" baseline="0">
                    <a:solidFill>
                      <a:srgbClr val="7F7F7F"/>
                    </a:solidFill>
                    <a:uFillTx/>
                    <a:latin typeface="Calibri" pitchFamily="34"/>
                    <a:cs typeface="Segoe UI Light" pitchFamily="34"/>
                  </a:rPr>
                  <a:t>Level down</a:t>
                </a:r>
              </a:p>
            </p:txBody>
          </p:sp>
          <p:sp>
            <p:nvSpPr>
              <p:cNvPr id="48" name="Textfield placeholder">
                <a:extLst>
                  <a:ext uri="{FF2B5EF4-FFF2-40B4-BE49-F238E27FC236}">
                    <a16:creationId xmlns:a16="http://schemas.microsoft.com/office/drawing/2014/main" id="{219909D8-77CC-F39B-6662-1626CDFCD97B}"/>
                  </a:ext>
                </a:extLst>
              </p:cNvPr>
              <p:cNvSpPr txBox="1"/>
              <p:nvPr/>
            </p:nvSpPr>
            <p:spPr>
              <a:xfrm>
                <a:off x="-6837453" y="2612129"/>
                <a:ext cx="3192490" cy="259680"/>
              </a:xfrm>
              <a:prstGeom prst="rect">
                <a:avLst/>
              </a:prstGeom>
              <a:noFill/>
              <a:ln>
                <a:noFill/>
              </a:ln>
            </p:spPr>
            <p:txBody>
              <a:bodyPr vert="horz" wrap="square" lIns="0" tIns="0" rIns="0" bIns="0" anchor="ctr" anchorCtr="0" compatLnSpc="1">
                <a:noAutofit/>
              </a:bodyPr>
              <a:lstStyle/>
              <a:p>
                <a:pPr marL="863998" marR="0" lvl="2" indent="-287999" algn="l" defTabSz="914400" rtl="0" fontAlgn="auto" hangingPunct="1">
                  <a:lnSpc>
                    <a:spcPct val="90000"/>
                  </a:lnSpc>
                  <a:spcBef>
                    <a:spcPts val="300"/>
                  </a:spcBef>
                  <a:spcAft>
                    <a:spcPts val="0"/>
                  </a:spcAft>
                  <a:buSzPct val="85000"/>
                  <a:buFont typeface="FlandersArtSans-Regular" pitchFamily="50"/>
                  <a:buChar char="⁄"/>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FlandersArtSans-Regular" pitchFamily="2"/>
                  </a:rPr>
                  <a:t>Derde niveau (20pt)</a:t>
                </a:r>
              </a:p>
            </p:txBody>
          </p:sp>
          <p:sp>
            <p:nvSpPr>
              <p:cNvPr id="49" name="Afgeronde rechthoek 67">
                <a:extLst>
                  <a:ext uri="{FF2B5EF4-FFF2-40B4-BE49-F238E27FC236}">
                    <a16:creationId xmlns:a16="http://schemas.microsoft.com/office/drawing/2014/main" id="{41408F29-E94D-C28B-4343-A57893EBA70E}"/>
                  </a:ext>
                </a:extLst>
              </p:cNvPr>
              <p:cNvSpPr/>
              <p:nvPr/>
            </p:nvSpPr>
            <p:spPr>
              <a:xfrm>
                <a:off x="-6835990" y="697988"/>
                <a:ext cx="513773" cy="333499"/>
              </a:xfrm>
              <a:custGeom>
                <a:avLst>
                  <a:gd name="f0" fmla="val 163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FEC8F"/>
                  </a:gs>
                  <a:gs pos="100000">
                    <a:srgbClr val="FFFFFF"/>
                  </a:gs>
                </a:gsLst>
                <a:lin ang="5400000"/>
              </a:gra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FFFFFF"/>
                  </a:solidFill>
                  <a:uFillTx/>
                  <a:latin typeface="Calibri" pitchFamily="34"/>
                </a:endParaRPr>
              </a:p>
            </p:txBody>
          </p:sp>
          <p:sp>
            <p:nvSpPr>
              <p:cNvPr id="50" name="Vrije vorm 68">
                <a:extLst>
                  <a:ext uri="{FF2B5EF4-FFF2-40B4-BE49-F238E27FC236}">
                    <a16:creationId xmlns:a16="http://schemas.microsoft.com/office/drawing/2014/main" id="{E9354999-DD55-44C4-4589-C5BAC3491F20}"/>
                  </a:ext>
                </a:extLst>
              </p:cNvPr>
              <p:cNvSpPr/>
              <p:nvPr/>
            </p:nvSpPr>
            <p:spPr>
              <a:xfrm>
                <a:off x="-6842062" y="739420"/>
                <a:ext cx="519836" cy="296997"/>
              </a:xfrm>
              <a:custGeom>
                <a:avLst/>
                <a:gdLst>
                  <a:gd name="f0" fmla="val 10800000"/>
                  <a:gd name="f1" fmla="val 5400000"/>
                  <a:gd name="f2" fmla="val 180"/>
                  <a:gd name="f3" fmla="val w"/>
                  <a:gd name="f4" fmla="val h"/>
                  <a:gd name="f5" fmla="val 0"/>
                  <a:gd name="f6" fmla="val 528695"/>
                  <a:gd name="f7" fmla="val 302059"/>
                  <a:gd name="f8" fmla="val 55524"/>
                  <a:gd name="f9" fmla="val 455496"/>
                  <a:gd name="f10" fmla="val 466381"/>
                  <a:gd name="f11" fmla="val 475205"/>
                  <a:gd name="f12" fmla="val 8824"/>
                  <a:gd name="f13" fmla="val 19709"/>
                  <a:gd name="f14" fmla="val 230056"/>
                  <a:gd name="f15" fmla="val 516694"/>
                  <a:gd name="f16" fmla="val 523322"/>
                  <a:gd name="f17" fmla="val 235429"/>
                  <a:gd name="f18" fmla="val 242057"/>
                  <a:gd name="f19" fmla="val 290058"/>
                  <a:gd name="f20" fmla="val 296686"/>
                  <a:gd name="f21" fmla="val 12001"/>
                  <a:gd name="f22" fmla="val 5373"/>
                  <a:gd name="f23" fmla="val 35815"/>
                  <a:gd name="f24" fmla="val 44639"/>
                  <a:gd name="f25" fmla="+- 0 0 -90"/>
                  <a:gd name="f26" fmla="*/ f3 1 528695"/>
                  <a:gd name="f27" fmla="*/ f4 1 302059"/>
                  <a:gd name="f28" fmla="val f5"/>
                  <a:gd name="f29" fmla="val f6"/>
                  <a:gd name="f30" fmla="val f7"/>
                  <a:gd name="f31" fmla="*/ f25 f0 1"/>
                  <a:gd name="f32" fmla="+- f30 0 f28"/>
                  <a:gd name="f33" fmla="+- f29 0 f28"/>
                  <a:gd name="f34" fmla="*/ f31 1 f2"/>
                  <a:gd name="f35" fmla="*/ f33 1 528695"/>
                  <a:gd name="f36" fmla="*/ f32 1 302059"/>
                  <a:gd name="f37" fmla="*/ 55524 f33 1"/>
                  <a:gd name="f38" fmla="*/ 0 f32 1"/>
                  <a:gd name="f39" fmla="*/ 455496 f33 1"/>
                  <a:gd name="f40" fmla="*/ 475205 f33 1"/>
                  <a:gd name="f41" fmla="*/ 19709 f32 1"/>
                  <a:gd name="f42" fmla="*/ 230056 f32 1"/>
                  <a:gd name="f43" fmla="*/ 516694 f33 1"/>
                  <a:gd name="f44" fmla="*/ 528695 f33 1"/>
                  <a:gd name="f45" fmla="*/ 242057 f32 1"/>
                  <a:gd name="f46" fmla="*/ 290058 f32 1"/>
                  <a:gd name="f47" fmla="*/ 302059 f32 1"/>
                  <a:gd name="f48" fmla="*/ 12001 f33 1"/>
                  <a:gd name="f49" fmla="*/ 0 f33 1"/>
                  <a:gd name="f50" fmla="*/ 35815 f33 1"/>
                  <a:gd name="f51" fmla="+- f34 0 f1"/>
                  <a:gd name="f52" fmla="*/ f37 1 528695"/>
                  <a:gd name="f53" fmla="*/ f38 1 302059"/>
                  <a:gd name="f54" fmla="*/ f39 1 528695"/>
                  <a:gd name="f55" fmla="*/ f40 1 528695"/>
                  <a:gd name="f56" fmla="*/ f41 1 302059"/>
                  <a:gd name="f57" fmla="*/ f42 1 302059"/>
                  <a:gd name="f58" fmla="*/ f43 1 528695"/>
                  <a:gd name="f59" fmla="*/ f44 1 528695"/>
                  <a:gd name="f60" fmla="*/ f45 1 302059"/>
                  <a:gd name="f61" fmla="*/ f46 1 302059"/>
                  <a:gd name="f62" fmla="*/ f47 1 302059"/>
                  <a:gd name="f63" fmla="*/ f48 1 528695"/>
                  <a:gd name="f64" fmla="*/ f49 1 528695"/>
                  <a:gd name="f65" fmla="*/ f50 1 528695"/>
                  <a:gd name="f66" fmla="*/ f28 1 f35"/>
                  <a:gd name="f67" fmla="*/ f29 1 f35"/>
                  <a:gd name="f68" fmla="*/ f28 1 f36"/>
                  <a:gd name="f69" fmla="*/ f30 1 f36"/>
                  <a:gd name="f70" fmla="*/ f52 1 f35"/>
                  <a:gd name="f71" fmla="*/ f53 1 f36"/>
                  <a:gd name="f72" fmla="*/ f54 1 f35"/>
                  <a:gd name="f73" fmla="*/ f55 1 f35"/>
                  <a:gd name="f74" fmla="*/ f56 1 f36"/>
                  <a:gd name="f75" fmla="*/ f57 1 f36"/>
                  <a:gd name="f76" fmla="*/ f58 1 f35"/>
                  <a:gd name="f77" fmla="*/ f59 1 f35"/>
                  <a:gd name="f78" fmla="*/ f60 1 f36"/>
                  <a:gd name="f79" fmla="*/ f61 1 f36"/>
                  <a:gd name="f80" fmla="*/ f62 1 f36"/>
                  <a:gd name="f81" fmla="*/ f63 1 f35"/>
                  <a:gd name="f82" fmla="*/ f64 1 f35"/>
                  <a:gd name="f83" fmla="*/ f65 1 f35"/>
                  <a:gd name="f84" fmla="*/ f66 f26 1"/>
                  <a:gd name="f85" fmla="*/ f67 f26 1"/>
                  <a:gd name="f86" fmla="*/ f69 f27 1"/>
                  <a:gd name="f87" fmla="*/ f68 f27 1"/>
                  <a:gd name="f88" fmla="*/ f70 f26 1"/>
                  <a:gd name="f89" fmla="*/ f71 f27 1"/>
                  <a:gd name="f90" fmla="*/ f72 f26 1"/>
                  <a:gd name="f91" fmla="*/ f73 f26 1"/>
                  <a:gd name="f92" fmla="*/ f74 f27 1"/>
                  <a:gd name="f93" fmla="*/ f75 f27 1"/>
                  <a:gd name="f94" fmla="*/ f76 f26 1"/>
                  <a:gd name="f95" fmla="*/ f77 f26 1"/>
                  <a:gd name="f96" fmla="*/ f78 f27 1"/>
                  <a:gd name="f97" fmla="*/ f79 f27 1"/>
                  <a:gd name="f98" fmla="*/ f80 f27 1"/>
                  <a:gd name="f99" fmla="*/ f81 f26 1"/>
                  <a:gd name="f100" fmla="*/ f82 f26 1"/>
                  <a:gd name="f101" fmla="*/ f83 f26 1"/>
                </a:gdLst>
                <a:ahLst/>
                <a:cxnLst>
                  <a:cxn ang="3cd4">
                    <a:pos x="hc" y="t"/>
                  </a:cxn>
                  <a:cxn ang="0">
                    <a:pos x="r" y="vc"/>
                  </a:cxn>
                  <a:cxn ang="cd4">
                    <a:pos x="hc" y="b"/>
                  </a:cxn>
                  <a:cxn ang="cd2">
                    <a:pos x="l" y="vc"/>
                  </a:cxn>
                  <a:cxn ang="f51">
                    <a:pos x="f88" y="f89"/>
                  </a:cxn>
                  <a:cxn ang="f51">
                    <a:pos x="f90" y="f89"/>
                  </a:cxn>
                  <a:cxn ang="f51">
                    <a:pos x="f91" y="f92"/>
                  </a:cxn>
                  <a:cxn ang="f51">
                    <a:pos x="f91" y="f93"/>
                  </a:cxn>
                  <a:cxn ang="f51">
                    <a:pos x="f94" y="f93"/>
                  </a:cxn>
                  <a:cxn ang="f51">
                    <a:pos x="f95" y="f96"/>
                  </a:cxn>
                  <a:cxn ang="f51">
                    <a:pos x="f95" y="f97"/>
                  </a:cxn>
                  <a:cxn ang="f51">
                    <a:pos x="f94" y="f98"/>
                  </a:cxn>
                  <a:cxn ang="f51">
                    <a:pos x="f99" y="f98"/>
                  </a:cxn>
                  <a:cxn ang="f51">
                    <a:pos x="f100" y="f97"/>
                  </a:cxn>
                  <a:cxn ang="f51">
                    <a:pos x="f100" y="f96"/>
                  </a:cxn>
                  <a:cxn ang="f51">
                    <a:pos x="f99" y="f93"/>
                  </a:cxn>
                  <a:cxn ang="f51">
                    <a:pos x="f101" y="f93"/>
                  </a:cxn>
                  <a:cxn ang="f51">
                    <a:pos x="f101" y="f92"/>
                  </a:cxn>
                  <a:cxn ang="f51">
                    <a:pos x="f88" y="f89"/>
                  </a:cxn>
                </a:cxnLst>
                <a:rect l="f84" t="f87" r="f85" b="f86"/>
                <a:pathLst>
                  <a:path w="528695" h="302059">
                    <a:moveTo>
                      <a:pt x="f8" y="f5"/>
                    </a:moveTo>
                    <a:lnTo>
                      <a:pt x="f9" y="f5"/>
                    </a:lnTo>
                    <a:cubicBezTo>
                      <a:pt x="f10" y="f5"/>
                      <a:pt x="f11" y="f12"/>
                      <a:pt x="f11" y="f13"/>
                    </a:cubicBezTo>
                    <a:lnTo>
                      <a:pt x="f11" y="f14"/>
                    </a:lnTo>
                    <a:lnTo>
                      <a:pt x="f15" y="f14"/>
                    </a:lnTo>
                    <a:cubicBezTo>
                      <a:pt x="f16" y="f14"/>
                      <a:pt x="f6" y="f17"/>
                      <a:pt x="f6" y="f18"/>
                    </a:cubicBezTo>
                    <a:lnTo>
                      <a:pt x="f6" y="f19"/>
                    </a:lnTo>
                    <a:cubicBezTo>
                      <a:pt x="f6" y="f20"/>
                      <a:pt x="f16" y="f7"/>
                      <a:pt x="f15" y="f7"/>
                    </a:cubicBezTo>
                    <a:lnTo>
                      <a:pt x="f21" y="f7"/>
                    </a:lnTo>
                    <a:cubicBezTo>
                      <a:pt x="f22" y="f7"/>
                      <a:pt x="f5" y="f20"/>
                      <a:pt x="f5" y="f19"/>
                    </a:cubicBezTo>
                    <a:lnTo>
                      <a:pt x="f5" y="f18"/>
                    </a:lnTo>
                    <a:cubicBezTo>
                      <a:pt x="f5" y="f17"/>
                      <a:pt x="f22" y="f14"/>
                      <a:pt x="f21" y="f14"/>
                    </a:cubicBezTo>
                    <a:lnTo>
                      <a:pt x="f23" y="f14"/>
                    </a:lnTo>
                    <a:lnTo>
                      <a:pt x="f23" y="f13"/>
                    </a:lnTo>
                    <a:cubicBezTo>
                      <a:pt x="f23" y="f12"/>
                      <a:pt x="f24" y="f5"/>
                      <a:pt x="f8" y="f5"/>
                    </a:cubicBezTo>
                    <a:close/>
                  </a:path>
                </a:pathLst>
              </a:custGeom>
              <a:solidFill>
                <a:srgbClr val="F2F2F2"/>
              </a:solidFill>
              <a:ln w="9528" cap="flat">
                <a:solidFill>
                  <a:srgbClr val="8C9C87"/>
                </a:solidFill>
                <a:prstDash val="solid"/>
              </a:ln>
            </p:spPr>
            <p:txBody>
              <a:bodyPr vert="horz" wrap="square" lIns="107999" tIns="35999" rIns="107999" bIns="107999"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800" b="0" i="0" u="none" strike="noStrike" kern="1200" cap="none" spc="0" baseline="0">
                    <a:solidFill>
                      <a:srgbClr val="000000"/>
                    </a:solidFill>
                    <a:uFillTx/>
                    <a:latin typeface="Calibri" pitchFamily="34"/>
                  </a:rPr>
                  <a:t>Start</a:t>
                </a:r>
              </a:p>
            </p:txBody>
          </p:sp>
          <p:cxnSp>
            <p:nvCxnSpPr>
              <p:cNvPr id="51" name="Rechte verbindingslijn 143">
                <a:extLst>
                  <a:ext uri="{FF2B5EF4-FFF2-40B4-BE49-F238E27FC236}">
                    <a16:creationId xmlns:a16="http://schemas.microsoft.com/office/drawing/2014/main" id="{C32B9164-5121-DF36-B3FC-A01D8473762F}"/>
                  </a:ext>
                </a:extLst>
              </p:cNvPr>
              <p:cNvCxnSpPr/>
              <p:nvPr/>
            </p:nvCxnSpPr>
            <p:spPr>
              <a:xfrm>
                <a:off x="-6837453" y="592156"/>
                <a:ext cx="3274796" cy="0"/>
              </a:xfrm>
              <a:prstGeom prst="straightConnector1">
                <a:avLst/>
              </a:prstGeom>
              <a:noFill/>
              <a:ln w="9528" cap="flat">
                <a:solidFill>
                  <a:srgbClr val="FFEB00"/>
                </a:solidFill>
                <a:prstDash val="solid"/>
              </a:ln>
            </p:spPr>
          </p:cxnSp>
          <p:grpSp>
            <p:nvGrpSpPr>
              <p:cNvPr id="52" name="Groep 144">
                <a:extLst>
                  <a:ext uri="{FF2B5EF4-FFF2-40B4-BE49-F238E27FC236}">
                    <a16:creationId xmlns:a16="http://schemas.microsoft.com/office/drawing/2014/main" id="{B038744A-B805-7D85-21EE-7AFEE1561287}"/>
                  </a:ext>
                </a:extLst>
              </p:cNvPr>
              <p:cNvGrpSpPr/>
              <p:nvPr/>
            </p:nvGrpSpPr>
            <p:grpSpPr>
              <a:xfrm>
                <a:off x="-5929207" y="827522"/>
                <a:ext cx="313474" cy="324072"/>
                <a:chOff x="-5929207" y="827522"/>
                <a:chExt cx="313474" cy="324072"/>
              </a:xfrm>
            </p:grpSpPr>
            <p:sp>
              <p:nvSpPr>
                <p:cNvPr id="53" name="Afgeronde rechthoek 69">
                  <a:extLst>
                    <a:ext uri="{FF2B5EF4-FFF2-40B4-BE49-F238E27FC236}">
                      <a16:creationId xmlns:a16="http://schemas.microsoft.com/office/drawing/2014/main" id="{DAB9F279-192F-6B41-B573-F53B7D7E183A}"/>
                    </a:ext>
                  </a:extLst>
                </p:cNvPr>
                <p:cNvSpPr/>
                <p:nvPr/>
              </p:nvSpPr>
              <p:spPr>
                <a:xfrm flipH="1">
                  <a:off x="-5929207" y="827522"/>
                  <a:ext cx="313474" cy="324072"/>
                </a:xfrm>
                <a:custGeom>
                  <a:avLst>
                    <a:gd name="f0" fmla="val 236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EB00"/>
                  </a:solid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4" name="Rechthoek 146">
                  <a:extLst>
                    <a:ext uri="{FF2B5EF4-FFF2-40B4-BE49-F238E27FC236}">
                      <a16:creationId xmlns:a16="http://schemas.microsoft.com/office/drawing/2014/main" id="{1D0D7D6A-9131-1E13-CBD1-BFB55900BB57}"/>
                    </a:ext>
                  </a:extLst>
                </p:cNvPr>
                <p:cNvSpPr/>
                <p:nvPr/>
              </p:nvSpPr>
              <p:spPr>
                <a:xfrm flipH="1">
                  <a:off x="-5745010" y="908685"/>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5" name="Rechthoek 147">
                  <a:extLst>
                    <a:ext uri="{FF2B5EF4-FFF2-40B4-BE49-F238E27FC236}">
                      <a16:creationId xmlns:a16="http://schemas.microsoft.com/office/drawing/2014/main" id="{1D108498-E91B-EFF8-63F2-A50096946857}"/>
                    </a:ext>
                  </a:extLst>
                </p:cNvPr>
                <p:cNvSpPr/>
                <p:nvPr/>
              </p:nvSpPr>
              <p:spPr>
                <a:xfrm flipH="1">
                  <a:off x="-5745010" y="1020863"/>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6" name="Rechthoek 148">
                  <a:extLst>
                    <a:ext uri="{FF2B5EF4-FFF2-40B4-BE49-F238E27FC236}">
                      <a16:creationId xmlns:a16="http://schemas.microsoft.com/office/drawing/2014/main" id="{57DBCCC7-9D91-A5E7-35AD-0EC82A830297}"/>
                    </a:ext>
                  </a:extLst>
                </p:cNvPr>
                <p:cNvSpPr/>
                <p:nvPr/>
              </p:nvSpPr>
              <p:spPr>
                <a:xfrm flipH="1">
                  <a:off x="-5745010" y="1051624"/>
                  <a:ext cx="4988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7" name="Rechthoek 149">
                  <a:extLst>
                    <a:ext uri="{FF2B5EF4-FFF2-40B4-BE49-F238E27FC236}">
                      <a16:creationId xmlns:a16="http://schemas.microsoft.com/office/drawing/2014/main" id="{15FFBB5F-8427-BC6B-EB83-1C148FBD1E31}"/>
                    </a:ext>
                  </a:extLst>
                </p:cNvPr>
                <p:cNvSpPr/>
                <p:nvPr/>
              </p:nvSpPr>
              <p:spPr>
                <a:xfrm flipH="1">
                  <a:off x="-5876126" y="908685"/>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8" name="Rechthoek 150">
                  <a:extLst>
                    <a:ext uri="{FF2B5EF4-FFF2-40B4-BE49-F238E27FC236}">
                      <a16:creationId xmlns:a16="http://schemas.microsoft.com/office/drawing/2014/main" id="{D0B4A613-F413-BCD4-8CE1-786803B04528}"/>
                    </a:ext>
                  </a:extLst>
                </p:cNvPr>
                <p:cNvSpPr/>
                <p:nvPr/>
              </p:nvSpPr>
              <p:spPr>
                <a:xfrm flipH="1">
                  <a:off x="-5876126" y="1020863"/>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59" name="Rechthoek 151">
                  <a:extLst>
                    <a:ext uri="{FF2B5EF4-FFF2-40B4-BE49-F238E27FC236}">
                      <a16:creationId xmlns:a16="http://schemas.microsoft.com/office/drawing/2014/main" id="{E727C044-5B79-61FC-8154-DDA9D13D07BB}"/>
                    </a:ext>
                  </a:extLst>
                </p:cNvPr>
                <p:cNvSpPr/>
                <p:nvPr/>
              </p:nvSpPr>
              <p:spPr>
                <a:xfrm flipH="1">
                  <a:off x="-5784732" y="1051624"/>
                  <a:ext cx="19385"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0" name="Rechthoek 152">
                  <a:extLst>
                    <a:ext uri="{FF2B5EF4-FFF2-40B4-BE49-F238E27FC236}">
                      <a16:creationId xmlns:a16="http://schemas.microsoft.com/office/drawing/2014/main" id="{2222B657-6B16-3588-D2A3-32A7E6B3AAE3}"/>
                    </a:ext>
                  </a:extLst>
                </p:cNvPr>
                <p:cNvSpPr/>
                <p:nvPr/>
              </p:nvSpPr>
              <p:spPr>
                <a:xfrm flipH="1">
                  <a:off x="-5876126" y="945306"/>
                  <a:ext cx="110779"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1" name="Rechthoek 153">
                  <a:extLst>
                    <a:ext uri="{FF2B5EF4-FFF2-40B4-BE49-F238E27FC236}">
                      <a16:creationId xmlns:a16="http://schemas.microsoft.com/office/drawing/2014/main" id="{09894FA2-0D54-831D-61EB-FF28082D68CB}"/>
                    </a:ext>
                  </a:extLst>
                </p:cNvPr>
                <p:cNvSpPr/>
                <p:nvPr/>
              </p:nvSpPr>
              <p:spPr>
                <a:xfrm flipH="1">
                  <a:off x="-5831467" y="983985"/>
                  <a:ext cx="66120" cy="22841"/>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2" name="Rechthoek 154">
                  <a:extLst>
                    <a:ext uri="{FF2B5EF4-FFF2-40B4-BE49-F238E27FC236}">
                      <a16:creationId xmlns:a16="http://schemas.microsoft.com/office/drawing/2014/main" id="{85674E1A-6218-9CE5-1643-2E598AA69A62}"/>
                    </a:ext>
                  </a:extLst>
                </p:cNvPr>
                <p:cNvSpPr/>
                <p:nvPr/>
              </p:nvSpPr>
              <p:spPr>
                <a:xfrm flipH="1">
                  <a:off x="-5775039" y="882734"/>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3" name="Rechthoek 155">
                  <a:extLst>
                    <a:ext uri="{FF2B5EF4-FFF2-40B4-BE49-F238E27FC236}">
                      <a16:creationId xmlns:a16="http://schemas.microsoft.com/office/drawing/2014/main" id="{5B554049-0B57-2A5C-96EA-094AEBA82CED}"/>
                    </a:ext>
                  </a:extLst>
                </p:cNvPr>
                <p:cNvSpPr/>
                <p:nvPr/>
              </p:nvSpPr>
              <p:spPr>
                <a:xfrm flipH="1">
                  <a:off x="-5775039" y="1079220"/>
                  <a:ext cx="9692" cy="17163"/>
                </a:xfrm>
                <a:prstGeom prst="rect">
                  <a:avLst/>
                </a:prstGeom>
                <a:solidFill>
                  <a:srgbClr val="000000"/>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sp>
              <p:nvSpPr>
                <p:cNvPr id="64" name="Vrije vorm 81">
                  <a:extLst>
                    <a:ext uri="{FF2B5EF4-FFF2-40B4-BE49-F238E27FC236}">
                      <a16:creationId xmlns:a16="http://schemas.microsoft.com/office/drawing/2014/main" id="{5A37BDF6-5602-703B-F5B8-16F7D009EBE2}"/>
                    </a:ext>
                  </a:extLst>
                </p:cNvPr>
                <p:cNvSpPr/>
                <p:nvPr/>
              </p:nvSpPr>
              <p:spPr>
                <a:xfrm flipH="1">
                  <a:off x="-5751896" y="939573"/>
                  <a:ext cx="83091" cy="66074"/>
                </a:xfrm>
                <a:custGeom>
                  <a:avLst/>
                  <a:gdLst>
                    <a:gd name="f0" fmla="val 10800000"/>
                    <a:gd name="f1" fmla="val 5400000"/>
                    <a:gd name="f2" fmla="val 180"/>
                    <a:gd name="f3" fmla="val w"/>
                    <a:gd name="f4" fmla="val h"/>
                    <a:gd name="f5" fmla="val 0"/>
                    <a:gd name="f6" fmla="val 762000"/>
                    <a:gd name="f7" fmla="val 575734"/>
                    <a:gd name="f8" fmla="val 635000"/>
                    <a:gd name="f9" fmla="val 482600"/>
                    <a:gd name="f10" fmla="val 203200"/>
                    <a:gd name="f11" fmla="val 364067"/>
                    <a:gd name="f12" fmla="val 524933"/>
                    <a:gd name="f13" fmla="val 313267"/>
                    <a:gd name="f14" fmla="val 533400"/>
                    <a:gd name="f15" fmla="+- 0 0 -90"/>
                    <a:gd name="f16" fmla="*/ f3 1 762000"/>
                    <a:gd name="f17" fmla="*/ f4 1 575734"/>
                    <a:gd name="f18" fmla="val f5"/>
                    <a:gd name="f19" fmla="val f6"/>
                    <a:gd name="f20" fmla="val f7"/>
                    <a:gd name="f21" fmla="*/ f15 f0 1"/>
                    <a:gd name="f22" fmla="+- f20 0 f18"/>
                    <a:gd name="f23" fmla="+- f19 0 f18"/>
                    <a:gd name="f24" fmla="*/ f21 1 f2"/>
                    <a:gd name="f25" fmla="*/ f23 1 762000"/>
                    <a:gd name="f26" fmla="*/ f22 1 575734"/>
                    <a:gd name="f27" fmla="*/ 635000 f23 1"/>
                    <a:gd name="f28" fmla="*/ 0 f22 1"/>
                    <a:gd name="f29" fmla="*/ 482600 f23 1"/>
                    <a:gd name="f30" fmla="*/ 203200 f22 1"/>
                    <a:gd name="f31" fmla="*/ 762000 f23 1"/>
                    <a:gd name="f32" fmla="*/ 364067 f22 1"/>
                    <a:gd name="f33" fmla="*/ 575734 f22 1"/>
                    <a:gd name="f34" fmla="*/ 524933 f23 1"/>
                    <a:gd name="f35" fmla="*/ 0 f23 1"/>
                    <a:gd name="f36" fmla="*/ 313267 f22 1"/>
                    <a:gd name="f37" fmla="*/ 533400 f23 1"/>
                    <a:gd name="f38" fmla="+- f24 0 f1"/>
                    <a:gd name="f39" fmla="*/ f27 1 762000"/>
                    <a:gd name="f40" fmla="*/ f28 1 575734"/>
                    <a:gd name="f41" fmla="*/ f29 1 762000"/>
                    <a:gd name="f42" fmla="*/ f30 1 575734"/>
                    <a:gd name="f43" fmla="*/ f31 1 762000"/>
                    <a:gd name="f44" fmla="*/ f32 1 575734"/>
                    <a:gd name="f45" fmla="*/ f33 1 575734"/>
                    <a:gd name="f46" fmla="*/ f34 1 762000"/>
                    <a:gd name="f47" fmla="*/ f35 1 762000"/>
                    <a:gd name="f48" fmla="*/ f36 1 575734"/>
                    <a:gd name="f49" fmla="*/ f37 1 762000"/>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5"/>
                    <a:gd name="f63" fmla="*/ f48 1 f26"/>
                    <a:gd name="f64" fmla="*/ f49 1 f25"/>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6 1"/>
                    <a:gd name="f78" fmla="*/ f63 f17 1"/>
                    <a:gd name="f79" fmla="*/ f64 f16 1"/>
                  </a:gdLst>
                  <a:ahLst/>
                  <a:cxnLst>
                    <a:cxn ang="3cd4">
                      <a:pos x="hc" y="t"/>
                    </a:cxn>
                    <a:cxn ang="0">
                      <a:pos x="r" y="vc"/>
                    </a:cxn>
                    <a:cxn ang="cd4">
                      <a:pos x="hc" y="b"/>
                    </a:cxn>
                    <a:cxn ang="cd2">
                      <a:pos x="l" y="vc"/>
                    </a:cxn>
                    <a:cxn ang="f38">
                      <a:pos x="f69" y="f70"/>
                    </a:cxn>
                    <a:cxn ang="f38">
                      <a:pos x="f71" y="f72"/>
                    </a:cxn>
                    <a:cxn ang="f38">
                      <a:pos x="f73" y="f72"/>
                    </a:cxn>
                    <a:cxn ang="f38">
                      <a:pos x="f73" y="f74"/>
                    </a:cxn>
                    <a:cxn ang="f38">
                      <a:pos x="f71" y="f74"/>
                    </a:cxn>
                    <a:cxn ang="f38">
                      <a:pos x="f69" y="f75"/>
                    </a:cxn>
                    <a:cxn ang="f38">
                      <a:pos x="f76" y="f75"/>
                    </a:cxn>
                    <a:cxn ang="f38">
                      <a:pos x="f77" y="f78"/>
                    </a:cxn>
                    <a:cxn ang="f38">
                      <a:pos x="f79" y="f70"/>
                    </a:cxn>
                    <a:cxn ang="f38">
                      <a:pos x="f69" y="f70"/>
                    </a:cxn>
                  </a:cxnLst>
                  <a:rect l="f65" t="f68" r="f66" b="f67"/>
                  <a:pathLst>
                    <a:path w="762000" h="575734">
                      <a:moveTo>
                        <a:pt x="f8" y="f5"/>
                      </a:moveTo>
                      <a:lnTo>
                        <a:pt x="f9" y="f10"/>
                      </a:lnTo>
                      <a:lnTo>
                        <a:pt x="f6" y="f10"/>
                      </a:lnTo>
                      <a:lnTo>
                        <a:pt x="f6" y="f11"/>
                      </a:lnTo>
                      <a:lnTo>
                        <a:pt x="f9" y="f11"/>
                      </a:lnTo>
                      <a:lnTo>
                        <a:pt x="f8" y="f7"/>
                      </a:lnTo>
                      <a:lnTo>
                        <a:pt x="f12" y="f7"/>
                      </a:lnTo>
                      <a:lnTo>
                        <a:pt x="f5" y="f13"/>
                      </a:lnTo>
                      <a:lnTo>
                        <a:pt x="f14" y="f5"/>
                      </a:lnTo>
                      <a:lnTo>
                        <a:pt x="f8" y="f5"/>
                      </a:lnTo>
                      <a:close/>
                    </a:path>
                  </a:pathLst>
                </a:custGeom>
                <a:solidFill>
                  <a:srgbClr val="003C75"/>
                </a:solidFill>
                <a:ln>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600" b="0" i="0" u="none" strike="noStrike" kern="0" cap="none" spc="0" baseline="0">
                    <a:solidFill>
                      <a:srgbClr val="BAC1D6"/>
                    </a:solidFill>
                    <a:uFillTx/>
                    <a:latin typeface="Calibri" pitchFamily="34"/>
                    <a:cs typeface="Segoe UI Light" pitchFamily="34"/>
                  </a:endParaRPr>
                </a:p>
              </p:txBody>
            </p:sp>
          </p:grpSp>
        </p:grpSp>
        <p:sp>
          <p:nvSpPr>
            <p:cNvPr id="65" name="Tijdelijke aanduiding voor tekst 2">
              <a:extLst>
                <a:ext uri="{FF2B5EF4-FFF2-40B4-BE49-F238E27FC236}">
                  <a16:creationId xmlns:a16="http://schemas.microsoft.com/office/drawing/2014/main" id="{D0C88F2A-8A71-C657-619D-DE01419339BB}"/>
                </a:ext>
              </a:extLst>
            </p:cNvPr>
            <p:cNvSpPr txBox="1"/>
            <p:nvPr/>
          </p:nvSpPr>
          <p:spPr>
            <a:xfrm>
              <a:off x="-6865735" y="2985314"/>
              <a:ext cx="3220781" cy="303836"/>
            </a:xfrm>
            <a:prstGeom prst="rect">
              <a:avLst/>
            </a:prstGeom>
            <a:noFill/>
            <a:ln>
              <a:noFill/>
            </a:ln>
          </p:spPr>
          <p:txBody>
            <a:bodyPr vert="horz" wrap="square" lIns="0" tIns="0" rIns="0" bIns="0" anchor="t" anchorCtr="0" compatLnSpc="1">
              <a:noAutofit/>
            </a:bodyPr>
            <a:lstStyle/>
            <a:p>
              <a:pPr marL="1151997" marR="0" lvl="3" indent="-287999" algn="l" defTabSz="914400" rtl="0" fontAlgn="auto" hangingPunct="1">
                <a:lnSpc>
                  <a:spcPct val="90000"/>
                </a:lnSpc>
                <a:spcBef>
                  <a:spcPts val="300"/>
                </a:spcBef>
                <a:spcAft>
                  <a:spcPts val="0"/>
                </a:spcAft>
                <a:buSzPct val="75000"/>
                <a:buFont typeface="FlandersArtSans-Regular" pitchFamily="50"/>
                <a:buChar char="⁄"/>
                <a:tabLst/>
                <a:defRPr sz="1800" b="0" i="0" u="none" strike="noStrike" kern="0" cap="none" spc="0" baseline="0">
                  <a:solidFill>
                    <a:srgbClr val="000000"/>
                  </a:solidFill>
                  <a:uFillTx/>
                </a:defRPr>
              </a:pPr>
              <a:r>
                <a:rPr lang="nl-BE" sz="1400" b="0" i="0" u="none" strike="noStrike" kern="1200" cap="none" spc="0" baseline="0">
                  <a:solidFill>
                    <a:srgbClr val="000000"/>
                  </a:solidFill>
                  <a:uFillTx/>
                  <a:latin typeface="FlandersArtSans-Regular" pitchFamily="2"/>
                </a:rPr>
                <a:t>Vierde niveau (16pt)</a:t>
              </a:r>
            </a:p>
          </p:txBody>
        </p:sp>
        <p:sp>
          <p:nvSpPr>
            <p:cNvPr id="66" name="Tijdelijke aanduiding voor tekst 2">
              <a:extLst>
                <a:ext uri="{FF2B5EF4-FFF2-40B4-BE49-F238E27FC236}">
                  <a16:creationId xmlns:a16="http://schemas.microsoft.com/office/drawing/2014/main" id="{D5525B32-4B9A-F313-0AB0-355E32CC4E1F}"/>
                </a:ext>
              </a:extLst>
            </p:cNvPr>
            <p:cNvSpPr txBox="1"/>
            <p:nvPr/>
          </p:nvSpPr>
          <p:spPr>
            <a:xfrm>
              <a:off x="-6865735" y="3402656"/>
              <a:ext cx="3385300" cy="303836"/>
            </a:xfrm>
            <a:prstGeom prst="rect">
              <a:avLst/>
            </a:prstGeom>
            <a:noFill/>
            <a:ln>
              <a:noFill/>
            </a:ln>
          </p:spPr>
          <p:txBody>
            <a:bodyPr vert="horz" wrap="square" lIns="0" tIns="0" rIns="0" bIns="0" anchor="t" anchorCtr="0" compatLnSpc="1">
              <a:noAutofit/>
            </a:bodyPr>
            <a:lstStyle/>
            <a:p>
              <a:pPr marL="1439997" marR="0" lvl="4" indent="-287999" algn="l" defTabSz="914400" rtl="0" fontAlgn="auto" hangingPunct="1">
                <a:lnSpc>
                  <a:spcPct val="90000"/>
                </a:lnSpc>
                <a:spcBef>
                  <a:spcPts val="300"/>
                </a:spcBef>
                <a:spcAft>
                  <a:spcPts val="0"/>
                </a:spcAft>
                <a:buSzPct val="90000"/>
                <a:buFont typeface="FlandersArtSans-Regular" pitchFamily="50"/>
                <a:buChar char="⁄"/>
                <a:tabLst/>
                <a:defRPr sz="1800" b="0" i="0" u="none" strike="noStrike" kern="0" cap="none" spc="0" baseline="0">
                  <a:solidFill>
                    <a:srgbClr val="000000"/>
                  </a:solidFill>
                  <a:uFillTx/>
                </a:defRPr>
              </a:pPr>
              <a:r>
                <a:rPr lang="nl-BE" sz="1200" b="0" i="0" u="none" strike="noStrike" kern="1200" cap="none" spc="0" baseline="0">
                  <a:solidFill>
                    <a:srgbClr val="000000"/>
                  </a:solidFill>
                  <a:uFillTx/>
                  <a:latin typeface="FlandersArtSans-Regular" pitchFamily="2"/>
                </a:rPr>
                <a:t>Vijfde niveau (14pt)</a:t>
              </a:r>
            </a:p>
          </p:txBody>
        </p:sp>
      </p:grpSp>
      <p:grpSp>
        <p:nvGrpSpPr>
          <p:cNvPr id="67" name="Groep 167">
            <a:extLst>
              <a:ext uri="{FF2B5EF4-FFF2-40B4-BE49-F238E27FC236}">
                <a16:creationId xmlns:a16="http://schemas.microsoft.com/office/drawing/2014/main" id="{78EBB841-86B8-F8EE-BE15-B45FDE37D5A3}"/>
              </a:ext>
            </a:extLst>
          </p:cNvPr>
          <p:cNvGrpSpPr/>
          <p:nvPr/>
        </p:nvGrpSpPr>
        <p:grpSpPr>
          <a:xfrm>
            <a:off x="-3553321" y="330226"/>
            <a:ext cx="3385300" cy="4365180"/>
            <a:chOff x="-3553321" y="330226"/>
            <a:chExt cx="3385300" cy="4365180"/>
          </a:xfrm>
        </p:grpSpPr>
        <p:sp>
          <p:nvSpPr>
            <p:cNvPr id="68" name="Rechthoek 168">
              <a:extLst>
                <a:ext uri="{FF2B5EF4-FFF2-40B4-BE49-F238E27FC236}">
                  <a16:creationId xmlns:a16="http://schemas.microsoft.com/office/drawing/2014/main" id="{701BA4D5-6BAA-BEE6-3B22-BCB84B4B0E2D}"/>
                </a:ext>
              </a:extLst>
            </p:cNvPr>
            <p:cNvSpPr/>
            <p:nvPr/>
          </p:nvSpPr>
          <p:spPr>
            <a:xfrm>
              <a:off x="-3553321" y="330226"/>
              <a:ext cx="2868381"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Iconen</a:t>
              </a:r>
              <a:endParaRPr lang="nl-NL" sz="1400" b="0" i="0" u="none" strike="noStrike" kern="1200" cap="none" spc="0" baseline="0">
                <a:solidFill>
                  <a:srgbClr val="000000"/>
                </a:solidFill>
                <a:uFillTx/>
                <a:latin typeface="Flanders Art Sans"/>
              </a:endParaRPr>
            </a:p>
          </p:txBody>
        </p:sp>
        <p:cxnSp>
          <p:nvCxnSpPr>
            <p:cNvPr id="69" name="Rechte verbindingslijn 169">
              <a:extLst>
                <a:ext uri="{FF2B5EF4-FFF2-40B4-BE49-F238E27FC236}">
                  <a16:creationId xmlns:a16="http://schemas.microsoft.com/office/drawing/2014/main" id="{13E80DB3-6472-CBC1-F8CC-AA1D93D5AF35}"/>
                </a:ext>
              </a:extLst>
            </p:cNvPr>
            <p:cNvCxnSpPr/>
            <p:nvPr/>
          </p:nvCxnSpPr>
          <p:spPr>
            <a:xfrm>
              <a:off x="-3379979" y="588663"/>
              <a:ext cx="3211958" cy="0"/>
            </a:xfrm>
            <a:prstGeom prst="straightConnector1">
              <a:avLst/>
            </a:prstGeom>
            <a:noFill/>
            <a:ln w="9528" cap="flat">
              <a:solidFill>
                <a:srgbClr val="FFEB00"/>
              </a:solidFill>
              <a:prstDash val="solid"/>
            </a:ln>
          </p:spPr>
        </p:cxnSp>
        <p:sp>
          <p:nvSpPr>
            <p:cNvPr id="70" name="Tekstvak 170">
              <a:extLst>
                <a:ext uri="{FF2B5EF4-FFF2-40B4-BE49-F238E27FC236}">
                  <a16:creationId xmlns:a16="http://schemas.microsoft.com/office/drawing/2014/main" id="{D1EEF396-C9A3-CCAB-6E9B-54B1270EA7C2}"/>
                </a:ext>
              </a:extLst>
            </p:cNvPr>
            <p:cNvSpPr txBox="1"/>
            <p:nvPr/>
          </p:nvSpPr>
          <p:spPr>
            <a:xfrm>
              <a:off x="-3379988" y="658797"/>
              <a:ext cx="3211967" cy="4036609"/>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iconen in te voegen, kopieer je ze van de laatste slide, selecteer je het vakje waar het moet komen en druk je CTRL+V.</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000000"/>
                  </a:solidFill>
                  <a:uFillTx/>
                  <a:latin typeface="Calibri" pitchFamily="34"/>
                  <a:cs typeface="Segoe UI Light" pitchFamily="34"/>
                </a:rPr>
                <a:t>Kleuren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lint bovenaan &gt; vormopvulling</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OF </a:t>
              </a:r>
              <a:r>
                <a:rPr lang="nl-BE" sz="1100" b="0" i="0" u="none" strike="noStrike" kern="0" cap="none" spc="0" baseline="0">
                  <a:solidFill>
                    <a:srgbClr val="000000"/>
                  </a:solidFill>
                  <a:uFillTx/>
                  <a:latin typeface="Calibri" pitchFamily="34"/>
                  <a:cs typeface="Segoe UI Light" pitchFamily="34"/>
                </a:rPr>
                <a:t>Icoon selecteren &gt; rechtermuisknop &gt; vormopvulling</a:t>
              </a: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1"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icon &gt; lint bovenaan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7F7F7F"/>
                  </a:solidFill>
                  <a:uFillTx/>
                  <a:latin typeface="Calibri" pitchFamily="34"/>
                  <a:cs typeface="Segoe UI Light" pitchFamily="34"/>
                </a:rPr>
                <a:t>OR </a:t>
              </a:r>
              <a:r>
                <a:rPr lang="nl-BE" sz="1100" b="0" i="0" u="none" strike="noStrike" kern="0" cap="none" spc="0" baseline="0">
                  <a:solidFill>
                    <a:srgbClr val="7F7F7F"/>
                  </a:solidFill>
                  <a:uFillTx/>
                  <a:latin typeface="Calibri" pitchFamily="34"/>
                  <a:cs typeface="Segoe UI Light" pitchFamily="34"/>
                </a:rPr>
                <a:t>Select icon &gt; rechtermuisknop &gt; shape fill</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100" b="0" i="0" u="none" strike="noStrike" kern="0" cap="none" spc="0" baseline="0">
                <a:solidFill>
                  <a:srgbClr val="7F7F7F"/>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kader wordt automatisch volledig opgevuld met het icoon. Om het icoon volledig weer te geven doe je: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Icoon selecteren &gt; afbeeldingsopmaak &gt; bijsnijden &gt; pijltje naar beneden &gt;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Het icoon zal nu volledig zichtbaar zijn in het kader.</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7F7F7F"/>
                </a:solidFill>
                <a:uFillTx/>
                <a:latin typeface="Calibri" pitchFamily="34"/>
                <a:cs typeface="Segoe UI Light" pitchFamily="34"/>
              </a:endParaRPr>
            </a:p>
          </p:txBody>
        </p:sp>
      </p:grpSp>
      <p:grpSp>
        <p:nvGrpSpPr>
          <p:cNvPr id="71" name="Groep 171">
            <a:extLst>
              <a:ext uri="{FF2B5EF4-FFF2-40B4-BE49-F238E27FC236}">
                <a16:creationId xmlns:a16="http://schemas.microsoft.com/office/drawing/2014/main" id="{A6F2E9CD-0DCB-348C-0DE5-D8407F800DE5}"/>
              </a:ext>
            </a:extLst>
          </p:cNvPr>
          <p:cNvGrpSpPr/>
          <p:nvPr/>
        </p:nvGrpSpPr>
        <p:grpSpPr>
          <a:xfrm>
            <a:off x="-7105994" y="3972162"/>
            <a:ext cx="3523485" cy="3209845"/>
            <a:chOff x="-7105994" y="3972162"/>
            <a:chExt cx="3523485" cy="3209845"/>
          </a:xfrm>
        </p:grpSpPr>
        <p:sp>
          <p:nvSpPr>
            <p:cNvPr id="72" name="Rechthoek 172">
              <a:extLst>
                <a:ext uri="{FF2B5EF4-FFF2-40B4-BE49-F238E27FC236}">
                  <a16:creationId xmlns:a16="http://schemas.microsoft.com/office/drawing/2014/main" id="{FEA4856A-8888-CB35-BEC0-AE74B4E889DA}"/>
                </a:ext>
              </a:extLst>
            </p:cNvPr>
            <p:cNvSpPr/>
            <p:nvPr/>
          </p:nvSpPr>
          <p:spPr>
            <a:xfrm>
              <a:off x="-7105994" y="3972162"/>
              <a:ext cx="3203719" cy="387385"/>
            </a:xfrm>
            <a:prstGeom prst="rect">
              <a:avLst/>
            </a:prstGeom>
            <a:noFill/>
            <a:ln>
              <a:noFill/>
              <a:prstDash val="solid"/>
            </a:ln>
          </p:spPr>
          <p:txBody>
            <a:bodyPr vert="horz" wrap="square" lIns="179999" tIns="45720" rIns="179999" bIns="45720" anchor="t" anchorCtr="0" compatLnSpc="1">
              <a:noAutofit/>
            </a:bodyPr>
            <a:lstStyle/>
            <a:p>
              <a:pPr marL="0" marR="0" lvl="0" indent="0" algn="l" defTabSz="914372"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Flanders Art Sans"/>
                </a:rPr>
                <a:t>Voeg een afbeelding of film toe</a:t>
              </a:r>
              <a:endParaRPr lang="nl-NL" sz="1400" b="0" i="0" u="none" strike="noStrike" kern="1200" cap="none" spc="0" baseline="0">
                <a:solidFill>
                  <a:srgbClr val="000000"/>
                </a:solidFill>
                <a:uFillTx/>
                <a:latin typeface="Flanders Art Sans"/>
              </a:endParaRPr>
            </a:p>
          </p:txBody>
        </p:sp>
        <p:cxnSp>
          <p:nvCxnSpPr>
            <p:cNvPr id="73" name="Rechte verbindingslijn 173">
              <a:extLst>
                <a:ext uri="{FF2B5EF4-FFF2-40B4-BE49-F238E27FC236}">
                  <a16:creationId xmlns:a16="http://schemas.microsoft.com/office/drawing/2014/main" id="{7DC9A4C3-D336-8056-88BC-A64C7EC9A46F}"/>
                </a:ext>
              </a:extLst>
            </p:cNvPr>
            <p:cNvCxnSpPr/>
            <p:nvPr/>
          </p:nvCxnSpPr>
          <p:spPr>
            <a:xfrm>
              <a:off x="-6932660" y="4251575"/>
              <a:ext cx="3350151" cy="0"/>
            </a:xfrm>
            <a:prstGeom prst="straightConnector1">
              <a:avLst/>
            </a:prstGeom>
            <a:noFill/>
            <a:ln w="9528" cap="flat">
              <a:solidFill>
                <a:srgbClr val="FFEB00"/>
              </a:solidFill>
              <a:prstDash val="solid"/>
            </a:ln>
          </p:spPr>
        </p:cxnSp>
        <p:sp>
          <p:nvSpPr>
            <p:cNvPr id="74" name="Tekstvak 174">
              <a:extLst>
                <a:ext uri="{FF2B5EF4-FFF2-40B4-BE49-F238E27FC236}">
                  <a16:creationId xmlns:a16="http://schemas.microsoft.com/office/drawing/2014/main" id="{A91BEA82-24E3-B812-7A77-31A249F86415}"/>
                </a:ext>
              </a:extLst>
            </p:cNvPr>
            <p:cNvSpPr txBox="1"/>
            <p:nvPr/>
          </p:nvSpPr>
          <p:spPr>
            <a:xfrm>
              <a:off x="-6932660" y="4352050"/>
              <a:ext cx="2058488"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Afbeeldingen kunnen toegevoegd worden via deze knoppen:</a:t>
              </a:r>
            </a:p>
          </p:txBody>
        </p:sp>
        <p:sp>
          <p:nvSpPr>
            <p:cNvPr id="75" name="Tekstvak 175">
              <a:extLst>
                <a:ext uri="{FF2B5EF4-FFF2-40B4-BE49-F238E27FC236}">
                  <a16:creationId xmlns:a16="http://schemas.microsoft.com/office/drawing/2014/main" id="{0FE9ACCA-86E3-D900-57F6-7CE3C2660562}"/>
                </a:ext>
              </a:extLst>
            </p:cNvPr>
            <p:cNvSpPr txBox="1"/>
            <p:nvPr/>
          </p:nvSpPr>
          <p:spPr>
            <a:xfrm>
              <a:off x="-6932660" y="4785649"/>
              <a:ext cx="2994385"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afbeelding wordt automatisch geschaald naar het ingestelde kader</a:t>
              </a:r>
            </a:p>
          </p:txBody>
        </p:sp>
        <p:sp>
          <p:nvSpPr>
            <p:cNvPr id="76" name="Tekstvak 176">
              <a:extLst>
                <a:ext uri="{FF2B5EF4-FFF2-40B4-BE49-F238E27FC236}">
                  <a16:creationId xmlns:a16="http://schemas.microsoft.com/office/drawing/2014/main" id="{2AD882C8-E35D-242D-FF0C-D221EAD36501}"/>
                </a:ext>
              </a:extLst>
            </p:cNvPr>
            <p:cNvSpPr txBox="1"/>
            <p:nvPr/>
          </p:nvSpPr>
          <p:spPr>
            <a:xfrm>
              <a:off x="-6932660" y="5192621"/>
              <a:ext cx="3203719" cy="362257"/>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Om een afbeelding te wijzigen, verwijder je best de huidige en begin je terug opnieuw</a:t>
              </a:r>
            </a:p>
          </p:txBody>
        </p:sp>
        <p:sp>
          <p:nvSpPr>
            <p:cNvPr id="77" name="Tekstvak 177">
              <a:extLst>
                <a:ext uri="{FF2B5EF4-FFF2-40B4-BE49-F238E27FC236}">
                  <a16:creationId xmlns:a16="http://schemas.microsoft.com/office/drawing/2014/main" id="{A191AD1C-F532-62C0-0E2B-77D8CFCE4A25}"/>
                </a:ext>
              </a:extLst>
            </p:cNvPr>
            <p:cNvSpPr txBox="1"/>
            <p:nvPr/>
          </p:nvSpPr>
          <p:spPr>
            <a:xfrm>
              <a:off x="-6932669" y="5637696"/>
              <a:ext cx="3030385" cy="1544311"/>
            </a:xfrm>
            <a:prstGeom prst="rect">
              <a:avLst/>
            </a:prstGeom>
            <a:noFill/>
            <a:ln>
              <a:noFill/>
            </a:ln>
          </p:spPr>
          <p:txBody>
            <a:bodyPr vert="horz" wrap="square" lIns="0" tIns="0" rIns="0" bIns="0"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Je kan na het invoegen de foto nog verschuiven en/of  vergroten door de foto te:</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selecteren &gt; afbeeldingsopmaak &gt; bijsnijden &gt; pijltje naar beneden &gt; opvullen of aanpassen.</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1" i="0" u="none" strike="noStrike" kern="0" cap="none" spc="0" baseline="0">
                  <a:solidFill>
                    <a:srgbClr val="7F7F7F"/>
                  </a:solidFill>
                  <a:uFillTx/>
                  <a:latin typeface="Calibri" pitchFamily="34"/>
                  <a:cs typeface="Segoe UI Light" pitchFamily="34"/>
                </a:rPr>
                <a:t>ENG</a:t>
              </a:r>
              <a:r>
                <a:rPr lang="nl-NL" sz="1100" b="0" i="0" u="none" strike="noStrike" kern="0" cap="none" spc="0" baseline="0">
                  <a:solidFill>
                    <a:srgbClr val="7F7F7F"/>
                  </a:solidFill>
                  <a:uFillTx/>
                  <a:latin typeface="Calibri" pitchFamily="34"/>
                  <a:cs typeface="Segoe UI Light" pitchFamily="34"/>
                </a:rPr>
                <a:t>: select &gt; image layout &gt; crop &gt; down arrow &gt; fill or adjust.</a:t>
              </a: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100" b="0" i="0" u="none" strike="noStrike" kern="0" cap="none" spc="0" baseline="0">
                <a:solidFill>
                  <a:srgbClr val="000000"/>
                </a:solidFill>
                <a:uFillTx/>
                <a:latin typeface="Calibri" pitchFamily="34"/>
                <a:cs typeface="Segoe UI Light" pitchFamily="34"/>
              </a:endParaRPr>
            </a:p>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100" b="0" i="0" u="none" strike="noStrike" kern="0" cap="none" spc="0" baseline="0">
                  <a:solidFill>
                    <a:srgbClr val="000000"/>
                  </a:solidFill>
                  <a:uFillTx/>
                  <a:latin typeface="Calibri" pitchFamily="34"/>
                  <a:cs typeface="Segoe UI Light" pitchFamily="34"/>
                </a:rPr>
                <a:t>De foto gaat zich automatisch aanpassen naar de kader of je kan de foto zelf verkleinen en vergroten.</a:t>
              </a:r>
            </a:p>
          </p:txBody>
        </p:sp>
        <p:grpSp>
          <p:nvGrpSpPr>
            <p:cNvPr id="78" name="Groep 178">
              <a:extLst>
                <a:ext uri="{FF2B5EF4-FFF2-40B4-BE49-F238E27FC236}">
                  <a16:creationId xmlns:a16="http://schemas.microsoft.com/office/drawing/2014/main" id="{4164E6B8-B829-E9EC-1C71-BF92661A01FE}"/>
                </a:ext>
              </a:extLst>
            </p:cNvPr>
            <p:cNvGrpSpPr/>
            <p:nvPr/>
          </p:nvGrpSpPr>
          <p:grpSpPr>
            <a:xfrm>
              <a:off x="-4840924" y="4423063"/>
              <a:ext cx="250371" cy="249767"/>
              <a:chOff x="-4840924" y="4423063"/>
              <a:chExt cx="250371" cy="249767"/>
            </a:xfrm>
          </p:grpSpPr>
          <p:sp>
            <p:nvSpPr>
              <p:cNvPr id="79" name="Rechthoek 197">
                <a:extLst>
                  <a:ext uri="{FF2B5EF4-FFF2-40B4-BE49-F238E27FC236}">
                    <a16:creationId xmlns:a16="http://schemas.microsoft.com/office/drawing/2014/main" id="{0C54E9D9-FCCB-47D0-0E09-C865C51EDF63}"/>
                  </a:ext>
                </a:extLst>
              </p:cNvPr>
              <p:cNvSpPr/>
              <p:nvPr/>
            </p:nvSpPr>
            <p:spPr>
              <a:xfrm rot="5400013">
                <a:off x="-4829851" y="4411990"/>
                <a:ext cx="216027" cy="238173"/>
              </a:xfrm>
              <a:prstGeom prst="rect">
                <a:avLst/>
              </a:prstGeom>
              <a:solidFill>
                <a:srgbClr val="FFFFFF"/>
              </a:solidFill>
              <a:ln w="15873" cap="sq">
                <a:solidFill>
                  <a:srgbClr val="79746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0" name="Gelijkbenige driehoek 128">
                <a:extLst>
                  <a:ext uri="{FF2B5EF4-FFF2-40B4-BE49-F238E27FC236}">
                    <a16:creationId xmlns:a16="http://schemas.microsoft.com/office/drawing/2014/main" id="{EE3AC949-ABDC-7BC4-5808-54209FFC6F02}"/>
                  </a:ext>
                </a:extLst>
              </p:cNvPr>
              <p:cNvSpPr/>
              <p:nvPr/>
            </p:nvSpPr>
            <p:spPr>
              <a:xfrm>
                <a:off x="-4825883" y="4519001"/>
                <a:ext cx="131234" cy="108027"/>
              </a:xfrm>
              <a:custGeom>
                <a:avLst/>
                <a:gdLst>
                  <a:gd name="f0" fmla="val 10800000"/>
                  <a:gd name="f1" fmla="val 5400000"/>
                  <a:gd name="f2" fmla="val 180"/>
                  <a:gd name="f3" fmla="val w"/>
                  <a:gd name="f4" fmla="val h"/>
                  <a:gd name="f5" fmla="val 0"/>
                  <a:gd name="f6" fmla="val 131236"/>
                  <a:gd name="f7" fmla="val 108025"/>
                  <a:gd name="f8" fmla="val 2620"/>
                  <a:gd name="f9" fmla="val 106895"/>
                  <a:gd name="f10" fmla="val 62354"/>
                  <a:gd name="f11" fmla="val 48358"/>
                  <a:gd name="f12" fmla="+- 0 0 -90"/>
                  <a:gd name="f13" fmla="*/ f3 1 131236"/>
                  <a:gd name="f14" fmla="*/ f4 1 108025"/>
                  <a:gd name="f15" fmla="val f5"/>
                  <a:gd name="f16" fmla="val f6"/>
                  <a:gd name="f17" fmla="val f7"/>
                  <a:gd name="f18" fmla="*/ f12 f0 1"/>
                  <a:gd name="f19" fmla="+- f17 0 f15"/>
                  <a:gd name="f20" fmla="+- f16 0 f15"/>
                  <a:gd name="f21" fmla="*/ f18 1 f2"/>
                  <a:gd name="f22" fmla="*/ f20 1 131236"/>
                  <a:gd name="f23" fmla="*/ f19 1 108025"/>
                  <a:gd name="f24" fmla="*/ 108025 f19 1"/>
                  <a:gd name="f25" fmla="*/ 0 f19 1"/>
                  <a:gd name="f26" fmla="*/ 106895 f19 1"/>
                  <a:gd name="f27" fmla="*/ 62354 f19 1"/>
                  <a:gd name="f28" fmla="*/ 2620 f20 1"/>
                  <a:gd name="f29" fmla="*/ 0 f20 1"/>
                  <a:gd name="f30" fmla="*/ 48358 f20 1"/>
                  <a:gd name="f31" fmla="*/ 131236 f20 1"/>
                  <a:gd name="f32" fmla="+- f21 0 f1"/>
                  <a:gd name="f33" fmla="*/ f24 1 108025"/>
                  <a:gd name="f34" fmla="*/ f25 1 108025"/>
                  <a:gd name="f35" fmla="*/ f26 1 108025"/>
                  <a:gd name="f36" fmla="*/ f27 1 108025"/>
                  <a:gd name="f37" fmla="*/ f28 1 131236"/>
                  <a:gd name="f38" fmla="*/ f29 1 131236"/>
                  <a:gd name="f39" fmla="*/ f30 1 131236"/>
                  <a:gd name="f40" fmla="*/ f31 1 131236"/>
                  <a:gd name="f41" fmla="*/ f15 1 f22"/>
                  <a:gd name="f42" fmla="*/ f16 1 f22"/>
                  <a:gd name="f43" fmla="*/ f15 1 f23"/>
                  <a:gd name="f44" fmla="*/ f17 1 f23"/>
                  <a:gd name="f45" fmla="*/ f37 1 f22"/>
                  <a:gd name="f46" fmla="*/ f35 1 f23"/>
                  <a:gd name="f47" fmla="*/ f38 1 f22"/>
                  <a:gd name="f48" fmla="*/ f36 1 f23"/>
                  <a:gd name="f49" fmla="*/ f39 1 f22"/>
                  <a:gd name="f50" fmla="*/ f34 1 f23"/>
                  <a:gd name="f51" fmla="*/ f40 1 f22"/>
                  <a:gd name="f52" fmla="*/ f33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3 1"/>
                  <a:gd name="f64" fmla="*/ f52 f14 1"/>
                </a:gdLst>
                <a:ahLst/>
                <a:cxnLst>
                  <a:cxn ang="3cd4">
                    <a:pos x="hc" y="t"/>
                  </a:cxn>
                  <a:cxn ang="0">
                    <a:pos x="r" y="vc"/>
                  </a:cxn>
                  <a:cxn ang="cd4">
                    <a:pos x="hc" y="b"/>
                  </a:cxn>
                  <a:cxn ang="cd2">
                    <a:pos x="l" y="vc"/>
                  </a:cxn>
                  <a:cxn ang="f32">
                    <a:pos x="f57" y="f58"/>
                  </a:cxn>
                  <a:cxn ang="f32">
                    <a:pos x="f59" y="f60"/>
                  </a:cxn>
                  <a:cxn ang="f32">
                    <a:pos x="f61" y="f62"/>
                  </a:cxn>
                  <a:cxn ang="f32">
                    <a:pos x="f63" y="f64"/>
                  </a:cxn>
                  <a:cxn ang="f32">
                    <a:pos x="f57" y="f58"/>
                  </a:cxn>
                </a:cxnLst>
                <a:rect l="f53" t="f56" r="f54" b="f55"/>
                <a:pathLst>
                  <a:path w="131236" h="108025">
                    <a:moveTo>
                      <a:pt x="f8" y="f9"/>
                    </a:moveTo>
                    <a:lnTo>
                      <a:pt x="f5" y="f10"/>
                    </a:lnTo>
                    <a:lnTo>
                      <a:pt x="f11" y="f5"/>
                    </a:lnTo>
                    <a:lnTo>
                      <a:pt x="f6" y="f7"/>
                    </a:lnTo>
                    <a:lnTo>
                      <a:pt x="f8" y="f9"/>
                    </a:lnTo>
                    <a:close/>
                  </a:path>
                </a:pathLst>
              </a:custGeom>
              <a:solidFill>
                <a:srgbClr val="B8E5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1" name="Ovaal 199">
                <a:extLst>
                  <a:ext uri="{FF2B5EF4-FFF2-40B4-BE49-F238E27FC236}">
                    <a16:creationId xmlns:a16="http://schemas.microsoft.com/office/drawing/2014/main" id="{222C89E7-544E-7B05-416E-FD72A45E8E4E}"/>
                  </a:ext>
                </a:extLst>
              </p:cNvPr>
              <p:cNvSpPr/>
              <p:nvPr/>
            </p:nvSpPr>
            <p:spPr>
              <a:xfrm>
                <a:off x="-4685065" y="4450585"/>
                <a:ext cx="54004" cy="540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2" name="Rechthoek 200">
                <a:extLst>
                  <a:ext uri="{FF2B5EF4-FFF2-40B4-BE49-F238E27FC236}">
                    <a16:creationId xmlns:a16="http://schemas.microsoft.com/office/drawing/2014/main" id="{FAC1526F-2494-26B5-8577-0B72FD53E4E3}"/>
                  </a:ext>
                </a:extLst>
              </p:cNvPr>
              <p:cNvSpPr/>
              <p:nvPr/>
            </p:nvSpPr>
            <p:spPr>
              <a:xfrm rot="5400013">
                <a:off x="-4711153" y="4530540"/>
                <a:ext cx="107999" cy="133200"/>
              </a:xfrm>
              <a:prstGeom prst="rect">
                <a:avLst/>
              </a:prstGeom>
              <a:solidFill>
                <a:srgbClr val="FFFFFF"/>
              </a:solidFill>
              <a:ln w="15873" cap="rnd">
                <a:solidFill>
                  <a:srgbClr val="00639C"/>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cxnSp>
            <p:nvCxnSpPr>
              <p:cNvPr id="83" name="Rechte verbindingslijn 201">
                <a:extLst>
                  <a:ext uri="{FF2B5EF4-FFF2-40B4-BE49-F238E27FC236}">
                    <a16:creationId xmlns:a16="http://schemas.microsoft.com/office/drawing/2014/main" id="{E37F72C2-C14E-031B-42B1-C011B74C718F}"/>
                  </a:ext>
                </a:extLst>
              </p:cNvPr>
              <p:cNvCxnSpPr/>
              <p:nvPr/>
            </p:nvCxnSpPr>
            <p:spPr>
              <a:xfrm>
                <a:off x="-4675153" y="4672830"/>
                <a:ext cx="36000" cy="0"/>
              </a:xfrm>
              <a:prstGeom prst="straightConnector1">
                <a:avLst/>
              </a:prstGeom>
              <a:noFill/>
              <a:ln w="15873" cap="rnd">
                <a:solidFill>
                  <a:srgbClr val="00639C"/>
                </a:solidFill>
                <a:prstDash val="solid"/>
                <a:round/>
              </a:ln>
            </p:spPr>
          </p:cxnSp>
        </p:grpSp>
        <p:grpSp>
          <p:nvGrpSpPr>
            <p:cNvPr id="84" name="Groep 179">
              <a:extLst>
                <a:ext uri="{FF2B5EF4-FFF2-40B4-BE49-F238E27FC236}">
                  <a16:creationId xmlns:a16="http://schemas.microsoft.com/office/drawing/2014/main" id="{97EEED34-0417-650D-C148-EB61334CA76C}"/>
                </a:ext>
              </a:extLst>
            </p:cNvPr>
            <p:cNvGrpSpPr/>
            <p:nvPr/>
          </p:nvGrpSpPr>
          <p:grpSpPr>
            <a:xfrm>
              <a:off x="-4488835" y="4423063"/>
              <a:ext cx="251999" cy="216027"/>
              <a:chOff x="-4488835" y="4423063"/>
              <a:chExt cx="251999" cy="216027"/>
            </a:xfrm>
          </p:grpSpPr>
          <p:sp>
            <p:nvSpPr>
              <p:cNvPr id="85" name="Rechthoek 180">
                <a:extLst>
                  <a:ext uri="{FF2B5EF4-FFF2-40B4-BE49-F238E27FC236}">
                    <a16:creationId xmlns:a16="http://schemas.microsoft.com/office/drawing/2014/main" id="{6E1A559C-FE44-5F10-EAA6-A7BF504D894D}"/>
                  </a:ext>
                </a:extLst>
              </p:cNvPr>
              <p:cNvSpPr/>
              <p:nvPr/>
            </p:nvSpPr>
            <p:spPr>
              <a:xfrm rot="5400013">
                <a:off x="-4470849" y="4405077"/>
                <a:ext cx="216027" cy="251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nvGrpSpPr>
              <p:cNvPr id="86" name="Groep 181">
                <a:extLst>
                  <a:ext uri="{FF2B5EF4-FFF2-40B4-BE49-F238E27FC236}">
                    <a16:creationId xmlns:a16="http://schemas.microsoft.com/office/drawing/2014/main" id="{226A63D4-53EC-0284-0502-5685DB5B2F23}"/>
                  </a:ext>
                </a:extLst>
              </p:cNvPr>
              <p:cNvGrpSpPr/>
              <p:nvPr/>
            </p:nvGrpSpPr>
            <p:grpSpPr>
              <a:xfrm>
                <a:off x="-4482168" y="4423620"/>
                <a:ext cx="241656" cy="35999"/>
                <a:chOff x="-4482168" y="4423620"/>
                <a:chExt cx="241656" cy="35999"/>
              </a:xfrm>
            </p:grpSpPr>
            <p:sp>
              <p:nvSpPr>
                <p:cNvPr id="87" name="Rechthoek 190">
                  <a:extLst>
                    <a:ext uri="{FF2B5EF4-FFF2-40B4-BE49-F238E27FC236}">
                      <a16:creationId xmlns:a16="http://schemas.microsoft.com/office/drawing/2014/main" id="{799CACC8-40E6-5701-F0A7-20709D694026}"/>
                    </a:ext>
                  </a:extLst>
                </p:cNvPr>
                <p:cNvSpPr/>
                <p:nvPr/>
              </p:nvSpPr>
              <p:spPr>
                <a:xfrm rot="5400013">
                  <a:off x="-448216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8" name="Rechthoek 191">
                  <a:extLst>
                    <a:ext uri="{FF2B5EF4-FFF2-40B4-BE49-F238E27FC236}">
                      <a16:creationId xmlns:a16="http://schemas.microsoft.com/office/drawing/2014/main" id="{408ECE79-E471-40AF-1349-CFE3901D194D}"/>
                    </a:ext>
                  </a:extLst>
                </p:cNvPr>
                <p:cNvSpPr/>
                <p:nvPr/>
              </p:nvSpPr>
              <p:spPr>
                <a:xfrm rot="5400013">
                  <a:off x="-4446169"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89" name="Rechthoek 192">
                  <a:extLst>
                    <a:ext uri="{FF2B5EF4-FFF2-40B4-BE49-F238E27FC236}">
                      <a16:creationId xmlns:a16="http://schemas.microsoft.com/office/drawing/2014/main" id="{013DABE0-8BEB-569E-ACE6-43EDD59F45C5}"/>
                    </a:ext>
                  </a:extLst>
                </p:cNvPr>
                <p:cNvSpPr/>
                <p:nvPr/>
              </p:nvSpPr>
              <p:spPr>
                <a:xfrm rot="5400013">
                  <a:off x="-4412162"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0" name="Rechthoek 193">
                  <a:extLst>
                    <a:ext uri="{FF2B5EF4-FFF2-40B4-BE49-F238E27FC236}">
                      <a16:creationId xmlns:a16="http://schemas.microsoft.com/office/drawing/2014/main" id="{BC98BA0C-F24E-C82F-9A28-50097E1C6C39}"/>
                    </a:ext>
                  </a:extLst>
                </p:cNvPr>
                <p:cNvSpPr/>
                <p:nvPr/>
              </p:nvSpPr>
              <p:spPr>
                <a:xfrm rot="5400013">
                  <a:off x="-4379234"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1" name="Rechthoek 194">
                  <a:extLst>
                    <a:ext uri="{FF2B5EF4-FFF2-40B4-BE49-F238E27FC236}">
                      <a16:creationId xmlns:a16="http://schemas.microsoft.com/office/drawing/2014/main" id="{A9ECE14A-D448-8835-5D41-6317D8FD5AD1}"/>
                    </a:ext>
                  </a:extLst>
                </p:cNvPr>
                <p:cNvSpPr/>
                <p:nvPr/>
              </p:nvSpPr>
              <p:spPr>
                <a:xfrm rot="5400013">
                  <a:off x="-4345237"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2" name="Rechthoek 195">
                  <a:extLst>
                    <a:ext uri="{FF2B5EF4-FFF2-40B4-BE49-F238E27FC236}">
                      <a16:creationId xmlns:a16="http://schemas.microsoft.com/office/drawing/2014/main" id="{74F24148-ABD1-97C0-8B25-C1BC3CFD57E9}"/>
                    </a:ext>
                  </a:extLst>
                </p:cNvPr>
                <p:cNvSpPr/>
                <p:nvPr/>
              </p:nvSpPr>
              <p:spPr>
                <a:xfrm rot="5400013">
                  <a:off x="-4311578"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3" name="Rechthoek 196">
                  <a:extLst>
                    <a:ext uri="{FF2B5EF4-FFF2-40B4-BE49-F238E27FC236}">
                      <a16:creationId xmlns:a16="http://schemas.microsoft.com/office/drawing/2014/main" id="{E2A32181-0958-287D-B86D-2C7EF59B4EFE}"/>
                    </a:ext>
                  </a:extLst>
                </p:cNvPr>
                <p:cNvSpPr/>
                <p:nvPr/>
              </p:nvSpPr>
              <p:spPr>
                <a:xfrm rot="5400013">
                  <a:off x="-4276511" y="442362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nvGrpSpPr>
              <p:cNvPr id="94" name="Groep 182">
                <a:extLst>
                  <a:ext uri="{FF2B5EF4-FFF2-40B4-BE49-F238E27FC236}">
                    <a16:creationId xmlns:a16="http://schemas.microsoft.com/office/drawing/2014/main" id="{34D35AB1-16F2-2077-E043-44D9C9F9FC58}"/>
                  </a:ext>
                </a:extLst>
              </p:cNvPr>
              <p:cNvGrpSpPr/>
              <p:nvPr/>
            </p:nvGrpSpPr>
            <p:grpSpPr>
              <a:xfrm>
                <a:off x="-4482168" y="4600310"/>
                <a:ext cx="241656" cy="35999"/>
                <a:chOff x="-4482168" y="4600310"/>
                <a:chExt cx="241656" cy="35999"/>
              </a:xfrm>
            </p:grpSpPr>
            <p:sp>
              <p:nvSpPr>
                <p:cNvPr id="95" name="Rechthoek 183">
                  <a:extLst>
                    <a:ext uri="{FF2B5EF4-FFF2-40B4-BE49-F238E27FC236}">
                      <a16:creationId xmlns:a16="http://schemas.microsoft.com/office/drawing/2014/main" id="{B3330E6D-4774-71C2-B6F0-C0FF7A7DF483}"/>
                    </a:ext>
                  </a:extLst>
                </p:cNvPr>
                <p:cNvSpPr/>
                <p:nvPr/>
              </p:nvSpPr>
              <p:spPr>
                <a:xfrm rot="5400013">
                  <a:off x="-448216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6" name="Rechthoek 184">
                  <a:extLst>
                    <a:ext uri="{FF2B5EF4-FFF2-40B4-BE49-F238E27FC236}">
                      <a16:creationId xmlns:a16="http://schemas.microsoft.com/office/drawing/2014/main" id="{DA019C23-FE82-894B-A5ED-E7F9DBEBAB4B}"/>
                    </a:ext>
                  </a:extLst>
                </p:cNvPr>
                <p:cNvSpPr/>
                <p:nvPr/>
              </p:nvSpPr>
              <p:spPr>
                <a:xfrm rot="5400013">
                  <a:off x="-4446169"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7" name="Rechthoek 185">
                  <a:extLst>
                    <a:ext uri="{FF2B5EF4-FFF2-40B4-BE49-F238E27FC236}">
                      <a16:creationId xmlns:a16="http://schemas.microsoft.com/office/drawing/2014/main" id="{4782D938-45A0-4800-F9FF-DEE012334A20}"/>
                    </a:ext>
                  </a:extLst>
                </p:cNvPr>
                <p:cNvSpPr/>
                <p:nvPr/>
              </p:nvSpPr>
              <p:spPr>
                <a:xfrm rot="5400013">
                  <a:off x="-4412162"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8" name="Rechthoek 186">
                  <a:extLst>
                    <a:ext uri="{FF2B5EF4-FFF2-40B4-BE49-F238E27FC236}">
                      <a16:creationId xmlns:a16="http://schemas.microsoft.com/office/drawing/2014/main" id="{D29E37D3-BAB2-D861-CF7C-FE2A0DAB5C36}"/>
                    </a:ext>
                  </a:extLst>
                </p:cNvPr>
                <p:cNvSpPr/>
                <p:nvPr/>
              </p:nvSpPr>
              <p:spPr>
                <a:xfrm rot="5400013">
                  <a:off x="-4379234"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99" name="Rechthoek 187">
                  <a:extLst>
                    <a:ext uri="{FF2B5EF4-FFF2-40B4-BE49-F238E27FC236}">
                      <a16:creationId xmlns:a16="http://schemas.microsoft.com/office/drawing/2014/main" id="{751619A1-BADA-E209-AB55-45B88CCD15E8}"/>
                    </a:ext>
                  </a:extLst>
                </p:cNvPr>
                <p:cNvSpPr/>
                <p:nvPr/>
              </p:nvSpPr>
              <p:spPr>
                <a:xfrm rot="5400013">
                  <a:off x="-4345237"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0" name="Rechthoek 188">
                  <a:extLst>
                    <a:ext uri="{FF2B5EF4-FFF2-40B4-BE49-F238E27FC236}">
                      <a16:creationId xmlns:a16="http://schemas.microsoft.com/office/drawing/2014/main" id="{0BBFCEE1-95F1-5F16-8FB3-05C5B02DE71C}"/>
                    </a:ext>
                  </a:extLst>
                </p:cNvPr>
                <p:cNvSpPr/>
                <p:nvPr/>
              </p:nvSpPr>
              <p:spPr>
                <a:xfrm rot="5400013">
                  <a:off x="-4311578"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sp>
              <p:nvSpPr>
                <p:cNvPr id="101" name="Rechthoek 189">
                  <a:extLst>
                    <a:ext uri="{FF2B5EF4-FFF2-40B4-BE49-F238E27FC236}">
                      <a16:creationId xmlns:a16="http://schemas.microsoft.com/office/drawing/2014/main" id="{03D66D4D-0786-035E-359A-16FC969D6C26}"/>
                    </a:ext>
                  </a:extLst>
                </p:cNvPr>
                <p:cNvSpPr/>
                <p:nvPr/>
              </p:nvSpPr>
              <p:spPr>
                <a:xfrm rot="5400013">
                  <a:off x="-4276511" y="4600310"/>
                  <a:ext cx="35999" cy="35999"/>
                </a:xfrm>
                <a:prstGeom prst="rect">
                  <a:avLst/>
                </a:prstGeom>
                <a:solidFill>
                  <a:srgbClr val="FFFFFF"/>
                </a:solidFill>
                <a:ln w="19046" cap="sq">
                  <a:solidFill>
                    <a:srgbClr val="18171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Calibri Light"/>
                  </a:endParaRPr>
                </a:p>
              </p:txBody>
            </p:sp>
          </p:grpSp>
        </p:grpSp>
      </p:grpSp>
      <p:sp>
        <p:nvSpPr>
          <p:cNvPr id="102" name="Tijdelijke aanduiding voor inhoud 4">
            <a:extLst>
              <a:ext uri="{FF2B5EF4-FFF2-40B4-BE49-F238E27FC236}">
                <a16:creationId xmlns:a16="http://schemas.microsoft.com/office/drawing/2014/main" id="{B6740AF0-4A46-9CC1-28CC-E0C8D95636CE}"/>
              </a:ext>
            </a:extLst>
          </p:cNvPr>
          <p:cNvSpPr txBox="1">
            <a:spLocks noGrp="1"/>
          </p:cNvSpPr>
          <p:nvPr>
            <p:ph idx="4294967295"/>
          </p:nvPr>
        </p:nvSpPr>
        <p:spPr>
          <a:xfrm>
            <a:off x="371475" y="1941518"/>
            <a:ext cx="11449046" cy="4159038"/>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34729158"/>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1D9BE-4EED-FED4-3D10-C106943DAFD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2910A77-5F79-999B-2BCA-4305DA06B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E77AC30-27F3-824C-214E-064EE9195947}"/>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286BA36A-46D6-C5F1-772F-E202F6DE6A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F7D2AD3-F4C3-FE1A-407E-8FA5019F1425}"/>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4100253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DF9D6-BD1E-F5AE-7601-A598078CB38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FA714E1-5D9F-066C-6565-B5DD8D8C6E6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FBBE1F6-6A5E-F57B-7A60-D9EF9368CF2C}"/>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A5E00D9C-F150-F67D-4DB5-BC9B015B531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3F6721B-2717-C83B-24E5-E0FC6914EE1B}"/>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24819991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83837-14F4-37CF-0518-1A0C3FEBAB9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048E219-5A77-1465-4ECE-C12CE0F16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088D73F-2C49-1243-D9E6-75DB0BD9A8BC}"/>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AA238A97-3DA6-41C6-F4C1-40D7B88272A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0D9427D-3BF4-261F-868B-DE3C39AD1678}"/>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17115801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7C41D-A8DB-BF6A-0249-3811C22FC67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E1E58BE-C7D8-5076-5485-AE7A6A2C7CD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0EBDC84-FB0F-95B4-2794-3E2D696570F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A107B5A-EC68-8D18-2F0B-079283257516}"/>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E8759A8C-6466-A7BE-FADF-2678E8D67C3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0DACD17-1EA6-8BC0-1CCC-C9C56967CE32}"/>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71233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25667-991F-6B2E-BEBB-C0C9C5E089D2}"/>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B2CFDCB-373A-B429-B358-2D330D2D3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6E01898-687C-0E9E-F474-41B186A826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EFBBDF6-913A-DBBA-39F8-435D1F1F0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B1EED4F-DDB3-D76F-3778-A555DAFF87B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7ACA393-96A5-0616-2344-F3D7138AF92A}"/>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8" name="Tijdelijke aanduiding voor voettekst 7">
            <a:extLst>
              <a:ext uri="{FF2B5EF4-FFF2-40B4-BE49-F238E27FC236}">
                <a16:creationId xmlns:a16="http://schemas.microsoft.com/office/drawing/2014/main" id="{B8F8C242-952E-1021-6A34-023BADF9686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16B6385-8B32-3609-4A24-AEC3528B0213}"/>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5735823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EFD5F-31BE-0AAF-8AE7-1D6118F29C0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74EEB1D-3D51-143A-E5EE-7CFF183478DB}"/>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4" name="Tijdelijke aanduiding voor voettekst 3">
            <a:extLst>
              <a:ext uri="{FF2B5EF4-FFF2-40B4-BE49-F238E27FC236}">
                <a16:creationId xmlns:a16="http://schemas.microsoft.com/office/drawing/2014/main" id="{F7623EE7-C1AD-C7E3-11D7-319756D8E2B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E74C3AA-66C1-81A6-C045-EE592A677FAA}"/>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26445918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103AF6B-2E6D-DB5D-B139-B066FA1D9C4E}"/>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3" name="Tijdelijke aanduiding voor voettekst 2">
            <a:extLst>
              <a:ext uri="{FF2B5EF4-FFF2-40B4-BE49-F238E27FC236}">
                <a16:creationId xmlns:a16="http://schemas.microsoft.com/office/drawing/2014/main" id="{3F4B20DE-D258-E928-15AD-F00A08C63B6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EA47CCA-8266-F8FC-9313-9465AB467AFB}"/>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556462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54FDF-8B7E-B676-56B7-E291CF684A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434F68C-B68C-D509-B238-23EA7491DE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132B8E9-7CC6-1EBB-A8D7-9F26D194E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3965632-11D3-0A28-AA53-ABAF4C489D33}"/>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2B25F162-61A2-603D-34AB-A37EF10E945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A7B4E42-0AC8-24F9-91DD-EC9BDDB78E71}"/>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17223261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19F8F-0B37-BDBC-0273-853E8AD0C64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06636096-489C-FB5C-3E9A-9DDC604CF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D88ABDF-B47A-D91A-9B0E-DDDD509C2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7811804-77B6-6506-A706-3D60AAE28EEE}"/>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6" name="Tijdelijke aanduiding voor voettekst 5">
            <a:extLst>
              <a:ext uri="{FF2B5EF4-FFF2-40B4-BE49-F238E27FC236}">
                <a16:creationId xmlns:a16="http://schemas.microsoft.com/office/drawing/2014/main" id="{F7004003-B954-BDB3-DCB9-82254DC1448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7B9A044-2C2C-7F1A-D1CA-4864168F3333}"/>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3117309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88504-3C79-D8A1-5F56-0A4BE261D08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C1006AE-4CF0-B0BA-3E07-E6B1F5BDF52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D667183-2466-282A-60A3-61106097767C}"/>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6BAD3F50-8908-C8B3-994D-19B9DFA6A42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199C8C9-505A-4484-19CB-76057CD93200}"/>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32324180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574B511-0843-1453-5058-2A4492787DA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54A8D1D-65E0-081D-782C-FC9D2C4CE63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20B7D20-CA16-D403-AE70-FAFD5EFD0D79}"/>
              </a:ext>
            </a:extLst>
          </p:cNvPr>
          <p:cNvSpPr>
            <a:spLocks noGrp="1"/>
          </p:cNvSpPr>
          <p:nvPr>
            <p:ph type="dt" sz="half" idx="10"/>
          </p:nvPr>
        </p:nvSpPr>
        <p:spPr/>
        <p:txBody>
          <a:body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F6D703CA-E6EE-29F7-E6F8-123E16C3A1C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246DB24-3289-5F8F-099D-846A0BBB3DFE}"/>
              </a:ext>
            </a:extLst>
          </p:cNvPr>
          <p:cNvSpPr>
            <a:spLocks noGrp="1"/>
          </p:cNvSpPr>
          <p:nvPr>
            <p:ph type="sldNum" sz="quarter" idx="12"/>
          </p:nvPr>
        </p:nvSpPr>
        <p:spPr/>
        <p:txBody>
          <a:bodyPr/>
          <a:lstStyle/>
          <a:p>
            <a:fld id="{7C090CEB-9A37-445E-A06A-6B8C70202199}" type="slidenum">
              <a:rPr lang="nl-BE" smtClean="0"/>
              <a:t>‹#›</a:t>
            </a:fld>
            <a:endParaRPr lang="nl-BE"/>
          </a:p>
        </p:txBody>
      </p:sp>
    </p:spTree>
    <p:extLst>
      <p:ext uri="{BB962C8B-B14F-4D97-AF65-F5344CB8AC3E}">
        <p14:creationId xmlns:p14="http://schemas.microsoft.com/office/powerpoint/2010/main" val="321214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blad met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26 juni 2023</a:t>
            </a:fld>
            <a:endParaRPr lang="nl-BE"/>
          </a:p>
        </p:txBody>
      </p:sp>
    </p:spTree>
    <p:extLst>
      <p:ext uri="{BB962C8B-B14F-4D97-AF65-F5344CB8AC3E}">
        <p14:creationId xmlns:p14="http://schemas.microsoft.com/office/powerpoint/2010/main" val="2810392458"/>
      </p:ext>
    </p:extLst>
  </p:cSld>
  <p:clrMapOvr>
    <a:masterClrMapping/>
  </p:clrMapOvr>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blad zonder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26 juni 2023</a:t>
            </a:fld>
            <a:endParaRPr lang="nl-BE"/>
          </a:p>
        </p:txBody>
      </p:sp>
    </p:spTree>
    <p:extLst>
      <p:ext uri="{BB962C8B-B14F-4D97-AF65-F5344CB8AC3E}">
        <p14:creationId xmlns:p14="http://schemas.microsoft.com/office/powerpoint/2010/main" val="2091553319"/>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ussentitelblad zonder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62002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9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927241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4160684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55246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241094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267794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A08A2935-7853-42AF-B39E-9B04BFA1E17C}" type="datetime4">
              <a:rPr lang="nl-BE" smtClean="0"/>
              <a:pPr/>
              <a:t>26 juni 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00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26/06/2023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F139904-D7F7-1910-3282-699DC5E9C83B}"/>
              </a:ext>
            </a:extLst>
          </p:cNvPr>
          <p:cNvSpPr>
            <a:spLocks noGrp="1"/>
          </p:cNvSpPr>
          <p:nvPr>
            <p:ph type="dt" sz="half" idx="10"/>
          </p:nvPr>
        </p:nvSpPr>
        <p:spPr/>
        <p:txBody>
          <a:bodyPr/>
          <a:lstStyle/>
          <a:p>
            <a:fld id="{5A893BBC-C8E8-477C-AF64-D8F90718C1AA}" type="datetimeFigureOut">
              <a:rPr lang="nl-BE" smtClean="0"/>
              <a:t>26/06/2023</a:t>
            </a:fld>
            <a:endParaRPr lang="nl-BE"/>
          </a:p>
        </p:txBody>
      </p:sp>
      <p:sp>
        <p:nvSpPr>
          <p:cNvPr id="3" name="Tijdelijke aanduiding voor voettekst 2">
            <a:extLst>
              <a:ext uri="{FF2B5EF4-FFF2-40B4-BE49-F238E27FC236}">
                <a16:creationId xmlns:a16="http://schemas.microsoft.com/office/drawing/2014/main" id="{A9304E17-980C-559C-DD36-4235C5B275E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7E436E5-571A-EDD6-AB02-96E1E94C73FB}"/>
              </a:ext>
            </a:extLst>
          </p:cNvPr>
          <p:cNvSpPr>
            <a:spLocks noGrp="1"/>
          </p:cNvSpPr>
          <p:nvPr>
            <p:ph type="sldNum" sz="quarter" idx="12"/>
          </p:nvPr>
        </p:nvSpPr>
        <p:spPr/>
        <p:txBody>
          <a:bodyPr/>
          <a:lstStyle/>
          <a:p>
            <a:fld id="{83B7302F-7770-4D6F-9560-D9C773E94541}" type="slidenum">
              <a:rPr lang="nl-BE" smtClean="0"/>
              <a:t>‹#›</a:t>
            </a:fld>
            <a:endParaRPr lang="nl-BE"/>
          </a:p>
        </p:txBody>
      </p:sp>
    </p:spTree>
    <p:extLst>
      <p:ext uri="{BB962C8B-B14F-4D97-AF65-F5344CB8AC3E}">
        <p14:creationId xmlns:p14="http://schemas.microsoft.com/office/powerpoint/2010/main" val="21812404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37F0-A00E-493F-5070-0007FDB548C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EC884957-34B3-E570-72DE-4BB22E867A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C7113A2-0EC8-D2AD-EC14-5AFF7CB87E08}"/>
              </a:ext>
            </a:extLst>
          </p:cNvPr>
          <p:cNvSpPr>
            <a:spLocks noGrp="1"/>
          </p:cNvSpPr>
          <p:nvPr>
            <p:ph type="dt" sz="half" idx="10"/>
          </p:nvPr>
        </p:nvSpPr>
        <p:spPr/>
        <p:txBody>
          <a:body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980CC650-06FB-7AC3-9F69-D3D44EAAEE7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0AD31B5-880A-E1AD-2A98-146A8D6F4F33}"/>
              </a:ext>
            </a:extLst>
          </p:cNvPr>
          <p:cNvSpPr>
            <a:spLocks noGrp="1"/>
          </p:cNvSpPr>
          <p:nvPr>
            <p:ph type="sldNum" sz="quarter" idx="12"/>
          </p:nvPr>
        </p:nvSpPr>
        <p:spPr/>
        <p:txBody>
          <a:bodyPr/>
          <a:lstStyle/>
          <a:p>
            <a:fld id="{CE1F407E-855F-44B3-8C91-E2C837A7213D}" type="slidenum">
              <a:rPr lang="nl-BE" smtClean="0"/>
              <a:t>‹#›</a:t>
            </a:fld>
            <a:endParaRPr lang="nl-BE"/>
          </a:p>
        </p:txBody>
      </p:sp>
    </p:spTree>
    <p:extLst>
      <p:ext uri="{BB962C8B-B14F-4D97-AF65-F5344CB8AC3E}">
        <p14:creationId xmlns:p14="http://schemas.microsoft.com/office/powerpoint/2010/main" val="3517468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6.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image" Target="../media/image5.png"/><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image" Target="../media/image4.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image" Target="../media/image2.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theme" Target="../theme/theme4.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5.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26/06/2023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825" r:id="rId3"/>
    <p:sldLayoutId id="2147483759"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847"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26/06/2023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731" r:id="rId1"/>
    <p:sldLayoutId id="2147483729"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26/06/2023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824" r:id="rId1"/>
    <p:sldLayoutId id="2147483711" r:id="rId2"/>
    <p:sldLayoutId id="2147483682" r:id="rId3"/>
    <p:sldLayoutId id="2147483712" r:id="rId4"/>
    <p:sldLayoutId id="2147483691" r:id="rId5"/>
    <p:sldLayoutId id="2147483826" r:id="rId6"/>
    <p:sldLayoutId id="2147483827" r:id="rId7"/>
    <p:sldLayoutId id="2147483828" r:id="rId8"/>
    <p:sldLayoutId id="2147483829" r:id="rId9"/>
    <p:sldLayoutId id="2147483830" r:id="rId10"/>
    <p:sldLayoutId id="2147483669"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714" r:id="rId28"/>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0"/>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1"/>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26/06/2023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687" r:id="rId4"/>
    <p:sldLayoutId id="2147483730" r:id="rId5"/>
    <p:sldLayoutId id="2147483688"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22"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EF19E4F-1FC2-4213-3207-0E5D076CA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55ECED4-2BD4-B15E-F674-69BF4E28BD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7CC575A-17C9-E7EA-3158-3980B4957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314A3-29BC-4DA1-BFD3-65D0494DB738}"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E2C1E754-071D-43A1-9C48-360812570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C32217F-272E-DDF1-7960-BE6DD0DA5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F407E-855F-44B3-8C91-E2C837A7213D}" type="slidenum">
              <a:rPr lang="nl-BE" smtClean="0"/>
              <a:t>‹#›</a:t>
            </a:fld>
            <a:endParaRPr lang="nl-BE"/>
          </a:p>
        </p:txBody>
      </p:sp>
    </p:spTree>
    <p:extLst>
      <p:ext uri="{BB962C8B-B14F-4D97-AF65-F5344CB8AC3E}">
        <p14:creationId xmlns:p14="http://schemas.microsoft.com/office/powerpoint/2010/main" val="267614702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767" r:id="rId12"/>
    <p:sldLayoutId id="2147483661" r:id="rId13"/>
    <p:sldLayoutId id="2147483664"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15DE0FC-FA83-D1DC-BF1E-A989C1FD95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928484A-A586-D265-E8CE-C68953DCB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FA0EF59-861B-584E-C2DD-E6E4AF2B3C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C2399-E5CF-4952-B344-44A21BC47482}" type="datetimeFigureOut">
              <a:rPr lang="nl-BE" smtClean="0"/>
              <a:t>26/06/2023</a:t>
            </a:fld>
            <a:endParaRPr lang="nl-BE"/>
          </a:p>
        </p:txBody>
      </p:sp>
      <p:sp>
        <p:nvSpPr>
          <p:cNvPr id="5" name="Tijdelijke aanduiding voor voettekst 4">
            <a:extLst>
              <a:ext uri="{FF2B5EF4-FFF2-40B4-BE49-F238E27FC236}">
                <a16:creationId xmlns:a16="http://schemas.microsoft.com/office/drawing/2014/main" id="{CBF1C809-8912-6CCC-F601-7A2AD7F88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04ECDAD-A7F1-8E4A-E877-D83A31522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90CEB-9A37-445E-A06A-6B8C70202199}" type="slidenum">
              <a:rPr lang="nl-BE" smtClean="0"/>
              <a:t>‹#›</a:t>
            </a:fld>
            <a:endParaRPr lang="nl-BE"/>
          </a:p>
        </p:txBody>
      </p:sp>
    </p:spTree>
    <p:extLst>
      <p:ext uri="{BB962C8B-B14F-4D97-AF65-F5344CB8AC3E}">
        <p14:creationId xmlns:p14="http://schemas.microsoft.com/office/powerpoint/2010/main" val="197680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8-03-2023" TargetMode="External"/><Relationship Id="rId2" Type="http://schemas.openxmlformats.org/officeDocument/2006/relationships/notesSlide" Target="../notesSlides/notesSlide6.xml"/><Relationship Id="rId1" Type="http://schemas.openxmlformats.org/officeDocument/2006/relationships/slideLayout" Target="../slideLayouts/slideLayout111.xml"/><Relationship Id="rId5" Type="http://schemas.openxmlformats.org/officeDocument/2006/relationships/hyperlink" Target="mailto:personeelsmobiliteit@vlaanderen.be" TargetMode="External"/><Relationship Id="rId4" Type="http://schemas.openxmlformats.org/officeDocument/2006/relationships/hyperlink" Target="https://www.vlaanderen.be/informatie-voor-hr-professionals/dienstverlening-welzijn/formele-re-integratietrajecten-vanaf-1-oktober-202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vlaanderen.be/informatie-voor-hr-professionals/dienstverlening-welzijn" TargetMode="External"/><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file:///C:\Users\eraly972\OneDrive%20-%20IDEWE\Bureaublad\Vlaamse%20overheid\overleg%20GDPB%202020\TOTAAL%20geregistreerd%20per%20entiteit%20tot%2020102022.xlsx"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verheid.vlaanderen.be/personeel/welzijn/arbeidsgeneeskunde" TargetMode="Externa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mailto:vlaamseoverheid@idewe.be" TargetMode="External"/><Relationship Id="rId2" Type="http://schemas.openxmlformats.org/officeDocument/2006/relationships/hyperlink" Target="https://my.idewe.be/"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117.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hyperlink" Target="http://$https:/vimeo.com/794467418"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5.xml"/><Relationship Id="rId5" Type="http://schemas.openxmlformats.org/officeDocument/2006/relationships/hyperlink" Target="mailto:Jonas.mylle@vlaanderen.be" TargetMode="External"/><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5.xml"/><Relationship Id="rId5" Type="http://schemas.openxmlformats.org/officeDocument/2006/relationships/hyperlink" Target="https://www.vlaanderen.be/informatie-voor-leidinggevenden/nieuwsberichten-voor-leidinggevenden/aanvaard-dat-verandering-het-nieuwe-normaal-is-en-zorg-ervoor-dat-je-organisatie-daarmee-kan-omgaan" TargetMode="External"/><Relationship Id="rId4" Type="http://schemas.openxmlformats.org/officeDocument/2006/relationships/hyperlink" Target="https://www.vlaanderen.be/informatie-voor-leidinggevenden/informatie-voor-topkader/masterclass-leiderschaptm-editie-ii-organisatie-in-verandering"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welzijn@vlaanderen.be"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6" Type="http://schemas.openxmlformats.org/officeDocument/2006/relationships/image" Target="../media/image80.png"/><Relationship Id="rId21" Type="http://schemas.openxmlformats.org/officeDocument/2006/relationships/image" Target="../media/image75.svg"/><Relationship Id="rId42" Type="http://schemas.openxmlformats.org/officeDocument/2006/relationships/image" Target="../media/image96.png"/><Relationship Id="rId47" Type="http://schemas.openxmlformats.org/officeDocument/2006/relationships/image" Target="../media/image101.svg"/><Relationship Id="rId63" Type="http://schemas.openxmlformats.org/officeDocument/2006/relationships/image" Target="../media/image117.svg"/><Relationship Id="rId68" Type="http://schemas.openxmlformats.org/officeDocument/2006/relationships/image" Target="../media/image122.png"/><Relationship Id="rId84" Type="http://schemas.openxmlformats.org/officeDocument/2006/relationships/image" Target="../media/image138.png"/><Relationship Id="rId89" Type="http://schemas.openxmlformats.org/officeDocument/2006/relationships/image" Target="../media/image143.svg"/><Relationship Id="rId16" Type="http://schemas.openxmlformats.org/officeDocument/2006/relationships/image" Target="../media/image70.png"/><Relationship Id="rId11" Type="http://schemas.openxmlformats.org/officeDocument/2006/relationships/image" Target="../media/image65.svg"/><Relationship Id="rId32" Type="http://schemas.openxmlformats.org/officeDocument/2006/relationships/image" Target="../media/image86.png"/><Relationship Id="rId37" Type="http://schemas.openxmlformats.org/officeDocument/2006/relationships/image" Target="../media/image91.svg"/><Relationship Id="rId53" Type="http://schemas.openxmlformats.org/officeDocument/2006/relationships/image" Target="../media/image107.svg"/><Relationship Id="rId58" Type="http://schemas.openxmlformats.org/officeDocument/2006/relationships/image" Target="../media/image112.png"/><Relationship Id="rId74" Type="http://schemas.openxmlformats.org/officeDocument/2006/relationships/image" Target="../media/image128.png"/><Relationship Id="rId79" Type="http://schemas.openxmlformats.org/officeDocument/2006/relationships/image" Target="../media/image133.svg"/><Relationship Id="rId102" Type="http://schemas.openxmlformats.org/officeDocument/2006/relationships/hyperlink" Target="https://kanselarij.bynder.com/web/78ff4e3b5a0470bd/iconen/" TargetMode="External"/><Relationship Id="rId5" Type="http://schemas.openxmlformats.org/officeDocument/2006/relationships/image" Target="../media/image59.svg"/><Relationship Id="rId90" Type="http://schemas.openxmlformats.org/officeDocument/2006/relationships/image" Target="../media/image34.png"/><Relationship Id="rId95" Type="http://schemas.openxmlformats.org/officeDocument/2006/relationships/image" Target="../media/image147.svg"/><Relationship Id="rId22" Type="http://schemas.openxmlformats.org/officeDocument/2006/relationships/image" Target="../media/image76.png"/><Relationship Id="rId27" Type="http://schemas.openxmlformats.org/officeDocument/2006/relationships/image" Target="../media/image81.svg"/><Relationship Id="rId43" Type="http://schemas.openxmlformats.org/officeDocument/2006/relationships/image" Target="../media/image97.svg"/><Relationship Id="rId48" Type="http://schemas.openxmlformats.org/officeDocument/2006/relationships/image" Target="../media/image102.png"/><Relationship Id="rId64" Type="http://schemas.openxmlformats.org/officeDocument/2006/relationships/image" Target="../media/image118.png"/><Relationship Id="rId69" Type="http://schemas.openxmlformats.org/officeDocument/2006/relationships/image" Target="../media/image123.svg"/><Relationship Id="rId80" Type="http://schemas.openxmlformats.org/officeDocument/2006/relationships/image" Target="../media/image134.png"/><Relationship Id="rId85" Type="http://schemas.openxmlformats.org/officeDocument/2006/relationships/image" Target="../media/image139.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33" Type="http://schemas.openxmlformats.org/officeDocument/2006/relationships/image" Target="../media/image87.svg"/><Relationship Id="rId38" Type="http://schemas.openxmlformats.org/officeDocument/2006/relationships/image" Target="../media/image92.png"/><Relationship Id="rId46" Type="http://schemas.openxmlformats.org/officeDocument/2006/relationships/image" Target="../media/image100.png"/><Relationship Id="rId59" Type="http://schemas.openxmlformats.org/officeDocument/2006/relationships/image" Target="../media/image113.svg"/><Relationship Id="rId67" Type="http://schemas.openxmlformats.org/officeDocument/2006/relationships/image" Target="../media/image121.svg"/><Relationship Id="rId20" Type="http://schemas.openxmlformats.org/officeDocument/2006/relationships/image" Target="../media/image74.png"/><Relationship Id="rId41" Type="http://schemas.openxmlformats.org/officeDocument/2006/relationships/image" Target="../media/image95.svg"/><Relationship Id="rId54" Type="http://schemas.openxmlformats.org/officeDocument/2006/relationships/image" Target="../media/image108.png"/><Relationship Id="rId62" Type="http://schemas.openxmlformats.org/officeDocument/2006/relationships/image" Target="../media/image116.png"/><Relationship Id="rId70" Type="http://schemas.openxmlformats.org/officeDocument/2006/relationships/image" Target="../media/image124.png"/><Relationship Id="rId75" Type="http://schemas.openxmlformats.org/officeDocument/2006/relationships/image" Target="../media/image129.svg"/><Relationship Id="rId83" Type="http://schemas.openxmlformats.org/officeDocument/2006/relationships/image" Target="../media/image137.svg"/><Relationship Id="rId88" Type="http://schemas.openxmlformats.org/officeDocument/2006/relationships/image" Target="../media/image142.png"/><Relationship Id="rId91" Type="http://schemas.openxmlformats.org/officeDocument/2006/relationships/image" Target="../media/image35.svg"/><Relationship Id="rId96" Type="http://schemas.openxmlformats.org/officeDocument/2006/relationships/image" Target="../media/image148.png"/><Relationship Id="rId1" Type="http://schemas.openxmlformats.org/officeDocument/2006/relationships/slideLayout" Target="../slideLayouts/slideLayout10.xml"/><Relationship Id="rId6" Type="http://schemas.openxmlformats.org/officeDocument/2006/relationships/image" Target="../media/image60.pn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svg"/><Relationship Id="rId57" Type="http://schemas.openxmlformats.org/officeDocument/2006/relationships/image" Target="../media/image111.svg"/><Relationship Id="rId10" Type="http://schemas.openxmlformats.org/officeDocument/2006/relationships/image" Target="../media/image64.png"/><Relationship Id="rId31" Type="http://schemas.openxmlformats.org/officeDocument/2006/relationships/image" Target="../media/image85.svg"/><Relationship Id="rId44" Type="http://schemas.openxmlformats.org/officeDocument/2006/relationships/image" Target="../media/image98.png"/><Relationship Id="rId52" Type="http://schemas.openxmlformats.org/officeDocument/2006/relationships/image" Target="../media/image106.png"/><Relationship Id="rId60" Type="http://schemas.openxmlformats.org/officeDocument/2006/relationships/image" Target="../media/image114.png"/><Relationship Id="rId65" Type="http://schemas.openxmlformats.org/officeDocument/2006/relationships/image" Target="../media/image119.svg"/><Relationship Id="rId73" Type="http://schemas.openxmlformats.org/officeDocument/2006/relationships/image" Target="../media/image127.svg"/><Relationship Id="rId78" Type="http://schemas.openxmlformats.org/officeDocument/2006/relationships/image" Target="../media/image132.png"/><Relationship Id="rId81" Type="http://schemas.openxmlformats.org/officeDocument/2006/relationships/image" Target="../media/image135.svg"/><Relationship Id="rId86" Type="http://schemas.openxmlformats.org/officeDocument/2006/relationships/image" Target="../media/image140.png"/><Relationship Id="rId94" Type="http://schemas.openxmlformats.org/officeDocument/2006/relationships/image" Target="../media/image146.png"/><Relationship Id="rId99" Type="http://schemas.openxmlformats.org/officeDocument/2006/relationships/image" Target="../media/image151.svg"/><Relationship Id="rId101" Type="http://schemas.openxmlformats.org/officeDocument/2006/relationships/image" Target="../media/image153.svg"/><Relationship Id="rId4" Type="http://schemas.openxmlformats.org/officeDocument/2006/relationships/image" Target="../media/image58.png"/><Relationship Id="rId9" Type="http://schemas.openxmlformats.org/officeDocument/2006/relationships/image" Target="../media/image63.svg"/><Relationship Id="rId13" Type="http://schemas.openxmlformats.org/officeDocument/2006/relationships/image" Target="../media/image67.svg"/><Relationship Id="rId18" Type="http://schemas.openxmlformats.org/officeDocument/2006/relationships/image" Target="../media/image72.png"/><Relationship Id="rId39" Type="http://schemas.openxmlformats.org/officeDocument/2006/relationships/image" Target="../media/image93.svg"/><Relationship Id="rId34" Type="http://schemas.openxmlformats.org/officeDocument/2006/relationships/image" Target="../media/image88.png"/><Relationship Id="rId50" Type="http://schemas.openxmlformats.org/officeDocument/2006/relationships/image" Target="../media/image104.png"/><Relationship Id="rId55" Type="http://schemas.openxmlformats.org/officeDocument/2006/relationships/image" Target="../media/image109.svg"/><Relationship Id="rId76" Type="http://schemas.openxmlformats.org/officeDocument/2006/relationships/image" Target="../media/image130.png"/><Relationship Id="rId97" Type="http://schemas.openxmlformats.org/officeDocument/2006/relationships/image" Target="../media/image149.svg"/><Relationship Id="rId7" Type="http://schemas.openxmlformats.org/officeDocument/2006/relationships/image" Target="../media/image61.svg"/><Relationship Id="rId71" Type="http://schemas.openxmlformats.org/officeDocument/2006/relationships/image" Target="../media/image125.svg"/><Relationship Id="rId92" Type="http://schemas.openxmlformats.org/officeDocument/2006/relationships/image" Target="../media/image144.png"/><Relationship Id="rId2" Type="http://schemas.openxmlformats.org/officeDocument/2006/relationships/image" Target="../media/image56.png"/><Relationship Id="rId29" Type="http://schemas.openxmlformats.org/officeDocument/2006/relationships/image" Target="../media/image83.svg"/><Relationship Id="rId24" Type="http://schemas.openxmlformats.org/officeDocument/2006/relationships/image" Target="../media/image78.png"/><Relationship Id="rId40" Type="http://schemas.openxmlformats.org/officeDocument/2006/relationships/image" Target="../media/image94.png"/><Relationship Id="rId45" Type="http://schemas.openxmlformats.org/officeDocument/2006/relationships/image" Target="../media/image99.svg"/><Relationship Id="rId66" Type="http://schemas.openxmlformats.org/officeDocument/2006/relationships/image" Target="../media/image120.png"/><Relationship Id="rId87" Type="http://schemas.openxmlformats.org/officeDocument/2006/relationships/image" Target="../media/image141.svg"/><Relationship Id="rId61" Type="http://schemas.openxmlformats.org/officeDocument/2006/relationships/image" Target="../media/image115.svg"/><Relationship Id="rId82" Type="http://schemas.openxmlformats.org/officeDocument/2006/relationships/image" Target="../media/image136.png"/><Relationship Id="rId19" Type="http://schemas.openxmlformats.org/officeDocument/2006/relationships/image" Target="../media/image73.svg"/><Relationship Id="rId14" Type="http://schemas.openxmlformats.org/officeDocument/2006/relationships/image" Target="../media/image68.png"/><Relationship Id="rId30" Type="http://schemas.openxmlformats.org/officeDocument/2006/relationships/image" Target="../media/image84.png"/><Relationship Id="rId35" Type="http://schemas.openxmlformats.org/officeDocument/2006/relationships/image" Target="../media/image89.svg"/><Relationship Id="rId56" Type="http://schemas.openxmlformats.org/officeDocument/2006/relationships/image" Target="../media/image110.png"/><Relationship Id="rId77" Type="http://schemas.openxmlformats.org/officeDocument/2006/relationships/image" Target="../media/image131.svg"/><Relationship Id="rId100" Type="http://schemas.openxmlformats.org/officeDocument/2006/relationships/image" Target="../media/image152.png"/><Relationship Id="rId8" Type="http://schemas.openxmlformats.org/officeDocument/2006/relationships/image" Target="../media/image62.png"/><Relationship Id="rId51" Type="http://schemas.openxmlformats.org/officeDocument/2006/relationships/image" Target="../media/image105.svg"/><Relationship Id="rId72" Type="http://schemas.openxmlformats.org/officeDocument/2006/relationships/image" Target="../media/image126.png"/><Relationship Id="rId93" Type="http://schemas.openxmlformats.org/officeDocument/2006/relationships/image" Target="../media/image145.svg"/><Relationship Id="rId98" Type="http://schemas.openxmlformats.org/officeDocument/2006/relationships/image" Target="../media/image150.png"/><Relationship Id="rId3" Type="http://schemas.openxmlformats.org/officeDocument/2006/relationships/image" Target="../media/image57.svg"/></Relationships>
</file>

<file path=ppt/slides/_rels/slide53.xml.rels><?xml version="1.0" encoding="UTF-8" standalone="yes"?>
<Relationships xmlns="http://schemas.openxmlformats.org/package/2006/relationships"><Relationship Id="rId26" Type="http://schemas.openxmlformats.org/officeDocument/2006/relationships/image" Target="../media/image178.png"/><Relationship Id="rId21" Type="http://schemas.openxmlformats.org/officeDocument/2006/relationships/image" Target="../media/image173.svg"/><Relationship Id="rId42" Type="http://schemas.openxmlformats.org/officeDocument/2006/relationships/image" Target="../media/image194.png"/><Relationship Id="rId47" Type="http://schemas.openxmlformats.org/officeDocument/2006/relationships/image" Target="../media/image199.svg"/><Relationship Id="rId63" Type="http://schemas.openxmlformats.org/officeDocument/2006/relationships/image" Target="../media/image215.svg"/><Relationship Id="rId68" Type="http://schemas.openxmlformats.org/officeDocument/2006/relationships/image" Target="../media/image220.png"/><Relationship Id="rId84" Type="http://schemas.openxmlformats.org/officeDocument/2006/relationships/image" Target="../media/image236.png"/><Relationship Id="rId89" Type="http://schemas.openxmlformats.org/officeDocument/2006/relationships/image" Target="../media/image241.svg"/><Relationship Id="rId16" Type="http://schemas.openxmlformats.org/officeDocument/2006/relationships/image" Target="../media/image168.png"/><Relationship Id="rId11" Type="http://schemas.openxmlformats.org/officeDocument/2006/relationships/image" Target="../media/image163.svg"/><Relationship Id="rId32" Type="http://schemas.openxmlformats.org/officeDocument/2006/relationships/image" Target="../media/image184.png"/><Relationship Id="rId37" Type="http://schemas.openxmlformats.org/officeDocument/2006/relationships/image" Target="../media/image189.svg"/><Relationship Id="rId53" Type="http://schemas.openxmlformats.org/officeDocument/2006/relationships/image" Target="../media/image205.svg"/><Relationship Id="rId58" Type="http://schemas.openxmlformats.org/officeDocument/2006/relationships/image" Target="../media/image210.png"/><Relationship Id="rId74" Type="http://schemas.openxmlformats.org/officeDocument/2006/relationships/image" Target="../media/image226.png"/><Relationship Id="rId79" Type="http://schemas.openxmlformats.org/officeDocument/2006/relationships/image" Target="../media/image231.svg"/><Relationship Id="rId5" Type="http://schemas.openxmlformats.org/officeDocument/2006/relationships/image" Target="../media/image157.svg"/><Relationship Id="rId90" Type="http://schemas.openxmlformats.org/officeDocument/2006/relationships/image" Target="../media/image242.png"/><Relationship Id="rId95" Type="http://schemas.openxmlformats.org/officeDocument/2006/relationships/image" Target="../media/image33.svg"/><Relationship Id="rId22" Type="http://schemas.openxmlformats.org/officeDocument/2006/relationships/image" Target="../media/image174.png"/><Relationship Id="rId27" Type="http://schemas.openxmlformats.org/officeDocument/2006/relationships/image" Target="../media/image179.svg"/><Relationship Id="rId43" Type="http://schemas.openxmlformats.org/officeDocument/2006/relationships/image" Target="../media/image195.svg"/><Relationship Id="rId48" Type="http://schemas.openxmlformats.org/officeDocument/2006/relationships/image" Target="../media/image200.png"/><Relationship Id="rId64" Type="http://schemas.openxmlformats.org/officeDocument/2006/relationships/image" Target="../media/image216.png"/><Relationship Id="rId69" Type="http://schemas.openxmlformats.org/officeDocument/2006/relationships/image" Target="../media/image221.svg"/><Relationship Id="rId80" Type="http://schemas.openxmlformats.org/officeDocument/2006/relationships/image" Target="../media/image232.png"/><Relationship Id="rId85" Type="http://schemas.openxmlformats.org/officeDocument/2006/relationships/image" Target="../media/image237.svg"/><Relationship Id="rId3" Type="http://schemas.openxmlformats.org/officeDocument/2006/relationships/image" Target="../media/image155.svg"/><Relationship Id="rId12" Type="http://schemas.openxmlformats.org/officeDocument/2006/relationships/image" Target="../media/image164.png"/><Relationship Id="rId17" Type="http://schemas.openxmlformats.org/officeDocument/2006/relationships/image" Target="../media/image169.svg"/><Relationship Id="rId25" Type="http://schemas.openxmlformats.org/officeDocument/2006/relationships/image" Target="../media/image177.svg"/><Relationship Id="rId33" Type="http://schemas.openxmlformats.org/officeDocument/2006/relationships/image" Target="../media/image185.svg"/><Relationship Id="rId38" Type="http://schemas.openxmlformats.org/officeDocument/2006/relationships/image" Target="../media/image190.png"/><Relationship Id="rId46" Type="http://schemas.openxmlformats.org/officeDocument/2006/relationships/image" Target="../media/image198.png"/><Relationship Id="rId59" Type="http://schemas.openxmlformats.org/officeDocument/2006/relationships/image" Target="../media/image211.svg"/><Relationship Id="rId67" Type="http://schemas.openxmlformats.org/officeDocument/2006/relationships/image" Target="../media/image219.svg"/><Relationship Id="rId20" Type="http://schemas.openxmlformats.org/officeDocument/2006/relationships/image" Target="../media/image172.png"/><Relationship Id="rId41" Type="http://schemas.openxmlformats.org/officeDocument/2006/relationships/image" Target="../media/image193.svg"/><Relationship Id="rId54" Type="http://schemas.openxmlformats.org/officeDocument/2006/relationships/image" Target="../media/image206.png"/><Relationship Id="rId62" Type="http://schemas.openxmlformats.org/officeDocument/2006/relationships/image" Target="../media/image214.png"/><Relationship Id="rId70" Type="http://schemas.openxmlformats.org/officeDocument/2006/relationships/image" Target="../media/image222.png"/><Relationship Id="rId75" Type="http://schemas.openxmlformats.org/officeDocument/2006/relationships/image" Target="../media/image227.svg"/><Relationship Id="rId83" Type="http://schemas.openxmlformats.org/officeDocument/2006/relationships/image" Target="../media/image235.svg"/><Relationship Id="rId88" Type="http://schemas.openxmlformats.org/officeDocument/2006/relationships/image" Target="../media/image240.png"/><Relationship Id="rId91" Type="http://schemas.openxmlformats.org/officeDocument/2006/relationships/image" Target="../media/image243.svg"/><Relationship Id="rId96" Type="http://schemas.openxmlformats.org/officeDocument/2006/relationships/image" Target="../media/image246.png"/><Relationship Id="rId1" Type="http://schemas.openxmlformats.org/officeDocument/2006/relationships/slideLayout" Target="../slideLayouts/slideLayout10.xml"/><Relationship Id="rId6" Type="http://schemas.openxmlformats.org/officeDocument/2006/relationships/image" Target="../media/image158.png"/><Relationship Id="rId15" Type="http://schemas.openxmlformats.org/officeDocument/2006/relationships/image" Target="../media/image167.svg"/><Relationship Id="rId23" Type="http://schemas.openxmlformats.org/officeDocument/2006/relationships/image" Target="../media/image175.svg"/><Relationship Id="rId28" Type="http://schemas.openxmlformats.org/officeDocument/2006/relationships/image" Target="../media/image180.png"/><Relationship Id="rId36" Type="http://schemas.openxmlformats.org/officeDocument/2006/relationships/image" Target="../media/image188.png"/><Relationship Id="rId49" Type="http://schemas.openxmlformats.org/officeDocument/2006/relationships/image" Target="../media/image201.svg"/><Relationship Id="rId57" Type="http://schemas.openxmlformats.org/officeDocument/2006/relationships/image" Target="../media/image209.svg"/><Relationship Id="rId10" Type="http://schemas.openxmlformats.org/officeDocument/2006/relationships/image" Target="../media/image162.png"/><Relationship Id="rId31" Type="http://schemas.openxmlformats.org/officeDocument/2006/relationships/image" Target="../media/image183.svg"/><Relationship Id="rId44" Type="http://schemas.openxmlformats.org/officeDocument/2006/relationships/image" Target="../media/image196.png"/><Relationship Id="rId52" Type="http://schemas.openxmlformats.org/officeDocument/2006/relationships/image" Target="../media/image204.png"/><Relationship Id="rId60" Type="http://schemas.openxmlformats.org/officeDocument/2006/relationships/image" Target="../media/image212.png"/><Relationship Id="rId65" Type="http://schemas.openxmlformats.org/officeDocument/2006/relationships/image" Target="../media/image217.svg"/><Relationship Id="rId73" Type="http://schemas.openxmlformats.org/officeDocument/2006/relationships/image" Target="../media/image225.svg"/><Relationship Id="rId78" Type="http://schemas.openxmlformats.org/officeDocument/2006/relationships/image" Target="../media/image230.png"/><Relationship Id="rId81" Type="http://schemas.openxmlformats.org/officeDocument/2006/relationships/image" Target="../media/image233.svg"/><Relationship Id="rId86" Type="http://schemas.openxmlformats.org/officeDocument/2006/relationships/image" Target="../media/image238.png"/><Relationship Id="rId94" Type="http://schemas.openxmlformats.org/officeDocument/2006/relationships/image" Target="../media/image32.png"/><Relationship Id="rId4" Type="http://schemas.openxmlformats.org/officeDocument/2006/relationships/image" Target="../media/image156.png"/><Relationship Id="rId9" Type="http://schemas.openxmlformats.org/officeDocument/2006/relationships/image" Target="../media/image161.svg"/><Relationship Id="rId13" Type="http://schemas.openxmlformats.org/officeDocument/2006/relationships/image" Target="../media/image165.svg"/><Relationship Id="rId18" Type="http://schemas.openxmlformats.org/officeDocument/2006/relationships/image" Target="../media/image170.png"/><Relationship Id="rId39" Type="http://schemas.openxmlformats.org/officeDocument/2006/relationships/image" Target="../media/image191.svg"/><Relationship Id="rId34" Type="http://schemas.openxmlformats.org/officeDocument/2006/relationships/image" Target="../media/image186.png"/><Relationship Id="rId50" Type="http://schemas.openxmlformats.org/officeDocument/2006/relationships/image" Target="../media/image202.png"/><Relationship Id="rId55" Type="http://schemas.openxmlformats.org/officeDocument/2006/relationships/image" Target="../media/image207.svg"/><Relationship Id="rId76" Type="http://schemas.openxmlformats.org/officeDocument/2006/relationships/image" Target="../media/image228.png"/><Relationship Id="rId97" Type="http://schemas.openxmlformats.org/officeDocument/2006/relationships/image" Target="../media/image247.svg"/><Relationship Id="rId7" Type="http://schemas.openxmlformats.org/officeDocument/2006/relationships/image" Target="../media/image159.svg"/><Relationship Id="rId71" Type="http://schemas.openxmlformats.org/officeDocument/2006/relationships/image" Target="../media/image223.svg"/><Relationship Id="rId92" Type="http://schemas.openxmlformats.org/officeDocument/2006/relationships/image" Target="../media/image244.png"/><Relationship Id="rId2" Type="http://schemas.openxmlformats.org/officeDocument/2006/relationships/image" Target="../media/image154.png"/><Relationship Id="rId29" Type="http://schemas.openxmlformats.org/officeDocument/2006/relationships/image" Target="../media/image181.svg"/><Relationship Id="rId24" Type="http://schemas.openxmlformats.org/officeDocument/2006/relationships/image" Target="../media/image176.png"/><Relationship Id="rId40" Type="http://schemas.openxmlformats.org/officeDocument/2006/relationships/image" Target="../media/image192.png"/><Relationship Id="rId45" Type="http://schemas.openxmlformats.org/officeDocument/2006/relationships/image" Target="../media/image197.svg"/><Relationship Id="rId66" Type="http://schemas.openxmlformats.org/officeDocument/2006/relationships/image" Target="../media/image218.png"/><Relationship Id="rId87" Type="http://schemas.openxmlformats.org/officeDocument/2006/relationships/image" Target="../media/image239.svg"/><Relationship Id="rId61" Type="http://schemas.openxmlformats.org/officeDocument/2006/relationships/image" Target="../media/image213.svg"/><Relationship Id="rId82" Type="http://schemas.openxmlformats.org/officeDocument/2006/relationships/image" Target="../media/image234.png"/><Relationship Id="rId19" Type="http://schemas.openxmlformats.org/officeDocument/2006/relationships/image" Target="../media/image171.svg"/><Relationship Id="rId14" Type="http://schemas.openxmlformats.org/officeDocument/2006/relationships/image" Target="../media/image166.png"/><Relationship Id="rId30" Type="http://schemas.openxmlformats.org/officeDocument/2006/relationships/image" Target="../media/image182.png"/><Relationship Id="rId35" Type="http://schemas.openxmlformats.org/officeDocument/2006/relationships/image" Target="../media/image187.svg"/><Relationship Id="rId56" Type="http://schemas.openxmlformats.org/officeDocument/2006/relationships/image" Target="../media/image208.png"/><Relationship Id="rId77" Type="http://schemas.openxmlformats.org/officeDocument/2006/relationships/image" Target="../media/image229.svg"/><Relationship Id="rId8" Type="http://schemas.openxmlformats.org/officeDocument/2006/relationships/image" Target="../media/image160.png"/><Relationship Id="rId51" Type="http://schemas.openxmlformats.org/officeDocument/2006/relationships/image" Target="../media/image203.svg"/><Relationship Id="rId72" Type="http://schemas.openxmlformats.org/officeDocument/2006/relationships/image" Target="../media/image224.png"/><Relationship Id="rId93" Type="http://schemas.openxmlformats.org/officeDocument/2006/relationships/image" Target="../media/image245.svg"/><Relationship Id="rId98" Type="http://schemas.openxmlformats.org/officeDocument/2006/relationships/hyperlink" Target="https://kanselarij.bynder.com/web/78ff4e3b5a0470bd/icone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ur03.safelinks.protection.outlook.com/?url=https%3A%2F%2Fvlaamseoverheid.csod.com%2FDeepLink%2FProcessRedirect.aspx%3Fmodule%3Dlodetails%26lo%3D19057c8e-f6ce-4f9c-8c37-73d6e9053dba&amp;data=05%7C01%7Ckoen.vanheule%40vlaanderen.be%7C89e43ea8aca244e87ae408db732cf8c4%7C0c0338a695614ee8b8d64e89cbd520a0%7C0%7C0%7C638230409202947356%7CUnknown%7CTWFpbGZsb3d8eyJWIjoiMC4wLjAwMDAiLCJQIjoiV2luMzIiLCJBTiI6Ik1haWwiLCJXVCI6Mn0%3D%7C3000%7C%7C%7C&amp;sdata=ICZtqXNZlDGy7aN1w0cO0TR2VP5aT5Wj4a4IpcTq7oY%3D&amp;reserved=0" TargetMode="External"/><Relationship Id="rId2" Type="http://schemas.openxmlformats.org/officeDocument/2006/relationships/image" Target="../media/image29.jpe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jpeg"/><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7-06-2023"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26/06/2023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99D7C941-B955-6DD2-B61E-756937E7D1C9}"/>
              </a:ext>
            </a:extLst>
          </p:cNvPr>
          <p:cNvSpPr txBox="1">
            <a:spLocks noGrp="1"/>
          </p:cNvSpPr>
          <p:nvPr>
            <p:ph type="title"/>
          </p:nvPr>
        </p:nvSpPr>
        <p:spPr/>
        <p:txBody>
          <a:bodyPr/>
          <a:lstStyle/>
          <a:p>
            <a:pPr lvl="0" algn="ctr"/>
            <a:r>
              <a:rPr lang="nl-BE" b="1">
                <a:latin typeface="Calibri"/>
                <a:cs typeface="Calibri"/>
              </a:rPr>
              <a:t>KB re-integratie 2.0</a:t>
            </a:r>
            <a:endParaRPr lang="nl-BE" b="1">
              <a:latin typeface="Calibri"/>
              <a:ea typeface="Calibri Light" panose="020F0302020204030204"/>
              <a:cs typeface="Calibri"/>
            </a:endParaRPr>
          </a:p>
        </p:txBody>
      </p:sp>
      <p:sp>
        <p:nvSpPr>
          <p:cNvPr id="3" name="Tijdelijke aanduiding voor inhoud 8">
            <a:extLst>
              <a:ext uri="{FF2B5EF4-FFF2-40B4-BE49-F238E27FC236}">
                <a16:creationId xmlns:a16="http://schemas.microsoft.com/office/drawing/2014/main" id="{645FA425-693A-E692-901B-C6311C8B3302}"/>
              </a:ext>
            </a:extLst>
          </p:cNvPr>
          <p:cNvSpPr txBox="1">
            <a:spLocks noGrp="1"/>
          </p:cNvSpPr>
          <p:nvPr>
            <p:ph type="body" idx="4294967295"/>
          </p:nvPr>
        </p:nvSpPr>
        <p:spPr>
          <a:xfrm>
            <a:off x="838200" y="1819564"/>
            <a:ext cx="10982321" cy="3925454"/>
          </a:xfrm>
        </p:spPr>
        <p:txBody>
          <a:bodyPr vert="horz" lIns="91440" tIns="45720" rIns="91440" bIns="45720" rtlCol="0" anchor="t">
            <a:normAutofit fontScale="47500" lnSpcReduction="20000"/>
          </a:bodyPr>
          <a:lstStyle/>
          <a:p>
            <a:pPr marL="0" lvl="0" indent="0" algn="ctr">
              <a:buNone/>
            </a:pPr>
            <a:endParaRPr lang="nl-BE"/>
          </a:p>
          <a:p>
            <a:pPr marL="0" lvl="0" indent="0">
              <a:buNone/>
            </a:pPr>
            <a:r>
              <a:rPr lang="nl-BE" sz="5100" b="1"/>
              <a:t>11 september 2022</a:t>
            </a:r>
            <a:r>
              <a:rPr lang="nl-BE" sz="5100"/>
              <a:t>: codex “Welzijn op het werk” wijzigt wat betreft </a:t>
            </a:r>
            <a:br>
              <a:rPr lang="nl-BE" sz="5100"/>
            </a:br>
            <a:r>
              <a:rPr lang="nl-BE" sz="5100"/>
              <a:t>re-integratie. De wijziging is van kracht sinds 1 oktober 2022</a:t>
            </a:r>
            <a:endParaRPr lang="en-US" sz="5100"/>
          </a:p>
          <a:p>
            <a:pPr marL="0" lvl="0" indent="0">
              <a:buNone/>
            </a:pPr>
            <a:endParaRPr lang="nl-BE" sz="5100">
              <a:cs typeface="Calibri" panose="020F0502020204030204"/>
            </a:endParaRPr>
          </a:p>
          <a:p>
            <a:pPr marL="0" indent="0">
              <a:buNone/>
            </a:pPr>
            <a:r>
              <a:rPr lang="nl-BE" sz="5100">
                <a:cs typeface="Calibri" panose="020F0502020204030204"/>
              </a:rPr>
              <a:t>--&gt; </a:t>
            </a:r>
            <a:r>
              <a:rPr lang="nl-BE" sz="5100" b="1">
                <a:cs typeface="Calibri" panose="020F0502020204030204"/>
              </a:rPr>
              <a:t>Wat is gewijzigd?</a:t>
            </a:r>
            <a:r>
              <a:rPr lang="nl-BE" sz="5100">
                <a:cs typeface="Calibri" panose="020F0502020204030204"/>
              </a:rPr>
              <a:t> Voorgesteld op </a:t>
            </a:r>
            <a:r>
              <a:rPr lang="nl-BE" sz="5100">
                <a:cs typeface="Calibri" panose="020F0502020204030204"/>
                <a:hlinkClick r:id="rId3"/>
              </a:rPr>
              <a:t>HR-infonetwerk van 28 maart 2023</a:t>
            </a:r>
            <a:r>
              <a:rPr lang="nl-BE" sz="5100">
                <a:cs typeface="Calibri" panose="020F0502020204030204"/>
              </a:rPr>
              <a:t>. </a:t>
            </a:r>
          </a:p>
          <a:p>
            <a:pPr marL="0" indent="0">
              <a:buNone/>
            </a:pPr>
            <a:endParaRPr lang="nl-BE" sz="5100"/>
          </a:p>
          <a:p>
            <a:pPr marL="0" indent="0">
              <a:buNone/>
            </a:pPr>
            <a:r>
              <a:rPr lang="nl-BE" sz="5100" b="1">
                <a:cs typeface="Calibri"/>
              </a:rPr>
              <a:t>Meer informatie?</a:t>
            </a:r>
            <a:endParaRPr lang="nl-BE" sz="5100">
              <a:cs typeface="Calibri"/>
            </a:endParaRPr>
          </a:p>
          <a:p>
            <a:r>
              <a:rPr lang="nl-BE" sz="5100">
                <a:cs typeface="Calibri"/>
              </a:rPr>
              <a:t>Specifieke webpagina voor HR-professionals: </a:t>
            </a:r>
            <a:r>
              <a:rPr lang="nl-BE" sz="5100">
                <a:cs typeface="Calibri"/>
                <a:hlinkClick r:id="rId4"/>
              </a:rPr>
              <a:t>'Formele re-integratietrajecten vanaf 1 oktober 2022'</a:t>
            </a:r>
            <a:endParaRPr lang="nl-BE" sz="5100">
              <a:solidFill>
                <a:srgbClr val="000000"/>
              </a:solidFill>
              <a:cs typeface="Calibri"/>
            </a:endParaRPr>
          </a:p>
          <a:p>
            <a:pPr>
              <a:buFont typeface="Wingdings" panose="05000000000000000000" pitchFamily="2" charset="2"/>
              <a:buChar char="§"/>
            </a:pPr>
            <a:r>
              <a:rPr lang="nl-BE" sz="5100"/>
              <a:t>De adviseurs re-integratie bij het Agentschap Overheidspersoneel bieden ondersteuning in 2de lijn (</a:t>
            </a:r>
            <a:r>
              <a:rPr lang="nl-BE" sz="5100">
                <a:solidFill>
                  <a:srgbClr val="0070C0"/>
                </a:solidFill>
                <a:hlinkClick r:id="rId5"/>
              </a:rPr>
              <a:t>personeelsmobiliteit@vlaanderen.be)</a:t>
            </a:r>
            <a:r>
              <a:rPr lang="nl-BE" sz="3600"/>
              <a:t>    </a:t>
            </a:r>
            <a:endParaRPr lang="nl-BE" sz="3600">
              <a:cs typeface="Calibri"/>
            </a:endParaRPr>
          </a:p>
        </p:txBody>
      </p:sp>
    </p:spTree>
    <p:extLst>
      <p:ext uri="{BB962C8B-B14F-4D97-AF65-F5344CB8AC3E}">
        <p14:creationId xmlns:p14="http://schemas.microsoft.com/office/powerpoint/2010/main" val="157358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217188A4-4B5D-3FAA-FA50-A673676D5550}"/>
              </a:ext>
            </a:extLst>
          </p:cNvPr>
          <p:cNvSpPr txBox="1">
            <a:spLocks noGrp="1"/>
          </p:cNvSpPr>
          <p:nvPr>
            <p:ph type="title"/>
          </p:nvPr>
        </p:nvSpPr>
        <p:spPr/>
        <p:txBody>
          <a:bodyPr/>
          <a:lstStyle/>
          <a:p>
            <a:pPr algn="ctr"/>
            <a:r>
              <a:rPr lang="nl-BE" b="1">
                <a:latin typeface="Calibri"/>
                <a:cs typeface="Calibri"/>
              </a:rPr>
              <a:t>Wijzigingen met ruimere impact</a:t>
            </a:r>
            <a:br>
              <a:rPr lang="nl-BE" b="1">
                <a:latin typeface="Calibri"/>
              </a:rPr>
            </a:br>
            <a:r>
              <a:rPr lang="nl-BE" sz="2400" b="1">
                <a:latin typeface="Calibri"/>
                <a:ea typeface="Calibri Light" panose="020F0302020204030204"/>
                <a:cs typeface="Calibri Light" panose="020F0302020204030204"/>
              </a:rPr>
              <a:t>Gegevensuitwisseling met IDEWE</a:t>
            </a:r>
            <a:endParaRPr lang="nl-BE" b="1">
              <a:latin typeface="Calibri"/>
              <a:ea typeface="Calibri Light" panose="020F0302020204030204"/>
              <a:cs typeface="Calibri Light" panose="020F0302020204030204"/>
            </a:endParaRPr>
          </a:p>
        </p:txBody>
      </p:sp>
      <p:sp>
        <p:nvSpPr>
          <p:cNvPr id="3" name="Tijdelijke aanduiding voor inhoud 8">
            <a:extLst>
              <a:ext uri="{FF2B5EF4-FFF2-40B4-BE49-F238E27FC236}">
                <a16:creationId xmlns:a16="http://schemas.microsoft.com/office/drawing/2014/main" id="{3F4DDED7-E857-95F3-4119-D0CDA764B735}"/>
              </a:ext>
            </a:extLst>
          </p:cNvPr>
          <p:cNvSpPr txBox="1">
            <a:spLocks noGrp="1"/>
          </p:cNvSpPr>
          <p:nvPr>
            <p:ph type="body" idx="4294967295"/>
          </p:nvPr>
        </p:nvSpPr>
        <p:spPr>
          <a:xfrm>
            <a:off x="838199" y="1712662"/>
            <a:ext cx="10982321" cy="4723964"/>
          </a:xfrm>
        </p:spPr>
        <p:txBody>
          <a:bodyPr vert="horz" lIns="91440" tIns="45720" rIns="91440" bIns="45720" rtlCol="0" anchor="t">
            <a:normAutofit/>
          </a:bodyPr>
          <a:lstStyle/>
          <a:p>
            <a:pPr marL="0" lvl="0" indent="0">
              <a:buNone/>
            </a:pPr>
            <a:r>
              <a:rPr lang="nl-BE" b="1"/>
              <a:t>Verplichting uit het KB</a:t>
            </a:r>
            <a:r>
              <a:rPr lang="nl-BE"/>
              <a:t> : de </a:t>
            </a:r>
            <a:r>
              <a:rPr lang="nl-BE" b="1"/>
              <a:t>arbeidsarts </a:t>
            </a:r>
            <a:r>
              <a:rPr lang="nl-BE"/>
              <a:t>moet iedere werknemer die 4 weken of langer afwezig is wegens ziekte zo snel mogelijk </a:t>
            </a:r>
            <a:r>
              <a:rPr lang="nl-BE" b="1"/>
              <a:t>informeren </a:t>
            </a:r>
            <a:r>
              <a:rPr lang="nl-BE"/>
              <a:t>over de </a:t>
            </a:r>
            <a:r>
              <a:rPr lang="nl-BE" b="1"/>
              <a:t>mogelijkheden </a:t>
            </a:r>
            <a:r>
              <a:rPr lang="nl-BE"/>
              <a:t>bij werkhervatting.</a:t>
            </a:r>
            <a:endParaRPr lang="en-US"/>
          </a:p>
          <a:p>
            <a:pPr marL="0" indent="0">
              <a:buNone/>
            </a:pPr>
            <a:endParaRPr lang="nl-BE">
              <a:cs typeface="Calibri"/>
            </a:endParaRPr>
          </a:p>
          <a:p>
            <a:pPr marL="0" indent="0">
              <a:buNone/>
            </a:pPr>
            <a:r>
              <a:rPr lang="nl-BE">
                <a:cs typeface="Calibri"/>
              </a:rPr>
              <a:t>Het Agentschap Overheidspersoneel heeft voor alle entiteiten die aangesloten zijn op </a:t>
            </a:r>
            <a:r>
              <a:rPr lang="nl-BE" err="1">
                <a:cs typeface="Calibri"/>
              </a:rPr>
              <a:t>Vlimpers</a:t>
            </a:r>
            <a:r>
              <a:rPr lang="nl-BE">
                <a:cs typeface="Calibri"/>
              </a:rPr>
              <a:t> een </a:t>
            </a:r>
            <a:r>
              <a:rPr lang="nl-BE" b="1">
                <a:cs typeface="Calibri"/>
              </a:rPr>
              <a:t>gegevensuitwisseling </a:t>
            </a:r>
            <a:r>
              <a:rPr lang="nl-BE">
                <a:cs typeface="Calibri"/>
              </a:rPr>
              <a:t>voorbereid:</a:t>
            </a:r>
          </a:p>
          <a:p>
            <a:pPr marL="0" indent="0">
              <a:buNone/>
            </a:pPr>
            <a:r>
              <a:rPr lang="nl-BE">
                <a:latin typeface="Calibri"/>
                <a:cs typeface="Calibri"/>
              </a:rPr>
              <a:t>--&gt; voor entiteiten die zijn aangesloten op het raamcontract arbeidsgeneeskunde met IDEWE start de gegevensuitwisseling vanaf juli 2023</a:t>
            </a:r>
          </a:p>
          <a:p>
            <a:pPr marL="0" lvl="0" indent="0">
              <a:buNone/>
            </a:pPr>
            <a:endParaRPr lang="nl-BE"/>
          </a:p>
        </p:txBody>
      </p:sp>
    </p:spTree>
    <p:extLst>
      <p:ext uri="{BB962C8B-B14F-4D97-AF65-F5344CB8AC3E}">
        <p14:creationId xmlns:p14="http://schemas.microsoft.com/office/powerpoint/2010/main" val="366806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053D931B-FBCE-1A4A-F3A5-5696155CCF13}"/>
              </a:ext>
            </a:extLst>
          </p:cNvPr>
          <p:cNvSpPr txBox="1">
            <a:spLocks noGrp="1"/>
          </p:cNvSpPr>
          <p:nvPr>
            <p:ph type="title"/>
          </p:nvPr>
        </p:nvSpPr>
        <p:spPr/>
        <p:txBody>
          <a:bodyPr vert="horz" lIns="91440" tIns="45720" rIns="91440" bIns="45720" rtlCol="0" anchor="ctr">
            <a:noAutofit/>
          </a:bodyPr>
          <a:lstStyle/>
          <a:p>
            <a:pPr algn="ctr"/>
            <a:br>
              <a:rPr lang="nl-BE" sz="4900" b="1">
                <a:latin typeface="Calibri"/>
                <a:ea typeface="+mj-lt"/>
                <a:cs typeface="Calibri"/>
              </a:rPr>
            </a:br>
            <a:br>
              <a:rPr lang="nl-BE" sz="4900" b="1">
                <a:latin typeface="Calibri"/>
                <a:ea typeface="+mj-lt"/>
                <a:cs typeface="Calibri"/>
              </a:rPr>
            </a:br>
            <a:r>
              <a:rPr lang="nl-BE" sz="4900" b="1">
                <a:latin typeface="Calibri"/>
                <a:ea typeface="+mj-lt"/>
                <a:cs typeface="Calibri"/>
              </a:rPr>
              <a:t>Wijzigingen met ruimere impact</a:t>
            </a:r>
            <a:br>
              <a:rPr lang="nl-BE" sz="4900" b="1">
                <a:latin typeface="Calibri"/>
                <a:ea typeface="+mj-lt"/>
                <a:cs typeface="Calibri"/>
              </a:rPr>
            </a:br>
            <a:r>
              <a:rPr lang="nl-BE" sz="2000" b="1">
                <a:latin typeface="Calibri"/>
                <a:ea typeface="+mj-lt"/>
                <a:cs typeface="Calibri"/>
              </a:rPr>
              <a:t>Gegevensuitwisseling met IDEWE</a:t>
            </a:r>
            <a:endParaRPr lang="nl-BE" sz="2000" b="1">
              <a:latin typeface="Calibri"/>
              <a:cs typeface="Calibri"/>
            </a:endParaRPr>
          </a:p>
          <a:p>
            <a:pPr algn="ctr"/>
            <a:endParaRPr lang="nl-BE" sz="4900" b="1">
              <a:latin typeface="Calibri"/>
              <a:cs typeface="Calibri"/>
            </a:endParaRPr>
          </a:p>
          <a:p>
            <a:pPr algn="ctr">
              <a:lnSpc>
                <a:spcPct val="100000"/>
              </a:lnSpc>
              <a:spcBef>
                <a:spcPts val="0"/>
              </a:spcBef>
            </a:pPr>
            <a:endParaRPr lang="nl-BE" b="1">
              <a:latin typeface="Calibri"/>
              <a:ea typeface="Calibri Light"/>
              <a:cs typeface="Calibri"/>
            </a:endParaRPr>
          </a:p>
        </p:txBody>
      </p:sp>
      <p:sp>
        <p:nvSpPr>
          <p:cNvPr id="3" name="Tijdelijke aanduiding voor inhoud 8">
            <a:extLst>
              <a:ext uri="{FF2B5EF4-FFF2-40B4-BE49-F238E27FC236}">
                <a16:creationId xmlns:a16="http://schemas.microsoft.com/office/drawing/2014/main" id="{C5359617-FC1B-1EAE-9EA3-B00BBB3C8AC7}"/>
              </a:ext>
            </a:extLst>
          </p:cNvPr>
          <p:cNvSpPr txBox="1">
            <a:spLocks noGrp="1"/>
          </p:cNvSpPr>
          <p:nvPr>
            <p:ph type="body" idx="4294967295"/>
          </p:nvPr>
        </p:nvSpPr>
        <p:spPr>
          <a:xfrm>
            <a:off x="371475" y="1566038"/>
            <a:ext cx="11449046" cy="4821640"/>
          </a:xfrm>
        </p:spPr>
        <p:txBody>
          <a:bodyPr vert="horz" lIns="91440" tIns="45720" rIns="91440" bIns="45720" rtlCol="0" anchor="t">
            <a:normAutofit fontScale="92500" lnSpcReduction="10000"/>
          </a:bodyPr>
          <a:lstStyle/>
          <a:p>
            <a:pPr marL="287020" lvl="0" indent="-287020"/>
            <a:endParaRPr lang="nl-BE" sz="800">
              <a:cs typeface="Calibri" panose="020F0502020204030204"/>
            </a:endParaRPr>
          </a:p>
          <a:p>
            <a:pPr marL="287020" lvl="0" indent="-287020"/>
            <a:endParaRPr lang="nl-BE" sz="800">
              <a:cs typeface="Calibri" panose="020F0502020204030204"/>
            </a:endParaRPr>
          </a:p>
          <a:p>
            <a:pPr marL="457200" lvl="1" indent="0">
              <a:buNone/>
            </a:pPr>
            <a:r>
              <a:rPr lang="nl-BE" sz="2800"/>
              <a:t>Eerste fase: maandelijkse overdracht van gegevens over personeelsleden die 4 weken of langer afwezig zijn. Verloopt de uitwisseling vlot? Dan verhoogt die frequentie.  </a:t>
            </a:r>
            <a:endParaRPr lang="nl-BE" sz="2800">
              <a:cs typeface="Calibri"/>
            </a:endParaRPr>
          </a:p>
          <a:p>
            <a:pPr marL="457200" lvl="1" indent="0">
              <a:buNone/>
            </a:pPr>
            <a:endParaRPr lang="nl-BE" sz="2800"/>
          </a:p>
          <a:p>
            <a:pPr marL="457200" lvl="1" indent="0">
              <a:buNone/>
            </a:pPr>
            <a:r>
              <a:rPr lang="nl-BE" sz="2800" b="1"/>
              <a:t>Goed om te weten: </a:t>
            </a:r>
            <a:r>
              <a:rPr lang="nl-BE" sz="2800"/>
              <a:t>er is voorafgaand uitgebreid GDPR-onderzoek gebeurd. </a:t>
            </a:r>
            <a:endParaRPr lang="nl-BE" sz="2800">
              <a:cs typeface="Calibri"/>
            </a:endParaRPr>
          </a:p>
          <a:p>
            <a:pPr marL="457200" lvl="1" indent="0">
              <a:buNone/>
            </a:pPr>
            <a:endParaRPr lang="nl-BE" sz="2800">
              <a:cs typeface="Calibri"/>
            </a:endParaRPr>
          </a:p>
          <a:p>
            <a:pPr marL="457200" lvl="1" indent="0">
              <a:buNone/>
            </a:pPr>
            <a:r>
              <a:rPr lang="nl-BE" sz="2800"/>
              <a:t>IDEWE werkt met “cascade-systeem” om personeelsleden te contacteren:</a:t>
            </a:r>
            <a:endParaRPr lang="nl-BE" sz="2800">
              <a:cs typeface="Calibri"/>
            </a:endParaRPr>
          </a:p>
          <a:p>
            <a:pPr marL="1371600" lvl="2" indent="-457200">
              <a:buFont typeface="+mj-lt"/>
              <a:buAutoNum type="arabicPeriod"/>
            </a:pPr>
            <a:r>
              <a:rPr lang="nl-BE" sz="2800" b="1"/>
              <a:t>E-mail</a:t>
            </a:r>
            <a:r>
              <a:rPr lang="nl-BE" sz="2800"/>
              <a:t> naar </a:t>
            </a:r>
            <a:r>
              <a:rPr lang="nl-BE" sz="2800" err="1"/>
              <a:t>privé-adres</a:t>
            </a:r>
            <a:endParaRPr lang="nl-BE" sz="2800" err="1">
              <a:cs typeface="Calibri"/>
            </a:endParaRPr>
          </a:p>
          <a:p>
            <a:pPr marL="1371600" lvl="2" indent="-457200">
              <a:buFont typeface="+mj-lt"/>
              <a:buAutoNum type="arabicPeriod"/>
            </a:pPr>
            <a:r>
              <a:rPr lang="nl-BE" sz="2800" b="1"/>
              <a:t>SMS </a:t>
            </a:r>
            <a:r>
              <a:rPr lang="nl-BE" sz="2800"/>
              <a:t>(deze optie is niet weerhouden door de VO, er zal geen transfer zijn van telefoonnummers. </a:t>
            </a:r>
            <a:r>
              <a:rPr lang="nl-BE" sz="2800" b="1"/>
              <a:t>Let wel: </a:t>
            </a:r>
            <a:r>
              <a:rPr lang="nl-BE" sz="2800"/>
              <a:t>als IDEWE het telefoonnummer van het personeelslid kent, kan deze optie niet uitgeschakeld worden.) </a:t>
            </a:r>
            <a:endParaRPr lang="nl-BE" sz="2800">
              <a:cs typeface="Calibri"/>
            </a:endParaRPr>
          </a:p>
          <a:p>
            <a:pPr marL="1371600" lvl="2" indent="-457200">
              <a:buFont typeface="+mj-lt"/>
              <a:buAutoNum type="arabicPeriod"/>
            </a:pPr>
            <a:r>
              <a:rPr lang="nl-BE" sz="2800" b="1"/>
              <a:t>Brief </a:t>
            </a:r>
            <a:endParaRPr lang="nl-BE" sz="2800" b="1">
              <a:cs typeface="Calibri"/>
            </a:endParaRPr>
          </a:p>
          <a:p>
            <a:pPr marL="914400" lvl="2" indent="0">
              <a:buNone/>
            </a:pPr>
            <a:endParaRPr lang="nl-BE"/>
          </a:p>
          <a:p>
            <a:pPr marL="0" lvl="0" indent="0">
              <a:buNone/>
            </a:pPr>
            <a:endParaRPr lang="nl-BE"/>
          </a:p>
        </p:txBody>
      </p:sp>
    </p:spTree>
    <p:extLst>
      <p:ext uri="{BB962C8B-B14F-4D97-AF65-F5344CB8AC3E}">
        <p14:creationId xmlns:p14="http://schemas.microsoft.com/office/powerpoint/2010/main" val="109378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053D931B-FBCE-1A4A-F3A5-5696155CCF13}"/>
              </a:ext>
            </a:extLst>
          </p:cNvPr>
          <p:cNvSpPr txBox="1">
            <a:spLocks noGrp="1"/>
          </p:cNvSpPr>
          <p:nvPr>
            <p:ph type="title"/>
          </p:nvPr>
        </p:nvSpPr>
        <p:spPr/>
        <p:txBody>
          <a:bodyPr/>
          <a:lstStyle/>
          <a:p>
            <a:pPr algn="ctr"/>
            <a:r>
              <a:rPr lang="nl-BE" b="1">
                <a:latin typeface="Calibri"/>
                <a:cs typeface="Calibri"/>
              </a:rPr>
              <a:t>Wijzigingen met ruimere impact</a:t>
            </a:r>
            <a:br>
              <a:rPr lang="nl-BE" b="1">
                <a:latin typeface="Calibri"/>
              </a:rPr>
            </a:br>
            <a:r>
              <a:rPr lang="nl-BE" sz="2400" b="1">
                <a:latin typeface="Calibri"/>
                <a:cs typeface="Calibri"/>
              </a:rPr>
              <a:t>Gegevensuitwisseling met IDEWE </a:t>
            </a:r>
            <a:endParaRPr lang="en-US" sz="2400" b="1">
              <a:latin typeface="Calibri"/>
              <a:ea typeface="Calibri Light" panose="020F0302020204030204"/>
              <a:cs typeface="Calibri"/>
            </a:endParaRPr>
          </a:p>
        </p:txBody>
      </p:sp>
      <p:sp>
        <p:nvSpPr>
          <p:cNvPr id="3" name="Tijdelijke aanduiding voor inhoud 8">
            <a:extLst>
              <a:ext uri="{FF2B5EF4-FFF2-40B4-BE49-F238E27FC236}">
                <a16:creationId xmlns:a16="http://schemas.microsoft.com/office/drawing/2014/main" id="{C5359617-FC1B-1EAE-9EA3-B00BBB3C8AC7}"/>
              </a:ext>
            </a:extLst>
          </p:cNvPr>
          <p:cNvSpPr txBox="1">
            <a:spLocks noGrp="1"/>
          </p:cNvSpPr>
          <p:nvPr>
            <p:ph type="body" idx="4294967295"/>
          </p:nvPr>
        </p:nvSpPr>
        <p:spPr>
          <a:xfrm>
            <a:off x="175491" y="1566038"/>
            <a:ext cx="11645030" cy="4821640"/>
          </a:xfrm>
        </p:spPr>
        <p:txBody>
          <a:bodyPr vert="horz" lIns="91440" tIns="45720" rIns="91440" bIns="45720" rtlCol="0" anchor="t">
            <a:normAutofit/>
          </a:bodyPr>
          <a:lstStyle/>
          <a:p>
            <a:pPr marL="287020" lvl="0" indent="-287020"/>
            <a:endParaRPr lang="nl-BE" sz="800">
              <a:cs typeface="Calibri" panose="020F0502020204030204"/>
            </a:endParaRPr>
          </a:p>
          <a:p>
            <a:pPr marL="914400" lvl="2" indent="0">
              <a:buNone/>
            </a:pPr>
            <a:endParaRPr lang="nl-BE"/>
          </a:p>
          <a:p>
            <a:pPr marL="914400" lvl="2" indent="0">
              <a:buNone/>
            </a:pPr>
            <a:r>
              <a:rPr lang="nl-BE" sz="2800" b="1"/>
              <a:t>Inhoud </a:t>
            </a:r>
            <a:r>
              <a:rPr lang="nl-BE" sz="2800"/>
              <a:t>van de brief die IDEWE naar het personeelslid stuurt (wordt na netwerk met HR gedeeld) :</a:t>
            </a:r>
            <a:endParaRPr lang="nl-BE" sz="2800">
              <a:cs typeface="Calibri"/>
            </a:endParaRPr>
          </a:p>
          <a:p>
            <a:pPr marL="914400" lvl="2" indent="0">
              <a:buNone/>
            </a:pPr>
            <a:endParaRPr lang="nl-BE" sz="2800"/>
          </a:p>
          <a:p>
            <a:pPr lvl="2">
              <a:buFont typeface="Arial"/>
              <a:buChar char="•"/>
            </a:pPr>
            <a:r>
              <a:rPr lang="nl-BE" sz="2800" b="1"/>
              <a:t>Mogelijkheid </a:t>
            </a:r>
            <a:r>
              <a:rPr lang="nl-BE" sz="2800"/>
              <a:t>tot </a:t>
            </a:r>
            <a:r>
              <a:rPr lang="nl-BE" sz="2800" b="1"/>
              <a:t>werkhervattingsonderzoek </a:t>
            </a:r>
            <a:r>
              <a:rPr lang="nl-BE" sz="2800"/>
              <a:t>wanneer werkhervatting aan de orde is (verplicht bij sommige functies, anders vrijblijvend)</a:t>
            </a:r>
            <a:endParaRPr lang="nl-BE" sz="2800">
              <a:cs typeface="Calibri" panose="020F0502020204030204"/>
            </a:endParaRPr>
          </a:p>
          <a:p>
            <a:pPr lvl="2">
              <a:buFont typeface="Arial"/>
              <a:buChar char="•"/>
            </a:pPr>
            <a:r>
              <a:rPr lang="nl-BE" sz="2800" b="1"/>
              <a:t>Mogelijkheid </a:t>
            </a:r>
            <a:r>
              <a:rPr lang="nl-BE" sz="2800"/>
              <a:t>tot </a:t>
            </a:r>
            <a:r>
              <a:rPr lang="nl-BE" sz="2800" b="1"/>
              <a:t>spontane consultatie</a:t>
            </a:r>
            <a:endParaRPr lang="nl-BE" sz="2800">
              <a:cs typeface="Calibri" panose="020F0502020204030204"/>
            </a:endParaRPr>
          </a:p>
          <a:p>
            <a:pPr lvl="2">
              <a:buFont typeface="Arial"/>
              <a:buChar char="•"/>
            </a:pPr>
            <a:r>
              <a:rPr lang="nl-BE" sz="2800"/>
              <a:t>Link naar </a:t>
            </a:r>
            <a:r>
              <a:rPr lang="nl-BE" sz="2800" b="1"/>
              <a:t>info </a:t>
            </a:r>
            <a:r>
              <a:rPr lang="nl-BE" sz="2800"/>
              <a:t>over formele re-integratietraject</a:t>
            </a:r>
            <a:endParaRPr lang="nl-BE" sz="2800">
              <a:cs typeface="Calibri" panose="020F0502020204030204"/>
            </a:endParaRPr>
          </a:p>
          <a:p>
            <a:pPr marL="0" lvl="0" indent="0">
              <a:buNone/>
            </a:pPr>
            <a:endParaRPr lang="nl-BE"/>
          </a:p>
        </p:txBody>
      </p:sp>
    </p:spTree>
    <p:extLst>
      <p:ext uri="{BB962C8B-B14F-4D97-AF65-F5344CB8AC3E}">
        <p14:creationId xmlns:p14="http://schemas.microsoft.com/office/powerpoint/2010/main" val="415519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053D931B-FBCE-1A4A-F3A5-5696155CCF13}"/>
              </a:ext>
            </a:extLst>
          </p:cNvPr>
          <p:cNvSpPr txBox="1">
            <a:spLocks noGrp="1"/>
          </p:cNvSpPr>
          <p:nvPr>
            <p:ph type="title"/>
          </p:nvPr>
        </p:nvSpPr>
        <p:spPr/>
        <p:txBody>
          <a:bodyPr/>
          <a:lstStyle/>
          <a:p>
            <a:pPr algn="ctr"/>
            <a:r>
              <a:rPr lang="nl-BE" b="1">
                <a:latin typeface="Calibri"/>
                <a:cs typeface="Calibri"/>
              </a:rPr>
              <a:t>Wijzigingen met ruimere impact</a:t>
            </a:r>
            <a:br>
              <a:rPr lang="nl-BE" b="1">
                <a:latin typeface="Calibri"/>
              </a:rPr>
            </a:br>
            <a:r>
              <a:rPr lang="nl-BE" sz="2400" b="1">
                <a:latin typeface="Calibri"/>
                <a:ea typeface="Calibri Light" panose="020F0302020204030204"/>
                <a:cs typeface="Calibri Light" panose="020F0302020204030204"/>
              </a:rPr>
              <a:t>Gegevensuitwisseling met IDEWE</a:t>
            </a:r>
            <a:endParaRPr lang="en-US" sz="2400" b="1">
              <a:latin typeface="Calibri"/>
              <a:ea typeface="Calibri Light" panose="020F0302020204030204"/>
              <a:cs typeface="Calibri Light" panose="020F0302020204030204"/>
            </a:endParaRPr>
          </a:p>
        </p:txBody>
      </p:sp>
      <p:sp>
        <p:nvSpPr>
          <p:cNvPr id="3" name="Tijdelijke aanduiding voor inhoud 8">
            <a:extLst>
              <a:ext uri="{FF2B5EF4-FFF2-40B4-BE49-F238E27FC236}">
                <a16:creationId xmlns:a16="http://schemas.microsoft.com/office/drawing/2014/main" id="{C5359617-FC1B-1EAE-9EA3-B00BBB3C8AC7}"/>
              </a:ext>
            </a:extLst>
          </p:cNvPr>
          <p:cNvSpPr txBox="1">
            <a:spLocks noGrp="1"/>
          </p:cNvSpPr>
          <p:nvPr>
            <p:ph type="body" idx="4294967295"/>
          </p:nvPr>
        </p:nvSpPr>
        <p:spPr>
          <a:xfrm>
            <a:off x="175491" y="1566038"/>
            <a:ext cx="11645030" cy="4821640"/>
          </a:xfrm>
        </p:spPr>
        <p:txBody>
          <a:bodyPr vert="horz" lIns="91440" tIns="45720" rIns="91440" bIns="45720" rtlCol="0" anchor="t">
            <a:normAutofit/>
          </a:bodyPr>
          <a:lstStyle/>
          <a:p>
            <a:pPr marL="287020" lvl="0" indent="-287020"/>
            <a:endParaRPr lang="nl-BE" sz="800">
              <a:ea typeface="Calibri" panose="020F0502020204030204"/>
              <a:cs typeface="Calibri" panose="020F0502020204030204"/>
            </a:endParaRPr>
          </a:p>
          <a:p>
            <a:pPr marL="914400" lvl="2" indent="0">
              <a:buNone/>
            </a:pPr>
            <a:endParaRPr lang="nl-BE"/>
          </a:p>
          <a:p>
            <a:pPr marL="914400" lvl="2" indent="0">
              <a:buNone/>
            </a:pPr>
            <a:r>
              <a:rPr lang="nl-BE" sz="2800"/>
              <a:t>Communicatie vanuit </a:t>
            </a:r>
            <a:r>
              <a:rPr lang="nl-BE" sz="2800" err="1"/>
              <a:t>AgO</a:t>
            </a:r>
            <a:r>
              <a:rPr lang="nl-BE" sz="2800"/>
              <a:t>  naar alle personeelsleden via Vlaanderen Intern:</a:t>
            </a:r>
            <a:endParaRPr lang="nl-BE" sz="2800">
              <a:ea typeface="Calibri"/>
              <a:cs typeface="Calibri"/>
            </a:endParaRPr>
          </a:p>
          <a:p>
            <a:pPr marL="914400" lvl="2" indent="0">
              <a:buNone/>
            </a:pPr>
            <a:endParaRPr lang="nl-BE" sz="2800"/>
          </a:p>
          <a:p>
            <a:pPr lvl="2"/>
            <a:r>
              <a:rPr lang="nl-BE" sz="2800" b="1"/>
              <a:t>Infobericht over de gegevensuitwisseling</a:t>
            </a:r>
            <a:r>
              <a:rPr lang="nl-BE" sz="2800"/>
              <a:t> met IDEWE naar aanleiding van de verplichting uit het KB.</a:t>
            </a:r>
          </a:p>
          <a:p>
            <a:pPr lvl="2"/>
            <a:r>
              <a:rPr lang="nl-BE" sz="2800" b="1"/>
              <a:t>Link naar informatie </a:t>
            </a:r>
            <a:r>
              <a:rPr lang="nl-BE" sz="2800"/>
              <a:t>over het informele re-integratietrajecten</a:t>
            </a:r>
            <a:endParaRPr lang="nl-BE" sz="2800">
              <a:cs typeface="Calibri" panose="020F0502020204030204"/>
            </a:endParaRPr>
          </a:p>
          <a:p>
            <a:pPr marL="914400" lvl="2" indent="0">
              <a:buNone/>
            </a:pPr>
            <a:endParaRPr lang="nl-BE" sz="2800"/>
          </a:p>
          <a:p>
            <a:pPr marL="914400" lvl="2" indent="0">
              <a:buNone/>
            </a:pPr>
            <a:endParaRPr lang="nl-BE" sz="2800"/>
          </a:p>
          <a:p>
            <a:pPr marL="914400" lvl="2" indent="0">
              <a:buNone/>
            </a:pPr>
            <a:endParaRPr lang="nl-BE" sz="2800"/>
          </a:p>
          <a:p>
            <a:pPr marL="0" lvl="0" indent="0">
              <a:buNone/>
            </a:pPr>
            <a:endParaRPr lang="nl-BE"/>
          </a:p>
        </p:txBody>
      </p:sp>
    </p:spTree>
    <p:extLst>
      <p:ext uri="{BB962C8B-B14F-4D97-AF65-F5344CB8AC3E}">
        <p14:creationId xmlns:p14="http://schemas.microsoft.com/office/powerpoint/2010/main" val="300911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3E620C5D-A02A-7408-06AE-E2BF221CE82A}"/>
              </a:ext>
            </a:extLst>
          </p:cNvPr>
          <p:cNvSpPr txBox="1">
            <a:spLocks noGrp="1"/>
          </p:cNvSpPr>
          <p:nvPr>
            <p:ph type="title"/>
          </p:nvPr>
        </p:nvSpPr>
        <p:spPr/>
        <p:txBody>
          <a:bodyPr>
            <a:normAutofit/>
          </a:bodyPr>
          <a:lstStyle/>
          <a:p>
            <a:pPr algn="ctr"/>
            <a:r>
              <a:rPr lang="nl-BE" b="1">
                <a:latin typeface="Calibri"/>
                <a:cs typeface="Calibri"/>
              </a:rPr>
              <a:t>Wijzigingen met ruimere impact</a:t>
            </a:r>
            <a:br>
              <a:rPr lang="nl-BE" b="1">
                <a:latin typeface="Calibri"/>
              </a:rPr>
            </a:br>
            <a:r>
              <a:rPr lang="nl-BE" sz="2400" b="1">
                <a:latin typeface="Calibri"/>
                <a:cs typeface="Calibri"/>
              </a:rPr>
              <a:t>Belang van een collectief re-integratiebeleid</a:t>
            </a:r>
            <a:endParaRPr lang="en-US" b="1">
              <a:latin typeface="Calibri"/>
              <a:cs typeface="Calibri"/>
            </a:endParaRPr>
          </a:p>
        </p:txBody>
      </p:sp>
      <p:sp>
        <p:nvSpPr>
          <p:cNvPr id="3" name="Tijdelijke aanduiding voor inhoud 8">
            <a:extLst>
              <a:ext uri="{FF2B5EF4-FFF2-40B4-BE49-F238E27FC236}">
                <a16:creationId xmlns:a16="http://schemas.microsoft.com/office/drawing/2014/main" id="{632CAD12-A84A-7133-8055-949368192A2C}"/>
              </a:ext>
            </a:extLst>
          </p:cNvPr>
          <p:cNvSpPr txBox="1">
            <a:spLocks noGrp="1"/>
          </p:cNvSpPr>
          <p:nvPr>
            <p:ph type="body" idx="4294967295"/>
          </p:nvPr>
        </p:nvSpPr>
        <p:spPr>
          <a:xfrm>
            <a:off x="942109" y="1842479"/>
            <a:ext cx="10878411" cy="4821640"/>
          </a:xfrm>
        </p:spPr>
        <p:txBody>
          <a:bodyPr vert="horz" lIns="91440" tIns="45720" rIns="91440" bIns="45720" rtlCol="0" anchor="t">
            <a:normAutofit/>
          </a:bodyPr>
          <a:lstStyle/>
          <a:p>
            <a:pPr marL="0" indent="0">
              <a:buNone/>
            </a:pPr>
            <a:r>
              <a:rPr lang="nl-BE">
                <a:latin typeface="Calibri"/>
                <a:cs typeface="Calibri"/>
              </a:rPr>
              <a:t>Het KB legt ook meer nadruk op het belang van het </a:t>
            </a:r>
          </a:p>
          <a:p>
            <a:pPr marL="0" indent="0">
              <a:buNone/>
            </a:pPr>
            <a:r>
              <a:rPr lang="nl-BE" b="1">
                <a:latin typeface="Calibri"/>
                <a:cs typeface="Calibri"/>
              </a:rPr>
              <a:t>collectief re-integratiebeleid : </a:t>
            </a:r>
            <a:endParaRPr lang="en-US" b="1">
              <a:latin typeface="Calibri"/>
              <a:cs typeface="Calibri"/>
            </a:endParaRPr>
          </a:p>
          <a:p>
            <a:pPr>
              <a:buFont typeface="Wingdings" panose="05000000000000000000" pitchFamily="2" charset="2"/>
              <a:buChar char="Ø"/>
            </a:pPr>
            <a:r>
              <a:rPr lang="nl-BE">
                <a:latin typeface="Calibri"/>
                <a:cs typeface="Calibri"/>
              </a:rPr>
              <a:t>Entiteiten bespreken minstens 1 keer per jaar hun re-integratiebeleid op hun EOC. Daar geven ze minstens een toelichting over:</a:t>
            </a:r>
          </a:p>
          <a:p>
            <a:pPr lvl="1">
              <a:buFont typeface="Wingdings" panose="05000000000000000000" pitchFamily="2" charset="2"/>
              <a:buChar char="§"/>
            </a:pPr>
            <a:r>
              <a:rPr lang="nl-BE" sz="2800">
                <a:latin typeface="Calibri"/>
                <a:cs typeface="Calibri"/>
              </a:rPr>
              <a:t>Welke ondersteunende maatregelen nemen ze met het oog op een optimale re-integratie?</a:t>
            </a:r>
          </a:p>
          <a:p>
            <a:pPr lvl="1">
              <a:buFont typeface="Wingdings" panose="05000000000000000000" pitchFamily="2" charset="2"/>
              <a:buChar char="§"/>
            </a:pPr>
            <a:r>
              <a:rPr lang="nl-BE" sz="2800">
                <a:latin typeface="Calibri"/>
                <a:cs typeface="Calibri"/>
              </a:rPr>
              <a:t>De redenen waarom ze geen formeel re-integratieplan konden opmaken of waarom een plan werd geweigerd.</a:t>
            </a:r>
          </a:p>
          <a:p>
            <a:pPr marL="0" indent="0">
              <a:buNone/>
            </a:pPr>
            <a:r>
              <a:rPr lang="nl-BE">
                <a:latin typeface="Calibri"/>
                <a:cs typeface="Calibri"/>
              </a:rPr>
              <a:t>  </a:t>
            </a:r>
          </a:p>
          <a:p>
            <a:pPr marL="287020" lvl="0" indent="-287020"/>
            <a:endParaRPr lang="nl-BE">
              <a:latin typeface="FlandersArtSans-Regular"/>
              <a:cs typeface="Calibri" panose="020F0502020204030204"/>
            </a:endParaRPr>
          </a:p>
          <a:p>
            <a:pPr marL="287020" lvl="0" indent="-287020"/>
            <a:endParaRPr lang="nl-BE">
              <a:latin typeface="FlandersArtSans-Regular"/>
              <a:cs typeface="Calibri" panose="020F0502020204030204"/>
            </a:endParaRPr>
          </a:p>
          <a:p>
            <a:pPr marL="287020" lvl="0" indent="-287020"/>
            <a:endParaRPr lang="nl-BE">
              <a:latin typeface="FlandersArtSans-Regular"/>
              <a:cs typeface="Calibri" panose="020F0502020204030204"/>
            </a:endParaRPr>
          </a:p>
          <a:p>
            <a:pPr marL="0" lvl="0" indent="0">
              <a:buNone/>
            </a:pPr>
            <a:endParaRPr lang="nl-BE">
              <a:latin typeface="FlandersArtSans-Regular"/>
            </a:endParaRPr>
          </a:p>
        </p:txBody>
      </p:sp>
    </p:spTree>
    <p:extLst>
      <p:ext uri="{BB962C8B-B14F-4D97-AF65-F5344CB8AC3E}">
        <p14:creationId xmlns:p14="http://schemas.microsoft.com/office/powerpoint/2010/main" val="1844937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3E620C5D-A02A-7408-06AE-E2BF221CE82A}"/>
              </a:ext>
            </a:extLst>
          </p:cNvPr>
          <p:cNvSpPr txBox="1">
            <a:spLocks noGrp="1"/>
          </p:cNvSpPr>
          <p:nvPr>
            <p:ph type="title"/>
          </p:nvPr>
        </p:nvSpPr>
        <p:spPr/>
        <p:txBody>
          <a:bodyPr>
            <a:normAutofit/>
          </a:bodyPr>
          <a:lstStyle/>
          <a:p>
            <a:pPr algn="ctr"/>
            <a:r>
              <a:rPr lang="nl-BE" b="1">
                <a:latin typeface="Calibri"/>
                <a:cs typeface="Calibri"/>
              </a:rPr>
              <a:t>Wijzigingen met ruimere impact</a:t>
            </a:r>
            <a:br>
              <a:rPr lang="nl-BE" b="1">
                <a:latin typeface="Calibri"/>
              </a:rPr>
            </a:br>
            <a:r>
              <a:rPr lang="nl-BE" sz="2400" b="1">
                <a:latin typeface="Calibri"/>
                <a:cs typeface="Calibri"/>
              </a:rPr>
              <a:t>Belang van een collectief re-integratiebeleid</a:t>
            </a:r>
            <a:endParaRPr lang="en-US" b="1">
              <a:latin typeface="Calibri"/>
              <a:cs typeface="Calibri"/>
            </a:endParaRPr>
          </a:p>
        </p:txBody>
      </p:sp>
      <p:sp>
        <p:nvSpPr>
          <p:cNvPr id="3" name="Tijdelijke aanduiding voor inhoud 8">
            <a:extLst>
              <a:ext uri="{FF2B5EF4-FFF2-40B4-BE49-F238E27FC236}">
                <a16:creationId xmlns:a16="http://schemas.microsoft.com/office/drawing/2014/main" id="{632CAD12-A84A-7133-8055-949368192A2C}"/>
              </a:ext>
            </a:extLst>
          </p:cNvPr>
          <p:cNvSpPr txBox="1">
            <a:spLocks noGrp="1"/>
          </p:cNvSpPr>
          <p:nvPr>
            <p:ph type="body" idx="4294967295"/>
          </p:nvPr>
        </p:nvSpPr>
        <p:spPr>
          <a:xfrm>
            <a:off x="942109" y="1842479"/>
            <a:ext cx="10878411" cy="4821640"/>
          </a:xfrm>
        </p:spPr>
        <p:txBody>
          <a:bodyPr vert="horz" lIns="91440" tIns="45720" rIns="91440" bIns="45720" rtlCol="0" anchor="t">
            <a:normAutofit/>
          </a:bodyPr>
          <a:lstStyle/>
          <a:p>
            <a:pPr marL="0" indent="0">
              <a:buNone/>
            </a:pPr>
            <a:endParaRPr lang="en-US" b="1"/>
          </a:p>
          <a:p>
            <a:pPr>
              <a:buFont typeface="Wingdings" panose="05000000000000000000" pitchFamily="2" charset="2"/>
              <a:buChar char="Ø"/>
            </a:pPr>
            <a:r>
              <a:rPr lang="nl-BE" err="1">
                <a:ea typeface="Calibri"/>
                <a:cs typeface="Calibri"/>
              </a:rPr>
              <a:t>AgO</a:t>
            </a:r>
            <a:r>
              <a:rPr lang="nl-BE">
                <a:ea typeface="Calibri"/>
                <a:cs typeface="Calibri"/>
              </a:rPr>
              <a:t> </a:t>
            </a:r>
            <a:r>
              <a:rPr lang="nl-BE" b="1">
                <a:ea typeface="Calibri"/>
                <a:cs typeface="Calibri"/>
              </a:rPr>
              <a:t>ondersteunt </a:t>
            </a:r>
            <a:r>
              <a:rPr lang="nl-BE">
                <a:ea typeface="Calibri"/>
                <a:cs typeface="Calibri"/>
              </a:rPr>
              <a:t>je als HR-verantwoordelijke bij het vormgeven van een welzijns- en re-integratiebeleid voor je departement of agentschap. </a:t>
            </a:r>
            <a:r>
              <a:rPr lang="nl-BE" b="1">
                <a:ea typeface="Calibri"/>
                <a:cs typeface="Calibri"/>
              </a:rPr>
              <a:t>Meer info</a:t>
            </a:r>
            <a:r>
              <a:rPr lang="nl-BE">
                <a:ea typeface="Calibri"/>
                <a:cs typeface="Calibri"/>
              </a:rPr>
              <a:t>: </a:t>
            </a:r>
            <a:r>
              <a:rPr lang="nl-BE">
                <a:ea typeface="+mn-lt"/>
                <a:cs typeface="+mn-lt"/>
                <a:hlinkClick r:id="rId3"/>
              </a:rPr>
              <a:t>Dienstverlening welzijn | Vlaanderen.be</a:t>
            </a:r>
            <a:endParaRPr lang="nl-BE">
              <a:solidFill>
                <a:srgbClr val="000000"/>
              </a:solidFill>
              <a:latin typeface="Calibri"/>
              <a:ea typeface="Calibri"/>
              <a:cs typeface="Calibri"/>
            </a:endParaRPr>
          </a:p>
          <a:p>
            <a:pPr>
              <a:buFont typeface="Wingdings" panose="05000000000000000000" pitchFamily="2" charset="2"/>
              <a:buChar char="Ø"/>
            </a:pPr>
            <a:r>
              <a:rPr lang="nl-BE" err="1">
                <a:solidFill>
                  <a:srgbClr val="000000"/>
                </a:solidFill>
                <a:latin typeface="Calibri"/>
                <a:ea typeface="Calibri"/>
                <a:cs typeface="Calibri"/>
              </a:rPr>
              <a:t>AgO</a:t>
            </a:r>
            <a:r>
              <a:rPr lang="nl-BE"/>
              <a:t> werkt aan een </a:t>
            </a:r>
            <a:r>
              <a:rPr lang="nl-BE" b="1"/>
              <a:t>omzendbrief</a:t>
            </a:r>
            <a:r>
              <a:rPr lang="nl-BE"/>
              <a:t> met </a:t>
            </a:r>
            <a:r>
              <a:rPr lang="nl-BE" b="1"/>
              <a:t>richtlijnen </a:t>
            </a:r>
            <a:r>
              <a:rPr lang="nl-BE"/>
              <a:t>voor de aanpak van een re-integratiebeleid. De implementatie daarvan is voorzien op 1 november 2023.</a:t>
            </a:r>
            <a:endParaRPr lang="nl-BE">
              <a:ea typeface="Calibri"/>
              <a:cs typeface="Calibri"/>
            </a:endParaRPr>
          </a:p>
          <a:p>
            <a:pPr marL="0" indent="0">
              <a:buNone/>
            </a:pPr>
            <a:endParaRPr lang="nl-BE">
              <a:ea typeface="Calibri"/>
              <a:cs typeface="Calibri"/>
            </a:endParaRPr>
          </a:p>
          <a:p>
            <a:pPr marL="0" indent="0">
              <a:buNone/>
            </a:pPr>
            <a:endParaRPr lang="nl-BE"/>
          </a:p>
          <a:p>
            <a:pPr marL="0" lvl="0" indent="0">
              <a:buNone/>
            </a:pPr>
            <a:r>
              <a:rPr lang="nl-BE"/>
              <a:t>  </a:t>
            </a:r>
            <a:endParaRPr lang="nl-BE">
              <a:ea typeface="Calibri"/>
              <a:cs typeface="Calibri"/>
            </a:endParaRPr>
          </a:p>
          <a:p>
            <a:pPr marL="287020" lvl="0" indent="-287020"/>
            <a:endParaRPr lang="nl-BE">
              <a:cs typeface="Calibri" panose="020F0502020204030204"/>
            </a:endParaRPr>
          </a:p>
          <a:p>
            <a:pPr marL="287020" lvl="0" indent="-287020"/>
            <a:endParaRPr lang="nl-BE">
              <a:cs typeface="Calibri" panose="020F0502020204030204"/>
            </a:endParaRPr>
          </a:p>
          <a:p>
            <a:pPr marL="287020" lvl="0" indent="-287020"/>
            <a:endParaRPr lang="nl-BE">
              <a:cs typeface="Calibri" panose="020F0502020204030204"/>
            </a:endParaRPr>
          </a:p>
          <a:p>
            <a:pPr marL="0" lvl="0" indent="0">
              <a:buNone/>
            </a:pPr>
            <a:endParaRPr lang="nl-BE"/>
          </a:p>
        </p:txBody>
      </p:sp>
    </p:spTree>
    <p:extLst>
      <p:ext uri="{BB962C8B-B14F-4D97-AF65-F5344CB8AC3E}">
        <p14:creationId xmlns:p14="http://schemas.microsoft.com/office/powerpoint/2010/main" val="136190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34370845-C2AE-5CC3-6602-C3C7A2899ABD}"/>
              </a:ext>
            </a:extLst>
          </p:cNvPr>
          <p:cNvSpPr txBox="1">
            <a:spLocks noGrp="1"/>
          </p:cNvSpPr>
          <p:nvPr>
            <p:ph type="title"/>
          </p:nvPr>
        </p:nvSpPr>
        <p:spPr/>
        <p:txBody>
          <a:bodyPr/>
          <a:lstStyle/>
          <a:p>
            <a:pPr lvl="0" algn="ctr"/>
            <a:r>
              <a:rPr lang="nl-BE" b="1">
                <a:latin typeface="Calibri"/>
                <a:cs typeface="Calibri"/>
              </a:rPr>
              <a:t>VO-brede registratietool re-integratie</a:t>
            </a:r>
            <a:endParaRPr lang="en-US" b="1">
              <a:latin typeface="Calibri"/>
              <a:ea typeface="Calibri Light" panose="020F0302020204030204"/>
              <a:cs typeface="Calibri"/>
            </a:endParaRPr>
          </a:p>
        </p:txBody>
      </p:sp>
      <p:sp>
        <p:nvSpPr>
          <p:cNvPr id="3" name="Tijdelijke aanduiding voor inhoud 8">
            <a:extLst>
              <a:ext uri="{FF2B5EF4-FFF2-40B4-BE49-F238E27FC236}">
                <a16:creationId xmlns:a16="http://schemas.microsoft.com/office/drawing/2014/main" id="{8DADE063-F51C-F882-A159-538CAFD3BA40}"/>
              </a:ext>
            </a:extLst>
          </p:cNvPr>
          <p:cNvSpPr txBox="1">
            <a:spLocks noGrp="1"/>
          </p:cNvSpPr>
          <p:nvPr>
            <p:ph type="body" idx="4294967295"/>
          </p:nvPr>
        </p:nvSpPr>
        <p:spPr>
          <a:xfrm>
            <a:off x="1025235" y="1671235"/>
            <a:ext cx="10850703" cy="4821640"/>
          </a:xfrm>
        </p:spPr>
        <p:txBody>
          <a:bodyPr vert="horz" lIns="91440" tIns="45720" rIns="91440" bIns="45720" rtlCol="0" anchor="t">
            <a:normAutofit/>
          </a:bodyPr>
          <a:lstStyle/>
          <a:p>
            <a:pPr marL="0" lvl="0" indent="0">
              <a:buNone/>
            </a:pPr>
            <a:r>
              <a:rPr lang="nl-BE" err="1"/>
              <a:t>AgO</a:t>
            </a:r>
            <a:r>
              <a:rPr lang="nl-BE"/>
              <a:t> werkt aan een </a:t>
            </a:r>
            <a:r>
              <a:rPr lang="nl-BE" b="1"/>
              <a:t>tool om re-integratietrajecten</a:t>
            </a:r>
            <a:r>
              <a:rPr lang="nl-BE"/>
              <a:t> </a:t>
            </a:r>
            <a:r>
              <a:rPr lang="nl-BE" b="1"/>
              <a:t>op te volgen:</a:t>
            </a:r>
          </a:p>
          <a:p>
            <a:pPr marL="457200" indent="-457200"/>
            <a:r>
              <a:rPr lang="nl-BE" b="1">
                <a:ea typeface="Calibri"/>
                <a:cs typeface="Calibri"/>
              </a:rPr>
              <a:t>Mogelijkheden</a:t>
            </a:r>
            <a:r>
              <a:rPr lang="nl-BE">
                <a:ea typeface="Calibri"/>
                <a:cs typeface="Calibri"/>
              </a:rPr>
              <a:t>: dossieropvolging – rapportering – beleidsopvolging</a:t>
            </a:r>
          </a:p>
          <a:p>
            <a:pPr marL="457200" indent="-457200"/>
            <a:r>
              <a:rPr lang="nl-BE">
                <a:ea typeface="Calibri"/>
                <a:cs typeface="Calibri"/>
              </a:rPr>
              <a:t>Het</a:t>
            </a:r>
            <a:r>
              <a:rPr lang="nl-BE"/>
              <a:t> uitwerken van een tool is opgenomen in de </a:t>
            </a:r>
            <a:r>
              <a:rPr lang="nl-BE" b="1"/>
              <a:t>planning 2023-2024</a:t>
            </a:r>
            <a:r>
              <a:rPr lang="nl-BE"/>
              <a:t>. </a:t>
            </a:r>
          </a:p>
          <a:p>
            <a:pPr marL="457200" indent="-457200"/>
            <a:r>
              <a:rPr lang="nl-BE" err="1"/>
              <a:t>AgO</a:t>
            </a:r>
            <a:r>
              <a:rPr lang="nl-BE"/>
              <a:t> voert momenteel de </a:t>
            </a:r>
            <a:r>
              <a:rPr lang="nl-BE" b="1" err="1"/>
              <a:t>behoeftenanalyse</a:t>
            </a:r>
            <a:r>
              <a:rPr lang="nl-BE" b="1"/>
              <a:t> </a:t>
            </a:r>
            <a:r>
              <a:rPr lang="nl-BE"/>
              <a:t>uit. </a:t>
            </a:r>
          </a:p>
          <a:p>
            <a:pPr marL="457200" indent="-457200"/>
            <a:r>
              <a:rPr lang="nl-NL" err="1"/>
              <a:t>AgO</a:t>
            </a:r>
            <a:r>
              <a:rPr lang="nl-NL"/>
              <a:t> houdt de HR-community </a:t>
            </a:r>
            <a:r>
              <a:rPr lang="nl-NL" b="1"/>
              <a:t>verder op de hoogte</a:t>
            </a:r>
            <a:r>
              <a:rPr lang="nl-NL"/>
              <a:t>.</a:t>
            </a:r>
            <a:endParaRPr lang="nl-BE">
              <a:ea typeface="Calibri" panose="020F0502020204030204"/>
              <a:cs typeface="Calibri" panose="020F0502020204030204"/>
            </a:endParaRPr>
          </a:p>
          <a:p>
            <a:pPr marL="0" lvl="0" indent="0">
              <a:buNone/>
            </a:pPr>
            <a:endParaRPr lang="nl-BE">
              <a:ea typeface="Calibri" panose="020F0502020204030204"/>
              <a:cs typeface="Calibri" panose="020F0502020204030204"/>
            </a:endParaRPr>
          </a:p>
          <a:p>
            <a:pPr marL="287020" lvl="0" indent="-287020"/>
            <a:endParaRPr lang="nl-BE">
              <a:ea typeface="Calibri" panose="020F0502020204030204"/>
              <a:cs typeface="Calibri" panose="020F0502020204030204"/>
            </a:endParaRPr>
          </a:p>
          <a:p>
            <a:pPr marL="287020" lvl="0" indent="-287020"/>
            <a:endParaRPr lang="nl-BE">
              <a:ea typeface="Calibri" panose="020F0502020204030204"/>
              <a:cs typeface="Calibri" panose="020F0502020204030204"/>
            </a:endParaRPr>
          </a:p>
          <a:p>
            <a:pPr marL="287020" lvl="0" indent="-287020"/>
            <a:endParaRPr lang="nl-BE">
              <a:ea typeface="Calibri" panose="020F0502020204030204"/>
              <a:cs typeface="Calibri" panose="020F0502020204030204"/>
            </a:endParaRPr>
          </a:p>
          <a:p>
            <a:pPr marL="287020" lvl="0" indent="-287020"/>
            <a:endParaRPr lang="nl-BE">
              <a:ea typeface="Calibri" panose="020F0502020204030204"/>
              <a:cs typeface="Calibri" panose="020F0502020204030204"/>
            </a:endParaRPr>
          </a:p>
          <a:p>
            <a:pPr marL="287020" lvl="0" indent="-287020"/>
            <a:endParaRPr lang="nl-BE">
              <a:ea typeface="Calibri" panose="020F0502020204030204"/>
              <a:cs typeface="Calibri" panose="020F0502020204030204"/>
            </a:endParaRPr>
          </a:p>
          <a:p>
            <a:pPr marL="0" lvl="0" indent="0">
              <a:buNone/>
            </a:pPr>
            <a:endParaRPr lang="nl-BE"/>
          </a:p>
        </p:txBody>
      </p:sp>
    </p:spTree>
    <p:extLst>
      <p:ext uri="{BB962C8B-B14F-4D97-AF65-F5344CB8AC3E}">
        <p14:creationId xmlns:p14="http://schemas.microsoft.com/office/powerpoint/2010/main" val="99759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1C4E9D-12E1-49C9-603B-42BFE40427FD}"/>
              </a:ext>
            </a:extLst>
          </p:cNvPr>
          <p:cNvPicPr>
            <a:picLocks noGrp="1" noChangeAspect="1"/>
          </p:cNvPicPr>
          <p:nvPr>
            <p:ph type="pic" sz="quarter" idx="11"/>
          </p:nvPr>
        </p:nvPicPr>
        <p:blipFill>
          <a:blip r:embed="rId2"/>
          <a:srcRect l="19642" r="19642"/>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Opvolgen</a:t>
            </a:r>
            <a:r>
              <a:rPr lang="en-GB">
                <a:latin typeface="FlandersArtSans-Bold"/>
              </a:rPr>
              <a:t> van </a:t>
            </a:r>
            <a:r>
              <a:rPr lang="en-GB" err="1">
                <a:latin typeface="FlandersArtSans-Bold"/>
              </a:rPr>
              <a:t>preventie-eenheden</a:t>
            </a:r>
            <a:r>
              <a:rPr lang="en-GB">
                <a:latin typeface="FlandersArtSans-Bold"/>
              </a:rPr>
              <a:t> </a:t>
            </a:r>
            <a:r>
              <a:rPr lang="en-GB" err="1">
                <a:latin typeface="FlandersArtSans-Bold"/>
              </a:rPr>
              <a:t>en</a:t>
            </a:r>
            <a:r>
              <a:rPr lang="en-GB">
                <a:latin typeface="FlandersArtSans-Bold"/>
              </a:rPr>
              <a:t> </a:t>
            </a:r>
            <a:r>
              <a:rPr lang="en-GB" err="1">
                <a:latin typeface="FlandersArtSans-Bold"/>
              </a:rPr>
              <a:t>MyIDEWE</a:t>
            </a:r>
            <a:r>
              <a:rPr lang="en-GB">
                <a:latin typeface="FlandersArtSans-Bold"/>
              </a:rPr>
              <a:t> Personal</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Pieter </a:t>
            </a:r>
            <a:r>
              <a:rPr lang="en-GB" err="1"/>
              <a:t>Eraly</a:t>
            </a:r>
            <a:r>
              <a:rPr lang="en-GB"/>
              <a:t>, IDEWE</a:t>
            </a:r>
          </a:p>
        </p:txBody>
      </p:sp>
    </p:spTree>
    <p:extLst>
      <p:ext uri="{BB962C8B-B14F-4D97-AF65-F5344CB8AC3E}">
        <p14:creationId xmlns:p14="http://schemas.microsoft.com/office/powerpoint/2010/main" val="118844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0B0E-3D26-8EC1-D12C-B238B55E2225}"/>
              </a:ext>
            </a:extLst>
          </p:cNvPr>
          <p:cNvSpPr>
            <a:spLocks noGrp="1"/>
          </p:cNvSpPr>
          <p:nvPr>
            <p:ph type="title"/>
          </p:nvPr>
        </p:nvSpPr>
        <p:spPr/>
        <p:txBody>
          <a:bodyPr/>
          <a:lstStyle/>
          <a:p>
            <a:r>
              <a:rPr lang="en-US" err="1">
                <a:latin typeface="FlandersArtSans-Bold"/>
              </a:rPr>
              <a:t>Opvolging</a:t>
            </a:r>
            <a:r>
              <a:rPr lang="en-US">
                <a:latin typeface="FlandersArtSans-Bold"/>
              </a:rPr>
              <a:t> van </a:t>
            </a:r>
            <a:r>
              <a:rPr lang="en-US" err="1">
                <a:latin typeface="FlandersArtSans-Bold"/>
              </a:rPr>
              <a:t>preventie-eenheden</a:t>
            </a:r>
            <a:endParaRPr lang="en-US" err="1"/>
          </a:p>
        </p:txBody>
      </p:sp>
    </p:spTree>
    <p:extLst>
      <p:ext uri="{BB962C8B-B14F-4D97-AF65-F5344CB8AC3E}">
        <p14:creationId xmlns:p14="http://schemas.microsoft.com/office/powerpoint/2010/main" val="278734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HR-infonetwerk</a:t>
            </a:r>
            <a:endParaRPr lang="nl-BE"/>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Dialoogsessie leiderschapsontwikkeling</a:t>
            </a:r>
            <a:endParaRPr lang="nl-BE"/>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latin typeface="Flanders Art Sans"/>
              </a:rPr>
              <a:t>HR-infonetwerk</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Infosessie administratieve wijzigingen</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HR-infonetwerk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12 juli</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88869" y="4117338"/>
            <a:ext cx="652584" cy="276999"/>
          </a:xfrm>
          <a:prstGeom prst="rect">
            <a:avLst/>
          </a:prstGeom>
          <a:noFill/>
        </p:spPr>
        <p:txBody>
          <a:bodyPr wrap="square" lIns="91440" tIns="45720" rIns="91440" bIns="45720" rtlCol="0" anchor="t">
            <a:spAutoFit/>
          </a:bodyPr>
          <a:lstStyle/>
          <a:p>
            <a:pPr algn="ctr">
              <a:defRPr/>
            </a:pPr>
            <a:r>
              <a:rPr lang="nl-BE" sz="1200"/>
              <a:t>5   sept</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t>12 sept</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3 okt</a:t>
            </a:r>
            <a:endParaRPr lang="nl-BE" sz="1200" b="0" i="0" u="none" strike="noStrike" kern="1200" cap="none" spc="0" normalizeH="0" baseline="0" noProof="0">
              <a:ln>
                <a:noFill/>
              </a:ln>
              <a:effectLst/>
              <a:uLnTx/>
              <a:uFillTx/>
              <a:latin typeface="Flanders Art Sans"/>
            </a:endParaRPr>
          </a:p>
        </p:txBody>
      </p:sp>
      <p:sp>
        <p:nvSpPr>
          <p:cNvPr id="3" name="Tekstvak 25">
            <a:extLst>
              <a:ext uri="{FF2B5EF4-FFF2-40B4-BE49-F238E27FC236}">
                <a16:creationId xmlns:a16="http://schemas.microsoft.com/office/drawing/2014/main" id="{55C98237-994D-487E-63B6-28E7484A08E8}"/>
              </a:ext>
            </a:extLst>
          </p:cNvPr>
          <p:cNvSpPr txBox="1"/>
          <p:nvPr/>
        </p:nvSpPr>
        <p:spPr>
          <a:xfrm>
            <a:off x="586940" y="2612577"/>
            <a:ext cx="461747" cy="461665"/>
          </a:xfrm>
          <a:prstGeom prst="rect">
            <a:avLst/>
          </a:prstGeom>
          <a:noFill/>
        </p:spPr>
        <p:txBody>
          <a:bodyPr wrap="square" lIns="91440" tIns="45720" rIns="91440" bIns="45720" rtlCol="0" anchor="t">
            <a:spAutoFit/>
          </a:bodyPr>
          <a:lstStyle/>
          <a:p>
            <a:pPr algn="ctr">
              <a:defRPr/>
            </a:pPr>
            <a:r>
              <a:rPr lang="nl-BE" sz="1200" b="0" i="0" u="none" strike="noStrike" kern="1200" cap="none" spc="0" normalizeH="0" baseline="0" noProof="0">
                <a:ln>
                  <a:noFill/>
                </a:ln>
                <a:solidFill>
                  <a:srgbClr val="000000"/>
                </a:solidFill>
                <a:effectLst/>
                <a:uLnTx/>
                <a:uFillTx/>
                <a:latin typeface="Flanders Art Sans"/>
              </a:rPr>
              <a:t>18</a:t>
            </a:r>
            <a:r>
              <a:rPr lang="nl-BE" sz="1200">
                <a:solidFill>
                  <a:srgbClr val="000000"/>
                </a:solidFill>
                <a:latin typeface="Flanders Art Sans"/>
              </a:rPr>
              <a:t> juli</a:t>
            </a:r>
            <a:endParaRPr lang="nl-BE" sz="1200"/>
          </a:p>
        </p:txBody>
      </p:sp>
    </p:spTree>
    <p:extLst>
      <p:ext uri="{BB962C8B-B14F-4D97-AF65-F5344CB8AC3E}">
        <p14:creationId xmlns:p14="http://schemas.microsoft.com/office/powerpoint/2010/main" val="160331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Opvolging</a:t>
            </a:r>
            <a:r>
              <a:rPr lang="en-US">
                <a:latin typeface="FlandersArtSans-Bold"/>
              </a:rPr>
              <a:t> </a:t>
            </a:r>
            <a:r>
              <a:rPr lang="en-US" err="1">
                <a:latin typeface="FlandersArtSans-Bold"/>
              </a:rPr>
              <a:t>preventie-eenheden</a:t>
            </a:r>
            <a:endParaRPr lang="en-US" err="1"/>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p:txBody>
          <a:bodyPr vert="horz" lIns="0" tIns="0" rIns="0" bIns="45720" rtlCol="0" anchor="t">
            <a:noAutofit/>
          </a:bodyPr>
          <a:lstStyle/>
          <a:p>
            <a:pPr marL="321945" indent="-227330">
              <a:spcBef>
                <a:spcPct val="0"/>
              </a:spcBef>
              <a:spcAft>
                <a:spcPct val="35000"/>
              </a:spcAft>
              <a:buChar char="•"/>
            </a:pPr>
            <a:r>
              <a:rPr lang="nl-BE" sz="2400" b="1">
                <a:latin typeface="FlandersArtSans-Regular"/>
              </a:rPr>
              <a:t>Wettelijke jaarbijdrage</a:t>
            </a:r>
            <a:endParaRPr lang="en-US" sz="2400">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Berekening bijdrage</a:t>
            </a:r>
            <a:endParaRPr lang="en-US" sz="2400">
              <a:solidFill>
                <a:srgbClr val="1C1C1C"/>
              </a:solidFill>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Tariefgroepen</a:t>
            </a:r>
            <a:endParaRPr lang="en-US" sz="2400">
              <a:solidFill>
                <a:srgbClr val="1C1C1C"/>
              </a:solidFill>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Dienstverleningspakket</a:t>
            </a:r>
            <a:endParaRPr lang="en-US" sz="2400">
              <a:solidFill>
                <a:schemeClr val="tx1"/>
              </a:solidFill>
              <a:latin typeface="FlandersArtSans-Regular"/>
            </a:endParaRPr>
          </a:p>
          <a:p>
            <a:pPr marL="321945" indent="-227330">
              <a:spcBef>
                <a:spcPct val="0"/>
              </a:spcBef>
              <a:spcAft>
                <a:spcPct val="35000"/>
              </a:spcAft>
              <a:buFont typeface="Arial,Sans-Serif" panose="00000800000000000000" pitchFamily="50" charset="0"/>
              <a:buChar char="•"/>
            </a:pPr>
            <a:r>
              <a:rPr lang="nl-BE" sz="2400" b="1">
                <a:latin typeface="FlandersArtSans-Regular"/>
              </a:rPr>
              <a:t>Besteding preventie-eenheden</a:t>
            </a:r>
            <a:endParaRPr lang="en-US" sz="2400">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Overkoepelende activiteiten</a:t>
            </a:r>
            <a:endParaRPr lang="en-US" sz="2400">
              <a:solidFill>
                <a:srgbClr val="1C1C1C"/>
              </a:solidFill>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Contactpersonen</a:t>
            </a:r>
            <a:endParaRPr lang="en-US" sz="2400">
              <a:solidFill>
                <a:srgbClr val="1C1C1C"/>
              </a:solidFill>
              <a:latin typeface="FlandersArtSans-Regular"/>
            </a:endParaRPr>
          </a:p>
          <a:p>
            <a:pPr marL="683260" lvl="1" indent="-342900">
              <a:spcBef>
                <a:spcPct val="0"/>
              </a:spcBef>
              <a:spcAft>
                <a:spcPct val="35000"/>
              </a:spcAft>
              <a:buFont typeface="Arial,Sans-Serif" panose="00000800000000000000" pitchFamily="50" charset="0"/>
              <a:buChar char="•"/>
            </a:pPr>
            <a:r>
              <a:rPr lang="nl-BE" sz="2400">
                <a:solidFill>
                  <a:srgbClr val="1C1C1C"/>
                </a:solidFill>
                <a:latin typeface="FlandersArtSans-Regular"/>
              </a:rPr>
              <a:t>Opvolging</a:t>
            </a:r>
            <a:endParaRPr lang="en-US">
              <a:latin typeface="FlandersArtSans-Regular"/>
            </a:endParaRPr>
          </a:p>
        </p:txBody>
      </p:sp>
    </p:spTree>
    <p:extLst>
      <p:ext uri="{BB962C8B-B14F-4D97-AF65-F5344CB8AC3E}">
        <p14:creationId xmlns:p14="http://schemas.microsoft.com/office/powerpoint/2010/main" val="35204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Jaarlijkse</a:t>
            </a:r>
            <a:r>
              <a:rPr lang="en-US">
                <a:latin typeface="FlandersArtSans-Bold"/>
              </a:rPr>
              <a:t> </a:t>
            </a:r>
            <a:r>
              <a:rPr lang="en-US" err="1">
                <a:latin typeface="FlandersArtSans-Bold"/>
              </a:rPr>
              <a:t>bijdrage</a:t>
            </a:r>
            <a:br>
              <a:rPr lang="en-US">
                <a:latin typeface="FlandersArtSans-Bold"/>
              </a:rPr>
            </a:br>
            <a:r>
              <a:rPr lang="en-US" sz="2000" err="1">
                <a:latin typeface="FlandersArtSans-Bold"/>
              </a:rPr>
              <a:t>Trimestrieel</a:t>
            </a:r>
            <a:r>
              <a:rPr lang="en-US" sz="2000">
                <a:latin typeface="FlandersArtSans-Bold"/>
              </a:rPr>
              <a:t> </a:t>
            </a:r>
            <a:r>
              <a:rPr lang="en-US" sz="2000" err="1">
                <a:latin typeface="FlandersArtSans-Bold"/>
              </a:rPr>
              <a:t>voorschot</a:t>
            </a:r>
            <a:r>
              <a:rPr lang="en-US" sz="2000">
                <a:latin typeface="FlandersArtSans-Bold"/>
              </a:rPr>
              <a:t> </a:t>
            </a:r>
            <a:r>
              <a:rPr lang="en-US" sz="2000" err="1">
                <a:latin typeface="FlandersArtSans-Bold"/>
              </a:rPr>
              <a:t>en</a:t>
            </a:r>
            <a:r>
              <a:rPr lang="en-US" sz="2000">
                <a:latin typeface="FlandersArtSans-Bold"/>
              </a:rPr>
              <a:t> </a:t>
            </a:r>
            <a:r>
              <a:rPr lang="en-US" sz="2000" err="1">
                <a:latin typeface="FlandersArtSans-Bold"/>
              </a:rPr>
              <a:t>afrekening</a:t>
            </a:r>
            <a:endParaRPr lang="en-US" sz="2000" err="1"/>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p:txBody>
          <a:bodyPr vert="horz" lIns="0" tIns="0" rIns="0" bIns="45720" rtlCol="0" anchor="t">
            <a:noAutofit/>
          </a:bodyPr>
          <a:lstStyle/>
          <a:p>
            <a:pPr marL="287655" indent="-287655">
              <a:lnSpc>
                <a:spcPct val="100000"/>
              </a:lnSpc>
              <a:spcBef>
                <a:spcPts val="1000"/>
              </a:spcBef>
              <a:spcAft>
                <a:spcPct val="0"/>
              </a:spcAft>
            </a:pPr>
            <a:r>
              <a:rPr lang="nl-BE" sz="2400" b="1">
                <a:latin typeface="FlandersArtSans-Regular"/>
              </a:rPr>
              <a:t>Berekening</a:t>
            </a:r>
            <a:endParaRPr lang="en-US" sz="2400" b="1">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a:latin typeface="FlandersArtSans-Regular"/>
              </a:rPr>
              <a:t>Voor elke werknemer is </a:t>
            </a:r>
            <a:r>
              <a:rPr lang="nl-BE" sz="2400" b="1">
                <a:latin typeface="FlandersArtSans-Regular"/>
              </a:rPr>
              <a:t>eenzelfde jaarbijdrage </a:t>
            </a:r>
            <a:r>
              <a:rPr lang="nl-BE" sz="2400">
                <a:latin typeface="FlandersArtSans-Regular"/>
              </a:rPr>
              <a:t>verschuldigd.</a:t>
            </a:r>
            <a:endParaRPr lang="en-US" sz="2400">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b="1">
                <a:latin typeface="FlandersArtSans-Regular"/>
              </a:rPr>
              <a:t>Per kalendermaand </a:t>
            </a:r>
            <a:r>
              <a:rPr lang="nl-BE" sz="2400">
                <a:latin typeface="FlandersArtSans-Regular"/>
              </a:rPr>
              <a:t>waarin werknemer is geregistreerd is men </a:t>
            </a:r>
            <a:r>
              <a:rPr lang="nl-BE" sz="2400" b="1">
                <a:latin typeface="FlandersArtSans-Regular"/>
              </a:rPr>
              <a:t>1/12</a:t>
            </a:r>
            <a:r>
              <a:rPr lang="nl-BE" sz="1600" b="1" baseline="30000">
                <a:latin typeface="FlandersArtSans-Regular"/>
              </a:rPr>
              <a:t>de</a:t>
            </a:r>
            <a:r>
              <a:rPr lang="nl-BE" sz="2400" b="1">
                <a:latin typeface="FlandersArtSans-Regular"/>
              </a:rPr>
              <a:t> van de minimumbijdrage</a:t>
            </a:r>
            <a:r>
              <a:rPr lang="nl-BE" sz="2400">
                <a:latin typeface="FlandersArtSans-Regular"/>
              </a:rPr>
              <a:t> verschuldigd.</a:t>
            </a:r>
            <a:endParaRPr lang="en-US" sz="2400">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b="1">
                <a:latin typeface="FlandersArtSans-Regular"/>
              </a:rPr>
              <a:t>Individuele prestatie </a:t>
            </a:r>
            <a:r>
              <a:rPr lang="nl-BE" sz="2400">
                <a:latin typeface="FlandersArtSans-Regular"/>
              </a:rPr>
              <a:t>geleverd? Minimumbijdrage is in haar geheel verschuldigd.</a:t>
            </a:r>
            <a:endParaRPr lang="en-US" sz="2400">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b="1">
                <a:latin typeface="FlandersArtSans-Regular"/>
              </a:rPr>
              <a:t>Bron</a:t>
            </a:r>
            <a:r>
              <a:rPr lang="nl-BE" sz="2400">
                <a:latin typeface="FlandersArtSans-Regular"/>
              </a:rPr>
              <a:t>: </a:t>
            </a:r>
            <a:r>
              <a:rPr lang="nl-BE" sz="2400" err="1">
                <a:latin typeface="FlandersArtSans-Regular"/>
              </a:rPr>
              <a:t>Cognos</a:t>
            </a:r>
            <a:r>
              <a:rPr lang="nl-BE" sz="2400">
                <a:latin typeface="FlandersArtSans-Regular"/>
              </a:rPr>
              <a:t>-rapport met alle werknemers in dienst per entiteit wordt 2-wekelijks verwerkt</a:t>
            </a:r>
            <a:endParaRPr lang="en-US" sz="2400">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b="1">
                <a:latin typeface="FlandersArtSans-Regular"/>
              </a:rPr>
              <a:t>Voorschotten</a:t>
            </a:r>
            <a:r>
              <a:rPr lang="nl-BE" sz="2400">
                <a:latin typeface="FlandersArtSans-Regular"/>
              </a:rPr>
              <a:t>: op basis van bijdrage N-1 + indexatie</a:t>
            </a:r>
            <a:endParaRPr lang="en-US" sz="2400">
              <a:latin typeface="FlandersArtSans-Regular"/>
            </a:endParaRPr>
          </a:p>
          <a:p>
            <a:pPr marL="436880" indent="-342900">
              <a:lnSpc>
                <a:spcPct val="100000"/>
              </a:lnSpc>
              <a:spcBef>
                <a:spcPts val="1000"/>
              </a:spcBef>
              <a:spcAft>
                <a:spcPct val="0"/>
              </a:spcAft>
              <a:buFont typeface="Arial,Sans-Serif" panose="00000800000000000000" pitchFamily="50" charset="0"/>
              <a:buChar char="•"/>
            </a:pPr>
            <a:r>
              <a:rPr lang="nl-BE" sz="2400" b="1">
                <a:latin typeface="FlandersArtSans-Regular"/>
              </a:rPr>
              <a:t>Eindafrekening</a:t>
            </a:r>
            <a:r>
              <a:rPr lang="nl-BE" sz="2400">
                <a:latin typeface="FlandersArtSans-Regular"/>
              </a:rPr>
              <a:t>: voor het einde van het jaar </a:t>
            </a:r>
            <a:r>
              <a:rPr lang="nl-BE" sz="1400">
                <a:latin typeface="FlandersArtSans-Regular"/>
              </a:rPr>
              <a:t>(</a:t>
            </a:r>
            <a:r>
              <a:rPr lang="nl-BE" sz="1400" err="1">
                <a:latin typeface="FlandersArtSans-Regular"/>
              </a:rPr>
              <a:t>Cognos</a:t>
            </a:r>
            <a:r>
              <a:rPr lang="nl-BE" sz="1400">
                <a:latin typeface="FlandersArtSans-Regular"/>
              </a:rPr>
              <a:t>-rapport eind november)</a:t>
            </a:r>
            <a:endParaRPr lang="en-US">
              <a:latin typeface="FlandersArtSans-Regular"/>
            </a:endParaRPr>
          </a:p>
        </p:txBody>
      </p:sp>
    </p:spTree>
    <p:extLst>
      <p:ext uri="{BB962C8B-B14F-4D97-AF65-F5344CB8AC3E}">
        <p14:creationId xmlns:p14="http://schemas.microsoft.com/office/powerpoint/2010/main" val="1596031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Tarief</a:t>
            </a:r>
            <a:r>
              <a:rPr lang="en-US">
                <a:latin typeface="FlandersArtSans-Bold"/>
              </a:rPr>
              <a:t> </a:t>
            </a:r>
            <a:r>
              <a:rPr lang="en-US" err="1">
                <a:latin typeface="FlandersArtSans-Bold"/>
              </a:rPr>
              <a:t>jaarbijdrage</a:t>
            </a:r>
            <a:br>
              <a:rPr lang="en-US">
                <a:latin typeface="FlandersArtSans-Bold"/>
              </a:rPr>
            </a:br>
            <a:r>
              <a:rPr lang="en-US" sz="2000">
                <a:latin typeface="FlandersArtSans-Bold"/>
              </a:rPr>
              <a:t>In de </a:t>
            </a:r>
            <a:r>
              <a:rPr lang="en-US" sz="2000" err="1">
                <a:latin typeface="FlandersArtSans-Bold"/>
              </a:rPr>
              <a:t>geest</a:t>
            </a:r>
            <a:r>
              <a:rPr lang="en-US" sz="2000">
                <a:latin typeface="FlandersArtSans-Bold"/>
              </a:rPr>
              <a:t> van het KB Financiering</a:t>
            </a:r>
            <a:endParaRPr lang="en-US" sz="2000"/>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a:xfrm>
            <a:off x="371475" y="1560515"/>
            <a:ext cx="11467192" cy="4784963"/>
          </a:xfrm>
        </p:spPr>
        <p:txBody>
          <a:bodyPr vert="horz" lIns="0" tIns="0" rIns="0" bIns="45720" rtlCol="0" anchor="t">
            <a:noAutofit/>
          </a:bodyPr>
          <a:lstStyle/>
          <a:p>
            <a:pPr marL="321945" indent="-227330">
              <a:spcBef>
                <a:spcPct val="0"/>
              </a:spcBef>
              <a:spcAft>
                <a:spcPct val="35000"/>
              </a:spcAft>
              <a:buChar char="•"/>
            </a:pPr>
            <a:r>
              <a:rPr lang="nl-BE" sz="2200">
                <a:latin typeface="FlandersArtSans-Regular"/>
              </a:rPr>
              <a:t>Indeling in </a:t>
            </a:r>
            <a:r>
              <a:rPr lang="nl-BE" sz="2200" b="1">
                <a:latin typeface="FlandersArtSans-Regular"/>
              </a:rPr>
              <a:t>5 tariefgroepen</a:t>
            </a:r>
            <a:endParaRPr lang="en-US" sz="2200">
              <a:latin typeface="FlandersArtSans-Regular"/>
            </a:endParaRPr>
          </a:p>
          <a:p>
            <a:pPr marL="287655" lvl="2" indent="-287655">
              <a:spcBef>
                <a:spcPct val="0"/>
              </a:spcBef>
              <a:spcAft>
                <a:spcPct val="35000"/>
              </a:spcAft>
              <a:buFont typeface="FlandersArtSans-Bold" panose="00000800000000000000" pitchFamily="50" charset="0"/>
              <a:buChar char="⁄"/>
            </a:pPr>
            <a:r>
              <a:rPr lang="nl-BE" sz="1600" i="1">
                <a:latin typeface="FlandersArtSans-Regular"/>
              </a:rPr>
              <a:t>(tarief identiek als KB, totaal Vlaamse Overheid = TG3)</a:t>
            </a:r>
            <a:endParaRPr lang="en-US" sz="1600">
              <a:latin typeface="FlandersArtSans-Regular"/>
            </a:endParaRPr>
          </a:p>
          <a:p>
            <a:pPr marL="287655" lvl="2" indent="-287655">
              <a:lnSpc>
                <a:spcPct val="50000"/>
              </a:lnSpc>
              <a:spcBef>
                <a:spcPct val="0"/>
              </a:spcBef>
              <a:spcAft>
                <a:spcPct val="35000"/>
              </a:spcAft>
              <a:buFont typeface="FlandersArtSans-Bold" panose="00000800000000000000" pitchFamily="50" charset="0"/>
              <a:buChar char="⁄"/>
            </a:pPr>
            <a:endParaRPr lang="nl-BE" sz="1600">
              <a:latin typeface="FlandersArtSans-Regular"/>
            </a:endParaRPr>
          </a:p>
          <a:p>
            <a:pPr marL="321945" indent="-227330">
              <a:spcBef>
                <a:spcPct val="0"/>
              </a:spcBef>
              <a:spcAft>
                <a:spcPct val="35000"/>
              </a:spcAft>
              <a:buFont typeface="FlandersArtSans-Bold" panose="00000800000000000000" pitchFamily="50" charset="0"/>
              <a:buChar char="•"/>
            </a:pPr>
            <a:r>
              <a:rPr lang="nl-BE" sz="2200" b="1">
                <a:latin typeface="FlandersArtSans-Regular"/>
              </a:rPr>
              <a:t>Hoofdactiviteit</a:t>
            </a:r>
            <a:r>
              <a:rPr lang="nl-BE" sz="2200">
                <a:latin typeface="FlandersArtSans-Regular"/>
              </a:rPr>
              <a:t> entiteit bepaalt tariefgroep </a:t>
            </a:r>
            <a:endParaRPr lang="en-US" sz="2200">
              <a:latin typeface="FlandersArtSans-Regular"/>
            </a:endParaRPr>
          </a:p>
          <a:p>
            <a:pPr marL="287655" indent="-287655">
              <a:spcBef>
                <a:spcPct val="0"/>
              </a:spcBef>
              <a:spcAft>
                <a:spcPct val="35000"/>
              </a:spcAft>
            </a:pPr>
            <a:r>
              <a:rPr lang="nl-BE" sz="1600" i="1">
                <a:latin typeface="FlandersArtSans-Regular"/>
              </a:rPr>
              <a:t>       (indeling op basis van kennis preventiebehoefte en vergelijkbare activiteiten </a:t>
            </a:r>
            <a:r>
              <a:rPr lang="nl-BE" sz="1600" i="1" err="1">
                <a:latin typeface="FlandersArtSans-Regular"/>
              </a:rPr>
              <a:t>privé-sector</a:t>
            </a:r>
            <a:r>
              <a:rPr lang="nl-BE" sz="1600" i="1">
                <a:latin typeface="FlandersArtSans-Regular"/>
              </a:rPr>
              <a:t>)</a:t>
            </a:r>
            <a:endParaRPr lang="en-US" sz="1600">
              <a:latin typeface="FlandersArtSans-Regular"/>
            </a:endParaRPr>
          </a:p>
          <a:p>
            <a:pPr marL="321945" indent="-227330">
              <a:lnSpc>
                <a:spcPct val="50000"/>
              </a:lnSpc>
              <a:spcBef>
                <a:spcPct val="0"/>
              </a:spcBef>
              <a:spcAft>
                <a:spcPct val="35000"/>
              </a:spcAft>
              <a:buFont typeface="FlandersArtSans-Bold" panose="00000800000000000000" pitchFamily="50" charset="0"/>
              <a:buChar char="•"/>
            </a:pPr>
            <a:endParaRPr lang="nl-BE" sz="2200">
              <a:latin typeface="FlandersArtSans-Regular"/>
            </a:endParaRPr>
          </a:p>
          <a:p>
            <a:pPr marL="321945" indent="-227330">
              <a:lnSpc>
                <a:spcPct val="50000"/>
              </a:lnSpc>
              <a:spcBef>
                <a:spcPct val="0"/>
              </a:spcBef>
              <a:spcAft>
                <a:spcPct val="35000"/>
              </a:spcAft>
              <a:buFont typeface="FlandersArtSans-Bold" panose="00000800000000000000" pitchFamily="50" charset="0"/>
              <a:buChar char="•"/>
            </a:pPr>
            <a:r>
              <a:rPr lang="nl-BE" sz="2200">
                <a:latin typeface="FlandersArtSans-Regular"/>
              </a:rPr>
              <a:t>Welke activiteit geeft aanleiding tot welke tariefgroep? </a:t>
            </a:r>
            <a:endParaRPr lang="en-US" sz="2200">
              <a:latin typeface="FlandersArtSans-Regular"/>
            </a:endParaRPr>
          </a:p>
          <a:p>
            <a:pPr marL="287655" indent="-287655">
              <a:lnSpc>
                <a:spcPct val="50000"/>
              </a:lnSpc>
              <a:spcBef>
                <a:spcPct val="0"/>
              </a:spcBef>
              <a:spcAft>
                <a:spcPct val="35000"/>
              </a:spcAft>
            </a:pPr>
            <a:endParaRPr lang="nl-BE" sz="2200">
              <a:latin typeface="FlandersArtSans-Regular"/>
            </a:endParaRPr>
          </a:p>
          <a:p>
            <a:pPr marL="892175" lvl="2" indent="-222885">
              <a:lnSpc>
                <a:spcPct val="80000"/>
              </a:lnSpc>
              <a:spcBef>
                <a:spcPct val="0"/>
              </a:spcBef>
              <a:spcAft>
                <a:spcPct val="35000"/>
              </a:spcAft>
              <a:buFont typeface="Wingdings,Sans-Serif" panose="00000800000000000000" pitchFamily="50" charset="0"/>
              <a:buChar char="Ø"/>
            </a:pPr>
            <a:r>
              <a:rPr lang="nl-BE" b="1">
                <a:latin typeface="FlandersArtSans-Regular"/>
              </a:rPr>
              <a:t>tariefgroep 1 </a:t>
            </a:r>
            <a:r>
              <a:rPr lang="nl-BE">
                <a:latin typeface="FlandersArtSans-Regular"/>
              </a:rPr>
              <a:t>– </a:t>
            </a:r>
            <a:r>
              <a:rPr lang="nl-BE" i="1">
                <a:latin typeface="FlandersArtSans-Regular"/>
              </a:rPr>
              <a:t>administratieve entiteiten, onderwijs, … </a:t>
            </a:r>
            <a:endParaRPr lang="en-US">
              <a:latin typeface="FlandersArtSans-Regular"/>
            </a:endParaRPr>
          </a:p>
          <a:p>
            <a:pPr marL="892175" lvl="2" indent="-222885">
              <a:lnSpc>
                <a:spcPct val="80000"/>
              </a:lnSpc>
              <a:spcBef>
                <a:spcPct val="0"/>
              </a:spcBef>
              <a:spcAft>
                <a:spcPct val="35000"/>
              </a:spcAft>
              <a:buFont typeface="Wingdings,Sans-Serif" panose="00000800000000000000" pitchFamily="50" charset="0"/>
              <a:buChar char="Ø"/>
            </a:pPr>
            <a:r>
              <a:rPr lang="nl-BE" b="1">
                <a:latin typeface="FlandersArtSans-Regular"/>
              </a:rPr>
              <a:t>tariefgroep 2 </a:t>
            </a:r>
            <a:r>
              <a:rPr lang="nl-BE">
                <a:latin typeface="FlandersArtSans-Regular"/>
              </a:rPr>
              <a:t>– </a:t>
            </a:r>
            <a:r>
              <a:rPr lang="nl-BE" i="1">
                <a:latin typeface="FlandersArtSans-Regular"/>
              </a:rPr>
              <a:t>musea; toezichthoudende functies; … </a:t>
            </a:r>
            <a:endParaRPr lang="en-US">
              <a:latin typeface="FlandersArtSans-Regular"/>
            </a:endParaRPr>
          </a:p>
          <a:p>
            <a:pPr marL="892175" lvl="2" indent="-222885">
              <a:lnSpc>
                <a:spcPct val="80000"/>
              </a:lnSpc>
              <a:spcBef>
                <a:spcPct val="0"/>
              </a:spcBef>
              <a:spcAft>
                <a:spcPct val="35000"/>
              </a:spcAft>
              <a:buFont typeface="Wingdings,Sans-Serif" panose="00000800000000000000" pitchFamily="50" charset="0"/>
              <a:buChar char="Ø"/>
            </a:pPr>
            <a:r>
              <a:rPr lang="nl-BE" b="1">
                <a:latin typeface="FlandersArtSans-Regular"/>
              </a:rPr>
              <a:t>tariefgroep 3 – </a:t>
            </a:r>
            <a:r>
              <a:rPr lang="nl-BE" i="1">
                <a:latin typeface="FlandersArtSans-Regular"/>
              </a:rPr>
              <a:t>beperkte onderzoekscentra, beperkte labo, … </a:t>
            </a:r>
            <a:endParaRPr lang="en-US">
              <a:latin typeface="FlandersArtSans-Regular"/>
            </a:endParaRPr>
          </a:p>
          <a:p>
            <a:pPr marL="892175" lvl="2" indent="-222885">
              <a:lnSpc>
                <a:spcPct val="80000"/>
              </a:lnSpc>
              <a:spcBef>
                <a:spcPct val="0"/>
              </a:spcBef>
              <a:spcAft>
                <a:spcPct val="35000"/>
              </a:spcAft>
              <a:buFont typeface="Wingdings,Sans-Serif" panose="00000800000000000000" pitchFamily="50" charset="0"/>
              <a:buChar char="Ø"/>
            </a:pPr>
            <a:r>
              <a:rPr lang="nl-BE" b="1">
                <a:latin typeface="FlandersArtSans-Regular"/>
              </a:rPr>
              <a:t>tariefgroep 4 – </a:t>
            </a:r>
            <a:r>
              <a:rPr lang="nl-BE" i="1">
                <a:latin typeface="FlandersArtSans-Regular"/>
              </a:rPr>
              <a:t>sportinfrastructuur; grootkeukens; schoonmaaksector; </a:t>
            </a:r>
            <a:br>
              <a:rPr lang="nl-BE" i="1">
                <a:latin typeface="FlandersArtSans-Regular"/>
              </a:rPr>
            </a:br>
            <a:r>
              <a:rPr lang="nl-BE" i="1">
                <a:latin typeface="FlandersArtSans-Regular"/>
              </a:rPr>
              <a:t>                      werfopvolging; grote psychosociale belasting (agressie), … </a:t>
            </a:r>
            <a:endParaRPr lang="en-US">
              <a:latin typeface="FlandersArtSans-Regular"/>
            </a:endParaRPr>
          </a:p>
          <a:p>
            <a:pPr marL="892175" lvl="2" indent="-222885">
              <a:lnSpc>
                <a:spcPct val="80000"/>
              </a:lnSpc>
              <a:spcBef>
                <a:spcPct val="0"/>
              </a:spcBef>
              <a:spcAft>
                <a:spcPct val="35000"/>
              </a:spcAft>
              <a:buFont typeface="Wingdings,Sans-Serif" panose="00000800000000000000" pitchFamily="50" charset="0"/>
              <a:buChar char="Ø"/>
            </a:pPr>
            <a:r>
              <a:rPr lang="nl-BE" b="1">
                <a:latin typeface="FlandersArtSans-Regular"/>
              </a:rPr>
              <a:t>tariefgroep 5 – </a:t>
            </a:r>
            <a:r>
              <a:rPr lang="nl-BE" i="1">
                <a:latin typeface="FlandersArtSans-Regular"/>
              </a:rPr>
              <a:t>ateliers; grote wetenschappelijke onderzoekscentra; scheepvaart; </a:t>
            </a:r>
            <a:br>
              <a:rPr lang="nl-BE" i="1">
                <a:latin typeface="FlandersArtSans-Regular"/>
              </a:rPr>
            </a:br>
            <a:r>
              <a:rPr lang="nl-BE" i="1">
                <a:latin typeface="FlandersArtSans-Regular"/>
              </a:rPr>
              <a:t>                      civieltechnische werken; wegeninfrastructuur; bosbouw; … </a:t>
            </a:r>
            <a:endParaRPr lang="en-US">
              <a:latin typeface="FlandersArtSans-Regular"/>
            </a:endParaRPr>
          </a:p>
          <a:p>
            <a:pPr marL="287655" indent="-287655">
              <a:lnSpc>
                <a:spcPct val="100000"/>
              </a:lnSpc>
              <a:spcBef>
                <a:spcPts val="1000"/>
              </a:spcBef>
              <a:spcAft>
                <a:spcPct val="0"/>
              </a:spcAft>
            </a:pPr>
            <a:endParaRPr lang="nl-BE" sz="2400" b="1">
              <a:latin typeface="FlandersArtSans-Regular"/>
            </a:endParaRPr>
          </a:p>
        </p:txBody>
      </p:sp>
      <p:graphicFrame>
        <p:nvGraphicFramePr>
          <p:cNvPr id="5" name="Object 4">
            <a:extLst>
              <a:ext uri="{FF2B5EF4-FFF2-40B4-BE49-F238E27FC236}">
                <a16:creationId xmlns:a16="http://schemas.microsoft.com/office/drawing/2014/main" id="{403BED03-62EC-DA9E-F84B-0EA9AEB9D927}"/>
              </a:ext>
            </a:extLst>
          </p:cNvPr>
          <p:cNvGraphicFramePr>
            <a:graphicFrameLocks noChangeAspect="1"/>
          </p:cNvGraphicFramePr>
          <p:nvPr/>
        </p:nvGraphicFramePr>
        <p:xfrm>
          <a:off x="9146837" y="213274"/>
          <a:ext cx="2681365" cy="4608000"/>
        </p:xfrm>
        <a:graphic>
          <a:graphicData uri="http://schemas.openxmlformats.org/presentationml/2006/ole">
            <mc:AlternateContent xmlns:mc="http://schemas.openxmlformats.org/markup-compatibility/2006">
              <mc:Choice xmlns:v="urn:schemas-microsoft-com:vml" Requires="v">
                <p:oleObj name="Worksheet" r:id="rId2" imgW="6934350" imgH="11915655" progId="Excel.Sheet.12">
                  <p:link updateAutomatic="1"/>
                </p:oleObj>
              </mc:Choice>
              <mc:Fallback>
                <p:oleObj name="Worksheet" r:id="rId2" imgW="6934350" imgH="11915655" progId="Excel.Sheet.12">
                  <p:link updateAutomatic="1"/>
                  <p:pic>
                    <p:nvPicPr>
                      <p:cNvPr id="5" name="Object 4">
                        <a:extLst>
                          <a:ext uri="{FF2B5EF4-FFF2-40B4-BE49-F238E27FC236}">
                            <a16:creationId xmlns:a16="http://schemas.microsoft.com/office/drawing/2014/main" id="{403BED03-62EC-DA9E-F84B-0EA9AEB9D927}"/>
                          </a:ext>
                        </a:extLst>
                      </p:cNvPr>
                      <p:cNvPicPr/>
                      <p:nvPr/>
                    </p:nvPicPr>
                    <p:blipFill>
                      <a:blip r:embed="rId3"/>
                      <a:stretch>
                        <a:fillRect/>
                      </a:stretch>
                    </p:blipFill>
                    <p:spPr>
                      <a:xfrm>
                        <a:off x="9146837" y="213274"/>
                        <a:ext cx="2681365" cy="4608000"/>
                      </a:xfrm>
                      <a:prstGeom prst="rect">
                        <a:avLst/>
                      </a:prstGeom>
                    </p:spPr>
                  </p:pic>
                </p:oleObj>
              </mc:Fallback>
            </mc:AlternateContent>
          </a:graphicData>
        </a:graphic>
      </p:graphicFrame>
    </p:spTree>
    <p:extLst>
      <p:ext uri="{BB962C8B-B14F-4D97-AF65-F5344CB8AC3E}">
        <p14:creationId xmlns:p14="http://schemas.microsoft.com/office/powerpoint/2010/main" val="391213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Dienstverleningspakket</a:t>
            </a:r>
            <a:br>
              <a:rPr lang="en-US">
                <a:latin typeface="FlandersArtSans-Bold"/>
              </a:rPr>
            </a:br>
            <a:r>
              <a:rPr lang="en-US" sz="2000" err="1">
                <a:latin typeface="FlandersArtSans-Bold"/>
              </a:rPr>
              <a:t>Prestaties</a:t>
            </a:r>
            <a:endParaRPr lang="en-US" sz="2000" err="1"/>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a:xfrm>
            <a:off x="371475" y="1560515"/>
            <a:ext cx="11449050" cy="4540035"/>
          </a:xfrm>
        </p:spPr>
        <p:txBody>
          <a:bodyPr vert="horz" lIns="0" tIns="0" rIns="0" bIns="45720" rtlCol="0" anchor="t">
            <a:noAutofit/>
          </a:bodyPr>
          <a:lstStyle/>
          <a:p>
            <a:pPr marL="287655" indent="-287655">
              <a:lnSpc>
                <a:spcPct val="100000"/>
              </a:lnSpc>
              <a:spcBef>
                <a:spcPct val="0"/>
              </a:spcBef>
              <a:spcAft>
                <a:spcPct val="35000"/>
              </a:spcAft>
            </a:pPr>
            <a:r>
              <a:rPr lang="nl-BE" sz="2400" b="1">
                <a:latin typeface="FlandersArtSans-Regular"/>
              </a:rPr>
              <a:t>Geen vastgelegd basispakket</a:t>
            </a:r>
            <a:br>
              <a:rPr lang="nl-BE" sz="2400" b="1">
                <a:latin typeface="FlandersArtSans-Regular"/>
              </a:rPr>
            </a:br>
            <a:br>
              <a:rPr lang="nl-BE" sz="2400" b="1">
                <a:latin typeface="FlandersArtSans-Regular"/>
              </a:rPr>
            </a:br>
            <a:r>
              <a:rPr lang="nl-BE" sz="2400" b="1">
                <a:latin typeface="FlandersArtSans-Regular"/>
              </a:rPr>
              <a:t>Totale jaarbijdrage wordt </a:t>
            </a:r>
            <a:r>
              <a:rPr lang="nl-BE" sz="2400">
                <a:latin typeface="FlandersArtSans-Regular"/>
              </a:rPr>
              <a:t>omgezet in </a:t>
            </a:r>
            <a:r>
              <a:rPr lang="nl-BE" sz="2400" b="1">
                <a:latin typeface="FlandersArtSans-Regular"/>
              </a:rPr>
              <a:t>preventie-eenheden (PE)</a:t>
            </a:r>
            <a:r>
              <a:rPr lang="nl-BE" sz="2400">
                <a:latin typeface="FlandersArtSans-Regular"/>
              </a:rPr>
              <a:t>, </a:t>
            </a:r>
            <a:endParaRPr lang="en-US" sz="2400">
              <a:latin typeface="FlandersArtSans-Regular"/>
            </a:endParaRPr>
          </a:p>
          <a:p>
            <a:pPr marL="0" indent="0">
              <a:lnSpc>
                <a:spcPct val="100000"/>
              </a:lnSpc>
              <a:spcBef>
                <a:spcPct val="0"/>
              </a:spcBef>
              <a:spcAft>
                <a:spcPct val="35000"/>
              </a:spcAft>
              <a:buNone/>
            </a:pPr>
            <a:r>
              <a:rPr lang="nl-BE" sz="2400">
                <a:latin typeface="FlandersArtSans-Regular"/>
              </a:rPr>
              <a:t>   op te nemen via prestaties </a:t>
            </a:r>
            <a:r>
              <a:rPr lang="nl-BE" sz="2400" b="1">
                <a:latin typeface="FlandersArtSans-Regular"/>
              </a:rPr>
              <a:t>externe </a:t>
            </a:r>
            <a:r>
              <a:rPr lang="nl-BE" sz="2400">
                <a:latin typeface="FlandersArtSans-Regular"/>
              </a:rPr>
              <a:t>dienst </a:t>
            </a:r>
            <a:endParaRPr lang="en-US" sz="2400">
              <a:latin typeface="FlandersArtSans-Regular"/>
            </a:endParaRPr>
          </a:p>
          <a:p>
            <a:pPr marL="287655" indent="-287655">
              <a:lnSpc>
                <a:spcPct val="80000"/>
              </a:lnSpc>
              <a:spcBef>
                <a:spcPct val="0"/>
              </a:spcBef>
              <a:spcAft>
                <a:spcPct val="35000"/>
              </a:spcAft>
            </a:pPr>
            <a:endParaRPr lang="nl-BE" sz="1000">
              <a:latin typeface="FlandersArtSans-Regular"/>
            </a:endParaRPr>
          </a:p>
          <a:p>
            <a:pPr marL="287655" indent="-287655">
              <a:lnSpc>
                <a:spcPct val="80000"/>
              </a:lnSpc>
              <a:spcBef>
                <a:spcPct val="0"/>
              </a:spcBef>
              <a:spcAft>
                <a:spcPct val="35000"/>
              </a:spcAft>
            </a:pPr>
            <a:r>
              <a:rPr lang="nl-BE" sz="2400">
                <a:latin typeface="FlandersArtSans-Regular"/>
              </a:rPr>
              <a:t>Spelregels liggen vast in KB</a:t>
            </a:r>
            <a:endParaRPr lang="nl-BE">
              <a:latin typeface="FlandersArtSans-Regular"/>
            </a:endParaRPr>
          </a:p>
        </p:txBody>
      </p:sp>
      <p:pic>
        <p:nvPicPr>
          <p:cNvPr id="8" name="Picture 7">
            <a:extLst>
              <a:ext uri="{FF2B5EF4-FFF2-40B4-BE49-F238E27FC236}">
                <a16:creationId xmlns:a16="http://schemas.microsoft.com/office/drawing/2014/main" id="{D2AEAC27-FFBC-9F00-E9FD-6F31925D8ADD}"/>
              </a:ext>
            </a:extLst>
          </p:cNvPr>
          <p:cNvPicPr>
            <a:picLocks noChangeAspect="1"/>
          </p:cNvPicPr>
          <p:nvPr/>
        </p:nvPicPr>
        <p:blipFill>
          <a:blip r:embed="rId2">
            <a:duotone>
              <a:schemeClr val="accent1">
                <a:shade val="45000"/>
                <a:satMod val="135000"/>
              </a:schemeClr>
              <a:prstClr val="white"/>
            </a:duotone>
          </a:blip>
          <a:stretch>
            <a:fillRect/>
          </a:stretch>
        </p:blipFill>
        <p:spPr>
          <a:xfrm>
            <a:off x="6635753" y="2844437"/>
            <a:ext cx="1856253" cy="1973108"/>
          </a:xfrm>
          <a:prstGeom prst="rect">
            <a:avLst/>
          </a:prstGeom>
        </p:spPr>
      </p:pic>
      <p:sp>
        <p:nvSpPr>
          <p:cNvPr id="9" name="TextBox 8">
            <a:extLst>
              <a:ext uri="{FF2B5EF4-FFF2-40B4-BE49-F238E27FC236}">
                <a16:creationId xmlns:a16="http://schemas.microsoft.com/office/drawing/2014/main" id="{A169C2C9-ECA9-F44B-5BD4-C60422AE4032}"/>
              </a:ext>
            </a:extLst>
          </p:cNvPr>
          <p:cNvSpPr txBox="1"/>
          <p:nvPr/>
        </p:nvSpPr>
        <p:spPr>
          <a:xfrm>
            <a:off x="6987049" y="3730112"/>
            <a:ext cx="1419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Preventie-eenheden</a:t>
            </a:r>
          </a:p>
        </p:txBody>
      </p:sp>
      <p:pic>
        <p:nvPicPr>
          <p:cNvPr id="11" name="Content Placeholder 5">
            <a:extLst>
              <a:ext uri="{FF2B5EF4-FFF2-40B4-BE49-F238E27FC236}">
                <a16:creationId xmlns:a16="http://schemas.microsoft.com/office/drawing/2014/main" id="{96653C24-5BAE-50BA-0274-BA51943AB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56" r="25239"/>
          <a:stretch/>
        </p:blipFill>
        <p:spPr>
          <a:xfrm>
            <a:off x="9301176" y="447"/>
            <a:ext cx="2887233" cy="6275196"/>
          </a:xfrm>
          <a:prstGeom prst="rect">
            <a:avLst/>
          </a:prstGeom>
        </p:spPr>
      </p:pic>
    </p:spTree>
    <p:extLst>
      <p:ext uri="{BB962C8B-B14F-4D97-AF65-F5344CB8AC3E}">
        <p14:creationId xmlns:p14="http://schemas.microsoft.com/office/powerpoint/2010/main" val="392684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Dienstverleningspakket</a:t>
            </a:r>
            <a:br>
              <a:rPr lang="en-US">
                <a:latin typeface="FlandersArtSans-Bold"/>
              </a:rPr>
            </a:br>
            <a:r>
              <a:rPr lang="en-US" sz="2000" err="1">
                <a:latin typeface="FlandersArtSans-Bold"/>
              </a:rPr>
              <a:t>Overzicht</a:t>
            </a:r>
            <a:endParaRPr lang="en-US" sz="2000" err="1"/>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a:xfrm>
            <a:off x="398690" y="1215800"/>
            <a:ext cx="11449050" cy="4540035"/>
          </a:xfrm>
        </p:spPr>
        <p:txBody>
          <a:bodyPr vert="horz" lIns="0" tIns="0" rIns="0" bIns="45720" rtlCol="0" anchor="t">
            <a:noAutofit/>
          </a:bodyPr>
          <a:lstStyle/>
          <a:p>
            <a:pPr marL="321945" indent="-227330">
              <a:spcBef>
                <a:spcPct val="0"/>
              </a:spcBef>
              <a:spcAft>
                <a:spcPct val="35000"/>
              </a:spcAft>
              <a:buChar char="•"/>
            </a:pPr>
            <a:r>
              <a:rPr lang="nl-BE" sz="2200" b="1">
                <a:latin typeface="FlandersArtSans-Regular"/>
              </a:rPr>
              <a:t>1 preventie-eenheid (PE) = 186,51 euro </a:t>
            </a:r>
            <a:endParaRPr lang="en-US" sz="2200">
              <a:latin typeface="FlandersArtSans-Regular"/>
            </a:endParaRPr>
          </a:p>
          <a:p>
            <a:pPr marL="287655" indent="-287655">
              <a:spcBef>
                <a:spcPct val="0"/>
              </a:spcBef>
              <a:spcAft>
                <a:spcPct val="35000"/>
              </a:spcAft>
            </a:pPr>
            <a:endParaRPr lang="nl-BE" sz="800">
              <a:latin typeface="FlandersArtSans-Regular"/>
            </a:endParaRPr>
          </a:p>
          <a:p>
            <a:pPr marL="321945" indent="-227330">
              <a:spcBef>
                <a:spcPct val="0"/>
              </a:spcBef>
              <a:spcAft>
                <a:spcPct val="35000"/>
              </a:spcAft>
              <a:buChar char="•"/>
            </a:pPr>
            <a:r>
              <a:rPr lang="nl-BE" sz="2200" b="1">
                <a:latin typeface="FlandersArtSans-Regular"/>
              </a:rPr>
              <a:t>Bij voorrang </a:t>
            </a:r>
            <a:r>
              <a:rPr lang="nl-BE" sz="2200">
                <a:latin typeface="FlandersArtSans-Regular"/>
              </a:rPr>
              <a:t>te besteden aan: </a:t>
            </a:r>
            <a:endParaRPr lang="en-US" sz="2200">
              <a:latin typeface="FlandersArtSans-Regular"/>
            </a:endParaRPr>
          </a:p>
          <a:p>
            <a:pPr marL="287655" indent="-287655">
              <a:spcBef>
                <a:spcPct val="0"/>
              </a:spcBef>
              <a:spcAft>
                <a:spcPct val="35000"/>
              </a:spcAft>
            </a:pPr>
            <a:endParaRPr lang="nl-BE" sz="600">
              <a:latin typeface="FlandersArtSans-Regular"/>
            </a:endParaRPr>
          </a:p>
          <a:p>
            <a:pPr marL="715645" lvl="1" indent="-274955">
              <a:spcBef>
                <a:spcPct val="0"/>
              </a:spcBef>
              <a:spcAft>
                <a:spcPct val="35000"/>
              </a:spcAft>
              <a:buFont typeface="Wingdings,Sans-Serif" panose="00000800000000000000" pitchFamily="50" charset="0"/>
              <a:buChar char="ü"/>
            </a:pPr>
            <a:r>
              <a:rPr lang="nl-BE" sz="1800" i="1">
                <a:solidFill>
                  <a:schemeClr val="tx1"/>
                </a:solidFill>
                <a:latin typeface="FlandersArtSans-Regular"/>
              </a:rPr>
              <a:t> </a:t>
            </a:r>
            <a:r>
              <a:rPr lang="nl-BE" sz="1600">
                <a:solidFill>
                  <a:schemeClr val="tx1"/>
                </a:solidFill>
                <a:latin typeface="FlandersArtSans-Regular"/>
              </a:rPr>
              <a:t>Overkoepelende werking (12%) voor gezamenlijke </a:t>
            </a:r>
            <a:r>
              <a:rPr lang="nl-BE" sz="1600" b="1">
                <a:solidFill>
                  <a:schemeClr val="tx1"/>
                </a:solidFill>
                <a:latin typeface="FlandersArtSans-Regular"/>
              </a:rPr>
              <a:t>projecten</a:t>
            </a:r>
            <a:r>
              <a:rPr lang="nl-BE" sz="1600">
                <a:solidFill>
                  <a:schemeClr val="tx1"/>
                </a:solidFill>
                <a:latin typeface="FlandersArtSans-Regular"/>
              </a:rPr>
              <a:t>/</a:t>
            </a:r>
            <a:r>
              <a:rPr lang="nl-BE" sz="1600" b="1">
                <a:solidFill>
                  <a:schemeClr val="tx1"/>
                </a:solidFill>
                <a:latin typeface="FlandersArtSans-Regular"/>
              </a:rPr>
              <a:t>opleidingen</a:t>
            </a:r>
            <a:endParaRPr lang="en-US" sz="1600">
              <a:solidFill>
                <a:schemeClr val="tx1"/>
              </a:solidFill>
              <a:latin typeface="FlandersArtSans-Regular"/>
            </a:endParaRPr>
          </a:p>
          <a:p>
            <a:pPr marL="715645" lvl="1" indent="-274955">
              <a:spcBef>
                <a:spcPct val="0"/>
              </a:spcBef>
              <a:spcAft>
                <a:spcPct val="35000"/>
              </a:spcAft>
              <a:buFont typeface="Wingdings,Sans-Serif" panose="00000800000000000000" pitchFamily="50" charset="0"/>
              <a:buChar char="ü"/>
            </a:pPr>
            <a:r>
              <a:rPr lang="nl-BE" sz="1600">
                <a:solidFill>
                  <a:schemeClr val="tx1"/>
                </a:solidFill>
                <a:latin typeface="FlandersArtSans-Regular"/>
              </a:rPr>
              <a:t> Preventieve handelingen in het kader van</a:t>
            </a:r>
            <a:r>
              <a:rPr lang="nl-BE" sz="1600" b="1">
                <a:solidFill>
                  <a:schemeClr val="tx1"/>
                </a:solidFill>
                <a:latin typeface="FlandersArtSans-Regular"/>
              </a:rPr>
              <a:t> gezondheidstoezicht </a:t>
            </a:r>
            <a:r>
              <a:rPr lang="nl-BE" sz="1100">
                <a:solidFill>
                  <a:schemeClr val="tx1"/>
                </a:solidFill>
                <a:latin typeface="FlandersArtSans-Regular"/>
                <a:hlinkClick r:id="rId2">
                  <a:extLst>
                    <a:ext uri="{A12FA001-AC4F-418D-AE19-62706E023703}">
                      <ahyp:hlinkClr xmlns:ahyp="http://schemas.microsoft.com/office/drawing/2018/hyperlinkcolor" val="tx"/>
                    </a:ext>
                  </a:extLst>
                </a:hlinkClick>
              </a:rPr>
              <a:t>https://overheid.vlaanderen.be/personeel/welzijn/arbeidsgeneeskunde</a:t>
            </a:r>
          </a:p>
          <a:p>
            <a:pPr marL="715645" lvl="1" indent="-274955">
              <a:spcBef>
                <a:spcPct val="0"/>
              </a:spcBef>
              <a:spcAft>
                <a:spcPct val="35000"/>
              </a:spcAft>
              <a:buFont typeface="Wingdings,Sans-Serif" panose="00000800000000000000" pitchFamily="50" charset="0"/>
              <a:buChar char="ü"/>
            </a:pPr>
            <a:r>
              <a:rPr lang="nl-BE" sz="1600" b="1">
                <a:solidFill>
                  <a:schemeClr val="tx1"/>
                </a:solidFill>
                <a:latin typeface="FlandersArtSans-Regular"/>
              </a:rPr>
              <a:t> Inzagerecht </a:t>
            </a:r>
            <a:r>
              <a:rPr lang="nl-BE" sz="1600">
                <a:solidFill>
                  <a:schemeClr val="tx1"/>
                </a:solidFill>
                <a:latin typeface="FlandersArtSans-Regular"/>
              </a:rPr>
              <a:t>in het gezondheidsdossier</a:t>
            </a:r>
            <a:r>
              <a:rPr lang="nl-BE" sz="1600" b="1">
                <a:solidFill>
                  <a:schemeClr val="tx1"/>
                </a:solidFill>
                <a:latin typeface="FlandersArtSans-Regular"/>
              </a:rPr>
              <a:t> </a:t>
            </a:r>
            <a:endParaRPr lang="nl-BE" sz="1600">
              <a:solidFill>
                <a:schemeClr val="tx1"/>
              </a:solidFill>
              <a:latin typeface="FlandersArtSans-Regular"/>
            </a:endParaRPr>
          </a:p>
          <a:p>
            <a:pPr marL="763905" lvl="1" indent="-323215">
              <a:spcBef>
                <a:spcPct val="0"/>
              </a:spcBef>
              <a:spcAft>
                <a:spcPct val="35000"/>
              </a:spcAft>
              <a:buFont typeface="Wingdings,Sans-Serif" panose="00000800000000000000" pitchFamily="50" charset="0"/>
              <a:buChar char="ü"/>
            </a:pPr>
            <a:r>
              <a:rPr lang="nl-BE" sz="1600">
                <a:solidFill>
                  <a:schemeClr val="tx1"/>
                </a:solidFill>
                <a:latin typeface="FlandersArtSans-Regular"/>
              </a:rPr>
              <a:t>Opdrachten rond</a:t>
            </a:r>
            <a:r>
              <a:rPr lang="nl-BE" sz="1600" b="1">
                <a:solidFill>
                  <a:schemeClr val="tx1"/>
                </a:solidFill>
                <a:latin typeface="FlandersArtSans-Regular"/>
              </a:rPr>
              <a:t> psychosociale aspecten</a:t>
            </a:r>
            <a:r>
              <a:rPr lang="nl-BE" sz="1600">
                <a:solidFill>
                  <a:schemeClr val="tx1"/>
                </a:solidFill>
                <a:latin typeface="FlandersArtSans-Regular"/>
              </a:rPr>
              <a:t> </a:t>
            </a:r>
            <a:endParaRPr lang="en-US" sz="1600">
              <a:solidFill>
                <a:schemeClr val="tx1"/>
              </a:solidFill>
              <a:latin typeface="FlandersArtSans-Regular"/>
            </a:endParaRPr>
          </a:p>
          <a:p>
            <a:pPr marL="575945" lvl="1" indent="-287655">
              <a:spcBef>
                <a:spcPct val="0"/>
              </a:spcBef>
              <a:spcAft>
                <a:spcPct val="35000"/>
              </a:spcAft>
              <a:buFont typeface="FlandersArtSans-Regular" panose="00000800000000000000" pitchFamily="50" charset="0"/>
            </a:pPr>
            <a:endParaRPr lang="nl-BE" sz="700">
              <a:solidFill>
                <a:schemeClr val="tx1"/>
              </a:solidFill>
              <a:latin typeface="FlandersArtSans-Regular"/>
            </a:endParaRPr>
          </a:p>
          <a:p>
            <a:pPr marL="321945" indent="-227330">
              <a:spcBef>
                <a:spcPct val="0"/>
              </a:spcBef>
              <a:spcAft>
                <a:spcPct val="35000"/>
              </a:spcAft>
              <a:buChar char="•"/>
            </a:pPr>
            <a:r>
              <a:rPr lang="nl-BE" sz="2200" b="1">
                <a:latin typeface="FlandersArtSans-Regular"/>
              </a:rPr>
              <a:t>Overschot </a:t>
            </a:r>
            <a:r>
              <a:rPr lang="nl-BE" sz="2200">
                <a:latin typeface="FlandersArtSans-Regular"/>
              </a:rPr>
              <a:t>preventie-eenheden?</a:t>
            </a:r>
            <a:endParaRPr lang="en-US" sz="2200">
              <a:latin typeface="FlandersArtSans-Regular"/>
            </a:endParaRPr>
          </a:p>
          <a:p>
            <a:pPr marL="287655" indent="-287655">
              <a:spcBef>
                <a:spcPct val="0"/>
              </a:spcBef>
              <a:spcAft>
                <a:spcPct val="35000"/>
              </a:spcAft>
            </a:pPr>
            <a:endParaRPr lang="nl-BE" sz="600">
              <a:latin typeface="FlandersArtSans-Regular"/>
            </a:endParaRPr>
          </a:p>
          <a:p>
            <a:pPr marL="715645" lvl="1" indent="-274955">
              <a:spcBef>
                <a:spcPct val="0"/>
              </a:spcBef>
              <a:spcAft>
                <a:spcPct val="35000"/>
              </a:spcAft>
              <a:buFont typeface="Wingdings,Sans-Serif" panose="00000800000000000000" pitchFamily="50" charset="0"/>
              <a:buChar char="ü"/>
            </a:pPr>
            <a:r>
              <a:rPr lang="nl-BE" sz="1600">
                <a:solidFill>
                  <a:schemeClr val="tx1"/>
                </a:solidFill>
                <a:latin typeface="FlandersArtSans-Regular"/>
              </a:rPr>
              <a:t>Overblijvende preventie-eenheden zijn overdraagbaar</a:t>
            </a:r>
            <a:endParaRPr lang="en-US" sz="1600">
              <a:solidFill>
                <a:schemeClr val="tx1"/>
              </a:solidFill>
              <a:latin typeface="FlandersArtSans-Regular"/>
            </a:endParaRPr>
          </a:p>
          <a:p>
            <a:pPr marL="575945" lvl="1" indent="-287655">
              <a:spcBef>
                <a:spcPct val="0"/>
              </a:spcBef>
              <a:spcAft>
                <a:spcPct val="35000"/>
              </a:spcAft>
              <a:buFont typeface="FlandersArtSans-Regular" panose="00000800000000000000" pitchFamily="50" charset="0"/>
            </a:pPr>
            <a:endParaRPr lang="nl-BE" sz="900">
              <a:solidFill>
                <a:schemeClr val="tx1"/>
              </a:solidFill>
              <a:latin typeface="FlandersArtSans-Regular"/>
            </a:endParaRPr>
          </a:p>
          <a:p>
            <a:pPr marL="321945" indent="-227330">
              <a:spcBef>
                <a:spcPct val="0"/>
              </a:spcBef>
              <a:spcAft>
                <a:spcPct val="35000"/>
              </a:spcAft>
              <a:buChar char="•"/>
            </a:pPr>
            <a:r>
              <a:rPr lang="nl-BE" sz="2200" b="1">
                <a:latin typeface="FlandersArtSans-Regular"/>
              </a:rPr>
              <a:t>Tekort aan </a:t>
            </a:r>
            <a:r>
              <a:rPr lang="nl-BE" sz="2200">
                <a:latin typeface="FlandersArtSans-Regular"/>
              </a:rPr>
              <a:t>preventie-eenheden? </a:t>
            </a:r>
            <a:endParaRPr lang="en-US" sz="2200">
              <a:latin typeface="FlandersArtSans-Regular"/>
            </a:endParaRPr>
          </a:p>
          <a:p>
            <a:pPr marL="287655" indent="-287655">
              <a:spcBef>
                <a:spcPct val="0"/>
              </a:spcBef>
              <a:spcAft>
                <a:spcPct val="35000"/>
              </a:spcAft>
            </a:pPr>
            <a:endParaRPr lang="nl-BE" sz="600">
              <a:latin typeface="FlandersArtSans-Regular"/>
            </a:endParaRPr>
          </a:p>
          <a:p>
            <a:pPr marL="718185" lvl="1" indent="-277495">
              <a:spcBef>
                <a:spcPct val="0"/>
              </a:spcBef>
              <a:spcAft>
                <a:spcPct val="35000"/>
              </a:spcAft>
              <a:buFont typeface="Wingdings,Sans-Serif" panose="00000800000000000000" pitchFamily="50" charset="0"/>
              <a:buChar char="ü"/>
            </a:pPr>
            <a:r>
              <a:rPr lang="en-US" sz="1600" b="1" err="1">
                <a:solidFill>
                  <a:schemeClr val="tx1"/>
                </a:solidFill>
                <a:latin typeface="FlandersArtSans-Regular"/>
              </a:rPr>
              <a:t>Overdracht</a:t>
            </a:r>
            <a:r>
              <a:rPr lang="en-US" sz="1600" b="1">
                <a:solidFill>
                  <a:schemeClr val="tx1"/>
                </a:solidFill>
                <a:latin typeface="FlandersArtSans-Regular"/>
              </a:rPr>
              <a:t> </a:t>
            </a:r>
            <a:r>
              <a:rPr lang="en-US" sz="1600" err="1">
                <a:solidFill>
                  <a:schemeClr val="tx1"/>
                </a:solidFill>
                <a:latin typeface="FlandersArtSans-Regular"/>
              </a:rPr>
              <a:t>naar</a:t>
            </a:r>
            <a:r>
              <a:rPr lang="en-US" sz="1600" b="1">
                <a:solidFill>
                  <a:schemeClr val="tx1"/>
                </a:solidFill>
                <a:latin typeface="FlandersArtSans-Regular"/>
              </a:rPr>
              <a:t> </a:t>
            </a:r>
            <a:r>
              <a:rPr lang="en-US" sz="1600" err="1">
                <a:solidFill>
                  <a:schemeClr val="tx1"/>
                </a:solidFill>
                <a:latin typeface="FlandersArtSans-Regular"/>
              </a:rPr>
              <a:t>volgende</a:t>
            </a:r>
            <a:r>
              <a:rPr lang="en-US" sz="1600" b="1">
                <a:solidFill>
                  <a:schemeClr val="tx1"/>
                </a:solidFill>
                <a:latin typeface="FlandersArtSans-Regular"/>
              </a:rPr>
              <a:t> </a:t>
            </a:r>
            <a:r>
              <a:rPr lang="en-US" sz="1600" err="1">
                <a:solidFill>
                  <a:schemeClr val="tx1"/>
                </a:solidFill>
                <a:latin typeface="FlandersArtSans-Regular"/>
              </a:rPr>
              <a:t>jaren</a:t>
            </a:r>
          </a:p>
          <a:p>
            <a:pPr marL="718185" lvl="1" indent="-277495">
              <a:spcBef>
                <a:spcPct val="0"/>
              </a:spcBef>
              <a:spcAft>
                <a:spcPct val="35000"/>
              </a:spcAft>
              <a:buFont typeface="Wingdings,Sans-Serif" panose="00000800000000000000" pitchFamily="50" charset="0"/>
              <a:buChar char="ü"/>
            </a:pPr>
            <a:r>
              <a:rPr lang="en-US" sz="1600" err="1">
                <a:solidFill>
                  <a:schemeClr val="tx1"/>
                </a:solidFill>
                <a:latin typeface="FlandersArtSans-Regular"/>
              </a:rPr>
              <a:t>Jaarlijkse</a:t>
            </a:r>
            <a:r>
              <a:rPr lang="en-US" sz="1600">
                <a:solidFill>
                  <a:schemeClr val="tx1"/>
                </a:solidFill>
                <a:latin typeface="FlandersArtSans-Regular"/>
              </a:rPr>
              <a:t> </a:t>
            </a:r>
            <a:r>
              <a:rPr lang="en-US" sz="1600" err="1">
                <a:solidFill>
                  <a:schemeClr val="tx1"/>
                </a:solidFill>
                <a:latin typeface="FlandersArtSans-Regular"/>
              </a:rPr>
              <a:t>bijdrage</a:t>
            </a:r>
            <a:r>
              <a:rPr lang="en-US" sz="1600">
                <a:solidFill>
                  <a:schemeClr val="tx1"/>
                </a:solidFill>
                <a:latin typeface="FlandersArtSans-Regular"/>
              </a:rPr>
              <a:t> </a:t>
            </a:r>
            <a:r>
              <a:rPr lang="en-US" sz="1600" err="1">
                <a:solidFill>
                  <a:schemeClr val="tx1"/>
                </a:solidFill>
                <a:latin typeface="FlandersArtSans-Regular"/>
              </a:rPr>
              <a:t>moet</a:t>
            </a:r>
            <a:r>
              <a:rPr lang="en-US" sz="1600">
                <a:solidFill>
                  <a:schemeClr val="tx1"/>
                </a:solidFill>
                <a:latin typeface="FlandersArtSans-Regular"/>
              </a:rPr>
              <a:t> </a:t>
            </a:r>
            <a:r>
              <a:rPr lang="en-US" sz="1600" err="1">
                <a:solidFill>
                  <a:schemeClr val="tx1"/>
                </a:solidFill>
                <a:latin typeface="FlandersArtSans-Regular"/>
              </a:rPr>
              <a:t>volstaan</a:t>
            </a:r>
            <a:r>
              <a:rPr lang="en-US" sz="1600">
                <a:solidFill>
                  <a:schemeClr val="tx1"/>
                </a:solidFill>
                <a:latin typeface="FlandersArtSans-Regular"/>
              </a:rPr>
              <a:t> om </a:t>
            </a:r>
            <a:r>
              <a:rPr lang="en-US" sz="1600" err="1">
                <a:solidFill>
                  <a:schemeClr val="tx1"/>
                </a:solidFill>
                <a:latin typeface="FlandersArtSans-Regular"/>
              </a:rPr>
              <a:t>een</a:t>
            </a:r>
            <a:r>
              <a:rPr lang="en-US" sz="1600">
                <a:solidFill>
                  <a:schemeClr val="tx1"/>
                </a:solidFill>
                <a:latin typeface="FlandersArtSans-Regular"/>
              </a:rPr>
              <a:t> </a:t>
            </a:r>
            <a:r>
              <a:rPr lang="en-US" sz="1600" err="1">
                <a:solidFill>
                  <a:schemeClr val="tx1"/>
                </a:solidFill>
                <a:latin typeface="FlandersArtSans-Regular"/>
              </a:rPr>
              <a:t>goed</a:t>
            </a:r>
            <a:r>
              <a:rPr lang="en-US" sz="1600">
                <a:solidFill>
                  <a:schemeClr val="tx1"/>
                </a:solidFill>
                <a:latin typeface="FlandersArtSans-Regular"/>
              </a:rPr>
              <a:t> </a:t>
            </a:r>
            <a:r>
              <a:rPr lang="en-US" sz="1600" err="1">
                <a:solidFill>
                  <a:schemeClr val="tx1"/>
                </a:solidFill>
                <a:latin typeface="FlandersArtSans-Regular"/>
              </a:rPr>
              <a:t>welzijnsbeleid</a:t>
            </a:r>
            <a:r>
              <a:rPr lang="en-US" sz="1600">
                <a:solidFill>
                  <a:schemeClr val="tx1"/>
                </a:solidFill>
                <a:latin typeface="FlandersArtSans-Regular"/>
              </a:rPr>
              <a:t> </a:t>
            </a:r>
            <a:r>
              <a:rPr lang="en-US" sz="1600" err="1">
                <a:solidFill>
                  <a:schemeClr val="tx1"/>
                </a:solidFill>
                <a:latin typeface="FlandersArtSans-Regular"/>
              </a:rPr>
              <a:t>te</a:t>
            </a:r>
            <a:r>
              <a:rPr lang="en-US" sz="1600">
                <a:solidFill>
                  <a:schemeClr val="tx1"/>
                </a:solidFill>
                <a:latin typeface="FlandersArtSans-Regular"/>
              </a:rPr>
              <a:t> </a:t>
            </a:r>
            <a:r>
              <a:rPr lang="en-US" sz="1600" err="1">
                <a:solidFill>
                  <a:schemeClr val="tx1"/>
                </a:solidFill>
                <a:latin typeface="FlandersArtSans-Regular"/>
              </a:rPr>
              <a:t>voeren</a:t>
            </a:r>
            <a:r>
              <a:rPr lang="en-US" sz="1600">
                <a:solidFill>
                  <a:schemeClr val="tx1"/>
                </a:solidFill>
                <a:latin typeface="FlandersArtSans-Regular"/>
              </a:rPr>
              <a:t> – Planning </a:t>
            </a:r>
            <a:r>
              <a:rPr lang="en-US" sz="1600" err="1">
                <a:solidFill>
                  <a:schemeClr val="tx1"/>
                </a:solidFill>
                <a:latin typeface="FlandersArtSans-Regular"/>
              </a:rPr>
              <a:t>en</a:t>
            </a:r>
            <a:r>
              <a:rPr lang="en-US" sz="1600">
                <a:solidFill>
                  <a:schemeClr val="tx1"/>
                </a:solidFill>
                <a:latin typeface="FlandersArtSans-Regular"/>
              </a:rPr>
              <a:t> </a:t>
            </a:r>
            <a:r>
              <a:rPr lang="en-US" sz="1600" err="1">
                <a:solidFill>
                  <a:schemeClr val="tx1"/>
                </a:solidFill>
                <a:latin typeface="FlandersArtSans-Regular"/>
              </a:rPr>
              <a:t>spreiding</a:t>
            </a:r>
            <a:r>
              <a:rPr lang="en-US" sz="1600">
                <a:solidFill>
                  <a:schemeClr val="tx1"/>
                </a:solidFill>
                <a:latin typeface="FlandersArtSans-Regular"/>
              </a:rPr>
              <a:t> via GPP/JAP</a:t>
            </a:r>
          </a:p>
          <a:p>
            <a:pPr marL="718185" lvl="1" indent="-277495">
              <a:spcBef>
                <a:spcPct val="0"/>
              </a:spcBef>
              <a:spcAft>
                <a:spcPct val="35000"/>
              </a:spcAft>
              <a:buFont typeface="Wingdings,Sans-Serif" panose="00000800000000000000" pitchFamily="50" charset="0"/>
              <a:buChar char="ü"/>
            </a:pPr>
            <a:r>
              <a:rPr lang="en-US" sz="1600" err="1">
                <a:solidFill>
                  <a:schemeClr val="tx1"/>
                </a:solidFill>
                <a:latin typeface="FlandersArtSans-Regular"/>
              </a:rPr>
              <a:t>Subentiteiten</a:t>
            </a:r>
            <a:r>
              <a:rPr lang="en-US" sz="1600" b="1">
                <a:solidFill>
                  <a:schemeClr val="tx1"/>
                </a:solidFill>
                <a:latin typeface="FlandersArtSans-Regular"/>
              </a:rPr>
              <a:t>: </a:t>
            </a:r>
            <a:r>
              <a:rPr lang="en-US" sz="1600" b="1" err="1">
                <a:solidFill>
                  <a:schemeClr val="tx1"/>
                </a:solidFill>
                <a:latin typeface="FlandersArtSans-Regular"/>
              </a:rPr>
              <a:t>compensatie</a:t>
            </a:r>
            <a:r>
              <a:rPr lang="en-US" sz="1600" b="1">
                <a:solidFill>
                  <a:schemeClr val="tx1"/>
                </a:solidFill>
                <a:latin typeface="FlandersArtSans-Regular"/>
              </a:rPr>
              <a:t> </a:t>
            </a:r>
            <a:r>
              <a:rPr lang="en-US" sz="1600" err="1">
                <a:solidFill>
                  <a:schemeClr val="tx1"/>
                </a:solidFill>
                <a:latin typeface="FlandersArtSans-Regular"/>
              </a:rPr>
              <a:t>binnen</a:t>
            </a:r>
            <a:r>
              <a:rPr lang="en-US" sz="1600" b="1">
                <a:solidFill>
                  <a:schemeClr val="tx1"/>
                </a:solidFill>
                <a:latin typeface="FlandersArtSans-Regular"/>
              </a:rPr>
              <a:t> </a:t>
            </a:r>
            <a:r>
              <a:rPr lang="en-US" sz="1600" err="1">
                <a:solidFill>
                  <a:schemeClr val="tx1"/>
                </a:solidFill>
                <a:latin typeface="FlandersArtSans-Regular"/>
              </a:rPr>
              <a:t>entiteit</a:t>
            </a:r>
            <a:endParaRPr lang="en-US" err="1">
              <a:solidFill>
                <a:schemeClr val="tx1"/>
              </a:solidFill>
            </a:endParaRPr>
          </a:p>
          <a:p>
            <a:pPr marL="718185" lvl="1" indent="-277495">
              <a:spcBef>
                <a:spcPct val="0"/>
              </a:spcBef>
              <a:spcAft>
                <a:spcPct val="35000"/>
              </a:spcAft>
              <a:buFont typeface="Wingdings,Sans-Serif" panose="00000800000000000000" pitchFamily="50" charset="0"/>
              <a:buChar char="ü"/>
            </a:pPr>
            <a:r>
              <a:rPr lang="en-US" sz="1600" err="1">
                <a:solidFill>
                  <a:schemeClr val="tx1"/>
                </a:solidFill>
                <a:latin typeface="FlandersArtSans-Regular"/>
              </a:rPr>
              <a:t>Uitzonderlijk</a:t>
            </a:r>
            <a:r>
              <a:rPr lang="en-US" sz="1600">
                <a:solidFill>
                  <a:schemeClr val="tx1"/>
                </a:solidFill>
                <a:latin typeface="FlandersArtSans-Regular"/>
              </a:rPr>
              <a:t> </a:t>
            </a:r>
            <a:r>
              <a:rPr lang="en-US" sz="1600" err="1">
                <a:solidFill>
                  <a:schemeClr val="tx1"/>
                </a:solidFill>
                <a:latin typeface="FlandersArtSans-Regular"/>
              </a:rPr>
              <a:t>en</a:t>
            </a:r>
            <a:r>
              <a:rPr lang="en-US" sz="1600">
                <a:solidFill>
                  <a:schemeClr val="tx1"/>
                </a:solidFill>
                <a:latin typeface="FlandersArtSans-Regular"/>
              </a:rPr>
              <a:t> </a:t>
            </a:r>
            <a:r>
              <a:rPr lang="en-US" sz="1600" err="1">
                <a:solidFill>
                  <a:schemeClr val="tx1"/>
                </a:solidFill>
                <a:latin typeface="FlandersArtSans-Regular"/>
              </a:rPr>
              <a:t>mits</a:t>
            </a:r>
            <a:r>
              <a:rPr lang="en-US" sz="1600">
                <a:solidFill>
                  <a:schemeClr val="tx1"/>
                </a:solidFill>
                <a:latin typeface="FlandersArtSans-Regular"/>
              </a:rPr>
              <a:t> </a:t>
            </a:r>
            <a:r>
              <a:rPr lang="en-US" sz="1600" err="1">
                <a:solidFill>
                  <a:schemeClr val="tx1"/>
                </a:solidFill>
                <a:latin typeface="FlandersArtSans-Regular"/>
              </a:rPr>
              <a:t>afstemming</a:t>
            </a:r>
            <a:r>
              <a:rPr lang="en-US" sz="1600">
                <a:solidFill>
                  <a:schemeClr val="tx1"/>
                </a:solidFill>
                <a:latin typeface="FlandersArtSans-Regular"/>
              </a:rPr>
              <a:t> </a:t>
            </a:r>
            <a:r>
              <a:rPr lang="en-US" sz="1600" err="1">
                <a:solidFill>
                  <a:schemeClr val="tx1"/>
                </a:solidFill>
                <a:latin typeface="FlandersArtSans-Regular"/>
              </a:rPr>
              <a:t>bijkomende</a:t>
            </a:r>
            <a:r>
              <a:rPr lang="en-US" sz="1600">
                <a:solidFill>
                  <a:schemeClr val="tx1"/>
                </a:solidFill>
                <a:latin typeface="FlandersArtSans-Regular"/>
              </a:rPr>
              <a:t> </a:t>
            </a:r>
            <a:r>
              <a:rPr lang="en-US" sz="1600" b="1">
                <a:solidFill>
                  <a:schemeClr val="tx1"/>
                </a:solidFill>
                <a:latin typeface="FlandersArtSans-Regular"/>
              </a:rPr>
              <a:t> </a:t>
            </a:r>
            <a:r>
              <a:rPr lang="en-US" sz="1600" b="1" err="1">
                <a:solidFill>
                  <a:schemeClr val="tx1"/>
                </a:solidFill>
                <a:latin typeface="FlandersArtSans-Regular"/>
              </a:rPr>
              <a:t>gefactureerd</a:t>
            </a:r>
            <a:r>
              <a:rPr lang="en-US" sz="1600" b="1">
                <a:solidFill>
                  <a:schemeClr val="tx1"/>
                </a:solidFill>
                <a:latin typeface="FlandersArtSans-Regular"/>
              </a:rPr>
              <a:t> </a:t>
            </a:r>
            <a:r>
              <a:rPr lang="en-US" sz="1600" err="1">
                <a:solidFill>
                  <a:schemeClr val="tx1"/>
                </a:solidFill>
                <a:latin typeface="FlandersArtSans-Regular"/>
              </a:rPr>
              <a:t>aan</a:t>
            </a:r>
            <a:r>
              <a:rPr lang="en-US" sz="1600">
                <a:solidFill>
                  <a:schemeClr val="tx1"/>
                </a:solidFill>
                <a:latin typeface="FlandersArtSans-Regular"/>
              </a:rPr>
              <a:t> </a:t>
            </a:r>
            <a:r>
              <a:rPr lang="en-US" sz="1600" b="1">
                <a:solidFill>
                  <a:schemeClr val="tx1"/>
                </a:solidFill>
                <a:latin typeface="FlandersArtSans-Regular"/>
              </a:rPr>
              <a:t>142,99 euro/pe)</a:t>
            </a:r>
            <a:endParaRPr lang="en-US" sz="1600">
              <a:solidFill>
                <a:schemeClr val="tx1"/>
              </a:solidFill>
              <a:latin typeface="FlandersArtSans-Regular"/>
            </a:endParaRPr>
          </a:p>
          <a:p>
            <a:pPr marL="718185" lvl="1" indent="-277495">
              <a:spcBef>
                <a:spcPct val="0"/>
              </a:spcBef>
              <a:spcAft>
                <a:spcPct val="35000"/>
              </a:spcAft>
              <a:buFont typeface="Wingdings,Sans-Serif" panose="00000800000000000000" pitchFamily="50" charset="0"/>
              <a:buChar char="ü"/>
            </a:pPr>
            <a:endParaRPr lang="en-US" sz="1600">
              <a:solidFill>
                <a:schemeClr val="tx1"/>
              </a:solidFill>
              <a:latin typeface="FlandersArtSans-Regular"/>
            </a:endParaRPr>
          </a:p>
        </p:txBody>
      </p:sp>
      <p:pic>
        <p:nvPicPr>
          <p:cNvPr id="8" name="Picture 7">
            <a:extLst>
              <a:ext uri="{FF2B5EF4-FFF2-40B4-BE49-F238E27FC236}">
                <a16:creationId xmlns:a16="http://schemas.microsoft.com/office/drawing/2014/main" id="{D2AEAC27-FFBC-9F00-E9FD-6F31925D8ADD}"/>
              </a:ext>
            </a:extLst>
          </p:cNvPr>
          <p:cNvPicPr>
            <a:picLocks noChangeAspect="1"/>
          </p:cNvPicPr>
          <p:nvPr/>
        </p:nvPicPr>
        <p:blipFill>
          <a:blip r:embed="rId3">
            <a:duotone>
              <a:schemeClr val="accent1">
                <a:shade val="45000"/>
                <a:satMod val="135000"/>
              </a:schemeClr>
              <a:prstClr val="white"/>
            </a:duotone>
          </a:blip>
          <a:stretch>
            <a:fillRect/>
          </a:stretch>
        </p:blipFill>
        <p:spPr>
          <a:xfrm>
            <a:off x="7324010" y="1566243"/>
            <a:ext cx="1020512" cy="1088205"/>
          </a:xfrm>
          <a:prstGeom prst="rect">
            <a:avLst/>
          </a:prstGeom>
        </p:spPr>
      </p:pic>
      <p:sp>
        <p:nvSpPr>
          <p:cNvPr id="9" name="TextBox 8">
            <a:extLst>
              <a:ext uri="{FF2B5EF4-FFF2-40B4-BE49-F238E27FC236}">
                <a16:creationId xmlns:a16="http://schemas.microsoft.com/office/drawing/2014/main" id="{A169C2C9-ECA9-F44B-5BD4-C60422AE4032}"/>
              </a:ext>
            </a:extLst>
          </p:cNvPr>
          <p:cNvSpPr txBox="1"/>
          <p:nvPr/>
        </p:nvSpPr>
        <p:spPr>
          <a:xfrm>
            <a:off x="7540114" y="2107789"/>
            <a:ext cx="1419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PE's</a:t>
            </a:r>
          </a:p>
        </p:txBody>
      </p:sp>
      <p:pic>
        <p:nvPicPr>
          <p:cNvPr id="11" name="Content Placeholder 5">
            <a:extLst>
              <a:ext uri="{FF2B5EF4-FFF2-40B4-BE49-F238E27FC236}">
                <a16:creationId xmlns:a16="http://schemas.microsoft.com/office/drawing/2014/main" id="{96653C24-5BAE-50BA-0274-BA51943AB2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56" r="25239"/>
          <a:stretch/>
        </p:blipFill>
        <p:spPr>
          <a:xfrm>
            <a:off x="9301176" y="447"/>
            <a:ext cx="2887233" cy="6275196"/>
          </a:xfrm>
          <a:prstGeom prst="rect">
            <a:avLst/>
          </a:prstGeom>
        </p:spPr>
      </p:pic>
    </p:spTree>
    <p:extLst>
      <p:ext uri="{BB962C8B-B14F-4D97-AF65-F5344CB8AC3E}">
        <p14:creationId xmlns:p14="http://schemas.microsoft.com/office/powerpoint/2010/main" val="385090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83C4-25F8-CC98-E940-99AB6A3D0F25}"/>
              </a:ext>
            </a:extLst>
          </p:cNvPr>
          <p:cNvSpPr>
            <a:spLocks noGrp="1"/>
          </p:cNvSpPr>
          <p:nvPr>
            <p:ph type="title"/>
          </p:nvPr>
        </p:nvSpPr>
        <p:spPr/>
        <p:txBody>
          <a:bodyPr/>
          <a:lstStyle/>
          <a:p>
            <a:r>
              <a:rPr lang="en-US" err="1">
                <a:latin typeface="FlandersArtSans-Bold"/>
              </a:rPr>
              <a:t>Dienstverleningspakket</a:t>
            </a:r>
            <a:br>
              <a:rPr lang="en-US">
                <a:latin typeface="FlandersArtSans-Bold"/>
              </a:rPr>
            </a:br>
            <a:r>
              <a:rPr lang="en-US" sz="2000" err="1">
                <a:latin typeface="FlandersArtSans-Bold"/>
              </a:rPr>
              <a:t>Wegingsfactoren</a:t>
            </a:r>
            <a:endParaRPr lang="en-US" sz="2000" err="1"/>
          </a:p>
        </p:txBody>
      </p:sp>
      <p:sp>
        <p:nvSpPr>
          <p:cNvPr id="3" name="Subtitle 2">
            <a:extLst>
              <a:ext uri="{FF2B5EF4-FFF2-40B4-BE49-F238E27FC236}">
                <a16:creationId xmlns:a16="http://schemas.microsoft.com/office/drawing/2014/main" id="{1B9D6C39-64FA-3314-7816-8312153C835C}"/>
              </a:ext>
            </a:extLst>
          </p:cNvPr>
          <p:cNvSpPr>
            <a:spLocks noGrp="1"/>
          </p:cNvSpPr>
          <p:nvPr>
            <p:ph sz="quarter" idx="11"/>
          </p:nvPr>
        </p:nvSpPr>
        <p:spPr>
          <a:xfrm>
            <a:off x="371475" y="1560515"/>
            <a:ext cx="11449050" cy="4540035"/>
          </a:xfrm>
        </p:spPr>
        <p:txBody>
          <a:bodyPr vert="horz" lIns="0" tIns="0" rIns="0" bIns="45720" rtlCol="0" anchor="t">
            <a:noAutofit/>
          </a:bodyPr>
          <a:lstStyle/>
          <a:p>
            <a:pPr marL="0" indent="0">
              <a:lnSpc>
                <a:spcPct val="100000"/>
              </a:lnSpc>
              <a:spcBef>
                <a:spcPct val="0"/>
              </a:spcBef>
              <a:spcAft>
                <a:spcPct val="35000"/>
              </a:spcAft>
              <a:buNone/>
            </a:pPr>
            <a:endParaRPr lang="nl-BE" sz="2400">
              <a:latin typeface="FlandersArtSans-Regular"/>
            </a:endParaRPr>
          </a:p>
        </p:txBody>
      </p:sp>
      <p:pic>
        <p:nvPicPr>
          <p:cNvPr id="8" name="Picture 7">
            <a:extLst>
              <a:ext uri="{FF2B5EF4-FFF2-40B4-BE49-F238E27FC236}">
                <a16:creationId xmlns:a16="http://schemas.microsoft.com/office/drawing/2014/main" id="{D2AEAC27-FFBC-9F00-E9FD-6F31925D8ADD}"/>
              </a:ext>
            </a:extLst>
          </p:cNvPr>
          <p:cNvPicPr>
            <a:picLocks noChangeAspect="1"/>
          </p:cNvPicPr>
          <p:nvPr/>
        </p:nvPicPr>
        <p:blipFill>
          <a:blip r:embed="rId2">
            <a:duotone>
              <a:schemeClr val="accent1">
                <a:shade val="45000"/>
                <a:satMod val="135000"/>
              </a:schemeClr>
              <a:prstClr val="white"/>
            </a:duotone>
          </a:blip>
          <a:stretch>
            <a:fillRect/>
          </a:stretch>
        </p:blipFill>
        <p:spPr>
          <a:xfrm>
            <a:off x="957624" y="2574050"/>
            <a:ext cx="1856253" cy="1973108"/>
          </a:xfrm>
          <a:prstGeom prst="rect">
            <a:avLst/>
          </a:prstGeom>
        </p:spPr>
      </p:pic>
      <p:sp>
        <p:nvSpPr>
          <p:cNvPr id="9" name="TextBox 8">
            <a:extLst>
              <a:ext uri="{FF2B5EF4-FFF2-40B4-BE49-F238E27FC236}">
                <a16:creationId xmlns:a16="http://schemas.microsoft.com/office/drawing/2014/main" id="{A169C2C9-ECA9-F44B-5BD4-C60422AE4032}"/>
              </a:ext>
            </a:extLst>
          </p:cNvPr>
          <p:cNvSpPr txBox="1"/>
          <p:nvPr/>
        </p:nvSpPr>
        <p:spPr>
          <a:xfrm>
            <a:off x="1308920" y="3496596"/>
            <a:ext cx="1419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Preventie-eenheden</a:t>
            </a:r>
          </a:p>
        </p:txBody>
      </p:sp>
      <p:pic>
        <p:nvPicPr>
          <p:cNvPr id="5" name="Picture 4">
            <a:extLst>
              <a:ext uri="{FF2B5EF4-FFF2-40B4-BE49-F238E27FC236}">
                <a16:creationId xmlns:a16="http://schemas.microsoft.com/office/drawing/2014/main" id="{4AF4EFCE-BAE0-61D9-38DD-C9068029781A}"/>
              </a:ext>
            </a:extLst>
          </p:cNvPr>
          <p:cNvPicPr>
            <a:picLocks noChangeAspect="1"/>
          </p:cNvPicPr>
          <p:nvPr/>
        </p:nvPicPr>
        <p:blipFill rotWithShape="1">
          <a:blip r:embed="rId3">
            <a:extLst>
              <a:ext uri="{28A0092B-C50C-407E-A947-70E740481C1C}">
                <a14:useLocalDpi xmlns:a14="http://schemas.microsoft.com/office/drawing/2010/main" val="0"/>
              </a:ext>
            </a:extLst>
          </a:blip>
          <a:srcRect t="917"/>
          <a:stretch/>
        </p:blipFill>
        <p:spPr>
          <a:xfrm>
            <a:off x="7240099" y="1938994"/>
            <a:ext cx="3772870" cy="3761890"/>
          </a:xfrm>
          <a:prstGeom prst="rect">
            <a:avLst/>
          </a:prstGeom>
          <a:ln w="127000" cmpd="sng">
            <a:solidFill>
              <a:schemeClr val="accent4"/>
            </a:solidFill>
          </a:ln>
          <a:effectLst>
            <a:softEdge rad="112500"/>
          </a:effectLst>
        </p:spPr>
      </p:pic>
      <p:sp>
        <p:nvSpPr>
          <p:cNvPr id="7" name="TextBox 6">
            <a:extLst>
              <a:ext uri="{FF2B5EF4-FFF2-40B4-BE49-F238E27FC236}">
                <a16:creationId xmlns:a16="http://schemas.microsoft.com/office/drawing/2014/main" id="{1A51837E-87B2-F534-B64F-08CE18764A60}"/>
              </a:ext>
            </a:extLst>
          </p:cNvPr>
          <p:cNvSpPr txBox="1"/>
          <p:nvPr/>
        </p:nvSpPr>
        <p:spPr>
          <a:xfrm flipV="1">
            <a:off x="-1296423" y="8221532"/>
            <a:ext cx="2231521" cy="1015663"/>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rbel"/>
                <a:ea typeface="+mn-ea"/>
                <a:cs typeface="+mn-cs"/>
              </a:rPr>
              <a:t>PREVENTIE-EENHEDEN </a:t>
            </a:r>
            <a:r>
              <a:rPr lang="en-US" sz="2000" b="1">
                <a:solidFill>
                  <a:srgbClr val="FFFFFF"/>
                </a:solidFill>
                <a:latin typeface="Corbel"/>
              </a:rPr>
              <a:t>PEEXPERTISE</a:t>
            </a:r>
            <a:endParaRPr kumimoji="0" lang="en-US" sz="2000" b="1" i="0" u="none" strike="noStrike" kern="1200" cap="none" spc="0" normalizeH="0" baseline="0" noProof="0">
              <a:ln>
                <a:noFill/>
              </a:ln>
              <a:solidFill>
                <a:srgbClr val="FFFFFF"/>
              </a:solidFill>
              <a:effectLst/>
              <a:uLnTx/>
              <a:uFillTx/>
              <a:latin typeface="Corbel"/>
            </a:endParaRPr>
          </a:p>
        </p:txBody>
      </p:sp>
      <p:sp>
        <p:nvSpPr>
          <p:cNvPr id="10" name="TextBox 9">
            <a:extLst>
              <a:ext uri="{FF2B5EF4-FFF2-40B4-BE49-F238E27FC236}">
                <a16:creationId xmlns:a16="http://schemas.microsoft.com/office/drawing/2014/main" id="{8B5BF2EC-5E12-E3F2-0016-F56CCA1C75C1}"/>
              </a:ext>
            </a:extLst>
          </p:cNvPr>
          <p:cNvSpPr txBox="1"/>
          <p:nvPr/>
        </p:nvSpPr>
        <p:spPr>
          <a:xfrm>
            <a:off x="7149703" y="1631155"/>
            <a:ext cx="3857625" cy="36933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PREVENTIE-</a:t>
            </a:r>
            <a:r>
              <a:rPr lang="en-US" sz="1600"/>
              <a:t>EENHEDEN</a:t>
            </a:r>
            <a:r>
              <a:rPr lang="en-US"/>
              <a:t> PER EXPERTISE</a:t>
            </a:r>
          </a:p>
        </p:txBody>
      </p:sp>
      <p:sp>
        <p:nvSpPr>
          <p:cNvPr id="12" name="Arrow: Right 11">
            <a:extLst>
              <a:ext uri="{FF2B5EF4-FFF2-40B4-BE49-F238E27FC236}">
                <a16:creationId xmlns:a16="http://schemas.microsoft.com/office/drawing/2014/main" id="{7A6EE205-5720-E862-9B75-7CB60F487703}"/>
              </a:ext>
            </a:extLst>
          </p:cNvPr>
          <p:cNvSpPr/>
          <p:nvPr/>
        </p:nvSpPr>
        <p:spPr>
          <a:xfrm>
            <a:off x="4570953" y="3329558"/>
            <a:ext cx="2157125" cy="627505"/>
          </a:xfrm>
          <a:prstGeom prst="rightArrow">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en-US"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428305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E7EF-A0FC-6C98-43F0-96D28F32B35D}"/>
              </a:ext>
            </a:extLst>
          </p:cNvPr>
          <p:cNvSpPr>
            <a:spLocks noGrp="1"/>
          </p:cNvSpPr>
          <p:nvPr>
            <p:ph type="title"/>
          </p:nvPr>
        </p:nvSpPr>
        <p:spPr/>
        <p:txBody>
          <a:bodyPr/>
          <a:lstStyle/>
          <a:p>
            <a:r>
              <a:rPr lang="en-US" err="1">
                <a:latin typeface="FlandersArtSans-Bold"/>
              </a:rPr>
              <a:t>Besteding</a:t>
            </a:r>
            <a:r>
              <a:rPr lang="en-US">
                <a:latin typeface="FlandersArtSans-Bold"/>
              </a:rPr>
              <a:t> </a:t>
            </a:r>
            <a:r>
              <a:rPr lang="en-US" err="1">
                <a:latin typeface="FlandersArtSans-Bold"/>
              </a:rPr>
              <a:t>preventie-eenheden</a:t>
            </a:r>
            <a:br>
              <a:rPr lang="en-US" sz="2000">
                <a:latin typeface="FlandersArtSans-Bold"/>
              </a:rPr>
            </a:br>
            <a:r>
              <a:rPr lang="en-US" sz="2000" err="1">
                <a:latin typeface="FlandersArtSans-Bold"/>
              </a:rPr>
              <a:t>Aandachtspunten</a:t>
            </a:r>
            <a:endParaRPr lang="en-US" sz="2000" err="1"/>
          </a:p>
        </p:txBody>
      </p:sp>
      <p:sp>
        <p:nvSpPr>
          <p:cNvPr id="3" name="Content Placeholder 2">
            <a:extLst>
              <a:ext uri="{FF2B5EF4-FFF2-40B4-BE49-F238E27FC236}">
                <a16:creationId xmlns:a16="http://schemas.microsoft.com/office/drawing/2014/main" id="{2E18FC6C-43DF-9A98-CD84-396E2AE7C27B}"/>
              </a:ext>
            </a:extLst>
          </p:cNvPr>
          <p:cNvSpPr>
            <a:spLocks noGrp="1"/>
          </p:cNvSpPr>
          <p:nvPr>
            <p:ph sz="quarter" idx="11"/>
          </p:nvPr>
        </p:nvSpPr>
        <p:spPr/>
        <p:txBody>
          <a:bodyPr vert="horz" lIns="0" tIns="0" rIns="0" bIns="45720" rtlCol="0" anchor="t">
            <a:noAutofit/>
          </a:bodyPr>
          <a:lstStyle/>
          <a:p>
            <a:pPr marL="287655" indent="-287655">
              <a:lnSpc>
                <a:spcPct val="100000"/>
              </a:lnSpc>
              <a:spcBef>
                <a:spcPts val="1000"/>
              </a:spcBef>
              <a:spcAft>
                <a:spcPct val="0"/>
              </a:spcAft>
            </a:pPr>
            <a:r>
              <a:rPr lang="nl-BE" sz="3600" b="1">
                <a:latin typeface="FlandersArtSans-Regular"/>
              </a:rPr>
              <a:t>Overkoepelende activiteiten</a:t>
            </a:r>
            <a:endParaRPr lang="en-US" sz="3600">
              <a:latin typeface="FlandersArtSans-Regular"/>
            </a:endParaRPr>
          </a:p>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Altijd via GDPB</a:t>
            </a:r>
            <a:endParaRPr lang="en-US" sz="2400">
              <a:solidFill>
                <a:schemeClr val="tx1"/>
              </a:solidFill>
              <a:latin typeface="FlandersArtSans-Regular"/>
            </a:endParaRPr>
          </a:p>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Opleidingen (EHBO, Veiligheid niveau 3,…)</a:t>
            </a:r>
            <a:endParaRPr lang="en-US" sz="2400">
              <a:solidFill>
                <a:schemeClr val="tx1"/>
              </a:solidFill>
              <a:latin typeface="FlandersArtSans-Regular"/>
            </a:endParaRPr>
          </a:p>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Dienstverlening voor gemeenschappelijke gebouwen (VAC)</a:t>
            </a:r>
            <a:endParaRPr lang="en-US" sz="2400">
              <a:solidFill>
                <a:schemeClr val="tx1"/>
              </a:solidFill>
              <a:latin typeface="FlandersArtSans-Regular"/>
            </a:endParaRPr>
          </a:p>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Overkoepelende vergaderingen en coördinatie</a:t>
            </a:r>
            <a:endParaRPr lang="en-US" sz="2400">
              <a:solidFill>
                <a:schemeClr val="tx1"/>
              </a:solidFill>
              <a:latin typeface="FlandersArtSans-Regular"/>
            </a:endParaRPr>
          </a:p>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Principe blijft: aanrekenen op juiste entiteit</a:t>
            </a:r>
            <a:endParaRPr lang="en-US" sz="2400">
              <a:solidFill>
                <a:schemeClr val="tx1"/>
              </a:solidFill>
              <a:latin typeface="FlandersArtSans-Regular"/>
            </a:endParaRPr>
          </a:p>
          <a:p>
            <a:pPr marL="863600" lvl="2" indent="-287655">
              <a:lnSpc>
                <a:spcPct val="100000"/>
              </a:lnSpc>
              <a:spcBef>
                <a:spcPts val="500"/>
              </a:spcBef>
              <a:spcAft>
                <a:spcPct val="0"/>
              </a:spcAft>
              <a:buFont typeface="FlandersArtSans-Regular" panose="00000800000000000000" pitchFamily="50" charset="0"/>
            </a:pPr>
            <a:r>
              <a:rPr lang="nl-BE">
                <a:latin typeface="FlandersArtSans-Regular"/>
              </a:rPr>
              <a:t>Altijd goed communiceren met IDEWE voor welke entiteit (IDEWE dossiernummer 850xxx-x)</a:t>
            </a:r>
            <a:endParaRPr lang="en-US">
              <a:latin typeface="FlandersArtSans-Regular"/>
            </a:endParaRPr>
          </a:p>
        </p:txBody>
      </p:sp>
    </p:spTree>
    <p:extLst>
      <p:ext uri="{BB962C8B-B14F-4D97-AF65-F5344CB8AC3E}">
        <p14:creationId xmlns:p14="http://schemas.microsoft.com/office/powerpoint/2010/main" val="15393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E7EF-A0FC-6C98-43F0-96D28F32B35D}"/>
              </a:ext>
            </a:extLst>
          </p:cNvPr>
          <p:cNvSpPr>
            <a:spLocks noGrp="1"/>
          </p:cNvSpPr>
          <p:nvPr>
            <p:ph type="title"/>
          </p:nvPr>
        </p:nvSpPr>
        <p:spPr/>
        <p:txBody>
          <a:bodyPr/>
          <a:lstStyle/>
          <a:p>
            <a:r>
              <a:rPr lang="en-US" err="1">
                <a:latin typeface="FlandersArtSans-Bold"/>
              </a:rPr>
              <a:t>Besteding</a:t>
            </a:r>
            <a:r>
              <a:rPr lang="en-US">
                <a:latin typeface="FlandersArtSans-Bold"/>
              </a:rPr>
              <a:t> </a:t>
            </a:r>
            <a:r>
              <a:rPr lang="en-US" err="1">
                <a:latin typeface="FlandersArtSans-Bold"/>
              </a:rPr>
              <a:t>preventie-eenheden</a:t>
            </a:r>
            <a:br>
              <a:rPr lang="en-US" sz="2000">
                <a:latin typeface="FlandersArtSans-Bold"/>
              </a:rPr>
            </a:br>
            <a:r>
              <a:rPr lang="en-US" sz="2000" err="1">
                <a:latin typeface="FlandersArtSans-Bold"/>
              </a:rPr>
              <a:t>Aandachtspunten</a:t>
            </a:r>
            <a:endParaRPr lang="en-US" sz="2000" err="1"/>
          </a:p>
        </p:txBody>
      </p:sp>
      <p:sp>
        <p:nvSpPr>
          <p:cNvPr id="3" name="Content Placeholder 2">
            <a:extLst>
              <a:ext uri="{FF2B5EF4-FFF2-40B4-BE49-F238E27FC236}">
                <a16:creationId xmlns:a16="http://schemas.microsoft.com/office/drawing/2014/main" id="{2E18FC6C-43DF-9A98-CD84-396E2AE7C27B}"/>
              </a:ext>
            </a:extLst>
          </p:cNvPr>
          <p:cNvSpPr>
            <a:spLocks noGrp="1"/>
          </p:cNvSpPr>
          <p:nvPr>
            <p:ph sz="quarter" idx="11"/>
          </p:nvPr>
        </p:nvSpPr>
        <p:spPr>
          <a:xfrm>
            <a:off x="371475" y="1678443"/>
            <a:ext cx="11449050" cy="4159036"/>
          </a:xfrm>
        </p:spPr>
        <p:txBody>
          <a:bodyPr vert="horz" lIns="0" tIns="0" rIns="0" bIns="45720" rtlCol="0" anchor="t">
            <a:noAutofit/>
          </a:bodyPr>
          <a:lstStyle/>
          <a:p>
            <a:pPr marL="575945" lvl="1" indent="-287655">
              <a:lnSpc>
                <a:spcPct val="100000"/>
              </a:lnSpc>
              <a:spcBef>
                <a:spcPts val="500"/>
              </a:spcBef>
              <a:spcAft>
                <a:spcPct val="0"/>
              </a:spcAft>
              <a:buFont typeface="FlandersArtSans-Regular" panose="00000800000000000000" pitchFamily="50" charset="0"/>
            </a:pPr>
            <a:r>
              <a:rPr lang="nl-BE" sz="2400">
                <a:solidFill>
                  <a:schemeClr val="tx1"/>
                </a:solidFill>
                <a:latin typeface="FlandersArtSans-Regular"/>
              </a:rPr>
              <a:t>Contactpersonen</a:t>
            </a:r>
            <a:endParaRPr lang="en-US" sz="2400">
              <a:solidFill>
                <a:schemeClr val="tx1"/>
              </a:solidFill>
              <a:latin typeface="FlandersArtSans-Regular"/>
            </a:endParaRPr>
          </a:p>
          <a:p>
            <a:pPr marL="863600" lvl="2" indent="-287655">
              <a:lnSpc>
                <a:spcPct val="100000"/>
              </a:lnSpc>
              <a:spcBef>
                <a:spcPts val="500"/>
              </a:spcBef>
              <a:spcAft>
                <a:spcPct val="0"/>
              </a:spcAft>
              <a:buFont typeface="FlandersArtSans-Regular" panose="00000800000000000000" pitchFamily="50" charset="0"/>
            </a:pPr>
            <a:r>
              <a:rPr lang="nl-BE">
                <a:latin typeface="FlandersArtSans-Regular"/>
              </a:rPr>
              <a:t>Gezondheidstoezicht:</a:t>
            </a:r>
            <a:endParaRPr lang="en-US">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800">
                <a:latin typeface="FlandersArtSans-Regular"/>
              </a:rPr>
              <a:t>Periodieke onderzoeken: uitnodiging tot zelf inplannen via Loket-systeem IDEWE</a:t>
            </a:r>
            <a:endParaRPr lang="en-US" sz="1800">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800">
                <a:latin typeface="FlandersArtSans-Regular"/>
              </a:rPr>
              <a:t>Speciale onderzoeken: via DCPA </a:t>
            </a:r>
            <a:r>
              <a:rPr lang="nl-BE" sz="1400">
                <a:latin typeface="FlandersArtSans-Regular"/>
              </a:rPr>
              <a:t>(of rechtstreeks IDEWE voor spontane consultaties)</a:t>
            </a:r>
            <a:endParaRPr lang="en-US" sz="1400">
              <a:latin typeface="FlandersArtSans-Regular"/>
            </a:endParaRPr>
          </a:p>
          <a:p>
            <a:pPr marL="863600" lvl="2" indent="-287655">
              <a:lnSpc>
                <a:spcPct val="100000"/>
              </a:lnSpc>
              <a:spcBef>
                <a:spcPts val="500"/>
              </a:spcBef>
              <a:spcAft>
                <a:spcPct val="0"/>
              </a:spcAft>
              <a:buFont typeface="FlandersArtSans-Regular" panose="00000800000000000000" pitchFamily="50" charset="0"/>
            </a:pPr>
            <a:r>
              <a:rPr lang="nl-BE">
                <a:latin typeface="FlandersArtSans-Regular"/>
              </a:rPr>
              <a:t>Bedrijfsbezoeken &amp; vergaderingen:</a:t>
            </a:r>
            <a:endParaRPr lang="en-US">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800">
                <a:latin typeface="FlandersArtSans-Regular"/>
              </a:rPr>
              <a:t>Rechtstreeks met AA</a:t>
            </a:r>
            <a:endParaRPr lang="en-US" sz="1800">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800">
                <a:latin typeface="FlandersArtSans-Regular"/>
              </a:rPr>
              <a:t>Via Regionale Klantenservice</a:t>
            </a:r>
            <a:endParaRPr lang="en-US" sz="1800">
              <a:latin typeface="FlandersArtSans-Regular"/>
            </a:endParaRPr>
          </a:p>
          <a:p>
            <a:pPr marL="863600" lvl="2" indent="-287655">
              <a:lnSpc>
                <a:spcPct val="100000"/>
              </a:lnSpc>
              <a:spcBef>
                <a:spcPts val="500"/>
              </a:spcBef>
              <a:spcAft>
                <a:spcPct val="0"/>
              </a:spcAft>
              <a:buFont typeface="FlandersArtSans-Regular" panose="00000800000000000000" pitchFamily="50" charset="0"/>
            </a:pPr>
            <a:r>
              <a:rPr lang="nl-BE">
                <a:latin typeface="FlandersArtSans-Regular"/>
              </a:rPr>
              <a:t>Niet-medische preventie Brussel &amp; Coördinatie:</a:t>
            </a:r>
            <a:endParaRPr lang="en-US">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400">
                <a:latin typeface="FlandersArtSans-Regular"/>
              </a:rPr>
              <a:t>Psychosociaal: </a:t>
            </a:r>
            <a:r>
              <a:rPr lang="nl-BE" sz="1400" b="1">
                <a:latin typeface="FlandersArtSans-Regular"/>
              </a:rPr>
              <a:t>Els </a:t>
            </a:r>
            <a:r>
              <a:rPr lang="nl-BE" sz="1400" b="1" err="1">
                <a:latin typeface="FlandersArtSans-Regular"/>
              </a:rPr>
              <a:t>Coussement</a:t>
            </a:r>
            <a:r>
              <a:rPr lang="nl-BE" sz="1400" b="1">
                <a:latin typeface="FlandersArtSans-Regular"/>
              </a:rPr>
              <a:t> </a:t>
            </a:r>
            <a:r>
              <a:rPr lang="nl-BE" sz="1400">
                <a:latin typeface="FlandersArtSans-Regular"/>
              </a:rPr>
              <a:t>via </a:t>
            </a:r>
            <a:r>
              <a:rPr lang="nl-BE" sz="1400" err="1">
                <a:latin typeface="FlandersArtSans-Regular"/>
              </a:rPr>
              <a:t>PAPSY’s</a:t>
            </a:r>
            <a:r>
              <a:rPr lang="nl-BE" sz="1400">
                <a:latin typeface="FlandersArtSans-Regular"/>
              </a:rPr>
              <a:t> GDPB</a:t>
            </a:r>
            <a:endParaRPr lang="en-US" sz="1400">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400">
                <a:latin typeface="FlandersArtSans-Regular"/>
              </a:rPr>
              <a:t>Ergonomie: </a:t>
            </a:r>
            <a:r>
              <a:rPr lang="nl-BE" sz="1400" b="1">
                <a:latin typeface="FlandersArtSans-Regular"/>
              </a:rPr>
              <a:t>David </a:t>
            </a:r>
            <a:r>
              <a:rPr lang="nl-BE" sz="1400" b="1" err="1">
                <a:latin typeface="FlandersArtSans-Regular"/>
              </a:rPr>
              <a:t>Verwimp</a:t>
            </a:r>
            <a:r>
              <a:rPr lang="nl-BE" sz="1400" b="1">
                <a:latin typeface="FlandersArtSans-Regular"/>
              </a:rPr>
              <a:t> </a:t>
            </a:r>
            <a:r>
              <a:rPr lang="nl-BE" sz="1400">
                <a:latin typeface="FlandersArtSans-Regular"/>
              </a:rPr>
              <a:t>via </a:t>
            </a:r>
            <a:r>
              <a:rPr lang="nl-BE" sz="1400" err="1">
                <a:latin typeface="FlandersArtSans-Regular"/>
              </a:rPr>
              <a:t>PA’s</a:t>
            </a:r>
            <a:r>
              <a:rPr lang="nl-BE" sz="1400">
                <a:latin typeface="FlandersArtSans-Regular"/>
              </a:rPr>
              <a:t> Ergonomie GDPB</a:t>
            </a:r>
            <a:endParaRPr lang="en-US" sz="1400">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400">
                <a:latin typeface="FlandersArtSans-Regular"/>
              </a:rPr>
              <a:t>Arbeidshygiëne (Metingen, IBEVE) &amp; Arbeidsveiligheid: </a:t>
            </a:r>
            <a:r>
              <a:rPr lang="nl-BE" sz="1400" b="1">
                <a:latin typeface="FlandersArtSans-Regular"/>
              </a:rPr>
              <a:t>Ilse Maes </a:t>
            </a:r>
            <a:r>
              <a:rPr lang="nl-BE" sz="1400">
                <a:latin typeface="FlandersArtSans-Regular"/>
              </a:rPr>
              <a:t>via Coördinator GDPB</a:t>
            </a:r>
            <a:endParaRPr lang="en-US" sz="1400">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400">
                <a:latin typeface="FlandersArtSans-Regular"/>
              </a:rPr>
              <a:t>Coördinatie:  </a:t>
            </a:r>
            <a:r>
              <a:rPr lang="nl-BE" sz="1400" b="1">
                <a:latin typeface="FlandersArtSans-Regular"/>
              </a:rPr>
              <a:t>Marc Vandenput</a:t>
            </a:r>
            <a:r>
              <a:rPr lang="nl-BE" sz="1400">
                <a:latin typeface="FlandersArtSans-Regular"/>
              </a:rPr>
              <a:t>, Reg. Coördinator Risicobeheersing Brussel</a:t>
            </a:r>
            <a:endParaRPr lang="en-US" sz="1400">
              <a:latin typeface="FlandersArtSans-Regular"/>
            </a:endParaRPr>
          </a:p>
          <a:p>
            <a:pPr marL="863600" lvl="2" indent="-287655">
              <a:lnSpc>
                <a:spcPct val="100000"/>
              </a:lnSpc>
              <a:spcBef>
                <a:spcPts val="500"/>
              </a:spcBef>
              <a:spcAft>
                <a:spcPct val="0"/>
              </a:spcAft>
              <a:buFont typeface="FlandersArtSans-Regular" panose="00000800000000000000" pitchFamily="50" charset="0"/>
            </a:pPr>
            <a:r>
              <a:rPr lang="nl-BE">
                <a:latin typeface="FlandersArtSans-Regular"/>
              </a:rPr>
              <a:t>Niet-medische preventie IDEWE Regio’s:</a:t>
            </a:r>
            <a:endParaRPr lang="en-US">
              <a:latin typeface="FlandersArtSans-Regular"/>
            </a:endParaRPr>
          </a:p>
          <a:p>
            <a:pPr marL="1151890" lvl="3" indent="-287655">
              <a:lnSpc>
                <a:spcPct val="100000"/>
              </a:lnSpc>
              <a:spcBef>
                <a:spcPts val="500"/>
              </a:spcBef>
              <a:spcAft>
                <a:spcPct val="0"/>
              </a:spcAft>
              <a:buFont typeface="FlandersArtSans-Regular" panose="00000800000000000000" pitchFamily="50" charset="0"/>
            </a:pPr>
            <a:r>
              <a:rPr lang="nl-BE" sz="1400">
                <a:latin typeface="FlandersArtSans-Regular"/>
              </a:rPr>
              <a:t>Regionaal Coördinator Risicobeheersing</a:t>
            </a:r>
            <a:endParaRPr lang="en-US">
              <a:latin typeface="FlandersArtSans-Regular"/>
            </a:endParaRPr>
          </a:p>
        </p:txBody>
      </p:sp>
    </p:spTree>
    <p:extLst>
      <p:ext uri="{BB962C8B-B14F-4D97-AF65-F5344CB8AC3E}">
        <p14:creationId xmlns:p14="http://schemas.microsoft.com/office/powerpoint/2010/main" val="3503467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E7EF-A0FC-6C98-43F0-96D28F32B35D}"/>
              </a:ext>
            </a:extLst>
          </p:cNvPr>
          <p:cNvSpPr>
            <a:spLocks noGrp="1"/>
          </p:cNvSpPr>
          <p:nvPr>
            <p:ph type="title"/>
          </p:nvPr>
        </p:nvSpPr>
        <p:spPr/>
        <p:txBody>
          <a:bodyPr/>
          <a:lstStyle/>
          <a:p>
            <a:r>
              <a:rPr lang="en-US">
                <a:latin typeface="FlandersArtSans-Bold"/>
              </a:rPr>
              <a:t>My IDEWE</a:t>
            </a:r>
            <a:br>
              <a:rPr lang="en-US" sz="2000">
                <a:latin typeface="FlandersArtSans-Bold"/>
              </a:rPr>
            </a:br>
            <a:r>
              <a:rPr lang="en-US" sz="2000" err="1">
                <a:latin typeface="FlandersArtSans-Bold"/>
              </a:rPr>
              <a:t>Overzicht</a:t>
            </a:r>
            <a:r>
              <a:rPr lang="en-US" sz="2000">
                <a:latin typeface="FlandersArtSans-Bold"/>
              </a:rPr>
              <a:t> </a:t>
            </a:r>
            <a:r>
              <a:rPr lang="en-US" sz="2000" err="1">
                <a:latin typeface="FlandersArtSans-Bold"/>
              </a:rPr>
              <a:t>preventie-eenheden</a:t>
            </a:r>
            <a:endParaRPr lang="en-US" sz="2000" err="1"/>
          </a:p>
        </p:txBody>
      </p:sp>
      <p:pic>
        <p:nvPicPr>
          <p:cNvPr id="5" name="Picture 4">
            <a:extLst>
              <a:ext uri="{FF2B5EF4-FFF2-40B4-BE49-F238E27FC236}">
                <a16:creationId xmlns:a16="http://schemas.microsoft.com/office/drawing/2014/main" id="{37B23968-341C-5D41-CE2C-CE65F55C13E1}"/>
              </a:ext>
            </a:extLst>
          </p:cNvPr>
          <p:cNvPicPr>
            <a:picLocks noChangeAspect="1"/>
          </p:cNvPicPr>
          <p:nvPr/>
        </p:nvPicPr>
        <p:blipFill>
          <a:blip r:embed="rId2"/>
          <a:stretch>
            <a:fillRect/>
          </a:stretch>
        </p:blipFill>
        <p:spPr>
          <a:xfrm>
            <a:off x="2550429" y="2437006"/>
            <a:ext cx="6894162" cy="4160883"/>
          </a:xfrm>
          <a:prstGeom prst="rect">
            <a:avLst/>
          </a:prstGeom>
        </p:spPr>
      </p:pic>
      <p:sp>
        <p:nvSpPr>
          <p:cNvPr id="7" name="Rectangle: Rounded Corners 6">
            <a:extLst>
              <a:ext uri="{FF2B5EF4-FFF2-40B4-BE49-F238E27FC236}">
                <a16:creationId xmlns:a16="http://schemas.microsoft.com/office/drawing/2014/main" id="{D7C20E7A-1AD4-0614-44A4-B635C810FDA2}"/>
              </a:ext>
            </a:extLst>
          </p:cNvPr>
          <p:cNvSpPr/>
          <p:nvPr/>
        </p:nvSpPr>
        <p:spPr>
          <a:xfrm>
            <a:off x="3546188" y="1710239"/>
            <a:ext cx="5090508" cy="60693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2384" rIns="122384"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1" i="0" u="none" strike="noStrike" kern="1200" cap="none" spc="0" normalizeH="0" baseline="0" noProof="0">
                <a:ln>
                  <a:noFill/>
                </a:ln>
                <a:solidFill>
                  <a:srgbClr val="FFFFFF"/>
                </a:solidFill>
                <a:effectLst/>
                <a:uLnTx/>
                <a:uFillTx/>
                <a:latin typeface="Corbel"/>
                <a:ea typeface="+mn-ea"/>
                <a:cs typeface="+mn-cs"/>
              </a:rPr>
              <a:t>Rapport preventie-eenheden Klantenzone</a:t>
            </a:r>
          </a:p>
        </p:txBody>
      </p:sp>
      <p:pic>
        <p:nvPicPr>
          <p:cNvPr id="14" name="Picture 14">
            <a:extLst>
              <a:ext uri="{FF2B5EF4-FFF2-40B4-BE49-F238E27FC236}">
                <a16:creationId xmlns:a16="http://schemas.microsoft.com/office/drawing/2014/main" id="{CB48AB82-81DD-B2F5-C95D-385C533A1586}"/>
              </a:ext>
            </a:extLst>
          </p:cNvPr>
          <p:cNvPicPr>
            <a:picLocks noGrp="1" noChangeAspect="1"/>
          </p:cNvPicPr>
          <p:nvPr>
            <p:ph sz="quarter" idx="11"/>
          </p:nvPr>
        </p:nvPicPr>
        <p:blipFill>
          <a:blip r:embed="rId3"/>
          <a:stretch>
            <a:fillRect/>
          </a:stretch>
        </p:blipFill>
        <p:spPr>
          <a:xfrm>
            <a:off x="3258910" y="2925655"/>
            <a:ext cx="1356181" cy="2662466"/>
          </a:xfrm>
        </p:spPr>
      </p:pic>
      <p:sp>
        <p:nvSpPr>
          <p:cNvPr id="15" name="Rectangle 14">
            <a:extLst>
              <a:ext uri="{FF2B5EF4-FFF2-40B4-BE49-F238E27FC236}">
                <a16:creationId xmlns:a16="http://schemas.microsoft.com/office/drawing/2014/main" id="{CB3B6E03-0B6A-45FC-C530-EDEEC3E378CA}"/>
              </a:ext>
            </a:extLst>
          </p:cNvPr>
          <p:cNvSpPr/>
          <p:nvPr/>
        </p:nvSpPr>
        <p:spPr>
          <a:xfrm>
            <a:off x="2636157" y="4777013"/>
            <a:ext cx="914399" cy="206828"/>
          </a:xfrm>
          <a:prstGeom prst="rect">
            <a:avLst/>
          </a:prstGeom>
          <a:noFill/>
          <a:ln>
            <a:solidFill>
              <a:srgbClr val="FF00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en-US" sz="2000" kern="1200" spc="0" baseline="0">
              <a:solidFill>
                <a:schemeClr val="tx1"/>
              </a:solidFill>
              <a:latin typeface="FlandersArtSans-Regular" panose="00000500000000000000" pitchFamily="2" charset="0"/>
              <a:ea typeface="+mn-ea"/>
              <a:cs typeface="+mn-cs"/>
            </a:endParaRPr>
          </a:p>
        </p:txBody>
      </p:sp>
      <p:sp>
        <p:nvSpPr>
          <p:cNvPr id="16" name="Rectangle 15">
            <a:extLst>
              <a:ext uri="{FF2B5EF4-FFF2-40B4-BE49-F238E27FC236}">
                <a16:creationId xmlns:a16="http://schemas.microsoft.com/office/drawing/2014/main" id="{F0E2493E-21F8-5BD7-BCC0-53AD63445B1C}"/>
              </a:ext>
            </a:extLst>
          </p:cNvPr>
          <p:cNvSpPr/>
          <p:nvPr/>
        </p:nvSpPr>
        <p:spPr>
          <a:xfrm>
            <a:off x="2745013" y="5520869"/>
            <a:ext cx="914399" cy="206828"/>
          </a:xfrm>
          <a:prstGeom prst="rect">
            <a:avLst/>
          </a:prstGeom>
          <a:noFill/>
          <a:ln>
            <a:solidFill>
              <a:srgbClr val="FF0000"/>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en-US"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01886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F565-4033-CA47-7EF1-93AC55C9EA5A}"/>
              </a:ext>
            </a:extLst>
          </p:cNvPr>
          <p:cNvSpPr>
            <a:spLocks noGrp="1"/>
          </p:cNvSpPr>
          <p:nvPr>
            <p:ph type="title"/>
          </p:nvPr>
        </p:nvSpPr>
        <p:spPr/>
        <p:txBody>
          <a:bodyPr/>
          <a:lstStyle/>
          <a:p>
            <a:r>
              <a:rPr lang="en-US" err="1">
                <a:latin typeface="FlandersArtSans-Bold"/>
              </a:rPr>
              <a:t>Opvolging</a:t>
            </a:r>
            <a:r>
              <a:rPr lang="en-US">
                <a:latin typeface="FlandersArtSans-Bold"/>
              </a:rPr>
              <a:t> van de preventie-eenheden</a:t>
            </a:r>
            <a:br>
              <a:rPr lang="en-US">
                <a:latin typeface="FlandersArtSans-Bold"/>
              </a:rPr>
            </a:br>
            <a:r>
              <a:rPr lang="en-US" err="1">
                <a:latin typeface="FlandersArtSans-Bold"/>
              </a:rPr>
              <a:t>Portaal</a:t>
            </a:r>
            <a:r>
              <a:rPr lang="en-US">
                <a:latin typeface="FlandersArtSans-Bold"/>
              </a:rPr>
              <a:t> IDEWE</a:t>
            </a:r>
            <a:endParaRPr lang="en-US"/>
          </a:p>
        </p:txBody>
      </p:sp>
      <p:sp>
        <p:nvSpPr>
          <p:cNvPr id="3" name="Content Placeholder 2">
            <a:extLst>
              <a:ext uri="{FF2B5EF4-FFF2-40B4-BE49-F238E27FC236}">
                <a16:creationId xmlns:a16="http://schemas.microsoft.com/office/drawing/2014/main" id="{61D70EB2-3D8C-3B59-923C-CDB04533EBC1}"/>
              </a:ext>
            </a:extLst>
          </p:cNvPr>
          <p:cNvSpPr>
            <a:spLocks noGrp="1"/>
          </p:cNvSpPr>
          <p:nvPr>
            <p:ph sz="quarter" idx="11"/>
          </p:nvPr>
        </p:nvSpPr>
        <p:spPr>
          <a:xfrm>
            <a:off x="371475" y="1941514"/>
            <a:ext cx="11449050" cy="4367678"/>
          </a:xfrm>
        </p:spPr>
        <p:txBody>
          <a:bodyPr vert="horz" lIns="0" tIns="0" rIns="0" bIns="45720" rtlCol="0" anchor="t">
            <a:noAutofit/>
          </a:bodyPr>
          <a:lstStyle/>
          <a:p>
            <a:pPr marL="287655" indent="-287655">
              <a:lnSpc>
                <a:spcPct val="100000"/>
              </a:lnSpc>
              <a:spcBef>
                <a:spcPts val="1000"/>
              </a:spcBef>
              <a:spcAft>
                <a:spcPct val="0"/>
              </a:spcAft>
            </a:pPr>
            <a:r>
              <a:rPr lang="nl-BE" sz="3600" b="1">
                <a:solidFill>
                  <a:srgbClr val="0070C0"/>
                </a:solidFill>
                <a:latin typeface="Candara"/>
                <a:hlinkClick r:id="rId2">
                  <a:extLst>
                    <a:ext uri="{A12FA001-AC4F-418D-AE19-62706E023703}">
                      <ahyp:hlinkClr xmlns:ahyp="http://schemas.microsoft.com/office/drawing/2018/hyperlinkcolor" val="tx"/>
                    </a:ext>
                  </a:extLst>
                </a:hlinkClick>
              </a:rPr>
              <a:t>https://my.idewe.be</a:t>
            </a:r>
            <a:endParaRPr lang="nl-BE" sz="3600">
              <a:solidFill>
                <a:srgbClr val="0070C0"/>
              </a:solidFill>
              <a:latin typeface="Candara"/>
              <a:hlinkClick r:id="rId2">
                <a:extLst>
                  <a:ext uri="{A12FA001-AC4F-418D-AE19-62706E023703}">
                    <ahyp:hlinkClr xmlns:ahyp="http://schemas.microsoft.com/office/drawing/2018/hyperlinkcolor" val="tx"/>
                  </a:ext>
                </a:extLst>
              </a:hlinkClick>
            </a:endParaRPr>
          </a:p>
          <a:p>
            <a:pPr marL="287655" indent="-287655">
              <a:lnSpc>
                <a:spcPct val="100000"/>
              </a:lnSpc>
              <a:spcBef>
                <a:spcPts val="1000"/>
              </a:spcBef>
              <a:spcAft>
                <a:spcPct val="0"/>
              </a:spcAft>
            </a:pPr>
            <a:endParaRPr lang="nl-BE" sz="3600">
              <a:solidFill>
                <a:srgbClr val="0086BF"/>
              </a:solidFill>
              <a:latin typeface="Candara"/>
            </a:endParaRPr>
          </a:p>
          <a:p>
            <a:pPr marL="287655" indent="-287655">
              <a:lnSpc>
                <a:spcPct val="100000"/>
              </a:lnSpc>
              <a:spcBef>
                <a:spcPts val="1000"/>
              </a:spcBef>
              <a:spcAft>
                <a:spcPct val="0"/>
              </a:spcAft>
            </a:pPr>
            <a:r>
              <a:rPr lang="nl-BE" sz="2400" b="1">
                <a:latin typeface="Candara"/>
              </a:rPr>
              <a:t>Aanvraag toegang: </a:t>
            </a:r>
            <a:r>
              <a:rPr lang="nl-BE" sz="2400" b="1">
                <a:solidFill>
                  <a:srgbClr val="000000"/>
                </a:solidFill>
                <a:latin typeface="Candara"/>
              </a:rPr>
              <a:t> </a:t>
            </a:r>
            <a:r>
              <a:rPr lang="nl-BE" sz="2400" b="1">
                <a:solidFill>
                  <a:srgbClr val="0070C0"/>
                </a:solidFill>
                <a:latin typeface="Candara"/>
                <a:hlinkClick r:id="rId3">
                  <a:extLst>
                    <a:ext uri="{A12FA001-AC4F-418D-AE19-62706E023703}">
                      <ahyp:hlinkClr xmlns:ahyp="http://schemas.microsoft.com/office/drawing/2018/hyperlinkcolor" val="tx"/>
                    </a:ext>
                  </a:extLst>
                </a:hlinkClick>
              </a:rPr>
              <a:t>vlaamseoverheid@idewe.be</a:t>
            </a:r>
            <a:endParaRPr lang="nl-BE" sz="2400">
              <a:solidFill>
                <a:srgbClr val="0070C0"/>
              </a:solidFill>
              <a:latin typeface="Candara"/>
              <a:hlinkClick r:id="rId3">
                <a:extLst>
                  <a:ext uri="{A12FA001-AC4F-418D-AE19-62706E023703}">
                    <ahyp:hlinkClr xmlns:ahyp="http://schemas.microsoft.com/office/drawing/2018/hyperlinkcolor" val="tx"/>
                  </a:ext>
                </a:extLst>
              </a:hlinkClick>
            </a:endParaRPr>
          </a:p>
          <a:p>
            <a:pPr marL="0" indent="0">
              <a:lnSpc>
                <a:spcPct val="100000"/>
              </a:lnSpc>
              <a:spcBef>
                <a:spcPts val="1000"/>
              </a:spcBef>
              <a:spcAft>
                <a:spcPct val="0"/>
              </a:spcAft>
              <a:buNone/>
            </a:pPr>
            <a:r>
              <a:rPr lang="nl-BE" sz="2000">
                <a:latin typeface="Candara"/>
              </a:rPr>
              <a:t>                                                     + je leidend ambtenaar in CC</a:t>
            </a:r>
            <a:endParaRPr lang="en-US" sz="2000">
              <a:latin typeface="Candara"/>
            </a:endParaRPr>
          </a:p>
          <a:p>
            <a:pPr marL="287655" indent="-287655">
              <a:lnSpc>
                <a:spcPct val="100000"/>
              </a:lnSpc>
              <a:spcBef>
                <a:spcPts val="1000"/>
              </a:spcBef>
              <a:spcAft>
                <a:spcPct val="0"/>
              </a:spcAft>
            </a:pPr>
            <a:endParaRPr lang="nl-BE" sz="2000">
              <a:latin typeface="Candara"/>
            </a:endParaRPr>
          </a:p>
          <a:p>
            <a:pPr marL="287655" indent="-287655">
              <a:lnSpc>
                <a:spcPct val="100000"/>
              </a:lnSpc>
              <a:spcBef>
                <a:spcPts val="1000"/>
              </a:spcBef>
              <a:spcAft>
                <a:spcPct val="0"/>
              </a:spcAft>
            </a:pPr>
            <a:r>
              <a:rPr lang="nl-BE" sz="2000">
                <a:latin typeface="Candara"/>
              </a:rPr>
              <a:t>Minimum gegevens:         • je entiteit</a:t>
            </a:r>
            <a:endParaRPr lang="en-US" sz="2000">
              <a:latin typeface="Candara"/>
            </a:endParaRPr>
          </a:p>
          <a:p>
            <a:pPr marL="0" indent="0">
              <a:lnSpc>
                <a:spcPct val="100000"/>
              </a:lnSpc>
              <a:spcBef>
                <a:spcPts val="1000"/>
              </a:spcBef>
              <a:spcAft>
                <a:spcPct val="0"/>
              </a:spcAft>
              <a:buNone/>
            </a:pPr>
            <a:r>
              <a:rPr lang="nl-BE" sz="2000">
                <a:solidFill>
                  <a:srgbClr val="000000"/>
                </a:solidFill>
                <a:latin typeface="Candara"/>
              </a:rPr>
              <a:t>                                                      • je naam en je functie</a:t>
            </a:r>
            <a:endParaRPr lang="en-US" sz="2000">
              <a:solidFill>
                <a:srgbClr val="000000"/>
              </a:solidFill>
              <a:latin typeface="Candara"/>
            </a:endParaRPr>
          </a:p>
          <a:p>
            <a:pPr marL="0" indent="0">
              <a:lnSpc>
                <a:spcPct val="100000"/>
              </a:lnSpc>
              <a:spcBef>
                <a:spcPts val="1000"/>
              </a:spcBef>
              <a:spcAft>
                <a:spcPct val="0"/>
              </a:spcAft>
              <a:buNone/>
            </a:pPr>
            <a:r>
              <a:rPr lang="nl-BE" sz="2000">
                <a:latin typeface="Candara"/>
              </a:rPr>
              <a:t>                                                      • je mailadres</a:t>
            </a:r>
            <a:endParaRPr lang="en-US" sz="2000">
              <a:latin typeface="Candara"/>
            </a:endParaRPr>
          </a:p>
          <a:p>
            <a:pPr marL="0" indent="0">
              <a:lnSpc>
                <a:spcPct val="100000"/>
              </a:lnSpc>
              <a:spcBef>
                <a:spcPts val="1000"/>
              </a:spcBef>
              <a:spcAft>
                <a:spcPct val="0"/>
              </a:spcAft>
              <a:buNone/>
            </a:pPr>
            <a:r>
              <a:rPr lang="nl-BE" sz="2000">
                <a:latin typeface="Candara"/>
              </a:rPr>
              <a:t>                                                      • je telefoon- en/of je </a:t>
            </a:r>
            <a:r>
              <a:rPr lang="nl-BE" sz="2000" err="1">
                <a:latin typeface="Candara"/>
              </a:rPr>
              <a:t>GSM-nummer</a:t>
            </a:r>
            <a:endParaRPr lang="nl-BE" sz="2000">
              <a:latin typeface="Candara"/>
            </a:endParaRPr>
          </a:p>
          <a:p>
            <a:pPr marL="287655" indent="-287655"/>
            <a:endParaRPr lang="en-US"/>
          </a:p>
        </p:txBody>
      </p:sp>
    </p:spTree>
    <p:extLst>
      <p:ext uri="{BB962C8B-B14F-4D97-AF65-F5344CB8AC3E}">
        <p14:creationId xmlns:p14="http://schemas.microsoft.com/office/powerpoint/2010/main" val="243936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732A0B0-1E4D-7089-02E7-A92E94A5527C}"/>
              </a:ext>
            </a:extLst>
          </p:cNvPr>
          <p:cNvGrpSpPr/>
          <p:nvPr/>
        </p:nvGrpSpPr>
        <p:grpSpPr>
          <a:xfrm>
            <a:off x="-2843204" y="4334305"/>
            <a:ext cx="18656598" cy="3216391"/>
            <a:chOff x="-326936" y="4190043"/>
            <a:chExt cx="7509549" cy="1574350"/>
          </a:xfrm>
        </p:grpSpPr>
        <p:grpSp>
          <p:nvGrpSpPr>
            <p:cNvPr id="5" name="Groep 4">
              <a:extLst>
                <a:ext uri="{FF2B5EF4-FFF2-40B4-BE49-F238E27FC236}">
                  <a16:creationId xmlns:a16="http://schemas.microsoft.com/office/drawing/2014/main" id="{215838B1-0645-9021-5898-2E0DBA6697C7}"/>
                </a:ext>
              </a:extLst>
            </p:cNvPr>
            <p:cNvGrpSpPr/>
            <p:nvPr/>
          </p:nvGrpSpPr>
          <p:grpSpPr>
            <a:xfrm>
              <a:off x="-326936" y="4620316"/>
              <a:ext cx="7507227" cy="1144077"/>
              <a:chOff x="-324614" y="-1"/>
              <a:chExt cx="7507227" cy="1144077"/>
            </a:xfrm>
          </p:grpSpPr>
          <p:sp>
            <p:nvSpPr>
              <p:cNvPr id="7" name="Rechthoek 6">
                <a:extLst>
                  <a:ext uri="{FF2B5EF4-FFF2-40B4-BE49-F238E27FC236}">
                    <a16:creationId xmlns:a16="http://schemas.microsoft.com/office/drawing/2014/main" id="{FBFE6FFE-1563-B422-BFF1-1844C2F3743A}"/>
                  </a:ext>
                </a:extLst>
              </p:cNvPr>
              <p:cNvSpPr/>
              <p:nvPr/>
            </p:nvSpPr>
            <p:spPr>
              <a:xfrm>
                <a:off x="74713" y="-1"/>
                <a:ext cx="6783287" cy="864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5" algn="just"/>
                <a:r>
                  <a:rPr lang="nl-BE">
                    <a:latin typeface="Arial"/>
                    <a:cs typeface="Arial"/>
                  </a:rPr>
                  <a:t>•</a:t>
                </a:r>
                <a:r>
                  <a:rPr lang="nl-BE">
                    <a:solidFill>
                      <a:srgbClr val="FFFFFF"/>
                    </a:solidFill>
                    <a:latin typeface="Arial"/>
                    <a:ea typeface="+mn-lt"/>
                    <a:cs typeface="Arial"/>
                  </a:rPr>
                  <a:t> </a:t>
                </a:r>
                <a:endParaRPr lang="nl-BE">
                  <a:solidFill>
                    <a:srgbClr val="FFFFFF"/>
                  </a:solidFill>
                  <a:ea typeface="+mn-lt"/>
                  <a:cs typeface="+mn-lt"/>
                </a:endParaRPr>
              </a:p>
              <a:p>
                <a:pPr lvl="5" algn="just"/>
                <a:r>
                  <a:rPr lang="nl-BE" b="1">
                    <a:solidFill>
                      <a:srgbClr val="000000"/>
                    </a:solidFill>
                    <a:ea typeface="+mn-lt"/>
                    <a:cs typeface="+mn-lt"/>
                  </a:rPr>
                  <a:t>Augustus &amp; September meer info                                                                      Contact: Elise Coenen &amp; Hilde </a:t>
                </a:r>
                <a:r>
                  <a:rPr lang="nl-BE" b="1" err="1">
                    <a:solidFill>
                      <a:srgbClr val="000000"/>
                    </a:solidFill>
                    <a:ea typeface="+mn-lt"/>
                    <a:cs typeface="+mn-lt"/>
                  </a:rPr>
                  <a:t>Robbeets</a:t>
                </a:r>
                <a:endParaRPr lang="nl-BE">
                  <a:ea typeface="Calibri" panose="020F0502020204030204"/>
                  <a:cs typeface="Calibri" panose="020F0502020204030204"/>
                </a:endParaRPr>
              </a:p>
              <a:p>
                <a:pPr algn="ctr"/>
                <a:endParaRPr lang="nl-BE" sz="4600">
                  <a:ea typeface="Calibri"/>
                  <a:cs typeface="Calibri"/>
                </a:endParaRPr>
              </a:p>
            </p:txBody>
          </p:sp>
          <p:pic>
            <p:nvPicPr>
              <p:cNvPr id="8" name="Graphic 7">
                <a:extLst>
                  <a:ext uri="{FF2B5EF4-FFF2-40B4-BE49-F238E27FC236}">
                    <a16:creationId xmlns:a16="http://schemas.microsoft.com/office/drawing/2014/main" id="{15D39AA4-33A8-FC7B-4B8F-25E306AAED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24614" y="727552"/>
                <a:ext cx="7507227" cy="416524"/>
              </a:xfrm>
              <a:prstGeom prst="rect">
                <a:avLst/>
              </a:prstGeom>
            </p:spPr>
          </p:pic>
        </p:grpSp>
        <p:sp>
          <p:nvSpPr>
            <p:cNvPr id="6" name="Graphic 3">
              <a:extLst>
                <a:ext uri="{FF2B5EF4-FFF2-40B4-BE49-F238E27FC236}">
                  <a16:creationId xmlns:a16="http://schemas.microsoft.com/office/drawing/2014/main" id="{E1FE6A4F-9AF4-C0A1-6E75-6FC47E72DF10}"/>
                </a:ext>
              </a:extLst>
            </p:cNvPr>
            <p:cNvSpPr/>
            <p:nvPr/>
          </p:nvSpPr>
          <p:spPr>
            <a:xfrm>
              <a:off x="-324614" y="4190043"/>
              <a:ext cx="7507227" cy="623900"/>
            </a:xfrm>
            <a:custGeom>
              <a:avLst/>
              <a:gdLst>
                <a:gd name="connsiteX0" fmla="*/ 6041136 w 9989534"/>
                <a:gd name="connsiteY0" fmla="*/ 320802 h 623900"/>
                <a:gd name="connsiteX1" fmla="*/ 6038850 w 9989534"/>
                <a:gd name="connsiteY1" fmla="*/ 312801 h 623900"/>
                <a:gd name="connsiteX2" fmla="*/ 6062187 w 9989534"/>
                <a:gd name="connsiteY2" fmla="*/ 308229 h 623900"/>
                <a:gd name="connsiteX3" fmla="*/ 6099239 w 9989534"/>
                <a:gd name="connsiteY3" fmla="*/ 311087 h 623900"/>
                <a:gd name="connsiteX4" fmla="*/ 6114003 w 9989534"/>
                <a:gd name="connsiteY4" fmla="*/ 288893 h 623900"/>
                <a:gd name="connsiteX5" fmla="*/ 6105430 w 9989534"/>
                <a:gd name="connsiteY5" fmla="*/ 279749 h 623900"/>
                <a:gd name="connsiteX6" fmla="*/ 6102573 w 9989534"/>
                <a:gd name="connsiteY6" fmla="*/ 259842 h 623900"/>
                <a:gd name="connsiteX7" fmla="*/ 6117908 w 9989534"/>
                <a:gd name="connsiteY7" fmla="*/ 252413 h 623900"/>
                <a:gd name="connsiteX8" fmla="*/ 6136101 w 9989534"/>
                <a:gd name="connsiteY8" fmla="*/ 251841 h 623900"/>
                <a:gd name="connsiteX9" fmla="*/ 6212395 w 9989534"/>
                <a:gd name="connsiteY9" fmla="*/ 260985 h 623900"/>
                <a:gd name="connsiteX10" fmla="*/ 6236303 w 9989534"/>
                <a:gd name="connsiteY10" fmla="*/ 253556 h 623900"/>
                <a:gd name="connsiteX11" fmla="*/ 6253353 w 9989534"/>
                <a:gd name="connsiteY11" fmla="*/ 249555 h 623900"/>
                <a:gd name="connsiteX12" fmla="*/ 6282976 w 9989534"/>
                <a:gd name="connsiteY12" fmla="*/ 252984 h 623900"/>
                <a:gd name="connsiteX13" fmla="*/ 6302311 w 9989534"/>
                <a:gd name="connsiteY13" fmla="*/ 255270 h 623900"/>
                <a:gd name="connsiteX14" fmla="*/ 6322790 w 9989534"/>
                <a:gd name="connsiteY14" fmla="*/ 254699 h 623900"/>
                <a:gd name="connsiteX15" fmla="*/ 6340411 w 9989534"/>
                <a:gd name="connsiteY15" fmla="*/ 223361 h 623900"/>
                <a:gd name="connsiteX16" fmla="*/ 6355176 w 9989534"/>
                <a:gd name="connsiteY16" fmla="*/ 231934 h 623900"/>
                <a:gd name="connsiteX17" fmla="*/ 6365462 w 9989534"/>
                <a:gd name="connsiteY17" fmla="*/ 231934 h 623900"/>
                <a:gd name="connsiteX18" fmla="*/ 6433852 w 9989534"/>
                <a:gd name="connsiteY18" fmla="*/ 246698 h 623900"/>
                <a:gd name="connsiteX19" fmla="*/ 6446425 w 9989534"/>
                <a:gd name="connsiteY19" fmla="*/ 263176 h 623900"/>
                <a:gd name="connsiteX20" fmla="*/ 6460141 w 9989534"/>
                <a:gd name="connsiteY20" fmla="*/ 251746 h 623900"/>
                <a:gd name="connsiteX21" fmla="*/ 6476048 w 9989534"/>
                <a:gd name="connsiteY21" fmla="*/ 248888 h 623900"/>
                <a:gd name="connsiteX22" fmla="*/ 6503385 w 9989534"/>
                <a:gd name="connsiteY22" fmla="*/ 250603 h 623900"/>
                <a:gd name="connsiteX23" fmla="*/ 6566630 w 9989534"/>
                <a:gd name="connsiteY23" fmla="*/ 246031 h 623900"/>
                <a:gd name="connsiteX24" fmla="*/ 6566630 w 9989534"/>
                <a:gd name="connsiteY24" fmla="*/ 246031 h 623900"/>
                <a:gd name="connsiteX25" fmla="*/ 6591110 w 9989534"/>
                <a:gd name="connsiteY25" fmla="*/ 238601 h 623900"/>
                <a:gd name="connsiteX26" fmla="*/ 6604826 w 9989534"/>
                <a:gd name="connsiteY26" fmla="*/ 239173 h 623900"/>
                <a:gd name="connsiteX27" fmla="*/ 6626448 w 9989534"/>
                <a:gd name="connsiteY27" fmla="*/ 243173 h 623900"/>
                <a:gd name="connsiteX28" fmla="*/ 6650927 w 9989534"/>
                <a:gd name="connsiteY28" fmla="*/ 229457 h 623900"/>
                <a:gd name="connsiteX29" fmla="*/ 6647498 w 9989534"/>
                <a:gd name="connsiteY29" fmla="*/ 238601 h 623900"/>
                <a:gd name="connsiteX30" fmla="*/ 6649784 w 9989534"/>
                <a:gd name="connsiteY30" fmla="*/ 238601 h 623900"/>
                <a:gd name="connsiteX31" fmla="*/ 6650355 w 9989534"/>
                <a:gd name="connsiteY31" fmla="*/ 229457 h 623900"/>
                <a:gd name="connsiteX32" fmla="*/ 6660643 w 9989534"/>
                <a:gd name="connsiteY32" fmla="*/ 214694 h 623900"/>
                <a:gd name="connsiteX33" fmla="*/ 6657213 w 9989534"/>
                <a:gd name="connsiteY33" fmla="*/ 203835 h 623900"/>
                <a:gd name="connsiteX34" fmla="*/ 6644069 w 9989534"/>
                <a:gd name="connsiteY34" fmla="*/ 188500 h 623900"/>
                <a:gd name="connsiteX35" fmla="*/ 6635496 w 9989534"/>
                <a:gd name="connsiteY35" fmla="*/ 174784 h 623900"/>
                <a:gd name="connsiteX36" fmla="*/ 6624066 w 9989534"/>
                <a:gd name="connsiteY36" fmla="*/ 185642 h 623900"/>
                <a:gd name="connsiteX37" fmla="*/ 6615494 w 9989534"/>
                <a:gd name="connsiteY37" fmla="*/ 199835 h 623900"/>
                <a:gd name="connsiteX38" fmla="*/ 6600730 w 9989534"/>
                <a:gd name="connsiteY38" fmla="*/ 190691 h 623900"/>
                <a:gd name="connsiteX39" fmla="*/ 6590443 w 9989534"/>
                <a:gd name="connsiteY39" fmla="*/ 167926 h 623900"/>
                <a:gd name="connsiteX40" fmla="*/ 6591014 w 9989534"/>
                <a:gd name="connsiteY40" fmla="*/ 158782 h 623900"/>
                <a:gd name="connsiteX41" fmla="*/ 6600158 w 9989534"/>
                <a:gd name="connsiteY41" fmla="*/ 163354 h 623900"/>
                <a:gd name="connsiteX42" fmla="*/ 6623495 w 9989534"/>
                <a:gd name="connsiteY42" fmla="*/ 165068 h 623900"/>
                <a:gd name="connsiteX43" fmla="*/ 6688455 w 9989534"/>
                <a:gd name="connsiteY43" fmla="*/ 154781 h 623900"/>
                <a:gd name="connsiteX44" fmla="*/ 6704933 w 9989534"/>
                <a:gd name="connsiteY44" fmla="*/ 147923 h 623900"/>
                <a:gd name="connsiteX45" fmla="*/ 6741414 w 9989534"/>
                <a:gd name="connsiteY45" fmla="*/ 134207 h 623900"/>
                <a:gd name="connsiteX46" fmla="*/ 6788086 w 9989534"/>
                <a:gd name="connsiteY46" fmla="*/ 132493 h 623900"/>
                <a:gd name="connsiteX47" fmla="*/ 6825710 w 9989534"/>
                <a:gd name="connsiteY47" fmla="*/ 143923 h 623900"/>
                <a:gd name="connsiteX48" fmla="*/ 6876955 w 9989534"/>
                <a:gd name="connsiteY48" fmla="*/ 134207 h 623900"/>
                <a:gd name="connsiteX49" fmla="*/ 6885528 w 9989534"/>
                <a:gd name="connsiteY49" fmla="*/ 129635 h 623900"/>
                <a:gd name="connsiteX50" fmla="*/ 6968681 w 9989534"/>
                <a:gd name="connsiteY50" fmla="*/ 122777 h 623900"/>
                <a:gd name="connsiteX51" fmla="*/ 6976682 w 9989534"/>
                <a:gd name="connsiteY51" fmla="*/ 126206 h 623900"/>
                <a:gd name="connsiteX52" fmla="*/ 7043357 w 9989534"/>
                <a:gd name="connsiteY52" fmla="*/ 144399 h 623900"/>
                <a:gd name="connsiteX53" fmla="*/ 7062692 w 9989534"/>
                <a:gd name="connsiteY53" fmla="*/ 135827 h 623900"/>
                <a:gd name="connsiteX54" fmla="*/ 7116223 w 9989534"/>
                <a:gd name="connsiteY54" fmla="*/ 116491 h 623900"/>
                <a:gd name="connsiteX55" fmla="*/ 7158419 w 9989534"/>
                <a:gd name="connsiteY55" fmla="*/ 124492 h 623900"/>
                <a:gd name="connsiteX56" fmla="*/ 7157847 w 9989534"/>
                <a:gd name="connsiteY56" fmla="*/ 123349 h 623900"/>
                <a:gd name="connsiteX57" fmla="*/ 7211949 w 9989534"/>
                <a:gd name="connsiteY57" fmla="*/ 135350 h 623900"/>
                <a:gd name="connsiteX58" fmla="*/ 7301389 w 9989534"/>
                <a:gd name="connsiteY58" fmla="*/ 130207 h 623900"/>
                <a:gd name="connsiteX59" fmla="*/ 7359492 w 9989534"/>
                <a:gd name="connsiteY59" fmla="*/ 111442 h 623900"/>
                <a:gd name="connsiteX60" fmla="*/ 7366349 w 9989534"/>
                <a:gd name="connsiteY60" fmla="*/ 112014 h 623900"/>
                <a:gd name="connsiteX61" fmla="*/ 7377780 w 9989534"/>
                <a:gd name="connsiteY61" fmla="*/ 116015 h 623900"/>
                <a:gd name="connsiteX62" fmla="*/ 7443883 w 9989534"/>
                <a:gd name="connsiteY62" fmla="*/ 110871 h 623900"/>
                <a:gd name="connsiteX63" fmla="*/ 7464361 w 9989534"/>
                <a:gd name="connsiteY63" fmla="*/ 114872 h 623900"/>
                <a:gd name="connsiteX64" fmla="*/ 7651719 w 9989534"/>
                <a:gd name="connsiteY64" fmla="*/ 109728 h 623900"/>
                <a:gd name="connsiteX65" fmla="*/ 7696105 w 9989534"/>
                <a:gd name="connsiteY65" fmla="*/ 111442 h 623900"/>
                <a:gd name="connsiteX66" fmla="*/ 7712011 w 9989534"/>
                <a:gd name="connsiteY66" fmla="*/ 111442 h 623900"/>
                <a:gd name="connsiteX67" fmla="*/ 7819644 w 9989534"/>
                <a:gd name="connsiteY67" fmla="*/ 114872 h 623900"/>
                <a:gd name="connsiteX68" fmla="*/ 7832789 w 9989534"/>
                <a:gd name="connsiteY68" fmla="*/ 114872 h 623900"/>
                <a:gd name="connsiteX69" fmla="*/ 7889177 w 9989534"/>
                <a:gd name="connsiteY69" fmla="*/ 104585 h 623900"/>
                <a:gd name="connsiteX70" fmla="*/ 7986046 w 9989534"/>
                <a:gd name="connsiteY70" fmla="*/ 101727 h 623900"/>
                <a:gd name="connsiteX71" fmla="*/ 8004239 w 9989534"/>
                <a:gd name="connsiteY71" fmla="*/ 100584 h 623900"/>
                <a:gd name="connsiteX72" fmla="*/ 8041862 w 9989534"/>
                <a:gd name="connsiteY72" fmla="*/ 100584 h 623900"/>
                <a:gd name="connsiteX73" fmla="*/ 8080058 w 9989534"/>
                <a:gd name="connsiteY73" fmla="*/ 92583 h 623900"/>
                <a:gd name="connsiteX74" fmla="*/ 8103965 w 9989534"/>
                <a:gd name="connsiteY74" fmla="*/ 84582 h 623900"/>
                <a:gd name="connsiteX75" fmla="*/ 8113110 w 9989534"/>
                <a:gd name="connsiteY75" fmla="*/ 85154 h 623900"/>
                <a:gd name="connsiteX76" fmla="*/ 8160925 w 9989534"/>
                <a:gd name="connsiteY76" fmla="*/ 94869 h 623900"/>
                <a:gd name="connsiteX77" fmla="*/ 8180261 w 9989534"/>
                <a:gd name="connsiteY77" fmla="*/ 104013 h 623900"/>
                <a:gd name="connsiteX78" fmla="*/ 8205312 w 9989534"/>
                <a:gd name="connsiteY78" fmla="*/ 104585 h 623900"/>
                <a:gd name="connsiteX79" fmla="*/ 8282750 w 9989534"/>
                <a:gd name="connsiteY79" fmla="*/ 69247 h 623900"/>
                <a:gd name="connsiteX80" fmla="*/ 8311801 w 9989534"/>
                <a:gd name="connsiteY80" fmla="*/ 76105 h 623900"/>
                <a:gd name="connsiteX81" fmla="*/ 8345995 w 9989534"/>
                <a:gd name="connsiteY81" fmla="*/ 85820 h 623900"/>
                <a:gd name="connsiteX82" fmla="*/ 8366474 w 9989534"/>
                <a:gd name="connsiteY82" fmla="*/ 89821 h 623900"/>
                <a:gd name="connsiteX83" fmla="*/ 8408670 w 9989534"/>
                <a:gd name="connsiteY83" fmla="*/ 101251 h 623900"/>
                <a:gd name="connsiteX84" fmla="*/ 8450294 w 9989534"/>
                <a:gd name="connsiteY84" fmla="*/ 98965 h 623900"/>
                <a:gd name="connsiteX85" fmla="*/ 8498110 w 9989534"/>
                <a:gd name="connsiteY85" fmla="*/ 76772 h 623900"/>
                <a:gd name="connsiteX86" fmla="*/ 8555641 w 9989534"/>
                <a:gd name="connsiteY86" fmla="*/ 26099 h 623900"/>
                <a:gd name="connsiteX87" fmla="*/ 8594979 w 9989534"/>
                <a:gd name="connsiteY87" fmla="*/ 18669 h 623900"/>
                <a:gd name="connsiteX88" fmla="*/ 8733377 w 9989534"/>
                <a:gd name="connsiteY88" fmla="*/ 88202 h 623900"/>
                <a:gd name="connsiteX89" fmla="*/ 8796624 w 9989534"/>
                <a:gd name="connsiteY89" fmla="*/ 89345 h 623900"/>
                <a:gd name="connsiteX90" fmla="*/ 8855297 w 9989534"/>
                <a:gd name="connsiteY90" fmla="*/ 74581 h 623900"/>
                <a:gd name="connsiteX91" fmla="*/ 8869585 w 9989534"/>
                <a:gd name="connsiteY91" fmla="*/ 69437 h 623900"/>
                <a:gd name="connsiteX92" fmla="*/ 8896350 w 9989534"/>
                <a:gd name="connsiteY92" fmla="*/ 72295 h 623900"/>
                <a:gd name="connsiteX93" fmla="*/ 8928830 w 9989534"/>
                <a:gd name="connsiteY93" fmla="*/ 72866 h 623900"/>
                <a:gd name="connsiteX94" fmla="*/ 8970455 w 9989534"/>
                <a:gd name="connsiteY94" fmla="*/ 81439 h 623900"/>
                <a:gd name="connsiteX95" fmla="*/ 8993791 w 9989534"/>
                <a:gd name="connsiteY95" fmla="*/ 92869 h 623900"/>
                <a:gd name="connsiteX96" fmla="*/ 9043892 w 9989534"/>
                <a:gd name="connsiteY96" fmla="*/ 83725 h 623900"/>
                <a:gd name="connsiteX97" fmla="*/ 9066086 w 9989534"/>
                <a:gd name="connsiteY97" fmla="*/ 82582 h 623900"/>
                <a:gd name="connsiteX98" fmla="*/ 9130475 w 9989534"/>
                <a:gd name="connsiteY98" fmla="*/ 100203 h 623900"/>
                <a:gd name="connsiteX99" fmla="*/ 9145238 w 9989534"/>
                <a:gd name="connsiteY99" fmla="*/ 105918 h 623900"/>
                <a:gd name="connsiteX100" fmla="*/ 9200483 w 9989534"/>
                <a:gd name="connsiteY100" fmla="*/ 119063 h 623900"/>
                <a:gd name="connsiteX101" fmla="*/ 9360503 w 9989534"/>
                <a:gd name="connsiteY101" fmla="*/ 111062 h 623900"/>
                <a:gd name="connsiteX102" fmla="*/ 9404890 w 9989534"/>
                <a:gd name="connsiteY102" fmla="*/ 115634 h 623900"/>
                <a:gd name="connsiteX103" fmla="*/ 9418606 w 9989534"/>
                <a:gd name="connsiteY103" fmla="*/ 126492 h 623900"/>
                <a:gd name="connsiteX104" fmla="*/ 9412891 w 9989534"/>
                <a:gd name="connsiteY104" fmla="*/ 131636 h 623900"/>
                <a:gd name="connsiteX105" fmla="*/ 9415176 w 9989534"/>
                <a:gd name="connsiteY105" fmla="*/ 133350 h 623900"/>
                <a:gd name="connsiteX106" fmla="*/ 9417463 w 9989534"/>
                <a:gd name="connsiteY106" fmla="*/ 125921 h 623900"/>
                <a:gd name="connsiteX107" fmla="*/ 9466421 w 9989534"/>
                <a:gd name="connsiteY107" fmla="*/ 117920 h 623900"/>
                <a:gd name="connsiteX108" fmla="*/ 9515951 w 9989534"/>
                <a:gd name="connsiteY108" fmla="*/ 115634 h 623900"/>
                <a:gd name="connsiteX109" fmla="*/ 9539288 w 9989534"/>
                <a:gd name="connsiteY109" fmla="*/ 119634 h 623900"/>
                <a:gd name="connsiteX110" fmla="*/ 9595104 w 9989534"/>
                <a:gd name="connsiteY110" fmla="*/ 118491 h 623900"/>
                <a:gd name="connsiteX111" fmla="*/ 9592818 w 9989534"/>
                <a:gd name="connsiteY111" fmla="*/ 132207 h 623900"/>
                <a:gd name="connsiteX112" fmla="*/ 9602534 w 9989534"/>
                <a:gd name="connsiteY112" fmla="*/ 144780 h 623900"/>
                <a:gd name="connsiteX113" fmla="*/ 9637871 w 9989534"/>
                <a:gd name="connsiteY113" fmla="*/ 145352 h 623900"/>
                <a:gd name="connsiteX114" fmla="*/ 9644729 w 9989534"/>
                <a:gd name="connsiteY114" fmla="*/ 139637 h 623900"/>
                <a:gd name="connsiteX115" fmla="*/ 9671495 w 9989534"/>
                <a:gd name="connsiteY115" fmla="*/ 128207 h 623900"/>
                <a:gd name="connsiteX116" fmla="*/ 9717595 w 9989534"/>
                <a:gd name="connsiteY116" fmla="*/ 127064 h 623900"/>
                <a:gd name="connsiteX117" fmla="*/ 9735788 w 9989534"/>
                <a:gd name="connsiteY117" fmla="*/ 145828 h 623900"/>
                <a:gd name="connsiteX118" fmla="*/ 9736360 w 9989534"/>
                <a:gd name="connsiteY118" fmla="*/ 145256 h 623900"/>
                <a:gd name="connsiteX119" fmla="*/ 9734645 w 9989534"/>
                <a:gd name="connsiteY119" fmla="*/ 151543 h 623900"/>
                <a:gd name="connsiteX120" fmla="*/ 9739217 w 9989534"/>
                <a:gd name="connsiteY120" fmla="*/ 177737 h 623900"/>
                <a:gd name="connsiteX121" fmla="*/ 9765411 w 9989534"/>
                <a:gd name="connsiteY121" fmla="*/ 176594 h 623900"/>
                <a:gd name="connsiteX122" fmla="*/ 9770555 w 9989534"/>
                <a:gd name="connsiteY122" fmla="*/ 178308 h 623900"/>
                <a:gd name="connsiteX123" fmla="*/ 9769983 w 9989534"/>
                <a:gd name="connsiteY123" fmla="*/ 186881 h 623900"/>
                <a:gd name="connsiteX124" fmla="*/ 9736931 w 9989534"/>
                <a:gd name="connsiteY124" fmla="*/ 220504 h 623900"/>
                <a:gd name="connsiteX125" fmla="*/ 9754552 w 9989534"/>
                <a:gd name="connsiteY125" fmla="*/ 235268 h 623900"/>
                <a:gd name="connsiteX126" fmla="*/ 9755695 w 9989534"/>
                <a:gd name="connsiteY126" fmla="*/ 239840 h 623900"/>
                <a:gd name="connsiteX127" fmla="*/ 9760839 w 9989534"/>
                <a:gd name="connsiteY127" fmla="*/ 239268 h 623900"/>
                <a:gd name="connsiteX128" fmla="*/ 9810941 w 9989534"/>
                <a:gd name="connsiteY128" fmla="*/ 232982 h 623900"/>
                <a:gd name="connsiteX129" fmla="*/ 9776746 w 9989534"/>
                <a:gd name="connsiteY129" fmla="*/ 248888 h 623900"/>
                <a:gd name="connsiteX130" fmla="*/ 9787604 w 9989534"/>
                <a:gd name="connsiteY130" fmla="*/ 285369 h 623900"/>
                <a:gd name="connsiteX131" fmla="*/ 9816655 w 9989534"/>
                <a:gd name="connsiteY131" fmla="*/ 284798 h 623900"/>
                <a:gd name="connsiteX132" fmla="*/ 9853136 w 9989534"/>
                <a:gd name="connsiteY132" fmla="*/ 289370 h 623900"/>
                <a:gd name="connsiteX133" fmla="*/ 9853708 w 9989534"/>
                <a:gd name="connsiteY133" fmla="*/ 294513 h 623900"/>
                <a:gd name="connsiteX134" fmla="*/ 9872472 w 9989534"/>
                <a:gd name="connsiteY134" fmla="*/ 333280 h 623900"/>
                <a:gd name="connsiteX135" fmla="*/ 9847421 w 9989534"/>
                <a:gd name="connsiteY135" fmla="*/ 355473 h 623900"/>
                <a:gd name="connsiteX136" fmla="*/ 9840563 w 9989534"/>
                <a:gd name="connsiteY136" fmla="*/ 355473 h 623900"/>
                <a:gd name="connsiteX137" fmla="*/ 9820084 w 9989534"/>
                <a:gd name="connsiteY137" fmla="*/ 339566 h 623900"/>
                <a:gd name="connsiteX138" fmla="*/ 9783604 w 9989534"/>
                <a:gd name="connsiteY138" fmla="*/ 309372 h 623900"/>
                <a:gd name="connsiteX139" fmla="*/ 9799510 w 9989534"/>
                <a:gd name="connsiteY139" fmla="*/ 395954 h 623900"/>
                <a:gd name="connsiteX140" fmla="*/ 9735693 w 9989534"/>
                <a:gd name="connsiteY140" fmla="*/ 393668 h 623900"/>
                <a:gd name="connsiteX141" fmla="*/ 9735693 w 9989534"/>
                <a:gd name="connsiteY141" fmla="*/ 391954 h 623900"/>
                <a:gd name="connsiteX142" fmla="*/ 9736836 w 9989534"/>
                <a:gd name="connsiteY142" fmla="*/ 392525 h 623900"/>
                <a:gd name="connsiteX143" fmla="*/ 9685591 w 9989534"/>
                <a:gd name="connsiteY143" fmla="*/ 412433 h 623900"/>
                <a:gd name="connsiteX144" fmla="*/ 9661684 w 9989534"/>
                <a:gd name="connsiteY144" fmla="*/ 415862 h 623900"/>
                <a:gd name="connsiteX145" fmla="*/ 9603010 w 9989534"/>
                <a:gd name="connsiteY145" fmla="*/ 421005 h 623900"/>
                <a:gd name="connsiteX146" fmla="*/ 9600152 w 9989534"/>
                <a:gd name="connsiteY146" fmla="*/ 419862 h 623900"/>
                <a:gd name="connsiteX147" fmla="*/ 9500997 w 9989534"/>
                <a:gd name="connsiteY147" fmla="*/ 438055 h 623900"/>
                <a:gd name="connsiteX148" fmla="*/ 9596151 w 9989534"/>
                <a:gd name="connsiteY148" fmla="*/ 459105 h 623900"/>
                <a:gd name="connsiteX149" fmla="*/ 9677591 w 9989534"/>
                <a:gd name="connsiteY149" fmla="*/ 463677 h 623900"/>
                <a:gd name="connsiteX150" fmla="*/ 9741408 w 9989534"/>
                <a:gd name="connsiteY150" fmla="*/ 464249 h 623900"/>
                <a:gd name="connsiteX151" fmla="*/ 9729978 w 9989534"/>
                <a:gd name="connsiteY151" fmla="*/ 489299 h 623900"/>
                <a:gd name="connsiteX152" fmla="*/ 9716834 w 9989534"/>
                <a:gd name="connsiteY152" fmla="*/ 493871 h 623900"/>
                <a:gd name="connsiteX153" fmla="*/ 9665589 w 9989534"/>
                <a:gd name="connsiteY153" fmla="*/ 495586 h 623900"/>
                <a:gd name="connsiteX154" fmla="*/ 9653016 w 9989534"/>
                <a:gd name="connsiteY154" fmla="*/ 502444 h 623900"/>
                <a:gd name="connsiteX155" fmla="*/ 9663303 w 9989534"/>
                <a:gd name="connsiteY155" fmla="*/ 515588 h 623900"/>
                <a:gd name="connsiteX156" fmla="*/ 9688925 w 9989534"/>
                <a:gd name="connsiteY156" fmla="*/ 527590 h 623900"/>
                <a:gd name="connsiteX157" fmla="*/ 9620536 w 9989534"/>
                <a:gd name="connsiteY157" fmla="*/ 531590 h 623900"/>
                <a:gd name="connsiteX158" fmla="*/ 9617678 w 9989534"/>
                <a:gd name="connsiteY158" fmla="*/ 531019 h 623900"/>
                <a:gd name="connsiteX159" fmla="*/ 9552146 w 9989534"/>
                <a:gd name="connsiteY159" fmla="*/ 527018 h 623900"/>
                <a:gd name="connsiteX160" fmla="*/ 9515094 w 9989534"/>
                <a:gd name="connsiteY160" fmla="*/ 521303 h 623900"/>
                <a:gd name="connsiteX161" fmla="*/ 9504807 w 9989534"/>
                <a:gd name="connsiteY161" fmla="*/ 519589 h 623900"/>
                <a:gd name="connsiteX162" fmla="*/ 9456991 w 9989534"/>
                <a:gd name="connsiteY162" fmla="*/ 562261 h 623900"/>
                <a:gd name="connsiteX163" fmla="*/ 9453562 w 9989534"/>
                <a:gd name="connsiteY163" fmla="*/ 559975 h 623900"/>
                <a:gd name="connsiteX164" fmla="*/ 9449562 w 9989534"/>
                <a:gd name="connsiteY164" fmla="*/ 540639 h 623900"/>
                <a:gd name="connsiteX165" fmla="*/ 9432512 w 9989534"/>
                <a:gd name="connsiteY165" fmla="*/ 550926 h 623900"/>
                <a:gd name="connsiteX166" fmla="*/ 9408033 w 9989534"/>
                <a:gd name="connsiteY166" fmla="*/ 567404 h 623900"/>
                <a:gd name="connsiteX167" fmla="*/ 9376696 w 9989534"/>
                <a:gd name="connsiteY167" fmla="*/ 574834 h 623900"/>
                <a:gd name="connsiteX168" fmla="*/ 9357932 w 9989534"/>
                <a:gd name="connsiteY168" fmla="*/ 589598 h 623900"/>
                <a:gd name="connsiteX169" fmla="*/ 9348788 w 9989534"/>
                <a:gd name="connsiteY169" fmla="*/ 593027 h 623900"/>
                <a:gd name="connsiteX170" fmla="*/ 9313450 w 9989534"/>
                <a:gd name="connsiteY170" fmla="*/ 579882 h 623900"/>
                <a:gd name="connsiteX171" fmla="*/ 9317450 w 9989534"/>
                <a:gd name="connsiteY171" fmla="*/ 558260 h 623900"/>
                <a:gd name="connsiteX172" fmla="*/ 9294686 w 9989534"/>
                <a:gd name="connsiteY172" fmla="*/ 571976 h 623900"/>
                <a:gd name="connsiteX173" fmla="*/ 9266777 w 9989534"/>
                <a:gd name="connsiteY173" fmla="*/ 589026 h 623900"/>
                <a:gd name="connsiteX174" fmla="*/ 9222391 w 9989534"/>
                <a:gd name="connsiteY174" fmla="*/ 590741 h 623900"/>
                <a:gd name="connsiteX175" fmla="*/ 9274778 w 9989534"/>
                <a:gd name="connsiteY175" fmla="*/ 573119 h 623900"/>
                <a:gd name="connsiteX176" fmla="*/ 9234868 w 9989534"/>
                <a:gd name="connsiteY176" fmla="*/ 559403 h 623900"/>
                <a:gd name="connsiteX177" fmla="*/ 9212104 w 9989534"/>
                <a:gd name="connsiteY177" fmla="*/ 567976 h 623900"/>
                <a:gd name="connsiteX178" fmla="*/ 9195625 w 9989534"/>
                <a:gd name="connsiteY178" fmla="*/ 555403 h 623900"/>
                <a:gd name="connsiteX179" fmla="*/ 9185339 w 9989534"/>
                <a:gd name="connsiteY179" fmla="*/ 547402 h 623900"/>
                <a:gd name="connsiteX180" fmla="*/ 9151144 w 9989534"/>
                <a:gd name="connsiteY180" fmla="*/ 553688 h 623900"/>
                <a:gd name="connsiteX181" fmla="*/ 9146572 w 9989534"/>
                <a:gd name="connsiteY181" fmla="*/ 561118 h 623900"/>
                <a:gd name="connsiteX182" fmla="*/ 9151715 w 9989534"/>
                <a:gd name="connsiteY182" fmla="*/ 563975 h 623900"/>
                <a:gd name="connsiteX183" fmla="*/ 9158001 w 9989534"/>
                <a:gd name="connsiteY183" fmla="*/ 563404 h 623900"/>
                <a:gd name="connsiteX184" fmla="*/ 9167146 w 9989534"/>
                <a:gd name="connsiteY184" fmla="*/ 568547 h 623900"/>
                <a:gd name="connsiteX185" fmla="*/ 9156859 w 9989534"/>
                <a:gd name="connsiteY185" fmla="*/ 575405 h 623900"/>
                <a:gd name="connsiteX186" fmla="*/ 9144858 w 9989534"/>
                <a:gd name="connsiteY186" fmla="*/ 573691 h 623900"/>
                <a:gd name="connsiteX187" fmla="*/ 9104376 w 9989534"/>
                <a:gd name="connsiteY187" fmla="*/ 570262 h 623900"/>
                <a:gd name="connsiteX188" fmla="*/ 9080468 w 9989534"/>
                <a:gd name="connsiteY188" fmla="*/ 559975 h 623900"/>
                <a:gd name="connsiteX189" fmla="*/ 9050274 w 9989534"/>
                <a:gd name="connsiteY189" fmla="*/ 567404 h 623900"/>
                <a:gd name="connsiteX190" fmla="*/ 8982456 w 9989534"/>
                <a:gd name="connsiteY190" fmla="*/ 569690 h 623900"/>
                <a:gd name="connsiteX191" fmla="*/ 8968168 w 9989534"/>
                <a:gd name="connsiteY191" fmla="*/ 586740 h 623900"/>
                <a:gd name="connsiteX192" fmla="*/ 8952833 w 9989534"/>
                <a:gd name="connsiteY192" fmla="*/ 600456 h 623900"/>
                <a:gd name="connsiteX193" fmla="*/ 8808720 w 9989534"/>
                <a:gd name="connsiteY193" fmla="*/ 598742 h 623900"/>
                <a:gd name="connsiteX194" fmla="*/ 8646414 w 9989534"/>
                <a:gd name="connsiteY194" fmla="*/ 590741 h 623900"/>
                <a:gd name="connsiteX195" fmla="*/ 8597455 w 9989534"/>
                <a:gd name="connsiteY195" fmla="*/ 577025 h 623900"/>
                <a:gd name="connsiteX196" fmla="*/ 8563833 w 9989534"/>
                <a:gd name="connsiteY196" fmla="*/ 569024 h 623900"/>
                <a:gd name="connsiteX197" fmla="*/ 8530780 w 9989534"/>
                <a:gd name="connsiteY197" fmla="*/ 559880 h 623900"/>
                <a:gd name="connsiteX198" fmla="*/ 8523923 w 9989534"/>
                <a:gd name="connsiteY198" fmla="*/ 557022 h 623900"/>
                <a:gd name="connsiteX199" fmla="*/ 8484584 w 9989534"/>
                <a:gd name="connsiteY199" fmla="*/ 563880 h 623900"/>
                <a:gd name="connsiteX200" fmla="*/ 8463534 w 9989534"/>
                <a:gd name="connsiteY200" fmla="*/ 575310 h 623900"/>
                <a:gd name="connsiteX201" fmla="*/ 8444199 w 9989534"/>
                <a:gd name="connsiteY201" fmla="*/ 585597 h 623900"/>
                <a:gd name="connsiteX202" fmla="*/ 8453914 w 9989534"/>
                <a:gd name="connsiteY202" fmla="*/ 566261 h 623900"/>
                <a:gd name="connsiteX203" fmla="*/ 8443626 w 9989534"/>
                <a:gd name="connsiteY203" fmla="*/ 552545 h 623900"/>
                <a:gd name="connsiteX204" fmla="*/ 8402002 w 9989534"/>
                <a:gd name="connsiteY204" fmla="*/ 555403 h 623900"/>
                <a:gd name="connsiteX205" fmla="*/ 8277797 w 9989534"/>
                <a:gd name="connsiteY205" fmla="*/ 560546 h 623900"/>
                <a:gd name="connsiteX206" fmla="*/ 8195215 w 9989534"/>
                <a:gd name="connsiteY206" fmla="*/ 567404 h 623900"/>
                <a:gd name="connsiteX207" fmla="*/ 8074438 w 9989534"/>
                <a:gd name="connsiteY207" fmla="*/ 566833 h 623900"/>
                <a:gd name="connsiteX208" fmla="*/ 8030051 w 9989534"/>
                <a:gd name="connsiteY208" fmla="*/ 568547 h 623900"/>
                <a:gd name="connsiteX209" fmla="*/ 8002715 w 9989534"/>
                <a:gd name="connsiteY209" fmla="*/ 568547 h 623900"/>
                <a:gd name="connsiteX210" fmla="*/ 7993570 w 9989534"/>
                <a:gd name="connsiteY210" fmla="*/ 569690 h 623900"/>
                <a:gd name="connsiteX211" fmla="*/ 7946327 w 9989534"/>
                <a:gd name="connsiteY211" fmla="*/ 589026 h 623900"/>
                <a:gd name="connsiteX212" fmla="*/ 7900226 w 9989534"/>
                <a:gd name="connsiteY212" fmla="*/ 581597 h 623900"/>
                <a:gd name="connsiteX213" fmla="*/ 7888795 w 9989534"/>
                <a:gd name="connsiteY213" fmla="*/ 584454 h 623900"/>
                <a:gd name="connsiteX214" fmla="*/ 7873460 w 9989534"/>
                <a:gd name="connsiteY214" fmla="*/ 594170 h 623900"/>
                <a:gd name="connsiteX215" fmla="*/ 7810214 w 9989534"/>
                <a:gd name="connsiteY215" fmla="*/ 592455 h 623900"/>
                <a:gd name="connsiteX216" fmla="*/ 7803356 w 9989534"/>
                <a:gd name="connsiteY216" fmla="*/ 587312 h 623900"/>
                <a:gd name="connsiteX217" fmla="*/ 7778306 w 9989534"/>
                <a:gd name="connsiteY217" fmla="*/ 585597 h 623900"/>
                <a:gd name="connsiteX218" fmla="*/ 7762399 w 9989534"/>
                <a:gd name="connsiteY218" fmla="*/ 597027 h 623900"/>
                <a:gd name="connsiteX219" fmla="*/ 7727633 w 9989534"/>
                <a:gd name="connsiteY219" fmla="*/ 597599 h 623900"/>
                <a:gd name="connsiteX220" fmla="*/ 7564184 w 9989534"/>
                <a:gd name="connsiteY220" fmla="*/ 588455 h 623900"/>
                <a:gd name="connsiteX221" fmla="*/ 7526560 w 9989534"/>
                <a:gd name="connsiteY221" fmla="*/ 590741 h 623900"/>
                <a:gd name="connsiteX222" fmla="*/ 7443978 w 9989534"/>
                <a:gd name="connsiteY222" fmla="*/ 582168 h 623900"/>
                <a:gd name="connsiteX223" fmla="*/ 7418928 w 9989534"/>
                <a:gd name="connsiteY223" fmla="*/ 586169 h 623900"/>
                <a:gd name="connsiteX224" fmla="*/ 7398449 w 9989534"/>
                <a:gd name="connsiteY224" fmla="*/ 587883 h 623900"/>
                <a:gd name="connsiteX225" fmla="*/ 7398449 w 9989534"/>
                <a:gd name="connsiteY225" fmla="*/ 582168 h 623900"/>
                <a:gd name="connsiteX226" fmla="*/ 7417213 w 9989534"/>
                <a:gd name="connsiteY226" fmla="*/ 569024 h 623900"/>
                <a:gd name="connsiteX227" fmla="*/ 7390448 w 9989534"/>
                <a:gd name="connsiteY227" fmla="*/ 559308 h 623900"/>
                <a:gd name="connsiteX228" fmla="*/ 7349395 w 9989534"/>
                <a:gd name="connsiteY228" fmla="*/ 559880 h 623900"/>
                <a:gd name="connsiteX229" fmla="*/ 7336822 w 9989534"/>
                <a:gd name="connsiteY229" fmla="*/ 539972 h 623900"/>
                <a:gd name="connsiteX230" fmla="*/ 7286721 w 9989534"/>
                <a:gd name="connsiteY230" fmla="*/ 558737 h 623900"/>
                <a:gd name="connsiteX231" fmla="*/ 7146608 w 9989534"/>
                <a:gd name="connsiteY231" fmla="*/ 551307 h 623900"/>
                <a:gd name="connsiteX232" fmla="*/ 7189280 w 9989534"/>
                <a:gd name="connsiteY232" fmla="*/ 519398 h 623900"/>
                <a:gd name="connsiteX233" fmla="*/ 7220617 w 9989534"/>
                <a:gd name="connsiteY233" fmla="*/ 515398 h 623900"/>
                <a:gd name="connsiteX234" fmla="*/ 7222331 w 9989534"/>
                <a:gd name="connsiteY234" fmla="*/ 502253 h 623900"/>
                <a:gd name="connsiteX235" fmla="*/ 7220617 w 9989534"/>
                <a:gd name="connsiteY235" fmla="*/ 486347 h 623900"/>
                <a:gd name="connsiteX236" fmla="*/ 7240524 w 9989534"/>
                <a:gd name="connsiteY236" fmla="*/ 464725 h 623900"/>
                <a:gd name="connsiteX237" fmla="*/ 7123748 w 9989534"/>
                <a:gd name="connsiteY237" fmla="*/ 467011 h 623900"/>
                <a:gd name="connsiteX238" fmla="*/ 7095839 w 9989534"/>
                <a:gd name="connsiteY238" fmla="*/ 479012 h 623900"/>
                <a:gd name="connsiteX239" fmla="*/ 7111746 w 9989534"/>
                <a:gd name="connsiteY239" fmla="*/ 484156 h 623900"/>
                <a:gd name="connsiteX240" fmla="*/ 7132225 w 9989534"/>
                <a:gd name="connsiteY240" fmla="*/ 489299 h 623900"/>
                <a:gd name="connsiteX241" fmla="*/ 7114604 w 9989534"/>
                <a:gd name="connsiteY241" fmla="*/ 499015 h 623900"/>
                <a:gd name="connsiteX242" fmla="*/ 7096411 w 9989534"/>
                <a:gd name="connsiteY242" fmla="*/ 500158 h 623900"/>
                <a:gd name="connsiteX243" fmla="*/ 7046310 w 9989534"/>
                <a:gd name="connsiteY243" fmla="*/ 503015 h 623900"/>
                <a:gd name="connsiteX244" fmla="*/ 7010400 w 9989534"/>
                <a:gd name="connsiteY244" fmla="*/ 487680 h 623900"/>
                <a:gd name="connsiteX245" fmla="*/ 7030308 w 9989534"/>
                <a:gd name="connsiteY245" fmla="*/ 488823 h 623900"/>
                <a:gd name="connsiteX246" fmla="*/ 7035451 w 9989534"/>
                <a:gd name="connsiteY246" fmla="*/ 468344 h 623900"/>
                <a:gd name="connsiteX247" fmla="*/ 7040594 w 9989534"/>
                <a:gd name="connsiteY247" fmla="*/ 471773 h 623900"/>
                <a:gd name="connsiteX248" fmla="*/ 7049739 w 9989534"/>
                <a:gd name="connsiteY248" fmla="*/ 469487 h 623900"/>
                <a:gd name="connsiteX249" fmla="*/ 7044595 w 9989534"/>
                <a:gd name="connsiteY249" fmla="*/ 468916 h 623900"/>
                <a:gd name="connsiteX250" fmla="*/ 7036023 w 9989534"/>
                <a:gd name="connsiteY250" fmla="*/ 468344 h 623900"/>
                <a:gd name="connsiteX251" fmla="*/ 7027450 w 9989534"/>
                <a:gd name="connsiteY251" fmla="*/ 471202 h 623900"/>
                <a:gd name="connsiteX252" fmla="*/ 6985826 w 9989534"/>
                <a:gd name="connsiteY252" fmla="*/ 484346 h 623900"/>
                <a:gd name="connsiteX253" fmla="*/ 6944773 w 9989534"/>
                <a:gd name="connsiteY253" fmla="*/ 503111 h 623900"/>
                <a:gd name="connsiteX254" fmla="*/ 6896386 w 9989534"/>
                <a:gd name="connsiteY254" fmla="*/ 496824 h 623900"/>
                <a:gd name="connsiteX255" fmla="*/ 6873050 w 9989534"/>
                <a:gd name="connsiteY255" fmla="*/ 502539 h 623900"/>
                <a:gd name="connsiteX256" fmla="*/ 6749415 w 9989534"/>
                <a:gd name="connsiteY256" fmla="*/ 505968 h 623900"/>
                <a:gd name="connsiteX257" fmla="*/ 6679311 w 9989534"/>
                <a:gd name="connsiteY257" fmla="*/ 510540 h 623900"/>
                <a:gd name="connsiteX258" fmla="*/ 6639973 w 9989534"/>
                <a:gd name="connsiteY258" fmla="*/ 503682 h 623900"/>
                <a:gd name="connsiteX259" fmla="*/ 6640544 w 9989534"/>
                <a:gd name="connsiteY259" fmla="*/ 499682 h 623900"/>
                <a:gd name="connsiteX260" fmla="*/ 6641116 w 9989534"/>
                <a:gd name="connsiteY260" fmla="*/ 490538 h 623900"/>
                <a:gd name="connsiteX261" fmla="*/ 6631401 w 9989534"/>
                <a:gd name="connsiteY261" fmla="*/ 491681 h 623900"/>
                <a:gd name="connsiteX262" fmla="*/ 6610922 w 9989534"/>
                <a:gd name="connsiteY262" fmla="*/ 495681 h 623900"/>
                <a:gd name="connsiteX263" fmla="*/ 6596634 w 9989534"/>
                <a:gd name="connsiteY263" fmla="*/ 497396 h 623900"/>
                <a:gd name="connsiteX264" fmla="*/ 6589777 w 9989534"/>
                <a:gd name="connsiteY264" fmla="*/ 505397 h 623900"/>
                <a:gd name="connsiteX265" fmla="*/ 6551581 w 9989534"/>
                <a:gd name="connsiteY265" fmla="*/ 507683 h 623900"/>
                <a:gd name="connsiteX266" fmla="*/ 6487764 w 9989534"/>
                <a:gd name="connsiteY266" fmla="*/ 509969 h 623900"/>
                <a:gd name="connsiteX267" fmla="*/ 6427946 w 9989534"/>
                <a:gd name="connsiteY267" fmla="*/ 509397 h 623900"/>
                <a:gd name="connsiteX268" fmla="*/ 6412611 w 9989534"/>
                <a:gd name="connsiteY268" fmla="*/ 499110 h 623900"/>
                <a:gd name="connsiteX269" fmla="*/ 6394419 w 9989534"/>
                <a:gd name="connsiteY269" fmla="*/ 499110 h 623900"/>
                <a:gd name="connsiteX270" fmla="*/ 6361938 w 9989534"/>
                <a:gd name="connsiteY270" fmla="*/ 510540 h 623900"/>
                <a:gd name="connsiteX271" fmla="*/ 6356795 w 9989534"/>
                <a:gd name="connsiteY271" fmla="*/ 505397 h 623900"/>
                <a:gd name="connsiteX272" fmla="*/ 6359081 w 9989534"/>
                <a:gd name="connsiteY272" fmla="*/ 499110 h 623900"/>
                <a:gd name="connsiteX273" fmla="*/ 6439948 w 9989534"/>
                <a:gd name="connsiteY273" fmla="*/ 487680 h 623900"/>
                <a:gd name="connsiteX274" fmla="*/ 6448521 w 9989534"/>
                <a:gd name="connsiteY274" fmla="*/ 492824 h 623900"/>
                <a:gd name="connsiteX275" fmla="*/ 6461665 w 9989534"/>
                <a:gd name="connsiteY275" fmla="*/ 499682 h 623900"/>
                <a:gd name="connsiteX276" fmla="*/ 6551677 w 9989534"/>
                <a:gd name="connsiteY276" fmla="*/ 485965 h 623900"/>
                <a:gd name="connsiteX277" fmla="*/ 6563106 w 9989534"/>
                <a:gd name="connsiteY277" fmla="*/ 484251 h 623900"/>
                <a:gd name="connsiteX278" fmla="*/ 6595587 w 9989534"/>
                <a:gd name="connsiteY278" fmla="*/ 472250 h 623900"/>
                <a:gd name="connsiteX279" fmla="*/ 6607588 w 9989534"/>
                <a:gd name="connsiteY279" fmla="*/ 472250 h 623900"/>
                <a:gd name="connsiteX280" fmla="*/ 6621304 w 9989534"/>
                <a:gd name="connsiteY280" fmla="*/ 461963 h 623900"/>
                <a:gd name="connsiteX281" fmla="*/ 6605969 w 9989534"/>
                <a:gd name="connsiteY281" fmla="*/ 453390 h 623900"/>
                <a:gd name="connsiteX282" fmla="*/ 6520530 w 9989534"/>
                <a:gd name="connsiteY282" fmla="*/ 454533 h 623900"/>
                <a:gd name="connsiteX283" fmla="*/ 6485763 w 9989534"/>
                <a:gd name="connsiteY283" fmla="*/ 472154 h 623900"/>
                <a:gd name="connsiteX284" fmla="*/ 6456140 w 9989534"/>
                <a:gd name="connsiteY284" fmla="*/ 454533 h 623900"/>
                <a:gd name="connsiteX285" fmla="*/ 6322314 w 9989534"/>
                <a:gd name="connsiteY285" fmla="*/ 451676 h 623900"/>
                <a:gd name="connsiteX286" fmla="*/ 6243162 w 9989534"/>
                <a:gd name="connsiteY286" fmla="*/ 455105 h 623900"/>
                <a:gd name="connsiteX287" fmla="*/ 6230017 w 9989534"/>
                <a:gd name="connsiteY287" fmla="*/ 468821 h 623900"/>
                <a:gd name="connsiteX288" fmla="*/ 6227160 w 9989534"/>
                <a:gd name="connsiteY288" fmla="*/ 487013 h 623900"/>
                <a:gd name="connsiteX289" fmla="*/ 6297835 w 9989534"/>
                <a:gd name="connsiteY289" fmla="*/ 507492 h 623900"/>
                <a:gd name="connsiteX290" fmla="*/ 6279643 w 9989534"/>
                <a:gd name="connsiteY290" fmla="*/ 510921 h 623900"/>
                <a:gd name="connsiteX291" fmla="*/ 6228969 w 9989534"/>
                <a:gd name="connsiteY291" fmla="*/ 515493 h 623900"/>
                <a:gd name="connsiteX292" fmla="*/ 6213062 w 9989534"/>
                <a:gd name="connsiteY292" fmla="*/ 516064 h 623900"/>
                <a:gd name="connsiteX293" fmla="*/ 6202776 w 9989534"/>
                <a:gd name="connsiteY293" fmla="*/ 497300 h 623900"/>
                <a:gd name="connsiteX294" fmla="*/ 6214777 w 9989534"/>
                <a:gd name="connsiteY294" fmla="*/ 477393 h 623900"/>
                <a:gd name="connsiteX295" fmla="*/ 6158389 w 9989534"/>
                <a:gd name="connsiteY295" fmla="*/ 481965 h 623900"/>
                <a:gd name="connsiteX296" fmla="*/ 6099715 w 9989534"/>
                <a:gd name="connsiteY296" fmla="*/ 476250 h 623900"/>
                <a:gd name="connsiteX297" fmla="*/ 6169248 w 9989534"/>
                <a:gd name="connsiteY297" fmla="*/ 459200 h 623900"/>
                <a:gd name="connsiteX298" fmla="*/ 6047328 w 9989534"/>
                <a:gd name="connsiteY298" fmla="*/ 455771 h 623900"/>
                <a:gd name="connsiteX299" fmla="*/ 5836539 w 9989534"/>
                <a:gd name="connsiteY299" fmla="*/ 456914 h 623900"/>
                <a:gd name="connsiteX300" fmla="*/ 5749957 w 9989534"/>
                <a:gd name="connsiteY300" fmla="*/ 459772 h 623900"/>
                <a:gd name="connsiteX301" fmla="*/ 5736812 w 9989534"/>
                <a:gd name="connsiteY301" fmla="*/ 466058 h 623900"/>
                <a:gd name="connsiteX302" fmla="*/ 5722049 w 9989534"/>
                <a:gd name="connsiteY302" fmla="*/ 466058 h 623900"/>
                <a:gd name="connsiteX303" fmla="*/ 5689569 w 9989534"/>
                <a:gd name="connsiteY303" fmla="*/ 457486 h 623900"/>
                <a:gd name="connsiteX304" fmla="*/ 5512403 w 9989534"/>
                <a:gd name="connsiteY304" fmla="*/ 459200 h 623900"/>
                <a:gd name="connsiteX305" fmla="*/ 5372862 w 9989534"/>
                <a:gd name="connsiteY305" fmla="*/ 462058 h 623900"/>
                <a:gd name="connsiteX306" fmla="*/ 5346669 w 9989534"/>
                <a:gd name="connsiteY306" fmla="*/ 481394 h 623900"/>
                <a:gd name="connsiteX307" fmla="*/ 5321046 w 9989534"/>
                <a:gd name="connsiteY307" fmla="*/ 462629 h 623900"/>
                <a:gd name="connsiteX308" fmla="*/ 5254371 w 9989534"/>
                <a:gd name="connsiteY308" fmla="*/ 464915 h 623900"/>
                <a:gd name="connsiteX309" fmla="*/ 5240655 w 9989534"/>
                <a:gd name="connsiteY309" fmla="*/ 474059 h 623900"/>
                <a:gd name="connsiteX310" fmla="*/ 5234369 w 9989534"/>
                <a:gd name="connsiteY310" fmla="*/ 475202 h 623900"/>
                <a:gd name="connsiteX311" fmla="*/ 5208746 w 9989534"/>
                <a:gd name="connsiteY311" fmla="*/ 463772 h 623900"/>
                <a:gd name="connsiteX312" fmla="*/ 5045869 w 9989534"/>
                <a:gd name="connsiteY312" fmla="*/ 466058 h 623900"/>
                <a:gd name="connsiteX313" fmla="*/ 4820317 w 9989534"/>
                <a:gd name="connsiteY313" fmla="*/ 468344 h 623900"/>
                <a:gd name="connsiteX314" fmla="*/ 4709827 w 9989534"/>
                <a:gd name="connsiteY314" fmla="*/ 471202 h 623900"/>
                <a:gd name="connsiteX315" fmla="*/ 4709256 w 9989534"/>
                <a:gd name="connsiteY315" fmla="*/ 470630 h 623900"/>
                <a:gd name="connsiteX316" fmla="*/ 4710398 w 9989534"/>
                <a:gd name="connsiteY316" fmla="*/ 470059 h 623900"/>
                <a:gd name="connsiteX317" fmla="*/ 4717256 w 9989534"/>
                <a:gd name="connsiteY317" fmla="*/ 488823 h 623900"/>
                <a:gd name="connsiteX318" fmla="*/ 4717828 w 9989534"/>
                <a:gd name="connsiteY318" fmla="*/ 488823 h 623900"/>
                <a:gd name="connsiteX319" fmla="*/ 4666583 w 9989534"/>
                <a:gd name="connsiteY319" fmla="*/ 474536 h 623900"/>
                <a:gd name="connsiteX320" fmla="*/ 4658582 w 9989534"/>
                <a:gd name="connsiteY320" fmla="*/ 468821 h 623900"/>
                <a:gd name="connsiteX321" fmla="*/ 4504182 w 9989534"/>
                <a:gd name="connsiteY321" fmla="*/ 468821 h 623900"/>
                <a:gd name="connsiteX322" fmla="*/ 4498467 w 9989534"/>
                <a:gd name="connsiteY322" fmla="*/ 474536 h 623900"/>
                <a:gd name="connsiteX323" fmla="*/ 4515517 w 9989534"/>
                <a:gd name="connsiteY323" fmla="*/ 479679 h 623900"/>
                <a:gd name="connsiteX324" fmla="*/ 4519517 w 9989534"/>
                <a:gd name="connsiteY324" fmla="*/ 494443 h 623900"/>
                <a:gd name="connsiteX325" fmla="*/ 4525232 w 9989534"/>
                <a:gd name="connsiteY325" fmla="*/ 505301 h 623900"/>
                <a:gd name="connsiteX326" fmla="*/ 4543425 w 9989534"/>
                <a:gd name="connsiteY326" fmla="*/ 507016 h 623900"/>
                <a:gd name="connsiteX327" fmla="*/ 4552569 w 9989534"/>
                <a:gd name="connsiteY327" fmla="*/ 517874 h 623900"/>
                <a:gd name="connsiteX328" fmla="*/ 4552569 w 9989534"/>
                <a:gd name="connsiteY328" fmla="*/ 517303 h 623900"/>
                <a:gd name="connsiteX329" fmla="*/ 4501325 w 9989534"/>
                <a:gd name="connsiteY329" fmla="*/ 521303 h 623900"/>
                <a:gd name="connsiteX330" fmla="*/ 4505897 w 9989534"/>
                <a:gd name="connsiteY330" fmla="*/ 499110 h 623900"/>
                <a:gd name="connsiteX331" fmla="*/ 4503611 w 9989534"/>
                <a:gd name="connsiteY331" fmla="*/ 488823 h 623900"/>
                <a:gd name="connsiteX332" fmla="*/ 4479703 w 9989534"/>
                <a:gd name="connsiteY332" fmla="*/ 492824 h 623900"/>
                <a:gd name="connsiteX333" fmla="*/ 4481989 w 9989534"/>
                <a:gd name="connsiteY333" fmla="*/ 501396 h 623900"/>
                <a:gd name="connsiteX334" fmla="*/ 4475703 w 9989534"/>
                <a:gd name="connsiteY334" fmla="*/ 519017 h 623900"/>
                <a:gd name="connsiteX335" fmla="*/ 4440936 w 9989534"/>
                <a:gd name="connsiteY335" fmla="*/ 517303 h 623900"/>
                <a:gd name="connsiteX336" fmla="*/ 4435793 w 9989534"/>
                <a:gd name="connsiteY336" fmla="*/ 511016 h 623900"/>
                <a:gd name="connsiteX337" fmla="*/ 4440365 w 9989534"/>
                <a:gd name="connsiteY337" fmla="*/ 503587 h 623900"/>
                <a:gd name="connsiteX338" fmla="*/ 4464844 w 9989534"/>
                <a:gd name="connsiteY338" fmla="*/ 500729 h 623900"/>
                <a:gd name="connsiteX339" fmla="*/ 4468845 w 9989534"/>
                <a:gd name="connsiteY339" fmla="*/ 496729 h 623900"/>
                <a:gd name="connsiteX340" fmla="*/ 4463701 w 9989534"/>
                <a:gd name="connsiteY340" fmla="*/ 489871 h 623900"/>
                <a:gd name="connsiteX341" fmla="*/ 4422648 w 9989534"/>
                <a:gd name="connsiteY341" fmla="*/ 488728 h 623900"/>
                <a:gd name="connsiteX342" fmla="*/ 4414647 w 9989534"/>
                <a:gd name="connsiteY342" fmla="*/ 468249 h 623900"/>
                <a:gd name="connsiteX343" fmla="*/ 4383310 w 9989534"/>
                <a:gd name="connsiteY343" fmla="*/ 470535 h 623900"/>
                <a:gd name="connsiteX344" fmla="*/ 4423220 w 9989534"/>
                <a:gd name="connsiteY344" fmla="*/ 489299 h 623900"/>
                <a:gd name="connsiteX345" fmla="*/ 4369118 w 9989534"/>
                <a:gd name="connsiteY345" fmla="*/ 500158 h 623900"/>
                <a:gd name="connsiteX346" fmla="*/ 4370261 w 9989534"/>
                <a:gd name="connsiteY346" fmla="*/ 501301 h 623900"/>
                <a:gd name="connsiteX347" fmla="*/ 4328065 w 9989534"/>
                <a:gd name="connsiteY347" fmla="*/ 492728 h 623900"/>
                <a:gd name="connsiteX348" fmla="*/ 4318921 w 9989534"/>
                <a:gd name="connsiteY348" fmla="*/ 495014 h 623900"/>
                <a:gd name="connsiteX349" fmla="*/ 4326350 w 9989534"/>
                <a:gd name="connsiteY349" fmla="*/ 504730 h 623900"/>
                <a:gd name="connsiteX350" fmla="*/ 4343400 w 9989534"/>
                <a:gd name="connsiteY350" fmla="*/ 517874 h 623900"/>
                <a:gd name="connsiteX351" fmla="*/ 4306920 w 9989534"/>
                <a:gd name="connsiteY351" fmla="*/ 525875 h 623900"/>
                <a:gd name="connsiteX352" fmla="*/ 4330827 w 9989534"/>
                <a:gd name="connsiteY352" fmla="*/ 533305 h 623900"/>
                <a:gd name="connsiteX353" fmla="*/ 4357021 w 9989534"/>
                <a:gd name="connsiteY353" fmla="*/ 520732 h 623900"/>
                <a:gd name="connsiteX354" fmla="*/ 4355878 w 9989534"/>
                <a:gd name="connsiteY354" fmla="*/ 520160 h 623900"/>
                <a:gd name="connsiteX355" fmla="*/ 4427601 w 9989534"/>
                <a:gd name="connsiteY355" fmla="*/ 538925 h 623900"/>
                <a:gd name="connsiteX356" fmla="*/ 4465225 w 9989534"/>
                <a:gd name="connsiteY356" fmla="*/ 532638 h 623900"/>
                <a:gd name="connsiteX357" fmla="*/ 4507421 w 9989534"/>
                <a:gd name="connsiteY357" fmla="*/ 530924 h 623900"/>
                <a:gd name="connsiteX358" fmla="*/ 4595146 w 9989534"/>
                <a:gd name="connsiteY358" fmla="*/ 534353 h 623900"/>
                <a:gd name="connsiteX359" fmla="*/ 4605433 w 9989534"/>
                <a:gd name="connsiteY359" fmla="*/ 530352 h 623900"/>
                <a:gd name="connsiteX360" fmla="*/ 4615148 w 9989534"/>
                <a:gd name="connsiteY360" fmla="*/ 532067 h 623900"/>
                <a:gd name="connsiteX361" fmla="*/ 4614577 w 9989534"/>
                <a:gd name="connsiteY361" fmla="*/ 554831 h 623900"/>
                <a:gd name="connsiteX362" fmla="*/ 4627150 w 9989534"/>
                <a:gd name="connsiteY362" fmla="*/ 571881 h 623900"/>
                <a:gd name="connsiteX363" fmla="*/ 4516089 w 9989534"/>
                <a:gd name="connsiteY363" fmla="*/ 573024 h 623900"/>
                <a:gd name="connsiteX364" fmla="*/ 4327589 w 9989534"/>
                <a:gd name="connsiteY364" fmla="*/ 571881 h 623900"/>
                <a:gd name="connsiteX365" fmla="*/ 4194334 w 9989534"/>
                <a:gd name="connsiteY365" fmla="*/ 571310 h 623900"/>
                <a:gd name="connsiteX366" fmla="*/ 3974497 w 9989534"/>
                <a:gd name="connsiteY366" fmla="*/ 570167 h 623900"/>
                <a:gd name="connsiteX367" fmla="*/ 3792760 w 9989534"/>
                <a:gd name="connsiteY367" fmla="*/ 570738 h 623900"/>
                <a:gd name="connsiteX368" fmla="*/ 3714179 w 9989534"/>
                <a:gd name="connsiteY368" fmla="*/ 569595 h 623900"/>
                <a:gd name="connsiteX369" fmla="*/ 3714750 w 9989534"/>
                <a:gd name="connsiteY369" fmla="*/ 563309 h 623900"/>
                <a:gd name="connsiteX370" fmla="*/ 3704463 w 9989534"/>
                <a:gd name="connsiteY370" fmla="*/ 547402 h 623900"/>
                <a:gd name="connsiteX371" fmla="*/ 3699320 w 9989534"/>
                <a:gd name="connsiteY371" fmla="*/ 549116 h 623900"/>
                <a:gd name="connsiteX372" fmla="*/ 3710178 w 9989534"/>
                <a:gd name="connsiteY372" fmla="*/ 564452 h 623900"/>
                <a:gd name="connsiteX373" fmla="*/ 3714750 w 9989534"/>
                <a:gd name="connsiteY373" fmla="*/ 568452 h 623900"/>
                <a:gd name="connsiteX374" fmla="*/ 3673126 w 9989534"/>
                <a:gd name="connsiteY374" fmla="*/ 575310 h 623900"/>
                <a:gd name="connsiteX375" fmla="*/ 3686270 w 9989534"/>
                <a:gd name="connsiteY375" fmla="*/ 537115 h 623900"/>
                <a:gd name="connsiteX376" fmla="*/ 3937445 w 9989534"/>
                <a:gd name="connsiteY376" fmla="*/ 538258 h 623900"/>
                <a:gd name="connsiteX377" fmla="*/ 3916395 w 9989534"/>
                <a:gd name="connsiteY377" fmla="*/ 521208 h 623900"/>
                <a:gd name="connsiteX378" fmla="*/ 3815048 w 9989534"/>
                <a:gd name="connsiteY378" fmla="*/ 521208 h 623900"/>
                <a:gd name="connsiteX379" fmla="*/ 3800285 w 9989534"/>
                <a:gd name="connsiteY379" fmla="*/ 516636 h 623900"/>
                <a:gd name="connsiteX380" fmla="*/ 3817334 w 9989534"/>
                <a:gd name="connsiteY380" fmla="*/ 506349 h 623900"/>
                <a:gd name="connsiteX381" fmla="*/ 3845814 w 9989534"/>
                <a:gd name="connsiteY381" fmla="*/ 505778 h 623900"/>
                <a:gd name="connsiteX382" fmla="*/ 3854958 w 9989534"/>
                <a:gd name="connsiteY382" fmla="*/ 491585 h 623900"/>
                <a:gd name="connsiteX383" fmla="*/ 3865245 w 9989534"/>
                <a:gd name="connsiteY383" fmla="*/ 481298 h 623900"/>
                <a:gd name="connsiteX384" fmla="*/ 3948398 w 9989534"/>
                <a:gd name="connsiteY384" fmla="*/ 483584 h 623900"/>
                <a:gd name="connsiteX385" fmla="*/ 3971735 w 9989534"/>
                <a:gd name="connsiteY385" fmla="*/ 478441 h 623900"/>
                <a:gd name="connsiteX386" fmla="*/ 3816763 w 9989534"/>
                <a:gd name="connsiteY386" fmla="*/ 476726 h 623900"/>
                <a:gd name="connsiteX387" fmla="*/ 3828764 w 9989534"/>
                <a:gd name="connsiteY387" fmla="*/ 483013 h 623900"/>
                <a:gd name="connsiteX388" fmla="*/ 3829907 w 9989534"/>
                <a:gd name="connsiteY388" fmla="*/ 491585 h 623900"/>
                <a:gd name="connsiteX389" fmla="*/ 3784949 w 9989534"/>
                <a:gd name="connsiteY389" fmla="*/ 485870 h 623900"/>
                <a:gd name="connsiteX390" fmla="*/ 3790664 w 9989534"/>
                <a:gd name="connsiteY390" fmla="*/ 484156 h 623900"/>
                <a:gd name="connsiteX391" fmla="*/ 3803237 w 9989534"/>
                <a:gd name="connsiteY391" fmla="*/ 476726 h 623900"/>
                <a:gd name="connsiteX392" fmla="*/ 3790664 w 9989534"/>
                <a:gd name="connsiteY392" fmla="*/ 469868 h 623900"/>
                <a:gd name="connsiteX393" fmla="*/ 3718370 w 9989534"/>
                <a:gd name="connsiteY393" fmla="*/ 468154 h 623900"/>
                <a:gd name="connsiteX394" fmla="*/ 3646646 w 9989534"/>
                <a:gd name="connsiteY394" fmla="*/ 467582 h 623900"/>
                <a:gd name="connsiteX395" fmla="*/ 3639788 w 9989534"/>
                <a:gd name="connsiteY395" fmla="*/ 465868 h 623900"/>
                <a:gd name="connsiteX396" fmla="*/ 3545205 w 9989534"/>
                <a:gd name="connsiteY396" fmla="*/ 470440 h 623900"/>
                <a:gd name="connsiteX397" fmla="*/ 3497961 w 9989534"/>
                <a:gd name="connsiteY397" fmla="*/ 469297 h 623900"/>
                <a:gd name="connsiteX398" fmla="*/ 3460909 w 9989534"/>
                <a:gd name="connsiteY398" fmla="*/ 469297 h 623900"/>
                <a:gd name="connsiteX399" fmla="*/ 3378899 w 9989534"/>
                <a:gd name="connsiteY399" fmla="*/ 467582 h 623900"/>
                <a:gd name="connsiteX400" fmla="*/ 3261551 w 9989534"/>
                <a:gd name="connsiteY400" fmla="*/ 465868 h 623900"/>
                <a:gd name="connsiteX401" fmla="*/ 3105436 w 9989534"/>
                <a:gd name="connsiteY401" fmla="*/ 461867 h 623900"/>
                <a:gd name="connsiteX402" fmla="*/ 3061621 w 9989534"/>
                <a:gd name="connsiteY402" fmla="*/ 461867 h 623900"/>
                <a:gd name="connsiteX403" fmla="*/ 2992088 w 9989534"/>
                <a:gd name="connsiteY403" fmla="*/ 460153 h 623900"/>
                <a:gd name="connsiteX404" fmla="*/ 2955036 w 9989534"/>
                <a:gd name="connsiteY404" fmla="*/ 463010 h 623900"/>
                <a:gd name="connsiteX405" fmla="*/ 2947035 w 9989534"/>
                <a:gd name="connsiteY405" fmla="*/ 469868 h 623900"/>
                <a:gd name="connsiteX406" fmla="*/ 2956179 w 9989534"/>
                <a:gd name="connsiteY406" fmla="*/ 476726 h 623900"/>
                <a:gd name="connsiteX407" fmla="*/ 2984087 w 9989534"/>
                <a:gd name="connsiteY407" fmla="*/ 479012 h 623900"/>
                <a:gd name="connsiteX408" fmla="*/ 3133344 w 9989534"/>
                <a:gd name="connsiteY408" fmla="*/ 476155 h 623900"/>
                <a:gd name="connsiteX409" fmla="*/ 3360039 w 9989534"/>
                <a:gd name="connsiteY409" fmla="*/ 479012 h 623900"/>
                <a:gd name="connsiteX410" fmla="*/ 3403854 w 9989534"/>
                <a:gd name="connsiteY410" fmla="*/ 480155 h 623900"/>
                <a:gd name="connsiteX411" fmla="*/ 3461385 w 9989534"/>
                <a:gd name="connsiteY411" fmla="*/ 468725 h 623900"/>
                <a:gd name="connsiteX412" fmla="*/ 3451670 w 9989534"/>
                <a:gd name="connsiteY412" fmla="*/ 499491 h 623900"/>
                <a:gd name="connsiteX413" fmla="*/ 3493865 w 9989534"/>
                <a:gd name="connsiteY413" fmla="*/ 509778 h 623900"/>
                <a:gd name="connsiteX414" fmla="*/ 3507581 w 9989534"/>
                <a:gd name="connsiteY414" fmla="*/ 491585 h 623900"/>
                <a:gd name="connsiteX415" fmla="*/ 3517297 w 9989534"/>
                <a:gd name="connsiteY415" fmla="*/ 479584 h 623900"/>
                <a:gd name="connsiteX416" fmla="*/ 3622072 w 9989534"/>
                <a:gd name="connsiteY416" fmla="*/ 483013 h 623900"/>
                <a:gd name="connsiteX417" fmla="*/ 3634073 w 9989534"/>
                <a:gd name="connsiteY417" fmla="*/ 488156 h 623900"/>
                <a:gd name="connsiteX418" fmla="*/ 3619310 w 9989534"/>
                <a:gd name="connsiteY418" fmla="*/ 496157 h 623900"/>
                <a:gd name="connsiteX419" fmla="*/ 3610737 w 9989534"/>
                <a:gd name="connsiteY419" fmla="*/ 499586 h 623900"/>
                <a:gd name="connsiteX420" fmla="*/ 3624929 w 9989534"/>
                <a:gd name="connsiteY420" fmla="*/ 524637 h 623900"/>
                <a:gd name="connsiteX421" fmla="*/ 3629501 w 9989534"/>
                <a:gd name="connsiteY421" fmla="*/ 531495 h 623900"/>
                <a:gd name="connsiteX422" fmla="*/ 3654552 w 9989534"/>
                <a:gd name="connsiteY422" fmla="*/ 534353 h 623900"/>
                <a:gd name="connsiteX423" fmla="*/ 3661982 w 9989534"/>
                <a:gd name="connsiteY423" fmla="*/ 550259 h 623900"/>
                <a:gd name="connsiteX424" fmla="*/ 3632930 w 9989534"/>
                <a:gd name="connsiteY424" fmla="*/ 573596 h 623900"/>
                <a:gd name="connsiteX425" fmla="*/ 3512725 w 9989534"/>
                <a:gd name="connsiteY425" fmla="*/ 570738 h 623900"/>
                <a:gd name="connsiteX426" fmla="*/ 3469958 w 9989534"/>
                <a:gd name="connsiteY426" fmla="*/ 570738 h 623900"/>
                <a:gd name="connsiteX427" fmla="*/ 3464243 w 9989534"/>
                <a:gd name="connsiteY427" fmla="*/ 577025 h 623900"/>
                <a:gd name="connsiteX428" fmla="*/ 3457385 w 9989534"/>
                <a:gd name="connsiteY428" fmla="*/ 582168 h 623900"/>
                <a:gd name="connsiteX429" fmla="*/ 3423190 w 9989534"/>
                <a:gd name="connsiteY429" fmla="*/ 575310 h 623900"/>
                <a:gd name="connsiteX430" fmla="*/ 3385566 w 9989534"/>
                <a:gd name="connsiteY430" fmla="*/ 575310 h 623900"/>
                <a:gd name="connsiteX431" fmla="*/ 3359372 w 9989534"/>
                <a:gd name="connsiteY431" fmla="*/ 578739 h 623900"/>
                <a:gd name="connsiteX432" fmla="*/ 3353657 w 9989534"/>
                <a:gd name="connsiteY432" fmla="*/ 579311 h 623900"/>
                <a:gd name="connsiteX433" fmla="*/ 3305842 w 9989534"/>
                <a:gd name="connsiteY433" fmla="*/ 577025 h 623900"/>
                <a:gd name="connsiteX434" fmla="*/ 3256883 w 9989534"/>
                <a:gd name="connsiteY434" fmla="*/ 571310 h 623900"/>
                <a:gd name="connsiteX435" fmla="*/ 3224974 w 9989534"/>
                <a:gd name="connsiteY435" fmla="*/ 577596 h 623900"/>
                <a:gd name="connsiteX436" fmla="*/ 3211259 w 9989534"/>
                <a:gd name="connsiteY436" fmla="*/ 575310 h 623900"/>
                <a:gd name="connsiteX437" fmla="*/ 3198686 w 9989534"/>
                <a:gd name="connsiteY437" fmla="*/ 569024 h 623900"/>
                <a:gd name="connsiteX438" fmla="*/ 3157061 w 9989534"/>
                <a:gd name="connsiteY438" fmla="*/ 565595 h 623900"/>
                <a:gd name="connsiteX439" fmla="*/ 3118295 w 9989534"/>
                <a:gd name="connsiteY439" fmla="*/ 569024 h 623900"/>
                <a:gd name="connsiteX440" fmla="*/ 3041999 w 9989534"/>
                <a:gd name="connsiteY440" fmla="*/ 569024 h 623900"/>
                <a:gd name="connsiteX441" fmla="*/ 2977610 w 9989534"/>
                <a:gd name="connsiteY441" fmla="*/ 573596 h 623900"/>
                <a:gd name="connsiteX442" fmla="*/ 3002661 w 9989534"/>
                <a:gd name="connsiteY442" fmla="*/ 595789 h 623900"/>
                <a:gd name="connsiteX443" fmla="*/ 3037428 w 9989534"/>
                <a:gd name="connsiteY443" fmla="*/ 598075 h 623900"/>
                <a:gd name="connsiteX444" fmla="*/ 3012377 w 9989534"/>
                <a:gd name="connsiteY444" fmla="*/ 607790 h 623900"/>
                <a:gd name="connsiteX445" fmla="*/ 2935510 w 9989534"/>
                <a:gd name="connsiteY445" fmla="*/ 610076 h 623900"/>
                <a:gd name="connsiteX446" fmla="*/ 2908745 w 9989534"/>
                <a:gd name="connsiteY446" fmla="*/ 604361 h 623900"/>
                <a:gd name="connsiteX447" fmla="*/ 2909316 w 9989534"/>
                <a:gd name="connsiteY447" fmla="*/ 598075 h 623900"/>
                <a:gd name="connsiteX448" fmla="*/ 2956560 w 9989534"/>
                <a:gd name="connsiteY448" fmla="*/ 591217 h 623900"/>
                <a:gd name="connsiteX449" fmla="*/ 2958846 w 9989534"/>
                <a:gd name="connsiteY449" fmla="*/ 591217 h 623900"/>
                <a:gd name="connsiteX450" fmla="*/ 2955989 w 9989534"/>
                <a:gd name="connsiteY450" fmla="*/ 591788 h 623900"/>
                <a:gd name="connsiteX451" fmla="*/ 2935510 w 9989534"/>
                <a:gd name="connsiteY451" fmla="*/ 579215 h 623900"/>
                <a:gd name="connsiteX452" fmla="*/ 2928080 w 9989534"/>
                <a:gd name="connsiteY452" fmla="*/ 576929 h 623900"/>
                <a:gd name="connsiteX453" fmla="*/ 2894457 w 9989534"/>
                <a:gd name="connsiteY453" fmla="*/ 575786 h 623900"/>
                <a:gd name="connsiteX454" fmla="*/ 2893886 w 9989534"/>
                <a:gd name="connsiteY454" fmla="*/ 596265 h 623900"/>
                <a:gd name="connsiteX455" fmla="*/ 2898458 w 9989534"/>
                <a:gd name="connsiteY455" fmla="*/ 601980 h 623900"/>
                <a:gd name="connsiteX456" fmla="*/ 2892743 w 9989534"/>
                <a:gd name="connsiteY456" fmla="*/ 608267 h 623900"/>
                <a:gd name="connsiteX457" fmla="*/ 2870549 w 9989534"/>
                <a:gd name="connsiteY457" fmla="*/ 609981 h 623900"/>
                <a:gd name="connsiteX458" fmla="*/ 2856833 w 9989534"/>
                <a:gd name="connsiteY458" fmla="*/ 599694 h 623900"/>
                <a:gd name="connsiteX459" fmla="*/ 2857976 w 9989534"/>
                <a:gd name="connsiteY459" fmla="*/ 580930 h 623900"/>
                <a:gd name="connsiteX460" fmla="*/ 2859120 w 9989534"/>
                <a:gd name="connsiteY460" fmla="*/ 574643 h 623900"/>
                <a:gd name="connsiteX461" fmla="*/ 2856262 w 9989534"/>
                <a:gd name="connsiteY461" fmla="*/ 567785 h 623900"/>
                <a:gd name="connsiteX462" fmla="*/ 2853404 w 9989534"/>
                <a:gd name="connsiteY462" fmla="*/ 568357 h 623900"/>
                <a:gd name="connsiteX463" fmla="*/ 2855119 w 9989534"/>
                <a:gd name="connsiteY463" fmla="*/ 576358 h 623900"/>
                <a:gd name="connsiteX464" fmla="*/ 2859120 w 9989534"/>
                <a:gd name="connsiteY464" fmla="*/ 581501 h 623900"/>
                <a:gd name="connsiteX465" fmla="*/ 2844927 w 9989534"/>
                <a:gd name="connsiteY465" fmla="*/ 591788 h 623900"/>
                <a:gd name="connsiteX466" fmla="*/ 2831783 w 9989534"/>
                <a:gd name="connsiteY466" fmla="*/ 610552 h 623900"/>
                <a:gd name="connsiteX467" fmla="*/ 2826639 w 9989534"/>
                <a:gd name="connsiteY467" fmla="*/ 608838 h 623900"/>
                <a:gd name="connsiteX468" fmla="*/ 2800445 w 9989534"/>
                <a:gd name="connsiteY468" fmla="*/ 591217 h 623900"/>
                <a:gd name="connsiteX469" fmla="*/ 2785110 w 9989534"/>
                <a:gd name="connsiteY469" fmla="*/ 596932 h 623900"/>
                <a:gd name="connsiteX470" fmla="*/ 2746915 w 9989534"/>
                <a:gd name="connsiteY470" fmla="*/ 600932 h 623900"/>
                <a:gd name="connsiteX471" fmla="*/ 2770251 w 9989534"/>
                <a:gd name="connsiteY471" fmla="*/ 591788 h 623900"/>
                <a:gd name="connsiteX472" fmla="*/ 2709863 w 9989534"/>
                <a:gd name="connsiteY472" fmla="*/ 609981 h 623900"/>
                <a:gd name="connsiteX473" fmla="*/ 2699576 w 9989534"/>
                <a:gd name="connsiteY473" fmla="*/ 595694 h 623900"/>
                <a:gd name="connsiteX474" fmla="*/ 2684240 w 9989534"/>
                <a:gd name="connsiteY474" fmla="*/ 603695 h 623900"/>
                <a:gd name="connsiteX475" fmla="*/ 2670524 w 9989534"/>
                <a:gd name="connsiteY475" fmla="*/ 611124 h 623900"/>
                <a:gd name="connsiteX476" fmla="*/ 2640902 w 9989534"/>
                <a:gd name="connsiteY476" fmla="*/ 612839 h 623900"/>
                <a:gd name="connsiteX477" fmla="*/ 2591372 w 9989534"/>
                <a:gd name="connsiteY477" fmla="*/ 616268 h 623900"/>
                <a:gd name="connsiteX478" fmla="*/ 2538984 w 9989534"/>
                <a:gd name="connsiteY478" fmla="*/ 613982 h 623900"/>
                <a:gd name="connsiteX479" fmla="*/ 2488883 w 9989534"/>
                <a:gd name="connsiteY479" fmla="*/ 615125 h 623900"/>
                <a:gd name="connsiteX480" fmla="*/ 2416588 w 9989534"/>
                <a:gd name="connsiteY480" fmla="*/ 613410 h 623900"/>
                <a:gd name="connsiteX481" fmla="*/ 2337435 w 9989534"/>
                <a:gd name="connsiteY481" fmla="*/ 617982 h 623900"/>
                <a:gd name="connsiteX482" fmla="*/ 2328863 w 9989534"/>
                <a:gd name="connsiteY482" fmla="*/ 618554 h 623900"/>
                <a:gd name="connsiteX483" fmla="*/ 2169414 w 9989534"/>
                <a:gd name="connsiteY483" fmla="*/ 612839 h 623900"/>
                <a:gd name="connsiteX484" fmla="*/ 2131790 w 9989534"/>
                <a:gd name="connsiteY484" fmla="*/ 607124 h 623900"/>
                <a:gd name="connsiteX485" fmla="*/ 2124361 w 9989534"/>
                <a:gd name="connsiteY485" fmla="*/ 603695 h 623900"/>
                <a:gd name="connsiteX486" fmla="*/ 2114645 w 9989534"/>
                <a:gd name="connsiteY486" fmla="*/ 597980 h 623900"/>
                <a:gd name="connsiteX487" fmla="*/ 2119217 w 9989534"/>
                <a:gd name="connsiteY487" fmla="*/ 600266 h 623900"/>
                <a:gd name="connsiteX488" fmla="*/ 2132933 w 9989534"/>
                <a:gd name="connsiteY488" fmla="*/ 606552 h 623900"/>
                <a:gd name="connsiteX489" fmla="*/ 2112455 w 9989534"/>
                <a:gd name="connsiteY489" fmla="*/ 613982 h 623900"/>
                <a:gd name="connsiteX490" fmla="*/ 1984343 w 9989534"/>
                <a:gd name="connsiteY490" fmla="*/ 613982 h 623900"/>
                <a:gd name="connsiteX491" fmla="*/ 1975771 w 9989534"/>
                <a:gd name="connsiteY491" fmla="*/ 600837 h 623900"/>
                <a:gd name="connsiteX492" fmla="*/ 1965484 w 9989534"/>
                <a:gd name="connsiteY492" fmla="*/ 583787 h 623900"/>
                <a:gd name="connsiteX493" fmla="*/ 1926146 w 9989534"/>
                <a:gd name="connsiteY493" fmla="*/ 592360 h 623900"/>
                <a:gd name="connsiteX494" fmla="*/ 1955197 w 9989534"/>
                <a:gd name="connsiteY494" fmla="*/ 607695 h 623900"/>
                <a:gd name="connsiteX495" fmla="*/ 1903381 w 9989534"/>
                <a:gd name="connsiteY495" fmla="*/ 610552 h 623900"/>
                <a:gd name="connsiteX496" fmla="*/ 1897094 w 9989534"/>
                <a:gd name="connsiteY496" fmla="*/ 604838 h 623900"/>
                <a:gd name="connsiteX497" fmla="*/ 1903381 w 9989534"/>
                <a:gd name="connsiteY497" fmla="*/ 599123 h 623900"/>
                <a:gd name="connsiteX498" fmla="*/ 1909667 w 9989534"/>
                <a:gd name="connsiteY498" fmla="*/ 590550 h 623900"/>
                <a:gd name="connsiteX499" fmla="*/ 1902809 w 9989534"/>
                <a:gd name="connsiteY499" fmla="*/ 584835 h 623900"/>
                <a:gd name="connsiteX500" fmla="*/ 1896523 w 9989534"/>
                <a:gd name="connsiteY500" fmla="*/ 582549 h 623900"/>
                <a:gd name="connsiteX501" fmla="*/ 1866329 w 9989534"/>
                <a:gd name="connsiteY501" fmla="*/ 588836 h 623900"/>
                <a:gd name="connsiteX502" fmla="*/ 1865757 w 9989534"/>
                <a:gd name="connsiteY502" fmla="*/ 611600 h 623900"/>
                <a:gd name="connsiteX503" fmla="*/ 1866900 w 9989534"/>
                <a:gd name="connsiteY503" fmla="*/ 610457 h 623900"/>
                <a:gd name="connsiteX504" fmla="*/ 1793462 w 9989534"/>
                <a:gd name="connsiteY504" fmla="*/ 613315 h 623900"/>
                <a:gd name="connsiteX505" fmla="*/ 1779746 w 9989534"/>
                <a:gd name="connsiteY505" fmla="*/ 607028 h 623900"/>
                <a:gd name="connsiteX506" fmla="*/ 1765554 w 9989534"/>
                <a:gd name="connsiteY506" fmla="*/ 608171 h 623900"/>
                <a:gd name="connsiteX507" fmla="*/ 1737646 w 9989534"/>
                <a:gd name="connsiteY507" fmla="*/ 608171 h 623900"/>
                <a:gd name="connsiteX508" fmla="*/ 1716596 w 9989534"/>
                <a:gd name="connsiteY508" fmla="*/ 609314 h 623900"/>
                <a:gd name="connsiteX509" fmla="*/ 1674971 w 9989534"/>
                <a:gd name="connsiteY509" fmla="*/ 619601 h 623900"/>
                <a:gd name="connsiteX510" fmla="*/ 1618012 w 9989534"/>
                <a:gd name="connsiteY510" fmla="*/ 617887 h 623900"/>
                <a:gd name="connsiteX511" fmla="*/ 1558766 w 9989534"/>
                <a:gd name="connsiteY511" fmla="*/ 621316 h 623900"/>
                <a:gd name="connsiteX512" fmla="*/ 1485900 w 9989534"/>
                <a:gd name="connsiteY512" fmla="*/ 623602 h 623900"/>
                <a:gd name="connsiteX513" fmla="*/ 1191387 w 9989534"/>
                <a:gd name="connsiteY513" fmla="*/ 615601 h 623900"/>
                <a:gd name="connsiteX514" fmla="*/ 981170 w 9989534"/>
                <a:gd name="connsiteY514" fmla="*/ 608743 h 623900"/>
                <a:gd name="connsiteX515" fmla="*/ 943547 w 9989534"/>
                <a:gd name="connsiteY515" fmla="*/ 602456 h 623900"/>
                <a:gd name="connsiteX516" fmla="*/ 925925 w 9989534"/>
                <a:gd name="connsiteY516" fmla="*/ 603028 h 623900"/>
                <a:gd name="connsiteX517" fmla="*/ 903732 w 9989534"/>
                <a:gd name="connsiteY517" fmla="*/ 604171 h 623900"/>
                <a:gd name="connsiteX518" fmla="*/ 845058 w 9989534"/>
                <a:gd name="connsiteY518" fmla="*/ 600170 h 623900"/>
                <a:gd name="connsiteX519" fmla="*/ 808006 w 9989534"/>
                <a:gd name="connsiteY519" fmla="*/ 599027 h 623900"/>
                <a:gd name="connsiteX520" fmla="*/ 745331 w 9989534"/>
                <a:gd name="connsiteY520" fmla="*/ 599599 h 623900"/>
                <a:gd name="connsiteX521" fmla="*/ 757904 w 9989534"/>
                <a:gd name="connsiteY521" fmla="*/ 579692 h 623900"/>
                <a:gd name="connsiteX522" fmla="*/ 754475 w 9989534"/>
                <a:gd name="connsiteY522" fmla="*/ 576263 h 623900"/>
                <a:gd name="connsiteX523" fmla="*/ 663893 w 9989534"/>
                <a:gd name="connsiteY523" fmla="*/ 577406 h 623900"/>
                <a:gd name="connsiteX524" fmla="*/ 641699 w 9989534"/>
                <a:gd name="connsiteY524" fmla="*/ 577977 h 623900"/>
                <a:gd name="connsiteX525" fmla="*/ 632555 w 9989534"/>
                <a:gd name="connsiteY525" fmla="*/ 576834 h 623900"/>
                <a:gd name="connsiteX526" fmla="*/ 613791 w 9989534"/>
                <a:gd name="connsiteY526" fmla="*/ 594455 h 623900"/>
                <a:gd name="connsiteX527" fmla="*/ 585311 w 9989534"/>
                <a:gd name="connsiteY527" fmla="*/ 593884 h 623900"/>
                <a:gd name="connsiteX528" fmla="*/ 583597 w 9989534"/>
                <a:gd name="connsiteY528" fmla="*/ 600170 h 623900"/>
                <a:gd name="connsiteX529" fmla="*/ 583025 w 9989534"/>
                <a:gd name="connsiteY529" fmla="*/ 599027 h 623900"/>
                <a:gd name="connsiteX530" fmla="*/ 524351 w 9989534"/>
                <a:gd name="connsiteY530" fmla="*/ 589883 h 623900"/>
                <a:gd name="connsiteX531" fmla="*/ 511207 w 9989534"/>
                <a:gd name="connsiteY531" fmla="*/ 589312 h 623900"/>
                <a:gd name="connsiteX532" fmla="*/ 478726 w 9989534"/>
                <a:gd name="connsiteY532" fmla="*/ 594455 h 623900"/>
                <a:gd name="connsiteX533" fmla="*/ 457105 w 9989534"/>
                <a:gd name="connsiteY533" fmla="*/ 588740 h 623900"/>
                <a:gd name="connsiteX534" fmla="*/ 388144 w 9989534"/>
                <a:gd name="connsiteY534" fmla="*/ 579596 h 623900"/>
                <a:gd name="connsiteX535" fmla="*/ 344900 w 9989534"/>
                <a:gd name="connsiteY535" fmla="*/ 578453 h 623900"/>
                <a:gd name="connsiteX536" fmla="*/ 303276 w 9989534"/>
                <a:gd name="connsiteY536" fmla="*/ 551688 h 623900"/>
                <a:gd name="connsiteX537" fmla="*/ 304419 w 9989534"/>
                <a:gd name="connsiteY537" fmla="*/ 552831 h 623900"/>
                <a:gd name="connsiteX538" fmla="*/ 312420 w 9989534"/>
                <a:gd name="connsiteY538" fmla="*/ 548259 h 623900"/>
                <a:gd name="connsiteX539" fmla="*/ 318707 w 9989534"/>
                <a:gd name="connsiteY539" fmla="*/ 544259 h 623900"/>
                <a:gd name="connsiteX540" fmla="*/ 312992 w 9989534"/>
                <a:gd name="connsiteY540" fmla="*/ 535686 h 623900"/>
                <a:gd name="connsiteX541" fmla="*/ 309563 w 9989534"/>
                <a:gd name="connsiteY541" fmla="*/ 535115 h 623900"/>
                <a:gd name="connsiteX542" fmla="*/ 213265 w 9989534"/>
                <a:gd name="connsiteY542" fmla="*/ 530543 h 623900"/>
                <a:gd name="connsiteX543" fmla="*/ 192215 w 9989534"/>
                <a:gd name="connsiteY543" fmla="*/ 539115 h 623900"/>
                <a:gd name="connsiteX544" fmla="*/ 237173 w 9989534"/>
                <a:gd name="connsiteY544" fmla="*/ 554450 h 623900"/>
                <a:gd name="connsiteX545" fmla="*/ 262223 w 9989534"/>
                <a:gd name="connsiteY545" fmla="*/ 572072 h 623900"/>
                <a:gd name="connsiteX546" fmla="*/ 262795 w 9989534"/>
                <a:gd name="connsiteY546" fmla="*/ 570929 h 623900"/>
                <a:gd name="connsiteX547" fmla="*/ 204121 w 9989534"/>
                <a:gd name="connsiteY547" fmla="*/ 565214 h 623900"/>
                <a:gd name="connsiteX548" fmla="*/ 190405 w 9989534"/>
                <a:gd name="connsiteY548" fmla="*/ 553212 h 623900"/>
                <a:gd name="connsiteX549" fmla="*/ 168212 w 9989534"/>
                <a:gd name="connsiteY549" fmla="*/ 525304 h 623900"/>
                <a:gd name="connsiteX550" fmla="*/ 194977 w 9989534"/>
                <a:gd name="connsiteY550" fmla="*/ 509969 h 623900"/>
                <a:gd name="connsiteX551" fmla="*/ 308896 w 9989534"/>
                <a:gd name="connsiteY551" fmla="*/ 482632 h 623900"/>
                <a:gd name="connsiteX552" fmla="*/ 202406 w 9989534"/>
                <a:gd name="connsiteY552" fmla="*/ 497396 h 623900"/>
                <a:gd name="connsiteX553" fmla="*/ 196120 w 9989534"/>
                <a:gd name="connsiteY553" fmla="*/ 511112 h 623900"/>
                <a:gd name="connsiteX554" fmla="*/ 163068 w 9989534"/>
                <a:gd name="connsiteY554" fmla="*/ 506539 h 623900"/>
                <a:gd name="connsiteX555" fmla="*/ 163068 w 9989534"/>
                <a:gd name="connsiteY555" fmla="*/ 500253 h 623900"/>
                <a:gd name="connsiteX556" fmla="*/ 245650 w 9989534"/>
                <a:gd name="connsiteY556" fmla="*/ 470059 h 623900"/>
                <a:gd name="connsiteX557" fmla="*/ 189262 w 9989534"/>
                <a:gd name="connsiteY557" fmla="*/ 447294 h 623900"/>
                <a:gd name="connsiteX558" fmla="*/ 156210 w 9989534"/>
                <a:gd name="connsiteY558" fmla="*/ 446723 h 623900"/>
                <a:gd name="connsiteX559" fmla="*/ 171545 w 9989534"/>
                <a:gd name="connsiteY559" fmla="*/ 433578 h 623900"/>
                <a:gd name="connsiteX560" fmla="*/ 213741 w 9989534"/>
                <a:gd name="connsiteY560" fmla="*/ 419386 h 623900"/>
                <a:gd name="connsiteX561" fmla="*/ 253651 w 9989534"/>
                <a:gd name="connsiteY561" fmla="*/ 422815 h 623900"/>
                <a:gd name="connsiteX562" fmla="*/ 313468 w 9989534"/>
                <a:gd name="connsiteY562" fmla="*/ 419386 h 623900"/>
                <a:gd name="connsiteX563" fmla="*/ 317468 w 9989534"/>
                <a:gd name="connsiteY563" fmla="*/ 401193 h 623900"/>
                <a:gd name="connsiteX564" fmla="*/ 299276 w 9989534"/>
                <a:gd name="connsiteY564" fmla="*/ 395478 h 623900"/>
                <a:gd name="connsiteX565" fmla="*/ 279368 w 9989534"/>
                <a:gd name="connsiteY565" fmla="*/ 404051 h 623900"/>
                <a:gd name="connsiteX566" fmla="*/ 259461 w 9989534"/>
                <a:gd name="connsiteY566" fmla="*/ 373285 h 623900"/>
                <a:gd name="connsiteX567" fmla="*/ 287941 w 9989534"/>
                <a:gd name="connsiteY567" fmla="*/ 343662 h 623900"/>
                <a:gd name="connsiteX568" fmla="*/ 313563 w 9989534"/>
                <a:gd name="connsiteY568" fmla="*/ 339662 h 623900"/>
                <a:gd name="connsiteX569" fmla="*/ 327850 w 9989534"/>
                <a:gd name="connsiteY569" fmla="*/ 332804 h 623900"/>
                <a:gd name="connsiteX570" fmla="*/ 332423 w 9989534"/>
                <a:gd name="connsiteY570" fmla="*/ 324803 h 623900"/>
                <a:gd name="connsiteX571" fmla="*/ 324422 w 9989534"/>
                <a:gd name="connsiteY571" fmla="*/ 315087 h 623900"/>
                <a:gd name="connsiteX572" fmla="*/ 285083 w 9989534"/>
                <a:gd name="connsiteY572" fmla="*/ 309944 h 623900"/>
                <a:gd name="connsiteX573" fmla="*/ 227552 w 9989534"/>
                <a:gd name="connsiteY573" fmla="*/ 323088 h 623900"/>
                <a:gd name="connsiteX574" fmla="*/ 190500 w 9989534"/>
                <a:gd name="connsiteY574" fmla="*/ 318516 h 623900"/>
                <a:gd name="connsiteX575" fmla="*/ 179070 w 9989534"/>
                <a:gd name="connsiteY575" fmla="*/ 307086 h 623900"/>
                <a:gd name="connsiteX576" fmla="*/ 128397 w 9989534"/>
                <a:gd name="connsiteY576" fmla="*/ 295085 h 623900"/>
                <a:gd name="connsiteX577" fmla="*/ 66866 w 9989534"/>
                <a:gd name="connsiteY577" fmla="*/ 283083 h 623900"/>
                <a:gd name="connsiteX578" fmla="*/ 89630 w 9989534"/>
                <a:gd name="connsiteY578" fmla="*/ 280226 h 623900"/>
                <a:gd name="connsiteX579" fmla="*/ 109538 w 9989534"/>
                <a:gd name="connsiteY579" fmla="*/ 269367 h 623900"/>
                <a:gd name="connsiteX580" fmla="*/ 132302 w 9989534"/>
                <a:gd name="connsiteY580" fmla="*/ 275082 h 623900"/>
                <a:gd name="connsiteX581" fmla="*/ 217170 w 9989534"/>
                <a:gd name="connsiteY581" fmla="*/ 252889 h 623900"/>
                <a:gd name="connsiteX582" fmla="*/ 222885 w 9989534"/>
                <a:gd name="connsiteY582" fmla="*/ 250603 h 623900"/>
                <a:gd name="connsiteX583" fmla="*/ 230886 w 9989534"/>
                <a:gd name="connsiteY583" fmla="*/ 234696 h 623900"/>
                <a:gd name="connsiteX584" fmla="*/ 217742 w 9989534"/>
                <a:gd name="connsiteY584" fmla="*/ 228410 h 623900"/>
                <a:gd name="connsiteX585" fmla="*/ 202978 w 9989534"/>
                <a:gd name="connsiteY585" fmla="*/ 232410 h 623900"/>
                <a:gd name="connsiteX586" fmla="*/ 143732 w 9989534"/>
                <a:gd name="connsiteY586" fmla="*/ 242126 h 623900"/>
                <a:gd name="connsiteX587" fmla="*/ 99346 w 9989534"/>
                <a:gd name="connsiteY587" fmla="*/ 221647 h 623900"/>
                <a:gd name="connsiteX588" fmla="*/ 101060 w 9989534"/>
                <a:gd name="connsiteY588" fmla="*/ 208502 h 623900"/>
                <a:gd name="connsiteX589" fmla="*/ 131255 w 9989534"/>
                <a:gd name="connsiteY589" fmla="*/ 180023 h 623900"/>
                <a:gd name="connsiteX590" fmla="*/ 148304 w 9989534"/>
                <a:gd name="connsiteY590" fmla="*/ 181166 h 623900"/>
                <a:gd name="connsiteX591" fmla="*/ 239459 w 9989534"/>
                <a:gd name="connsiteY591" fmla="*/ 177165 h 623900"/>
                <a:gd name="connsiteX592" fmla="*/ 283274 w 9989534"/>
                <a:gd name="connsiteY592" fmla="*/ 183452 h 623900"/>
                <a:gd name="connsiteX593" fmla="*/ 306038 w 9989534"/>
                <a:gd name="connsiteY593" fmla="*/ 175451 h 623900"/>
                <a:gd name="connsiteX594" fmla="*/ 310610 w 9989534"/>
                <a:gd name="connsiteY594" fmla="*/ 180023 h 623900"/>
                <a:gd name="connsiteX595" fmla="*/ 316897 w 9989534"/>
                <a:gd name="connsiteY595" fmla="*/ 179451 h 623900"/>
                <a:gd name="connsiteX596" fmla="*/ 311182 w 9989534"/>
                <a:gd name="connsiteY596" fmla="*/ 174879 h 623900"/>
                <a:gd name="connsiteX597" fmla="*/ 305467 w 9989534"/>
                <a:gd name="connsiteY597" fmla="*/ 176594 h 623900"/>
                <a:gd name="connsiteX598" fmla="*/ 322517 w 9989534"/>
                <a:gd name="connsiteY598" fmla="*/ 156686 h 623900"/>
                <a:gd name="connsiteX599" fmla="*/ 419386 w 9989534"/>
                <a:gd name="connsiteY599" fmla="*/ 144685 h 623900"/>
                <a:gd name="connsiteX600" fmla="*/ 482632 w 9989534"/>
                <a:gd name="connsiteY600" fmla="*/ 145256 h 623900"/>
                <a:gd name="connsiteX601" fmla="*/ 520256 w 9989534"/>
                <a:gd name="connsiteY601" fmla="*/ 146971 h 623900"/>
                <a:gd name="connsiteX602" fmla="*/ 532829 w 9989534"/>
                <a:gd name="connsiteY602" fmla="*/ 149257 h 623900"/>
                <a:gd name="connsiteX603" fmla="*/ 614839 w 9989534"/>
                <a:gd name="connsiteY603" fmla="*/ 163449 h 623900"/>
                <a:gd name="connsiteX604" fmla="*/ 679799 w 9989534"/>
                <a:gd name="connsiteY604" fmla="*/ 166307 h 623900"/>
                <a:gd name="connsiteX605" fmla="*/ 694087 w 9989534"/>
                <a:gd name="connsiteY605" fmla="*/ 164020 h 623900"/>
                <a:gd name="connsiteX606" fmla="*/ 743045 w 9989534"/>
                <a:gd name="connsiteY606" fmla="*/ 146971 h 623900"/>
                <a:gd name="connsiteX607" fmla="*/ 770954 w 9989534"/>
                <a:gd name="connsiteY607" fmla="*/ 146399 h 623900"/>
                <a:gd name="connsiteX608" fmla="*/ 771525 w 9989534"/>
                <a:gd name="connsiteY608" fmla="*/ 145256 h 623900"/>
                <a:gd name="connsiteX609" fmla="*/ 784670 w 9989534"/>
                <a:gd name="connsiteY609" fmla="*/ 165735 h 623900"/>
                <a:gd name="connsiteX610" fmla="*/ 803434 w 9989534"/>
                <a:gd name="connsiteY610" fmla="*/ 153733 h 623900"/>
                <a:gd name="connsiteX611" fmla="*/ 802291 w 9989534"/>
                <a:gd name="connsiteY611" fmla="*/ 153162 h 623900"/>
                <a:gd name="connsiteX612" fmla="*/ 805148 w 9989534"/>
                <a:gd name="connsiteY612" fmla="*/ 162306 h 623900"/>
                <a:gd name="connsiteX613" fmla="*/ 820484 w 9989534"/>
                <a:gd name="connsiteY613" fmla="*/ 166878 h 623900"/>
                <a:gd name="connsiteX614" fmla="*/ 834676 w 9989534"/>
                <a:gd name="connsiteY614" fmla="*/ 149828 h 623900"/>
                <a:gd name="connsiteX615" fmla="*/ 862013 w 9989534"/>
                <a:gd name="connsiteY615" fmla="*/ 168593 h 623900"/>
                <a:gd name="connsiteX616" fmla="*/ 929831 w 9989534"/>
                <a:gd name="connsiteY616" fmla="*/ 156591 h 623900"/>
                <a:gd name="connsiteX617" fmla="*/ 953167 w 9989534"/>
                <a:gd name="connsiteY617" fmla="*/ 162878 h 623900"/>
                <a:gd name="connsiteX618" fmla="*/ 975932 w 9989534"/>
                <a:gd name="connsiteY618" fmla="*/ 162306 h 623900"/>
                <a:gd name="connsiteX619" fmla="*/ 985076 w 9989534"/>
                <a:gd name="connsiteY619" fmla="*/ 160020 h 623900"/>
                <a:gd name="connsiteX620" fmla="*/ 1096137 w 9989534"/>
                <a:gd name="connsiteY620" fmla="*/ 158306 h 623900"/>
                <a:gd name="connsiteX621" fmla="*/ 1249966 w 9989534"/>
                <a:gd name="connsiteY621" fmla="*/ 157734 h 623900"/>
                <a:gd name="connsiteX622" fmla="*/ 1595723 w 9989534"/>
                <a:gd name="connsiteY622" fmla="*/ 159449 h 623900"/>
                <a:gd name="connsiteX623" fmla="*/ 1829848 w 9989534"/>
                <a:gd name="connsiteY623" fmla="*/ 157734 h 623900"/>
                <a:gd name="connsiteX624" fmla="*/ 2079308 w 9989534"/>
                <a:gd name="connsiteY624" fmla="*/ 163449 h 623900"/>
                <a:gd name="connsiteX625" fmla="*/ 2245614 w 9989534"/>
                <a:gd name="connsiteY625" fmla="*/ 160020 h 623900"/>
                <a:gd name="connsiteX626" fmla="*/ 2524125 w 9989534"/>
                <a:gd name="connsiteY626" fmla="*/ 153733 h 623900"/>
                <a:gd name="connsiteX627" fmla="*/ 2647188 w 9989534"/>
                <a:gd name="connsiteY627" fmla="*/ 161163 h 623900"/>
                <a:gd name="connsiteX628" fmla="*/ 2672239 w 9989534"/>
                <a:gd name="connsiteY628" fmla="*/ 161735 h 623900"/>
                <a:gd name="connsiteX629" fmla="*/ 2750820 w 9989534"/>
                <a:gd name="connsiteY629" fmla="*/ 159449 h 623900"/>
                <a:gd name="connsiteX630" fmla="*/ 2852166 w 9989534"/>
                <a:gd name="connsiteY630" fmla="*/ 165735 h 623900"/>
                <a:gd name="connsiteX631" fmla="*/ 2962085 w 9989534"/>
                <a:gd name="connsiteY631" fmla="*/ 176594 h 623900"/>
                <a:gd name="connsiteX632" fmla="*/ 3031617 w 9989534"/>
                <a:gd name="connsiteY632" fmla="*/ 182880 h 623900"/>
                <a:gd name="connsiteX633" fmla="*/ 3057811 w 9989534"/>
                <a:gd name="connsiteY633" fmla="*/ 173736 h 623900"/>
                <a:gd name="connsiteX634" fmla="*/ 3082290 w 9989534"/>
                <a:gd name="connsiteY634" fmla="*/ 197644 h 623900"/>
                <a:gd name="connsiteX635" fmla="*/ 3097625 w 9989534"/>
                <a:gd name="connsiteY635" fmla="*/ 185642 h 623900"/>
                <a:gd name="connsiteX636" fmla="*/ 3099340 w 9989534"/>
                <a:gd name="connsiteY636" fmla="*/ 169736 h 623900"/>
                <a:gd name="connsiteX637" fmla="*/ 3115247 w 9989534"/>
                <a:gd name="connsiteY637" fmla="*/ 165735 h 623900"/>
                <a:gd name="connsiteX638" fmla="*/ 3139154 w 9989534"/>
                <a:gd name="connsiteY638" fmla="*/ 166878 h 623900"/>
                <a:gd name="connsiteX639" fmla="*/ 3150013 w 9989534"/>
                <a:gd name="connsiteY639" fmla="*/ 163449 h 623900"/>
                <a:gd name="connsiteX640" fmla="*/ 3224022 w 9989534"/>
                <a:gd name="connsiteY640" fmla="*/ 176022 h 623900"/>
                <a:gd name="connsiteX641" fmla="*/ 3218879 w 9989534"/>
                <a:gd name="connsiteY641" fmla="*/ 190786 h 623900"/>
                <a:gd name="connsiteX642" fmla="*/ 3230880 w 9989534"/>
                <a:gd name="connsiteY642" fmla="*/ 190786 h 623900"/>
                <a:gd name="connsiteX643" fmla="*/ 3245644 w 9989534"/>
                <a:gd name="connsiteY643" fmla="*/ 172593 h 623900"/>
                <a:gd name="connsiteX644" fmla="*/ 3275838 w 9989534"/>
                <a:gd name="connsiteY644" fmla="*/ 188500 h 623900"/>
                <a:gd name="connsiteX645" fmla="*/ 3313462 w 9989534"/>
                <a:gd name="connsiteY645" fmla="*/ 206693 h 623900"/>
                <a:gd name="connsiteX646" fmla="*/ 3325463 w 9989534"/>
                <a:gd name="connsiteY646" fmla="*/ 209550 h 623900"/>
                <a:gd name="connsiteX647" fmla="*/ 3378422 w 9989534"/>
                <a:gd name="connsiteY647" fmla="*/ 206693 h 623900"/>
                <a:gd name="connsiteX648" fmla="*/ 3412617 w 9989534"/>
                <a:gd name="connsiteY648" fmla="*/ 210122 h 623900"/>
                <a:gd name="connsiteX649" fmla="*/ 3447955 w 9989534"/>
                <a:gd name="connsiteY649" fmla="*/ 182213 h 623900"/>
                <a:gd name="connsiteX650" fmla="*/ 3448526 w 9989534"/>
                <a:gd name="connsiteY650" fmla="*/ 172498 h 623900"/>
                <a:gd name="connsiteX651" fmla="*/ 3451384 w 9989534"/>
                <a:gd name="connsiteY651" fmla="*/ 166211 h 623900"/>
                <a:gd name="connsiteX652" fmla="*/ 3479292 w 9989534"/>
                <a:gd name="connsiteY652" fmla="*/ 177641 h 623900"/>
                <a:gd name="connsiteX653" fmla="*/ 3473006 w 9989534"/>
                <a:gd name="connsiteY653" fmla="*/ 182213 h 623900"/>
                <a:gd name="connsiteX654" fmla="*/ 3453098 w 9989534"/>
                <a:gd name="connsiteY654" fmla="*/ 186214 h 623900"/>
                <a:gd name="connsiteX655" fmla="*/ 3458242 w 9989534"/>
                <a:gd name="connsiteY655" fmla="*/ 202120 h 623900"/>
                <a:gd name="connsiteX656" fmla="*/ 3497009 w 9989534"/>
                <a:gd name="connsiteY656" fmla="*/ 211265 h 623900"/>
                <a:gd name="connsiteX657" fmla="*/ 3511201 w 9989534"/>
                <a:gd name="connsiteY657" fmla="*/ 197072 h 623900"/>
                <a:gd name="connsiteX658" fmla="*/ 3500914 w 9989534"/>
                <a:gd name="connsiteY658" fmla="*/ 187357 h 623900"/>
                <a:gd name="connsiteX659" fmla="*/ 3487770 w 9989534"/>
                <a:gd name="connsiteY659" fmla="*/ 175927 h 623900"/>
                <a:gd name="connsiteX660" fmla="*/ 3515106 w 9989534"/>
                <a:gd name="connsiteY660" fmla="*/ 174212 h 623900"/>
                <a:gd name="connsiteX661" fmla="*/ 3523107 w 9989534"/>
                <a:gd name="connsiteY661" fmla="*/ 180499 h 623900"/>
                <a:gd name="connsiteX662" fmla="*/ 3564731 w 9989534"/>
                <a:gd name="connsiteY662" fmla="*/ 209550 h 623900"/>
                <a:gd name="connsiteX663" fmla="*/ 3592640 w 9989534"/>
                <a:gd name="connsiteY663" fmla="*/ 210693 h 623900"/>
                <a:gd name="connsiteX664" fmla="*/ 3628549 w 9989534"/>
                <a:gd name="connsiteY664" fmla="*/ 227171 h 623900"/>
                <a:gd name="connsiteX665" fmla="*/ 3638836 w 9989534"/>
                <a:gd name="connsiteY665" fmla="*/ 228886 h 623900"/>
                <a:gd name="connsiteX666" fmla="*/ 3638836 w 9989534"/>
                <a:gd name="connsiteY666" fmla="*/ 222599 h 623900"/>
                <a:gd name="connsiteX667" fmla="*/ 3638264 w 9989534"/>
                <a:gd name="connsiteY667" fmla="*/ 208407 h 623900"/>
                <a:gd name="connsiteX668" fmla="*/ 3647408 w 9989534"/>
                <a:gd name="connsiteY668" fmla="*/ 212408 h 623900"/>
                <a:gd name="connsiteX669" fmla="*/ 3658267 w 9989534"/>
                <a:gd name="connsiteY669" fmla="*/ 234029 h 623900"/>
                <a:gd name="connsiteX670" fmla="*/ 3662267 w 9989534"/>
                <a:gd name="connsiteY670" fmla="*/ 205550 h 623900"/>
                <a:gd name="connsiteX671" fmla="*/ 3644074 w 9989534"/>
                <a:gd name="connsiteY671" fmla="*/ 195263 h 623900"/>
                <a:gd name="connsiteX672" fmla="*/ 3623596 w 9989534"/>
                <a:gd name="connsiteY672" fmla="*/ 193548 h 623900"/>
                <a:gd name="connsiteX673" fmla="*/ 3562636 w 9989534"/>
                <a:gd name="connsiteY673" fmla="*/ 177641 h 623900"/>
                <a:gd name="connsiteX674" fmla="*/ 3616738 w 9989534"/>
                <a:gd name="connsiteY674" fmla="*/ 177070 h 623900"/>
                <a:gd name="connsiteX675" fmla="*/ 3641217 w 9989534"/>
                <a:gd name="connsiteY675" fmla="*/ 154877 h 623900"/>
                <a:gd name="connsiteX676" fmla="*/ 3655981 w 9989534"/>
                <a:gd name="connsiteY676" fmla="*/ 138970 h 623900"/>
                <a:gd name="connsiteX677" fmla="*/ 3751707 w 9989534"/>
                <a:gd name="connsiteY677" fmla="*/ 132112 h 623900"/>
                <a:gd name="connsiteX678" fmla="*/ 3769900 w 9989534"/>
                <a:gd name="connsiteY678" fmla="*/ 129254 h 623900"/>
                <a:gd name="connsiteX679" fmla="*/ 3818858 w 9989534"/>
                <a:gd name="connsiteY679" fmla="*/ 129254 h 623900"/>
                <a:gd name="connsiteX680" fmla="*/ 3845624 w 9989534"/>
                <a:gd name="connsiteY680" fmla="*/ 139541 h 623900"/>
                <a:gd name="connsiteX681" fmla="*/ 3872389 w 9989534"/>
                <a:gd name="connsiteY681" fmla="*/ 142399 h 623900"/>
                <a:gd name="connsiteX682" fmla="*/ 3917918 w 9989534"/>
                <a:gd name="connsiteY682" fmla="*/ 148685 h 623900"/>
                <a:gd name="connsiteX683" fmla="*/ 3951541 w 9989534"/>
                <a:gd name="connsiteY683" fmla="*/ 141827 h 623900"/>
                <a:gd name="connsiteX684" fmla="*/ 3984593 w 9989534"/>
                <a:gd name="connsiteY684" fmla="*/ 127064 h 623900"/>
                <a:gd name="connsiteX685" fmla="*/ 4042124 w 9989534"/>
                <a:gd name="connsiteY685" fmla="*/ 125921 h 623900"/>
                <a:gd name="connsiteX686" fmla="*/ 4040981 w 9989534"/>
                <a:gd name="connsiteY686" fmla="*/ 125349 h 623900"/>
                <a:gd name="connsiteX687" fmla="*/ 4063746 w 9989534"/>
                <a:gd name="connsiteY687" fmla="*/ 127635 h 623900"/>
                <a:gd name="connsiteX688" fmla="*/ 4090511 w 9989534"/>
                <a:gd name="connsiteY688" fmla="*/ 121920 h 623900"/>
                <a:gd name="connsiteX689" fmla="*/ 4189666 w 9989534"/>
                <a:gd name="connsiteY689" fmla="*/ 125921 h 623900"/>
                <a:gd name="connsiteX690" fmla="*/ 4239768 w 9989534"/>
                <a:gd name="connsiteY690" fmla="*/ 134493 h 623900"/>
                <a:gd name="connsiteX691" fmla="*/ 4135565 w 9989534"/>
                <a:gd name="connsiteY691" fmla="*/ 149257 h 623900"/>
                <a:gd name="connsiteX692" fmla="*/ 4143566 w 9989534"/>
                <a:gd name="connsiteY692" fmla="*/ 156686 h 623900"/>
                <a:gd name="connsiteX693" fmla="*/ 4266629 w 9989534"/>
                <a:gd name="connsiteY693" fmla="*/ 162973 h 623900"/>
                <a:gd name="connsiteX694" fmla="*/ 4327589 w 9989534"/>
                <a:gd name="connsiteY694" fmla="*/ 163544 h 623900"/>
                <a:gd name="connsiteX695" fmla="*/ 4328160 w 9989534"/>
                <a:gd name="connsiteY695" fmla="*/ 162973 h 623900"/>
                <a:gd name="connsiteX696" fmla="*/ 4364641 w 9989534"/>
                <a:gd name="connsiteY696" fmla="*/ 156686 h 623900"/>
                <a:gd name="connsiteX697" fmla="*/ 4382834 w 9989534"/>
                <a:gd name="connsiteY697" fmla="*/ 175451 h 623900"/>
                <a:gd name="connsiteX698" fmla="*/ 4407884 w 9989534"/>
                <a:gd name="connsiteY698" fmla="*/ 176594 h 623900"/>
                <a:gd name="connsiteX699" fmla="*/ 4474559 w 9989534"/>
                <a:gd name="connsiteY699" fmla="*/ 182880 h 623900"/>
                <a:gd name="connsiteX700" fmla="*/ 4513898 w 9989534"/>
                <a:gd name="connsiteY700" fmla="*/ 176022 h 623900"/>
                <a:gd name="connsiteX701" fmla="*/ 4536663 w 9989534"/>
                <a:gd name="connsiteY701" fmla="*/ 173165 h 623900"/>
                <a:gd name="connsiteX702" fmla="*/ 4536663 w 9989534"/>
                <a:gd name="connsiteY702" fmla="*/ 165735 h 623900"/>
                <a:gd name="connsiteX703" fmla="*/ 4558284 w 9989534"/>
                <a:gd name="connsiteY703" fmla="*/ 123539 h 623900"/>
                <a:gd name="connsiteX704" fmla="*/ 4602671 w 9989534"/>
                <a:gd name="connsiteY704" fmla="*/ 123539 h 623900"/>
                <a:gd name="connsiteX705" fmla="*/ 4614672 w 9989534"/>
                <a:gd name="connsiteY705" fmla="*/ 130969 h 623900"/>
                <a:gd name="connsiteX706" fmla="*/ 4652296 w 9989534"/>
                <a:gd name="connsiteY706" fmla="*/ 154877 h 623900"/>
                <a:gd name="connsiteX707" fmla="*/ 4696682 w 9989534"/>
                <a:gd name="connsiteY707" fmla="*/ 155448 h 623900"/>
                <a:gd name="connsiteX708" fmla="*/ 4749641 w 9989534"/>
                <a:gd name="connsiteY708" fmla="*/ 150305 h 623900"/>
                <a:gd name="connsiteX709" fmla="*/ 4762215 w 9989534"/>
                <a:gd name="connsiteY709" fmla="*/ 148590 h 623900"/>
                <a:gd name="connsiteX710" fmla="*/ 4848225 w 9989534"/>
                <a:gd name="connsiteY710" fmla="*/ 166211 h 623900"/>
                <a:gd name="connsiteX711" fmla="*/ 4859655 w 9989534"/>
                <a:gd name="connsiteY711" fmla="*/ 167926 h 623900"/>
                <a:gd name="connsiteX712" fmla="*/ 4892135 w 9989534"/>
                <a:gd name="connsiteY712" fmla="*/ 165068 h 623900"/>
                <a:gd name="connsiteX713" fmla="*/ 4921758 w 9989534"/>
                <a:gd name="connsiteY713" fmla="*/ 162211 h 623900"/>
                <a:gd name="connsiteX714" fmla="*/ 4981004 w 9989534"/>
                <a:gd name="connsiteY714" fmla="*/ 173069 h 623900"/>
                <a:gd name="connsiteX715" fmla="*/ 5002626 w 9989534"/>
                <a:gd name="connsiteY715" fmla="*/ 170783 h 623900"/>
                <a:gd name="connsiteX716" fmla="*/ 5025390 w 9989534"/>
                <a:gd name="connsiteY716" fmla="*/ 160496 h 623900"/>
                <a:gd name="connsiteX717" fmla="*/ 5048155 w 9989534"/>
                <a:gd name="connsiteY717" fmla="*/ 170783 h 623900"/>
                <a:gd name="connsiteX718" fmla="*/ 5076635 w 9989534"/>
                <a:gd name="connsiteY718" fmla="*/ 181642 h 623900"/>
                <a:gd name="connsiteX719" fmla="*/ 5076635 w 9989534"/>
                <a:gd name="connsiteY719" fmla="*/ 160020 h 623900"/>
                <a:gd name="connsiteX720" fmla="*/ 5095399 w 9989534"/>
                <a:gd name="connsiteY720" fmla="*/ 160020 h 623900"/>
                <a:gd name="connsiteX721" fmla="*/ 5130736 w 9989534"/>
                <a:gd name="connsiteY721" fmla="*/ 147447 h 623900"/>
                <a:gd name="connsiteX722" fmla="*/ 5162074 w 9989534"/>
                <a:gd name="connsiteY722" fmla="*/ 137732 h 623900"/>
                <a:gd name="connsiteX723" fmla="*/ 5257229 w 9989534"/>
                <a:gd name="connsiteY723" fmla="*/ 159353 h 623900"/>
                <a:gd name="connsiteX724" fmla="*/ 5320475 w 9989534"/>
                <a:gd name="connsiteY724" fmla="*/ 158210 h 623900"/>
                <a:gd name="connsiteX725" fmla="*/ 5332477 w 9989534"/>
                <a:gd name="connsiteY725" fmla="*/ 157639 h 623900"/>
                <a:gd name="connsiteX726" fmla="*/ 5331333 w 9989534"/>
                <a:gd name="connsiteY726" fmla="*/ 171831 h 623900"/>
                <a:gd name="connsiteX727" fmla="*/ 5325047 w 9989534"/>
                <a:gd name="connsiteY727" fmla="*/ 188881 h 623900"/>
                <a:gd name="connsiteX728" fmla="*/ 5337620 w 9989534"/>
                <a:gd name="connsiteY728" fmla="*/ 182594 h 623900"/>
                <a:gd name="connsiteX729" fmla="*/ 5383149 w 9989534"/>
                <a:gd name="connsiteY729" fmla="*/ 164402 h 623900"/>
                <a:gd name="connsiteX730" fmla="*/ 5396294 w 9989534"/>
                <a:gd name="connsiteY730" fmla="*/ 175260 h 623900"/>
                <a:gd name="connsiteX731" fmla="*/ 5400866 w 9989534"/>
                <a:gd name="connsiteY731" fmla="*/ 190024 h 623900"/>
                <a:gd name="connsiteX732" fmla="*/ 5414010 w 9989534"/>
                <a:gd name="connsiteY732" fmla="*/ 195167 h 623900"/>
                <a:gd name="connsiteX733" fmla="*/ 5422011 w 9989534"/>
                <a:gd name="connsiteY733" fmla="*/ 183737 h 623900"/>
                <a:gd name="connsiteX734" fmla="*/ 5420297 w 9989534"/>
                <a:gd name="connsiteY734" fmla="*/ 167831 h 623900"/>
                <a:gd name="connsiteX735" fmla="*/ 5445919 w 9989534"/>
                <a:gd name="connsiteY735" fmla="*/ 164973 h 623900"/>
                <a:gd name="connsiteX736" fmla="*/ 5457921 w 9989534"/>
                <a:gd name="connsiteY736" fmla="*/ 168974 h 623900"/>
                <a:gd name="connsiteX737" fmla="*/ 5482400 w 9989534"/>
                <a:gd name="connsiteY737" fmla="*/ 163830 h 623900"/>
                <a:gd name="connsiteX738" fmla="*/ 5500021 w 9989534"/>
                <a:gd name="connsiteY738" fmla="*/ 168402 h 623900"/>
                <a:gd name="connsiteX739" fmla="*/ 5510880 w 9989534"/>
                <a:gd name="connsiteY739" fmla="*/ 174689 h 623900"/>
                <a:gd name="connsiteX740" fmla="*/ 5545074 w 9989534"/>
                <a:gd name="connsiteY740" fmla="*/ 167831 h 623900"/>
                <a:gd name="connsiteX741" fmla="*/ 5616798 w 9989534"/>
                <a:gd name="connsiteY741" fmla="*/ 140494 h 623900"/>
                <a:gd name="connsiteX742" fmla="*/ 5648135 w 9989534"/>
                <a:gd name="connsiteY742" fmla="*/ 138779 h 623900"/>
                <a:gd name="connsiteX743" fmla="*/ 5681758 w 9989534"/>
                <a:gd name="connsiteY743" fmla="*/ 175260 h 623900"/>
                <a:gd name="connsiteX744" fmla="*/ 5677758 w 9989534"/>
                <a:gd name="connsiteY744" fmla="*/ 206026 h 623900"/>
                <a:gd name="connsiteX745" fmla="*/ 5671471 w 9989534"/>
                <a:gd name="connsiteY745" fmla="*/ 223076 h 623900"/>
                <a:gd name="connsiteX746" fmla="*/ 5646420 w 9989534"/>
                <a:gd name="connsiteY746" fmla="*/ 209360 h 623900"/>
                <a:gd name="connsiteX747" fmla="*/ 5624799 w 9989534"/>
                <a:gd name="connsiteY747" fmla="*/ 193453 h 623900"/>
                <a:gd name="connsiteX748" fmla="*/ 5584318 w 9989534"/>
                <a:gd name="connsiteY748" fmla="*/ 189452 h 623900"/>
                <a:gd name="connsiteX749" fmla="*/ 5552408 w 9989534"/>
                <a:gd name="connsiteY749" fmla="*/ 184880 h 623900"/>
                <a:gd name="connsiteX750" fmla="*/ 5533073 w 9989534"/>
                <a:gd name="connsiteY750" fmla="*/ 205359 h 623900"/>
                <a:gd name="connsiteX751" fmla="*/ 5531930 w 9989534"/>
                <a:gd name="connsiteY751" fmla="*/ 223552 h 623900"/>
                <a:gd name="connsiteX752" fmla="*/ 5521643 w 9989534"/>
                <a:gd name="connsiteY752" fmla="*/ 239458 h 623900"/>
                <a:gd name="connsiteX753" fmla="*/ 5554123 w 9989534"/>
                <a:gd name="connsiteY753" fmla="*/ 251460 h 623900"/>
                <a:gd name="connsiteX754" fmla="*/ 5594033 w 9989534"/>
                <a:gd name="connsiteY754" fmla="*/ 252032 h 623900"/>
                <a:gd name="connsiteX755" fmla="*/ 5600891 w 9989534"/>
                <a:gd name="connsiteY755" fmla="*/ 260604 h 623900"/>
                <a:gd name="connsiteX756" fmla="*/ 5607177 w 9989534"/>
                <a:gd name="connsiteY756" fmla="*/ 263462 h 623900"/>
                <a:gd name="connsiteX757" fmla="*/ 5634514 w 9989534"/>
                <a:gd name="connsiteY757" fmla="*/ 262890 h 623900"/>
                <a:gd name="connsiteX758" fmla="*/ 5657850 w 9989534"/>
                <a:gd name="connsiteY758" fmla="*/ 265748 h 623900"/>
                <a:gd name="connsiteX759" fmla="*/ 5665852 w 9989534"/>
                <a:gd name="connsiteY759" fmla="*/ 261747 h 623900"/>
                <a:gd name="connsiteX760" fmla="*/ 5696617 w 9989534"/>
                <a:gd name="connsiteY760" fmla="*/ 256032 h 623900"/>
                <a:gd name="connsiteX761" fmla="*/ 5715381 w 9989534"/>
                <a:gd name="connsiteY761" fmla="*/ 233267 h 623900"/>
                <a:gd name="connsiteX762" fmla="*/ 5714810 w 9989534"/>
                <a:gd name="connsiteY762" fmla="*/ 232696 h 623900"/>
                <a:gd name="connsiteX763" fmla="*/ 5757005 w 9989534"/>
                <a:gd name="connsiteY763" fmla="*/ 249745 h 623900"/>
                <a:gd name="connsiteX764" fmla="*/ 5781485 w 9989534"/>
                <a:gd name="connsiteY764" fmla="*/ 250889 h 623900"/>
                <a:gd name="connsiteX765" fmla="*/ 5816251 w 9989534"/>
                <a:gd name="connsiteY765" fmla="*/ 249745 h 623900"/>
                <a:gd name="connsiteX766" fmla="*/ 5806535 w 9989534"/>
                <a:gd name="connsiteY766" fmla="*/ 285083 h 623900"/>
                <a:gd name="connsiteX767" fmla="*/ 5811679 w 9989534"/>
                <a:gd name="connsiteY767" fmla="*/ 324422 h 623900"/>
                <a:gd name="connsiteX768" fmla="*/ 5824824 w 9989534"/>
                <a:gd name="connsiteY768" fmla="*/ 288512 h 623900"/>
                <a:gd name="connsiteX769" fmla="*/ 5845874 w 9989534"/>
                <a:gd name="connsiteY769" fmla="*/ 270891 h 623900"/>
                <a:gd name="connsiteX770" fmla="*/ 5852732 w 9989534"/>
                <a:gd name="connsiteY770" fmla="*/ 270891 h 623900"/>
                <a:gd name="connsiteX771" fmla="*/ 5851589 w 9989534"/>
                <a:gd name="connsiteY771" fmla="*/ 269748 h 623900"/>
                <a:gd name="connsiteX772" fmla="*/ 5836253 w 9989534"/>
                <a:gd name="connsiteY772" fmla="*/ 294799 h 623900"/>
                <a:gd name="connsiteX773" fmla="*/ 5839683 w 9989534"/>
                <a:gd name="connsiteY773" fmla="*/ 311277 h 623900"/>
                <a:gd name="connsiteX774" fmla="*/ 5873877 w 9989534"/>
                <a:gd name="connsiteY774" fmla="*/ 312992 h 623900"/>
                <a:gd name="connsiteX775" fmla="*/ 5918835 w 9989534"/>
                <a:gd name="connsiteY775" fmla="*/ 325564 h 623900"/>
                <a:gd name="connsiteX776" fmla="*/ 5930265 w 9989534"/>
                <a:gd name="connsiteY776" fmla="*/ 312992 h 623900"/>
                <a:gd name="connsiteX777" fmla="*/ 5929694 w 9989534"/>
                <a:gd name="connsiteY777" fmla="*/ 276511 h 623900"/>
                <a:gd name="connsiteX778" fmla="*/ 5914358 w 9989534"/>
                <a:gd name="connsiteY778" fmla="*/ 254889 h 623900"/>
                <a:gd name="connsiteX779" fmla="*/ 5925217 w 9989534"/>
                <a:gd name="connsiteY779" fmla="*/ 254318 h 623900"/>
                <a:gd name="connsiteX780" fmla="*/ 5960555 w 9989534"/>
                <a:gd name="connsiteY780" fmla="*/ 245174 h 623900"/>
                <a:gd name="connsiteX781" fmla="*/ 5991321 w 9989534"/>
                <a:gd name="connsiteY781" fmla="*/ 252032 h 623900"/>
                <a:gd name="connsiteX782" fmla="*/ 5981605 w 9989534"/>
                <a:gd name="connsiteY782" fmla="*/ 281083 h 623900"/>
                <a:gd name="connsiteX783" fmla="*/ 5994749 w 9989534"/>
                <a:gd name="connsiteY783" fmla="*/ 304419 h 623900"/>
                <a:gd name="connsiteX784" fmla="*/ 6011228 w 9989534"/>
                <a:gd name="connsiteY784" fmla="*/ 331184 h 623900"/>
                <a:gd name="connsiteX785" fmla="*/ 6012943 w 9989534"/>
                <a:gd name="connsiteY785" fmla="*/ 368237 h 623900"/>
                <a:gd name="connsiteX786" fmla="*/ 6026658 w 9989534"/>
                <a:gd name="connsiteY786" fmla="*/ 335185 h 623900"/>
                <a:gd name="connsiteX787" fmla="*/ 6040851 w 9989534"/>
                <a:gd name="connsiteY787" fmla="*/ 319850 h 623900"/>
                <a:gd name="connsiteX788" fmla="*/ 6036278 w 9989534"/>
                <a:gd name="connsiteY788" fmla="*/ 334042 h 623900"/>
                <a:gd name="connsiteX789" fmla="*/ 6037993 w 9989534"/>
                <a:gd name="connsiteY789" fmla="*/ 345472 h 623900"/>
                <a:gd name="connsiteX790" fmla="*/ 6051137 w 9989534"/>
                <a:gd name="connsiteY790" fmla="*/ 341471 h 623900"/>
                <a:gd name="connsiteX791" fmla="*/ 6051137 w 9989534"/>
                <a:gd name="connsiteY791" fmla="*/ 346043 h 623900"/>
                <a:gd name="connsiteX792" fmla="*/ 6056281 w 9989534"/>
                <a:gd name="connsiteY792" fmla="*/ 349472 h 623900"/>
                <a:gd name="connsiteX793" fmla="*/ 6055710 w 9989534"/>
                <a:gd name="connsiteY793" fmla="*/ 346043 h 623900"/>
                <a:gd name="connsiteX794" fmla="*/ 6050566 w 9989534"/>
                <a:gd name="connsiteY794" fmla="*/ 342043 h 623900"/>
                <a:gd name="connsiteX795" fmla="*/ 6040851 w 9989534"/>
                <a:gd name="connsiteY795" fmla="*/ 319850 h 623900"/>
                <a:gd name="connsiteX796" fmla="*/ 7877556 w 9989534"/>
                <a:gd name="connsiteY796" fmla="*/ 127159 h 623900"/>
                <a:gd name="connsiteX797" fmla="*/ 7878699 w 9989534"/>
                <a:gd name="connsiteY797" fmla="*/ 128302 h 623900"/>
                <a:gd name="connsiteX798" fmla="*/ 7877556 w 9989534"/>
                <a:gd name="connsiteY798" fmla="*/ 127159 h 623900"/>
                <a:gd name="connsiteX799" fmla="*/ 4301681 w 9989534"/>
                <a:gd name="connsiteY799" fmla="*/ 504254 h 623900"/>
                <a:gd name="connsiteX800" fmla="*/ 4302252 w 9989534"/>
                <a:gd name="connsiteY800" fmla="*/ 504254 h 623900"/>
                <a:gd name="connsiteX801" fmla="*/ 4300538 w 9989534"/>
                <a:gd name="connsiteY801" fmla="*/ 503111 h 623900"/>
                <a:gd name="connsiteX802" fmla="*/ 4301681 w 9989534"/>
                <a:gd name="connsiteY802" fmla="*/ 504254 h 623900"/>
                <a:gd name="connsiteX803" fmla="*/ 2480120 w 9989534"/>
                <a:gd name="connsiteY803" fmla="*/ 476345 h 623900"/>
                <a:gd name="connsiteX804" fmla="*/ 2481834 w 9989534"/>
                <a:gd name="connsiteY804" fmla="*/ 475202 h 623900"/>
                <a:gd name="connsiteX805" fmla="*/ 2479548 w 9989534"/>
                <a:gd name="connsiteY805" fmla="*/ 476345 h 623900"/>
                <a:gd name="connsiteX806" fmla="*/ 2480120 w 9989534"/>
                <a:gd name="connsiteY806" fmla="*/ 476345 h 623900"/>
                <a:gd name="connsiteX807" fmla="*/ 9676924 w 9989534"/>
                <a:gd name="connsiteY807" fmla="*/ 225743 h 623900"/>
                <a:gd name="connsiteX808" fmla="*/ 9678067 w 9989534"/>
                <a:gd name="connsiteY808" fmla="*/ 225171 h 623900"/>
                <a:gd name="connsiteX809" fmla="*/ 9677495 w 9989534"/>
                <a:gd name="connsiteY809" fmla="*/ 226886 h 623900"/>
                <a:gd name="connsiteX810" fmla="*/ 9674066 w 9989534"/>
                <a:gd name="connsiteY810" fmla="*/ 228600 h 623900"/>
                <a:gd name="connsiteX811" fmla="*/ 9676352 w 9989534"/>
                <a:gd name="connsiteY811" fmla="*/ 228600 h 623900"/>
                <a:gd name="connsiteX812" fmla="*/ 9676924 w 9989534"/>
                <a:gd name="connsiteY812" fmla="*/ 225743 h 623900"/>
                <a:gd name="connsiteX813" fmla="*/ 6165914 w 9989534"/>
                <a:gd name="connsiteY813" fmla="*/ 254222 h 623900"/>
                <a:gd name="connsiteX814" fmla="*/ 6167057 w 9989534"/>
                <a:gd name="connsiteY814" fmla="*/ 253079 h 623900"/>
                <a:gd name="connsiteX815" fmla="*/ 6167057 w 9989534"/>
                <a:gd name="connsiteY815" fmla="*/ 254794 h 623900"/>
                <a:gd name="connsiteX816" fmla="*/ 6162485 w 9989534"/>
                <a:gd name="connsiteY816" fmla="*/ 254794 h 623900"/>
                <a:gd name="connsiteX817" fmla="*/ 6164199 w 9989534"/>
                <a:gd name="connsiteY817" fmla="*/ 255365 h 623900"/>
                <a:gd name="connsiteX818" fmla="*/ 6165914 w 9989534"/>
                <a:gd name="connsiteY818" fmla="*/ 254222 h 623900"/>
                <a:gd name="connsiteX819" fmla="*/ 5877687 w 9989534"/>
                <a:gd name="connsiteY819" fmla="*/ 340233 h 623900"/>
                <a:gd name="connsiteX820" fmla="*/ 5878259 w 9989534"/>
                <a:gd name="connsiteY820" fmla="*/ 335661 h 623900"/>
                <a:gd name="connsiteX821" fmla="*/ 5878259 w 9989534"/>
                <a:gd name="connsiteY821" fmla="*/ 339662 h 623900"/>
                <a:gd name="connsiteX822" fmla="*/ 5875973 w 9989534"/>
                <a:gd name="connsiteY822" fmla="*/ 342519 h 623900"/>
                <a:gd name="connsiteX823" fmla="*/ 5877687 w 9989534"/>
                <a:gd name="connsiteY823" fmla="*/ 340233 h 623900"/>
                <a:gd name="connsiteX824" fmla="*/ 9627298 w 9989534"/>
                <a:gd name="connsiteY824" fmla="*/ 292418 h 623900"/>
                <a:gd name="connsiteX825" fmla="*/ 9624441 w 9989534"/>
                <a:gd name="connsiteY825" fmla="*/ 296418 h 623900"/>
                <a:gd name="connsiteX826" fmla="*/ 9626155 w 9989534"/>
                <a:gd name="connsiteY826" fmla="*/ 291275 h 623900"/>
                <a:gd name="connsiteX827" fmla="*/ 9626727 w 9989534"/>
                <a:gd name="connsiteY827" fmla="*/ 290132 h 623900"/>
                <a:gd name="connsiteX828" fmla="*/ 9627298 w 9989534"/>
                <a:gd name="connsiteY828" fmla="*/ 292418 h 623900"/>
                <a:gd name="connsiteX829" fmla="*/ 3337274 w 9989534"/>
                <a:gd name="connsiteY829" fmla="*/ 501491 h 623900"/>
                <a:gd name="connsiteX830" fmla="*/ 3336703 w 9989534"/>
                <a:gd name="connsiteY830" fmla="*/ 502634 h 623900"/>
                <a:gd name="connsiteX831" fmla="*/ 3337274 w 9989534"/>
                <a:gd name="connsiteY831" fmla="*/ 502063 h 623900"/>
                <a:gd name="connsiteX832" fmla="*/ 3333845 w 9989534"/>
                <a:gd name="connsiteY832" fmla="*/ 499777 h 623900"/>
                <a:gd name="connsiteX833" fmla="*/ 3337274 w 9989534"/>
                <a:gd name="connsiteY833" fmla="*/ 501491 h 623900"/>
                <a:gd name="connsiteX834" fmla="*/ 5039201 w 9989534"/>
                <a:gd name="connsiteY834" fmla="*/ 244602 h 623900"/>
                <a:gd name="connsiteX835" fmla="*/ 5040344 w 9989534"/>
                <a:gd name="connsiteY835" fmla="*/ 242888 h 623900"/>
                <a:gd name="connsiteX836" fmla="*/ 5039201 w 9989534"/>
                <a:gd name="connsiteY836" fmla="*/ 244031 h 623900"/>
                <a:gd name="connsiteX837" fmla="*/ 5039201 w 9989534"/>
                <a:gd name="connsiteY837" fmla="*/ 244602 h 623900"/>
                <a:gd name="connsiteX838" fmla="*/ 4173379 w 9989534"/>
                <a:gd name="connsiteY838" fmla="*/ 319754 h 623900"/>
                <a:gd name="connsiteX839" fmla="*/ 4175093 w 9989534"/>
                <a:gd name="connsiteY839" fmla="*/ 318611 h 623900"/>
                <a:gd name="connsiteX840" fmla="*/ 4172807 w 9989534"/>
                <a:gd name="connsiteY840" fmla="*/ 319183 h 623900"/>
                <a:gd name="connsiteX841" fmla="*/ 4171093 w 9989534"/>
                <a:gd name="connsiteY841" fmla="*/ 314611 h 623900"/>
                <a:gd name="connsiteX842" fmla="*/ 4173379 w 9989534"/>
                <a:gd name="connsiteY842" fmla="*/ 319754 h 623900"/>
                <a:gd name="connsiteX843" fmla="*/ 2649665 w 9989534"/>
                <a:gd name="connsiteY843" fmla="*/ 530543 h 623900"/>
                <a:gd name="connsiteX844" fmla="*/ 2658809 w 9989534"/>
                <a:gd name="connsiteY844" fmla="*/ 531114 h 623900"/>
                <a:gd name="connsiteX845" fmla="*/ 2663381 w 9989534"/>
                <a:gd name="connsiteY845" fmla="*/ 525971 h 623900"/>
                <a:gd name="connsiteX846" fmla="*/ 2658809 w 9989534"/>
                <a:gd name="connsiteY846" fmla="*/ 523113 h 623900"/>
                <a:gd name="connsiteX847" fmla="*/ 2650236 w 9989534"/>
                <a:gd name="connsiteY847" fmla="*/ 531114 h 623900"/>
                <a:gd name="connsiteX848" fmla="*/ 2641664 w 9989534"/>
                <a:gd name="connsiteY848" fmla="*/ 531114 h 623900"/>
                <a:gd name="connsiteX849" fmla="*/ 2643378 w 9989534"/>
                <a:gd name="connsiteY849" fmla="*/ 535686 h 623900"/>
                <a:gd name="connsiteX850" fmla="*/ 2649665 w 9989534"/>
                <a:gd name="connsiteY850" fmla="*/ 530543 h 623900"/>
                <a:gd name="connsiteX851" fmla="*/ 2358581 w 9989534"/>
                <a:gd name="connsiteY851" fmla="*/ 568738 h 623900"/>
                <a:gd name="connsiteX852" fmla="*/ 2360295 w 9989534"/>
                <a:gd name="connsiteY852" fmla="*/ 567595 h 623900"/>
                <a:gd name="connsiteX853" fmla="*/ 2358009 w 9989534"/>
                <a:gd name="connsiteY853" fmla="*/ 568166 h 623900"/>
                <a:gd name="connsiteX854" fmla="*/ 2359724 w 9989534"/>
                <a:gd name="connsiteY854" fmla="*/ 563023 h 623900"/>
                <a:gd name="connsiteX855" fmla="*/ 2357438 w 9989534"/>
                <a:gd name="connsiteY855" fmla="*/ 557879 h 623900"/>
                <a:gd name="connsiteX856" fmla="*/ 2350580 w 9989534"/>
                <a:gd name="connsiteY856" fmla="*/ 557879 h 623900"/>
                <a:gd name="connsiteX857" fmla="*/ 2353437 w 9989534"/>
                <a:gd name="connsiteY857" fmla="*/ 565309 h 623900"/>
                <a:gd name="connsiteX858" fmla="*/ 2358581 w 9989534"/>
                <a:gd name="connsiteY858" fmla="*/ 568738 h 623900"/>
                <a:gd name="connsiteX859" fmla="*/ 5916835 w 9989534"/>
                <a:gd name="connsiteY859" fmla="*/ 379667 h 623900"/>
                <a:gd name="connsiteX860" fmla="*/ 5908262 w 9989534"/>
                <a:gd name="connsiteY860" fmla="*/ 384239 h 623900"/>
                <a:gd name="connsiteX861" fmla="*/ 5903690 w 9989534"/>
                <a:gd name="connsiteY861" fmla="*/ 389382 h 623900"/>
                <a:gd name="connsiteX862" fmla="*/ 5912263 w 9989534"/>
                <a:gd name="connsiteY862" fmla="*/ 387668 h 623900"/>
                <a:gd name="connsiteX863" fmla="*/ 5914549 w 9989534"/>
                <a:gd name="connsiteY863" fmla="*/ 381953 h 623900"/>
                <a:gd name="connsiteX864" fmla="*/ 5916264 w 9989534"/>
                <a:gd name="connsiteY864" fmla="*/ 377952 h 623900"/>
                <a:gd name="connsiteX865" fmla="*/ 5916835 w 9989534"/>
                <a:gd name="connsiteY865" fmla="*/ 379667 h 623900"/>
                <a:gd name="connsiteX866" fmla="*/ 3292697 w 9989534"/>
                <a:gd name="connsiteY866" fmla="*/ 430339 h 623900"/>
                <a:gd name="connsiteX867" fmla="*/ 3302413 w 9989534"/>
                <a:gd name="connsiteY867" fmla="*/ 428054 h 623900"/>
                <a:gd name="connsiteX868" fmla="*/ 3300127 w 9989534"/>
                <a:gd name="connsiteY868" fmla="*/ 426339 h 623900"/>
                <a:gd name="connsiteX869" fmla="*/ 3292126 w 9989534"/>
                <a:gd name="connsiteY869" fmla="*/ 430911 h 623900"/>
                <a:gd name="connsiteX870" fmla="*/ 3290983 w 9989534"/>
                <a:gd name="connsiteY870" fmla="*/ 428054 h 623900"/>
                <a:gd name="connsiteX871" fmla="*/ 3287554 w 9989534"/>
                <a:gd name="connsiteY871" fmla="*/ 413861 h 623900"/>
                <a:gd name="connsiteX872" fmla="*/ 3284125 w 9989534"/>
                <a:gd name="connsiteY872" fmla="*/ 414433 h 623900"/>
                <a:gd name="connsiteX873" fmla="*/ 3292126 w 9989534"/>
                <a:gd name="connsiteY873" fmla="*/ 424720 h 623900"/>
                <a:gd name="connsiteX874" fmla="*/ 3292697 w 9989534"/>
                <a:gd name="connsiteY874" fmla="*/ 430435 h 623900"/>
                <a:gd name="connsiteX875" fmla="*/ 5186077 w 9989534"/>
                <a:gd name="connsiteY875" fmla="*/ 370523 h 623900"/>
                <a:gd name="connsiteX876" fmla="*/ 5169027 w 9989534"/>
                <a:gd name="connsiteY876" fmla="*/ 364808 h 623900"/>
                <a:gd name="connsiteX877" fmla="*/ 5151978 w 9989534"/>
                <a:gd name="connsiteY877" fmla="*/ 375666 h 623900"/>
                <a:gd name="connsiteX878" fmla="*/ 5138833 w 9989534"/>
                <a:gd name="connsiteY878" fmla="*/ 361950 h 623900"/>
                <a:gd name="connsiteX879" fmla="*/ 5133118 w 9989534"/>
                <a:gd name="connsiteY879" fmla="*/ 356235 h 623900"/>
                <a:gd name="connsiteX880" fmla="*/ 5153025 w 9989534"/>
                <a:gd name="connsiteY880" fmla="*/ 321469 h 623900"/>
                <a:gd name="connsiteX881" fmla="*/ 5175219 w 9989534"/>
                <a:gd name="connsiteY881" fmla="*/ 314039 h 623900"/>
                <a:gd name="connsiteX882" fmla="*/ 5186077 w 9989534"/>
                <a:gd name="connsiteY882" fmla="*/ 302038 h 623900"/>
                <a:gd name="connsiteX883" fmla="*/ 5184934 w 9989534"/>
                <a:gd name="connsiteY883" fmla="*/ 291179 h 623900"/>
                <a:gd name="connsiteX884" fmla="*/ 5149596 w 9989534"/>
                <a:gd name="connsiteY884" fmla="*/ 291179 h 623900"/>
                <a:gd name="connsiteX885" fmla="*/ 5069301 w 9989534"/>
                <a:gd name="connsiteY885" fmla="*/ 309372 h 623900"/>
                <a:gd name="connsiteX886" fmla="*/ 5079587 w 9989534"/>
                <a:gd name="connsiteY886" fmla="*/ 322517 h 623900"/>
                <a:gd name="connsiteX887" fmla="*/ 5094923 w 9989534"/>
                <a:gd name="connsiteY887" fmla="*/ 349282 h 623900"/>
                <a:gd name="connsiteX888" fmla="*/ 5125689 w 9989534"/>
                <a:gd name="connsiteY888" fmla="*/ 347567 h 623900"/>
                <a:gd name="connsiteX889" fmla="*/ 5125689 w 9989534"/>
                <a:gd name="connsiteY889" fmla="*/ 347567 h 623900"/>
                <a:gd name="connsiteX890" fmla="*/ 5114258 w 9989534"/>
                <a:gd name="connsiteY890" fmla="*/ 366332 h 623900"/>
                <a:gd name="connsiteX891" fmla="*/ 5092065 w 9989534"/>
                <a:gd name="connsiteY891" fmla="*/ 364046 h 623900"/>
                <a:gd name="connsiteX892" fmla="*/ 5076730 w 9989534"/>
                <a:gd name="connsiteY892" fmla="*/ 371475 h 623900"/>
                <a:gd name="connsiteX893" fmla="*/ 5079587 w 9989534"/>
                <a:gd name="connsiteY893" fmla="*/ 374904 h 623900"/>
                <a:gd name="connsiteX894" fmla="*/ 5084160 w 9989534"/>
                <a:gd name="connsiteY894" fmla="*/ 377762 h 623900"/>
                <a:gd name="connsiteX895" fmla="*/ 5129117 w 9989534"/>
                <a:gd name="connsiteY895" fmla="*/ 397097 h 623900"/>
                <a:gd name="connsiteX896" fmla="*/ 5149025 w 9989534"/>
                <a:gd name="connsiteY896" fmla="*/ 393097 h 623900"/>
                <a:gd name="connsiteX897" fmla="*/ 5150739 w 9989534"/>
                <a:gd name="connsiteY897" fmla="*/ 374333 h 623900"/>
                <a:gd name="connsiteX898" fmla="*/ 5186649 w 9989534"/>
                <a:gd name="connsiteY898" fmla="*/ 369189 h 623900"/>
                <a:gd name="connsiteX899" fmla="*/ 5186077 w 9989534"/>
                <a:gd name="connsiteY899" fmla="*/ 368046 h 623900"/>
                <a:gd name="connsiteX900" fmla="*/ 5186077 w 9989534"/>
                <a:gd name="connsiteY900" fmla="*/ 370332 h 623900"/>
                <a:gd name="connsiteX901" fmla="*/ 7033832 w 9989534"/>
                <a:gd name="connsiteY901" fmla="*/ 214408 h 623900"/>
                <a:gd name="connsiteX902" fmla="*/ 7037832 w 9989534"/>
                <a:gd name="connsiteY902" fmla="*/ 213836 h 623900"/>
                <a:gd name="connsiteX903" fmla="*/ 7042404 w 9989534"/>
                <a:gd name="connsiteY903" fmla="*/ 210407 h 623900"/>
                <a:gd name="connsiteX904" fmla="*/ 7038404 w 9989534"/>
                <a:gd name="connsiteY904" fmla="*/ 210979 h 623900"/>
                <a:gd name="connsiteX905" fmla="*/ 7033832 w 9989534"/>
                <a:gd name="connsiteY905" fmla="*/ 214408 h 623900"/>
                <a:gd name="connsiteX906" fmla="*/ 7028688 w 9989534"/>
                <a:gd name="connsiteY906" fmla="*/ 201263 h 623900"/>
                <a:gd name="connsiteX907" fmla="*/ 7013924 w 9989534"/>
                <a:gd name="connsiteY907" fmla="*/ 210407 h 623900"/>
                <a:gd name="connsiteX908" fmla="*/ 7011639 w 9989534"/>
                <a:gd name="connsiteY908" fmla="*/ 224600 h 623900"/>
                <a:gd name="connsiteX909" fmla="*/ 7020211 w 9989534"/>
                <a:gd name="connsiteY909" fmla="*/ 222885 h 623900"/>
                <a:gd name="connsiteX910" fmla="*/ 7033927 w 9989534"/>
                <a:gd name="connsiteY910" fmla="*/ 214313 h 623900"/>
                <a:gd name="connsiteX911" fmla="*/ 340043 w 9989534"/>
                <a:gd name="connsiteY911" fmla="*/ 239363 h 623900"/>
                <a:gd name="connsiteX912" fmla="*/ 313277 w 9989534"/>
                <a:gd name="connsiteY912" fmla="*/ 252508 h 623900"/>
                <a:gd name="connsiteX913" fmla="*/ 308705 w 9989534"/>
                <a:gd name="connsiteY913" fmla="*/ 247364 h 623900"/>
                <a:gd name="connsiteX914" fmla="*/ 301276 w 9989534"/>
                <a:gd name="connsiteY914" fmla="*/ 247936 h 623900"/>
                <a:gd name="connsiteX915" fmla="*/ 303562 w 9989534"/>
                <a:gd name="connsiteY915" fmla="*/ 251365 h 623900"/>
                <a:gd name="connsiteX916" fmla="*/ 312706 w 9989534"/>
                <a:gd name="connsiteY916" fmla="*/ 251936 h 623900"/>
                <a:gd name="connsiteX917" fmla="*/ 339471 w 9989534"/>
                <a:gd name="connsiteY917" fmla="*/ 238220 h 623900"/>
                <a:gd name="connsiteX918" fmla="*/ 345186 w 9989534"/>
                <a:gd name="connsiteY918" fmla="*/ 235934 h 623900"/>
                <a:gd name="connsiteX919" fmla="*/ 340043 w 9989534"/>
                <a:gd name="connsiteY919" fmla="*/ 239363 h 623900"/>
                <a:gd name="connsiteX920" fmla="*/ 2723198 w 9989534"/>
                <a:gd name="connsiteY920" fmla="*/ 569690 h 623900"/>
                <a:gd name="connsiteX921" fmla="*/ 2701576 w 9989534"/>
                <a:gd name="connsiteY921" fmla="*/ 572548 h 623900"/>
                <a:gd name="connsiteX922" fmla="*/ 2716340 w 9989534"/>
                <a:gd name="connsiteY922" fmla="*/ 583978 h 623900"/>
                <a:gd name="connsiteX923" fmla="*/ 2735675 w 9989534"/>
                <a:gd name="connsiteY923" fmla="*/ 593122 h 623900"/>
                <a:gd name="connsiteX924" fmla="*/ 2722531 w 9989534"/>
                <a:gd name="connsiteY924" fmla="*/ 569786 h 623900"/>
                <a:gd name="connsiteX925" fmla="*/ 2727103 w 9989534"/>
                <a:gd name="connsiteY925" fmla="*/ 570357 h 623900"/>
                <a:gd name="connsiteX926" fmla="*/ 2723103 w 9989534"/>
                <a:gd name="connsiteY926" fmla="*/ 569786 h 623900"/>
                <a:gd name="connsiteX927" fmla="*/ 827627 w 9989534"/>
                <a:gd name="connsiteY927" fmla="*/ 588455 h 623900"/>
                <a:gd name="connsiteX928" fmla="*/ 783812 w 9989534"/>
                <a:gd name="connsiteY928" fmla="*/ 581597 h 623900"/>
                <a:gd name="connsiteX929" fmla="*/ 827627 w 9989534"/>
                <a:gd name="connsiteY929" fmla="*/ 587883 h 623900"/>
                <a:gd name="connsiteX930" fmla="*/ 827627 w 9989534"/>
                <a:gd name="connsiteY930" fmla="*/ 586169 h 623900"/>
                <a:gd name="connsiteX931" fmla="*/ 827627 w 9989534"/>
                <a:gd name="connsiteY931" fmla="*/ 588455 h 623900"/>
                <a:gd name="connsiteX932" fmla="*/ 4747546 w 9989534"/>
                <a:gd name="connsiteY932" fmla="*/ 244412 h 623900"/>
                <a:gd name="connsiteX933" fmla="*/ 4740116 w 9989534"/>
                <a:gd name="connsiteY933" fmla="*/ 243840 h 623900"/>
                <a:gd name="connsiteX934" fmla="*/ 4734973 w 9989534"/>
                <a:gd name="connsiteY934" fmla="*/ 216503 h 623900"/>
                <a:gd name="connsiteX935" fmla="*/ 4724686 w 9989534"/>
                <a:gd name="connsiteY935" fmla="*/ 206788 h 623900"/>
                <a:gd name="connsiteX936" fmla="*/ 4712684 w 9989534"/>
                <a:gd name="connsiteY936" fmla="*/ 202787 h 623900"/>
                <a:gd name="connsiteX937" fmla="*/ 4687062 w 9989534"/>
                <a:gd name="connsiteY937" fmla="*/ 210217 h 623900"/>
                <a:gd name="connsiteX938" fmla="*/ 4684205 w 9989534"/>
                <a:gd name="connsiteY938" fmla="*/ 218789 h 623900"/>
                <a:gd name="connsiteX939" fmla="*/ 4672775 w 9989534"/>
                <a:gd name="connsiteY939" fmla="*/ 234696 h 623900"/>
                <a:gd name="connsiteX940" fmla="*/ 4650581 w 9989534"/>
                <a:gd name="connsiteY940" fmla="*/ 215360 h 623900"/>
                <a:gd name="connsiteX941" fmla="*/ 4641438 w 9989534"/>
                <a:gd name="connsiteY941" fmla="*/ 209645 h 623900"/>
                <a:gd name="connsiteX942" fmla="*/ 4630579 w 9989534"/>
                <a:gd name="connsiteY942" fmla="*/ 214217 h 623900"/>
                <a:gd name="connsiteX943" fmla="*/ 4598670 w 9989534"/>
                <a:gd name="connsiteY943" fmla="*/ 231267 h 623900"/>
                <a:gd name="connsiteX944" fmla="*/ 4550283 w 9989534"/>
                <a:gd name="connsiteY944" fmla="*/ 196501 h 623900"/>
                <a:gd name="connsiteX945" fmla="*/ 4532662 w 9989534"/>
                <a:gd name="connsiteY945" fmla="*/ 213551 h 623900"/>
                <a:gd name="connsiteX946" fmla="*/ 4511040 w 9989534"/>
                <a:gd name="connsiteY946" fmla="*/ 239173 h 623900"/>
                <a:gd name="connsiteX947" fmla="*/ 4553236 w 9989534"/>
                <a:gd name="connsiteY947" fmla="*/ 265367 h 623900"/>
                <a:gd name="connsiteX948" fmla="*/ 4561237 w 9989534"/>
                <a:gd name="connsiteY948" fmla="*/ 263081 h 623900"/>
                <a:gd name="connsiteX949" fmla="*/ 4579430 w 9989534"/>
                <a:gd name="connsiteY949" fmla="*/ 263081 h 623900"/>
                <a:gd name="connsiteX950" fmla="*/ 4601623 w 9989534"/>
                <a:gd name="connsiteY950" fmla="*/ 265367 h 623900"/>
                <a:gd name="connsiteX951" fmla="*/ 4644295 w 9989534"/>
                <a:gd name="connsiteY951" fmla="*/ 248317 h 623900"/>
                <a:gd name="connsiteX952" fmla="*/ 4647153 w 9989534"/>
                <a:gd name="connsiteY952" fmla="*/ 248317 h 623900"/>
                <a:gd name="connsiteX953" fmla="*/ 4698968 w 9989534"/>
                <a:gd name="connsiteY953" fmla="*/ 265938 h 623900"/>
                <a:gd name="connsiteX954" fmla="*/ 4729734 w 9989534"/>
                <a:gd name="connsiteY954" fmla="*/ 267653 h 623900"/>
                <a:gd name="connsiteX955" fmla="*/ 4735449 w 9989534"/>
                <a:gd name="connsiteY955" fmla="*/ 243173 h 623900"/>
                <a:gd name="connsiteX956" fmla="*/ 4748022 w 9989534"/>
                <a:gd name="connsiteY956" fmla="*/ 243745 h 623900"/>
                <a:gd name="connsiteX957" fmla="*/ 4769073 w 9989534"/>
                <a:gd name="connsiteY957" fmla="*/ 258508 h 623900"/>
                <a:gd name="connsiteX958" fmla="*/ 4777073 w 9989534"/>
                <a:gd name="connsiteY958" fmla="*/ 248222 h 623900"/>
                <a:gd name="connsiteX959" fmla="*/ 4763357 w 9989534"/>
                <a:gd name="connsiteY959" fmla="*/ 240220 h 623900"/>
                <a:gd name="connsiteX960" fmla="*/ 4747451 w 9989534"/>
                <a:gd name="connsiteY960" fmla="*/ 244221 h 623900"/>
                <a:gd name="connsiteX961" fmla="*/ 5153121 w 9989534"/>
                <a:gd name="connsiteY961" fmla="*/ 232410 h 623900"/>
                <a:gd name="connsiteX962" fmla="*/ 5139976 w 9989534"/>
                <a:gd name="connsiteY962" fmla="*/ 211360 h 623900"/>
                <a:gd name="connsiteX963" fmla="*/ 5126831 w 9989534"/>
                <a:gd name="connsiteY963" fmla="*/ 214789 h 623900"/>
                <a:gd name="connsiteX964" fmla="*/ 5137690 w 9989534"/>
                <a:gd name="connsiteY964" fmla="*/ 236411 h 623900"/>
                <a:gd name="connsiteX965" fmla="*/ 5153025 w 9989534"/>
                <a:gd name="connsiteY965" fmla="*/ 232410 h 623900"/>
                <a:gd name="connsiteX966" fmla="*/ 5154740 w 9989534"/>
                <a:gd name="connsiteY966" fmla="*/ 223838 h 623900"/>
                <a:gd name="connsiteX967" fmla="*/ 5158740 w 9989534"/>
                <a:gd name="connsiteY967" fmla="*/ 215837 h 623900"/>
                <a:gd name="connsiteX968" fmla="*/ 5153597 w 9989534"/>
                <a:gd name="connsiteY968" fmla="*/ 215265 h 623900"/>
                <a:gd name="connsiteX969" fmla="*/ 5151311 w 9989534"/>
                <a:gd name="connsiteY969" fmla="*/ 223838 h 623900"/>
                <a:gd name="connsiteX970" fmla="*/ 5153025 w 9989534"/>
                <a:gd name="connsiteY970" fmla="*/ 232410 h 623900"/>
                <a:gd name="connsiteX971" fmla="*/ 4616577 w 9989534"/>
                <a:gd name="connsiteY971" fmla="*/ 313277 h 623900"/>
                <a:gd name="connsiteX972" fmla="*/ 4621721 w 9989534"/>
                <a:gd name="connsiteY972" fmla="*/ 317278 h 623900"/>
                <a:gd name="connsiteX973" fmla="*/ 4629722 w 9989534"/>
                <a:gd name="connsiteY973" fmla="*/ 317278 h 623900"/>
                <a:gd name="connsiteX974" fmla="*/ 4629722 w 9989534"/>
                <a:gd name="connsiteY974" fmla="*/ 311563 h 623900"/>
                <a:gd name="connsiteX975" fmla="*/ 4621721 w 9989534"/>
                <a:gd name="connsiteY975" fmla="*/ 311563 h 623900"/>
                <a:gd name="connsiteX976" fmla="*/ 4617720 w 9989534"/>
                <a:gd name="connsiteY976" fmla="*/ 313277 h 623900"/>
                <a:gd name="connsiteX977" fmla="*/ 4614863 w 9989534"/>
                <a:gd name="connsiteY977" fmla="*/ 311563 h 623900"/>
                <a:gd name="connsiteX978" fmla="*/ 4562475 w 9989534"/>
                <a:gd name="connsiteY978" fmla="*/ 307562 h 623900"/>
                <a:gd name="connsiteX979" fmla="*/ 4595527 w 9989534"/>
                <a:gd name="connsiteY979" fmla="*/ 315563 h 623900"/>
                <a:gd name="connsiteX980" fmla="*/ 4616577 w 9989534"/>
                <a:gd name="connsiteY980" fmla="*/ 313277 h 623900"/>
                <a:gd name="connsiteX981" fmla="*/ 7118795 w 9989534"/>
                <a:gd name="connsiteY981" fmla="*/ 275654 h 623900"/>
                <a:gd name="connsiteX982" fmla="*/ 7104031 w 9989534"/>
                <a:gd name="connsiteY982" fmla="*/ 274511 h 623900"/>
                <a:gd name="connsiteX983" fmla="*/ 7081838 w 9989534"/>
                <a:gd name="connsiteY983" fmla="*/ 275082 h 623900"/>
                <a:gd name="connsiteX984" fmla="*/ 7089839 w 9989534"/>
                <a:gd name="connsiteY984" fmla="*/ 286512 h 623900"/>
                <a:gd name="connsiteX985" fmla="*/ 7093839 w 9989534"/>
                <a:gd name="connsiteY985" fmla="*/ 294513 h 623900"/>
                <a:gd name="connsiteX986" fmla="*/ 7115461 w 9989534"/>
                <a:gd name="connsiteY986" fmla="*/ 296228 h 623900"/>
                <a:gd name="connsiteX987" fmla="*/ 7118319 w 9989534"/>
                <a:gd name="connsiteY987" fmla="*/ 276320 h 623900"/>
                <a:gd name="connsiteX988" fmla="*/ 7120033 w 9989534"/>
                <a:gd name="connsiteY988" fmla="*/ 276892 h 623900"/>
                <a:gd name="connsiteX989" fmla="*/ 7118890 w 9989534"/>
                <a:gd name="connsiteY989" fmla="*/ 275749 h 623900"/>
                <a:gd name="connsiteX990" fmla="*/ 5070539 w 9989534"/>
                <a:gd name="connsiteY990" fmla="*/ 333756 h 623900"/>
                <a:gd name="connsiteX991" fmla="*/ 5068824 w 9989534"/>
                <a:gd name="connsiteY991" fmla="*/ 338328 h 623900"/>
                <a:gd name="connsiteX992" fmla="*/ 5071110 w 9989534"/>
                <a:gd name="connsiteY992" fmla="*/ 334328 h 623900"/>
                <a:gd name="connsiteX993" fmla="*/ 5050631 w 9989534"/>
                <a:gd name="connsiteY993" fmla="*/ 316706 h 623900"/>
                <a:gd name="connsiteX994" fmla="*/ 5043202 w 9989534"/>
                <a:gd name="connsiteY994" fmla="*/ 305276 h 623900"/>
                <a:gd name="connsiteX995" fmla="*/ 5042059 w 9989534"/>
                <a:gd name="connsiteY995" fmla="*/ 321755 h 623900"/>
                <a:gd name="connsiteX996" fmla="*/ 5042630 w 9989534"/>
                <a:gd name="connsiteY996" fmla="*/ 328041 h 623900"/>
                <a:gd name="connsiteX997" fmla="*/ 5049489 w 9989534"/>
                <a:gd name="connsiteY997" fmla="*/ 355378 h 623900"/>
                <a:gd name="connsiteX998" fmla="*/ 5070539 w 9989534"/>
                <a:gd name="connsiteY998" fmla="*/ 333756 h 623900"/>
                <a:gd name="connsiteX999" fmla="*/ 5645277 w 9989534"/>
                <a:gd name="connsiteY999" fmla="*/ 336614 h 623900"/>
                <a:gd name="connsiteX1000" fmla="*/ 5629371 w 9989534"/>
                <a:gd name="connsiteY1000" fmla="*/ 365093 h 623900"/>
                <a:gd name="connsiteX1001" fmla="*/ 5631656 w 9989534"/>
                <a:gd name="connsiteY1001" fmla="*/ 377095 h 623900"/>
                <a:gd name="connsiteX1002" fmla="*/ 5672709 w 9989534"/>
                <a:gd name="connsiteY1002" fmla="*/ 378809 h 623900"/>
                <a:gd name="connsiteX1003" fmla="*/ 5680710 w 9989534"/>
                <a:gd name="connsiteY1003" fmla="*/ 371380 h 623900"/>
                <a:gd name="connsiteX1004" fmla="*/ 5673281 w 9989534"/>
                <a:gd name="connsiteY1004" fmla="*/ 365665 h 623900"/>
                <a:gd name="connsiteX1005" fmla="*/ 5652802 w 9989534"/>
                <a:gd name="connsiteY1005" fmla="*/ 355949 h 623900"/>
                <a:gd name="connsiteX1006" fmla="*/ 5644230 w 9989534"/>
                <a:gd name="connsiteY1006" fmla="*/ 336042 h 623900"/>
                <a:gd name="connsiteX1007" fmla="*/ 5647087 w 9989534"/>
                <a:gd name="connsiteY1007" fmla="*/ 336042 h 623900"/>
                <a:gd name="connsiteX1008" fmla="*/ 5645373 w 9989534"/>
                <a:gd name="connsiteY1008" fmla="*/ 336614 h 623900"/>
                <a:gd name="connsiteX1009" fmla="*/ 5614512 w 9989534"/>
                <a:gd name="connsiteY1009" fmla="*/ 337757 h 623900"/>
                <a:gd name="connsiteX1010" fmla="*/ 5604796 w 9989534"/>
                <a:gd name="connsiteY1010" fmla="*/ 322993 h 623900"/>
                <a:gd name="connsiteX1011" fmla="*/ 5597367 w 9989534"/>
                <a:gd name="connsiteY1011" fmla="*/ 319564 h 623900"/>
                <a:gd name="connsiteX1012" fmla="*/ 5593366 w 9989534"/>
                <a:gd name="connsiteY1012" fmla="*/ 323564 h 623900"/>
                <a:gd name="connsiteX1013" fmla="*/ 5608130 w 9989534"/>
                <a:gd name="connsiteY1013" fmla="*/ 380524 h 623900"/>
                <a:gd name="connsiteX1014" fmla="*/ 5607558 w 9989534"/>
                <a:gd name="connsiteY1014" fmla="*/ 381095 h 623900"/>
                <a:gd name="connsiteX1015" fmla="*/ 5613273 w 9989534"/>
                <a:gd name="connsiteY1015" fmla="*/ 337280 h 623900"/>
                <a:gd name="connsiteX1016" fmla="*/ 5618417 w 9989534"/>
                <a:gd name="connsiteY1016" fmla="*/ 334423 h 623900"/>
                <a:gd name="connsiteX1017" fmla="*/ 5616131 w 9989534"/>
                <a:gd name="connsiteY1017" fmla="*/ 332708 h 623900"/>
                <a:gd name="connsiteX1018" fmla="*/ 5614416 w 9989534"/>
                <a:gd name="connsiteY1018" fmla="*/ 337852 h 623900"/>
                <a:gd name="connsiteX1019" fmla="*/ 5969985 w 9989534"/>
                <a:gd name="connsiteY1019" fmla="*/ 361093 h 623900"/>
                <a:gd name="connsiteX1020" fmla="*/ 5951220 w 9989534"/>
                <a:gd name="connsiteY1020" fmla="*/ 366808 h 623900"/>
                <a:gd name="connsiteX1021" fmla="*/ 5941505 w 9989534"/>
                <a:gd name="connsiteY1021" fmla="*/ 354806 h 623900"/>
                <a:gd name="connsiteX1022" fmla="*/ 5935790 w 9989534"/>
                <a:gd name="connsiteY1022" fmla="*/ 371285 h 623900"/>
                <a:gd name="connsiteX1023" fmla="*/ 5933504 w 9989534"/>
                <a:gd name="connsiteY1023" fmla="*/ 388906 h 623900"/>
                <a:gd name="connsiteX1024" fmla="*/ 5969413 w 9989534"/>
                <a:gd name="connsiteY1024" fmla="*/ 360426 h 623900"/>
                <a:gd name="connsiteX1025" fmla="*/ 5972842 w 9989534"/>
                <a:gd name="connsiteY1025" fmla="*/ 362712 h 623900"/>
                <a:gd name="connsiteX1026" fmla="*/ 5977985 w 9989534"/>
                <a:gd name="connsiteY1026" fmla="*/ 360426 h 623900"/>
                <a:gd name="connsiteX1027" fmla="*/ 5975128 w 9989534"/>
                <a:gd name="connsiteY1027" fmla="*/ 360426 h 623900"/>
                <a:gd name="connsiteX1028" fmla="*/ 5969985 w 9989534"/>
                <a:gd name="connsiteY1028" fmla="*/ 360998 h 623900"/>
                <a:gd name="connsiteX1029" fmla="*/ 4573905 w 9989534"/>
                <a:gd name="connsiteY1029" fmla="*/ 363379 h 623900"/>
                <a:gd name="connsiteX1030" fmla="*/ 4575048 w 9989534"/>
                <a:gd name="connsiteY1030" fmla="*/ 366236 h 623900"/>
                <a:gd name="connsiteX1031" fmla="*/ 4576191 w 9989534"/>
                <a:gd name="connsiteY1031" fmla="*/ 366236 h 623900"/>
                <a:gd name="connsiteX1032" fmla="*/ 4574477 w 9989534"/>
                <a:gd name="connsiteY1032" fmla="*/ 364522 h 623900"/>
                <a:gd name="connsiteX1033" fmla="*/ 4594956 w 9989534"/>
                <a:gd name="connsiteY1033" fmla="*/ 365665 h 623900"/>
                <a:gd name="connsiteX1034" fmla="*/ 4605814 w 9989534"/>
                <a:gd name="connsiteY1034" fmla="*/ 370237 h 623900"/>
                <a:gd name="connsiteX1035" fmla="*/ 4608672 w 9989534"/>
                <a:gd name="connsiteY1035" fmla="*/ 360521 h 623900"/>
                <a:gd name="connsiteX1036" fmla="*/ 4611529 w 9989534"/>
                <a:gd name="connsiteY1036" fmla="*/ 352520 h 623900"/>
                <a:gd name="connsiteX1037" fmla="*/ 4595051 w 9989534"/>
                <a:gd name="connsiteY1037" fmla="*/ 337757 h 623900"/>
                <a:gd name="connsiteX1038" fmla="*/ 4580287 w 9989534"/>
                <a:gd name="connsiteY1038" fmla="*/ 341186 h 623900"/>
                <a:gd name="connsiteX1039" fmla="*/ 4574000 w 9989534"/>
                <a:gd name="connsiteY1039" fmla="*/ 363379 h 623900"/>
                <a:gd name="connsiteX1040" fmla="*/ 5189030 w 9989534"/>
                <a:gd name="connsiteY1040" fmla="*/ 234125 h 623900"/>
                <a:gd name="connsiteX1041" fmla="*/ 5185029 w 9989534"/>
                <a:gd name="connsiteY1041" fmla="*/ 225552 h 623900"/>
                <a:gd name="connsiteX1042" fmla="*/ 5177028 w 9989534"/>
                <a:gd name="connsiteY1042" fmla="*/ 224981 h 623900"/>
                <a:gd name="connsiteX1043" fmla="*/ 5181029 w 9989534"/>
                <a:gd name="connsiteY1043" fmla="*/ 229553 h 623900"/>
                <a:gd name="connsiteX1044" fmla="*/ 5189602 w 9989534"/>
                <a:gd name="connsiteY1044" fmla="*/ 233553 h 623900"/>
                <a:gd name="connsiteX1045" fmla="*/ 5187886 w 9989534"/>
                <a:gd name="connsiteY1045" fmla="*/ 238125 h 623900"/>
                <a:gd name="connsiteX1046" fmla="*/ 5146262 w 9989534"/>
                <a:gd name="connsiteY1046" fmla="*/ 247269 h 623900"/>
                <a:gd name="connsiteX1047" fmla="*/ 5138262 w 9989534"/>
                <a:gd name="connsiteY1047" fmla="*/ 259842 h 623900"/>
                <a:gd name="connsiteX1048" fmla="*/ 5145119 w 9989534"/>
                <a:gd name="connsiteY1048" fmla="*/ 270129 h 623900"/>
                <a:gd name="connsiteX1049" fmla="*/ 5158264 w 9989534"/>
                <a:gd name="connsiteY1049" fmla="*/ 268415 h 623900"/>
                <a:gd name="connsiteX1050" fmla="*/ 5180457 w 9989534"/>
                <a:gd name="connsiteY1050" fmla="*/ 257556 h 623900"/>
                <a:gd name="connsiteX1051" fmla="*/ 5202079 w 9989534"/>
                <a:gd name="connsiteY1051" fmla="*/ 255270 h 623900"/>
                <a:gd name="connsiteX1052" fmla="*/ 5206651 w 9989534"/>
                <a:gd name="connsiteY1052" fmla="*/ 245555 h 623900"/>
                <a:gd name="connsiteX1053" fmla="*/ 5189030 w 9989534"/>
                <a:gd name="connsiteY1053" fmla="*/ 234125 h 623900"/>
                <a:gd name="connsiteX1054" fmla="*/ 5755768 w 9989534"/>
                <a:gd name="connsiteY1054" fmla="*/ 379952 h 623900"/>
                <a:gd name="connsiteX1055" fmla="*/ 5783676 w 9989534"/>
                <a:gd name="connsiteY1055" fmla="*/ 395859 h 623900"/>
                <a:gd name="connsiteX1056" fmla="*/ 5795677 w 9989534"/>
                <a:gd name="connsiteY1056" fmla="*/ 409575 h 623900"/>
                <a:gd name="connsiteX1057" fmla="*/ 5797392 w 9989534"/>
                <a:gd name="connsiteY1057" fmla="*/ 421577 h 623900"/>
                <a:gd name="connsiteX1058" fmla="*/ 5817870 w 9989534"/>
                <a:gd name="connsiteY1058" fmla="*/ 375476 h 623900"/>
                <a:gd name="connsiteX1059" fmla="*/ 5811584 w 9989534"/>
                <a:gd name="connsiteY1059" fmla="*/ 358426 h 623900"/>
                <a:gd name="connsiteX1060" fmla="*/ 5812155 w 9989534"/>
                <a:gd name="connsiteY1060" fmla="*/ 358997 h 623900"/>
                <a:gd name="connsiteX1061" fmla="*/ 5812727 w 9989534"/>
                <a:gd name="connsiteY1061" fmla="*/ 357854 h 623900"/>
                <a:gd name="connsiteX1062" fmla="*/ 5771103 w 9989534"/>
                <a:gd name="connsiteY1062" fmla="*/ 366427 h 623900"/>
                <a:gd name="connsiteX1063" fmla="*/ 5769388 w 9989534"/>
                <a:gd name="connsiteY1063" fmla="*/ 366998 h 623900"/>
                <a:gd name="connsiteX1064" fmla="*/ 5752910 w 9989534"/>
                <a:gd name="connsiteY1064" fmla="*/ 365855 h 623900"/>
                <a:gd name="connsiteX1065" fmla="*/ 5755768 w 9989534"/>
                <a:gd name="connsiteY1065" fmla="*/ 380143 h 623900"/>
                <a:gd name="connsiteX1066" fmla="*/ 4831271 w 9989534"/>
                <a:gd name="connsiteY1066" fmla="*/ 209074 h 623900"/>
                <a:gd name="connsiteX1067" fmla="*/ 4815364 w 9989534"/>
                <a:gd name="connsiteY1067" fmla="*/ 224981 h 623900"/>
                <a:gd name="connsiteX1068" fmla="*/ 4801648 w 9989534"/>
                <a:gd name="connsiteY1068" fmla="*/ 235268 h 623900"/>
                <a:gd name="connsiteX1069" fmla="*/ 4795362 w 9989534"/>
                <a:gd name="connsiteY1069" fmla="*/ 235839 h 623900"/>
                <a:gd name="connsiteX1070" fmla="*/ 4794790 w 9989534"/>
                <a:gd name="connsiteY1070" fmla="*/ 245555 h 623900"/>
                <a:gd name="connsiteX1071" fmla="*/ 4825556 w 9989534"/>
                <a:gd name="connsiteY1071" fmla="*/ 260318 h 623900"/>
                <a:gd name="connsiteX1072" fmla="*/ 4858036 w 9989534"/>
                <a:gd name="connsiteY1072" fmla="*/ 238125 h 623900"/>
                <a:gd name="connsiteX1073" fmla="*/ 4856893 w 9989534"/>
                <a:gd name="connsiteY1073" fmla="*/ 235268 h 623900"/>
                <a:gd name="connsiteX1074" fmla="*/ 4857465 w 9989534"/>
                <a:gd name="connsiteY1074" fmla="*/ 224981 h 623900"/>
                <a:gd name="connsiteX1075" fmla="*/ 4856322 w 9989534"/>
                <a:gd name="connsiteY1075" fmla="*/ 207359 h 623900"/>
                <a:gd name="connsiteX1076" fmla="*/ 4830128 w 9989534"/>
                <a:gd name="connsiteY1076" fmla="*/ 196501 h 623900"/>
                <a:gd name="connsiteX1077" fmla="*/ 4818126 w 9989534"/>
                <a:gd name="connsiteY1077" fmla="*/ 202787 h 623900"/>
                <a:gd name="connsiteX1078" fmla="*/ 4826699 w 9989534"/>
                <a:gd name="connsiteY1078" fmla="*/ 207931 h 623900"/>
                <a:gd name="connsiteX1079" fmla="*/ 4831271 w 9989534"/>
                <a:gd name="connsiteY1079" fmla="*/ 209074 h 623900"/>
                <a:gd name="connsiteX1080" fmla="*/ 9770269 w 9989534"/>
                <a:gd name="connsiteY1080" fmla="*/ 356616 h 623900"/>
                <a:gd name="connsiteX1081" fmla="*/ 9764554 w 9989534"/>
                <a:gd name="connsiteY1081" fmla="*/ 334994 h 623900"/>
                <a:gd name="connsiteX1082" fmla="*/ 9757124 w 9989534"/>
                <a:gd name="connsiteY1082" fmla="*/ 320802 h 623900"/>
                <a:gd name="connsiteX1083" fmla="*/ 9733788 w 9989534"/>
                <a:gd name="connsiteY1083" fmla="*/ 323660 h 623900"/>
                <a:gd name="connsiteX1084" fmla="*/ 9731502 w 9989534"/>
                <a:gd name="connsiteY1084" fmla="*/ 336804 h 623900"/>
                <a:gd name="connsiteX1085" fmla="*/ 9721786 w 9989534"/>
                <a:gd name="connsiteY1085" fmla="*/ 344805 h 623900"/>
                <a:gd name="connsiteX1086" fmla="*/ 9716643 w 9989534"/>
                <a:gd name="connsiteY1086" fmla="*/ 345948 h 623900"/>
                <a:gd name="connsiteX1087" fmla="*/ 9724644 w 9989534"/>
                <a:gd name="connsiteY1087" fmla="*/ 372713 h 623900"/>
                <a:gd name="connsiteX1088" fmla="*/ 9774174 w 9989534"/>
                <a:gd name="connsiteY1088" fmla="*/ 379000 h 623900"/>
                <a:gd name="connsiteX1089" fmla="*/ 9770745 w 9989534"/>
                <a:gd name="connsiteY1089" fmla="*/ 355664 h 623900"/>
                <a:gd name="connsiteX1090" fmla="*/ 9770173 w 9989534"/>
                <a:gd name="connsiteY1090" fmla="*/ 354521 h 623900"/>
                <a:gd name="connsiteX1091" fmla="*/ 9770173 w 9989534"/>
                <a:gd name="connsiteY1091" fmla="*/ 356807 h 623900"/>
                <a:gd name="connsiteX1092" fmla="*/ 4763548 w 9989534"/>
                <a:gd name="connsiteY1092" fmla="*/ 332708 h 623900"/>
                <a:gd name="connsiteX1093" fmla="*/ 4733925 w 9989534"/>
                <a:gd name="connsiteY1093" fmla="*/ 304800 h 623900"/>
                <a:gd name="connsiteX1094" fmla="*/ 4729925 w 9989534"/>
                <a:gd name="connsiteY1094" fmla="*/ 318992 h 623900"/>
                <a:gd name="connsiteX1095" fmla="*/ 4747546 w 9989534"/>
                <a:gd name="connsiteY1095" fmla="*/ 326422 h 623900"/>
                <a:gd name="connsiteX1096" fmla="*/ 4764024 w 9989534"/>
                <a:gd name="connsiteY1096" fmla="*/ 331565 h 623900"/>
                <a:gd name="connsiteX1097" fmla="*/ 4756595 w 9989534"/>
                <a:gd name="connsiteY1097" fmla="*/ 339566 h 623900"/>
                <a:gd name="connsiteX1098" fmla="*/ 4680871 w 9989534"/>
                <a:gd name="connsiteY1098" fmla="*/ 334994 h 623900"/>
                <a:gd name="connsiteX1099" fmla="*/ 4678585 w 9989534"/>
                <a:gd name="connsiteY1099" fmla="*/ 350330 h 623900"/>
                <a:gd name="connsiteX1100" fmla="*/ 4703064 w 9989534"/>
                <a:gd name="connsiteY1100" fmla="*/ 380524 h 623900"/>
                <a:gd name="connsiteX1101" fmla="*/ 4717828 w 9989534"/>
                <a:gd name="connsiteY1101" fmla="*/ 366808 h 623900"/>
                <a:gd name="connsiteX1102" fmla="*/ 4761643 w 9989534"/>
                <a:gd name="connsiteY1102" fmla="*/ 364522 h 623900"/>
                <a:gd name="connsiteX1103" fmla="*/ 4772501 w 9989534"/>
                <a:gd name="connsiteY1103" fmla="*/ 365665 h 623900"/>
                <a:gd name="connsiteX1104" fmla="*/ 4798124 w 9989534"/>
                <a:gd name="connsiteY1104" fmla="*/ 347472 h 623900"/>
                <a:gd name="connsiteX1105" fmla="*/ 4763357 w 9989534"/>
                <a:gd name="connsiteY1105" fmla="*/ 332708 h 623900"/>
                <a:gd name="connsiteX1106" fmla="*/ 5076254 w 9989534"/>
                <a:gd name="connsiteY1106" fmla="*/ 205073 h 623900"/>
                <a:gd name="connsiteX1107" fmla="*/ 5076254 w 9989534"/>
                <a:gd name="connsiteY1107" fmla="*/ 205645 h 623900"/>
                <a:gd name="connsiteX1108" fmla="*/ 5067110 w 9989534"/>
                <a:gd name="connsiteY1108" fmla="*/ 191929 h 623900"/>
                <a:gd name="connsiteX1109" fmla="*/ 5048917 w 9989534"/>
                <a:gd name="connsiteY1109" fmla="*/ 194786 h 623900"/>
                <a:gd name="connsiteX1110" fmla="*/ 5048917 w 9989534"/>
                <a:gd name="connsiteY1110" fmla="*/ 199930 h 623900"/>
                <a:gd name="connsiteX1111" fmla="*/ 5046631 w 9989534"/>
                <a:gd name="connsiteY1111" fmla="*/ 220980 h 623900"/>
                <a:gd name="connsiteX1112" fmla="*/ 5059776 w 9989534"/>
                <a:gd name="connsiteY1112" fmla="*/ 245459 h 623900"/>
                <a:gd name="connsiteX1113" fmla="*/ 5062633 w 9989534"/>
                <a:gd name="connsiteY1113" fmla="*/ 269939 h 623900"/>
                <a:gd name="connsiteX1114" fmla="*/ 5071205 w 9989534"/>
                <a:gd name="connsiteY1114" fmla="*/ 239173 h 623900"/>
                <a:gd name="connsiteX1115" fmla="*/ 5076349 w 9989534"/>
                <a:gd name="connsiteY1115" fmla="*/ 239173 h 623900"/>
                <a:gd name="connsiteX1116" fmla="*/ 5082635 w 9989534"/>
                <a:gd name="connsiteY1116" fmla="*/ 246602 h 623900"/>
                <a:gd name="connsiteX1117" fmla="*/ 5107686 w 9989534"/>
                <a:gd name="connsiteY1117" fmla="*/ 261938 h 623900"/>
                <a:gd name="connsiteX1118" fmla="*/ 5123021 w 9989534"/>
                <a:gd name="connsiteY1118" fmla="*/ 242030 h 623900"/>
                <a:gd name="connsiteX1119" fmla="*/ 5108258 w 9989534"/>
                <a:gd name="connsiteY1119" fmla="*/ 215265 h 623900"/>
                <a:gd name="connsiteX1120" fmla="*/ 5097970 w 9989534"/>
                <a:gd name="connsiteY1120" fmla="*/ 208407 h 623900"/>
                <a:gd name="connsiteX1121" fmla="*/ 5076349 w 9989534"/>
                <a:gd name="connsiteY1121" fmla="*/ 204978 h 623900"/>
                <a:gd name="connsiteX1122" fmla="*/ 6251353 w 9989534"/>
                <a:gd name="connsiteY1122" fmla="*/ 300228 h 623900"/>
                <a:gd name="connsiteX1123" fmla="*/ 6251924 w 9989534"/>
                <a:gd name="connsiteY1123" fmla="*/ 299657 h 623900"/>
                <a:gd name="connsiteX1124" fmla="*/ 6279833 w 9989534"/>
                <a:gd name="connsiteY1124" fmla="*/ 305943 h 623900"/>
                <a:gd name="connsiteX1125" fmla="*/ 6287834 w 9989534"/>
                <a:gd name="connsiteY1125" fmla="*/ 291751 h 623900"/>
                <a:gd name="connsiteX1126" fmla="*/ 6274689 w 9989534"/>
                <a:gd name="connsiteY1126" fmla="*/ 279749 h 623900"/>
                <a:gd name="connsiteX1127" fmla="*/ 6241637 w 9989534"/>
                <a:gd name="connsiteY1127" fmla="*/ 275749 h 623900"/>
                <a:gd name="connsiteX1128" fmla="*/ 6206871 w 9989534"/>
                <a:gd name="connsiteY1128" fmla="*/ 281464 h 623900"/>
                <a:gd name="connsiteX1129" fmla="*/ 6178963 w 9989534"/>
                <a:gd name="connsiteY1129" fmla="*/ 283750 h 623900"/>
                <a:gd name="connsiteX1130" fmla="*/ 6160770 w 9989534"/>
                <a:gd name="connsiteY1130" fmla="*/ 287750 h 623900"/>
                <a:gd name="connsiteX1131" fmla="*/ 6156198 w 9989534"/>
                <a:gd name="connsiteY1131" fmla="*/ 298609 h 623900"/>
                <a:gd name="connsiteX1132" fmla="*/ 6162485 w 9989534"/>
                <a:gd name="connsiteY1132" fmla="*/ 304324 h 623900"/>
                <a:gd name="connsiteX1133" fmla="*/ 6251353 w 9989534"/>
                <a:gd name="connsiteY1133" fmla="*/ 300323 h 623900"/>
                <a:gd name="connsiteX1134" fmla="*/ 4339781 w 9989534"/>
                <a:gd name="connsiteY1134" fmla="*/ 207359 h 623900"/>
                <a:gd name="connsiteX1135" fmla="*/ 4340924 w 9989534"/>
                <a:gd name="connsiteY1135" fmla="*/ 206788 h 623900"/>
                <a:gd name="connsiteX1136" fmla="*/ 4300442 w 9989534"/>
                <a:gd name="connsiteY1136" fmla="*/ 220980 h 623900"/>
                <a:gd name="connsiteX1137" fmla="*/ 4281107 w 9989534"/>
                <a:gd name="connsiteY1137" fmla="*/ 223266 h 623900"/>
                <a:gd name="connsiteX1138" fmla="*/ 4261771 w 9989534"/>
                <a:gd name="connsiteY1138" fmla="*/ 223838 h 623900"/>
                <a:gd name="connsiteX1139" fmla="*/ 4250341 w 9989534"/>
                <a:gd name="connsiteY1139" fmla="*/ 222695 h 623900"/>
                <a:gd name="connsiteX1140" fmla="*/ 4217289 w 9989534"/>
                <a:gd name="connsiteY1140" fmla="*/ 221552 h 623900"/>
                <a:gd name="connsiteX1141" fmla="*/ 4184237 w 9989534"/>
                <a:gd name="connsiteY1141" fmla="*/ 251746 h 623900"/>
                <a:gd name="connsiteX1142" fmla="*/ 4189381 w 9989534"/>
                <a:gd name="connsiteY1142" fmla="*/ 258604 h 623900"/>
                <a:gd name="connsiteX1143" fmla="*/ 4217289 w 9989534"/>
                <a:gd name="connsiteY1143" fmla="*/ 250603 h 623900"/>
                <a:gd name="connsiteX1144" fmla="*/ 4232053 w 9989534"/>
                <a:gd name="connsiteY1144" fmla="*/ 243173 h 623900"/>
                <a:gd name="connsiteX1145" fmla="*/ 4259390 w 9989534"/>
                <a:gd name="connsiteY1145" fmla="*/ 246031 h 623900"/>
                <a:gd name="connsiteX1146" fmla="*/ 4284440 w 9989534"/>
                <a:gd name="connsiteY1146" fmla="*/ 247174 h 623900"/>
                <a:gd name="connsiteX1147" fmla="*/ 4294728 w 9989534"/>
                <a:gd name="connsiteY1147" fmla="*/ 225552 h 623900"/>
                <a:gd name="connsiteX1148" fmla="*/ 4303872 w 9989534"/>
                <a:gd name="connsiteY1148" fmla="*/ 241459 h 623900"/>
                <a:gd name="connsiteX1149" fmla="*/ 4336352 w 9989534"/>
                <a:gd name="connsiteY1149" fmla="*/ 248888 h 623900"/>
                <a:gd name="connsiteX1150" fmla="*/ 4344924 w 9989534"/>
                <a:gd name="connsiteY1150" fmla="*/ 241459 h 623900"/>
                <a:gd name="connsiteX1151" fmla="*/ 4352354 w 9989534"/>
                <a:gd name="connsiteY1151" fmla="*/ 216980 h 623900"/>
                <a:gd name="connsiteX1152" fmla="*/ 4339781 w 9989534"/>
                <a:gd name="connsiteY1152" fmla="*/ 207264 h 623900"/>
                <a:gd name="connsiteX1153" fmla="*/ 5682901 w 9989534"/>
                <a:gd name="connsiteY1153" fmla="*/ 280226 h 623900"/>
                <a:gd name="connsiteX1154" fmla="*/ 5683473 w 9989534"/>
                <a:gd name="connsiteY1154" fmla="*/ 278511 h 623900"/>
                <a:gd name="connsiteX1155" fmla="*/ 5682330 w 9989534"/>
                <a:gd name="connsiteY1155" fmla="*/ 279083 h 623900"/>
                <a:gd name="connsiteX1156" fmla="*/ 5675471 w 9989534"/>
                <a:gd name="connsiteY1156" fmla="*/ 288798 h 623900"/>
                <a:gd name="connsiteX1157" fmla="*/ 5648135 w 9989534"/>
                <a:gd name="connsiteY1157" fmla="*/ 284798 h 623900"/>
                <a:gd name="connsiteX1158" fmla="*/ 5608796 w 9989534"/>
                <a:gd name="connsiteY1158" fmla="*/ 294513 h 623900"/>
                <a:gd name="connsiteX1159" fmla="*/ 5601939 w 9989534"/>
                <a:gd name="connsiteY1159" fmla="*/ 303657 h 623900"/>
                <a:gd name="connsiteX1160" fmla="*/ 5609939 w 9989534"/>
                <a:gd name="connsiteY1160" fmla="*/ 311087 h 623900"/>
                <a:gd name="connsiteX1161" fmla="*/ 5629275 w 9989534"/>
                <a:gd name="connsiteY1161" fmla="*/ 317945 h 623900"/>
                <a:gd name="connsiteX1162" fmla="*/ 5661755 w 9989534"/>
                <a:gd name="connsiteY1162" fmla="*/ 324803 h 623900"/>
                <a:gd name="connsiteX1163" fmla="*/ 5674900 w 9989534"/>
                <a:gd name="connsiteY1163" fmla="*/ 312801 h 623900"/>
                <a:gd name="connsiteX1164" fmla="*/ 5704523 w 9989534"/>
                <a:gd name="connsiteY1164" fmla="*/ 321945 h 623900"/>
                <a:gd name="connsiteX1165" fmla="*/ 5697665 w 9989534"/>
                <a:gd name="connsiteY1165" fmla="*/ 373761 h 623900"/>
                <a:gd name="connsiteX1166" fmla="*/ 5697093 w 9989534"/>
                <a:gd name="connsiteY1166" fmla="*/ 374904 h 623900"/>
                <a:gd name="connsiteX1167" fmla="*/ 5696522 w 9989534"/>
                <a:gd name="connsiteY1167" fmla="*/ 373189 h 623900"/>
                <a:gd name="connsiteX1168" fmla="*/ 5713571 w 9989534"/>
                <a:gd name="connsiteY1168" fmla="*/ 395954 h 623900"/>
                <a:gd name="connsiteX1169" fmla="*/ 5725001 w 9989534"/>
                <a:gd name="connsiteY1169" fmla="*/ 387382 h 623900"/>
                <a:gd name="connsiteX1170" fmla="*/ 5719287 w 9989534"/>
                <a:gd name="connsiteY1170" fmla="*/ 370332 h 623900"/>
                <a:gd name="connsiteX1171" fmla="*/ 5710714 w 9989534"/>
                <a:gd name="connsiteY1171" fmla="*/ 353282 h 623900"/>
                <a:gd name="connsiteX1172" fmla="*/ 5716429 w 9989534"/>
                <a:gd name="connsiteY1172" fmla="*/ 320231 h 623900"/>
                <a:gd name="connsiteX1173" fmla="*/ 5732336 w 9989534"/>
                <a:gd name="connsiteY1173" fmla="*/ 306514 h 623900"/>
                <a:gd name="connsiteX1174" fmla="*/ 5739765 w 9989534"/>
                <a:gd name="connsiteY1174" fmla="*/ 304229 h 623900"/>
                <a:gd name="connsiteX1175" fmla="*/ 5731764 w 9989534"/>
                <a:gd name="connsiteY1175" fmla="*/ 307086 h 623900"/>
                <a:gd name="connsiteX1176" fmla="*/ 5722049 w 9989534"/>
                <a:gd name="connsiteY1176" fmla="*/ 279749 h 623900"/>
                <a:gd name="connsiteX1177" fmla="*/ 5682710 w 9989534"/>
                <a:gd name="connsiteY1177" fmla="*/ 280321 h 623900"/>
                <a:gd name="connsiteX1178" fmla="*/ 4891183 w 9989534"/>
                <a:gd name="connsiteY1178" fmla="*/ 260318 h 623900"/>
                <a:gd name="connsiteX1179" fmla="*/ 4892898 w 9989534"/>
                <a:gd name="connsiteY1179" fmla="*/ 259175 h 623900"/>
                <a:gd name="connsiteX1180" fmla="*/ 4890612 w 9989534"/>
                <a:gd name="connsiteY1180" fmla="*/ 259175 h 623900"/>
                <a:gd name="connsiteX1181" fmla="*/ 4913377 w 9989534"/>
                <a:gd name="connsiteY1181" fmla="*/ 256889 h 623900"/>
                <a:gd name="connsiteX1182" fmla="*/ 4939570 w 9989534"/>
                <a:gd name="connsiteY1182" fmla="*/ 275082 h 623900"/>
                <a:gd name="connsiteX1183" fmla="*/ 4951000 w 9989534"/>
                <a:gd name="connsiteY1183" fmla="*/ 285369 h 623900"/>
                <a:gd name="connsiteX1184" fmla="*/ 4941285 w 9989534"/>
                <a:gd name="connsiteY1184" fmla="*/ 302419 h 623900"/>
                <a:gd name="connsiteX1185" fmla="*/ 4923663 w 9989534"/>
                <a:gd name="connsiteY1185" fmla="*/ 308705 h 623900"/>
                <a:gd name="connsiteX1186" fmla="*/ 4953858 w 9989534"/>
                <a:gd name="connsiteY1186" fmla="*/ 314420 h 623900"/>
                <a:gd name="connsiteX1187" fmla="*/ 4967574 w 9989534"/>
                <a:gd name="connsiteY1187" fmla="*/ 298514 h 623900"/>
                <a:gd name="connsiteX1188" fmla="*/ 4967002 w 9989534"/>
                <a:gd name="connsiteY1188" fmla="*/ 254127 h 623900"/>
                <a:gd name="connsiteX1189" fmla="*/ 4935093 w 9989534"/>
                <a:gd name="connsiteY1189" fmla="*/ 205740 h 623900"/>
                <a:gd name="connsiteX1190" fmla="*/ 4921377 w 9989534"/>
                <a:gd name="connsiteY1190" fmla="*/ 201168 h 623900"/>
                <a:gd name="connsiteX1191" fmla="*/ 4888326 w 9989534"/>
                <a:gd name="connsiteY1191" fmla="*/ 231362 h 623900"/>
                <a:gd name="connsiteX1192" fmla="*/ 4891183 w 9989534"/>
                <a:gd name="connsiteY1192" fmla="*/ 260414 h 623900"/>
                <a:gd name="connsiteX1193" fmla="*/ 5379339 w 9989534"/>
                <a:gd name="connsiteY1193" fmla="*/ 362236 h 623900"/>
                <a:gd name="connsiteX1194" fmla="*/ 5370195 w 9989534"/>
                <a:gd name="connsiteY1194" fmla="*/ 360521 h 623900"/>
                <a:gd name="connsiteX1195" fmla="*/ 5365052 w 9989534"/>
                <a:gd name="connsiteY1195" fmla="*/ 366808 h 623900"/>
                <a:gd name="connsiteX1196" fmla="*/ 5372481 w 9989534"/>
                <a:gd name="connsiteY1196" fmla="*/ 367379 h 623900"/>
                <a:gd name="connsiteX1197" fmla="*/ 5379911 w 9989534"/>
                <a:gd name="connsiteY1197" fmla="*/ 361093 h 623900"/>
                <a:gd name="connsiteX1198" fmla="*/ 5379339 w 9989534"/>
                <a:gd name="connsiteY1198" fmla="*/ 370237 h 623900"/>
                <a:gd name="connsiteX1199" fmla="*/ 5383911 w 9989534"/>
                <a:gd name="connsiteY1199" fmla="*/ 383381 h 623900"/>
                <a:gd name="connsiteX1200" fmla="*/ 5391341 w 9989534"/>
                <a:gd name="connsiteY1200" fmla="*/ 376523 h 623900"/>
                <a:gd name="connsiteX1201" fmla="*/ 5396484 w 9989534"/>
                <a:gd name="connsiteY1201" fmla="*/ 374809 h 623900"/>
                <a:gd name="connsiteX1202" fmla="*/ 5434108 w 9989534"/>
                <a:gd name="connsiteY1202" fmla="*/ 388525 h 623900"/>
                <a:gd name="connsiteX1203" fmla="*/ 5443252 w 9989534"/>
                <a:gd name="connsiteY1203" fmla="*/ 358902 h 623900"/>
                <a:gd name="connsiteX1204" fmla="*/ 5442109 w 9989534"/>
                <a:gd name="connsiteY1204" fmla="*/ 346329 h 623900"/>
                <a:gd name="connsiteX1205" fmla="*/ 5424488 w 9989534"/>
                <a:gd name="connsiteY1205" fmla="*/ 334899 h 623900"/>
                <a:gd name="connsiteX1206" fmla="*/ 5414201 w 9989534"/>
                <a:gd name="connsiteY1206" fmla="*/ 345186 h 623900"/>
                <a:gd name="connsiteX1207" fmla="*/ 5394294 w 9989534"/>
                <a:gd name="connsiteY1207" fmla="*/ 374237 h 623900"/>
                <a:gd name="connsiteX1208" fmla="*/ 5396008 w 9989534"/>
                <a:gd name="connsiteY1208" fmla="*/ 371380 h 623900"/>
                <a:gd name="connsiteX1209" fmla="*/ 5439251 w 9989534"/>
                <a:gd name="connsiteY1209" fmla="*/ 309848 h 623900"/>
                <a:gd name="connsiteX1210" fmla="*/ 5444395 w 9989534"/>
                <a:gd name="connsiteY1210" fmla="*/ 293942 h 623900"/>
                <a:gd name="connsiteX1211" fmla="*/ 5430203 w 9989534"/>
                <a:gd name="connsiteY1211" fmla="*/ 284226 h 623900"/>
                <a:gd name="connsiteX1212" fmla="*/ 5408010 w 9989534"/>
                <a:gd name="connsiteY1212" fmla="*/ 288227 h 623900"/>
                <a:gd name="connsiteX1213" fmla="*/ 5418868 w 9989534"/>
                <a:gd name="connsiteY1213" fmla="*/ 242697 h 623900"/>
                <a:gd name="connsiteX1214" fmla="*/ 5403533 w 9989534"/>
                <a:gd name="connsiteY1214" fmla="*/ 225647 h 623900"/>
                <a:gd name="connsiteX1215" fmla="*/ 5371053 w 9989534"/>
                <a:gd name="connsiteY1215" fmla="*/ 244412 h 623900"/>
                <a:gd name="connsiteX1216" fmla="*/ 5375053 w 9989534"/>
                <a:gd name="connsiteY1216" fmla="*/ 256985 h 623900"/>
                <a:gd name="connsiteX1217" fmla="*/ 5391531 w 9989534"/>
                <a:gd name="connsiteY1217" fmla="*/ 266129 h 623900"/>
                <a:gd name="connsiteX1218" fmla="*/ 5396675 w 9989534"/>
                <a:gd name="connsiteY1218" fmla="*/ 280892 h 623900"/>
                <a:gd name="connsiteX1219" fmla="*/ 5382483 w 9989534"/>
                <a:gd name="connsiteY1219" fmla="*/ 284321 h 623900"/>
                <a:gd name="connsiteX1220" fmla="*/ 5339239 w 9989534"/>
                <a:gd name="connsiteY1220" fmla="*/ 290608 h 623900"/>
                <a:gd name="connsiteX1221" fmla="*/ 5335810 w 9989534"/>
                <a:gd name="connsiteY1221" fmla="*/ 311087 h 623900"/>
                <a:gd name="connsiteX1222" fmla="*/ 5348955 w 9989534"/>
                <a:gd name="connsiteY1222" fmla="*/ 343567 h 623900"/>
                <a:gd name="connsiteX1223" fmla="*/ 5348955 w 9989534"/>
                <a:gd name="connsiteY1223" fmla="*/ 370332 h 623900"/>
                <a:gd name="connsiteX1224" fmla="*/ 5352383 w 9989534"/>
                <a:gd name="connsiteY1224" fmla="*/ 370904 h 623900"/>
                <a:gd name="connsiteX1225" fmla="*/ 5366576 w 9989534"/>
                <a:gd name="connsiteY1225" fmla="*/ 325946 h 623900"/>
                <a:gd name="connsiteX1226" fmla="*/ 5379720 w 9989534"/>
                <a:gd name="connsiteY1226" fmla="*/ 362426 h 623900"/>
                <a:gd name="connsiteX1227" fmla="*/ 6848856 w 9989534"/>
                <a:gd name="connsiteY1227" fmla="*/ 219837 h 623900"/>
                <a:gd name="connsiteX1228" fmla="*/ 6839712 w 9989534"/>
                <a:gd name="connsiteY1228" fmla="*/ 211265 h 623900"/>
                <a:gd name="connsiteX1229" fmla="*/ 6795326 w 9989534"/>
                <a:gd name="connsiteY1229" fmla="*/ 203264 h 623900"/>
                <a:gd name="connsiteX1230" fmla="*/ 6732080 w 9989534"/>
                <a:gd name="connsiteY1230" fmla="*/ 211836 h 623900"/>
                <a:gd name="connsiteX1231" fmla="*/ 6726365 w 9989534"/>
                <a:gd name="connsiteY1231" fmla="*/ 210122 h 623900"/>
                <a:gd name="connsiteX1232" fmla="*/ 6675692 w 9989534"/>
                <a:gd name="connsiteY1232" fmla="*/ 218694 h 623900"/>
                <a:gd name="connsiteX1233" fmla="*/ 6669405 w 9989534"/>
                <a:gd name="connsiteY1233" fmla="*/ 234601 h 623900"/>
                <a:gd name="connsiteX1234" fmla="*/ 6681407 w 9989534"/>
                <a:gd name="connsiteY1234" fmla="*/ 242030 h 623900"/>
                <a:gd name="connsiteX1235" fmla="*/ 6709887 w 9989534"/>
                <a:gd name="connsiteY1235" fmla="*/ 240887 h 623900"/>
                <a:gd name="connsiteX1236" fmla="*/ 6719602 w 9989534"/>
                <a:gd name="connsiteY1236" fmla="*/ 248888 h 623900"/>
                <a:gd name="connsiteX1237" fmla="*/ 6690551 w 9989534"/>
                <a:gd name="connsiteY1237" fmla="*/ 277368 h 623900"/>
                <a:gd name="connsiteX1238" fmla="*/ 6661499 w 9989534"/>
                <a:gd name="connsiteY1238" fmla="*/ 281369 h 623900"/>
                <a:gd name="connsiteX1239" fmla="*/ 6662642 w 9989534"/>
                <a:gd name="connsiteY1239" fmla="*/ 293370 h 623900"/>
                <a:gd name="connsiteX1240" fmla="*/ 6689979 w 9989534"/>
                <a:gd name="connsiteY1240" fmla="*/ 289370 h 623900"/>
                <a:gd name="connsiteX1241" fmla="*/ 6702552 w 9989534"/>
                <a:gd name="connsiteY1241" fmla="*/ 291656 h 623900"/>
                <a:gd name="connsiteX1242" fmla="*/ 6727603 w 9989534"/>
                <a:gd name="connsiteY1242" fmla="*/ 295656 h 623900"/>
                <a:gd name="connsiteX1243" fmla="*/ 6752082 w 9989534"/>
                <a:gd name="connsiteY1243" fmla="*/ 286512 h 623900"/>
                <a:gd name="connsiteX1244" fmla="*/ 6795897 w 9989534"/>
                <a:gd name="connsiteY1244" fmla="*/ 283083 h 623900"/>
                <a:gd name="connsiteX1245" fmla="*/ 6734366 w 9989534"/>
                <a:gd name="connsiteY1245" fmla="*/ 256889 h 623900"/>
                <a:gd name="connsiteX1246" fmla="*/ 6773704 w 9989534"/>
                <a:gd name="connsiteY1246" fmla="*/ 236411 h 623900"/>
                <a:gd name="connsiteX1247" fmla="*/ 6807899 w 9989534"/>
                <a:gd name="connsiteY1247" fmla="*/ 246698 h 623900"/>
                <a:gd name="connsiteX1248" fmla="*/ 6814757 w 9989534"/>
                <a:gd name="connsiteY1248" fmla="*/ 256413 h 623900"/>
                <a:gd name="connsiteX1249" fmla="*/ 6823329 w 9989534"/>
                <a:gd name="connsiteY1249" fmla="*/ 248412 h 623900"/>
                <a:gd name="connsiteX1250" fmla="*/ 6848951 w 9989534"/>
                <a:gd name="connsiteY1250" fmla="*/ 219932 h 623900"/>
                <a:gd name="connsiteX1251" fmla="*/ 4057269 w 9989534"/>
                <a:gd name="connsiteY1251" fmla="*/ 389573 h 623900"/>
                <a:gd name="connsiteX1252" fmla="*/ 4049840 w 9989534"/>
                <a:gd name="connsiteY1252" fmla="*/ 386144 h 623900"/>
                <a:gd name="connsiteX1253" fmla="*/ 4012216 w 9989534"/>
                <a:gd name="connsiteY1253" fmla="*/ 387858 h 623900"/>
                <a:gd name="connsiteX1254" fmla="*/ 3978593 w 9989534"/>
                <a:gd name="connsiteY1254" fmla="*/ 375285 h 623900"/>
                <a:gd name="connsiteX1255" fmla="*/ 3968877 w 9989534"/>
                <a:gd name="connsiteY1255" fmla="*/ 375285 h 623900"/>
                <a:gd name="connsiteX1256" fmla="*/ 3909632 w 9989534"/>
                <a:gd name="connsiteY1256" fmla="*/ 375857 h 623900"/>
                <a:gd name="connsiteX1257" fmla="*/ 3879437 w 9989534"/>
                <a:gd name="connsiteY1257" fmla="*/ 378714 h 623900"/>
                <a:gd name="connsiteX1258" fmla="*/ 3837241 w 9989534"/>
                <a:gd name="connsiteY1258" fmla="*/ 387287 h 623900"/>
                <a:gd name="connsiteX1259" fmla="*/ 3783140 w 9989534"/>
                <a:gd name="connsiteY1259" fmla="*/ 387287 h 623900"/>
                <a:gd name="connsiteX1260" fmla="*/ 3727895 w 9989534"/>
                <a:gd name="connsiteY1260" fmla="*/ 379286 h 623900"/>
                <a:gd name="connsiteX1261" fmla="*/ 3688556 w 9989534"/>
                <a:gd name="connsiteY1261" fmla="*/ 375857 h 623900"/>
                <a:gd name="connsiteX1262" fmla="*/ 3624739 w 9989534"/>
                <a:gd name="connsiteY1262" fmla="*/ 375285 h 623900"/>
                <a:gd name="connsiteX1263" fmla="*/ 3611023 w 9989534"/>
                <a:gd name="connsiteY1263" fmla="*/ 379286 h 623900"/>
                <a:gd name="connsiteX1264" fmla="*/ 3615595 w 9989534"/>
                <a:gd name="connsiteY1264" fmla="*/ 398621 h 623900"/>
                <a:gd name="connsiteX1265" fmla="*/ 3633216 w 9989534"/>
                <a:gd name="connsiteY1265" fmla="*/ 402622 h 623900"/>
                <a:gd name="connsiteX1266" fmla="*/ 3701606 w 9989534"/>
                <a:gd name="connsiteY1266" fmla="*/ 399193 h 623900"/>
                <a:gd name="connsiteX1267" fmla="*/ 3767138 w 9989534"/>
                <a:gd name="connsiteY1267" fmla="*/ 395192 h 623900"/>
                <a:gd name="connsiteX1268" fmla="*/ 3891344 w 9989534"/>
                <a:gd name="connsiteY1268" fmla="*/ 398050 h 623900"/>
                <a:gd name="connsiteX1269" fmla="*/ 3924395 w 9989534"/>
                <a:gd name="connsiteY1269" fmla="*/ 416814 h 623900"/>
                <a:gd name="connsiteX1270" fmla="*/ 3936968 w 9989534"/>
                <a:gd name="connsiteY1270" fmla="*/ 434435 h 623900"/>
                <a:gd name="connsiteX1271" fmla="*/ 3942683 w 9989534"/>
                <a:gd name="connsiteY1271" fmla="*/ 435578 h 623900"/>
                <a:gd name="connsiteX1272" fmla="*/ 3945541 w 9989534"/>
                <a:gd name="connsiteY1272" fmla="*/ 431006 h 623900"/>
                <a:gd name="connsiteX1273" fmla="*/ 3943255 w 9989534"/>
                <a:gd name="connsiteY1273" fmla="*/ 422434 h 623900"/>
                <a:gd name="connsiteX1274" fmla="*/ 3954113 w 9989534"/>
                <a:gd name="connsiteY1274" fmla="*/ 400240 h 623900"/>
                <a:gd name="connsiteX1275" fmla="*/ 4005358 w 9989534"/>
                <a:gd name="connsiteY1275" fmla="*/ 398526 h 623900"/>
                <a:gd name="connsiteX1276" fmla="*/ 4057174 w 9989534"/>
                <a:gd name="connsiteY1276" fmla="*/ 389382 h 623900"/>
                <a:gd name="connsiteX1277" fmla="*/ 4418362 w 9989534"/>
                <a:gd name="connsiteY1277" fmla="*/ 226124 h 623900"/>
                <a:gd name="connsiteX1278" fmla="*/ 4411504 w 9989534"/>
                <a:gd name="connsiteY1278" fmla="*/ 205073 h 623900"/>
                <a:gd name="connsiteX1279" fmla="*/ 4403503 w 9989534"/>
                <a:gd name="connsiteY1279" fmla="*/ 201073 h 623900"/>
                <a:gd name="connsiteX1280" fmla="*/ 4375595 w 9989534"/>
                <a:gd name="connsiteY1280" fmla="*/ 226695 h 623900"/>
                <a:gd name="connsiteX1281" fmla="*/ 4368165 w 9989534"/>
                <a:gd name="connsiteY1281" fmla="*/ 239840 h 623900"/>
                <a:gd name="connsiteX1282" fmla="*/ 4406932 w 9989534"/>
                <a:gd name="connsiteY1282" fmla="*/ 248412 h 623900"/>
                <a:gd name="connsiteX1283" fmla="*/ 4449604 w 9989534"/>
                <a:gd name="connsiteY1283" fmla="*/ 248412 h 623900"/>
                <a:gd name="connsiteX1284" fmla="*/ 4482084 w 9989534"/>
                <a:gd name="connsiteY1284" fmla="*/ 251270 h 623900"/>
                <a:gd name="connsiteX1285" fmla="*/ 4509421 w 9989534"/>
                <a:gd name="connsiteY1285" fmla="*/ 225647 h 623900"/>
                <a:gd name="connsiteX1286" fmla="*/ 4520280 w 9989534"/>
                <a:gd name="connsiteY1286" fmla="*/ 214217 h 623900"/>
                <a:gd name="connsiteX1287" fmla="*/ 4525995 w 9989534"/>
                <a:gd name="connsiteY1287" fmla="*/ 203930 h 623900"/>
                <a:gd name="connsiteX1288" fmla="*/ 4515707 w 9989534"/>
                <a:gd name="connsiteY1288" fmla="*/ 198215 h 623900"/>
                <a:gd name="connsiteX1289" fmla="*/ 4470749 w 9989534"/>
                <a:gd name="connsiteY1289" fmla="*/ 198787 h 623900"/>
                <a:gd name="connsiteX1290" fmla="*/ 4471321 w 9989534"/>
                <a:gd name="connsiteY1290" fmla="*/ 231839 h 623900"/>
                <a:gd name="connsiteX1291" fmla="*/ 4446842 w 9989534"/>
                <a:gd name="connsiteY1291" fmla="*/ 198215 h 623900"/>
                <a:gd name="connsiteX1292" fmla="*/ 4428649 w 9989534"/>
                <a:gd name="connsiteY1292" fmla="*/ 200501 h 623900"/>
                <a:gd name="connsiteX1293" fmla="*/ 4418362 w 9989534"/>
                <a:gd name="connsiteY1293" fmla="*/ 226124 h 623900"/>
                <a:gd name="connsiteX1294" fmla="*/ 5452777 w 9989534"/>
                <a:gd name="connsiteY1294" fmla="*/ 211931 h 623900"/>
                <a:gd name="connsiteX1295" fmla="*/ 5431727 w 9989534"/>
                <a:gd name="connsiteY1295" fmla="*/ 228981 h 623900"/>
                <a:gd name="connsiteX1296" fmla="*/ 5443728 w 9989534"/>
                <a:gd name="connsiteY1296" fmla="*/ 246031 h 623900"/>
                <a:gd name="connsiteX1297" fmla="*/ 5463064 w 9989534"/>
                <a:gd name="connsiteY1297" fmla="*/ 252889 h 623900"/>
                <a:gd name="connsiteX1298" fmla="*/ 5486400 w 9989534"/>
                <a:gd name="connsiteY1298" fmla="*/ 260318 h 623900"/>
                <a:gd name="connsiteX1299" fmla="*/ 5491544 w 9989534"/>
                <a:gd name="connsiteY1299" fmla="*/ 266605 h 623900"/>
                <a:gd name="connsiteX1300" fmla="*/ 5501259 w 9989534"/>
                <a:gd name="connsiteY1300" fmla="*/ 270034 h 623900"/>
                <a:gd name="connsiteX1301" fmla="*/ 5517737 w 9989534"/>
                <a:gd name="connsiteY1301" fmla="*/ 236411 h 623900"/>
                <a:gd name="connsiteX1302" fmla="*/ 5522310 w 9989534"/>
                <a:gd name="connsiteY1302" fmla="*/ 205645 h 623900"/>
                <a:gd name="connsiteX1303" fmla="*/ 5521167 w 9989534"/>
                <a:gd name="connsiteY1303" fmla="*/ 192500 h 623900"/>
                <a:gd name="connsiteX1304" fmla="*/ 5500688 w 9989534"/>
                <a:gd name="connsiteY1304" fmla="*/ 190214 h 623900"/>
                <a:gd name="connsiteX1305" fmla="*/ 5498402 w 9989534"/>
                <a:gd name="connsiteY1305" fmla="*/ 203930 h 623900"/>
                <a:gd name="connsiteX1306" fmla="*/ 5494973 w 9989534"/>
                <a:gd name="connsiteY1306" fmla="*/ 223266 h 623900"/>
                <a:gd name="connsiteX1307" fmla="*/ 5477351 w 9989534"/>
                <a:gd name="connsiteY1307" fmla="*/ 234125 h 623900"/>
                <a:gd name="connsiteX1308" fmla="*/ 5467064 w 9989534"/>
                <a:gd name="connsiteY1308" fmla="*/ 220408 h 623900"/>
                <a:gd name="connsiteX1309" fmla="*/ 5452872 w 9989534"/>
                <a:gd name="connsiteY1309" fmla="*/ 211836 h 623900"/>
                <a:gd name="connsiteX1310" fmla="*/ 3025712 w 9989534"/>
                <a:gd name="connsiteY1310" fmla="*/ 532067 h 623900"/>
                <a:gd name="connsiteX1311" fmla="*/ 3024569 w 9989534"/>
                <a:gd name="connsiteY1311" fmla="*/ 546259 h 623900"/>
                <a:gd name="connsiteX1312" fmla="*/ 3034284 w 9989534"/>
                <a:gd name="connsiteY1312" fmla="*/ 555974 h 623900"/>
                <a:gd name="connsiteX1313" fmla="*/ 3047429 w 9989534"/>
                <a:gd name="connsiteY1313" fmla="*/ 552545 h 623900"/>
                <a:gd name="connsiteX1314" fmla="*/ 3042285 w 9989534"/>
                <a:gd name="connsiteY1314" fmla="*/ 520637 h 623900"/>
                <a:gd name="connsiteX1315" fmla="*/ 3023521 w 9989534"/>
                <a:gd name="connsiteY1315" fmla="*/ 516636 h 623900"/>
                <a:gd name="connsiteX1316" fmla="*/ 2981897 w 9989534"/>
                <a:gd name="connsiteY1316" fmla="*/ 515493 h 623900"/>
                <a:gd name="connsiteX1317" fmla="*/ 2915793 w 9989534"/>
                <a:gd name="connsiteY1317" fmla="*/ 494443 h 623900"/>
                <a:gd name="connsiteX1318" fmla="*/ 2910078 w 9989534"/>
                <a:gd name="connsiteY1318" fmla="*/ 501872 h 623900"/>
                <a:gd name="connsiteX1319" fmla="*/ 2923223 w 9989534"/>
                <a:gd name="connsiteY1319" fmla="*/ 512159 h 623900"/>
                <a:gd name="connsiteX1320" fmla="*/ 2927795 w 9989534"/>
                <a:gd name="connsiteY1320" fmla="*/ 517303 h 623900"/>
                <a:gd name="connsiteX1321" fmla="*/ 2939224 w 9989534"/>
                <a:gd name="connsiteY1321" fmla="*/ 533210 h 623900"/>
                <a:gd name="connsiteX1322" fmla="*/ 3025807 w 9989534"/>
                <a:gd name="connsiteY1322" fmla="*/ 532067 h 623900"/>
                <a:gd name="connsiteX1323" fmla="*/ 5481828 w 9989534"/>
                <a:gd name="connsiteY1323" fmla="*/ 343567 h 623900"/>
                <a:gd name="connsiteX1324" fmla="*/ 5486400 w 9989534"/>
                <a:gd name="connsiteY1324" fmla="*/ 346996 h 623900"/>
                <a:gd name="connsiteX1325" fmla="*/ 5509165 w 9989534"/>
                <a:gd name="connsiteY1325" fmla="*/ 328232 h 623900"/>
                <a:gd name="connsiteX1326" fmla="*/ 5509165 w 9989534"/>
                <a:gd name="connsiteY1326" fmla="*/ 322517 h 623900"/>
                <a:gd name="connsiteX1327" fmla="*/ 5520024 w 9989534"/>
                <a:gd name="connsiteY1327" fmla="*/ 308324 h 623900"/>
                <a:gd name="connsiteX1328" fmla="*/ 5560505 w 9989534"/>
                <a:gd name="connsiteY1328" fmla="*/ 310610 h 623900"/>
                <a:gd name="connsiteX1329" fmla="*/ 5573649 w 9989534"/>
                <a:gd name="connsiteY1329" fmla="*/ 301466 h 623900"/>
                <a:gd name="connsiteX1330" fmla="*/ 5559457 w 9989534"/>
                <a:gd name="connsiteY1330" fmla="*/ 295751 h 623900"/>
                <a:gd name="connsiteX1331" fmla="*/ 5542407 w 9989534"/>
                <a:gd name="connsiteY1331" fmla="*/ 297466 h 623900"/>
                <a:gd name="connsiteX1332" fmla="*/ 5506498 w 9989534"/>
                <a:gd name="connsiteY1332" fmla="*/ 288893 h 623900"/>
                <a:gd name="connsiteX1333" fmla="*/ 5478018 w 9989534"/>
                <a:gd name="connsiteY1333" fmla="*/ 284893 h 623900"/>
                <a:gd name="connsiteX1334" fmla="*/ 5454110 w 9989534"/>
                <a:gd name="connsiteY1334" fmla="*/ 299657 h 623900"/>
                <a:gd name="connsiteX1335" fmla="*/ 5477447 w 9989534"/>
                <a:gd name="connsiteY1335" fmla="*/ 322421 h 623900"/>
                <a:gd name="connsiteX1336" fmla="*/ 5486591 w 9989534"/>
                <a:gd name="connsiteY1336" fmla="*/ 325279 h 623900"/>
                <a:gd name="connsiteX1337" fmla="*/ 5482019 w 9989534"/>
                <a:gd name="connsiteY1337" fmla="*/ 343472 h 623900"/>
                <a:gd name="connsiteX1338" fmla="*/ 4278821 w 9989534"/>
                <a:gd name="connsiteY1338" fmla="*/ 533781 h 623900"/>
                <a:gd name="connsiteX1339" fmla="*/ 4279964 w 9989534"/>
                <a:gd name="connsiteY1339" fmla="*/ 524065 h 623900"/>
                <a:gd name="connsiteX1340" fmla="*/ 4246340 w 9989534"/>
                <a:gd name="connsiteY1340" fmla="*/ 521208 h 623900"/>
                <a:gd name="connsiteX1341" fmla="*/ 4117086 w 9989534"/>
                <a:gd name="connsiteY1341" fmla="*/ 521780 h 623900"/>
                <a:gd name="connsiteX1342" fmla="*/ 4101751 w 9989534"/>
                <a:gd name="connsiteY1342" fmla="*/ 522351 h 623900"/>
                <a:gd name="connsiteX1343" fmla="*/ 4010597 w 9989534"/>
                <a:gd name="connsiteY1343" fmla="*/ 520637 h 623900"/>
                <a:gd name="connsiteX1344" fmla="*/ 4001453 w 9989534"/>
                <a:gd name="connsiteY1344" fmla="*/ 530924 h 623900"/>
                <a:gd name="connsiteX1345" fmla="*/ 4012311 w 9989534"/>
                <a:gd name="connsiteY1345" fmla="*/ 536067 h 623900"/>
                <a:gd name="connsiteX1346" fmla="*/ 4084606 w 9989534"/>
                <a:gd name="connsiteY1346" fmla="*/ 530352 h 623900"/>
                <a:gd name="connsiteX1347" fmla="*/ 4197382 w 9989534"/>
                <a:gd name="connsiteY1347" fmla="*/ 529781 h 623900"/>
                <a:gd name="connsiteX1348" fmla="*/ 4278821 w 9989534"/>
                <a:gd name="connsiteY1348" fmla="*/ 533781 h 623900"/>
                <a:gd name="connsiteX1349" fmla="*/ 6374893 w 9989534"/>
                <a:gd name="connsiteY1349" fmla="*/ 303657 h 623900"/>
                <a:gd name="connsiteX1350" fmla="*/ 6425565 w 9989534"/>
                <a:gd name="connsiteY1350" fmla="*/ 303657 h 623900"/>
                <a:gd name="connsiteX1351" fmla="*/ 6504146 w 9989534"/>
                <a:gd name="connsiteY1351" fmla="*/ 297371 h 623900"/>
                <a:gd name="connsiteX1352" fmla="*/ 6508719 w 9989534"/>
                <a:gd name="connsiteY1352" fmla="*/ 291656 h 623900"/>
                <a:gd name="connsiteX1353" fmla="*/ 6444330 w 9989534"/>
                <a:gd name="connsiteY1353" fmla="*/ 281940 h 623900"/>
                <a:gd name="connsiteX1354" fmla="*/ 6429566 w 9989534"/>
                <a:gd name="connsiteY1354" fmla="*/ 283083 h 623900"/>
                <a:gd name="connsiteX1355" fmla="*/ 6374893 w 9989534"/>
                <a:gd name="connsiteY1355" fmla="*/ 303562 h 623900"/>
                <a:gd name="connsiteX1356" fmla="*/ 3322987 w 9989534"/>
                <a:gd name="connsiteY1356" fmla="*/ 528638 h 623900"/>
                <a:gd name="connsiteX1357" fmla="*/ 3322415 w 9989534"/>
                <a:gd name="connsiteY1357" fmla="*/ 521780 h 623900"/>
                <a:gd name="connsiteX1358" fmla="*/ 3246120 w 9989534"/>
                <a:gd name="connsiteY1358" fmla="*/ 520065 h 623900"/>
                <a:gd name="connsiteX1359" fmla="*/ 3231356 w 9989534"/>
                <a:gd name="connsiteY1359" fmla="*/ 506921 h 623900"/>
                <a:gd name="connsiteX1360" fmla="*/ 3207449 w 9989534"/>
                <a:gd name="connsiteY1360" fmla="*/ 496062 h 623900"/>
                <a:gd name="connsiteX1361" fmla="*/ 3216021 w 9989534"/>
                <a:gd name="connsiteY1361" fmla="*/ 517684 h 623900"/>
                <a:gd name="connsiteX1362" fmla="*/ 3228594 w 9989534"/>
                <a:gd name="connsiteY1362" fmla="*/ 534162 h 623900"/>
                <a:gd name="connsiteX1363" fmla="*/ 3282696 w 9989534"/>
                <a:gd name="connsiteY1363" fmla="*/ 529590 h 623900"/>
                <a:gd name="connsiteX1364" fmla="*/ 3268504 w 9989534"/>
                <a:gd name="connsiteY1364" fmla="*/ 554069 h 623900"/>
                <a:gd name="connsiteX1365" fmla="*/ 3299270 w 9989534"/>
                <a:gd name="connsiteY1365" fmla="*/ 539877 h 623900"/>
                <a:gd name="connsiteX1366" fmla="*/ 3308985 w 9989534"/>
                <a:gd name="connsiteY1366" fmla="*/ 530162 h 623900"/>
                <a:gd name="connsiteX1367" fmla="*/ 3323178 w 9989534"/>
                <a:gd name="connsiteY1367" fmla="*/ 528447 h 623900"/>
                <a:gd name="connsiteX1368" fmla="*/ 4000786 w 9989534"/>
                <a:gd name="connsiteY1368" fmla="*/ 243269 h 623900"/>
                <a:gd name="connsiteX1369" fmla="*/ 4000786 w 9989534"/>
                <a:gd name="connsiteY1369" fmla="*/ 234125 h 623900"/>
                <a:gd name="connsiteX1370" fmla="*/ 3970591 w 9989534"/>
                <a:gd name="connsiteY1370" fmla="*/ 231839 h 623900"/>
                <a:gd name="connsiteX1371" fmla="*/ 3922776 w 9989534"/>
                <a:gd name="connsiteY1371" fmla="*/ 232982 h 623900"/>
                <a:gd name="connsiteX1372" fmla="*/ 3887438 w 9989534"/>
                <a:gd name="connsiteY1372" fmla="*/ 225552 h 623900"/>
                <a:gd name="connsiteX1373" fmla="*/ 3845814 w 9989534"/>
                <a:gd name="connsiteY1373" fmla="*/ 228981 h 623900"/>
                <a:gd name="connsiteX1374" fmla="*/ 3842385 w 9989534"/>
                <a:gd name="connsiteY1374" fmla="*/ 236982 h 623900"/>
                <a:gd name="connsiteX1375" fmla="*/ 3848672 w 9989534"/>
                <a:gd name="connsiteY1375" fmla="*/ 243840 h 623900"/>
                <a:gd name="connsiteX1376" fmla="*/ 3861245 w 9989534"/>
                <a:gd name="connsiteY1376" fmla="*/ 244412 h 623900"/>
                <a:gd name="connsiteX1377" fmla="*/ 3953542 w 9989534"/>
                <a:gd name="connsiteY1377" fmla="*/ 243840 h 623900"/>
                <a:gd name="connsiteX1378" fmla="*/ 4000786 w 9989534"/>
                <a:gd name="connsiteY1378" fmla="*/ 243269 h 623900"/>
                <a:gd name="connsiteX1379" fmla="*/ 4468464 w 9989534"/>
                <a:gd name="connsiteY1379" fmla="*/ 346329 h 623900"/>
                <a:gd name="connsiteX1380" fmla="*/ 4463320 w 9989534"/>
                <a:gd name="connsiteY1380" fmla="*/ 377095 h 623900"/>
                <a:gd name="connsiteX1381" fmla="*/ 4468464 w 9989534"/>
                <a:gd name="connsiteY1381" fmla="*/ 393002 h 623900"/>
                <a:gd name="connsiteX1382" fmla="*/ 4498658 w 9989534"/>
                <a:gd name="connsiteY1382" fmla="*/ 397574 h 623900"/>
                <a:gd name="connsiteX1383" fmla="*/ 4513422 w 9989534"/>
                <a:gd name="connsiteY1383" fmla="*/ 385001 h 623900"/>
                <a:gd name="connsiteX1384" fmla="*/ 4499706 w 9989534"/>
                <a:gd name="connsiteY1384" fmla="*/ 369665 h 623900"/>
                <a:gd name="connsiteX1385" fmla="*/ 4492276 w 9989534"/>
                <a:gd name="connsiteY1385" fmla="*/ 362236 h 623900"/>
                <a:gd name="connsiteX1386" fmla="*/ 4501420 w 9989534"/>
                <a:gd name="connsiteY1386" fmla="*/ 356521 h 623900"/>
                <a:gd name="connsiteX1387" fmla="*/ 4513993 w 9989534"/>
                <a:gd name="connsiteY1387" fmla="*/ 357092 h 623900"/>
                <a:gd name="connsiteX1388" fmla="*/ 4521994 w 9989534"/>
                <a:gd name="connsiteY1388" fmla="*/ 346805 h 623900"/>
                <a:gd name="connsiteX1389" fmla="*/ 4513993 w 9989534"/>
                <a:gd name="connsiteY1389" fmla="*/ 339947 h 623900"/>
                <a:gd name="connsiteX1390" fmla="*/ 4468464 w 9989534"/>
                <a:gd name="connsiteY1390" fmla="*/ 346234 h 623900"/>
                <a:gd name="connsiteX1391" fmla="*/ 9037796 w 9989534"/>
                <a:gd name="connsiteY1391" fmla="*/ 522351 h 623900"/>
                <a:gd name="connsiteX1392" fmla="*/ 9112377 w 9989534"/>
                <a:gd name="connsiteY1392" fmla="*/ 512064 h 623900"/>
                <a:gd name="connsiteX1393" fmla="*/ 9117520 w 9989534"/>
                <a:gd name="connsiteY1393" fmla="*/ 505206 h 623900"/>
                <a:gd name="connsiteX1394" fmla="*/ 9112948 w 9989534"/>
                <a:gd name="connsiteY1394" fmla="*/ 496634 h 623900"/>
                <a:gd name="connsiteX1395" fmla="*/ 9025224 w 9989534"/>
                <a:gd name="connsiteY1395" fmla="*/ 505206 h 623900"/>
                <a:gd name="connsiteX1396" fmla="*/ 9009888 w 9989534"/>
                <a:gd name="connsiteY1396" fmla="*/ 513207 h 623900"/>
                <a:gd name="connsiteX1397" fmla="*/ 9026366 w 9989534"/>
                <a:gd name="connsiteY1397" fmla="*/ 518351 h 623900"/>
                <a:gd name="connsiteX1398" fmla="*/ 9037796 w 9989534"/>
                <a:gd name="connsiteY1398" fmla="*/ 522351 h 623900"/>
                <a:gd name="connsiteX1399" fmla="*/ 9607391 w 9989534"/>
                <a:gd name="connsiteY1399" fmla="*/ 255746 h 623900"/>
                <a:gd name="connsiteX1400" fmla="*/ 9613106 w 9989534"/>
                <a:gd name="connsiteY1400" fmla="*/ 255175 h 623900"/>
                <a:gd name="connsiteX1401" fmla="*/ 9621679 w 9989534"/>
                <a:gd name="connsiteY1401" fmla="*/ 235268 h 623900"/>
                <a:gd name="connsiteX1402" fmla="*/ 9638157 w 9989534"/>
                <a:gd name="connsiteY1402" fmla="*/ 230124 h 623900"/>
                <a:gd name="connsiteX1403" fmla="*/ 9634157 w 9989534"/>
                <a:gd name="connsiteY1403" fmla="*/ 244316 h 623900"/>
                <a:gd name="connsiteX1404" fmla="*/ 9627298 w 9989534"/>
                <a:gd name="connsiteY1404" fmla="*/ 254603 h 623900"/>
                <a:gd name="connsiteX1405" fmla="*/ 9628441 w 9989534"/>
                <a:gd name="connsiteY1405" fmla="*/ 260890 h 623900"/>
                <a:gd name="connsiteX1406" fmla="*/ 9639300 w 9989534"/>
                <a:gd name="connsiteY1406" fmla="*/ 261461 h 623900"/>
                <a:gd name="connsiteX1407" fmla="*/ 9656921 w 9989534"/>
                <a:gd name="connsiteY1407" fmla="*/ 240983 h 623900"/>
                <a:gd name="connsiteX1408" fmla="*/ 9664922 w 9989534"/>
                <a:gd name="connsiteY1408" fmla="*/ 210788 h 623900"/>
                <a:gd name="connsiteX1409" fmla="*/ 9635871 w 9989534"/>
                <a:gd name="connsiteY1409" fmla="*/ 211931 h 623900"/>
                <a:gd name="connsiteX1410" fmla="*/ 9630156 w 9989534"/>
                <a:gd name="connsiteY1410" fmla="*/ 215932 h 623900"/>
                <a:gd name="connsiteX1411" fmla="*/ 9615964 w 9989534"/>
                <a:gd name="connsiteY1411" fmla="*/ 211931 h 623900"/>
                <a:gd name="connsiteX1412" fmla="*/ 9609677 w 9989534"/>
                <a:gd name="connsiteY1412" fmla="*/ 199930 h 623900"/>
                <a:gd name="connsiteX1413" fmla="*/ 9607391 w 9989534"/>
                <a:gd name="connsiteY1413" fmla="*/ 216408 h 623900"/>
                <a:gd name="connsiteX1414" fmla="*/ 9603391 w 9989534"/>
                <a:gd name="connsiteY1414" fmla="*/ 241459 h 623900"/>
                <a:gd name="connsiteX1415" fmla="*/ 9607391 w 9989534"/>
                <a:gd name="connsiteY1415" fmla="*/ 255746 h 623900"/>
                <a:gd name="connsiteX1416" fmla="*/ 5891880 w 9989534"/>
                <a:gd name="connsiteY1416" fmla="*/ 373094 h 623900"/>
                <a:gd name="connsiteX1417" fmla="*/ 5838921 w 9989534"/>
                <a:gd name="connsiteY1417" fmla="*/ 336614 h 623900"/>
                <a:gd name="connsiteX1418" fmla="*/ 5832062 w 9989534"/>
                <a:gd name="connsiteY1418" fmla="*/ 396431 h 623900"/>
                <a:gd name="connsiteX1419" fmla="*/ 5861114 w 9989534"/>
                <a:gd name="connsiteY1419" fmla="*/ 389001 h 623900"/>
                <a:gd name="connsiteX1420" fmla="*/ 5891880 w 9989534"/>
                <a:gd name="connsiteY1420" fmla="*/ 373094 h 623900"/>
                <a:gd name="connsiteX1421" fmla="*/ 5268183 w 9989534"/>
                <a:gd name="connsiteY1421" fmla="*/ 215932 h 623900"/>
                <a:gd name="connsiteX1422" fmla="*/ 5251133 w 9989534"/>
                <a:gd name="connsiteY1422" fmla="*/ 240411 h 623900"/>
                <a:gd name="connsiteX1423" fmla="*/ 5254561 w 9989534"/>
                <a:gd name="connsiteY1423" fmla="*/ 256318 h 623900"/>
                <a:gd name="connsiteX1424" fmla="*/ 5268754 w 9989534"/>
                <a:gd name="connsiteY1424" fmla="*/ 276225 h 623900"/>
                <a:gd name="connsiteX1425" fmla="*/ 5287518 w 9989534"/>
                <a:gd name="connsiteY1425" fmla="*/ 258032 h 623900"/>
                <a:gd name="connsiteX1426" fmla="*/ 5291519 w 9989534"/>
                <a:gd name="connsiteY1426" fmla="*/ 256318 h 623900"/>
                <a:gd name="connsiteX1427" fmla="*/ 5296662 w 9989534"/>
                <a:gd name="connsiteY1427" fmla="*/ 238697 h 623900"/>
                <a:gd name="connsiteX1428" fmla="*/ 5268183 w 9989534"/>
                <a:gd name="connsiteY1428" fmla="*/ 215932 h 623900"/>
                <a:gd name="connsiteX1429" fmla="*/ 3817430 w 9989534"/>
                <a:gd name="connsiteY1429" fmla="*/ 436340 h 623900"/>
                <a:gd name="connsiteX1430" fmla="*/ 3714941 w 9989534"/>
                <a:gd name="connsiteY1430" fmla="*/ 419862 h 623900"/>
                <a:gd name="connsiteX1431" fmla="*/ 3703511 w 9989534"/>
                <a:gd name="connsiteY1431" fmla="*/ 436340 h 623900"/>
                <a:gd name="connsiteX1432" fmla="*/ 3715512 w 9989534"/>
                <a:gd name="connsiteY1432" fmla="*/ 442627 h 623900"/>
                <a:gd name="connsiteX1433" fmla="*/ 3721227 w 9989534"/>
                <a:gd name="connsiteY1433" fmla="*/ 441484 h 623900"/>
                <a:gd name="connsiteX1434" fmla="*/ 3747421 w 9989534"/>
                <a:gd name="connsiteY1434" fmla="*/ 450056 h 623900"/>
                <a:gd name="connsiteX1435" fmla="*/ 3774758 w 9989534"/>
                <a:gd name="connsiteY1435" fmla="*/ 440341 h 623900"/>
                <a:gd name="connsiteX1436" fmla="*/ 3817430 w 9989534"/>
                <a:gd name="connsiteY1436" fmla="*/ 436340 h 623900"/>
                <a:gd name="connsiteX1437" fmla="*/ 6988398 w 9989534"/>
                <a:gd name="connsiteY1437" fmla="*/ 221647 h 623900"/>
                <a:gd name="connsiteX1438" fmla="*/ 6945630 w 9989534"/>
                <a:gd name="connsiteY1438" fmla="*/ 198882 h 623900"/>
                <a:gd name="connsiteX1439" fmla="*/ 6930867 w 9989534"/>
                <a:gd name="connsiteY1439" fmla="*/ 215360 h 623900"/>
                <a:gd name="connsiteX1440" fmla="*/ 6951345 w 9989534"/>
                <a:gd name="connsiteY1440" fmla="*/ 230124 h 623900"/>
                <a:gd name="connsiteX1441" fmla="*/ 6988398 w 9989534"/>
                <a:gd name="connsiteY1441" fmla="*/ 221552 h 623900"/>
                <a:gd name="connsiteX1442" fmla="*/ 6294596 w 9989534"/>
                <a:gd name="connsiteY1442" fmla="*/ 303657 h 623900"/>
                <a:gd name="connsiteX1443" fmla="*/ 6320790 w 9989534"/>
                <a:gd name="connsiteY1443" fmla="*/ 316230 h 623900"/>
                <a:gd name="connsiteX1444" fmla="*/ 6339555 w 9989534"/>
                <a:gd name="connsiteY1444" fmla="*/ 312801 h 623900"/>
                <a:gd name="connsiteX1445" fmla="*/ 6350985 w 9989534"/>
                <a:gd name="connsiteY1445" fmla="*/ 302514 h 623900"/>
                <a:gd name="connsiteX1446" fmla="*/ 6344698 w 9989534"/>
                <a:gd name="connsiteY1446" fmla="*/ 279749 h 623900"/>
                <a:gd name="connsiteX1447" fmla="*/ 6317361 w 9989534"/>
                <a:gd name="connsiteY1447" fmla="*/ 282607 h 623900"/>
                <a:gd name="connsiteX1448" fmla="*/ 6294596 w 9989534"/>
                <a:gd name="connsiteY1448" fmla="*/ 303657 h 623900"/>
                <a:gd name="connsiteX1449" fmla="*/ 5562696 w 9989534"/>
                <a:gd name="connsiteY1449" fmla="*/ 438626 h 623900"/>
                <a:gd name="connsiteX1450" fmla="*/ 5603748 w 9989534"/>
                <a:gd name="connsiteY1450" fmla="*/ 434626 h 623900"/>
                <a:gd name="connsiteX1451" fmla="*/ 5608892 w 9989534"/>
                <a:gd name="connsiteY1451" fmla="*/ 424910 h 623900"/>
                <a:gd name="connsiteX1452" fmla="*/ 5599748 w 9989534"/>
                <a:gd name="connsiteY1452" fmla="*/ 420910 h 623900"/>
                <a:gd name="connsiteX1453" fmla="*/ 5583269 w 9989534"/>
                <a:gd name="connsiteY1453" fmla="*/ 422053 h 623900"/>
                <a:gd name="connsiteX1454" fmla="*/ 5537740 w 9989534"/>
                <a:gd name="connsiteY1454" fmla="*/ 414623 h 623900"/>
                <a:gd name="connsiteX1455" fmla="*/ 5525739 w 9989534"/>
                <a:gd name="connsiteY1455" fmla="*/ 427196 h 623900"/>
                <a:gd name="connsiteX1456" fmla="*/ 5538312 w 9989534"/>
                <a:gd name="connsiteY1456" fmla="*/ 436340 h 623900"/>
                <a:gd name="connsiteX1457" fmla="*/ 5562791 w 9989534"/>
                <a:gd name="connsiteY1457" fmla="*/ 438626 h 623900"/>
                <a:gd name="connsiteX1458" fmla="*/ 3539490 w 9989534"/>
                <a:gd name="connsiteY1458" fmla="*/ 374809 h 623900"/>
                <a:gd name="connsiteX1459" fmla="*/ 3540062 w 9989534"/>
                <a:gd name="connsiteY1459" fmla="*/ 374809 h 623900"/>
                <a:gd name="connsiteX1460" fmla="*/ 3524155 w 9989534"/>
                <a:gd name="connsiteY1460" fmla="*/ 383381 h 623900"/>
                <a:gd name="connsiteX1461" fmla="*/ 3538919 w 9989534"/>
                <a:gd name="connsiteY1461" fmla="*/ 394240 h 623900"/>
                <a:gd name="connsiteX1462" fmla="*/ 3581591 w 9989534"/>
                <a:gd name="connsiteY1462" fmla="*/ 395954 h 623900"/>
                <a:gd name="connsiteX1463" fmla="*/ 3602070 w 9989534"/>
                <a:gd name="connsiteY1463" fmla="*/ 385096 h 623900"/>
                <a:gd name="connsiteX1464" fmla="*/ 3579876 w 9989534"/>
                <a:gd name="connsiteY1464" fmla="*/ 374237 h 623900"/>
                <a:gd name="connsiteX1465" fmla="*/ 3539395 w 9989534"/>
                <a:gd name="connsiteY1465" fmla="*/ 374809 h 623900"/>
                <a:gd name="connsiteX1466" fmla="*/ 5488115 w 9989534"/>
                <a:gd name="connsiteY1466" fmla="*/ 353187 h 623900"/>
                <a:gd name="connsiteX1467" fmla="*/ 5456206 w 9989534"/>
                <a:gd name="connsiteY1467" fmla="*/ 363474 h 623900"/>
                <a:gd name="connsiteX1468" fmla="*/ 5473827 w 9989534"/>
                <a:gd name="connsiteY1468" fmla="*/ 385096 h 623900"/>
                <a:gd name="connsiteX1469" fmla="*/ 5475542 w 9989534"/>
                <a:gd name="connsiteY1469" fmla="*/ 387953 h 623900"/>
                <a:gd name="connsiteX1470" fmla="*/ 5496592 w 9989534"/>
                <a:gd name="connsiteY1470" fmla="*/ 387382 h 623900"/>
                <a:gd name="connsiteX1471" fmla="*/ 5508022 w 9989534"/>
                <a:gd name="connsiteY1471" fmla="*/ 376523 h 623900"/>
                <a:gd name="connsiteX1472" fmla="*/ 5504593 w 9989534"/>
                <a:gd name="connsiteY1472" fmla="*/ 358902 h 623900"/>
                <a:gd name="connsiteX1473" fmla="*/ 5488115 w 9989534"/>
                <a:gd name="connsiteY1473" fmla="*/ 353187 h 623900"/>
                <a:gd name="connsiteX1474" fmla="*/ 7135940 w 9989534"/>
                <a:gd name="connsiteY1474" fmla="*/ 198787 h 623900"/>
                <a:gd name="connsiteX1475" fmla="*/ 7113746 w 9989534"/>
                <a:gd name="connsiteY1475" fmla="*/ 216408 h 623900"/>
                <a:gd name="connsiteX1476" fmla="*/ 7135368 w 9989534"/>
                <a:gd name="connsiteY1476" fmla="*/ 241459 h 623900"/>
                <a:gd name="connsiteX1477" fmla="*/ 7158133 w 9989534"/>
                <a:gd name="connsiteY1477" fmla="*/ 223266 h 623900"/>
                <a:gd name="connsiteX1478" fmla="*/ 7135940 w 9989534"/>
                <a:gd name="connsiteY1478" fmla="*/ 198787 h 623900"/>
                <a:gd name="connsiteX1479" fmla="*/ 2661190 w 9989534"/>
                <a:gd name="connsiteY1479" fmla="*/ 570738 h 623900"/>
                <a:gd name="connsiteX1480" fmla="*/ 2619566 w 9989534"/>
                <a:gd name="connsiteY1480" fmla="*/ 574167 h 623900"/>
                <a:gd name="connsiteX1481" fmla="*/ 2599658 w 9989534"/>
                <a:gd name="connsiteY1481" fmla="*/ 571881 h 623900"/>
                <a:gd name="connsiteX1482" fmla="*/ 2592229 w 9989534"/>
                <a:gd name="connsiteY1482" fmla="*/ 566738 h 623900"/>
                <a:gd name="connsiteX1483" fmla="*/ 2581370 w 9989534"/>
                <a:gd name="connsiteY1483" fmla="*/ 570738 h 623900"/>
                <a:gd name="connsiteX1484" fmla="*/ 2589371 w 9989534"/>
                <a:gd name="connsiteY1484" fmla="*/ 587788 h 623900"/>
                <a:gd name="connsiteX1485" fmla="*/ 2626424 w 9989534"/>
                <a:gd name="connsiteY1485" fmla="*/ 595789 h 623900"/>
                <a:gd name="connsiteX1486" fmla="*/ 2645759 w 9989534"/>
                <a:gd name="connsiteY1486" fmla="*/ 577596 h 623900"/>
                <a:gd name="connsiteX1487" fmla="*/ 2661095 w 9989534"/>
                <a:gd name="connsiteY1487" fmla="*/ 570738 h 623900"/>
                <a:gd name="connsiteX1488" fmla="*/ 6876193 w 9989534"/>
                <a:gd name="connsiteY1488" fmla="*/ 278511 h 623900"/>
                <a:gd name="connsiteX1489" fmla="*/ 6803327 w 9989534"/>
                <a:gd name="connsiteY1489" fmla="*/ 284226 h 623900"/>
                <a:gd name="connsiteX1490" fmla="*/ 6876193 w 9989534"/>
                <a:gd name="connsiteY1490" fmla="*/ 278511 h 623900"/>
                <a:gd name="connsiteX1491" fmla="*/ 9704832 w 9989534"/>
                <a:gd name="connsiteY1491" fmla="*/ 179356 h 623900"/>
                <a:gd name="connsiteX1492" fmla="*/ 9701975 w 9989534"/>
                <a:gd name="connsiteY1492" fmla="*/ 180499 h 623900"/>
                <a:gd name="connsiteX1493" fmla="*/ 9708832 w 9989534"/>
                <a:gd name="connsiteY1493" fmla="*/ 198692 h 623900"/>
                <a:gd name="connsiteX1494" fmla="*/ 9720262 w 9989534"/>
                <a:gd name="connsiteY1494" fmla="*/ 181070 h 623900"/>
                <a:gd name="connsiteX1495" fmla="*/ 9723120 w 9989534"/>
                <a:gd name="connsiteY1495" fmla="*/ 171926 h 623900"/>
                <a:gd name="connsiteX1496" fmla="*/ 9699784 w 9989534"/>
                <a:gd name="connsiteY1496" fmla="*/ 147447 h 623900"/>
                <a:gd name="connsiteX1497" fmla="*/ 9678734 w 9989534"/>
                <a:gd name="connsiteY1497" fmla="*/ 155448 h 623900"/>
                <a:gd name="connsiteX1498" fmla="*/ 9675305 w 9989534"/>
                <a:gd name="connsiteY1498" fmla="*/ 160592 h 623900"/>
                <a:gd name="connsiteX1499" fmla="*/ 9683305 w 9989534"/>
                <a:gd name="connsiteY1499" fmla="*/ 167450 h 623900"/>
                <a:gd name="connsiteX1500" fmla="*/ 9694164 w 9989534"/>
                <a:gd name="connsiteY1500" fmla="*/ 164020 h 623900"/>
                <a:gd name="connsiteX1501" fmla="*/ 9705023 w 9989534"/>
                <a:gd name="connsiteY1501" fmla="*/ 166878 h 623900"/>
                <a:gd name="connsiteX1502" fmla="*/ 9705023 w 9989534"/>
                <a:gd name="connsiteY1502" fmla="*/ 179451 h 623900"/>
                <a:gd name="connsiteX1503" fmla="*/ 5314379 w 9989534"/>
                <a:gd name="connsiteY1503" fmla="*/ 290989 h 623900"/>
                <a:gd name="connsiteX1504" fmla="*/ 5305235 w 9989534"/>
                <a:gd name="connsiteY1504" fmla="*/ 297847 h 623900"/>
                <a:gd name="connsiteX1505" fmla="*/ 5308664 w 9989534"/>
                <a:gd name="connsiteY1505" fmla="*/ 318897 h 623900"/>
                <a:gd name="connsiteX1506" fmla="*/ 5317236 w 9989534"/>
                <a:gd name="connsiteY1506" fmla="*/ 333089 h 623900"/>
                <a:gd name="connsiteX1507" fmla="*/ 5316093 w 9989534"/>
                <a:gd name="connsiteY1507" fmla="*/ 345091 h 623900"/>
                <a:gd name="connsiteX1508" fmla="*/ 5326952 w 9989534"/>
                <a:gd name="connsiteY1508" fmla="*/ 350234 h 623900"/>
                <a:gd name="connsiteX1509" fmla="*/ 5332667 w 9989534"/>
                <a:gd name="connsiteY1509" fmla="*/ 326327 h 623900"/>
                <a:gd name="connsiteX1510" fmla="*/ 5314474 w 9989534"/>
                <a:gd name="connsiteY1510" fmla="*/ 290989 h 623900"/>
                <a:gd name="connsiteX1511" fmla="*/ 8906256 w 9989534"/>
                <a:gd name="connsiteY1511" fmla="*/ 510254 h 623900"/>
                <a:gd name="connsiteX1512" fmla="*/ 8930735 w 9989534"/>
                <a:gd name="connsiteY1512" fmla="*/ 517112 h 623900"/>
                <a:gd name="connsiteX1513" fmla="*/ 8971216 w 9989534"/>
                <a:gd name="connsiteY1513" fmla="*/ 514826 h 623900"/>
                <a:gd name="connsiteX1514" fmla="*/ 8978075 w 9989534"/>
                <a:gd name="connsiteY1514" fmla="*/ 511969 h 623900"/>
                <a:gd name="connsiteX1515" fmla="*/ 8974645 w 9989534"/>
                <a:gd name="connsiteY1515" fmla="*/ 498824 h 623900"/>
                <a:gd name="connsiteX1516" fmla="*/ 8906256 w 9989534"/>
                <a:gd name="connsiteY1516" fmla="*/ 510254 h 623900"/>
                <a:gd name="connsiteX1517" fmla="*/ 9643300 w 9989534"/>
                <a:gd name="connsiteY1517" fmla="*/ 477203 h 623900"/>
                <a:gd name="connsiteX1518" fmla="*/ 9611963 w 9989534"/>
                <a:gd name="connsiteY1518" fmla="*/ 480632 h 623900"/>
                <a:gd name="connsiteX1519" fmla="*/ 9599962 w 9989534"/>
                <a:gd name="connsiteY1519" fmla="*/ 501110 h 623900"/>
                <a:gd name="connsiteX1520" fmla="*/ 9613678 w 9989534"/>
                <a:gd name="connsiteY1520" fmla="*/ 507968 h 623900"/>
                <a:gd name="connsiteX1521" fmla="*/ 9643300 w 9989534"/>
                <a:gd name="connsiteY1521" fmla="*/ 477203 h 623900"/>
                <a:gd name="connsiteX1522" fmla="*/ 4136422 w 9989534"/>
                <a:gd name="connsiteY1522" fmla="*/ 246126 h 623900"/>
                <a:gd name="connsiteX1523" fmla="*/ 4175760 w 9989534"/>
                <a:gd name="connsiteY1523" fmla="*/ 218218 h 623900"/>
                <a:gd name="connsiteX1524" fmla="*/ 4136422 w 9989534"/>
                <a:gd name="connsiteY1524" fmla="*/ 246126 h 623900"/>
                <a:gd name="connsiteX1525" fmla="*/ 3599307 w 9989534"/>
                <a:gd name="connsiteY1525" fmla="*/ 495014 h 623900"/>
                <a:gd name="connsiteX1526" fmla="*/ 3534347 w 9989534"/>
                <a:gd name="connsiteY1526" fmla="*/ 494443 h 623900"/>
                <a:gd name="connsiteX1527" fmla="*/ 3526917 w 9989534"/>
                <a:gd name="connsiteY1527" fmla="*/ 501301 h 623900"/>
                <a:gd name="connsiteX1528" fmla="*/ 3533775 w 9989534"/>
                <a:gd name="connsiteY1528" fmla="*/ 509302 h 623900"/>
                <a:gd name="connsiteX1529" fmla="*/ 3573685 w 9989534"/>
                <a:gd name="connsiteY1529" fmla="*/ 507587 h 623900"/>
                <a:gd name="connsiteX1530" fmla="*/ 3599307 w 9989534"/>
                <a:gd name="connsiteY1530" fmla="*/ 495014 h 623900"/>
                <a:gd name="connsiteX1531" fmla="*/ 6851714 w 9989534"/>
                <a:gd name="connsiteY1531" fmla="*/ 197644 h 623900"/>
                <a:gd name="connsiteX1532" fmla="*/ 6848856 w 9989534"/>
                <a:gd name="connsiteY1532" fmla="*/ 203359 h 623900"/>
                <a:gd name="connsiteX1533" fmla="*/ 6868192 w 9989534"/>
                <a:gd name="connsiteY1533" fmla="*/ 223266 h 623900"/>
                <a:gd name="connsiteX1534" fmla="*/ 6910864 w 9989534"/>
                <a:gd name="connsiteY1534" fmla="*/ 205645 h 623900"/>
                <a:gd name="connsiteX1535" fmla="*/ 6912007 w 9989534"/>
                <a:gd name="connsiteY1535" fmla="*/ 197072 h 623900"/>
                <a:gd name="connsiteX1536" fmla="*/ 6904006 w 9989534"/>
                <a:gd name="connsiteY1536" fmla="*/ 196501 h 623900"/>
                <a:gd name="connsiteX1537" fmla="*/ 6884670 w 9989534"/>
                <a:gd name="connsiteY1537" fmla="*/ 199930 h 623900"/>
                <a:gd name="connsiteX1538" fmla="*/ 6851619 w 9989534"/>
                <a:gd name="connsiteY1538" fmla="*/ 197644 h 623900"/>
                <a:gd name="connsiteX1539" fmla="*/ 4830223 w 9989534"/>
                <a:gd name="connsiteY1539" fmla="*/ 369094 h 623900"/>
                <a:gd name="connsiteX1540" fmla="*/ 4831938 w 9989534"/>
                <a:gd name="connsiteY1540" fmla="*/ 369094 h 623900"/>
                <a:gd name="connsiteX1541" fmla="*/ 4831366 w 9989534"/>
                <a:gd name="connsiteY1541" fmla="*/ 385001 h 623900"/>
                <a:gd name="connsiteX1542" fmla="*/ 4839367 w 9989534"/>
                <a:gd name="connsiteY1542" fmla="*/ 393573 h 623900"/>
                <a:gd name="connsiteX1543" fmla="*/ 4843939 w 9989534"/>
                <a:gd name="connsiteY1543" fmla="*/ 383858 h 623900"/>
                <a:gd name="connsiteX1544" fmla="*/ 4858703 w 9989534"/>
                <a:gd name="connsiteY1544" fmla="*/ 352520 h 623900"/>
                <a:gd name="connsiteX1545" fmla="*/ 4865561 w 9989534"/>
                <a:gd name="connsiteY1545" fmla="*/ 345662 h 623900"/>
                <a:gd name="connsiteX1546" fmla="*/ 4858703 w 9989534"/>
                <a:gd name="connsiteY1546" fmla="*/ 339376 h 623900"/>
                <a:gd name="connsiteX1547" fmla="*/ 4835366 w 9989534"/>
                <a:gd name="connsiteY1547" fmla="*/ 345662 h 623900"/>
                <a:gd name="connsiteX1548" fmla="*/ 4830223 w 9989534"/>
                <a:gd name="connsiteY1548" fmla="*/ 368999 h 623900"/>
                <a:gd name="connsiteX1549" fmla="*/ 5177695 w 9989534"/>
                <a:gd name="connsiteY1549" fmla="*/ 424339 h 623900"/>
                <a:gd name="connsiteX1550" fmla="*/ 5152644 w 9989534"/>
                <a:gd name="connsiteY1550" fmla="*/ 409575 h 623900"/>
                <a:gd name="connsiteX1551" fmla="*/ 5145215 w 9989534"/>
                <a:gd name="connsiteY1551" fmla="*/ 412433 h 623900"/>
                <a:gd name="connsiteX1552" fmla="*/ 5135499 w 9989534"/>
                <a:gd name="connsiteY1552" fmla="*/ 422720 h 623900"/>
                <a:gd name="connsiteX1553" fmla="*/ 5129213 w 9989534"/>
                <a:gd name="connsiteY1553" fmla="*/ 421577 h 623900"/>
                <a:gd name="connsiteX1554" fmla="*/ 5121211 w 9989534"/>
                <a:gd name="connsiteY1554" fmla="*/ 425577 h 623900"/>
                <a:gd name="connsiteX1555" fmla="*/ 5126927 w 9989534"/>
                <a:gd name="connsiteY1555" fmla="*/ 437007 h 623900"/>
                <a:gd name="connsiteX1556" fmla="*/ 5177600 w 9989534"/>
                <a:gd name="connsiteY1556" fmla="*/ 424434 h 623900"/>
                <a:gd name="connsiteX1557" fmla="*/ 5324094 w 9989534"/>
                <a:gd name="connsiteY1557" fmla="*/ 260890 h 623900"/>
                <a:gd name="connsiteX1558" fmla="*/ 5352574 w 9989534"/>
                <a:gd name="connsiteY1558" fmla="*/ 255746 h 623900"/>
                <a:gd name="connsiteX1559" fmla="*/ 5359432 w 9989534"/>
                <a:gd name="connsiteY1559" fmla="*/ 239840 h 623900"/>
                <a:gd name="connsiteX1560" fmla="*/ 5346287 w 9989534"/>
                <a:gd name="connsiteY1560" fmla="*/ 236411 h 623900"/>
                <a:gd name="connsiteX1561" fmla="*/ 5318951 w 9989534"/>
                <a:gd name="connsiteY1561" fmla="*/ 240411 h 623900"/>
                <a:gd name="connsiteX1562" fmla="*/ 5310950 w 9989534"/>
                <a:gd name="connsiteY1562" fmla="*/ 244412 h 623900"/>
                <a:gd name="connsiteX1563" fmla="*/ 5316093 w 9989534"/>
                <a:gd name="connsiteY1563" fmla="*/ 259747 h 623900"/>
                <a:gd name="connsiteX1564" fmla="*/ 5324094 w 9989534"/>
                <a:gd name="connsiteY1564" fmla="*/ 260890 h 623900"/>
                <a:gd name="connsiteX1565" fmla="*/ 9512903 w 9989534"/>
                <a:gd name="connsiteY1565" fmla="*/ 484727 h 623900"/>
                <a:gd name="connsiteX1566" fmla="*/ 9466802 w 9989534"/>
                <a:gd name="connsiteY1566" fmla="*/ 480155 h 623900"/>
                <a:gd name="connsiteX1567" fmla="*/ 9463945 w 9989534"/>
                <a:gd name="connsiteY1567" fmla="*/ 493871 h 623900"/>
                <a:gd name="connsiteX1568" fmla="*/ 9474232 w 9989534"/>
                <a:gd name="connsiteY1568" fmla="*/ 499015 h 623900"/>
                <a:gd name="connsiteX1569" fmla="*/ 9512998 w 9989534"/>
                <a:gd name="connsiteY1569" fmla="*/ 484727 h 623900"/>
                <a:gd name="connsiteX1570" fmla="*/ 9764649 w 9989534"/>
                <a:gd name="connsiteY1570" fmla="*/ 281940 h 623900"/>
                <a:gd name="connsiteX1571" fmla="*/ 9750933 w 9989534"/>
                <a:gd name="connsiteY1571" fmla="*/ 266033 h 623900"/>
                <a:gd name="connsiteX1572" fmla="*/ 9740075 w 9989534"/>
                <a:gd name="connsiteY1572" fmla="*/ 262033 h 623900"/>
                <a:gd name="connsiteX1573" fmla="*/ 9712166 w 9989534"/>
                <a:gd name="connsiteY1573" fmla="*/ 276797 h 623900"/>
                <a:gd name="connsiteX1574" fmla="*/ 9711024 w 9989534"/>
                <a:gd name="connsiteY1574" fmla="*/ 282512 h 623900"/>
                <a:gd name="connsiteX1575" fmla="*/ 9715024 w 9989534"/>
                <a:gd name="connsiteY1575" fmla="*/ 286512 h 623900"/>
                <a:gd name="connsiteX1576" fmla="*/ 9764554 w 9989534"/>
                <a:gd name="connsiteY1576" fmla="*/ 281940 h 623900"/>
                <a:gd name="connsiteX1577" fmla="*/ 7100697 w 9989534"/>
                <a:gd name="connsiteY1577" fmla="*/ 232982 h 623900"/>
                <a:gd name="connsiteX1578" fmla="*/ 7083076 w 9989534"/>
                <a:gd name="connsiteY1578" fmla="*/ 202787 h 623900"/>
                <a:gd name="connsiteX1579" fmla="*/ 7064883 w 9989534"/>
                <a:gd name="connsiteY1579" fmla="*/ 234125 h 623900"/>
                <a:gd name="connsiteX1580" fmla="*/ 7095649 w 9989534"/>
                <a:gd name="connsiteY1580" fmla="*/ 235268 h 623900"/>
                <a:gd name="connsiteX1581" fmla="*/ 7100792 w 9989534"/>
                <a:gd name="connsiteY1581" fmla="*/ 232982 h 623900"/>
                <a:gd name="connsiteX1582" fmla="*/ 4402550 w 9989534"/>
                <a:gd name="connsiteY1582" fmla="*/ 362236 h 623900"/>
                <a:gd name="connsiteX1583" fmla="*/ 4395121 w 9989534"/>
                <a:gd name="connsiteY1583" fmla="*/ 381572 h 623900"/>
                <a:gd name="connsiteX1584" fmla="*/ 4395692 w 9989534"/>
                <a:gd name="connsiteY1584" fmla="*/ 389001 h 623900"/>
                <a:gd name="connsiteX1585" fmla="*/ 4405980 w 9989534"/>
                <a:gd name="connsiteY1585" fmla="*/ 393002 h 623900"/>
                <a:gd name="connsiteX1586" fmla="*/ 4413981 w 9989534"/>
                <a:gd name="connsiteY1586" fmla="*/ 381000 h 623900"/>
                <a:gd name="connsiteX1587" fmla="*/ 4405408 w 9989534"/>
                <a:gd name="connsiteY1587" fmla="*/ 345091 h 623900"/>
                <a:gd name="connsiteX1588" fmla="*/ 4397407 w 9989534"/>
                <a:gd name="connsiteY1588" fmla="*/ 335947 h 623900"/>
                <a:gd name="connsiteX1589" fmla="*/ 4389978 w 9989534"/>
                <a:gd name="connsiteY1589" fmla="*/ 339947 h 623900"/>
                <a:gd name="connsiteX1590" fmla="*/ 4389406 w 9989534"/>
                <a:gd name="connsiteY1590" fmla="*/ 349663 h 623900"/>
                <a:gd name="connsiteX1591" fmla="*/ 4402550 w 9989534"/>
                <a:gd name="connsiteY1591" fmla="*/ 362236 h 623900"/>
                <a:gd name="connsiteX1592" fmla="*/ 5393055 w 9989534"/>
                <a:gd name="connsiteY1592" fmla="*/ 419767 h 623900"/>
                <a:gd name="connsiteX1593" fmla="*/ 5422678 w 9989534"/>
                <a:gd name="connsiteY1593" fmla="*/ 434531 h 623900"/>
                <a:gd name="connsiteX1594" fmla="*/ 5434680 w 9989534"/>
                <a:gd name="connsiteY1594" fmla="*/ 424815 h 623900"/>
                <a:gd name="connsiteX1595" fmla="*/ 5418773 w 9989534"/>
                <a:gd name="connsiteY1595" fmla="*/ 415671 h 623900"/>
                <a:gd name="connsiteX1596" fmla="*/ 5393151 w 9989534"/>
                <a:gd name="connsiteY1596" fmla="*/ 419672 h 623900"/>
                <a:gd name="connsiteX1597" fmla="*/ 6924675 w 9989534"/>
                <a:gd name="connsiteY1597" fmla="*/ 493205 h 623900"/>
                <a:gd name="connsiteX1598" fmla="*/ 6939439 w 9989534"/>
                <a:gd name="connsiteY1598" fmla="*/ 489204 h 623900"/>
                <a:gd name="connsiteX1599" fmla="*/ 6952583 w 9989534"/>
                <a:gd name="connsiteY1599" fmla="*/ 485204 h 623900"/>
                <a:gd name="connsiteX1600" fmla="*/ 6944583 w 9989534"/>
                <a:gd name="connsiteY1600" fmla="*/ 473202 h 623900"/>
                <a:gd name="connsiteX1601" fmla="*/ 6923532 w 9989534"/>
                <a:gd name="connsiteY1601" fmla="*/ 471488 h 623900"/>
                <a:gd name="connsiteX1602" fmla="*/ 6916103 w 9989534"/>
                <a:gd name="connsiteY1602" fmla="*/ 480060 h 623900"/>
                <a:gd name="connsiteX1603" fmla="*/ 6924675 w 9989534"/>
                <a:gd name="connsiteY1603" fmla="*/ 493205 h 623900"/>
                <a:gd name="connsiteX1604" fmla="*/ 161735 w 9989534"/>
                <a:gd name="connsiteY1604" fmla="*/ 198882 h 623900"/>
                <a:gd name="connsiteX1605" fmla="*/ 136684 w 9989534"/>
                <a:gd name="connsiteY1605" fmla="*/ 222218 h 623900"/>
                <a:gd name="connsiteX1606" fmla="*/ 140113 w 9989534"/>
                <a:gd name="connsiteY1606" fmla="*/ 230219 h 623900"/>
                <a:gd name="connsiteX1607" fmla="*/ 154305 w 9989534"/>
                <a:gd name="connsiteY1607" fmla="*/ 228505 h 623900"/>
                <a:gd name="connsiteX1608" fmla="*/ 161735 w 9989534"/>
                <a:gd name="connsiteY1608" fmla="*/ 198882 h 623900"/>
                <a:gd name="connsiteX1609" fmla="*/ 7322153 w 9989534"/>
                <a:gd name="connsiteY1609" fmla="*/ 462629 h 623900"/>
                <a:gd name="connsiteX1610" fmla="*/ 7302246 w 9989534"/>
                <a:gd name="connsiteY1610" fmla="*/ 476822 h 623900"/>
                <a:gd name="connsiteX1611" fmla="*/ 7310247 w 9989534"/>
                <a:gd name="connsiteY1611" fmla="*/ 488252 h 623900"/>
                <a:gd name="connsiteX1612" fmla="*/ 7326726 w 9989534"/>
                <a:gd name="connsiteY1612" fmla="*/ 473964 h 623900"/>
                <a:gd name="connsiteX1613" fmla="*/ 7322153 w 9989534"/>
                <a:gd name="connsiteY1613" fmla="*/ 462534 h 623900"/>
                <a:gd name="connsiteX1614" fmla="*/ 1842611 w 9989534"/>
                <a:gd name="connsiteY1614" fmla="*/ 594170 h 623900"/>
                <a:gd name="connsiteX1615" fmla="*/ 1842611 w 9989534"/>
                <a:gd name="connsiteY1615" fmla="*/ 587312 h 623900"/>
                <a:gd name="connsiteX1616" fmla="*/ 1789652 w 9989534"/>
                <a:gd name="connsiteY1616" fmla="*/ 588455 h 623900"/>
                <a:gd name="connsiteX1617" fmla="*/ 1842611 w 9989534"/>
                <a:gd name="connsiteY1617" fmla="*/ 594170 h 623900"/>
                <a:gd name="connsiteX1618" fmla="*/ 4289013 w 9989534"/>
                <a:gd name="connsiteY1618" fmla="*/ 504730 h 623900"/>
                <a:gd name="connsiteX1619" fmla="*/ 4262247 w 9989534"/>
                <a:gd name="connsiteY1619" fmla="*/ 490538 h 623900"/>
                <a:gd name="connsiteX1620" fmla="*/ 4248055 w 9989534"/>
                <a:gd name="connsiteY1620" fmla="*/ 490538 h 623900"/>
                <a:gd name="connsiteX1621" fmla="*/ 4231577 w 9989534"/>
                <a:gd name="connsiteY1621" fmla="*/ 505301 h 623900"/>
                <a:gd name="connsiteX1622" fmla="*/ 4289108 w 9989534"/>
                <a:gd name="connsiteY1622" fmla="*/ 504730 h 623900"/>
                <a:gd name="connsiteX1623" fmla="*/ 6438710 w 9989534"/>
                <a:gd name="connsiteY1623" fmla="*/ 364046 h 623900"/>
                <a:gd name="connsiteX1624" fmla="*/ 6444425 w 9989534"/>
                <a:gd name="connsiteY1624" fmla="*/ 370904 h 623900"/>
                <a:gd name="connsiteX1625" fmla="*/ 6456427 w 9989534"/>
                <a:gd name="connsiteY1625" fmla="*/ 359474 h 623900"/>
                <a:gd name="connsiteX1626" fmla="*/ 6456427 w 9989534"/>
                <a:gd name="connsiteY1626" fmla="*/ 347472 h 623900"/>
                <a:gd name="connsiteX1627" fmla="*/ 6450140 w 9989534"/>
                <a:gd name="connsiteY1627" fmla="*/ 337185 h 623900"/>
                <a:gd name="connsiteX1628" fmla="*/ 6438710 w 9989534"/>
                <a:gd name="connsiteY1628" fmla="*/ 346329 h 623900"/>
                <a:gd name="connsiteX1629" fmla="*/ 6438710 w 9989534"/>
                <a:gd name="connsiteY1629" fmla="*/ 363950 h 623900"/>
                <a:gd name="connsiteX1630" fmla="*/ 3964972 w 9989534"/>
                <a:gd name="connsiteY1630" fmla="*/ 522351 h 623900"/>
                <a:gd name="connsiteX1631" fmla="*/ 3959257 w 9989534"/>
                <a:gd name="connsiteY1631" fmla="*/ 521780 h 623900"/>
                <a:gd name="connsiteX1632" fmla="*/ 3946684 w 9989534"/>
                <a:gd name="connsiteY1632" fmla="*/ 526923 h 623900"/>
                <a:gd name="connsiteX1633" fmla="*/ 3958114 w 9989534"/>
                <a:gd name="connsiteY1633" fmla="*/ 534924 h 623900"/>
                <a:gd name="connsiteX1634" fmla="*/ 3979736 w 9989534"/>
                <a:gd name="connsiteY1634" fmla="*/ 538353 h 623900"/>
                <a:gd name="connsiteX1635" fmla="*/ 3987737 w 9989534"/>
                <a:gd name="connsiteY1635" fmla="*/ 530352 h 623900"/>
                <a:gd name="connsiteX1636" fmla="*/ 3980879 w 9989534"/>
                <a:gd name="connsiteY1636" fmla="*/ 522351 h 623900"/>
                <a:gd name="connsiteX1637" fmla="*/ 3964972 w 9989534"/>
                <a:gd name="connsiteY1637" fmla="*/ 522351 h 623900"/>
                <a:gd name="connsiteX1638" fmla="*/ 3436430 w 9989534"/>
                <a:gd name="connsiteY1638" fmla="*/ 499015 h 623900"/>
                <a:gd name="connsiteX1639" fmla="*/ 3381756 w 9989534"/>
                <a:gd name="connsiteY1639" fmla="*/ 493300 h 623900"/>
                <a:gd name="connsiteX1640" fmla="*/ 3397663 w 9989534"/>
                <a:gd name="connsiteY1640" fmla="*/ 508635 h 623900"/>
                <a:gd name="connsiteX1641" fmla="*/ 3436430 w 9989534"/>
                <a:gd name="connsiteY1641" fmla="*/ 498920 h 623900"/>
                <a:gd name="connsiteX1642" fmla="*/ 5477256 w 9989534"/>
                <a:gd name="connsiteY1642" fmla="*/ 423291 h 623900"/>
                <a:gd name="connsiteX1643" fmla="*/ 5499449 w 9989534"/>
                <a:gd name="connsiteY1643" fmla="*/ 434721 h 623900"/>
                <a:gd name="connsiteX1644" fmla="*/ 5506308 w 9989534"/>
                <a:gd name="connsiteY1644" fmla="*/ 425577 h 623900"/>
                <a:gd name="connsiteX1645" fmla="*/ 5493735 w 9989534"/>
                <a:gd name="connsiteY1645" fmla="*/ 414719 h 623900"/>
                <a:gd name="connsiteX1646" fmla="*/ 5477256 w 9989534"/>
                <a:gd name="connsiteY1646" fmla="*/ 423291 h 623900"/>
                <a:gd name="connsiteX1647" fmla="*/ 7207092 w 9989534"/>
                <a:gd name="connsiteY1647" fmla="*/ 230219 h 623900"/>
                <a:gd name="connsiteX1648" fmla="*/ 7182612 w 9989534"/>
                <a:gd name="connsiteY1648" fmla="*/ 220504 h 623900"/>
                <a:gd name="connsiteX1649" fmla="*/ 7170611 w 9989534"/>
                <a:gd name="connsiteY1649" fmla="*/ 231934 h 623900"/>
                <a:gd name="connsiteX1650" fmla="*/ 7183755 w 9989534"/>
                <a:gd name="connsiteY1650" fmla="*/ 237077 h 623900"/>
                <a:gd name="connsiteX1651" fmla="*/ 7207092 w 9989534"/>
                <a:gd name="connsiteY1651" fmla="*/ 230219 h 623900"/>
                <a:gd name="connsiteX1652" fmla="*/ 4449128 w 9989534"/>
                <a:gd name="connsiteY1652" fmla="*/ 340138 h 623900"/>
                <a:gd name="connsiteX1653" fmla="*/ 4428649 w 9989534"/>
                <a:gd name="connsiteY1653" fmla="*/ 358902 h 623900"/>
                <a:gd name="connsiteX1654" fmla="*/ 4423506 w 9989534"/>
                <a:gd name="connsiteY1654" fmla="*/ 366903 h 623900"/>
                <a:gd name="connsiteX1655" fmla="*/ 4427506 w 9989534"/>
                <a:gd name="connsiteY1655" fmla="*/ 377190 h 623900"/>
                <a:gd name="connsiteX1656" fmla="*/ 4442270 w 9989534"/>
                <a:gd name="connsiteY1656" fmla="*/ 370904 h 623900"/>
                <a:gd name="connsiteX1657" fmla="*/ 4449128 w 9989534"/>
                <a:gd name="connsiteY1657" fmla="*/ 340138 h 623900"/>
                <a:gd name="connsiteX1658" fmla="*/ 3395377 w 9989534"/>
                <a:gd name="connsiteY1658" fmla="*/ 522446 h 623900"/>
                <a:gd name="connsiteX1659" fmla="*/ 3395377 w 9989534"/>
                <a:gd name="connsiteY1659" fmla="*/ 532162 h 623900"/>
                <a:gd name="connsiteX1660" fmla="*/ 3425571 w 9989534"/>
                <a:gd name="connsiteY1660" fmla="*/ 533305 h 623900"/>
                <a:gd name="connsiteX1661" fmla="*/ 3431858 w 9989534"/>
                <a:gd name="connsiteY1661" fmla="*/ 529304 h 623900"/>
                <a:gd name="connsiteX1662" fmla="*/ 3427286 w 9989534"/>
                <a:gd name="connsiteY1662" fmla="*/ 521875 h 623900"/>
                <a:gd name="connsiteX1663" fmla="*/ 3395377 w 9989534"/>
                <a:gd name="connsiteY1663" fmla="*/ 522446 h 623900"/>
                <a:gd name="connsiteX1664" fmla="*/ 3107722 w 9989534"/>
                <a:gd name="connsiteY1664" fmla="*/ 528161 h 623900"/>
                <a:gd name="connsiteX1665" fmla="*/ 3061049 w 9989534"/>
                <a:gd name="connsiteY1665" fmla="*/ 521303 h 623900"/>
                <a:gd name="connsiteX1666" fmla="*/ 3107722 w 9989534"/>
                <a:gd name="connsiteY1666" fmla="*/ 528161 h 623900"/>
                <a:gd name="connsiteX1667" fmla="*/ 5285899 w 9989534"/>
                <a:gd name="connsiteY1667" fmla="*/ 417100 h 623900"/>
                <a:gd name="connsiteX1668" fmla="*/ 5266563 w 9989534"/>
                <a:gd name="connsiteY1668" fmla="*/ 430816 h 623900"/>
                <a:gd name="connsiteX1669" fmla="*/ 5268278 w 9989534"/>
                <a:gd name="connsiteY1669" fmla="*/ 435959 h 623900"/>
                <a:gd name="connsiteX1670" fmla="*/ 5291042 w 9989534"/>
                <a:gd name="connsiteY1670" fmla="*/ 435959 h 623900"/>
                <a:gd name="connsiteX1671" fmla="*/ 5299044 w 9989534"/>
                <a:gd name="connsiteY1671" fmla="*/ 427387 h 623900"/>
                <a:gd name="connsiteX1672" fmla="*/ 5285899 w 9989534"/>
                <a:gd name="connsiteY1672" fmla="*/ 417100 h 623900"/>
                <a:gd name="connsiteX1673" fmla="*/ 5952363 w 9989534"/>
                <a:gd name="connsiteY1673" fmla="*/ 329946 h 623900"/>
                <a:gd name="connsiteX1674" fmla="*/ 5946648 w 9989534"/>
                <a:gd name="connsiteY1674" fmla="*/ 320802 h 623900"/>
                <a:gd name="connsiteX1675" fmla="*/ 5932456 w 9989534"/>
                <a:gd name="connsiteY1675" fmla="*/ 337280 h 623900"/>
                <a:gd name="connsiteX1676" fmla="*/ 5938171 w 9989534"/>
                <a:gd name="connsiteY1676" fmla="*/ 344710 h 623900"/>
                <a:gd name="connsiteX1677" fmla="*/ 5952363 w 9989534"/>
                <a:gd name="connsiteY1677" fmla="*/ 329946 h 623900"/>
                <a:gd name="connsiteX1678" fmla="*/ 5544503 w 9989534"/>
                <a:gd name="connsiteY1678" fmla="*/ 366427 h 623900"/>
                <a:gd name="connsiteX1679" fmla="*/ 5541645 w 9989534"/>
                <a:gd name="connsiteY1679" fmla="*/ 351092 h 623900"/>
                <a:gd name="connsiteX1680" fmla="*/ 5537073 w 9989534"/>
                <a:gd name="connsiteY1680" fmla="*/ 344234 h 623900"/>
                <a:gd name="connsiteX1681" fmla="*/ 5527929 w 9989534"/>
                <a:gd name="connsiteY1681" fmla="*/ 351663 h 623900"/>
                <a:gd name="connsiteX1682" fmla="*/ 5525643 w 9989534"/>
                <a:gd name="connsiteY1682" fmla="*/ 369856 h 623900"/>
                <a:gd name="connsiteX1683" fmla="*/ 5533644 w 9989534"/>
                <a:gd name="connsiteY1683" fmla="*/ 377285 h 623900"/>
                <a:gd name="connsiteX1684" fmla="*/ 5544503 w 9989534"/>
                <a:gd name="connsiteY1684" fmla="*/ 366427 h 623900"/>
                <a:gd name="connsiteX1685" fmla="*/ 3444431 w 9989534"/>
                <a:gd name="connsiteY1685" fmla="*/ 526447 h 623900"/>
                <a:gd name="connsiteX1686" fmla="*/ 3445002 w 9989534"/>
                <a:gd name="connsiteY1686" fmla="*/ 531590 h 623900"/>
                <a:gd name="connsiteX1687" fmla="*/ 3501962 w 9989534"/>
                <a:gd name="connsiteY1687" fmla="*/ 530447 h 623900"/>
                <a:gd name="connsiteX1688" fmla="*/ 3449574 w 9989534"/>
                <a:gd name="connsiteY1688" fmla="*/ 523018 h 623900"/>
                <a:gd name="connsiteX1689" fmla="*/ 3444431 w 9989534"/>
                <a:gd name="connsiteY1689" fmla="*/ 526447 h 623900"/>
                <a:gd name="connsiteX1690" fmla="*/ 6860286 w 9989534"/>
                <a:gd name="connsiteY1690" fmla="*/ 464915 h 623900"/>
                <a:gd name="connsiteX1691" fmla="*/ 6844951 w 9989534"/>
                <a:gd name="connsiteY1691" fmla="*/ 479679 h 623900"/>
                <a:gd name="connsiteX1692" fmla="*/ 6860858 w 9989534"/>
                <a:gd name="connsiteY1692" fmla="*/ 487109 h 623900"/>
                <a:gd name="connsiteX1693" fmla="*/ 6872288 w 9989534"/>
                <a:gd name="connsiteY1693" fmla="*/ 476250 h 623900"/>
                <a:gd name="connsiteX1694" fmla="*/ 6860286 w 9989534"/>
                <a:gd name="connsiteY1694" fmla="*/ 464820 h 623900"/>
                <a:gd name="connsiteX1695" fmla="*/ 2713673 w 9989534"/>
                <a:gd name="connsiteY1695" fmla="*/ 467201 h 623900"/>
                <a:gd name="connsiteX1696" fmla="*/ 2754154 w 9989534"/>
                <a:gd name="connsiteY1696" fmla="*/ 466630 h 623900"/>
                <a:gd name="connsiteX1697" fmla="*/ 2713673 w 9989534"/>
                <a:gd name="connsiteY1697" fmla="*/ 467201 h 623900"/>
                <a:gd name="connsiteX1698" fmla="*/ 6916103 w 9989534"/>
                <a:gd name="connsiteY1698" fmla="*/ 288893 h 623900"/>
                <a:gd name="connsiteX1699" fmla="*/ 6936010 w 9989534"/>
                <a:gd name="connsiteY1699" fmla="*/ 292322 h 623900"/>
                <a:gd name="connsiteX1700" fmla="*/ 6949726 w 9989534"/>
                <a:gd name="connsiteY1700" fmla="*/ 284321 h 623900"/>
                <a:gd name="connsiteX1701" fmla="*/ 6934391 w 9989534"/>
                <a:gd name="connsiteY1701" fmla="*/ 279749 h 623900"/>
                <a:gd name="connsiteX1702" fmla="*/ 6916198 w 9989534"/>
                <a:gd name="connsiteY1702" fmla="*/ 288893 h 623900"/>
                <a:gd name="connsiteX1703" fmla="*/ 4378548 w 9989534"/>
                <a:gd name="connsiteY1703" fmla="*/ 354425 h 623900"/>
                <a:gd name="connsiteX1704" fmla="*/ 4354640 w 9989534"/>
                <a:gd name="connsiteY1704" fmla="*/ 341852 h 623900"/>
                <a:gd name="connsiteX1705" fmla="*/ 4346639 w 9989534"/>
                <a:gd name="connsiteY1705" fmla="*/ 340709 h 623900"/>
                <a:gd name="connsiteX1706" fmla="*/ 4341495 w 9989534"/>
                <a:gd name="connsiteY1706" fmla="*/ 349853 h 623900"/>
                <a:gd name="connsiteX1707" fmla="*/ 4348353 w 9989534"/>
                <a:gd name="connsiteY1707" fmla="*/ 358426 h 623900"/>
                <a:gd name="connsiteX1708" fmla="*/ 4378548 w 9989534"/>
                <a:gd name="connsiteY1708" fmla="*/ 354425 h 623900"/>
                <a:gd name="connsiteX1709" fmla="*/ 3262694 w 9989534"/>
                <a:gd name="connsiteY1709" fmla="*/ 438150 h 623900"/>
                <a:gd name="connsiteX1710" fmla="*/ 3263837 w 9989534"/>
                <a:gd name="connsiteY1710" fmla="*/ 446151 h 623900"/>
                <a:gd name="connsiteX1711" fmla="*/ 3303175 w 9989534"/>
                <a:gd name="connsiteY1711" fmla="*/ 437579 h 623900"/>
                <a:gd name="connsiteX1712" fmla="*/ 3262694 w 9989534"/>
                <a:gd name="connsiteY1712" fmla="*/ 438150 h 623900"/>
                <a:gd name="connsiteX1713" fmla="*/ 9500330 w 9989534"/>
                <a:gd name="connsiteY1713" fmla="*/ 200597 h 623900"/>
                <a:gd name="connsiteX1714" fmla="*/ 9491186 w 9989534"/>
                <a:gd name="connsiteY1714" fmla="*/ 185261 h 623900"/>
                <a:gd name="connsiteX1715" fmla="*/ 9481471 w 9989534"/>
                <a:gd name="connsiteY1715" fmla="*/ 194977 h 623900"/>
                <a:gd name="connsiteX1716" fmla="*/ 9490615 w 9989534"/>
                <a:gd name="connsiteY1716" fmla="*/ 212598 h 623900"/>
                <a:gd name="connsiteX1717" fmla="*/ 9500330 w 9989534"/>
                <a:gd name="connsiteY1717" fmla="*/ 200597 h 623900"/>
                <a:gd name="connsiteX1718" fmla="*/ 7075552 w 9989534"/>
                <a:gd name="connsiteY1718" fmla="*/ 280892 h 623900"/>
                <a:gd name="connsiteX1719" fmla="*/ 7064121 w 9989534"/>
                <a:gd name="connsiteY1719" fmla="*/ 272320 h 623900"/>
                <a:gd name="connsiteX1720" fmla="*/ 7048214 w 9989534"/>
                <a:gd name="connsiteY1720" fmla="*/ 287084 h 623900"/>
                <a:gd name="connsiteX1721" fmla="*/ 7058501 w 9989534"/>
                <a:gd name="connsiteY1721" fmla="*/ 291656 h 623900"/>
                <a:gd name="connsiteX1722" fmla="*/ 7075552 w 9989534"/>
                <a:gd name="connsiteY1722" fmla="*/ 280797 h 623900"/>
                <a:gd name="connsiteX1723" fmla="*/ 3559397 w 9989534"/>
                <a:gd name="connsiteY1723" fmla="*/ 370904 h 623900"/>
                <a:gd name="connsiteX1724" fmla="*/ 3568541 w 9989534"/>
                <a:gd name="connsiteY1724" fmla="*/ 357759 h 623900"/>
                <a:gd name="connsiteX1725" fmla="*/ 3558254 w 9989534"/>
                <a:gd name="connsiteY1725" fmla="*/ 346329 h 623900"/>
                <a:gd name="connsiteX1726" fmla="*/ 3547396 w 9989534"/>
                <a:gd name="connsiteY1726" fmla="*/ 354330 h 623900"/>
                <a:gd name="connsiteX1727" fmla="*/ 3559397 w 9989534"/>
                <a:gd name="connsiteY1727" fmla="*/ 370808 h 623900"/>
                <a:gd name="connsiteX1728" fmla="*/ 5443062 w 9989534"/>
                <a:gd name="connsiteY1728" fmla="*/ 336709 h 623900"/>
                <a:gd name="connsiteX1729" fmla="*/ 5453920 w 9989534"/>
                <a:gd name="connsiteY1729" fmla="*/ 350425 h 623900"/>
                <a:gd name="connsiteX1730" fmla="*/ 5462492 w 9989534"/>
                <a:gd name="connsiteY1730" fmla="*/ 335089 h 623900"/>
                <a:gd name="connsiteX1731" fmla="*/ 5451634 w 9989534"/>
                <a:gd name="connsiteY1731" fmla="*/ 324231 h 623900"/>
                <a:gd name="connsiteX1732" fmla="*/ 5443062 w 9989534"/>
                <a:gd name="connsiteY1732" fmla="*/ 336804 h 623900"/>
                <a:gd name="connsiteX1733" fmla="*/ 5273326 w 9989534"/>
                <a:gd name="connsiteY1733" fmla="*/ 366332 h 623900"/>
                <a:gd name="connsiteX1734" fmla="*/ 5276755 w 9989534"/>
                <a:gd name="connsiteY1734" fmla="*/ 337852 h 623900"/>
                <a:gd name="connsiteX1735" fmla="*/ 5273898 w 9989534"/>
                <a:gd name="connsiteY1735" fmla="*/ 338423 h 623900"/>
                <a:gd name="connsiteX1736" fmla="*/ 5273326 w 9989534"/>
                <a:gd name="connsiteY1736" fmla="*/ 366332 h 623900"/>
                <a:gd name="connsiteX1737" fmla="*/ 6206871 w 9989534"/>
                <a:gd name="connsiteY1737" fmla="*/ 353759 h 623900"/>
                <a:gd name="connsiteX1738" fmla="*/ 6205728 w 9989534"/>
                <a:gd name="connsiteY1738" fmla="*/ 322993 h 623900"/>
                <a:gd name="connsiteX1739" fmla="*/ 6202870 w 9989534"/>
                <a:gd name="connsiteY1739" fmla="*/ 322993 h 623900"/>
                <a:gd name="connsiteX1740" fmla="*/ 6200585 w 9989534"/>
                <a:gd name="connsiteY1740" fmla="*/ 348044 h 623900"/>
                <a:gd name="connsiteX1741" fmla="*/ 6206871 w 9989534"/>
                <a:gd name="connsiteY1741" fmla="*/ 353759 h 623900"/>
                <a:gd name="connsiteX1742" fmla="*/ 5572887 w 9989534"/>
                <a:gd name="connsiteY1742" fmla="*/ 377095 h 623900"/>
                <a:gd name="connsiteX1743" fmla="*/ 5580888 w 9989534"/>
                <a:gd name="connsiteY1743" fmla="*/ 372523 h 623900"/>
                <a:gd name="connsiteX1744" fmla="*/ 5571173 w 9989534"/>
                <a:gd name="connsiteY1744" fmla="*/ 363379 h 623900"/>
                <a:gd name="connsiteX1745" fmla="*/ 5568315 w 9989534"/>
                <a:gd name="connsiteY1745" fmla="*/ 362807 h 623900"/>
                <a:gd name="connsiteX1746" fmla="*/ 5559743 w 9989534"/>
                <a:gd name="connsiteY1746" fmla="*/ 363379 h 623900"/>
                <a:gd name="connsiteX1747" fmla="*/ 5552885 w 9989534"/>
                <a:gd name="connsiteY1747" fmla="*/ 371951 h 623900"/>
                <a:gd name="connsiteX1748" fmla="*/ 5560314 w 9989534"/>
                <a:gd name="connsiteY1748" fmla="*/ 375380 h 623900"/>
                <a:gd name="connsiteX1749" fmla="*/ 5572887 w 9989534"/>
                <a:gd name="connsiteY1749" fmla="*/ 377095 h 623900"/>
                <a:gd name="connsiteX1750" fmla="*/ 2978372 w 9989534"/>
                <a:gd name="connsiteY1750" fmla="*/ 440341 h 623900"/>
                <a:gd name="connsiteX1751" fmla="*/ 2992088 w 9989534"/>
                <a:gd name="connsiteY1751" fmla="*/ 442627 h 623900"/>
                <a:gd name="connsiteX1752" fmla="*/ 3014853 w 9989534"/>
                <a:gd name="connsiteY1752" fmla="*/ 438626 h 623900"/>
                <a:gd name="connsiteX1753" fmla="*/ 3014282 w 9989534"/>
                <a:gd name="connsiteY1753" fmla="*/ 435769 h 623900"/>
                <a:gd name="connsiteX1754" fmla="*/ 2988659 w 9989534"/>
                <a:gd name="connsiteY1754" fmla="*/ 431768 h 623900"/>
                <a:gd name="connsiteX1755" fmla="*/ 2978372 w 9989534"/>
                <a:gd name="connsiteY1755" fmla="*/ 440341 h 623900"/>
                <a:gd name="connsiteX1756" fmla="*/ 4892231 w 9989534"/>
                <a:gd name="connsiteY1756" fmla="*/ 439198 h 623900"/>
                <a:gd name="connsiteX1757" fmla="*/ 4920139 w 9989534"/>
                <a:gd name="connsiteY1757" fmla="*/ 436340 h 623900"/>
                <a:gd name="connsiteX1758" fmla="*/ 4920139 w 9989534"/>
                <a:gd name="connsiteY1758" fmla="*/ 427768 h 623900"/>
                <a:gd name="connsiteX1759" fmla="*/ 4912710 w 9989534"/>
                <a:gd name="connsiteY1759" fmla="*/ 424339 h 623900"/>
                <a:gd name="connsiteX1760" fmla="*/ 4892231 w 9989534"/>
                <a:gd name="connsiteY1760" fmla="*/ 439103 h 623900"/>
                <a:gd name="connsiteX1761" fmla="*/ 2793302 w 9989534"/>
                <a:gd name="connsiteY1761" fmla="*/ 570738 h 623900"/>
                <a:gd name="connsiteX1762" fmla="*/ 2817781 w 9989534"/>
                <a:gd name="connsiteY1762" fmla="*/ 579882 h 623900"/>
                <a:gd name="connsiteX1763" fmla="*/ 2821210 w 9989534"/>
                <a:gd name="connsiteY1763" fmla="*/ 573024 h 623900"/>
                <a:gd name="connsiteX1764" fmla="*/ 2798445 w 9989534"/>
                <a:gd name="connsiteY1764" fmla="*/ 567309 h 623900"/>
                <a:gd name="connsiteX1765" fmla="*/ 2793302 w 9989534"/>
                <a:gd name="connsiteY1765" fmla="*/ 570738 h 623900"/>
                <a:gd name="connsiteX1766" fmla="*/ 4906518 w 9989534"/>
                <a:gd name="connsiteY1766" fmla="*/ 391287 h 623900"/>
                <a:gd name="connsiteX1767" fmla="*/ 4902518 w 9989534"/>
                <a:gd name="connsiteY1767" fmla="*/ 363379 h 623900"/>
                <a:gd name="connsiteX1768" fmla="*/ 4906518 w 9989534"/>
                <a:gd name="connsiteY1768" fmla="*/ 391287 h 623900"/>
                <a:gd name="connsiteX1769" fmla="*/ 267748 w 9989534"/>
                <a:gd name="connsiteY1769" fmla="*/ 256413 h 623900"/>
                <a:gd name="connsiteX1770" fmla="*/ 281464 w 9989534"/>
                <a:gd name="connsiteY1770" fmla="*/ 246126 h 623900"/>
                <a:gd name="connsiteX1771" fmla="*/ 271177 w 9989534"/>
                <a:gd name="connsiteY1771" fmla="*/ 237554 h 623900"/>
                <a:gd name="connsiteX1772" fmla="*/ 263176 w 9989534"/>
                <a:gd name="connsiteY1772" fmla="*/ 242126 h 623900"/>
                <a:gd name="connsiteX1773" fmla="*/ 267748 w 9989534"/>
                <a:gd name="connsiteY1773" fmla="*/ 256413 h 623900"/>
                <a:gd name="connsiteX1774" fmla="*/ 8081487 w 9989534"/>
                <a:gd name="connsiteY1774" fmla="*/ 118015 h 623900"/>
                <a:gd name="connsiteX1775" fmla="*/ 8084915 w 9989534"/>
                <a:gd name="connsiteY1775" fmla="*/ 122587 h 623900"/>
                <a:gd name="connsiteX1776" fmla="*/ 8098631 w 9989534"/>
                <a:gd name="connsiteY1776" fmla="*/ 116872 h 623900"/>
                <a:gd name="connsiteX1777" fmla="*/ 8103775 w 9989534"/>
                <a:gd name="connsiteY1777" fmla="*/ 106585 h 623900"/>
                <a:gd name="connsiteX1778" fmla="*/ 8093488 w 9989534"/>
                <a:gd name="connsiteY1778" fmla="*/ 104299 h 623900"/>
                <a:gd name="connsiteX1779" fmla="*/ 8081487 w 9989534"/>
                <a:gd name="connsiteY1779" fmla="*/ 118015 h 623900"/>
                <a:gd name="connsiteX1780" fmla="*/ 4524947 w 9989534"/>
                <a:gd name="connsiteY1780" fmla="*/ 379476 h 623900"/>
                <a:gd name="connsiteX1781" fmla="*/ 4540282 w 9989534"/>
                <a:gd name="connsiteY1781" fmla="*/ 399383 h 623900"/>
                <a:gd name="connsiteX1782" fmla="*/ 4524947 w 9989534"/>
                <a:gd name="connsiteY1782" fmla="*/ 379476 h 623900"/>
                <a:gd name="connsiteX1783" fmla="*/ 4723733 w 9989534"/>
                <a:gd name="connsiteY1783" fmla="*/ 313373 h 623900"/>
                <a:gd name="connsiteX1784" fmla="*/ 4708970 w 9989534"/>
                <a:gd name="connsiteY1784" fmla="*/ 300228 h 623900"/>
                <a:gd name="connsiteX1785" fmla="*/ 4699826 w 9989534"/>
                <a:gd name="connsiteY1785" fmla="*/ 311658 h 623900"/>
                <a:gd name="connsiteX1786" fmla="*/ 4711827 w 9989534"/>
                <a:gd name="connsiteY1786" fmla="*/ 318516 h 623900"/>
                <a:gd name="connsiteX1787" fmla="*/ 4723829 w 9989534"/>
                <a:gd name="connsiteY1787" fmla="*/ 313373 h 623900"/>
                <a:gd name="connsiteX1788" fmla="*/ 4125087 w 9989534"/>
                <a:gd name="connsiteY1788" fmla="*/ 320802 h 623900"/>
                <a:gd name="connsiteX1789" fmla="*/ 4102894 w 9989534"/>
                <a:gd name="connsiteY1789" fmla="*/ 307086 h 623900"/>
                <a:gd name="connsiteX1790" fmla="*/ 4097179 w 9989534"/>
                <a:gd name="connsiteY1790" fmla="*/ 312230 h 623900"/>
                <a:gd name="connsiteX1791" fmla="*/ 4111371 w 9989534"/>
                <a:gd name="connsiteY1791" fmla="*/ 319659 h 623900"/>
                <a:gd name="connsiteX1792" fmla="*/ 4115943 w 9989534"/>
                <a:gd name="connsiteY1792" fmla="*/ 325374 h 623900"/>
                <a:gd name="connsiteX1793" fmla="*/ 4125087 w 9989534"/>
                <a:gd name="connsiteY1793" fmla="*/ 320802 h 623900"/>
                <a:gd name="connsiteX1794" fmla="*/ 3914870 w 9989534"/>
                <a:gd name="connsiteY1794" fmla="*/ 515017 h 623900"/>
                <a:gd name="connsiteX1795" fmla="*/ 3926300 w 9989534"/>
                <a:gd name="connsiteY1795" fmla="*/ 501301 h 623900"/>
                <a:gd name="connsiteX1796" fmla="*/ 3918299 w 9989534"/>
                <a:gd name="connsiteY1796" fmla="*/ 494443 h 623900"/>
                <a:gd name="connsiteX1797" fmla="*/ 3902393 w 9989534"/>
                <a:gd name="connsiteY1797" fmla="*/ 504730 h 623900"/>
                <a:gd name="connsiteX1798" fmla="*/ 3914966 w 9989534"/>
                <a:gd name="connsiteY1798" fmla="*/ 515017 h 623900"/>
                <a:gd name="connsiteX1799" fmla="*/ 6621018 w 9989534"/>
                <a:gd name="connsiteY1799" fmla="*/ 281464 h 623900"/>
                <a:gd name="connsiteX1800" fmla="*/ 6633020 w 9989534"/>
                <a:gd name="connsiteY1800" fmla="*/ 289465 h 623900"/>
                <a:gd name="connsiteX1801" fmla="*/ 6645021 w 9989534"/>
                <a:gd name="connsiteY1801" fmla="*/ 292894 h 623900"/>
                <a:gd name="connsiteX1802" fmla="*/ 6647879 w 9989534"/>
                <a:gd name="connsiteY1802" fmla="*/ 284893 h 623900"/>
                <a:gd name="connsiteX1803" fmla="*/ 6637020 w 9989534"/>
                <a:gd name="connsiteY1803" fmla="*/ 280892 h 623900"/>
                <a:gd name="connsiteX1804" fmla="*/ 6621114 w 9989534"/>
                <a:gd name="connsiteY1804" fmla="*/ 281464 h 623900"/>
                <a:gd name="connsiteX1805" fmla="*/ 7227665 w 9989534"/>
                <a:gd name="connsiteY1805" fmla="*/ 173260 h 623900"/>
                <a:gd name="connsiteX1806" fmla="*/ 7216235 w 9989534"/>
                <a:gd name="connsiteY1806" fmla="*/ 168688 h 623900"/>
                <a:gd name="connsiteX1807" fmla="*/ 7204805 w 9989534"/>
                <a:gd name="connsiteY1807" fmla="*/ 178975 h 623900"/>
                <a:gd name="connsiteX1808" fmla="*/ 7211092 w 9989534"/>
                <a:gd name="connsiteY1808" fmla="*/ 185833 h 623900"/>
                <a:gd name="connsiteX1809" fmla="*/ 7227570 w 9989534"/>
                <a:gd name="connsiteY1809" fmla="*/ 173260 h 623900"/>
                <a:gd name="connsiteX1810" fmla="*/ 8941022 w 9989534"/>
                <a:gd name="connsiteY1810" fmla="*/ 570262 h 623900"/>
                <a:gd name="connsiteX1811" fmla="*/ 8930735 w 9989534"/>
                <a:gd name="connsiteY1811" fmla="*/ 579406 h 623900"/>
                <a:gd name="connsiteX1812" fmla="*/ 8939308 w 9989534"/>
                <a:gd name="connsiteY1812" fmla="*/ 582263 h 623900"/>
                <a:gd name="connsiteX1813" fmla="*/ 8950738 w 9989534"/>
                <a:gd name="connsiteY1813" fmla="*/ 574834 h 623900"/>
                <a:gd name="connsiteX1814" fmla="*/ 8941022 w 9989534"/>
                <a:gd name="connsiteY1814" fmla="*/ 570262 h 623900"/>
                <a:gd name="connsiteX1815" fmla="*/ 4395692 w 9989534"/>
                <a:gd name="connsiteY1815" fmla="*/ 309372 h 623900"/>
                <a:gd name="connsiteX1816" fmla="*/ 4395692 w 9989534"/>
                <a:gd name="connsiteY1816" fmla="*/ 316230 h 623900"/>
                <a:gd name="connsiteX1817" fmla="*/ 4422458 w 9989534"/>
                <a:gd name="connsiteY1817" fmla="*/ 308801 h 623900"/>
                <a:gd name="connsiteX1818" fmla="*/ 4395692 w 9989534"/>
                <a:gd name="connsiteY1818" fmla="*/ 309372 h 623900"/>
                <a:gd name="connsiteX1819" fmla="*/ 3362992 w 9989534"/>
                <a:gd name="connsiteY1819" fmla="*/ 512159 h 623900"/>
                <a:gd name="connsiteX1820" fmla="*/ 3358991 w 9989534"/>
                <a:gd name="connsiteY1820" fmla="*/ 525304 h 623900"/>
                <a:gd name="connsiteX1821" fmla="*/ 3367564 w 9989534"/>
                <a:gd name="connsiteY1821" fmla="*/ 532162 h 623900"/>
                <a:gd name="connsiteX1822" fmla="*/ 3378422 w 9989534"/>
                <a:gd name="connsiteY1822" fmla="*/ 527590 h 623900"/>
                <a:gd name="connsiteX1823" fmla="*/ 3363087 w 9989534"/>
                <a:gd name="connsiteY1823" fmla="*/ 512255 h 623900"/>
                <a:gd name="connsiteX1824" fmla="*/ 2767203 w 9989534"/>
                <a:gd name="connsiteY1824" fmla="*/ 530352 h 623900"/>
                <a:gd name="connsiteX1825" fmla="*/ 2752439 w 9989534"/>
                <a:gd name="connsiteY1825" fmla="*/ 518922 h 623900"/>
                <a:gd name="connsiteX1826" fmla="*/ 2745581 w 9989534"/>
                <a:gd name="connsiteY1826" fmla="*/ 521780 h 623900"/>
                <a:gd name="connsiteX1827" fmla="*/ 2749582 w 9989534"/>
                <a:gd name="connsiteY1827" fmla="*/ 534353 h 623900"/>
                <a:gd name="connsiteX1828" fmla="*/ 2767203 w 9989534"/>
                <a:gd name="connsiteY1828" fmla="*/ 530352 h 623900"/>
                <a:gd name="connsiteX1829" fmla="*/ 2487549 w 9989534"/>
                <a:gd name="connsiteY1829" fmla="*/ 589026 h 623900"/>
                <a:gd name="connsiteX1830" fmla="*/ 2477834 w 9989534"/>
                <a:gd name="connsiteY1830" fmla="*/ 575882 h 623900"/>
                <a:gd name="connsiteX1831" fmla="*/ 2465832 w 9989534"/>
                <a:gd name="connsiteY1831" fmla="*/ 588455 h 623900"/>
                <a:gd name="connsiteX1832" fmla="*/ 2473833 w 9989534"/>
                <a:gd name="connsiteY1832" fmla="*/ 594741 h 623900"/>
                <a:gd name="connsiteX1833" fmla="*/ 2487549 w 9989534"/>
                <a:gd name="connsiteY1833" fmla="*/ 589026 h 623900"/>
                <a:gd name="connsiteX1834" fmla="*/ 3898964 w 9989534"/>
                <a:gd name="connsiteY1834" fmla="*/ 500158 h 623900"/>
                <a:gd name="connsiteX1835" fmla="*/ 3880199 w 9989534"/>
                <a:gd name="connsiteY1835" fmla="*/ 491585 h 623900"/>
                <a:gd name="connsiteX1836" fmla="*/ 3871627 w 9989534"/>
                <a:gd name="connsiteY1836" fmla="*/ 498443 h 623900"/>
                <a:gd name="connsiteX1837" fmla="*/ 3881914 w 9989534"/>
                <a:gd name="connsiteY1837" fmla="*/ 507016 h 623900"/>
                <a:gd name="connsiteX1838" fmla="*/ 3898964 w 9989534"/>
                <a:gd name="connsiteY1838" fmla="*/ 500158 h 623900"/>
                <a:gd name="connsiteX1839" fmla="*/ 3634073 w 9989534"/>
                <a:gd name="connsiteY1839" fmla="*/ 435769 h 623900"/>
                <a:gd name="connsiteX1840" fmla="*/ 3634645 w 9989534"/>
                <a:gd name="connsiteY1840" fmla="*/ 432340 h 623900"/>
                <a:gd name="connsiteX1841" fmla="*/ 3615309 w 9989534"/>
                <a:gd name="connsiteY1841" fmla="*/ 428339 h 623900"/>
                <a:gd name="connsiteX1842" fmla="*/ 3608451 w 9989534"/>
                <a:gd name="connsiteY1842" fmla="*/ 432911 h 623900"/>
                <a:gd name="connsiteX1843" fmla="*/ 3614166 w 9989534"/>
                <a:gd name="connsiteY1843" fmla="*/ 437483 h 623900"/>
                <a:gd name="connsiteX1844" fmla="*/ 3634073 w 9989534"/>
                <a:gd name="connsiteY1844" fmla="*/ 435769 h 623900"/>
                <a:gd name="connsiteX1845" fmla="*/ 5478399 w 9989534"/>
                <a:gd name="connsiteY1845" fmla="*/ 198787 h 623900"/>
                <a:gd name="connsiteX1846" fmla="*/ 5473256 w 9989534"/>
                <a:gd name="connsiteY1846" fmla="*/ 189643 h 623900"/>
                <a:gd name="connsiteX1847" fmla="*/ 5461826 w 9989534"/>
                <a:gd name="connsiteY1847" fmla="*/ 190214 h 623900"/>
                <a:gd name="connsiteX1848" fmla="*/ 5465255 w 9989534"/>
                <a:gd name="connsiteY1848" fmla="*/ 199358 h 623900"/>
                <a:gd name="connsiteX1849" fmla="*/ 5478399 w 9989534"/>
                <a:gd name="connsiteY1849" fmla="*/ 198787 h 623900"/>
                <a:gd name="connsiteX1850" fmla="*/ 4277678 w 9989534"/>
                <a:gd name="connsiteY1850" fmla="*/ 308134 h 623900"/>
                <a:gd name="connsiteX1851" fmla="*/ 4266819 w 9989534"/>
                <a:gd name="connsiteY1851" fmla="*/ 319564 h 623900"/>
                <a:gd name="connsiteX1852" fmla="*/ 4271963 w 9989534"/>
                <a:gd name="connsiteY1852" fmla="*/ 325279 h 623900"/>
                <a:gd name="connsiteX1853" fmla="*/ 4287870 w 9989534"/>
                <a:gd name="connsiteY1853" fmla="*/ 314420 h 623900"/>
                <a:gd name="connsiteX1854" fmla="*/ 4277582 w 9989534"/>
                <a:gd name="connsiteY1854" fmla="*/ 308134 h 623900"/>
                <a:gd name="connsiteX1855" fmla="*/ 4367689 w 9989534"/>
                <a:gd name="connsiteY1855" fmla="*/ 310420 h 623900"/>
                <a:gd name="connsiteX1856" fmla="*/ 4343210 w 9989534"/>
                <a:gd name="connsiteY1856" fmla="*/ 313277 h 623900"/>
                <a:gd name="connsiteX1857" fmla="*/ 4344924 w 9989534"/>
                <a:gd name="connsiteY1857" fmla="*/ 318992 h 623900"/>
                <a:gd name="connsiteX1858" fmla="*/ 4367689 w 9989534"/>
                <a:gd name="connsiteY1858" fmla="*/ 310420 h 623900"/>
                <a:gd name="connsiteX1859" fmla="*/ 4692968 w 9989534"/>
                <a:gd name="connsiteY1859" fmla="*/ 312706 h 623900"/>
                <a:gd name="connsiteX1860" fmla="*/ 4682681 w 9989534"/>
                <a:gd name="connsiteY1860" fmla="*/ 305848 h 623900"/>
                <a:gd name="connsiteX1861" fmla="*/ 4667917 w 9989534"/>
                <a:gd name="connsiteY1861" fmla="*/ 312706 h 623900"/>
                <a:gd name="connsiteX1862" fmla="*/ 4673632 w 9989534"/>
                <a:gd name="connsiteY1862" fmla="*/ 320135 h 623900"/>
                <a:gd name="connsiteX1863" fmla="*/ 4692968 w 9989534"/>
                <a:gd name="connsiteY1863" fmla="*/ 312706 h 623900"/>
                <a:gd name="connsiteX1864" fmla="*/ 4874133 w 9989534"/>
                <a:gd name="connsiteY1864" fmla="*/ 298514 h 623900"/>
                <a:gd name="connsiteX1865" fmla="*/ 4864418 w 9989534"/>
                <a:gd name="connsiteY1865" fmla="*/ 305372 h 623900"/>
                <a:gd name="connsiteX1866" fmla="*/ 4866132 w 9989534"/>
                <a:gd name="connsiteY1866" fmla="*/ 315087 h 623900"/>
                <a:gd name="connsiteX1867" fmla="*/ 4880896 w 9989534"/>
                <a:gd name="connsiteY1867" fmla="*/ 308229 h 623900"/>
                <a:gd name="connsiteX1868" fmla="*/ 4874038 w 9989534"/>
                <a:gd name="connsiteY1868" fmla="*/ 298514 h 623900"/>
                <a:gd name="connsiteX1869" fmla="*/ 6985064 w 9989534"/>
                <a:gd name="connsiteY1869" fmla="*/ 281464 h 623900"/>
                <a:gd name="connsiteX1870" fmla="*/ 6977634 w 9989534"/>
                <a:gd name="connsiteY1870" fmla="*/ 275749 h 623900"/>
                <a:gd name="connsiteX1871" fmla="*/ 6969061 w 9989534"/>
                <a:gd name="connsiteY1871" fmla="*/ 285464 h 623900"/>
                <a:gd name="connsiteX1872" fmla="*/ 6975348 w 9989534"/>
                <a:gd name="connsiteY1872" fmla="*/ 291179 h 623900"/>
                <a:gd name="connsiteX1873" fmla="*/ 6985064 w 9989534"/>
                <a:gd name="connsiteY1873" fmla="*/ 281464 h 623900"/>
                <a:gd name="connsiteX1874" fmla="*/ 2101787 w 9989534"/>
                <a:gd name="connsiteY1874" fmla="*/ 591312 h 623900"/>
                <a:gd name="connsiteX1875" fmla="*/ 2090928 w 9989534"/>
                <a:gd name="connsiteY1875" fmla="*/ 584454 h 623900"/>
                <a:gd name="connsiteX1876" fmla="*/ 2078355 w 9989534"/>
                <a:gd name="connsiteY1876" fmla="*/ 590741 h 623900"/>
                <a:gd name="connsiteX1877" fmla="*/ 2092071 w 9989534"/>
                <a:gd name="connsiteY1877" fmla="*/ 597027 h 623900"/>
                <a:gd name="connsiteX1878" fmla="*/ 2101787 w 9989534"/>
                <a:gd name="connsiteY1878" fmla="*/ 591312 h 623900"/>
                <a:gd name="connsiteX1879" fmla="*/ 4543044 w 9989534"/>
                <a:gd name="connsiteY1879" fmla="*/ 344710 h 623900"/>
                <a:gd name="connsiteX1880" fmla="*/ 4536758 w 9989534"/>
                <a:gd name="connsiteY1880" fmla="*/ 352139 h 623900"/>
                <a:gd name="connsiteX1881" fmla="*/ 4542473 w 9989534"/>
                <a:gd name="connsiteY1881" fmla="*/ 361283 h 623900"/>
                <a:gd name="connsiteX1882" fmla="*/ 4552188 w 9989534"/>
                <a:gd name="connsiteY1882" fmla="*/ 361855 h 623900"/>
                <a:gd name="connsiteX1883" fmla="*/ 4543044 w 9989534"/>
                <a:gd name="connsiteY1883" fmla="*/ 344805 h 623900"/>
                <a:gd name="connsiteX1884" fmla="*/ 6482525 w 9989534"/>
                <a:gd name="connsiteY1884" fmla="*/ 349282 h 623900"/>
                <a:gd name="connsiteX1885" fmla="*/ 6473952 w 9989534"/>
                <a:gd name="connsiteY1885" fmla="*/ 341281 h 623900"/>
                <a:gd name="connsiteX1886" fmla="*/ 6469380 w 9989534"/>
                <a:gd name="connsiteY1886" fmla="*/ 351568 h 623900"/>
                <a:gd name="connsiteX1887" fmla="*/ 6474524 w 9989534"/>
                <a:gd name="connsiteY1887" fmla="*/ 360140 h 623900"/>
                <a:gd name="connsiteX1888" fmla="*/ 6482525 w 9989534"/>
                <a:gd name="connsiteY1888" fmla="*/ 349282 h 623900"/>
                <a:gd name="connsiteX1889" fmla="*/ 4146614 w 9989534"/>
                <a:gd name="connsiteY1889" fmla="*/ 392525 h 623900"/>
                <a:gd name="connsiteX1890" fmla="*/ 4136898 w 9989534"/>
                <a:gd name="connsiteY1890" fmla="*/ 381667 h 623900"/>
                <a:gd name="connsiteX1891" fmla="*/ 4128326 w 9989534"/>
                <a:gd name="connsiteY1891" fmla="*/ 392525 h 623900"/>
                <a:gd name="connsiteX1892" fmla="*/ 4135755 w 9989534"/>
                <a:gd name="connsiteY1892" fmla="*/ 399955 h 623900"/>
                <a:gd name="connsiteX1893" fmla="*/ 4146614 w 9989534"/>
                <a:gd name="connsiteY1893" fmla="*/ 392525 h 623900"/>
                <a:gd name="connsiteX1894" fmla="*/ 2935129 w 9989534"/>
                <a:gd name="connsiteY1894" fmla="*/ 436340 h 623900"/>
                <a:gd name="connsiteX1895" fmla="*/ 2937415 w 9989534"/>
                <a:gd name="connsiteY1895" fmla="*/ 442627 h 623900"/>
                <a:gd name="connsiteX1896" fmla="*/ 2961323 w 9989534"/>
                <a:gd name="connsiteY1896" fmla="*/ 436340 h 623900"/>
                <a:gd name="connsiteX1897" fmla="*/ 2960751 w 9989534"/>
                <a:gd name="connsiteY1897" fmla="*/ 434054 h 623900"/>
                <a:gd name="connsiteX1898" fmla="*/ 2935129 w 9989534"/>
                <a:gd name="connsiteY1898" fmla="*/ 436340 h 623900"/>
                <a:gd name="connsiteX1899" fmla="*/ 2695289 w 9989534"/>
                <a:gd name="connsiteY1899" fmla="*/ 470535 h 623900"/>
                <a:gd name="connsiteX1900" fmla="*/ 2694718 w 9989534"/>
                <a:gd name="connsiteY1900" fmla="*/ 465963 h 623900"/>
                <a:gd name="connsiteX1901" fmla="*/ 2667953 w 9989534"/>
                <a:gd name="connsiteY1901" fmla="*/ 475107 h 623900"/>
                <a:gd name="connsiteX1902" fmla="*/ 2695289 w 9989534"/>
                <a:gd name="connsiteY1902" fmla="*/ 470535 h 623900"/>
                <a:gd name="connsiteX1903" fmla="*/ 4998149 w 9989534"/>
                <a:gd name="connsiteY1903" fmla="*/ 431768 h 623900"/>
                <a:gd name="connsiteX1904" fmla="*/ 4988433 w 9989534"/>
                <a:gd name="connsiteY1904" fmla="*/ 428911 h 623900"/>
                <a:gd name="connsiteX1905" fmla="*/ 4973669 w 9989534"/>
                <a:gd name="connsiteY1905" fmla="*/ 435197 h 623900"/>
                <a:gd name="connsiteX1906" fmla="*/ 4990148 w 9989534"/>
                <a:gd name="connsiteY1906" fmla="*/ 438055 h 623900"/>
                <a:gd name="connsiteX1907" fmla="*/ 4998149 w 9989534"/>
                <a:gd name="connsiteY1907" fmla="*/ 431768 h 623900"/>
                <a:gd name="connsiteX1908" fmla="*/ 3280220 w 9989534"/>
                <a:gd name="connsiteY1908" fmla="*/ 505206 h 623900"/>
                <a:gd name="connsiteX1909" fmla="*/ 3290507 w 9989534"/>
                <a:gd name="connsiteY1909" fmla="*/ 496062 h 623900"/>
                <a:gd name="connsiteX1910" fmla="*/ 3280220 w 9989534"/>
                <a:gd name="connsiteY1910" fmla="*/ 486347 h 623900"/>
                <a:gd name="connsiteX1911" fmla="*/ 3272790 w 9989534"/>
                <a:gd name="connsiteY1911" fmla="*/ 492633 h 623900"/>
                <a:gd name="connsiteX1912" fmla="*/ 3280220 w 9989534"/>
                <a:gd name="connsiteY1912" fmla="*/ 505206 h 623900"/>
                <a:gd name="connsiteX1913" fmla="*/ 3428333 w 9989534"/>
                <a:gd name="connsiteY1913" fmla="*/ 554736 h 623900"/>
                <a:gd name="connsiteX1914" fmla="*/ 3418618 w 9989534"/>
                <a:gd name="connsiteY1914" fmla="*/ 547307 h 623900"/>
                <a:gd name="connsiteX1915" fmla="*/ 3408903 w 9989534"/>
                <a:gd name="connsiteY1915" fmla="*/ 554165 h 623900"/>
                <a:gd name="connsiteX1916" fmla="*/ 3417475 w 9989534"/>
                <a:gd name="connsiteY1916" fmla="*/ 561023 h 623900"/>
                <a:gd name="connsiteX1917" fmla="*/ 3428333 w 9989534"/>
                <a:gd name="connsiteY1917" fmla="*/ 554736 h 623900"/>
                <a:gd name="connsiteX1918" fmla="*/ 3022187 w 9989534"/>
                <a:gd name="connsiteY1918" fmla="*/ 505206 h 623900"/>
                <a:gd name="connsiteX1919" fmla="*/ 3009614 w 9989534"/>
                <a:gd name="connsiteY1919" fmla="*/ 496062 h 623900"/>
                <a:gd name="connsiteX1920" fmla="*/ 3005042 w 9989534"/>
                <a:gd name="connsiteY1920" fmla="*/ 502349 h 623900"/>
                <a:gd name="connsiteX1921" fmla="*/ 3014758 w 9989534"/>
                <a:gd name="connsiteY1921" fmla="*/ 512064 h 623900"/>
                <a:gd name="connsiteX1922" fmla="*/ 3022187 w 9989534"/>
                <a:gd name="connsiteY1922" fmla="*/ 505206 h 623900"/>
                <a:gd name="connsiteX1923" fmla="*/ 4155091 w 9989534"/>
                <a:gd name="connsiteY1923" fmla="*/ 473297 h 623900"/>
                <a:gd name="connsiteX1924" fmla="*/ 4120324 w 9989534"/>
                <a:gd name="connsiteY1924" fmla="*/ 473869 h 623900"/>
                <a:gd name="connsiteX1925" fmla="*/ 4155091 w 9989534"/>
                <a:gd name="connsiteY1925" fmla="*/ 473297 h 623900"/>
                <a:gd name="connsiteX1926" fmla="*/ 5199127 w 9989534"/>
                <a:gd name="connsiteY1926" fmla="*/ 411766 h 623900"/>
                <a:gd name="connsiteX1927" fmla="*/ 5193983 w 9989534"/>
                <a:gd name="connsiteY1927" fmla="*/ 424910 h 623900"/>
                <a:gd name="connsiteX1928" fmla="*/ 5203698 w 9989534"/>
                <a:gd name="connsiteY1928" fmla="*/ 432911 h 623900"/>
                <a:gd name="connsiteX1929" fmla="*/ 5212843 w 9989534"/>
                <a:gd name="connsiteY1929" fmla="*/ 427768 h 623900"/>
                <a:gd name="connsiteX1930" fmla="*/ 5199127 w 9989534"/>
                <a:gd name="connsiteY1930" fmla="*/ 411861 h 623900"/>
                <a:gd name="connsiteX1931" fmla="*/ 4370356 w 9989534"/>
                <a:gd name="connsiteY1931" fmla="*/ 367379 h 623900"/>
                <a:gd name="connsiteX1932" fmla="*/ 4362355 w 9989534"/>
                <a:gd name="connsiteY1932" fmla="*/ 373666 h 623900"/>
                <a:gd name="connsiteX1933" fmla="*/ 4369784 w 9989534"/>
                <a:gd name="connsiteY1933" fmla="*/ 385096 h 623900"/>
                <a:gd name="connsiteX1934" fmla="*/ 4376642 w 9989534"/>
                <a:gd name="connsiteY1934" fmla="*/ 381667 h 623900"/>
                <a:gd name="connsiteX1935" fmla="*/ 4370356 w 9989534"/>
                <a:gd name="connsiteY1935" fmla="*/ 367379 h 623900"/>
                <a:gd name="connsiteX1936" fmla="*/ 6334316 w 9989534"/>
                <a:gd name="connsiteY1936" fmla="*/ 332042 h 623900"/>
                <a:gd name="connsiteX1937" fmla="*/ 6323457 w 9989534"/>
                <a:gd name="connsiteY1937" fmla="*/ 345758 h 623900"/>
                <a:gd name="connsiteX1938" fmla="*/ 6325172 w 9989534"/>
                <a:gd name="connsiteY1938" fmla="*/ 350901 h 623900"/>
                <a:gd name="connsiteX1939" fmla="*/ 6336602 w 9989534"/>
                <a:gd name="connsiteY1939" fmla="*/ 343472 h 623900"/>
                <a:gd name="connsiteX1940" fmla="*/ 6334316 w 9989534"/>
                <a:gd name="connsiteY1940" fmla="*/ 332042 h 623900"/>
                <a:gd name="connsiteX1941" fmla="*/ 5912263 w 9989534"/>
                <a:gd name="connsiteY1941" fmla="*/ 342900 h 623900"/>
                <a:gd name="connsiteX1942" fmla="*/ 5910549 w 9989534"/>
                <a:gd name="connsiteY1942" fmla="*/ 344043 h 623900"/>
                <a:gd name="connsiteX1943" fmla="*/ 5906548 w 9989534"/>
                <a:gd name="connsiteY1943" fmla="*/ 361664 h 623900"/>
                <a:gd name="connsiteX1944" fmla="*/ 5911692 w 9989534"/>
                <a:gd name="connsiteY1944" fmla="*/ 362236 h 623900"/>
                <a:gd name="connsiteX1945" fmla="*/ 5913978 w 9989534"/>
                <a:gd name="connsiteY1945" fmla="*/ 345186 h 623900"/>
                <a:gd name="connsiteX1946" fmla="*/ 5912263 w 9989534"/>
                <a:gd name="connsiteY1946" fmla="*/ 342900 h 623900"/>
                <a:gd name="connsiteX1947" fmla="*/ 6135529 w 9989534"/>
                <a:gd name="connsiteY1947" fmla="*/ 288798 h 623900"/>
                <a:gd name="connsiteX1948" fmla="*/ 6136101 w 9989534"/>
                <a:gd name="connsiteY1948" fmla="*/ 301371 h 623900"/>
                <a:gd name="connsiteX1949" fmla="*/ 6141244 w 9989534"/>
                <a:gd name="connsiteY1949" fmla="*/ 303086 h 623900"/>
                <a:gd name="connsiteX1950" fmla="*/ 6142958 w 9989534"/>
                <a:gd name="connsiteY1950" fmla="*/ 295656 h 623900"/>
                <a:gd name="connsiteX1951" fmla="*/ 6135529 w 9989534"/>
                <a:gd name="connsiteY1951" fmla="*/ 288798 h 623900"/>
                <a:gd name="connsiteX1952" fmla="*/ 2838736 w 9989534"/>
                <a:gd name="connsiteY1952" fmla="*/ 526352 h 623900"/>
                <a:gd name="connsiteX1953" fmla="*/ 2825020 w 9989534"/>
                <a:gd name="connsiteY1953" fmla="*/ 520637 h 623900"/>
                <a:gd name="connsiteX1954" fmla="*/ 2815876 w 9989534"/>
                <a:gd name="connsiteY1954" fmla="*/ 526352 h 623900"/>
                <a:gd name="connsiteX1955" fmla="*/ 2825020 w 9989534"/>
                <a:gd name="connsiteY1955" fmla="*/ 532638 h 623900"/>
                <a:gd name="connsiteX1956" fmla="*/ 2838736 w 9989534"/>
                <a:gd name="connsiteY1956" fmla="*/ 526352 h 623900"/>
                <a:gd name="connsiteX1957" fmla="*/ 3722180 w 9989534"/>
                <a:gd name="connsiteY1957" fmla="*/ 213074 h 623900"/>
                <a:gd name="connsiteX1958" fmla="*/ 3717608 w 9989534"/>
                <a:gd name="connsiteY1958" fmla="*/ 223933 h 623900"/>
                <a:gd name="connsiteX1959" fmla="*/ 3729038 w 9989534"/>
                <a:gd name="connsiteY1959" fmla="*/ 234791 h 623900"/>
                <a:gd name="connsiteX1960" fmla="*/ 3738753 w 9989534"/>
                <a:gd name="connsiteY1960" fmla="*/ 228505 h 623900"/>
                <a:gd name="connsiteX1961" fmla="*/ 3722275 w 9989534"/>
                <a:gd name="connsiteY1961" fmla="*/ 213170 h 623900"/>
                <a:gd name="connsiteX1962" fmla="*/ 6881146 w 9989534"/>
                <a:gd name="connsiteY1962" fmla="*/ 175451 h 623900"/>
                <a:gd name="connsiteX1963" fmla="*/ 6872002 w 9989534"/>
                <a:gd name="connsiteY1963" fmla="*/ 170879 h 623900"/>
                <a:gd name="connsiteX1964" fmla="*/ 6862287 w 9989534"/>
                <a:gd name="connsiteY1964" fmla="*/ 177165 h 623900"/>
                <a:gd name="connsiteX1965" fmla="*/ 6870859 w 9989534"/>
                <a:gd name="connsiteY1965" fmla="*/ 182880 h 623900"/>
                <a:gd name="connsiteX1966" fmla="*/ 6881146 w 9989534"/>
                <a:gd name="connsiteY1966" fmla="*/ 175451 h 623900"/>
                <a:gd name="connsiteX1967" fmla="*/ 5126831 w 9989534"/>
                <a:gd name="connsiteY1967" fmla="*/ 170307 h 623900"/>
                <a:gd name="connsiteX1968" fmla="*/ 5121117 w 9989534"/>
                <a:gd name="connsiteY1968" fmla="*/ 179451 h 623900"/>
                <a:gd name="connsiteX1969" fmla="*/ 5127403 w 9989534"/>
                <a:gd name="connsiteY1969" fmla="*/ 189167 h 623900"/>
                <a:gd name="connsiteX1970" fmla="*/ 5133118 w 9989534"/>
                <a:gd name="connsiteY1970" fmla="*/ 182308 h 623900"/>
                <a:gd name="connsiteX1971" fmla="*/ 5126831 w 9989534"/>
                <a:gd name="connsiteY1971" fmla="*/ 170307 h 623900"/>
                <a:gd name="connsiteX1972" fmla="*/ 2723674 w 9989534"/>
                <a:gd name="connsiteY1972" fmla="*/ 537686 h 623900"/>
                <a:gd name="connsiteX1973" fmla="*/ 2730532 w 9989534"/>
                <a:gd name="connsiteY1973" fmla="*/ 526256 h 623900"/>
                <a:gd name="connsiteX1974" fmla="*/ 2718530 w 9989534"/>
                <a:gd name="connsiteY1974" fmla="*/ 517684 h 623900"/>
                <a:gd name="connsiteX1975" fmla="*/ 2714530 w 9989534"/>
                <a:gd name="connsiteY1975" fmla="*/ 523970 h 623900"/>
                <a:gd name="connsiteX1976" fmla="*/ 2723674 w 9989534"/>
                <a:gd name="connsiteY1976" fmla="*/ 537686 h 623900"/>
                <a:gd name="connsiteX1977" fmla="*/ 6727318 w 9989534"/>
                <a:gd name="connsiteY1977" fmla="*/ 462534 h 623900"/>
                <a:gd name="connsiteX1978" fmla="*/ 6726745 w 9989534"/>
                <a:gd name="connsiteY1978" fmla="*/ 460820 h 623900"/>
                <a:gd name="connsiteX1979" fmla="*/ 6704553 w 9989534"/>
                <a:gd name="connsiteY1979" fmla="*/ 460820 h 623900"/>
                <a:gd name="connsiteX1980" fmla="*/ 6705124 w 9989534"/>
                <a:gd name="connsiteY1980" fmla="*/ 464820 h 623900"/>
                <a:gd name="connsiteX1981" fmla="*/ 6727318 w 9989534"/>
                <a:gd name="connsiteY1981" fmla="*/ 462534 h 623900"/>
                <a:gd name="connsiteX1982" fmla="*/ 6193631 w 9989534"/>
                <a:gd name="connsiteY1982" fmla="*/ 456248 h 623900"/>
                <a:gd name="connsiteX1983" fmla="*/ 6186774 w 9989534"/>
                <a:gd name="connsiteY1983" fmla="*/ 463106 h 623900"/>
                <a:gd name="connsiteX1984" fmla="*/ 6188488 w 9989534"/>
                <a:gd name="connsiteY1984" fmla="*/ 469392 h 623900"/>
                <a:gd name="connsiteX1985" fmla="*/ 6201633 w 9989534"/>
                <a:gd name="connsiteY1985" fmla="*/ 462534 h 623900"/>
                <a:gd name="connsiteX1986" fmla="*/ 6193631 w 9989534"/>
                <a:gd name="connsiteY1986" fmla="*/ 456248 h 623900"/>
                <a:gd name="connsiteX1987" fmla="*/ 3595688 w 9989534"/>
                <a:gd name="connsiteY1987" fmla="*/ 532543 h 623900"/>
                <a:gd name="connsiteX1988" fmla="*/ 3593402 w 9989534"/>
                <a:gd name="connsiteY1988" fmla="*/ 525685 h 623900"/>
                <a:gd name="connsiteX1989" fmla="*/ 3580829 w 9989534"/>
                <a:gd name="connsiteY1989" fmla="*/ 527971 h 623900"/>
                <a:gd name="connsiteX1990" fmla="*/ 3584258 w 9989534"/>
                <a:gd name="connsiteY1990" fmla="*/ 534257 h 623900"/>
                <a:gd name="connsiteX1991" fmla="*/ 3595688 w 9989534"/>
                <a:gd name="connsiteY1991" fmla="*/ 532543 h 623900"/>
                <a:gd name="connsiteX1992" fmla="*/ 9661493 w 9989534"/>
                <a:gd name="connsiteY1992" fmla="*/ 161258 h 623900"/>
                <a:gd name="connsiteX1993" fmla="*/ 9658064 w 9989534"/>
                <a:gd name="connsiteY1993" fmla="*/ 154972 h 623900"/>
                <a:gd name="connsiteX1994" fmla="*/ 9646634 w 9989534"/>
                <a:gd name="connsiteY1994" fmla="*/ 158401 h 623900"/>
                <a:gd name="connsiteX1995" fmla="*/ 9650063 w 9989534"/>
                <a:gd name="connsiteY1995" fmla="*/ 164687 h 623900"/>
                <a:gd name="connsiteX1996" fmla="*/ 9661493 w 9989534"/>
                <a:gd name="connsiteY1996" fmla="*/ 161258 h 623900"/>
                <a:gd name="connsiteX1997" fmla="*/ 5219224 w 9989534"/>
                <a:gd name="connsiteY1997" fmla="*/ 255270 h 623900"/>
                <a:gd name="connsiteX1998" fmla="*/ 5230083 w 9989534"/>
                <a:gd name="connsiteY1998" fmla="*/ 245555 h 623900"/>
                <a:gd name="connsiteX1999" fmla="*/ 5226653 w 9989534"/>
                <a:gd name="connsiteY1999" fmla="*/ 241554 h 623900"/>
                <a:gd name="connsiteX2000" fmla="*/ 5215224 w 9989534"/>
                <a:gd name="connsiteY2000" fmla="*/ 249555 h 623900"/>
                <a:gd name="connsiteX2001" fmla="*/ 5219224 w 9989534"/>
                <a:gd name="connsiteY2001" fmla="*/ 255270 h 623900"/>
                <a:gd name="connsiteX2002" fmla="*/ 9532239 w 9989534"/>
                <a:gd name="connsiteY2002" fmla="*/ 197168 h 623900"/>
                <a:gd name="connsiteX2003" fmla="*/ 9543669 w 9989534"/>
                <a:gd name="connsiteY2003" fmla="*/ 187452 h 623900"/>
                <a:gd name="connsiteX2004" fmla="*/ 9536239 w 9989534"/>
                <a:gd name="connsiteY2004" fmla="*/ 183452 h 623900"/>
                <a:gd name="connsiteX2005" fmla="*/ 9524238 w 9989534"/>
                <a:gd name="connsiteY2005" fmla="*/ 192024 h 623900"/>
                <a:gd name="connsiteX2006" fmla="*/ 9532239 w 9989534"/>
                <a:gd name="connsiteY2006" fmla="*/ 197168 h 623900"/>
                <a:gd name="connsiteX2007" fmla="*/ 2384870 w 9989534"/>
                <a:gd name="connsiteY2007" fmla="*/ 579406 h 623900"/>
                <a:gd name="connsiteX2008" fmla="*/ 2377440 w 9989534"/>
                <a:gd name="connsiteY2008" fmla="*/ 585121 h 623900"/>
                <a:gd name="connsiteX2009" fmla="*/ 2382584 w 9989534"/>
                <a:gd name="connsiteY2009" fmla="*/ 596551 h 623900"/>
                <a:gd name="connsiteX2010" fmla="*/ 2389442 w 9989534"/>
                <a:gd name="connsiteY2010" fmla="*/ 591979 h 623900"/>
                <a:gd name="connsiteX2011" fmla="*/ 2384870 w 9989534"/>
                <a:gd name="connsiteY2011" fmla="*/ 579406 h 623900"/>
                <a:gd name="connsiteX2012" fmla="*/ 5273326 w 9989534"/>
                <a:gd name="connsiteY2012" fmla="*/ 302038 h 623900"/>
                <a:gd name="connsiteX2013" fmla="*/ 5264182 w 9989534"/>
                <a:gd name="connsiteY2013" fmla="*/ 306610 h 623900"/>
                <a:gd name="connsiteX2014" fmla="*/ 5267611 w 9989534"/>
                <a:gd name="connsiteY2014" fmla="*/ 312325 h 623900"/>
                <a:gd name="connsiteX2015" fmla="*/ 5277326 w 9989534"/>
                <a:gd name="connsiteY2015" fmla="*/ 308896 h 623900"/>
                <a:gd name="connsiteX2016" fmla="*/ 5273326 w 9989534"/>
                <a:gd name="connsiteY2016" fmla="*/ 302038 h 623900"/>
                <a:gd name="connsiteX2017" fmla="*/ 4241197 w 9989534"/>
                <a:gd name="connsiteY2017" fmla="*/ 343662 h 623900"/>
                <a:gd name="connsiteX2018" fmla="*/ 4232624 w 9989534"/>
                <a:gd name="connsiteY2018" fmla="*/ 336233 h 623900"/>
                <a:gd name="connsiteX2019" fmla="*/ 4224052 w 9989534"/>
                <a:gd name="connsiteY2019" fmla="*/ 339662 h 623900"/>
                <a:gd name="connsiteX2020" fmla="*/ 4232053 w 9989534"/>
                <a:gd name="connsiteY2020" fmla="*/ 348806 h 623900"/>
                <a:gd name="connsiteX2021" fmla="*/ 4241197 w 9989534"/>
                <a:gd name="connsiteY2021" fmla="*/ 343662 h 623900"/>
                <a:gd name="connsiteX2022" fmla="*/ 3410141 w 9989534"/>
                <a:gd name="connsiteY2022" fmla="*/ 347663 h 623900"/>
                <a:gd name="connsiteX2023" fmla="*/ 3403854 w 9989534"/>
                <a:gd name="connsiteY2023" fmla="*/ 355664 h 623900"/>
                <a:gd name="connsiteX2024" fmla="*/ 3409569 w 9989534"/>
                <a:gd name="connsiteY2024" fmla="*/ 364808 h 623900"/>
                <a:gd name="connsiteX2025" fmla="*/ 3415284 w 9989534"/>
                <a:gd name="connsiteY2025" fmla="*/ 359093 h 623900"/>
                <a:gd name="connsiteX2026" fmla="*/ 3410141 w 9989534"/>
                <a:gd name="connsiteY2026" fmla="*/ 347663 h 623900"/>
                <a:gd name="connsiteX2027" fmla="*/ 9692164 w 9989534"/>
                <a:gd name="connsiteY2027" fmla="*/ 274796 h 623900"/>
                <a:gd name="connsiteX2028" fmla="*/ 9691021 w 9989534"/>
                <a:gd name="connsiteY2028" fmla="*/ 284512 h 623900"/>
                <a:gd name="connsiteX2029" fmla="*/ 9695592 w 9989534"/>
                <a:gd name="connsiteY2029" fmla="*/ 287369 h 623900"/>
                <a:gd name="connsiteX2030" fmla="*/ 9700165 w 9989534"/>
                <a:gd name="connsiteY2030" fmla="*/ 283369 h 623900"/>
                <a:gd name="connsiteX2031" fmla="*/ 9692164 w 9989534"/>
                <a:gd name="connsiteY2031" fmla="*/ 274796 h 623900"/>
                <a:gd name="connsiteX2032" fmla="*/ 5089874 w 9989534"/>
                <a:gd name="connsiteY2032" fmla="*/ 390430 h 623900"/>
                <a:gd name="connsiteX2033" fmla="*/ 5091017 w 9989534"/>
                <a:gd name="connsiteY2033" fmla="*/ 393287 h 623900"/>
                <a:gd name="connsiteX2034" fmla="*/ 5105781 w 9989534"/>
                <a:gd name="connsiteY2034" fmla="*/ 396716 h 623900"/>
                <a:gd name="connsiteX2035" fmla="*/ 5107495 w 9989534"/>
                <a:gd name="connsiteY2035" fmla="*/ 391573 h 623900"/>
                <a:gd name="connsiteX2036" fmla="*/ 5092160 w 9989534"/>
                <a:gd name="connsiteY2036" fmla="*/ 388715 h 623900"/>
                <a:gd name="connsiteX2037" fmla="*/ 5089874 w 9989534"/>
                <a:gd name="connsiteY2037" fmla="*/ 390430 h 623900"/>
                <a:gd name="connsiteX2038" fmla="*/ 5458397 w 9989534"/>
                <a:gd name="connsiteY2038" fmla="*/ 419481 h 623900"/>
                <a:gd name="connsiteX2039" fmla="*/ 5450395 w 9989534"/>
                <a:gd name="connsiteY2039" fmla="*/ 430911 h 623900"/>
                <a:gd name="connsiteX2040" fmla="*/ 5453825 w 9989534"/>
                <a:gd name="connsiteY2040" fmla="*/ 438912 h 623900"/>
                <a:gd name="connsiteX2041" fmla="*/ 5461254 w 9989534"/>
                <a:gd name="connsiteY2041" fmla="*/ 430911 h 623900"/>
                <a:gd name="connsiteX2042" fmla="*/ 5458397 w 9989534"/>
                <a:gd name="connsiteY2042" fmla="*/ 419481 h 623900"/>
                <a:gd name="connsiteX2043" fmla="*/ 5840064 w 9989534"/>
                <a:gd name="connsiteY2043" fmla="*/ 433197 h 623900"/>
                <a:gd name="connsiteX2044" fmla="*/ 5826348 w 9989534"/>
                <a:gd name="connsiteY2044" fmla="*/ 430339 h 623900"/>
                <a:gd name="connsiteX2045" fmla="*/ 5817775 w 9989534"/>
                <a:gd name="connsiteY2045" fmla="*/ 436626 h 623900"/>
                <a:gd name="connsiteX2046" fmla="*/ 5827490 w 9989534"/>
                <a:gd name="connsiteY2046" fmla="*/ 441198 h 623900"/>
                <a:gd name="connsiteX2047" fmla="*/ 5840064 w 9989534"/>
                <a:gd name="connsiteY2047" fmla="*/ 433197 h 623900"/>
                <a:gd name="connsiteX2048" fmla="*/ 4093083 w 9989534"/>
                <a:gd name="connsiteY2048" fmla="*/ 474821 h 623900"/>
                <a:gd name="connsiteX2049" fmla="*/ 4085082 w 9989534"/>
                <a:gd name="connsiteY2049" fmla="*/ 473107 h 623900"/>
                <a:gd name="connsiteX2050" fmla="*/ 4070890 w 9989534"/>
                <a:gd name="connsiteY2050" fmla="*/ 475964 h 623900"/>
                <a:gd name="connsiteX2051" fmla="*/ 4073176 w 9989534"/>
                <a:gd name="connsiteY2051" fmla="*/ 481108 h 623900"/>
                <a:gd name="connsiteX2052" fmla="*/ 4089654 w 9989534"/>
                <a:gd name="connsiteY2052" fmla="*/ 478250 h 623900"/>
                <a:gd name="connsiteX2053" fmla="*/ 4093083 w 9989534"/>
                <a:gd name="connsiteY2053" fmla="*/ 474821 h 623900"/>
                <a:gd name="connsiteX2054" fmla="*/ 4200144 w 9989534"/>
                <a:gd name="connsiteY2054" fmla="*/ 477107 h 623900"/>
                <a:gd name="connsiteX2055" fmla="*/ 4200144 w 9989534"/>
                <a:gd name="connsiteY2055" fmla="*/ 473678 h 623900"/>
                <a:gd name="connsiteX2056" fmla="*/ 4176808 w 9989534"/>
                <a:gd name="connsiteY2056" fmla="*/ 474250 h 623900"/>
                <a:gd name="connsiteX2057" fmla="*/ 4176808 w 9989534"/>
                <a:gd name="connsiteY2057" fmla="*/ 475964 h 623900"/>
                <a:gd name="connsiteX2058" fmla="*/ 4200144 w 9989534"/>
                <a:gd name="connsiteY2058" fmla="*/ 477107 h 623900"/>
                <a:gd name="connsiteX2059" fmla="*/ 3266599 w 9989534"/>
                <a:gd name="connsiteY2059" fmla="*/ 498729 h 623900"/>
                <a:gd name="connsiteX2060" fmla="*/ 3260884 w 9989534"/>
                <a:gd name="connsiteY2060" fmla="*/ 494157 h 623900"/>
                <a:gd name="connsiteX2061" fmla="*/ 3250597 w 9989534"/>
                <a:gd name="connsiteY2061" fmla="*/ 505015 h 623900"/>
                <a:gd name="connsiteX2062" fmla="*/ 3255740 w 9989534"/>
                <a:gd name="connsiteY2062" fmla="*/ 508445 h 623900"/>
                <a:gd name="connsiteX2063" fmla="*/ 3266599 w 9989534"/>
                <a:gd name="connsiteY2063" fmla="*/ 498729 h 623900"/>
                <a:gd name="connsiteX2064" fmla="*/ 4038410 w 9989534"/>
                <a:gd name="connsiteY2064" fmla="*/ 501587 h 623900"/>
                <a:gd name="connsiteX2065" fmla="*/ 4039553 w 9989534"/>
                <a:gd name="connsiteY2065" fmla="*/ 503873 h 623900"/>
                <a:gd name="connsiteX2066" fmla="*/ 4058888 w 9989534"/>
                <a:gd name="connsiteY2066" fmla="*/ 503301 h 623900"/>
                <a:gd name="connsiteX2067" fmla="*/ 4058888 w 9989534"/>
                <a:gd name="connsiteY2067" fmla="*/ 501015 h 623900"/>
                <a:gd name="connsiteX2068" fmla="*/ 4038410 w 9989534"/>
                <a:gd name="connsiteY2068" fmla="*/ 501587 h 623900"/>
                <a:gd name="connsiteX2069" fmla="*/ 2691860 w 9989534"/>
                <a:gd name="connsiteY2069" fmla="*/ 531781 h 623900"/>
                <a:gd name="connsiteX2070" fmla="*/ 2698147 w 9989534"/>
                <a:gd name="connsiteY2070" fmla="*/ 523780 h 623900"/>
                <a:gd name="connsiteX2071" fmla="*/ 2691860 w 9989534"/>
                <a:gd name="connsiteY2071" fmla="*/ 519208 h 623900"/>
                <a:gd name="connsiteX2072" fmla="*/ 2683288 w 9989534"/>
                <a:gd name="connsiteY2072" fmla="*/ 526637 h 623900"/>
                <a:gd name="connsiteX2073" fmla="*/ 2691860 w 9989534"/>
                <a:gd name="connsiteY2073" fmla="*/ 531781 h 623900"/>
                <a:gd name="connsiteX2074" fmla="*/ 4098798 w 9989534"/>
                <a:gd name="connsiteY2074" fmla="*/ 391097 h 623900"/>
                <a:gd name="connsiteX2075" fmla="*/ 4083463 w 9989534"/>
                <a:gd name="connsiteY2075" fmla="*/ 384239 h 623900"/>
                <a:gd name="connsiteX2076" fmla="*/ 4076033 w 9989534"/>
                <a:gd name="connsiteY2076" fmla="*/ 387668 h 623900"/>
                <a:gd name="connsiteX2077" fmla="*/ 4082891 w 9989534"/>
                <a:gd name="connsiteY2077" fmla="*/ 395669 h 623900"/>
                <a:gd name="connsiteX2078" fmla="*/ 4098798 w 9989534"/>
                <a:gd name="connsiteY2078" fmla="*/ 391097 h 623900"/>
                <a:gd name="connsiteX2079" fmla="*/ 3363468 w 9989534"/>
                <a:gd name="connsiteY2079" fmla="*/ 355759 h 623900"/>
                <a:gd name="connsiteX2080" fmla="*/ 3363468 w 9989534"/>
                <a:gd name="connsiteY2080" fmla="*/ 358616 h 623900"/>
                <a:gd name="connsiteX2081" fmla="*/ 3379946 w 9989534"/>
                <a:gd name="connsiteY2081" fmla="*/ 358616 h 623900"/>
                <a:gd name="connsiteX2082" fmla="*/ 3379946 w 9989534"/>
                <a:gd name="connsiteY2082" fmla="*/ 355759 h 623900"/>
                <a:gd name="connsiteX2083" fmla="*/ 3363468 w 9989534"/>
                <a:gd name="connsiteY2083" fmla="*/ 355759 h 623900"/>
                <a:gd name="connsiteX2084" fmla="*/ 4140422 w 9989534"/>
                <a:gd name="connsiteY2084" fmla="*/ 335280 h 623900"/>
                <a:gd name="connsiteX2085" fmla="*/ 4135850 w 9989534"/>
                <a:gd name="connsiteY2085" fmla="*/ 343853 h 623900"/>
                <a:gd name="connsiteX2086" fmla="*/ 4140422 w 9989534"/>
                <a:gd name="connsiteY2086" fmla="*/ 348996 h 623900"/>
                <a:gd name="connsiteX2087" fmla="*/ 4145566 w 9989534"/>
                <a:gd name="connsiteY2087" fmla="*/ 344996 h 623900"/>
                <a:gd name="connsiteX2088" fmla="*/ 4140422 w 9989534"/>
                <a:gd name="connsiteY2088" fmla="*/ 335280 h 623900"/>
                <a:gd name="connsiteX2089" fmla="*/ 6861905 w 9989534"/>
                <a:gd name="connsiteY2089" fmla="*/ 233363 h 623900"/>
                <a:gd name="connsiteX2090" fmla="*/ 6856762 w 9989534"/>
                <a:gd name="connsiteY2090" fmla="*/ 240792 h 623900"/>
                <a:gd name="connsiteX2091" fmla="*/ 6861905 w 9989534"/>
                <a:gd name="connsiteY2091" fmla="*/ 243650 h 623900"/>
                <a:gd name="connsiteX2092" fmla="*/ 6867621 w 9989534"/>
                <a:gd name="connsiteY2092" fmla="*/ 236792 h 623900"/>
                <a:gd name="connsiteX2093" fmla="*/ 6861905 w 9989534"/>
                <a:gd name="connsiteY2093" fmla="*/ 233363 h 623900"/>
                <a:gd name="connsiteX2094" fmla="*/ 9119807 w 9989534"/>
                <a:gd name="connsiteY2094" fmla="*/ 561975 h 623900"/>
                <a:gd name="connsiteX2095" fmla="*/ 9128950 w 9989534"/>
                <a:gd name="connsiteY2095" fmla="*/ 558546 h 623900"/>
                <a:gd name="connsiteX2096" fmla="*/ 9123807 w 9989534"/>
                <a:gd name="connsiteY2096" fmla="*/ 552831 h 623900"/>
                <a:gd name="connsiteX2097" fmla="*/ 9114091 w 9989534"/>
                <a:gd name="connsiteY2097" fmla="*/ 556832 h 623900"/>
                <a:gd name="connsiteX2098" fmla="*/ 9119807 w 9989534"/>
                <a:gd name="connsiteY2098" fmla="*/ 561975 h 623900"/>
                <a:gd name="connsiteX2099" fmla="*/ 4801648 w 9989534"/>
                <a:gd name="connsiteY2099" fmla="*/ 221647 h 623900"/>
                <a:gd name="connsiteX2100" fmla="*/ 4798790 w 9989534"/>
                <a:gd name="connsiteY2100" fmla="*/ 215360 h 623900"/>
                <a:gd name="connsiteX2101" fmla="*/ 4790790 w 9989534"/>
                <a:gd name="connsiteY2101" fmla="*/ 217646 h 623900"/>
                <a:gd name="connsiteX2102" fmla="*/ 4792504 w 9989534"/>
                <a:gd name="connsiteY2102" fmla="*/ 223933 h 623900"/>
                <a:gd name="connsiteX2103" fmla="*/ 4801648 w 9989534"/>
                <a:gd name="connsiteY2103" fmla="*/ 221647 h 623900"/>
                <a:gd name="connsiteX2104" fmla="*/ 5444681 w 9989534"/>
                <a:gd name="connsiteY2104" fmla="*/ 193167 h 623900"/>
                <a:gd name="connsiteX2105" fmla="*/ 5440680 w 9989534"/>
                <a:gd name="connsiteY2105" fmla="*/ 189167 h 623900"/>
                <a:gd name="connsiteX2106" fmla="*/ 5435536 w 9989534"/>
                <a:gd name="connsiteY2106" fmla="*/ 194310 h 623900"/>
                <a:gd name="connsiteX2107" fmla="*/ 5440680 w 9989534"/>
                <a:gd name="connsiteY2107" fmla="*/ 196025 h 623900"/>
                <a:gd name="connsiteX2108" fmla="*/ 5444681 w 9989534"/>
                <a:gd name="connsiteY2108" fmla="*/ 193167 h 623900"/>
                <a:gd name="connsiteX2109" fmla="*/ 5309140 w 9989534"/>
                <a:gd name="connsiteY2109" fmla="*/ 190881 h 623900"/>
                <a:gd name="connsiteX2110" fmla="*/ 5314855 w 9989534"/>
                <a:gd name="connsiteY2110" fmla="*/ 183452 h 623900"/>
                <a:gd name="connsiteX2111" fmla="*/ 5306854 w 9989534"/>
                <a:gd name="connsiteY2111" fmla="*/ 176594 h 623900"/>
                <a:gd name="connsiteX2112" fmla="*/ 5303425 w 9989534"/>
                <a:gd name="connsiteY2112" fmla="*/ 184595 h 623900"/>
                <a:gd name="connsiteX2113" fmla="*/ 5309140 w 9989534"/>
                <a:gd name="connsiteY2113" fmla="*/ 190881 h 623900"/>
                <a:gd name="connsiteX2114" fmla="*/ 3135535 w 9989534"/>
                <a:gd name="connsiteY2114" fmla="*/ 526923 h 623900"/>
                <a:gd name="connsiteX2115" fmla="*/ 3141821 w 9989534"/>
                <a:gd name="connsiteY2115" fmla="*/ 523494 h 623900"/>
                <a:gd name="connsiteX2116" fmla="*/ 3136106 w 9989534"/>
                <a:gd name="connsiteY2116" fmla="*/ 518922 h 623900"/>
                <a:gd name="connsiteX2117" fmla="*/ 3130391 w 9989534"/>
                <a:gd name="connsiteY2117" fmla="*/ 520637 h 623900"/>
                <a:gd name="connsiteX2118" fmla="*/ 3135535 w 9989534"/>
                <a:gd name="connsiteY2118" fmla="*/ 526923 h 623900"/>
                <a:gd name="connsiteX2119" fmla="*/ 7213854 w 9989534"/>
                <a:gd name="connsiteY2119" fmla="*/ 533781 h 623900"/>
                <a:gd name="connsiteX2120" fmla="*/ 7209282 w 9989534"/>
                <a:gd name="connsiteY2120" fmla="*/ 528066 h 623900"/>
                <a:gd name="connsiteX2121" fmla="*/ 7198424 w 9989534"/>
                <a:gd name="connsiteY2121" fmla="*/ 530924 h 623900"/>
                <a:gd name="connsiteX2122" fmla="*/ 7202995 w 9989534"/>
                <a:gd name="connsiteY2122" fmla="*/ 537210 h 623900"/>
                <a:gd name="connsiteX2123" fmla="*/ 7213854 w 9989534"/>
                <a:gd name="connsiteY2123" fmla="*/ 533781 h 623900"/>
                <a:gd name="connsiteX2124" fmla="*/ 2368868 w 9989534"/>
                <a:gd name="connsiteY2124" fmla="*/ 593027 h 623900"/>
                <a:gd name="connsiteX2125" fmla="*/ 2358581 w 9989534"/>
                <a:gd name="connsiteY2125" fmla="*/ 581597 h 623900"/>
                <a:gd name="connsiteX2126" fmla="*/ 2354009 w 9989534"/>
                <a:gd name="connsiteY2126" fmla="*/ 587883 h 623900"/>
                <a:gd name="connsiteX2127" fmla="*/ 2359724 w 9989534"/>
                <a:gd name="connsiteY2127" fmla="*/ 597027 h 623900"/>
                <a:gd name="connsiteX2128" fmla="*/ 2368868 w 9989534"/>
                <a:gd name="connsiteY2128" fmla="*/ 593027 h 623900"/>
                <a:gd name="connsiteX2129" fmla="*/ 2767584 w 9989534"/>
                <a:gd name="connsiteY2129" fmla="*/ 569119 h 623900"/>
                <a:gd name="connsiteX2130" fmla="*/ 2761298 w 9989534"/>
                <a:gd name="connsiteY2130" fmla="*/ 571405 h 623900"/>
                <a:gd name="connsiteX2131" fmla="*/ 2766441 w 9989534"/>
                <a:gd name="connsiteY2131" fmla="*/ 573691 h 623900"/>
                <a:gd name="connsiteX2132" fmla="*/ 2773871 w 9989534"/>
                <a:gd name="connsiteY2132" fmla="*/ 570833 h 623900"/>
                <a:gd name="connsiteX2133" fmla="*/ 2767584 w 9989534"/>
                <a:gd name="connsiteY2133" fmla="*/ 569119 h 623900"/>
                <a:gd name="connsiteX2134" fmla="*/ 3311557 w 9989534"/>
                <a:gd name="connsiteY2134" fmla="*/ 507016 h 623900"/>
                <a:gd name="connsiteX2135" fmla="*/ 3314986 w 9989534"/>
                <a:gd name="connsiteY2135" fmla="*/ 496729 h 623900"/>
                <a:gd name="connsiteX2136" fmla="*/ 3313271 w 9989534"/>
                <a:gd name="connsiteY2136" fmla="*/ 493871 h 623900"/>
                <a:gd name="connsiteX2137" fmla="*/ 3305842 w 9989534"/>
                <a:gd name="connsiteY2137" fmla="*/ 497300 h 623900"/>
                <a:gd name="connsiteX2138" fmla="*/ 3311557 w 9989534"/>
                <a:gd name="connsiteY2138" fmla="*/ 507016 h 623900"/>
                <a:gd name="connsiteX2139" fmla="*/ 7299865 w 9989534"/>
                <a:gd name="connsiteY2139" fmla="*/ 510445 h 623900"/>
                <a:gd name="connsiteX2140" fmla="*/ 7304437 w 9989534"/>
                <a:gd name="connsiteY2140" fmla="*/ 507016 h 623900"/>
                <a:gd name="connsiteX2141" fmla="*/ 7302151 w 9989534"/>
                <a:gd name="connsiteY2141" fmla="*/ 503015 h 623900"/>
                <a:gd name="connsiteX2142" fmla="*/ 7295864 w 9989534"/>
                <a:gd name="connsiteY2142" fmla="*/ 507587 h 623900"/>
                <a:gd name="connsiteX2143" fmla="*/ 7299865 w 9989534"/>
                <a:gd name="connsiteY2143" fmla="*/ 510445 h 623900"/>
                <a:gd name="connsiteX2144" fmla="*/ 3180588 w 9989534"/>
                <a:gd name="connsiteY2144" fmla="*/ 495681 h 623900"/>
                <a:gd name="connsiteX2145" fmla="*/ 3174873 w 9989534"/>
                <a:gd name="connsiteY2145" fmla="*/ 489966 h 623900"/>
                <a:gd name="connsiteX2146" fmla="*/ 3168587 w 9989534"/>
                <a:gd name="connsiteY2146" fmla="*/ 497396 h 623900"/>
                <a:gd name="connsiteX2147" fmla="*/ 3173730 w 9989534"/>
                <a:gd name="connsiteY2147" fmla="*/ 503682 h 623900"/>
                <a:gd name="connsiteX2148" fmla="*/ 3180588 w 9989534"/>
                <a:gd name="connsiteY2148" fmla="*/ 495681 h 623900"/>
                <a:gd name="connsiteX2149" fmla="*/ 2685574 w 9989534"/>
                <a:gd name="connsiteY2149" fmla="*/ 571405 h 623900"/>
                <a:gd name="connsiteX2150" fmla="*/ 2678145 w 9989534"/>
                <a:gd name="connsiteY2150" fmla="*/ 565118 h 623900"/>
                <a:gd name="connsiteX2151" fmla="*/ 2671286 w 9989534"/>
                <a:gd name="connsiteY2151" fmla="*/ 569119 h 623900"/>
                <a:gd name="connsiteX2152" fmla="*/ 2675287 w 9989534"/>
                <a:gd name="connsiteY2152" fmla="*/ 574262 h 623900"/>
                <a:gd name="connsiteX2153" fmla="*/ 2685574 w 9989534"/>
                <a:gd name="connsiteY2153" fmla="*/ 571405 h 623900"/>
                <a:gd name="connsiteX2154" fmla="*/ 9709214 w 9989534"/>
                <a:gd name="connsiteY2154" fmla="*/ 381190 h 623900"/>
                <a:gd name="connsiteX2155" fmla="*/ 9704070 w 9989534"/>
                <a:gd name="connsiteY2155" fmla="*/ 389763 h 623900"/>
                <a:gd name="connsiteX2156" fmla="*/ 9709214 w 9989534"/>
                <a:gd name="connsiteY2156" fmla="*/ 392049 h 623900"/>
                <a:gd name="connsiteX2157" fmla="*/ 9714929 w 9989534"/>
                <a:gd name="connsiteY2157" fmla="*/ 387477 h 623900"/>
                <a:gd name="connsiteX2158" fmla="*/ 9709214 w 9989534"/>
                <a:gd name="connsiteY2158" fmla="*/ 381190 h 623900"/>
                <a:gd name="connsiteX2159" fmla="*/ 2615470 w 9989534"/>
                <a:gd name="connsiteY2159" fmla="*/ 467773 h 623900"/>
                <a:gd name="connsiteX2160" fmla="*/ 2609755 w 9989534"/>
                <a:gd name="connsiteY2160" fmla="*/ 472345 h 623900"/>
                <a:gd name="connsiteX2161" fmla="*/ 2611470 w 9989534"/>
                <a:gd name="connsiteY2161" fmla="*/ 477488 h 623900"/>
                <a:gd name="connsiteX2162" fmla="*/ 2618328 w 9989534"/>
                <a:gd name="connsiteY2162" fmla="*/ 475202 h 623900"/>
                <a:gd name="connsiteX2163" fmla="*/ 2615470 w 9989534"/>
                <a:gd name="connsiteY2163" fmla="*/ 467773 h 623900"/>
                <a:gd name="connsiteX2164" fmla="*/ 4561808 w 9989534"/>
                <a:gd name="connsiteY2164" fmla="*/ 427863 h 623900"/>
                <a:gd name="connsiteX2165" fmla="*/ 4569238 w 9989534"/>
                <a:gd name="connsiteY2165" fmla="*/ 433007 h 623900"/>
                <a:gd name="connsiteX2166" fmla="*/ 4577810 w 9989534"/>
                <a:gd name="connsiteY2166" fmla="*/ 424434 h 623900"/>
                <a:gd name="connsiteX2167" fmla="*/ 4569238 w 9989534"/>
                <a:gd name="connsiteY2167" fmla="*/ 422148 h 623900"/>
                <a:gd name="connsiteX2168" fmla="*/ 4561808 w 9989534"/>
                <a:gd name="connsiteY2168" fmla="*/ 427863 h 623900"/>
                <a:gd name="connsiteX2169" fmla="*/ 3319558 w 9989534"/>
                <a:gd name="connsiteY2169" fmla="*/ 436436 h 623900"/>
                <a:gd name="connsiteX2170" fmla="*/ 3329845 w 9989534"/>
                <a:gd name="connsiteY2170" fmla="*/ 442722 h 623900"/>
                <a:gd name="connsiteX2171" fmla="*/ 3339560 w 9989534"/>
                <a:gd name="connsiteY2171" fmla="*/ 434150 h 623900"/>
                <a:gd name="connsiteX2172" fmla="*/ 3335560 w 9989534"/>
                <a:gd name="connsiteY2172" fmla="*/ 431864 h 623900"/>
                <a:gd name="connsiteX2173" fmla="*/ 3319653 w 9989534"/>
                <a:gd name="connsiteY2173" fmla="*/ 436436 h 623900"/>
                <a:gd name="connsiteX2174" fmla="*/ 341757 w 9989534"/>
                <a:gd name="connsiteY2174" fmla="*/ 479108 h 623900"/>
                <a:gd name="connsiteX2175" fmla="*/ 332613 w 9989534"/>
                <a:gd name="connsiteY2175" fmla="*/ 474536 h 623900"/>
                <a:gd name="connsiteX2176" fmla="*/ 329184 w 9989534"/>
                <a:gd name="connsiteY2176" fmla="*/ 476250 h 623900"/>
                <a:gd name="connsiteX2177" fmla="*/ 332613 w 9989534"/>
                <a:gd name="connsiteY2177" fmla="*/ 482537 h 623900"/>
                <a:gd name="connsiteX2178" fmla="*/ 341757 w 9989534"/>
                <a:gd name="connsiteY2178" fmla="*/ 479108 h 623900"/>
                <a:gd name="connsiteX2179" fmla="*/ 4010501 w 9989534"/>
                <a:gd name="connsiteY2179" fmla="*/ 427863 h 623900"/>
                <a:gd name="connsiteX2180" fmla="*/ 4015073 w 9989534"/>
                <a:gd name="connsiteY2180" fmla="*/ 415862 h 623900"/>
                <a:gd name="connsiteX2181" fmla="*/ 4009358 w 9989534"/>
                <a:gd name="connsiteY2181" fmla="*/ 411289 h 623900"/>
                <a:gd name="connsiteX2182" fmla="*/ 4004215 w 9989534"/>
                <a:gd name="connsiteY2182" fmla="*/ 419862 h 623900"/>
                <a:gd name="connsiteX2183" fmla="*/ 4010501 w 9989534"/>
                <a:gd name="connsiteY2183" fmla="*/ 427863 h 623900"/>
                <a:gd name="connsiteX2184" fmla="*/ 3893153 w 9989534"/>
                <a:gd name="connsiteY2184" fmla="*/ 416433 h 623900"/>
                <a:gd name="connsiteX2185" fmla="*/ 3887438 w 9989534"/>
                <a:gd name="connsiteY2185" fmla="*/ 419290 h 623900"/>
                <a:gd name="connsiteX2186" fmla="*/ 3889724 w 9989534"/>
                <a:gd name="connsiteY2186" fmla="*/ 431864 h 623900"/>
                <a:gd name="connsiteX2187" fmla="*/ 3896011 w 9989534"/>
                <a:gd name="connsiteY2187" fmla="*/ 427863 h 623900"/>
                <a:gd name="connsiteX2188" fmla="*/ 3893153 w 9989534"/>
                <a:gd name="connsiteY2188" fmla="*/ 416433 h 623900"/>
                <a:gd name="connsiteX2189" fmla="*/ 244888 w 9989534"/>
                <a:gd name="connsiteY2189" fmla="*/ 192024 h 623900"/>
                <a:gd name="connsiteX2190" fmla="*/ 242030 w 9989534"/>
                <a:gd name="connsiteY2190" fmla="*/ 188024 h 623900"/>
                <a:gd name="connsiteX2191" fmla="*/ 237458 w 9989534"/>
                <a:gd name="connsiteY2191" fmla="*/ 189738 h 623900"/>
                <a:gd name="connsiteX2192" fmla="*/ 239744 w 9989534"/>
                <a:gd name="connsiteY2192" fmla="*/ 193739 h 623900"/>
                <a:gd name="connsiteX2193" fmla="*/ 244888 w 9989534"/>
                <a:gd name="connsiteY2193" fmla="*/ 192024 h 623900"/>
                <a:gd name="connsiteX2194" fmla="*/ 4678014 w 9989534"/>
                <a:gd name="connsiteY2194" fmla="*/ 219361 h 623900"/>
                <a:gd name="connsiteX2195" fmla="*/ 4670584 w 9989534"/>
                <a:gd name="connsiteY2195" fmla="*/ 211360 h 623900"/>
                <a:gd name="connsiteX2196" fmla="*/ 4665440 w 9989534"/>
                <a:gd name="connsiteY2196" fmla="*/ 215360 h 623900"/>
                <a:gd name="connsiteX2197" fmla="*/ 4668298 w 9989534"/>
                <a:gd name="connsiteY2197" fmla="*/ 222790 h 623900"/>
                <a:gd name="connsiteX2198" fmla="*/ 4678014 w 9989534"/>
                <a:gd name="connsiteY2198" fmla="*/ 219361 h 623900"/>
                <a:gd name="connsiteX2199" fmla="*/ 3809905 w 9989534"/>
                <a:gd name="connsiteY2199" fmla="*/ 223933 h 623900"/>
                <a:gd name="connsiteX2200" fmla="*/ 3807047 w 9989534"/>
                <a:gd name="connsiteY2200" fmla="*/ 233648 h 623900"/>
                <a:gd name="connsiteX2201" fmla="*/ 3809333 w 9989534"/>
                <a:gd name="connsiteY2201" fmla="*/ 236506 h 623900"/>
                <a:gd name="connsiteX2202" fmla="*/ 3815620 w 9989534"/>
                <a:gd name="connsiteY2202" fmla="*/ 234220 h 623900"/>
                <a:gd name="connsiteX2203" fmla="*/ 3809905 w 9989534"/>
                <a:gd name="connsiteY2203" fmla="*/ 223933 h 623900"/>
                <a:gd name="connsiteX2204" fmla="*/ 4986719 w 9989534"/>
                <a:gd name="connsiteY2204" fmla="*/ 215932 h 623900"/>
                <a:gd name="connsiteX2205" fmla="*/ 4982147 w 9989534"/>
                <a:gd name="connsiteY2205" fmla="*/ 214217 h 623900"/>
                <a:gd name="connsiteX2206" fmla="*/ 4979289 w 9989534"/>
                <a:gd name="connsiteY2206" fmla="*/ 218789 h 623900"/>
                <a:gd name="connsiteX2207" fmla="*/ 4984433 w 9989534"/>
                <a:gd name="connsiteY2207" fmla="*/ 220504 h 623900"/>
                <a:gd name="connsiteX2208" fmla="*/ 4986719 w 9989534"/>
                <a:gd name="connsiteY2208" fmla="*/ 215932 h 623900"/>
                <a:gd name="connsiteX2209" fmla="*/ 5014627 w 9989534"/>
                <a:gd name="connsiteY2209" fmla="*/ 218789 h 623900"/>
                <a:gd name="connsiteX2210" fmla="*/ 5011769 w 9989534"/>
                <a:gd name="connsiteY2210" fmla="*/ 214789 h 623900"/>
                <a:gd name="connsiteX2211" fmla="*/ 5004340 w 9989534"/>
                <a:gd name="connsiteY2211" fmla="*/ 218789 h 623900"/>
                <a:gd name="connsiteX2212" fmla="*/ 5007769 w 9989534"/>
                <a:gd name="connsiteY2212" fmla="*/ 222218 h 623900"/>
                <a:gd name="connsiteX2213" fmla="*/ 5014627 w 9989534"/>
                <a:gd name="connsiteY2213" fmla="*/ 218789 h 623900"/>
                <a:gd name="connsiteX2214" fmla="*/ 9537764 w 9989534"/>
                <a:gd name="connsiteY2214" fmla="*/ 222790 h 623900"/>
                <a:gd name="connsiteX2215" fmla="*/ 9533763 w 9989534"/>
                <a:gd name="connsiteY2215" fmla="*/ 230791 h 623900"/>
                <a:gd name="connsiteX2216" fmla="*/ 9538335 w 9989534"/>
                <a:gd name="connsiteY2216" fmla="*/ 233648 h 623900"/>
                <a:gd name="connsiteX2217" fmla="*/ 9542907 w 9989534"/>
                <a:gd name="connsiteY2217" fmla="*/ 226219 h 623900"/>
                <a:gd name="connsiteX2218" fmla="*/ 9537764 w 9989534"/>
                <a:gd name="connsiteY2218" fmla="*/ 222790 h 623900"/>
                <a:gd name="connsiteX2219" fmla="*/ 5232749 w 9989534"/>
                <a:gd name="connsiteY2219" fmla="*/ 304229 h 623900"/>
                <a:gd name="connsiteX2220" fmla="*/ 5223034 w 9989534"/>
                <a:gd name="connsiteY2220" fmla="*/ 300800 h 623900"/>
                <a:gd name="connsiteX2221" fmla="*/ 5217319 w 9989534"/>
                <a:gd name="connsiteY2221" fmla="*/ 307658 h 623900"/>
                <a:gd name="connsiteX2222" fmla="*/ 5225320 w 9989534"/>
                <a:gd name="connsiteY2222" fmla="*/ 310515 h 623900"/>
                <a:gd name="connsiteX2223" fmla="*/ 5232749 w 9989534"/>
                <a:gd name="connsiteY2223" fmla="*/ 304229 h 623900"/>
                <a:gd name="connsiteX2224" fmla="*/ 7024688 w 9989534"/>
                <a:gd name="connsiteY2224" fmla="*/ 286036 h 623900"/>
                <a:gd name="connsiteX2225" fmla="*/ 7018973 w 9989534"/>
                <a:gd name="connsiteY2225" fmla="*/ 281464 h 623900"/>
                <a:gd name="connsiteX2226" fmla="*/ 7012686 w 9989534"/>
                <a:gd name="connsiteY2226" fmla="*/ 286607 h 623900"/>
                <a:gd name="connsiteX2227" fmla="*/ 7013829 w 9989534"/>
                <a:gd name="connsiteY2227" fmla="*/ 291751 h 623900"/>
                <a:gd name="connsiteX2228" fmla="*/ 7024688 w 9989534"/>
                <a:gd name="connsiteY2228" fmla="*/ 286036 h 623900"/>
                <a:gd name="connsiteX2229" fmla="*/ 3962591 w 9989534"/>
                <a:gd name="connsiteY2229" fmla="*/ 342424 h 623900"/>
                <a:gd name="connsiteX2230" fmla="*/ 3963734 w 9989534"/>
                <a:gd name="connsiteY2230" fmla="*/ 334423 h 623900"/>
                <a:gd name="connsiteX2231" fmla="*/ 3959162 w 9989534"/>
                <a:gd name="connsiteY2231" fmla="*/ 334423 h 623900"/>
                <a:gd name="connsiteX2232" fmla="*/ 3958019 w 9989534"/>
                <a:gd name="connsiteY2232" fmla="*/ 339566 h 623900"/>
                <a:gd name="connsiteX2233" fmla="*/ 3962591 w 9989534"/>
                <a:gd name="connsiteY2233" fmla="*/ 342424 h 623900"/>
                <a:gd name="connsiteX2234" fmla="*/ 3991070 w 9989534"/>
                <a:gd name="connsiteY2234" fmla="*/ 340138 h 623900"/>
                <a:gd name="connsiteX2235" fmla="*/ 3984784 w 9989534"/>
                <a:gd name="connsiteY2235" fmla="*/ 334423 h 623900"/>
                <a:gd name="connsiteX2236" fmla="*/ 3979069 w 9989534"/>
                <a:gd name="connsiteY2236" fmla="*/ 336137 h 623900"/>
                <a:gd name="connsiteX2237" fmla="*/ 3983070 w 9989534"/>
                <a:gd name="connsiteY2237" fmla="*/ 340709 h 623900"/>
                <a:gd name="connsiteX2238" fmla="*/ 3991070 w 9989534"/>
                <a:gd name="connsiteY2238" fmla="*/ 340138 h 623900"/>
                <a:gd name="connsiteX2239" fmla="*/ 5728335 w 9989534"/>
                <a:gd name="connsiteY2239" fmla="*/ 344138 h 623900"/>
                <a:gd name="connsiteX2240" fmla="*/ 5724335 w 9989534"/>
                <a:gd name="connsiteY2240" fmla="*/ 348139 h 623900"/>
                <a:gd name="connsiteX2241" fmla="*/ 5725478 w 9989534"/>
                <a:gd name="connsiteY2241" fmla="*/ 357283 h 623900"/>
                <a:gd name="connsiteX2242" fmla="*/ 5731193 w 9989534"/>
                <a:gd name="connsiteY2242" fmla="*/ 352139 h 623900"/>
                <a:gd name="connsiteX2243" fmla="*/ 5728335 w 9989534"/>
                <a:gd name="connsiteY2243" fmla="*/ 344138 h 623900"/>
                <a:gd name="connsiteX2244" fmla="*/ 6098572 w 9989534"/>
                <a:gd name="connsiteY2244" fmla="*/ 372047 h 623900"/>
                <a:gd name="connsiteX2245" fmla="*/ 6098001 w 9989534"/>
                <a:gd name="connsiteY2245" fmla="*/ 369761 h 623900"/>
                <a:gd name="connsiteX2246" fmla="*/ 6092285 w 9989534"/>
                <a:gd name="connsiteY2246" fmla="*/ 370332 h 623900"/>
                <a:gd name="connsiteX2247" fmla="*/ 6092857 w 9989534"/>
                <a:gd name="connsiteY2247" fmla="*/ 373761 h 623900"/>
                <a:gd name="connsiteX2248" fmla="*/ 6098572 w 9989534"/>
                <a:gd name="connsiteY2248" fmla="*/ 372047 h 623900"/>
                <a:gd name="connsiteX2249" fmla="*/ 3206210 w 9989534"/>
                <a:gd name="connsiteY2249" fmla="*/ 421577 h 623900"/>
                <a:gd name="connsiteX2250" fmla="*/ 3198209 w 9989534"/>
                <a:gd name="connsiteY2250" fmla="*/ 417005 h 623900"/>
                <a:gd name="connsiteX2251" fmla="*/ 3196495 w 9989534"/>
                <a:gd name="connsiteY2251" fmla="*/ 420434 h 623900"/>
                <a:gd name="connsiteX2252" fmla="*/ 3199353 w 9989534"/>
                <a:gd name="connsiteY2252" fmla="*/ 425006 h 623900"/>
                <a:gd name="connsiteX2253" fmla="*/ 3206210 w 9989534"/>
                <a:gd name="connsiteY2253" fmla="*/ 421577 h 623900"/>
                <a:gd name="connsiteX2254" fmla="*/ 5636133 w 9989534"/>
                <a:gd name="connsiteY2254" fmla="*/ 426149 h 623900"/>
                <a:gd name="connsiteX2255" fmla="*/ 5628704 w 9989534"/>
                <a:gd name="connsiteY2255" fmla="*/ 423291 h 623900"/>
                <a:gd name="connsiteX2256" fmla="*/ 5625846 w 9989534"/>
                <a:gd name="connsiteY2256" fmla="*/ 428435 h 623900"/>
                <a:gd name="connsiteX2257" fmla="*/ 5630418 w 9989534"/>
                <a:gd name="connsiteY2257" fmla="*/ 435864 h 623900"/>
                <a:gd name="connsiteX2258" fmla="*/ 5636133 w 9989534"/>
                <a:gd name="connsiteY2258" fmla="*/ 426149 h 623900"/>
                <a:gd name="connsiteX2259" fmla="*/ 9601105 w 9989534"/>
                <a:gd name="connsiteY2259" fmla="*/ 377190 h 623900"/>
                <a:gd name="connsiteX2260" fmla="*/ 9603391 w 9989534"/>
                <a:gd name="connsiteY2260" fmla="*/ 376619 h 623900"/>
                <a:gd name="connsiteX2261" fmla="*/ 9602819 w 9989534"/>
                <a:gd name="connsiteY2261" fmla="*/ 373189 h 623900"/>
                <a:gd name="connsiteX2262" fmla="*/ 9599390 w 9989534"/>
                <a:gd name="connsiteY2262" fmla="*/ 375476 h 623900"/>
                <a:gd name="connsiteX2263" fmla="*/ 9601105 w 9989534"/>
                <a:gd name="connsiteY2263" fmla="*/ 377190 h 623900"/>
                <a:gd name="connsiteX2264" fmla="*/ 4080034 w 9989534"/>
                <a:gd name="connsiteY2264" fmla="*/ 498539 h 623900"/>
                <a:gd name="connsiteX2265" fmla="*/ 4076033 w 9989534"/>
                <a:gd name="connsiteY2265" fmla="*/ 503111 h 623900"/>
                <a:gd name="connsiteX2266" fmla="*/ 4082320 w 9989534"/>
                <a:gd name="connsiteY2266" fmla="*/ 508826 h 623900"/>
                <a:gd name="connsiteX2267" fmla="*/ 4085749 w 9989534"/>
                <a:gd name="connsiteY2267" fmla="*/ 504825 h 623900"/>
                <a:gd name="connsiteX2268" fmla="*/ 4080034 w 9989534"/>
                <a:gd name="connsiteY2268" fmla="*/ 498539 h 623900"/>
                <a:gd name="connsiteX2269" fmla="*/ 4119372 w 9989534"/>
                <a:gd name="connsiteY2269" fmla="*/ 503682 h 623900"/>
                <a:gd name="connsiteX2270" fmla="*/ 4113086 w 9989534"/>
                <a:gd name="connsiteY2270" fmla="*/ 500825 h 623900"/>
                <a:gd name="connsiteX2271" fmla="*/ 4110228 w 9989534"/>
                <a:gd name="connsiteY2271" fmla="*/ 504825 h 623900"/>
                <a:gd name="connsiteX2272" fmla="*/ 4116515 w 9989534"/>
                <a:gd name="connsiteY2272" fmla="*/ 509969 h 623900"/>
                <a:gd name="connsiteX2273" fmla="*/ 4119372 w 9989534"/>
                <a:gd name="connsiteY2273" fmla="*/ 503682 h 623900"/>
                <a:gd name="connsiteX2274" fmla="*/ 4165473 w 9989534"/>
                <a:gd name="connsiteY2274" fmla="*/ 504825 h 623900"/>
                <a:gd name="connsiteX2275" fmla="*/ 4156329 w 9989534"/>
                <a:gd name="connsiteY2275" fmla="*/ 497967 h 623900"/>
                <a:gd name="connsiteX2276" fmla="*/ 4150043 w 9989534"/>
                <a:gd name="connsiteY2276" fmla="*/ 503682 h 623900"/>
                <a:gd name="connsiteX2277" fmla="*/ 4155758 w 9989534"/>
                <a:gd name="connsiteY2277" fmla="*/ 509397 h 623900"/>
                <a:gd name="connsiteX2278" fmla="*/ 4165473 w 9989534"/>
                <a:gd name="connsiteY2278" fmla="*/ 504825 h 623900"/>
                <a:gd name="connsiteX2279" fmla="*/ 3199448 w 9989534"/>
                <a:gd name="connsiteY2279" fmla="*/ 524161 h 623900"/>
                <a:gd name="connsiteX2280" fmla="*/ 3196590 w 9989534"/>
                <a:gd name="connsiteY2280" fmla="*/ 519017 h 623900"/>
                <a:gd name="connsiteX2281" fmla="*/ 3193161 w 9989534"/>
                <a:gd name="connsiteY2281" fmla="*/ 520160 h 623900"/>
                <a:gd name="connsiteX2282" fmla="*/ 3194304 w 9989534"/>
                <a:gd name="connsiteY2282" fmla="*/ 525304 h 623900"/>
                <a:gd name="connsiteX2283" fmla="*/ 3199448 w 9989534"/>
                <a:gd name="connsiteY2283" fmla="*/ 524161 h 623900"/>
                <a:gd name="connsiteX2284" fmla="*/ 6586824 w 9989534"/>
                <a:gd name="connsiteY2284" fmla="*/ 481965 h 623900"/>
                <a:gd name="connsiteX2285" fmla="*/ 6583394 w 9989534"/>
                <a:gd name="connsiteY2285" fmla="*/ 479108 h 623900"/>
                <a:gd name="connsiteX2286" fmla="*/ 6579394 w 9989534"/>
                <a:gd name="connsiteY2286" fmla="*/ 481965 h 623900"/>
                <a:gd name="connsiteX2287" fmla="*/ 6582251 w 9989534"/>
                <a:gd name="connsiteY2287" fmla="*/ 485965 h 623900"/>
                <a:gd name="connsiteX2288" fmla="*/ 6586824 w 9989534"/>
                <a:gd name="connsiteY2288" fmla="*/ 481965 h 623900"/>
                <a:gd name="connsiteX2289" fmla="*/ 943261 w 9989534"/>
                <a:gd name="connsiteY2289" fmla="*/ 590169 h 623900"/>
                <a:gd name="connsiteX2290" fmla="*/ 940403 w 9989534"/>
                <a:gd name="connsiteY2290" fmla="*/ 585026 h 623900"/>
                <a:gd name="connsiteX2291" fmla="*/ 933545 w 9989534"/>
                <a:gd name="connsiteY2291" fmla="*/ 585026 h 623900"/>
                <a:gd name="connsiteX2292" fmla="*/ 934117 w 9989534"/>
                <a:gd name="connsiteY2292" fmla="*/ 589598 h 623900"/>
                <a:gd name="connsiteX2293" fmla="*/ 943261 w 9989534"/>
                <a:gd name="connsiteY2293" fmla="*/ 590169 h 623900"/>
                <a:gd name="connsiteX2294" fmla="*/ 4587526 w 9989534"/>
                <a:gd name="connsiteY2294" fmla="*/ 552545 h 623900"/>
                <a:gd name="connsiteX2295" fmla="*/ 4584097 w 9989534"/>
                <a:gd name="connsiteY2295" fmla="*/ 551974 h 623900"/>
                <a:gd name="connsiteX2296" fmla="*/ 4581811 w 9989534"/>
                <a:gd name="connsiteY2296" fmla="*/ 553688 h 623900"/>
                <a:gd name="connsiteX2297" fmla="*/ 4586955 w 9989534"/>
                <a:gd name="connsiteY2297" fmla="*/ 554260 h 623900"/>
                <a:gd name="connsiteX2298" fmla="*/ 4587526 w 9989534"/>
                <a:gd name="connsiteY2298" fmla="*/ 552545 h 623900"/>
                <a:gd name="connsiteX2299" fmla="*/ 7848505 w 9989534"/>
                <a:gd name="connsiteY2299" fmla="*/ 579882 h 623900"/>
                <a:gd name="connsiteX2300" fmla="*/ 7842790 w 9989534"/>
                <a:gd name="connsiteY2300" fmla="*/ 578168 h 623900"/>
                <a:gd name="connsiteX2301" fmla="*/ 7840504 w 9989534"/>
                <a:gd name="connsiteY2301" fmla="*/ 579311 h 623900"/>
                <a:gd name="connsiteX2302" fmla="*/ 7843362 w 9989534"/>
                <a:gd name="connsiteY2302" fmla="*/ 582168 h 623900"/>
                <a:gd name="connsiteX2303" fmla="*/ 7848505 w 9989534"/>
                <a:gd name="connsiteY2303" fmla="*/ 579882 h 623900"/>
                <a:gd name="connsiteX2304" fmla="*/ 4193953 w 9989534"/>
                <a:gd name="connsiteY2304" fmla="*/ 343472 h 623900"/>
                <a:gd name="connsiteX2305" fmla="*/ 4192810 w 9989534"/>
                <a:gd name="connsiteY2305" fmla="*/ 341186 h 623900"/>
                <a:gd name="connsiteX2306" fmla="*/ 4189953 w 9989534"/>
                <a:gd name="connsiteY2306" fmla="*/ 341757 h 623900"/>
                <a:gd name="connsiteX2307" fmla="*/ 4191095 w 9989534"/>
                <a:gd name="connsiteY2307" fmla="*/ 344614 h 623900"/>
                <a:gd name="connsiteX2308" fmla="*/ 4193953 w 9989534"/>
                <a:gd name="connsiteY2308" fmla="*/ 343472 h 623900"/>
                <a:gd name="connsiteX2309" fmla="*/ 5968842 w 9989534"/>
                <a:gd name="connsiteY2309" fmla="*/ 287655 h 623900"/>
                <a:gd name="connsiteX2310" fmla="*/ 5967699 w 9989534"/>
                <a:gd name="connsiteY2310" fmla="*/ 283083 h 623900"/>
                <a:gd name="connsiteX2311" fmla="*/ 5961412 w 9989534"/>
                <a:gd name="connsiteY2311" fmla="*/ 284798 h 623900"/>
                <a:gd name="connsiteX2312" fmla="*/ 5963698 w 9989534"/>
                <a:gd name="connsiteY2312" fmla="*/ 288798 h 623900"/>
                <a:gd name="connsiteX2313" fmla="*/ 5968842 w 9989534"/>
                <a:gd name="connsiteY2313" fmla="*/ 287655 h 623900"/>
                <a:gd name="connsiteX2314" fmla="*/ 505206 w 9989534"/>
                <a:gd name="connsiteY2314" fmla="*/ 167545 h 623900"/>
                <a:gd name="connsiteX2315" fmla="*/ 504063 w 9989534"/>
                <a:gd name="connsiteY2315" fmla="*/ 163544 h 623900"/>
                <a:gd name="connsiteX2316" fmla="*/ 499491 w 9989534"/>
                <a:gd name="connsiteY2316" fmla="*/ 163544 h 623900"/>
                <a:gd name="connsiteX2317" fmla="*/ 500634 w 9989534"/>
                <a:gd name="connsiteY2317" fmla="*/ 168688 h 623900"/>
                <a:gd name="connsiteX2318" fmla="*/ 505206 w 9989534"/>
                <a:gd name="connsiteY2318" fmla="*/ 167545 h 623900"/>
                <a:gd name="connsiteX2319" fmla="*/ 4118705 w 9989534"/>
                <a:gd name="connsiteY2319" fmla="*/ 342424 h 623900"/>
                <a:gd name="connsiteX2320" fmla="*/ 4115276 w 9989534"/>
                <a:gd name="connsiteY2320" fmla="*/ 343567 h 623900"/>
                <a:gd name="connsiteX2321" fmla="*/ 4115848 w 9989534"/>
                <a:gd name="connsiteY2321" fmla="*/ 349282 h 623900"/>
                <a:gd name="connsiteX2322" fmla="*/ 4120991 w 9989534"/>
                <a:gd name="connsiteY2322" fmla="*/ 346996 h 623900"/>
                <a:gd name="connsiteX2323" fmla="*/ 4118705 w 9989534"/>
                <a:gd name="connsiteY2323" fmla="*/ 342424 h 623900"/>
                <a:gd name="connsiteX2324" fmla="*/ 2570512 w 9989534"/>
                <a:gd name="connsiteY2324" fmla="*/ 590169 h 623900"/>
                <a:gd name="connsiteX2325" fmla="*/ 2569369 w 9989534"/>
                <a:gd name="connsiteY2325" fmla="*/ 587883 h 623900"/>
                <a:gd name="connsiteX2326" fmla="*/ 2567654 w 9989534"/>
                <a:gd name="connsiteY2326" fmla="*/ 588455 h 623900"/>
                <a:gd name="connsiteX2327" fmla="*/ 2568797 w 9989534"/>
                <a:gd name="connsiteY2327" fmla="*/ 592455 h 623900"/>
                <a:gd name="connsiteX2328" fmla="*/ 2570512 w 9989534"/>
                <a:gd name="connsiteY2328" fmla="*/ 590169 h 623900"/>
                <a:gd name="connsiteX2329" fmla="*/ 7276529 w 9989534"/>
                <a:gd name="connsiteY2329" fmla="*/ 509302 h 623900"/>
                <a:gd name="connsiteX2330" fmla="*/ 7274243 w 9989534"/>
                <a:gd name="connsiteY2330" fmla="*/ 507587 h 623900"/>
                <a:gd name="connsiteX2331" fmla="*/ 7271957 w 9989534"/>
                <a:gd name="connsiteY2331" fmla="*/ 509302 h 623900"/>
                <a:gd name="connsiteX2332" fmla="*/ 7275386 w 9989534"/>
                <a:gd name="connsiteY2332" fmla="*/ 512159 h 623900"/>
                <a:gd name="connsiteX2333" fmla="*/ 7276529 w 9989534"/>
                <a:gd name="connsiteY2333" fmla="*/ 509302 h 623900"/>
                <a:gd name="connsiteX2334" fmla="*/ 6898291 w 9989534"/>
                <a:gd name="connsiteY2334" fmla="*/ 486537 h 623900"/>
                <a:gd name="connsiteX2335" fmla="*/ 6903435 w 9989534"/>
                <a:gd name="connsiteY2335" fmla="*/ 484251 h 623900"/>
                <a:gd name="connsiteX2336" fmla="*/ 6902863 w 9989534"/>
                <a:gd name="connsiteY2336" fmla="*/ 479108 h 623900"/>
                <a:gd name="connsiteX2337" fmla="*/ 6898291 w 9989534"/>
                <a:gd name="connsiteY2337" fmla="*/ 481394 h 623900"/>
                <a:gd name="connsiteX2338" fmla="*/ 6898291 w 9989534"/>
                <a:gd name="connsiteY2338" fmla="*/ 486537 h 623900"/>
                <a:gd name="connsiteX2339" fmla="*/ 4181285 w 9989534"/>
                <a:gd name="connsiteY2339" fmla="*/ 501301 h 623900"/>
                <a:gd name="connsiteX2340" fmla="*/ 4178427 w 9989534"/>
                <a:gd name="connsiteY2340" fmla="*/ 496729 h 623900"/>
                <a:gd name="connsiteX2341" fmla="*/ 4173284 w 9989534"/>
                <a:gd name="connsiteY2341" fmla="*/ 497872 h 623900"/>
                <a:gd name="connsiteX2342" fmla="*/ 4175570 w 9989534"/>
                <a:gd name="connsiteY2342" fmla="*/ 502444 h 623900"/>
                <a:gd name="connsiteX2343" fmla="*/ 4181285 w 9989534"/>
                <a:gd name="connsiteY2343" fmla="*/ 501301 h 623900"/>
                <a:gd name="connsiteX2344" fmla="*/ 4468940 w 9989534"/>
                <a:gd name="connsiteY2344" fmla="*/ 473393 h 623900"/>
                <a:gd name="connsiteX2345" fmla="*/ 4469511 w 9989534"/>
                <a:gd name="connsiteY2345" fmla="*/ 475107 h 623900"/>
                <a:gd name="connsiteX2346" fmla="*/ 4474083 w 9989534"/>
                <a:gd name="connsiteY2346" fmla="*/ 473393 h 623900"/>
                <a:gd name="connsiteX2347" fmla="*/ 4472940 w 9989534"/>
                <a:gd name="connsiteY2347" fmla="*/ 471107 h 623900"/>
                <a:gd name="connsiteX2348" fmla="*/ 4468940 w 9989534"/>
                <a:gd name="connsiteY2348" fmla="*/ 473393 h 623900"/>
                <a:gd name="connsiteX2349" fmla="*/ 5866733 w 9989534"/>
                <a:gd name="connsiteY2349" fmla="*/ 433483 h 623900"/>
                <a:gd name="connsiteX2350" fmla="*/ 5864448 w 9989534"/>
                <a:gd name="connsiteY2350" fmla="*/ 428911 h 623900"/>
                <a:gd name="connsiteX2351" fmla="*/ 5862162 w 9989534"/>
                <a:gd name="connsiteY2351" fmla="*/ 428911 h 623900"/>
                <a:gd name="connsiteX2352" fmla="*/ 5862162 w 9989534"/>
                <a:gd name="connsiteY2352" fmla="*/ 432340 h 623900"/>
                <a:gd name="connsiteX2353" fmla="*/ 5866733 w 9989534"/>
                <a:gd name="connsiteY2353" fmla="*/ 433483 h 623900"/>
                <a:gd name="connsiteX2354" fmla="*/ 5672519 w 9989534"/>
                <a:gd name="connsiteY2354" fmla="*/ 434626 h 623900"/>
                <a:gd name="connsiteX2355" fmla="*/ 5674805 w 9989534"/>
                <a:gd name="connsiteY2355" fmla="*/ 431197 h 623900"/>
                <a:gd name="connsiteX2356" fmla="*/ 5673090 w 9989534"/>
                <a:gd name="connsiteY2356" fmla="*/ 428339 h 623900"/>
                <a:gd name="connsiteX2357" fmla="*/ 5670233 w 9989534"/>
                <a:gd name="connsiteY2357" fmla="*/ 430625 h 623900"/>
                <a:gd name="connsiteX2358" fmla="*/ 5672519 w 9989534"/>
                <a:gd name="connsiteY2358" fmla="*/ 434626 h 623900"/>
                <a:gd name="connsiteX2359" fmla="*/ 5051108 w 9989534"/>
                <a:gd name="connsiteY2359" fmla="*/ 439198 h 623900"/>
                <a:gd name="connsiteX2360" fmla="*/ 5053965 w 9989534"/>
                <a:gd name="connsiteY2360" fmla="*/ 438055 h 623900"/>
                <a:gd name="connsiteX2361" fmla="*/ 5051679 w 9989534"/>
                <a:gd name="connsiteY2361" fmla="*/ 435197 h 623900"/>
                <a:gd name="connsiteX2362" fmla="*/ 5048250 w 9989534"/>
                <a:gd name="connsiteY2362" fmla="*/ 435769 h 623900"/>
                <a:gd name="connsiteX2363" fmla="*/ 5051108 w 9989534"/>
                <a:gd name="connsiteY2363" fmla="*/ 439198 h 623900"/>
                <a:gd name="connsiteX2364" fmla="*/ 5225986 w 9989534"/>
                <a:gd name="connsiteY2364" fmla="*/ 432911 h 623900"/>
                <a:gd name="connsiteX2365" fmla="*/ 5229416 w 9989534"/>
                <a:gd name="connsiteY2365" fmla="*/ 428339 h 623900"/>
                <a:gd name="connsiteX2366" fmla="*/ 5225986 w 9989534"/>
                <a:gd name="connsiteY2366" fmla="*/ 423196 h 623900"/>
                <a:gd name="connsiteX2367" fmla="*/ 5222558 w 9989534"/>
                <a:gd name="connsiteY2367" fmla="*/ 428339 h 623900"/>
                <a:gd name="connsiteX2368" fmla="*/ 5225986 w 9989534"/>
                <a:gd name="connsiteY2368" fmla="*/ 432911 h 623900"/>
                <a:gd name="connsiteX2369" fmla="*/ 5989796 w 9989534"/>
                <a:gd name="connsiteY2369" fmla="*/ 386239 h 623900"/>
                <a:gd name="connsiteX2370" fmla="*/ 5988653 w 9989534"/>
                <a:gd name="connsiteY2370" fmla="*/ 387382 h 623900"/>
                <a:gd name="connsiteX2371" fmla="*/ 5990939 w 9989534"/>
                <a:gd name="connsiteY2371" fmla="*/ 386810 h 623900"/>
                <a:gd name="connsiteX2372" fmla="*/ 5989796 w 9989534"/>
                <a:gd name="connsiteY2372" fmla="*/ 386239 h 623900"/>
                <a:gd name="connsiteX2373" fmla="*/ 6345841 w 9989534"/>
                <a:gd name="connsiteY2373" fmla="*/ 374237 h 623900"/>
                <a:gd name="connsiteX2374" fmla="*/ 6348699 w 9989534"/>
                <a:gd name="connsiteY2374" fmla="*/ 370237 h 623900"/>
                <a:gd name="connsiteX2375" fmla="*/ 6346412 w 9989534"/>
                <a:gd name="connsiteY2375" fmla="*/ 368522 h 623900"/>
                <a:gd name="connsiteX2376" fmla="*/ 6342412 w 9989534"/>
                <a:gd name="connsiteY2376" fmla="*/ 371951 h 623900"/>
                <a:gd name="connsiteX2377" fmla="*/ 6345841 w 9989534"/>
                <a:gd name="connsiteY2377" fmla="*/ 374237 h 623900"/>
                <a:gd name="connsiteX2378" fmla="*/ 9815799 w 9989534"/>
                <a:gd name="connsiteY2378" fmla="*/ 316706 h 623900"/>
                <a:gd name="connsiteX2379" fmla="*/ 9816369 w 9989534"/>
                <a:gd name="connsiteY2379" fmla="*/ 314420 h 623900"/>
                <a:gd name="connsiteX2380" fmla="*/ 9813513 w 9989534"/>
                <a:gd name="connsiteY2380" fmla="*/ 313849 h 623900"/>
                <a:gd name="connsiteX2381" fmla="*/ 9811227 w 9989534"/>
                <a:gd name="connsiteY2381" fmla="*/ 316706 h 623900"/>
                <a:gd name="connsiteX2382" fmla="*/ 9815799 w 9989534"/>
                <a:gd name="connsiteY2382" fmla="*/ 316706 h 623900"/>
                <a:gd name="connsiteX2383" fmla="*/ 4572096 w 9989534"/>
                <a:gd name="connsiteY2383" fmla="*/ 379381 h 623900"/>
                <a:gd name="connsiteX2384" fmla="*/ 4567523 w 9989534"/>
                <a:gd name="connsiteY2384" fmla="*/ 375952 h 623900"/>
                <a:gd name="connsiteX2385" fmla="*/ 4562380 w 9989534"/>
                <a:gd name="connsiteY2385" fmla="*/ 379381 h 623900"/>
                <a:gd name="connsiteX2386" fmla="*/ 4565238 w 9989534"/>
                <a:gd name="connsiteY2386" fmla="*/ 382238 h 623900"/>
                <a:gd name="connsiteX2387" fmla="*/ 4572096 w 9989534"/>
                <a:gd name="connsiteY2387" fmla="*/ 379381 h 623900"/>
                <a:gd name="connsiteX2388" fmla="*/ 4108418 w 9989534"/>
                <a:gd name="connsiteY2388" fmla="*/ 395859 h 623900"/>
                <a:gd name="connsiteX2389" fmla="*/ 4111276 w 9989534"/>
                <a:gd name="connsiteY2389" fmla="*/ 391287 h 623900"/>
                <a:gd name="connsiteX2390" fmla="*/ 4110133 w 9989534"/>
                <a:gd name="connsiteY2390" fmla="*/ 388430 h 623900"/>
                <a:gd name="connsiteX2391" fmla="*/ 4106704 w 9989534"/>
                <a:gd name="connsiteY2391" fmla="*/ 390715 h 623900"/>
                <a:gd name="connsiteX2392" fmla="*/ 4108418 w 9989534"/>
                <a:gd name="connsiteY2392" fmla="*/ 395859 h 623900"/>
                <a:gd name="connsiteX2393" fmla="*/ 6545676 w 9989534"/>
                <a:gd name="connsiteY2393" fmla="*/ 353663 h 623900"/>
                <a:gd name="connsiteX2394" fmla="*/ 6547962 w 9989534"/>
                <a:gd name="connsiteY2394" fmla="*/ 352520 h 623900"/>
                <a:gd name="connsiteX2395" fmla="*/ 6545104 w 9989534"/>
                <a:gd name="connsiteY2395" fmla="*/ 349663 h 623900"/>
                <a:gd name="connsiteX2396" fmla="*/ 6543961 w 9989534"/>
                <a:gd name="connsiteY2396" fmla="*/ 352520 h 623900"/>
                <a:gd name="connsiteX2397" fmla="*/ 6545676 w 9989534"/>
                <a:gd name="connsiteY2397" fmla="*/ 353663 h 623900"/>
                <a:gd name="connsiteX2398" fmla="*/ 6233541 w 9989534"/>
                <a:gd name="connsiteY2398" fmla="*/ 352520 h 623900"/>
                <a:gd name="connsiteX2399" fmla="*/ 6231255 w 9989534"/>
                <a:gd name="connsiteY2399" fmla="*/ 355378 h 623900"/>
                <a:gd name="connsiteX2400" fmla="*/ 6232398 w 9989534"/>
                <a:gd name="connsiteY2400" fmla="*/ 358235 h 623900"/>
                <a:gd name="connsiteX2401" fmla="*/ 6234113 w 9989534"/>
                <a:gd name="connsiteY2401" fmla="*/ 355949 h 623900"/>
                <a:gd name="connsiteX2402" fmla="*/ 6233541 w 9989534"/>
                <a:gd name="connsiteY2402" fmla="*/ 352520 h 623900"/>
                <a:gd name="connsiteX2403" fmla="*/ 4867656 w 9989534"/>
                <a:gd name="connsiteY2403" fmla="*/ 365093 h 623900"/>
                <a:gd name="connsiteX2404" fmla="*/ 4865942 w 9989534"/>
                <a:gd name="connsiteY2404" fmla="*/ 360521 h 623900"/>
                <a:gd name="connsiteX2405" fmla="*/ 4862513 w 9989534"/>
                <a:gd name="connsiteY2405" fmla="*/ 361664 h 623900"/>
                <a:gd name="connsiteX2406" fmla="*/ 4863656 w 9989534"/>
                <a:gd name="connsiteY2406" fmla="*/ 366808 h 623900"/>
                <a:gd name="connsiteX2407" fmla="*/ 4867656 w 9989534"/>
                <a:gd name="connsiteY2407" fmla="*/ 365093 h 623900"/>
                <a:gd name="connsiteX2408" fmla="*/ 4245674 w 9989534"/>
                <a:gd name="connsiteY2408" fmla="*/ 373666 h 623900"/>
                <a:gd name="connsiteX2409" fmla="*/ 4243959 w 9989534"/>
                <a:gd name="connsiteY2409" fmla="*/ 374809 h 623900"/>
                <a:gd name="connsiteX2410" fmla="*/ 4245674 w 9989534"/>
                <a:gd name="connsiteY2410" fmla="*/ 377666 h 623900"/>
                <a:gd name="connsiteX2411" fmla="*/ 4246817 w 9989534"/>
                <a:gd name="connsiteY2411" fmla="*/ 375952 h 623900"/>
                <a:gd name="connsiteX2412" fmla="*/ 4245674 w 9989534"/>
                <a:gd name="connsiteY2412" fmla="*/ 373666 h 623900"/>
                <a:gd name="connsiteX2413" fmla="*/ 5031677 w 9989534"/>
                <a:gd name="connsiteY2413" fmla="*/ 345186 h 623900"/>
                <a:gd name="connsiteX2414" fmla="*/ 5029391 w 9989534"/>
                <a:gd name="connsiteY2414" fmla="*/ 340043 h 623900"/>
                <a:gd name="connsiteX2415" fmla="*/ 5024819 w 9989534"/>
                <a:gd name="connsiteY2415" fmla="*/ 342329 h 623900"/>
                <a:gd name="connsiteX2416" fmla="*/ 5026533 w 9989534"/>
                <a:gd name="connsiteY2416" fmla="*/ 346329 h 623900"/>
                <a:gd name="connsiteX2417" fmla="*/ 5031677 w 9989534"/>
                <a:gd name="connsiteY2417" fmla="*/ 345186 h 623900"/>
                <a:gd name="connsiteX2418" fmla="*/ 4933093 w 9989534"/>
                <a:gd name="connsiteY2418" fmla="*/ 342900 h 623900"/>
                <a:gd name="connsiteX2419" fmla="*/ 4925664 w 9989534"/>
                <a:gd name="connsiteY2419" fmla="*/ 341186 h 623900"/>
                <a:gd name="connsiteX2420" fmla="*/ 4923949 w 9989534"/>
                <a:gd name="connsiteY2420" fmla="*/ 345186 h 623900"/>
                <a:gd name="connsiteX2421" fmla="*/ 4930807 w 9989534"/>
                <a:gd name="connsiteY2421" fmla="*/ 349187 h 623900"/>
                <a:gd name="connsiteX2422" fmla="*/ 4933093 w 9989534"/>
                <a:gd name="connsiteY2422" fmla="*/ 342900 h 623900"/>
                <a:gd name="connsiteX2423" fmla="*/ 9673876 w 9989534"/>
                <a:gd name="connsiteY2423" fmla="*/ 250031 h 623900"/>
                <a:gd name="connsiteX2424" fmla="*/ 9672733 w 9989534"/>
                <a:gd name="connsiteY2424" fmla="*/ 251746 h 623900"/>
                <a:gd name="connsiteX2425" fmla="*/ 9675019 w 9989534"/>
                <a:gd name="connsiteY2425" fmla="*/ 251746 h 623900"/>
                <a:gd name="connsiteX2426" fmla="*/ 9673876 w 9989534"/>
                <a:gd name="connsiteY2426" fmla="*/ 250031 h 623900"/>
                <a:gd name="connsiteX2427" fmla="*/ 5733383 w 9989534"/>
                <a:gd name="connsiteY2427" fmla="*/ 263176 h 623900"/>
                <a:gd name="connsiteX2428" fmla="*/ 5736241 w 9989534"/>
                <a:gd name="connsiteY2428" fmla="*/ 262033 h 623900"/>
                <a:gd name="connsiteX2429" fmla="*/ 5733955 w 9989534"/>
                <a:gd name="connsiteY2429" fmla="*/ 260318 h 623900"/>
                <a:gd name="connsiteX2430" fmla="*/ 5731098 w 9989534"/>
                <a:gd name="connsiteY2430" fmla="*/ 261461 h 623900"/>
                <a:gd name="connsiteX2431" fmla="*/ 5733383 w 9989534"/>
                <a:gd name="connsiteY2431" fmla="*/ 263176 h 623900"/>
                <a:gd name="connsiteX2432" fmla="*/ 4973003 w 9989534"/>
                <a:gd name="connsiteY2432" fmla="*/ 260318 h 623900"/>
                <a:gd name="connsiteX2433" fmla="*/ 4974145 w 9989534"/>
                <a:gd name="connsiteY2433" fmla="*/ 255746 h 623900"/>
                <a:gd name="connsiteX2434" fmla="*/ 4972431 w 9989534"/>
                <a:gd name="connsiteY2434" fmla="*/ 256318 h 623900"/>
                <a:gd name="connsiteX2435" fmla="*/ 4973003 w 9989534"/>
                <a:gd name="connsiteY2435" fmla="*/ 260318 h 623900"/>
                <a:gd name="connsiteX2436" fmla="*/ 5662232 w 9989534"/>
                <a:gd name="connsiteY2436" fmla="*/ 204502 h 623900"/>
                <a:gd name="connsiteX2437" fmla="*/ 5662803 w 9989534"/>
                <a:gd name="connsiteY2437" fmla="*/ 206788 h 623900"/>
                <a:gd name="connsiteX2438" fmla="*/ 5665661 w 9989534"/>
                <a:gd name="connsiteY2438" fmla="*/ 207359 h 623900"/>
                <a:gd name="connsiteX2439" fmla="*/ 5665089 w 9989534"/>
                <a:gd name="connsiteY2439" fmla="*/ 204502 h 623900"/>
                <a:gd name="connsiteX2440" fmla="*/ 5662232 w 9989534"/>
                <a:gd name="connsiteY2440" fmla="*/ 204502 h 623900"/>
                <a:gd name="connsiteX2441" fmla="*/ 7113556 w 9989534"/>
                <a:gd name="connsiteY2441" fmla="*/ 173736 h 623900"/>
                <a:gd name="connsiteX2442" fmla="*/ 7114128 w 9989534"/>
                <a:gd name="connsiteY2442" fmla="*/ 172022 h 623900"/>
                <a:gd name="connsiteX2443" fmla="*/ 7111842 w 9989534"/>
                <a:gd name="connsiteY2443" fmla="*/ 173165 h 623900"/>
                <a:gd name="connsiteX2444" fmla="*/ 7113556 w 9989534"/>
                <a:gd name="connsiteY2444" fmla="*/ 173736 h 623900"/>
                <a:gd name="connsiteX2445" fmla="*/ 4896136 w 9989534"/>
                <a:gd name="connsiteY2445" fmla="*/ 198215 h 623900"/>
                <a:gd name="connsiteX2446" fmla="*/ 4894421 w 9989534"/>
                <a:gd name="connsiteY2446" fmla="*/ 200501 h 623900"/>
                <a:gd name="connsiteX2447" fmla="*/ 4896136 w 9989534"/>
                <a:gd name="connsiteY2447" fmla="*/ 202787 h 623900"/>
                <a:gd name="connsiteX2448" fmla="*/ 4897851 w 9989534"/>
                <a:gd name="connsiteY2448" fmla="*/ 200501 h 623900"/>
                <a:gd name="connsiteX2449" fmla="*/ 4896136 w 9989534"/>
                <a:gd name="connsiteY2449" fmla="*/ 198215 h 623900"/>
                <a:gd name="connsiteX2450" fmla="*/ 5275517 w 9989534"/>
                <a:gd name="connsiteY2450" fmla="*/ 177737 h 623900"/>
                <a:gd name="connsiteX2451" fmla="*/ 5277231 w 9989534"/>
                <a:gd name="connsiteY2451" fmla="*/ 178880 h 623900"/>
                <a:gd name="connsiteX2452" fmla="*/ 5277803 w 9989534"/>
                <a:gd name="connsiteY2452" fmla="*/ 176594 h 623900"/>
                <a:gd name="connsiteX2453" fmla="*/ 5275517 w 9989534"/>
                <a:gd name="connsiteY2453" fmla="*/ 177737 h 623900"/>
                <a:gd name="connsiteX2454" fmla="*/ 523399 w 9989534"/>
                <a:gd name="connsiteY2454" fmla="*/ 164020 h 623900"/>
                <a:gd name="connsiteX2455" fmla="*/ 526256 w 9989534"/>
                <a:gd name="connsiteY2455" fmla="*/ 162878 h 623900"/>
                <a:gd name="connsiteX2456" fmla="*/ 523970 w 9989534"/>
                <a:gd name="connsiteY2456" fmla="*/ 161735 h 623900"/>
                <a:gd name="connsiteX2457" fmla="*/ 523399 w 9989534"/>
                <a:gd name="connsiteY2457" fmla="*/ 164020 h 623900"/>
                <a:gd name="connsiteX2458" fmla="*/ 7746397 w 9989534"/>
                <a:gd name="connsiteY2458" fmla="*/ 582073 h 623900"/>
                <a:gd name="connsiteX2459" fmla="*/ 7745254 w 9989534"/>
                <a:gd name="connsiteY2459" fmla="*/ 580358 h 623900"/>
                <a:gd name="connsiteX2460" fmla="*/ 7742396 w 9989534"/>
                <a:gd name="connsiteY2460" fmla="*/ 580930 h 623900"/>
                <a:gd name="connsiteX2461" fmla="*/ 7744111 w 9989534"/>
                <a:gd name="connsiteY2461" fmla="*/ 583787 h 623900"/>
                <a:gd name="connsiteX2462" fmla="*/ 7746397 w 9989534"/>
                <a:gd name="connsiteY2462" fmla="*/ 582073 h 623900"/>
                <a:gd name="connsiteX2463" fmla="*/ 4298061 w 9989534"/>
                <a:gd name="connsiteY2463" fmla="*/ 529114 h 623900"/>
                <a:gd name="connsiteX2464" fmla="*/ 4298633 w 9989534"/>
                <a:gd name="connsiteY2464" fmla="*/ 526256 h 623900"/>
                <a:gd name="connsiteX2465" fmla="*/ 4295204 w 9989534"/>
                <a:gd name="connsiteY2465" fmla="*/ 526828 h 623900"/>
                <a:gd name="connsiteX2466" fmla="*/ 4296347 w 9989534"/>
                <a:gd name="connsiteY2466" fmla="*/ 529114 h 623900"/>
                <a:gd name="connsiteX2467" fmla="*/ 4298061 w 9989534"/>
                <a:gd name="connsiteY2467" fmla="*/ 529114 h 623900"/>
                <a:gd name="connsiteX2468" fmla="*/ 7266813 w 9989534"/>
                <a:gd name="connsiteY2468" fmla="*/ 472154 h 623900"/>
                <a:gd name="connsiteX2469" fmla="*/ 7264527 w 9989534"/>
                <a:gd name="connsiteY2469" fmla="*/ 472726 h 623900"/>
                <a:gd name="connsiteX2470" fmla="*/ 7266813 w 9989534"/>
                <a:gd name="connsiteY2470" fmla="*/ 473869 h 623900"/>
                <a:gd name="connsiteX2471" fmla="*/ 7266813 w 9989534"/>
                <a:gd name="connsiteY2471" fmla="*/ 472154 h 623900"/>
                <a:gd name="connsiteX2472" fmla="*/ 3070574 w 9989534"/>
                <a:gd name="connsiteY2472" fmla="*/ 498920 h 623900"/>
                <a:gd name="connsiteX2473" fmla="*/ 3069431 w 9989534"/>
                <a:gd name="connsiteY2473" fmla="*/ 500634 h 623900"/>
                <a:gd name="connsiteX2474" fmla="*/ 3071146 w 9989534"/>
                <a:gd name="connsiteY2474" fmla="*/ 501206 h 623900"/>
                <a:gd name="connsiteX2475" fmla="*/ 3070574 w 9989534"/>
                <a:gd name="connsiteY2475" fmla="*/ 498920 h 623900"/>
                <a:gd name="connsiteX2476" fmla="*/ 4489990 w 9989534"/>
                <a:gd name="connsiteY2476" fmla="*/ 473297 h 623900"/>
                <a:gd name="connsiteX2477" fmla="*/ 4487704 w 9989534"/>
                <a:gd name="connsiteY2477" fmla="*/ 473297 h 623900"/>
                <a:gd name="connsiteX2478" fmla="*/ 4488847 w 9989534"/>
                <a:gd name="connsiteY2478" fmla="*/ 475583 h 623900"/>
                <a:gd name="connsiteX2479" fmla="*/ 4489990 w 9989534"/>
                <a:gd name="connsiteY2479" fmla="*/ 473297 h 623900"/>
                <a:gd name="connsiteX2480" fmla="*/ 9578150 w 9989534"/>
                <a:gd name="connsiteY2480" fmla="*/ 383286 h 623900"/>
                <a:gd name="connsiteX2481" fmla="*/ 9581007 w 9989534"/>
                <a:gd name="connsiteY2481" fmla="*/ 383286 h 623900"/>
                <a:gd name="connsiteX2482" fmla="*/ 9579864 w 9989534"/>
                <a:gd name="connsiteY2482" fmla="*/ 380429 h 623900"/>
                <a:gd name="connsiteX2483" fmla="*/ 9578150 w 9989534"/>
                <a:gd name="connsiteY2483" fmla="*/ 383286 h 623900"/>
                <a:gd name="connsiteX2484" fmla="*/ 5025390 w 9989534"/>
                <a:gd name="connsiteY2484" fmla="*/ 390144 h 623900"/>
                <a:gd name="connsiteX2485" fmla="*/ 5027677 w 9989534"/>
                <a:gd name="connsiteY2485" fmla="*/ 390144 h 623900"/>
                <a:gd name="connsiteX2486" fmla="*/ 5026533 w 9989534"/>
                <a:gd name="connsiteY2486" fmla="*/ 387287 h 623900"/>
                <a:gd name="connsiteX2487" fmla="*/ 5025390 w 9989534"/>
                <a:gd name="connsiteY2487" fmla="*/ 390144 h 623900"/>
                <a:gd name="connsiteX2488" fmla="*/ 4873276 w 9989534"/>
                <a:gd name="connsiteY2488" fmla="*/ 393573 h 623900"/>
                <a:gd name="connsiteX2489" fmla="*/ 4873848 w 9989534"/>
                <a:gd name="connsiteY2489" fmla="*/ 390715 h 623900"/>
                <a:gd name="connsiteX2490" fmla="*/ 4871562 w 9989534"/>
                <a:gd name="connsiteY2490" fmla="*/ 389573 h 623900"/>
                <a:gd name="connsiteX2491" fmla="*/ 4870990 w 9989534"/>
                <a:gd name="connsiteY2491" fmla="*/ 392430 h 623900"/>
                <a:gd name="connsiteX2492" fmla="*/ 4873276 w 9989534"/>
                <a:gd name="connsiteY2492" fmla="*/ 393573 h 623900"/>
                <a:gd name="connsiteX2493" fmla="*/ 4354354 w 9989534"/>
                <a:gd name="connsiteY2493" fmla="*/ 375952 h 623900"/>
                <a:gd name="connsiteX2494" fmla="*/ 4352640 w 9989534"/>
                <a:gd name="connsiteY2494" fmla="*/ 373094 h 623900"/>
                <a:gd name="connsiteX2495" fmla="*/ 4350925 w 9989534"/>
                <a:gd name="connsiteY2495" fmla="*/ 374237 h 623900"/>
                <a:gd name="connsiteX2496" fmla="*/ 4352068 w 9989534"/>
                <a:gd name="connsiteY2496" fmla="*/ 377666 h 623900"/>
                <a:gd name="connsiteX2497" fmla="*/ 4354354 w 9989534"/>
                <a:gd name="connsiteY2497" fmla="*/ 375952 h 623900"/>
                <a:gd name="connsiteX2498" fmla="*/ 5823299 w 9989534"/>
                <a:gd name="connsiteY2498" fmla="*/ 341186 h 623900"/>
                <a:gd name="connsiteX2499" fmla="*/ 5821014 w 9989534"/>
                <a:gd name="connsiteY2499" fmla="*/ 341186 h 623900"/>
                <a:gd name="connsiteX2500" fmla="*/ 5821585 w 9989534"/>
                <a:gd name="connsiteY2500" fmla="*/ 343472 h 623900"/>
                <a:gd name="connsiteX2501" fmla="*/ 5823299 w 9989534"/>
                <a:gd name="connsiteY2501" fmla="*/ 341186 h 623900"/>
                <a:gd name="connsiteX2502" fmla="*/ 5173980 w 9989534"/>
                <a:gd name="connsiteY2502" fmla="*/ 340614 h 623900"/>
                <a:gd name="connsiteX2503" fmla="*/ 5172266 w 9989534"/>
                <a:gd name="connsiteY2503" fmla="*/ 342900 h 623900"/>
                <a:gd name="connsiteX2504" fmla="*/ 5174552 w 9989534"/>
                <a:gd name="connsiteY2504" fmla="*/ 343472 h 623900"/>
                <a:gd name="connsiteX2505" fmla="*/ 5173980 w 9989534"/>
                <a:gd name="connsiteY2505" fmla="*/ 340614 h 623900"/>
                <a:gd name="connsiteX2506" fmla="*/ 4905089 w 9989534"/>
                <a:gd name="connsiteY2506" fmla="*/ 348615 h 623900"/>
                <a:gd name="connsiteX2507" fmla="*/ 4903946 w 9989534"/>
                <a:gd name="connsiteY2507" fmla="*/ 346329 h 623900"/>
                <a:gd name="connsiteX2508" fmla="*/ 4902803 w 9989534"/>
                <a:gd name="connsiteY2508" fmla="*/ 348615 h 623900"/>
                <a:gd name="connsiteX2509" fmla="*/ 4905089 w 9989534"/>
                <a:gd name="connsiteY2509" fmla="*/ 348615 h 623900"/>
                <a:gd name="connsiteX2510" fmla="*/ 5220081 w 9989534"/>
                <a:gd name="connsiteY2510" fmla="*/ 336614 h 623900"/>
                <a:gd name="connsiteX2511" fmla="*/ 5218938 w 9989534"/>
                <a:gd name="connsiteY2511" fmla="*/ 334899 h 623900"/>
                <a:gd name="connsiteX2512" fmla="*/ 5218367 w 9989534"/>
                <a:gd name="connsiteY2512" fmla="*/ 336614 h 623900"/>
                <a:gd name="connsiteX2513" fmla="*/ 5220081 w 9989534"/>
                <a:gd name="connsiteY2513" fmla="*/ 336614 h 623900"/>
                <a:gd name="connsiteX2514" fmla="*/ 4626579 w 9989534"/>
                <a:gd name="connsiteY2514" fmla="*/ 345758 h 623900"/>
                <a:gd name="connsiteX2515" fmla="*/ 4628865 w 9989534"/>
                <a:gd name="connsiteY2515" fmla="*/ 345758 h 623900"/>
                <a:gd name="connsiteX2516" fmla="*/ 4627722 w 9989534"/>
                <a:gd name="connsiteY2516" fmla="*/ 343472 h 623900"/>
                <a:gd name="connsiteX2517" fmla="*/ 4626579 w 9989534"/>
                <a:gd name="connsiteY2517" fmla="*/ 345758 h 623900"/>
                <a:gd name="connsiteX2518" fmla="*/ 3022568 w 9989534"/>
                <a:gd name="connsiteY2518" fmla="*/ 350330 h 623900"/>
                <a:gd name="connsiteX2519" fmla="*/ 3023711 w 9989534"/>
                <a:gd name="connsiteY2519" fmla="*/ 348044 h 623900"/>
                <a:gd name="connsiteX2520" fmla="*/ 3021997 w 9989534"/>
                <a:gd name="connsiteY2520" fmla="*/ 348044 h 623900"/>
                <a:gd name="connsiteX2521" fmla="*/ 3022568 w 9989534"/>
                <a:gd name="connsiteY2521" fmla="*/ 350330 h 623900"/>
                <a:gd name="connsiteX2522" fmla="*/ 5287233 w 9989534"/>
                <a:gd name="connsiteY2522" fmla="*/ 192024 h 623900"/>
                <a:gd name="connsiteX2523" fmla="*/ 5288376 w 9989534"/>
                <a:gd name="connsiteY2523" fmla="*/ 190310 h 623900"/>
                <a:gd name="connsiteX2524" fmla="*/ 5286661 w 9989534"/>
                <a:gd name="connsiteY2524" fmla="*/ 190310 h 623900"/>
                <a:gd name="connsiteX2525" fmla="*/ 5287233 w 9989534"/>
                <a:gd name="connsiteY2525" fmla="*/ 192024 h 623900"/>
                <a:gd name="connsiteX2526" fmla="*/ 3675888 w 9989534"/>
                <a:gd name="connsiteY2526" fmla="*/ 219361 h 623900"/>
                <a:gd name="connsiteX2527" fmla="*/ 3677031 w 9989534"/>
                <a:gd name="connsiteY2527" fmla="*/ 217646 h 623900"/>
                <a:gd name="connsiteX2528" fmla="*/ 3675316 w 9989534"/>
                <a:gd name="connsiteY2528" fmla="*/ 217646 h 623900"/>
                <a:gd name="connsiteX2529" fmla="*/ 3675888 w 9989534"/>
                <a:gd name="connsiteY2529" fmla="*/ 219361 h 623900"/>
                <a:gd name="connsiteX2530" fmla="*/ 6918579 w 9989534"/>
                <a:gd name="connsiteY2530" fmla="*/ 218789 h 623900"/>
                <a:gd name="connsiteX2531" fmla="*/ 6917436 w 9989534"/>
                <a:gd name="connsiteY2531" fmla="*/ 220504 h 623900"/>
                <a:gd name="connsiteX2532" fmla="*/ 6919151 w 9989534"/>
                <a:gd name="connsiteY2532" fmla="*/ 220504 h 623900"/>
                <a:gd name="connsiteX2533" fmla="*/ 6918579 w 9989534"/>
                <a:gd name="connsiteY2533" fmla="*/ 218789 h 623900"/>
                <a:gd name="connsiteX2534" fmla="*/ 7055835 w 9989534"/>
                <a:gd name="connsiteY2534" fmla="*/ 525209 h 623900"/>
                <a:gd name="connsiteX2535" fmla="*/ 7029641 w 9989534"/>
                <a:gd name="connsiteY2535" fmla="*/ 525209 h 623900"/>
                <a:gd name="connsiteX2536" fmla="*/ 7008590 w 9989534"/>
                <a:gd name="connsiteY2536" fmla="*/ 538353 h 623900"/>
                <a:gd name="connsiteX2537" fmla="*/ 6986969 w 9989534"/>
                <a:gd name="connsiteY2537" fmla="*/ 547497 h 623900"/>
                <a:gd name="connsiteX2538" fmla="*/ 6932867 w 9989534"/>
                <a:gd name="connsiteY2538" fmla="*/ 526447 h 623900"/>
                <a:gd name="connsiteX2539" fmla="*/ 6924294 w 9989534"/>
                <a:gd name="connsiteY2539" fmla="*/ 525875 h 623900"/>
                <a:gd name="connsiteX2540" fmla="*/ 6901530 w 9989534"/>
                <a:gd name="connsiteY2540" fmla="*/ 536162 h 623900"/>
                <a:gd name="connsiteX2541" fmla="*/ 6866763 w 9989534"/>
                <a:gd name="connsiteY2541" fmla="*/ 548164 h 623900"/>
                <a:gd name="connsiteX2542" fmla="*/ 6826853 w 9989534"/>
                <a:gd name="connsiteY2542" fmla="*/ 545878 h 623900"/>
                <a:gd name="connsiteX2543" fmla="*/ 6789230 w 9989534"/>
                <a:gd name="connsiteY2543" fmla="*/ 541877 h 623900"/>
                <a:gd name="connsiteX2544" fmla="*/ 6736843 w 9989534"/>
                <a:gd name="connsiteY2544" fmla="*/ 529876 h 623900"/>
                <a:gd name="connsiteX2545" fmla="*/ 6640544 w 9989534"/>
                <a:gd name="connsiteY2545" fmla="*/ 525304 h 623900"/>
                <a:gd name="connsiteX2546" fmla="*/ 6596730 w 9989534"/>
                <a:gd name="connsiteY2546" fmla="*/ 526447 h 623900"/>
                <a:gd name="connsiteX2547" fmla="*/ 6547771 w 9989534"/>
                <a:gd name="connsiteY2547" fmla="*/ 540163 h 623900"/>
                <a:gd name="connsiteX2548" fmla="*/ 6531293 w 9989534"/>
                <a:gd name="connsiteY2548" fmla="*/ 538448 h 623900"/>
                <a:gd name="connsiteX2549" fmla="*/ 6517577 w 9989534"/>
                <a:gd name="connsiteY2549" fmla="*/ 540163 h 623900"/>
                <a:gd name="connsiteX2550" fmla="*/ 6495955 w 9989534"/>
                <a:gd name="connsiteY2550" fmla="*/ 545878 h 623900"/>
                <a:gd name="connsiteX2551" fmla="*/ 6453759 w 9989534"/>
                <a:gd name="connsiteY2551" fmla="*/ 542449 h 623900"/>
                <a:gd name="connsiteX2552" fmla="*/ 6428708 w 9989534"/>
                <a:gd name="connsiteY2552" fmla="*/ 535591 h 623900"/>
                <a:gd name="connsiteX2553" fmla="*/ 6406515 w 9989534"/>
                <a:gd name="connsiteY2553" fmla="*/ 525875 h 623900"/>
                <a:gd name="connsiteX2554" fmla="*/ 6320505 w 9989534"/>
                <a:gd name="connsiteY2554" fmla="*/ 528733 h 623900"/>
                <a:gd name="connsiteX2555" fmla="*/ 6310789 w 9989534"/>
                <a:gd name="connsiteY2555" fmla="*/ 536162 h 623900"/>
                <a:gd name="connsiteX2556" fmla="*/ 6303360 w 9989534"/>
                <a:gd name="connsiteY2556" fmla="*/ 557213 h 623900"/>
                <a:gd name="connsiteX2557" fmla="*/ 6305646 w 9989534"/>
                <a:gd name="connsiteY2557" fmla="*/ 565214 h 623900"/>
                <a:gd name="connsiteX2558" fmla="*/ 6314218 w 9989534"/>
                <a:gd name="connsiteY2558" fmla="*/ 566928 h 623900"/>
                <a:gd name="connsiteX2559" fmla="*/ 6351270 w 9989534"/>
                <a:gd name="connsiteY2559" fmla="*/ 563499 h 623900"/>
                <a:gd name="connsiteX2560" fmla="*/ 6376321 w 9989534"/>
                <a:gd name="connsiteY2560" fmla="*/ 566357 h 623900"/>
                <a:gd name="connsiteX2561" fmla="*/ 6426994 w 9989534"/>
                <a:gd name="connsiteY2561" fmla="*/ 564642 h 623900"/>
                <a:gd name="connsiteX2562" fmla="*/ 6657118 w 9989534"/>
                <a:gd name="connsiteY2562" fmla="*/ 558927 h 623900"/>
                <a:gd name="connsiteX2563" fmla="*/ 6736843 w 9989534"/>
                <a:gd name="connsiteY2563" fmla="*/ 556070 h 623900"/>
                <a:gd name="connsiteX2564" fmla="*/ 6934486 w 9989534"/>
                <a:gd name="connsiteY2564" fmla="*/ 558927 h 623900"/>
                <a:gd name="connsiteX2565" fmla="*/ 7011353 w 9989534"/>
                <a:gd name="connsiteY2565" fmla="*/ 558927 h 623900"/>
                <a:gd name="connsiteX2566" fmla="*/ 7052405 w 9989534"/>
                <a:gd name="connsiteY2566" fmla="*/ 556070 h 623900"/>
                <a:gd name="connsiteX2567" fmla="*/ 7054692 w 9989534"/>
                <a:gd name="connsiteY2567" fmla="*/ 553212 h 623900"/>
                <a:gd name="connsiteX2568" fmla="*/ 7036499 w 9989534"/>
                <a:gd name="connsiteY2568" fmla="*/ 542925 h 623900"/>
                <a:gd name="connsiteX2569" fmla="*/ 7055835 w 9989534"/>
                <a:gd name="connsiteY2569" fmla="*/ 525304 h 623900"/>
                <a:gd name="connsiteX2570" fmla="*/ 5610797 w 9989534"/>
                <a:gd name="connsiteY2570" fmla="*/ 476250 h 623900"/>
                <a:gd name="connsiteX2571" fmla="*/ 5626703 w 9989534"/>
                <a:gd name="connsiteY2571" fmla="*/ 499586 h 623900"/>
                <a:gd name="connsiteX2572" fmla="*/ 5642039 w 9989534"/>
                <a:gd name="connsiteY2572" fmla="*/ 501872 h 623900"/>
                <a:gd name="connsiteX2573" fmla="*/ 5658517 w 9989534"/>
                <a:gd name="connsiteY2573" fmla="*/ 495586 h 623900"/>
                <a:gd name="connsiteX2574" fmla="*/ 5759863 w 9989534"/>
                <a:gd name="connsiteY2574" fmla="*/ 495014 h 623900"/>
                <a:gd name="connsiteX2575" fmla="*/ 5844159 w 9989534"/>
                <a:gd name="connsiteY2575" fmla="*/ 495586 h 623900"/>
                <a:gd name="connsiteX2576" fmla="*/ 5854446 w 9989534"/>
                <a:gd name="connsiteY2576" fmla="*/ 505301 h 623900"/>
                <a:gd name="connsiteX2577" fmla="*/ 5845874 w 9989534"/>
                <a:gd name="connsiteY2577" fmla="*/ 510445 h 623900"/>
                <a:gd name="connsiteX2578" fmla="*/ 5826538 w 9989534"/>
                <a:gd name="connsiteY2578" fmla="*/ 515017 h 623900"/>
                <a:gd name="connsiteX2579" fmla="*/ 5817965 w 9989534"/>
                <a:gd name="connsiteY2579" fmla="*/ 519017 h 623900"/>
                <a:gd name="connsiteX2580" fmla="*/ 5759863 w 9989534"/>
                <a:gd name="connsiteY2580" fmla="*/ 517303 h 623900"/>
                <a:gd name="connsiteX2581" fmla="*/ 5701189 w 9989534"/>
                <a:gd name="connsiteY2581" fmla="*/ 512159 h 623900"/>
                <a:gd name="connsiteX2582" fmla="*/ 5692617 w 9989534"/>
                <a:gd name="connsiteY2582" fmla="*/ 518446 h 623900"/>
                <a:gd name="connsiteX2583" fmla="*/ 5697760 w 9989534"/>
                <a:gd name="connsiteY2583" fmla="*/ 531019 h 623900"/>
                <a:gd name="connsiteX2584" fmla="*/ 5732527 w 9989534"/>
                <a:gd name="connsiteY2584" fmla="*/ 532162 h 623900"/>
                <a:gd name="connsiteX2585" fmla="*/ 5810536 w 9989534"/>
                <a:gd name="connsiteY2585" fmla="*/ 537877 h 623900"/>
                <a:gd name="connsiteX2586" fmla="*/ 5828157 w 9989534"/>
                <a:gd name="connsiteY2586" fmla="*/ 536162 h 623900"/>
                <a:gd name="connsiteX2587" fmla="*/ 5847493 w 9989534"/>
                <a:gd name="connsiteY2587" fmla="*/ 545878 h 623900"/>
                <a:gd name="connsiteX2588" fmla="*/ 5862828 w 9989534"/>
                <a:gd name="connsiteY2588" fmla="*/ 552736 h 623900"/>
                <a:gd name="connsiteX2589" fmla="*/ 5893594 w 9989534"/>
                <a:gd name="connsiteY2589" fmla="*/ 552164 h 623900"/>
                <a:gd name="connsiteX2590" fmla="*/ 5912930 w 9989534"/>
                <a:gd name="connsiteY2590" fmla="*/ 539020 h 623900"/>
                <a:gd name="connsiteX2591" fmla="*/ 5928837 w 9989534"/>
                <a:gd name="connsiteY2591" fmla="*/ 541877 h 623900"/>
                <a:gd name="connsiteX2592" fmla="*/ 5938552 w 9989534"/>
                <a:gd name="connsiteY2592" fmla="*/ 561785 h 623900"/>
                <a:gd name="connsiteX2593" fmla="*/ 5914644 w 9989534"/>
                <a:gd name="connsiteY2593" fmla="*/ 565785 h 623900"/>
                <a:gd name="connsiteX2594" fmla="*/ 5748909 w 9989534"/>
                <a:gd name="connsiteY2594" fmla="*/ 566928 h 623900"/>
                <a:gd name="connsiteX2595" fmla="*/ 5607653 w 9989534"/>
                <a:gd name="connsiteY2595" fmla="*/ 566357 h 623900"/>
                <a:gd name="connsiteX2596" fmla="*/ 5587746 w 9989534"/>
                <a:gd name="connsiteY2596" fmla="*/ 559499 h 623900"/>
                <a:gd name="connsiteX2597" fmla="*/ 5594033 w 9989534"/>
                <a:gd name="connsiteY2597" fmla="*/ 541877 h 623900"/>
                <a:gd name="connsiteX2598" fmla="*/ 5612797 w 9989534"/>
                <a:gd name="connsiteY2598" fmla="*/ 511683 h 623900"/>
                <a:gd name="connsiteX2599" fmla="*/ 5587746 w 9989534"/>
                <a:gd name="connsiteY2599" fmla="*/ 523113 h 623900"/>
                <a:gd name="connsiteX2600" fmla="*/ 5596890 w 9989534"/>
                <a:gd name="connsiteY2600" fmla="*/ 496348 h 623900"/>
                <a:gd name="connsiteX2601" fmla="*/ 5610606 w 9989534"/>
                <a:gd name="connsiteY2601" fmla="*/ 476440 h 623900"/>
                <a:gd name="connsiteX2602" fmla="*/ 5675186 w 9989534"/>
                <a:gd name="connsiteY2602" fmla="*/ 527495 h 623900"/>
                <a:gd name="connsiteX2603" fmla="*/ 5672900 w 9989534"/>
                <a:gd name="connsiteY2603" fmla="*/ 524637 h 623900"/>
                <a:gd name="connsiteX2604" fmla="*/ 5635276 w 9989534"/>
                <a:gd name="connsiteY2604" fmla="*/ 524065 h 623900"/>
                <a:gd name="connsiteX2605" fmla="*/ 5631276 w 9989534"/>
                <a:gd name="connsiteY2605" fmla="*/ 526923 h 623900"/>
                <a:gd name="connsiteX2606" fmla="*/ 5635848 w 9989534"/>
                <a:gd name="connsiteY2606" fmla="*/ 534353 h 623900"/>
                <a:gd name="connsiteX2607" fmla="*/ 5675186 w 9989534"/>
                <a:gd name="connsiteY2607" fmla="*/ 527495 h 623900"/>
                <a:gd name="connsiteX2608" fmla="*/ 5649564 w 9989534"/>
                <a:gd name="connsiteY2608" fmla="*/ 543973 h 623900"/>
                <a:gd name="connsiteX2609" fmla="*/ 5631943 w 9989534"/>
                <a:gd name="connsiteY2609" fmla="*/ 542258 h 623900"/>
                <a:gd name="connsiteX2610" fmla="*/ 5619369 w 9989534"/>
                <a:gd name="connsiteY2610" fmla="*/ 549688 h 623900"/>
                <a:gd name="connsiteX2611" fmla="*/ 5621655 w 9989534"/>
                <a:gd name="connsiteY2611" fmla="*/ 554831 h 623900"/>
                <a:gd name="connsiteX2612" fmla="*/ 5638133 w 9989534"/>
                <a:gd name="connsiteY2612" fmla="*/ 557117 h 623900"/>
                <a:gd name="connsiteX2613" fmla="*/ 5649564 w 9989534"/>
                <a:gd name="connsiteY2613" fmla="*/ 543973 h 623900"/>
                <a:gd name="connsiteX2614" fmla="*/ 4626007 w 9989534"/>
                <a:gd name="connsiteY2614" fmla="*/ 512064 h 623900"/>
                <a:gd name="connsiteX2615" fmla="*/ 4669250 w 9989534"/>
                <a:gd name="connsiteY2615" fmla="*/ 504063 h 623900"/>
                <a:gd name="connsiteX2616" fmla="*/ 4795742 w 9989534"/>
                <a:gd name="connsiteY2616" fmla="*/ 506921 h 623900"/>
                <a:gd name="connsiteX2617" fmla="*/ 4832795 w 9989534"/>
                <a:gd name="connsiteY2617" fmla="*/ 513207 h 623900"/>
                <a:gd name="connsiteX2618" fmla="*/ 4780407 w 9989534"/>
                <a:gd name="connsiteY2618" fmla="*/ 520065 h 623900"/>
                <a:gd name="connsiteX2619" fmla="*/ 4764500 w 9989534"/>
                <a:gd name="connsiteY2619" fmla="*/ 520065 h 623900"/>
                <a:gd name="connsiteX2620" fmla="*/ 4759929 w 9989534"/>
                <a:gd name="connsiteY2620" fmla="*/ 526923 h 623900"/>
                <a:gd name="connsiteX2621" fmla="*/ 4764500 w 9989534"/>
                <a:gd name="connsiteY2621" fmla="*/ 534353 h 623900"/>
                <a:gd name="connsiteX2622" fmla="*/ 4773645 w 9989534"/>
                <a:gd name="connsiteY2622" fmla="*/ 536639 h 623900"/>
                <a:gd name="connsiteX2623" fmla="*/ 4865370 w 9989534"/>
                <a:gd name="connsiteY2623" fmla="*/ 545211 h 623900"/>
                <a:gd name="connsiteX2624" fmla="*/ 4898422 w 9989534"/>
                <a:gd name="connsiteY2624" fmla="*/ 554355 h 623900"/>
                <a:gd name="connsiteX2625" fmla="*/ 4904137 w 9989534"/>
                <a:gd name="connsiteY2625" fmla="*/ 561213 h 623900"/>
                <a:gd name="connsiteX2626" fmla="*/ 4897851 w 9989534"/>
                <a:gd name="connsiteY2626" fmla="*/ 570357 h 623900"/>
                <a:gd name="connsiteX2627" fmla="*/ 4690491 w 9989534"/>
                <a:gd name="connsiteY2627" fmla="*/ 568643 h 623900"/>
                <a:gd name="connsiteX2628" fmla="*/ 4662583 w 9989534"/>
                <a:gd name="connsiteY2628" fmla="*/ 571500 h 623900"/>
                <a:gd name="connsiteX2629" fmla="*/ 4635818 w 9989534"/>
                <a:gd name="connsiteY2629" fmla="*/ 548735 h 623900"/>
                <a:gd name="connsiteX2630" fmla="*/ 4636961 w 9989534"/>
                <a:gd name="connsiteY2630" fmla="*/ 521399 h 623900"/>
                <a:gd name="connsiteX2631" fmla="*/ 4624959 w 9989534"/>
                <a:gd name="connsiteY2631" fmla="*/ 511683 h 623900"/>
                <a:gd name="connsiteX2632" fmla="*/ 4626102 w 9989534"/>
                <a:gd name="connsiteY2632" fmla="*/ 512255 h 623900"/>
                <a:gd name="connsiteX2633" fmla="*/ 4717733 w 9989534"/>
                <a:gd name="connsiteY2633" fmla="*/ 529114 h 623900"/>
                <a:gd name="connsiteX2634" fmla="*/ 4710303 w 9989534"/>
                <a:gd name="connsiteY2634" fmla="*/ 529114 h 623900"/>
                <a:gd name="connsiteX2635" fmla="*/ 4706874 w 9989534"/>
                <a:gd name="connsiteY2635" fmla="*/ 534257 h 623900"/>
                <a:gd name="connsiteX2636" fmla="*/ 4713161 w 9989534"/>
                <a:gd name="connsiteY2636" fmla="*/ 534257 h 623900"/>
                <a:gd name="connsiteX2637" fmla="*/ 4717733 w 9989534"/>
                <a:gd name="connsiteY2637" fmla="*/ 529114 h 623900"/>
                <a:gd name="connsiteX2638" fmla="*/ 6512528 w 9989534"/>
                <a:gd name="connsiteY2638" fmla="*/ 141256 h 623900"/>
                <a:gd name="connsiteX2639" fmla="*/ 6468142 w 9989534"/>
                <a:gd name="connsiteY2639" fmla="*/ 128683 h 623900"/>
                <a:gd name="connsiteX2640" fmla="*/ 6428232 w 9989534"/>
                <a:gd name="connsiteY2640" fmla="*/ 158877 h 623900"/>
                <a:gd name="connsiteX2641" fmla="*/ 6417945 w 9989534"/>
                <a:gd name="connsiteY2641" fmla="*/ 178784 h 623900"/>
                <a:gd name="connsiteX2642" fmla="*/ 6434424 w 9989534"/>
                <a:gd name="connsiteY2642" fmla="*/ 191357 h 623900"/>
                <a:gd name="connsiteX2643" fmla="*/ 6465761 w 9989534"/>
                <a:gd name="connsiteY2643" fmla="*/ 208407 h 623900"/>
                <a:gd name="connsiteX2644" fmla="*/ 6470904 w 9989534"/>
                <a:gd name="connsiteY2644" fmla="*/ 208407 h 623900"/>
                <a:gd name="connsiteX2645" fmla="*/ 6506242 w 9989534"/>
                <a:gd name="connsiteY2645" fmla="*/ 208407 h 623900"/>
                <a:gd name="connsiteX2646" fmla="*/ 6545009 w 9989534"/>
                <a:gd name="connsiteY2646" fmla="*/ 202120 h 623900"/>
                <a:gd name="connsiteX2647" fmla="*/ 6565487 w 9989534"/>
                <a:gd name="connsiteY2647" fmla="*/ 174212 h 623900"/>
                <a:gd name="connsiteX2648" fmla="*/ 6568345 w 9989534"/>
                <a:gd name="connsiteY2648" fmla="*/ 153733 h 623900"/>
                <a:gd name="connsiteX2649" fmla="*/ 6512528 w 9989534"/>
                <a:gd name="connsiteY2649" fmla="*/ 141161 h 623900"/>
                <a:gd name="connsiteX2650" fmla="*/ 6253925 w 9989534"/>
                <a:gd name="connsiteY2650" fmla="*/ 145256 h 623900"/>
                <a:gd name="connsiteX2651" fmla="*/ 6300597 w 9989534"/>
                <a:gd name="connsiteY2651" fmla="*/ 137827 h 623900"/>
                <a:gd name="connsiteX2652" fmla="*/ 6348984 w 9989534"/>
                <a:gd name="connsiteY2652" fmla="*/ 125825 h 623900"/>
                <a:gd name="connsiteX2653" fmla="*/ 6358128 w 9989534"/>
                <a:gd name="connsiteY2653" fmla="*/ 132112 h 623900"/>
                <a:gd name="connsiteX2654" fmla="*/ 6382036 w 9989534"/>
                <a:gd name="connsiteY2654" fmla="*/ 147447 h 623900"/>
                <a:gd name="connsiteX2655" fmla="*/ 6390608 w 9989534"/>
                <a:gd name="connsiteY2655" fmla="*/ 161163 h 623900"/>
                <a:gd name="connsiteX2656" fmla="*/ 6394609 w 9989534"/>
                <a:gd name="connsiteY2656" fmla="*/ 180499 h 623900"/>
                <a:gd name="connsiteX2657" fmla="*/ 6371844 w 9989534"/>
                <a:gd name="connsiteY2657" fmla="*/ 201549 h 623900"/>
                <a:gd name="connsiteX2658" fmla="*/ 6317170 w 9989534"/>
                <a:gd name="connsiteY2658" fmla="*/ 197549 h 623900"/>
                <a:gd name="connsiteX2659" fmla="*/ 6286405 w 9989534"/>
                <a:gd name="connsiteY2659" fmla="*/ 190691 h 623900"/>
                <a:gd name="connsiteX2660" fmla="*/ 6265355 w 9989534"/>
                <a:gd name="connsiteY2660" fmla="*/ 186690 h 623900"/>
                <a:gd name="connsiteX2661" fmla="*/ 6247162 w 9989534"/>
                <a:gd name="connsiteY2661" fmla="*/ 184976 h 623900"/>
                <a:gd name="connsiteX2662" fmla="*/ 6232398 w 9989534"/>
                <a:gd name="connsiteY2662" fmla="*/ 161639 h 623900"/>
                <a:gd name="connsiteX2663" fmla="*/ 6254020 w 9989534"/>
                <a:gd name="connsiteY2663" fmla="*/ 145161 h 623900"/>
                <a:gd name="connsiteX2664" fmla="*/ 6357557 w 9989534"/>
                <a:gd name="connsiteY2664" fmla="*/ 160592 h 623900"/>
                <a:gd name="connsiteX2665" fmla="*/ 6353556 w 9989534"/>
                <a:gd name="connsiteY2665" fmla="*/ 166878 h 623900"/>
                <a:gd name="connsiteX2666" fmla="*/ 6358700 w 9989534"/>
                <a:gd name="connsiteY2666" fmla="*/ 169736 h 623900"/>
                <a:gd name="connsiteX2667" fmla="*/ 6364415 w 9989534"/>
                <a:gd name="connsiteY2667" fmla="*/ 163449 h 623900"/>
                <a:gd name="connsiteX2668" fmla="*/ 6357557 w 9989534"/>
                <a:gd name="connsiteY2668" fmla="*/ 160592 h 623900"/>
                <a:gd name="connsiteX2669" fmla="*/ 5875115 w 9989534"/>
                <a:gd name="connsiteY2669" fmla="*/ 504063 h 623900"/>
                <a:gd name="connsiteX2670" fmla="*/ 5954268 w 9989534"/>
                <a:gd name="connsiteY2670" fmla="*/ 518255 h 623900"/>
                <a:gd name="connsiteX2671" fmla="*/ 5966270 w 9989534"/>
                <a:gd name="connsiteY2671" fmla="*/ 515969 h 623900"/>
                <a:gd name="connsiteX2672" fmla="*/ 6009513 w 9989534"/>
                <a:gd name="connsiteY2672" fmla="*/ 510254 h 623900"/>
                <a:gd name="connsiteX2673" fmla="*/ 6158199 w 9989534"/>
                <a:gd name="connsiteY2673" fmla="*/ 517112 h 623900"/>
                <a:gd name="connsiteX2674" fmla="*/ 6194679 w 9989534"/>
                <a:gd name="connsiteY2674" fmla="*/ 502349 h 623900"/>
                <a:gd name="connsiteX2675" fmla="*/ 6150293 w 9989534"/>
                <a:gd name="connsiteY2675" fmla="*/ 491490 h 623900"/>
                <a:gd name="connsiteX2676" fmla="*/ 6100191 w 9989534"/>
                <a:gd name="connsiteY2676" fmla="*/ 492633 h 623900"/>
                <a:gd name="connsiteX2677" fmla="*/ 6048947 w 9989534"/>
                <a:gd name="connsiteY2677" fmla="*/ 494919 h 623900"/>
                <a:gd name="connsiteX2678" fmla="*/ 6005132 w 9989534"/>
                <a:gd name="connsiteY2678" fmla="*/ 495490 h 623900"/>
                <a:gd name="connsiteX2679" fmla="*/ 5891213 w 9989534"/>
                <a:gd name="connsiteY2679" fmla="*/ 494919 h 623900"/>
                <a:gd name="connsiteX2680" fmla="*/ 5875878 w 9989534"/>
                <a:gd name="connsiteY2680" fmla="*/ 504635 h 623900"/>
                <a:gd name="connsiteX2681" fmla="*/ 5875306 w 9989534"/>
                <a:gd name="connsiteY2681" fmla="*/ 504063 h 623900"/>
                <a:gd name="connsiteX2682" fmla="*/ 6100096 w 9989534"/>
                <a:gd name="connsiteY2682" fmla="*/ 564452 h 623900"/>
                <a:gd name="connsiteX2683" fmla="*/ 6098381 w 9989534"/>
                <a:gd name="connsiteY2683" fmla="*/ 547402 h 623900"/>
                <a:gd name="connsiteX2684" fmla="*/ 6111526 w 9989534"/>
                <a:gd name="connsiteY2684" fmla="*/ 531495 h 623900"/>
                <a:gd name="connsiteX2685" fmla="*/ 6181630 w 9989534"/>
                <a:gd name="connsiteY2685" fmla="*/ 539496 h 623900"/>
                <a:gd name="connsiteX2686" fmla="*/ 6193060 w 9989534"/>
                <a:gd name="connsiteY2686" fmla="*/ 536639 h 623900"/>
                <a:gd name="connsiteX2687" fmla="*/ 6207824 w 9989534"/>
                <a:gd name="connsiteY2687" fmla="*/ 540639 h 623900"/>
                <a:gd name="connsiteX2688" fmla="*/ 6219825 w 9989534"/>
                <a:gd name="connsiteY2688" fmla="*/ 540068 h 623900"/>
                <a:gd name="connsiteX2689" fmla="*/ 6232398 w 9989534"/>
                <a:gd name="connsiteY2689" fmla="*/ 528638 h 623900"/>
                <a:gd name="connsiteX2690" fmla="*/ 6293358 w 9989534"/>
                <a:gd name="connsiteY2690" fmla="*/ 527495 h 623900"/>
                <a:gd name="connsiteX2691" fmla="*/ 6255163 w 9989534"/>
                <a:gd name="connsiteY2691" fmla="*/ 565118 h 623900"/>
                <a:gd name="connsiteX2692" fmla="*/ 6217539 w 9989534"/>
                <a:gd name="connsiteY2692" fmla="*/ 561689 h 623900"/>
                <a:gd name="connsiteX2693" fmla="*/ 6195917 w 9989534"/>
                <a:gd name="connsiteY2693" fmla="*/ 559975 h 623900"/>
                <a:gd name="connsiteX2694" fmla="*/ 6100191 w 9989534"/>
                <a:gd name="connsiteY2694" fmla="*/ 564547 h 623900"/>
                <a:gd name="connsiteX2695" fmla="*/ 6251068 w 9989534"/>
                <a:gd name="connsiteY2695" fmla="*/ 545116 h 623900"/>
                <a:gd name="connsiteX2696" fmla="*/ 6253353 w 9989534"/>
                <a:gd name="connsiteY2696" fmla="*/ 543973 h 623900"/>
                <a:gd name="connsiteX2697" fmla="*/ 6251068 w 9989534"/>
                <a:gd name="connsiteY2697" fmla="*/ 542830 h 623900"/>
                <a:gd name="connsiteX2698" fmla="*/ 6251068 w 9989534"/>
                <a:gd name="connsiteY2698" fmla="*/ 545116 h 623900"/>
                <a:gd name="connsiteX2699" fmla="*/ 5155693 w 9989534"/>
                <a:gd name="connsiteY2699" fmla="*/ 512636 h 623900"/>
                <a:gd name="connsiteX2700" fmla="*/ 5137499 w 9989534"/>
                <a:gd name="connsiteY2700" fmla="*/ 535400 h 623900"/>
                <a:gd name="connsiteX2701" fmla="*/ 5106734 w 9989534"/>
                <a:gd name="connsiteY2701" fmla="*/ 544544 h 623900"/>
                <a:gd name="connsiteX2702" fmla="*/ 5098161 w 9989534"/>
                <a:gd name="connsiteY2702" fmla="*/ 541687 h 623900"/>
                <a:gd name="connsiteX2703" fmla="*/ 5081683 w 9989534"/>
                <a:gd name="connsiteY2703" fmla="*/ 539972 h 623900"/>
                <a:gd name="connsiteX2704" fmla="*/ 5061204 w 9989534"/>
                <a:gd name="connsiteY2704" fmla="*/ 541687 h 623900"/>
                <a:gd name="connsiteX2705" fmla="*/ 5032153 w 9989534"/>
                <a:gd name="connsiteY2705" fmla="*/ 543973 h 623900"/>
                <a:gd name="connsiteX2706" fmla="*/ 5095399 w 9989534"/>
                <a:gd name="connsiteY2706" fmla="*/ 568452 h 623900"/>
                <a:gd name="connsiteX2707" fmla="*/ 5148358 w 9989534"/>
                <a:gd name="connsiteY2707" fmla="*/ 565023 h 623900"/>
                <a:gd name="connsiteX2708" fmla="*/ 5194459 w 9989534"/>
                <a:gd name="connsiteY2708" fmla="*/ 569024 h 623900"/>
                <a:gd name="connsiteX2709" fmla="*/ 5168836 w 9989534"/>
                <a:gd name="connsiteY2709" fmla="*/ 534257 h 623900"/>
                <a:gd name="connsiteX2710" fmla="*/ 5167694 w 9989534"/>
                <a:gd name="connsiteY2710" fmla="*/ 522256 h 623900"/>
                <a:gd name="connsiteX2711" fmla="*/ 5181981 w 9989534"/>
                <a:gd name="connsiteY2711" fmla="*/ 513112 h 623900"/>
                <a:gd name="connsiteX2712" fmla="*/ 5156359 w 9989534"/>
                <a:gd name="connsiteY2712" fmla="*/ 513683 h 623900"/>
                <a:gd name="connsiteX2713" fmla="*/ 5155787 w 9989534"/>
                <a:gd name="connsiteY2713" fmla="*/ 512540 h 623900"/>
                <a:gd name="connsiteX2714" fmla="*/ 5156264 w 9989534"/>
                <a:gd name="connsiteY2714" fmla="*/ 513779 h 623900"/>
                <a:gd name="connsiteX2715" fmla="*/ 5083398 w 9989534"/>
                <a:gd name="connsiteY2715" fmla="*/ 504635 h 623900"/>
                <a:gd name="connsiteX2716" fmla="*/ 5052060 w 9989534"/>
                <a:gd name="connsiteY2716" fmla="*/ 504063 h 623900"/>
                <a:gd name="connsiteX2717" fmla="*/ 5005959 w 9989534"/>
                <a:gd name="connsiteY2717" fmla="*/ 506921 h 623900"/>
                <a:gd name="connsiteX2718" fmla="*/ 4973479 w 9989534"/>
                <a:gd name="connsiteY2718" fmla="*/ 503492 h 623900"/>
                <a:gd name="connsiteX2719" fmla="*/ 4938713 w 9989534"/>
                <a:gd name="connsiteY2719" fmla="*/ 509207 h 623900"/>
                <a:gd name="connsiteX2720" fmla="*/ 4936427 w 9989534"/>
                <a:gd name="connsiteY2720" fmla="*/ 507492 h 623900"/>
                <a:gd name="connsiteX2721" fmla="*/ 4899946 w 9989534"/>
                <a:gd name="connsiteY2721" fmla="*/ 513207 h 623900"/>
                <a:gd name="connsiteX2722" fmla="*/ 4935855 w 9989534"/>
                <a:gd name="connsiteY2722" fmla="*/ 521780 h 623900"/>
                <a:gd name="connsiteX2723" fmla="*/ 4985385 w 9989534"/>
                <a:gd name="connsiteY2723" fmla="*/ 520637 h 623900"/>
                <a:gd name="connsiteX2724" fmla="*/ 5045202 w 9989534"/>
                <a:gd name="connsiteY2724" fmla="*/ 521780 h 623900"/>
                <a:gd name="connsiteX2725" fmla="*/ 5116926 w 9989534"/>
                <a:gd name="connsiteY2725" fmla="*/ 518351 h 623900"/>
                <a:gd name="connsiteX2726" fmla="*/ 5155693 w 9989534"/>
                <a:gd name="connsiteY2726" fmla="*/ 512636 h 623900"/>
                <a:gd name="connsiteX2727" fmla="*/ 5156264 w 9989534"/>
                <a:gd name="connsiteY2727" fmla="*/ 513779 h 623900"/>
                <a:gd name="connsiteX2728" fmla="*/ 5531073 w 9989534"/>
                <a:gd name="connsiteY2728" fmla="*/ 552545 h 623900"/>
                <a:gd name="connsiteX2729" fmla="*/ 5487258 w 9989534"/>
                <a:gd name="connsiteY2729" fmla="*/ 537782 h 623900"/>
                <a:gd name="connsiteX2730" fmla="*/ 5478685 w 9989534"/>
                <a:gd name="connsiteY2730" fmla="*/ 532638 h 623900"/>
                <a:gd name="connsiteX2731" fmla="*/ 5445633 w 9989534"/>
                <a:gd name="connsiteY2731" fmla="*/ 532067 h 623900"/>
                <a:gd name="connsiteX2732" fmla="*/ 5431441 w 9989534"/>
                <a:gd name="connsiteY2732" fmla="*/ 537210 h 623900"/>
                <a:gd name="connsiteX2733" fmla="*/ 5420583 w 9989534"/>
                <a:gd name="connsiteY2733" fmla="*/ 544640 h 623900"/>
                <a:gd name="connsiteX2734" fmla="*/ 5401247 w 9989534"/>
                <a:gd name="connsiteY2734" fmla="*/ 546926 h 623900"/>
                <a:gd name="connsiteX2735" fmla="*/ 5374481 w 9989534"/>
                <a:gd name="connsiteY2735" fmla="*/ 543497 h 623900"/>
                <a:gd name="connsiteX2736" fmla="*/ 5350574 w 9989534"/>
                <a:gd name="connsiteY2736" fmla="*/ 550355 h 623900"/>
                <a:gd name="connsiteX2737" fmla="*/ 5351717 w 9989534"/>
                <a:gd name="connsiteY2737" fmla="*/ 564071 h 623900"/>
                <a:gd name="connsiteX2738" fmla="*/ 5361432 w 9989534"/>
                <a:gd name="connsiteY2738" fmla="*/ 566357 h 623900"/>
                <a:gd name="connsiteX2739" fmla="*/ 5378482 w 9989534"/>
                <a:gd name="connsiteY2739" fmla="*/ 558356 h 623900"/>
                <a:gd name="connsiteX2740" fmla="*/ 5462207 w 9989534"/>
                <a:gd name="connsiteY2740" fmla="*/ 563499 h 623900"/>
                <a:gd name="connsiteX2741" fmla="*/ 5473636 w 9989534"/>
                <a:gd name="connsiteY2741" fmla="*/ 565214 h 623900"/>
                <a:gd name="connsiteX2742" fmla="*/ 5494687 w 9989534"/>
                <a:gd name="connsiteY2742" fmla="*/ 566928 h 623900"/>
                <a:gd name="connsiteX2743" fmla="*/ 5532311 w 9989534"/>
                <a:gd name="connsiteY2743" fmla="*/ 567500 h 623900"/>
                <a:gd name="connsiteX2744" fmla="*/ 5545455 w 9989534"/>
                <a:gd name="connsiteY2744" fmla="*/ 563499 h 623900"/>
                <a:gd name="connsiteX2745" fmla="*/ 5531168 w 9989534"/>
                <a:gd name="connsiteY2745" fmla="*/ 552641 h 623900"/>
                <a:gd name="connsiteX2746" fmla="*/ 5266754 w 9989534"/>
                <a:gd name="connsiteY2746" fmla="*/ 524065 h 623900"/>
                <a:gd name="connsiteX2747" fmla="*/ 5221224 w 9989534"/>
                <a:gd name="connsiteY2747" fmla="*/ 533781 h 623900"/>
                <a:gd name="connsiteX2748" fmla="*/ 5200746 w 9989534"/>
                <a:gd name="connsiteY2748" fmla="*/ 550259 h 623900"/>
                <a:gd name="connsiteX2749" fmla="*/ 5221224 w 9989534"/>
                <a:gd name="connsiteY2749" fmla="*/ 567309 h 623900"/>
                <a:gd name="connsiteX2750" fmla="*/ 5243417 w 9989534"/>
                <a:gd name="connsiteY2750" fmla="*/ 567881 h 623900"/>
                <a:gd name="connsiteX2751" fmla="*/ 5270754 w 9989534"/>
                <a:gd name="connsiteY2751" fmla="*/ 565595 h 623900"/>
                <a:gd name="connsiteX2752" fmla="*/ 5318570 w 9989534"/>
                <a:gd name="connsiteY2752" fmla="*/ 566738 h 623900"/>
                <a:gd name="connsiteX2753" fmla="*/ 5339049 w 9989534"/>
                <a:gd name="connsiteY2753" fmla="*/ 539972 h 623900"/>
                <a:gd name="connsiteX2754" fmla="*/ 5329905 w 9989534"/>
                <a:gd name="connsiteY2754" fmla="*/ 532543 h 623900"/>
                <a:gd name="connsiteX2755" fmla="*/ 5323618 w 9989534"/>
                <a:gd name="connsiteY2755" fmla="*/ 538258 h 623900"/>
                <a:gd name="connsiteX2756" fmla="*/ 5306568 w 9989534"/>
                <a:gd name="connsiteY2756" fmla="*/ 551974 h 623900"/>
                <a:gd name="connsiteX2757" fmla="*/ 5287233 w 9989534"/>
                <a:gd name="connsiteY2757" fmla="*/ 550259 h 623900"/>
                <a:gd name="connsiteX2758" fmla="*/ 5287233 w 9989534"/>
                <a:gd name="connsiteY2758" fmla="*/ 516064 h 623900"/>
                <a:gd name="connsiteX2759" fmla="*/ 5276374 w 9989534"/>
                <a:gd name="connsiteY2759" fmla="*/ 533686 h 623900"/>
                <a:gd name="connsiteX2760" fmla="*/ 5269516 w 9989534"/>
                <a:gd name="connsiteY2760" fmla="*/ 534829 h 623900"/>
                <a:gd name="connsiteX2761" fmla="*/ 5265515 w 9989534"/>
                <a:gd name="connsiteY2761" fmla="*/ 523399 h 623900"/>
                <a:gd name="connsiteX2762" fmla="*/ 5266658 w 9989534"/>
                <a:gd name="connsiteY2762" fmla="*/ 523970 h 623900"/>
                <a:gd name="connsiteX2763" fmla="*/ 9902666 w 9989534"/>
                <a:gd name="connsiteY2763" fmla="*/ 172593 h 623900"/>
                <a:gd name="connsiteX2764" fmla="*/ 9907809 w 9989534"/>
                <a:gd name="connsiteY2764" fmla="*/ 168593 h 623900"/>
                <a:gd name="connsiteX2765" fmla="*/ 9904952 w 9989534"/>
                <a:gd name="connsiteY2765" fmla="*/ 159449 h 623900"/>
                <a:gd name="connsiteX2766" fmla="*/ 9836562 w 9989534"/>
                <a:gd name="connsiteY2766" fmla="*/ 157734 h 623900"/>
                <a:gd name="connsiteX2767" fmla="*/ 9797224 w 9989534"/>
                <a:gd name="connsiteY2767" fmla="*/ 146304 h 623900"/>
                <a:gd name="connsiteX2768" fmla="*/ 9786938 w 9989534"/>
                <a:gd name="connsiteY2768" fmla="*/ 144018 h 623900"/>
                <a:gd name="connsiteX2769" fmla="*/ 9783509 w 9989534"/>
                <a:gd name="connsiteY2769" fmla="*/ 154877 h 623900"/>
                <a:gd name="connsiteX2770" fmla="*/ 9789223 w 9989534"/>
                <a:gd name="connsiteY2770" fmla="*/ 182213 h 623900"/>
                <a:gd name="connsiteX2771" fmla="*/ 9806274 w 9989534"/>
                <a:gd name="connsiteY2771" fmla="*/ 190786 h 623900"/>
                <a:gd name="connsiteX2772" fmla="*/ 9845612 w 9989534"/>
                <a:gd name="connsiteY2772" fmla="*/ 183928 h 623900"/>
                <a:gd name="connsiteX2773" fmla="*/ 9902571 w 9989534"/>
                <a:gd name="connsiteY2773" fmla="*/ 172498 h 623900"/>
                <a:gd name="connsiteX2774" fmla="*/ 6181535 w 9989534"/>
                <a:gd name="connsiteY2774" fmla="*/ 168021 h 623900"/>
                <a:gd name="connsiteX2775" fmla="*/ 6162771 w 9989534"/>
                <a:gd name="connsiteY2775" fmla="*/ 153257 h 623900"/>
                <a:gd name="connsiteX2776" fmla="*/ 6148007 w 9989534"/>
                <a:gd name="connsiteY2776" fmla="*/ 165830 h 623900"/>
                <a:gd name="connsiteX2777" fmla="*/ 6150293 w 9989534"/>
                <a:gd name="connsiteY2777" fmla="*/ 195453 h 623900"/>
                <a:gd name="connsiteX2778" fmla="*/ 6150864 w 9989534"/>
                <a:gd name="connsiteY2778" fmla="*/ 218218 h 623900"/>
                <a:gd name="connsiteX2779" fmla="*/ 6170771 w 9989534"/>
                <a:gd name="connsiteY2779" fmla="*/ 211360 h 623900"/>
                <a:gd name="connsiteX2780" fmla="*/ 6190107 w 9989534"/>
                <a:gd name="connsiteY2780" fmla="*/ 222218 h 623900"/>
                <a:gd name="connsiteX2781" fmla="*/ 6181535 w 9989534"/>
                <a:gd name="connsiteY2781" fmla="*/ 168116 h 623900"/>
                <a:gd name="connsiteX2782" fmla="*/ 5715000 w 9989534"/>
                <a:gd name="connsiteY2782" fmla="*/ 233553 h 623900"/>
                <a:gd name="connsiteX2783" fmla="*/ 5738908 w 9989534"/>
                <a:gd name="connsiteY2783" fmla="*/ 174879 h 623900"/>
                <a:gd name="connsiteX2784" fmla="*/ 5730907 w 9989534"/>
                <a:gd name="connsiteY2784" fmla="*/ 158401 h 623900"/>
                <a:gd name="connsiteX2785" fmla="*/ 5717762 w 9989534"/>
                <a:gd name="connsiteY2785" fmla="*/ 162401 h 623900"/>
                <a:gd name="connsiteX2786" fmla="*/ 5708619 w 9989534"/>
                <a:gd name="connsiteY2786" fmla="*/ 161258 h 623900"/>
                <a:gd name="connsiteX2787" fmla="*/ 5693283 w 9989534"/>
                <a:gd name="connsiteY2787" fmla="*/ 174974 h 623900"/>
                <a:gd name="connsiteX2788" fmla="*/ 5705285 w 9989534"/>
                <a:gd name="connsiteY2788" fmla="*/ 194310 h 623900"/>
                <a:gd name="connsiteX2789" fmla="*/ 5713286 w 9989534"/>
                <a:gd name="connsiteY2789" fmla="*/ 209645 h 623900"/>
                <a:gd name="connsiteX2790" fmla="*/ 5715572 w 9989534"/>
                <a:gd name="connsiteY2790" fmla="*/ 234125 h 623900"/>
                <a:gd name="connsiteX2791" fmla="*/ 5715000 w 9989534"/>
                <a:gd name="connsiteY2791" fmla="*/ 233553 h 623900"/>
                <a:gd name="connsiteX2792" fmla="*/ 5860256 w 9989534"/>
                <a:gd name="connsiteY2792" fmla="*/ 227267 h 623900"/>
                <a:gd name="connsiteX2793" fmla="*/ 5887022 w 9989534"/>
                <a:gd name="connsiteY2793" fmla="*/ 226695 h 623900"/>
                <a:gd name="connsiteX2794" fmla="*/ 5891594 w 9989534"/>
                <a:gd name="connsiteY2794" fmla="*/ 221552 h 623900"/>
                <a:gd name="connsiteX2795" fmla="*/ 5873401 w 9989534"/>
                <a:gd name="connsiteY2795" fmla="*/ 202216 h 623900"/>
                <a:gd name="connsiteX2796" fmla="*/ 5896166 w 9989534"/>
                <a:gd name="connsiteY2796" fmla="*/ 179451 h 623900"/>
                <a:gd name="connsiteX2797" fmla="*/ 5889879 w 9989534"/>
                <a:gd name="connsiteY2797" fmla="*/ 158401 h 623900"/>
                <a:gd name="connsiteX2798" fmla="*/ 5867686 w 9989534"/>
                <a:gd name="connsiteY2798" fmla="*/ 189167 h 623900"/>
                <a:gd name="connsiteX2799" fmla="*/ 5860256 w 9989534"/>
                <a:gd name="connsiteY2799" fmla="*/ 227933 h 623900"/>
                <a:gd name="connsiteX2800" fmla="*/ 5860256 w 9989534"/>
                <a:gd name="connsiteY2800" fmla="*/ 227362 h 623900"/>
                <a:gd name="connsiteX2801" fmla="*/ 4418076 w 9989534"/>
                <a:gd name="connsiteY2801" fmla="*/ 129254 h 623900"/>
                <a:gd name="connsiteX2802" fmla="*/ 4303586 w 9989534"/>
                <a:gd name="connsiteY2802" fmla="*/ 132112 h 623900"/>
                <a:gd name="connsiteX2803" fmla="*/ 4418076 w 9989534"/>
                <a:gd name="connsiteY2803" fmla="*/ 129254 h 623900"/>
                <a:gd name="connsiteX2804" fmla="*/ 186785 w 9989534"/>
                <a:gd name="connsiteY2804" fmla="*/ 353282 h 623900"/>
                <a:gd name="connsiteX2805" fmla="*/ 182785 w 9989534"/>
                <a:gd name="connsiteY2805" fmla="*/ 371475 h 623900"/>
                <a:gd name="connsiteX2806" fmla="*/ 198692 w 9989534"/>
                <a:gd name="connsiteY2806" fmla="*/ 380048 h 623900"/>
                <a:gd name="connsiteX2807" fmla="*/ 238030 w 9989534"/>
                <a:gd name="connsiteY2807" fmla="*/ 340709 h 623900"/>
                <a:gd name="connsiteX2808" fmla="*/ 186785 w 9989534"/>
                <a:gd name="connsiteY2808" fmla="*/ 353282 h 623900"/>
                <a:gd name="connsiteX2809" fmla="*/ 5817203 w 9989534"/>
                <a:gd name="connsiteY2809" fmla="*/ 157353 h 623900"/>
                <a:gd name="connsiteX2810" fmla="*/ 5809774 w 9989534"/>
                <a:gd name="connsiteY2810" fmla="*/ 152781 h 623900"/>
                <a:gd name="connsiteX2811" fmla="*/ 5804630 w 9989534"/>
                <a:gd name="connsiteY2811" fmla="*/ 176689 h 623900"/>
                <a:gd name="connsiteX2812" fmla="*/ 5799487 w 9989534"/>
                <a:gd name="connsiteY2812" fmla="*/ 184690 h 623900"/>
                <a:gd name="connsiteX2813" fmla="*/ 5785771 w 9989534"/>
                <a:gd name="connsiteY2813" fmla="*/ 196120 h 623900"/>
                <a:gd name="connsiteX2814" fmla="*/ 5800535 w 9989534"/>
                <a:gd name="connsiteY2814" fmla="*/ 198977 h 623900"/>
                <a:gd name="connsiteX2815" fmla="*/ 5818728 w 9989534"/>
                <a:gd name="connsiteY2815" fmla="*/ 196120 h 623900"/>
                <a:gd name="connsiteX2816" fmla="*/ 5855780 w 9989534"/>
                <a:gd name="connsiteY2816" fmla="*/ 172212 h 623900"/>
                <a:gd name="connsiteX2817" fmla="*/ 5817013 w 9989534"/>
                <a:gd name="connsiteY2817" fmla="*/ 157448 h 623900"/>
                <a:gd name="connsiteX2818" fmla="*/ 6087237 w 9989534"/>
                <a:gd name="connsiteY2818" fmla="*/ 252508 h 623900"/>
                <a:gd name="connsiteX2819" fmla="*/ 6056471 w 9989534"/>
                <a:gd name="connsiteY2819" fmla="*/ 248507 h 623900"/>
                <a:gd name="connsiteX2820" fmla="*/ 6037707 w 9989534"/>
                <a:gd name="connsiteY2820" fmla="*/ 265557 h 623900"/>
                <a:gd name="connsiteX2821" fmla="*/ 6051423 w 9989534"/>
                <a:gd name="connsiteY2821" fmla="*/ 272415 h 623900"/>
                <a:gd name="connsiteX2822" fmla="*/ 6068473 w 9989534"/>
                <a:gd name="connsiteY2822" fmla="*/ 279845 h 623900"/>
                <a:gd name="connsiteX2823" fmla="*/ 6094667 w 9989534"/>
                <a:gd name="connsiteY2823" fmla="*/ 261652 h 623900"/>
                <a:gd name="connsiteX2824" fmla="*/ 6087237 w 9989534"/>
                <a:gd name="connsiteY2824" fmla="*/ 252508 h 623900"/>
                <a:gd name="connsiteX2825" fmla="*/ 3896011 w 9989534"/>
                <a:gd name="connsiteY2825" fmla="*/ 617601 h 623900"/>
                <a:gd name="connsiteX2826" fmla="*/ 3938207 w 9989534"/>
                <a:gd name="connsiteY2826" fmla="*/ 609600 h 623900"/>
                <a:gd name="connsiteX2827" fmla="*/ 3847053 w 9989534"/>
                <a:gd name="connsiteY2827" fmla="*/ 579977 h 623900"/>
                <a:gd name="connsiteX2828" fmla="*/ 3896011 w 9989534"/>
                <a:gd name="connsiteY2828" fmla="*/ 617601 h 623900"/>
                <a:gd name="connsiteX2829" fmla="*/ 5543836 w 9989534"/>
                <a:gd name="connsiteY2829" fmla="*/ 515112 h 623900"/>
                <a:gd name="connsiteX2830" fmla="*/ 5556980 w 9989534"/>
                <a:gd name="connsiteY2830" fmla="*/ 503111 h 623900"/>
                <a:gd name="connsiteX2831" fmla="*/ 5548408 w 9989534"/>
                <a:gd name="connsiteY2831" fmla="*/ 496253 h 623900"/>
                <a:gd name="connsiteX2832" fmla="*/ 5482876 w 9989534"/>
                <a:gd name="connsiteY2832" fmla="*/ 495681 h 623900"/>
                <a:gd name="connsiteX2833" fmla="*/ 5472589 w 9989534"/>
                <a:gd name="connsiteY2833" fmla="*/ 501396 h 623900"/>
                <a:gd name="connsiteX2834" fmla="*/ 5469731 w 9989534"/>
                <a:gd name="connsiteY2834" fmla="*/ 508254 h 623900"/>
                <a:gd name="connsiteX2835" fmla="*/ 5477161 w 9989534"/>
                <a:gd name="connsiteY2835" fmla="*/ 515112 h 623900"/>
                <a:gd name="connsiteX2836" fmla="*/ 5521548 w 9989534"/>
                <a:gd name="connsiteY2836" fmla="*/ 511112 h 623900"/>
                <a:gd name="connsiteX2837" fmla="*/ 5543741 w 9989534"/>
                <a:gd name="connsiteY2837" fmla="*/ 515112 h 623900"/>
                <a:gd name="connsiteX2838" fmla="*/ 3717703 w 9989534"/>
                <a:gd name="connsiteY2838" fmla="*/ 521399 h 623900"/>
                <a:gd name="connsiteX2839" fmla="*/ 3720560 w 9989534"/>
                <a:gd name="connsiteY2839" fmla="*/ 516827 h 623900"/>
                <a:gd name="connsiteX2840" fmla="*/ 3717703 w 9989534"/>
                <a:gd name="connsiteY2840" fmla="*/ 512255 h 623900"/>
                <a:gd name="connsiteX2841" fmla="*/ 3645408 w 9989534"/>
                <a:gd name="connsiteY2841" fmla="*/ 509969 h 623900"/>
                <a:gd name="connsiteX2842" fmla="*/ 3640265 w 9989534"/>
                <a:gd name="connsiteY2842" fmla="*/ 515112 h 623900"/>
                <a:gd name="connsiteX2843" fmla="*/ 3643694 w 9989534"/>
                <a:gd name="connsiteY2843" fmla="*/ 521399 h 623900"/>
                <a:gd name="connsiteX2844" fmla="*/ 3682460 w 9989534"/>
                <a:gd name="connsiteY2844" fmla="*/ 523685 h 623900"/>
                <a:gd name="connsiteX2845" fmla="*/ 3717798 w 9989534"/>
                <a:gd name="connsiteY2845" fmla="*/ 521399 h 623900"/>
                <a:gd name="connsiteX2846" fmla="*/ 3152108 w 9989534"/>
                <a:gd name="connsiteY2846" fmla="*/ 603980 h 623900"/>
                <a:gd name="connsiteX2847" fmla="*/ 3098578 w 9989534"/>
                <a:gd name="connsiteY2847" fmla="*/ 598265 h 623900"/>
                <a:gd name="connsiteX2848" fmla="*/ 3090577 w 9989534"/>
                <a:gd name="connsiteY2848" fmla="*/ 602837 h 623900"/>
                <a:gd name="connsiteX2849" fmla="*/ 3095720 w 9989534"/>
                <a:gd name="connsiteY2849" fmla="*/ 610267 h 623900"/>
                <a:gd name="connsiteX2850" fmla="*/ 3136202 w 9989534"/>
                <a:gd name="connsiteY2850" fmla="*/ 617696 h 623900"/>
                <a:gd name="connsiteX2851" fmla="*/ 3154395 w 9989534"/>
                <a:gd name="connsiteY2851" fmla="*/ 609695 h 623900"/>
                <a:gd name="connsiteX2852" fmla="*/ 3152108 w 9989534"/>
                <a:gd name="connsiteY2852" fmla="*/ 603980 h 623900"/>
                <a:gd name="connsiteX2853" fmla="*/ 5882164 w 9989534"/>
                <a:gd name="connsiteY2853" fmla="*/ 270224 h 623900"/>
                <a:gd name="connsiteX2854" fmla="*/ 5883878 w 9989534"/>
                <a:gd name="connsiteY2854" fmla="*/ 269653 h 623900"/>
                <a:gd name="connsiteX2855" fmla="*/ 5863971 w 9989534"/>
                <a:gd name="connsiteY2855" fmla="*/ 256508 h 623900"/>
                <a:gd name="connsiteX2856" fmla="*/ 5848064 w 9989534"/>
                <a:gd name="connsiteY2856" fmla="*/ 257651 h 623900"/>
                <a:gd name="connsiteX2857" fmla="*/ 5853208 w 9989534"/>
                <a:gd name="connsiteY2857" fmla="*/ 271844 h 623900"/>
                <a:gd name="connsiteX2858" fmla="*/ 5852065 w 9989534"/>
                <a:gd name="connsiteY2858" fmla="*/ 270701 h 623900"/>
                <a:gd name="connsiteX2859" fmla="*/ 5857780 w 9989534"/>
                <a:gd name="connsiteY2859" fmla="*/ 270701 h 623900"/>
                <a:gd name="connsiteX2860" fmla="*/ 5871972 w 9989534"/>
                <a:gd name="connsiteY2860" fmla="*/ 283845 h 623900"/>
                <a:gd name="connsiteX2861" fmla="*/ 5897023 w 9989534"/>
                <a:gd name="connsiteY2861" fmla="*/ 278702 h 623900"/>
                <a:gd name="connsiteX2862" fmla="*/ 5900452 w 9989534"/>
                <a:gd name="connsiteY2862" fmla="*/ 271272 h 623900"/>
                <a:gd name="connsiteX2863" fmla="*/ 5894737 w 9989534"/>
                <a:gd name="connsiteY2863" fmla="*/ 265557 h 623900"/>
                <a:gd name="connsiteX2864" fmla="*/ 5883307 w 9989534"/>
                <a:gd name="connsiteY2864" fmla="*/ 268986 h 623900"/>
                <a:gd name="connsiteX2865" fmla="*/ 5882164 w 9989534"/>
                <a:gd name="connsiteY2865" fmla="*/ 270129 h 623900"/>
                <a:gd name="connsiteX2866" fmla="*/ 9848278 w 9989534"/>
                <a:gd name="connsiteY2866" fmla="*/ 237744 h 623900"/>
                <a:gd name="connsiteX2867" fmla="*/ 9839134 w 9989534"/>
                <a:gd name="connsiteY2867" fmla="*/ 252032 h 623900"/>
                <a:gd name="connsiteX2868" fmla="*/ 9864757 w 9989534"/>
                <a:gd name="connsiteY2868" fmla="*/ 266224 h 623900"/>
                <a:gd name="connsiteX2869" fmla="*/ 9873901 w 9989534"/>
                <a:gd name="connsiteY2869" fmla="*/ 241173 h 623900"/>
                <a:gd name="connsiteX2870" fmla="*/ 9873901 w 9989534"/>
                <a:gd name="connsiteY2870" fmla="*/ 230315 h 623900"/>
                <a:gd name="connsiteX2871" fmla="*/ 9848278 w 9989534"/>
                <a:gd name="connsiteY2871" fmla="*/ 237744 h 623900"/>
                <a:gd name="connsiteX2872" fmla="*/ 6006370 w 9989534"/>
                <a:gd name="connsiteY2872" fmla="*/ 168783 h 623900"/>
                <a:gd name="connsiteX2873" fmla="*/ 5956840 w 9989534"/>
                <a:gd name="connsiteY2873" fmla="*/ 220028 h 623900"/>
                <a:gd name="connsiteX2874" fmla="*/ 5956269 w 9989534"/>
                <a:gd name="connsiteY2874" fmla="*/ 225171 h 623900"/>
                <a:gd name="connsiteX2875" fmla="*/ 5964269 w 9989534"/>
                <a:gd name="connsiteY2875" fmla="*/ 227457 h 623900"/>
                <a:gd name="connsiteX2876" fmla="*/ 6005894 w 9989534"/>
                <a:gd name="connsiteY2876" fmla="*/ 168783 h 623900"/>
                <a:gd name="connsiteX2877" fmla="*/ 6006465 w 9989534"/>
                <a:gd name="connsiteY2877" fmla="*/ 168783 h 623900"/>
                <a:gd name="connsiteX2878" fmla="*/ 9934861 w 9989534"/>
                <a:gd name="connsiteY2878" fmla="*/ 438817 h 623900"/>
                <a:gd name="connsiteX2879" fmla="*/ 9965055 w 9989534"/>
                <a:gd name="connsiteY2879" fmla="*/ 418338 h 623900"/>
                <a:gd name="connsiteX2880" fmla="*/ 9965055 w 9989534"/>
                <a:gd name="connsiteY2880" fmla="*/ 412623 h 623900"/>
                <a:gd name="connsiteX2881" fmla="*/ 9929146 w 9989534"/>
                <a:gd name="connsiteY2881" fmla="*/ 415481 h 623900"/>
                <a:gd name="connsiteX2882" fmla="*/ 9924002 w 9989534"/>
                <a:gd name="connsiteY2882" fmla="*/ 422910 h 623900"/>
                <a:gd name="connsiteX2883" fmla="*/ 9929146 w 9989534"/>
                <a:gd name="connsiteY2883" fmla="*/ 439388 h 623900"/>
                <a:gd name="connsiteX2884" fmla="*/ 9934861 w 9989534"/>
                <a:gd name="connsiteY2884" fmla="*/ 438817 h 623900"/>
                <a:gd name="connsiteX2885" fmla="*/ 7098887 w 9989534"/>
                <a:gd name="connsiteY2885" fmla="*/ 523113 h 623900"/>
                <a:gd name="connsiteX2886" fmla="*/ 7074980 w 9989534"/>
                <a:gd name="connsiteY2886" fmla="*/ 559594 h 623900"/>
                <a:gd name="connsiteX2887" fmla="*/ 7126224 w 9989534"/>
                <a:gd name="connsiteY2887" fmla="*/ 552736 h 623900"/>
                <a:gd name="connsiteX2888" fmla="*/ 7098316 w 9989534"/>
                <a:gd name="connsiteY2888" fmla="*/ 521970 h 623900"/>
                <a:gd name="connsiteX2889" fmla="*/ 7098887 w 9989534"/>
                <a:gd name="connsiteY2889" fmla="*/ 523113 h 623900"/>
                <a:gd name="connsiteX2890" fmla="*/ 4974336 w 9989534"/>
                <a:gd name="connsiteY2890" fmla="*/ 564737 h 623900"/>
                <a:gd name="connsiteX2891" fmla="*/ 4947571 w 9989534"/>
                <a:gd name="connsiteY2891" fmla="*/ 539687 h 623900"/>
                <a:gd name="connsiteX2892" fmla="*/ 4936712 w 9989534"/>
                <a:gd name="connsiteY2892" fmla="*/ 556736 h 623900"/>
                <a:gd name="connsiteX2893" fmla="*/ 4919663 w 9989534"/>
                <a:gd name="connsiteY2893" fmla="*/ 564166 h 623900"/>
                <a:gd name="connsiteX2894" fmla="*/ 4920234 w 9989534"/>
                <a:gd name="connsiteY2894" fmla="*/ 568166 h 623900"/>
                <a:gd name="connsiteX2895" fmla="*/ 4974908 w 9989534"/>
                <a:gd name="connsiteY2895" fmla="*/ 563594 h 623900"/>
                <a:gd name="connsiteX2896" fmla="*/ 4974336 w 9989534"/>
                <a:gd name="connsiteY2896" fmla="*/ 564737 h 623900"/>
                <a:gd name="connsiteX2897" fmla="*/ 5961412 w 9989534"/>
                <a:gd name="connsiteY2897" fmla="*/ 185928 h 623900"/>
                <a:gd name="connsiteX2898" fmla="*/ 5959698 w 9989534"/>
                <a:gd name="connsiteY2898" fmla="*/ 177356 h 623900"/>
                <a:gd name="connsiteX2899" fmla="*/ 5951125 w 9989534"/>
                <a:gd name="connsiteY2899" fmla="*/ 178499 h 623900"/>
                <a:gd name="connsiteX2900" fmla="*/ 5917502 w 9989534"/>
                <a:gd name="connsiteY2900" fmla="*/ 228600 h 623900"/>
                <a:gd name="connsiteX2901" fmla="*/ 5961317 w 9989534"/>
                <a:gd name="connsiteY2901" fmla="*/ 185928 h 623900"/>
                <a:gd name="connsiteX2902" fmla="*/ 5715 w 9989534"/>
                <a:gd name="connsiteY2902" fmla="*/ 372047 h 623900"/>
                <a:gd name="connsiteX2903" fmla="*/ 52959 w 9989534"/>
                <a:gd name="connsiteY2903" fmla="*/ 371475 h 623900"/>
                <a:gd name="connsiteX2904" fmla="*/ 60960 w 9989534"/>
                <a:gd name="connsiteY2904" fmla="*/ 364617 h 623900"/>
                <a:gd name="connsiteX2905" fmla="*/ 51816 w 9989534"/>
                <a:gd name="connsiteY2905" fmla="*/ 358331 h 623900"/>
                <a:gd name="connsiteX2906" fmla="*/ 6287 w 9989534"/>
                <a:gd name="connsiteY2906" fmla="*/ 364617 h 623900"/>
                <a:gd name="connsiteX2907" fmla="*/ 5715 w 9989534"/>
                <a:gd name="connsiteY2907" fmla="*/ 372047 h 623900"/>
                <a:gd name="connsiteX2908" fmla="*/ 3358324 w 9989534"/>
                <a:gd name="connsiteY2908" fmla="*/ 598170 h 623900"/>
                <a:gd name="connsiteX2909" fmla="*/ 3309366 w 9989534"/>
                <a:gd name="connsiteY2909" fmla="*/ 602171 h 623900"/>
                <a:gd name="connsiteX2910" fmla="*/ 3358324 w 9989534"/>
                <a:gd name="connsiteY2910" fmla="*/ 598170 h 623900"/>
                <a:gd name="connsiteX2911" fmla="*/ 9921812 w 9989534"/>
                <a:gd name="connsiteY2911" fmla="*/ 377190 h 623900"/>
                <a:gd name="connsiteX2912" fmla="*/ 9908095 w 9989534"/>
                <a:gd name="connsiteY2912" fmla="*/ 392525 h 623900"/>
                <a:gd name="connsiteX2913" fmla="*/ 9921812 w 9989534"/>
                <a:gd name="connsiteY2913" fmla="*/ 402241 h 623900"/>
                <a:gd name="connsiteX2914" fmla="*/ 9938861 w 9989534"/>
                <a:gd name="connsiteY2914" fmla="*/ 384048 h 623900"/>
                <a:gd name="connsiteX2915" fmla="*/ 9921812 w 9989534"/>
                <a:gd name="connsiteY2915" fmla="*/ 377190 h 623900"/>
                <a:gd name="connsiteX2916" fmla="*/ 5342287 w 9989534"/>
                <a:gd name="connsiteY2916" fmla="*/ 516731 h 623900"/>
                <a:gd name="connsiteX2917" fmla="*/ 5338287 w 9989534"/>
                <a:gd name="connsiteY2917" fmla="*/ 497396 h 623900"/>
                <a:gd name="connsiteX2918" fmla="*/ 5304663 w 9989534"/>
                <a:gd name="connsiteY2918" fmla="*/ 513874 h 623900"/>
                <a:gd name="connsiteX2919" fmla="*/ 5305235 w 9989534"/>
                <a:gd name="connsiteY2919" fmla="*/ 512159 h 623900"/>
                <a:gd name="connsiteX2920" fmla="*/ 5342858 w 9989534"/>
                <a:gd name="connsiteY2920" fmla="*/ 516731 h 623900"/>
                <a:gd name="connsiteX2921" fmla="*/ 5342287 w 9989534"/>
                <a:gd name="connsiteY2921" fmla="*/ 516731 h 623900"/>
                <a:gd name="connsiteX2922" fmla="*/ 5436299 w 9989534"/>
                <a:gd name="connsiteY2922" fmla="*/ 499682 h 623900"/>
                <a:gd name="connsiteX2923" fmla="*/ 5414677 w 9989534"/>
                <a:gd name="connsiteY2923" fmla="*/ 503111 h 623900"/>
                <a:gd name="connsiteX2924" fmla="*/ 5434584 w 9989534"/>
                <a:gd name="connsiteY2924" fmla="*/ 512826 h 623900"/>
                <a:gd name="connsiteX2925" fmla="*/ 5448300 w 9989534"/>
                <a:gd name="connsiteY2925" fmla="*/ 517970 h 623900"/>
                <a:gd name="connsiteX2926" fmla="*/ 5461445 w 9989534"/>
                <a:gd name="connsiteY2926" fmla="*/ 505397 h 623900"/>
                <a:gd name="connsiteX2927" fmla="*/ 5448872 w 9989534"/>
                <a:gd name="connsiteY2927" fmla="*/ 499110 h 623900"/>
                <a:gd name="connsiteX2928" fmla="*/ 5440870 w 9989534"/>
                <a:gd name="connsiteY2928" fmla="*/ 500253 h 623900"/>
                <a:gd name="connsiteX2929" fmla="*/ 5436299 w 9989534"/>
                <a:gd name="connsiteY2929" fmla="*/ 499682 h 623900"/>
                <a:gd name="connsiteX2930" fmla="*/ 9736645 w 9989534"/>
                <a:gd name="connsiteY2930" fmla="*/ 145352 h 623900"/>
                <a:gd name="connsiteX2931" fmla="*/ 9749790 w 9989534"/>
                <a:gd name="connsiteY2931" fmla="*/ 157353 h 623900"/>
                <a:gd name="connsiteX2932" fmla="*/ 9762934 w 9989534"/>
                <a:gd name="connsiteY2932" fmla="*/ 160211 h 623900"/>
                <a:gd name="connsiteX2933" fmla="*/ 9767506 w 9989534"/>
                <a:gd name="connsiteY2933" fmla="*/ 146495 h 623900"/>
                <a:gd name="connsiteX2934" fmla="*/ 9756077 w 9989534"/>
                <a:gd name="connsiteY2934" fmla="*/ 138494 h 623900"/>
                <a:gd name="connsiteX2935" fmla="*/ 9736169 w 9989534"/>
                <a:gd name="connsiteY2935" fmla="*/ 145923 h 623900"/>
                <a:gd name="connsiteX2936" fmla="*/ 9736741 w 9989534"/>
                <a:gd name="connsiteY2936" fmla="*/ 145352 h 623900"/>
                <a:gd name="connsiteX2937" fmla="*/ 9753695 w 9989534"/>
                <a:gd name="connsiteY2937" fmla="*/ 570262 h 623900"/>
                <a:gd name="connsiteX2938" fmla="*/ 9783318 w 9989534"/>
                <a:gd name="connsiteY2938" fmla="*/ 569119 h 623900"/>
                <a:gd name="connsiteX2939" fmla="*/ 9790748 w 9989534"/>
                <a:gd name="connsiteY2939" fmla="*/ 561118 h 623900"/>
                <a:gd name="connsiteX2940" fmla="*/ 9783890 w 9989534"/>
                <a:gd name="connsiteY2940" fmla="*/ 554260 h 623900"/>
                <a:gd name="connsiteX2941" fmla="*/ 9752552 w 9989534"/>
                <a:gd name="connsiteY2941" fmla="*/ 563975 h 623900"/>
                <a:gd name="connsiteX2942" fmla="*/ 9753695 w 9989534"/>
                <a:gd name="connsiteY2942" fmla="*/ 570262 h 623900"/>
                <a:gd name="connsiteX2943" fmla="*/ 5020914 w 9989534"/>
                <a:gd name="connsiteY2943" fmla="*/ 548069 h 623900"/>
                <a:gd name="connsiteX2944" fmla="*/ 4994720 w 9989534"/>
                <a:gd name="connsiteY2944" fmla="*/ 545783 h 623900"/>
                <a:gd name="connsiteX2945" fmla="*/ 4988433 w 9989534"/>
                <a:gd name="connsiteY2945" fmla="*/ 565690 h 623900"/>
                <a:gd name="connsiteX2946" fmla="*/ 5004340 w 9989534"/>
                <a:gd name="connsiteY2946" fmla="*/ 557117 h 623900"/>
                <a:gd name="connsiteX2947" fmla="*/ 5020818 w 9989534"/>
                <a:gd name="connsiteY2947" fmla="*/ 546830 h 623900"/>
                <a:gd name="connsiteX2948" fmla="*/ 5020818 w 9989534"/>
                <a:gd name="connsiteY2948" fmla="*/ 547973 h 623900"/>
                <a:gd name="connsiteX2949" fmla="*/ 1164812 w 9989534"/>
                <a:gd name="connsiteY2949" fmla="*/ 80963 h 623900"/>
                <a:gd name="connsiteX2950" fmla="*/ 1156811 w 9989534"/>
                <a:gd name="connsiteY2950" fmla="*/ 91250 h 623900"/>
                <a:gd name="connsiteX2951" fmla="*/ 1167098 w 9989534"/>
                <a:gd name="connsiteY2951" fmla="*/ 98108 h 623900"/>
                <a:gd name="connsiteX2952" fmla="*/ 1187577 w 9989534"/>
                <a:gd name="connsiteY2952" fmla="*/ 86678 h 623900"/>
                <a:gd name="connsiteX2953" fmla="*/ 1164812 w 9989534"/>
                <a:gd name="connsiteY2953" fmla="*/ 80963 h 623900"/>
                <a:gd name="connsiteX2954" fmla="*/ 9527000 w 9989534"/>
                <a:gd name="connsiteY2954" fmla="*/ 551974 h 623900"/>
                <a:gd name="connsiteX2955" fmla="*/ 9579388 w 9989534"/>
                <a:gd name="connsiteY2955" fmla="*/ 551402 h 623900"/>
                <a:gd name="connsiteX2956" fmla="*/ 9527000 w 9989534"/>
                <a:gd name="connsiteY2956" fmla="*/ 551974 h 623900"/>
                <a:gd name="connsiteX2957" fmla="*/ 4596575 w 9989534"/>
                <a:gd name="connsiteY2957" fmla="*/ 488728 h 623900"/>
                <a:gd name="connsiteX2958" fmla="*/ 4603433 w 9989534"/>
                <a:gd name="connsiteY2958" fmla="*/ 484727 h 623900"/>
                <a:gd name="connsiteX2959" fmla="*/ 4597718 w 9989534"/>
                <a:gd name="connsiteY2959" fmla="*/ 479012 h 623900"/>
                <a:gd name="connsiteX2960" fmla="*/ 4556665 w 9989534"/>
                <a:gd name="connsiteY2960" fmla="*/ 479584 h 623900"/>
                <a:gd name="connsiteX2961" fmla="*/ 4548092 w 9989534"/>
                <a:gd name="connsiteY2961" fmla="*/ 485870 h 623900"/>
                <a:gd name="connsiteX2962" fmla="*/ 4557808 w 9989534"/>
                <a:gd name="connsiteY2962" fmla="*/ 491014 h 623900"/>
                <a:gd name="connsiteX2963" fmla="*/ 4581716 w 9989534"/>
                <a:gd name="connsiteY2963" fmla="*/ 487013 h 623900"/>
                <a:gd name="connsiteX2964" fmla="*/ 4596480 w 9989534"/>
                <a:gd name="connsiteY2964" fmla="*/ 488728 h 623900"/>
                <a:gd name="connsiteX2965" fmla="*/ 1323213 w 9989534"/>
                <a:gd name="connsiteY2965" fmla="*/ 106585 h 623900"/>
                <a:gd name="connsiteX2966" fmla="*/ 1335786 w 9989534"/>
                <a:gd name="connsiteY2966" fmla="*/ 108299 h 623900"/>
                <a:gd name="connsiteX2967" fmla="*/ 1351693 w 9989534"/>
                <a:gd name="connsiteY2967" fmla="*/ 100298 h 623900"/>
                <a:gd name="connsiteX2968" fmla="*/ 1351693 w 9989534"/>
                <a:gd name="connsiteY2968" fmla="*/ 94583 h 623900"/>
                <a:gd name="connsiteX2969" fmla="*/ 1331214 w 9989534"/>
                <a:gd name="connsiteY2969" fmla="*/ 91726 h 623900"/>
                <a:gd name="connsiteX2970" fmla="*/ 1324356 w 9989534"/>
                <a:gd name="connsiteY2970" fmla="*/ 106490 h 623900"/>
                <a:gd name="connsiteX2971" fmla="*/ 1323213 w 9989534"/>
                <a:gd name="connsiteY2971" fmla="*/ 106490 h 623900"/>
                <a:gd name="connsiteX2972" fmla="*/ 6058281 w 9989534"/>
                <a:gd name="connsiteY2972" fmla="*/ 170974 h 623900"/>
                <a:gd name="connsiteX2973" fmla="*/ 6066854 w 9989534"/>
                <a:gd name="connsiteY2973" fmla="*/ 202883 h 623900"/>
                <a:gd name="connsiteX2974" fmla="*/ 6058281 w 9989534"/>
                <a:gd name="connsiteY2974" fmla="*/ 170974 h 623900"/>
                <a:gd name="connsiteX2975" fmla="*/ 5619655 w 9989534"/>
                <a:gd name="connsiteY2975" fmla="*/ 226219 h 623900"/>
                <a:gd name="connsiteX2976" fmla="*/ 5628228 w 9989534"/>
                <a:gd name="connsiteY2976" fmla="*/ 226219 h 623900"/>
                <a:gd name="connsiteX2977" fmla="*/ 5632799 w 9989534"/>
                <a:gd name="connsiteY2977" fmla="*/ 219932 h 623900"/>
                <a:gd name="connsiteX2978" fmla="*/ 5627085 w 9989534"/>
                <a:gd name="connsiteY2978" fmla="*/ 210217 h 623900"/>
                <a:gd name="connsiteX2979" fmla="*/ 5590032 w 9989534"/>
                <a:gd name="connsiteY2979" fmla="*/ 209645 h 623900"/>
                <a:gd name="connsiteX2980" fmla="*/ 5619655 w 9989534"/>
                <a:gd name="connsiteY2980" fmla="*/ 226124 h 623900"/>
                <a:gd name="connsiteX2981" fmla="*/ 9601105 w 9989534"/>
                <a:gd name="connsiteY2981" fmla="*/ 547497 h 623900"/>
                <a:gd name="connsiteX2982" fmla="*/ 9640443 w 9989534"/>
                <a:gd name="connsiteY2982" fmla="*/ 550355 h 623900"/>
                <a:gd name="connsiteX2983" fmla="*/ 9601105 w 9989534"/>
                <a:gd name="connsiteY2983" fmla="*/ 547497 h 623900"/>
                <a:gd name="connsiteX2984" fmla="*/ 5008436 w 9989534"/>
                <a:gd name="connsiteY2984" fmla="*/ 479679 h 623900"/>
                <a:gd name="connsiteX2985" fmla="*/ 4981099 w 9989534"/>
                <a:gd name="connsiteY2985" fmla="*/ 481394 h 623900"/>
                <a:gd name="connsiteX2986" fmla="*/ 4953191 w 9989534"/>
                <a:gd name="connsiteY2986" fmla="*/ 481965 h 623900"/>
                <a:gd name="connsiteX2987" fmla="*/ 4953191 w 9989534"/>
                <a:gd name="connsiteY2987" fmla="*/ 484823 h 623900"/>
                <a:gd name="connsiteX2988" fmla="*/ 5008436 w 9989534"/>
                <a:gd name="connsiteY2988" fmla="*/ 484251 h 623900"/>
                <a:gd name="connsiteX2989" fmla="*/ 5008436 w 9989534"/>
                <a:gd name="connsiteY2989" fmla="*/ 479679 h 623900"/>
                <a:gd name="connsiteX2990" fmla="*/ 9774270 w 9989534"/>
                <a:gd name="connsiteY2990" fmla="*/ 416433 h 623900"/>
                <a:gd name="connsiteX2991" fmla="*/ 9751505 w 9989534"/>
                <a:gd name="connsiteY2991" fmla="*/ 410147 h 623900"/>
                <a:gd name="connsiteX2992" fmla="*/ 9743504 w 9989534"/>
                <a:gd name="connsiteY2992" fmla="*/ 418148 h 623900"/>
                <a:gd name="connsiteX2993" fmla="*/ 9750933 w 9989534"/>
                <a:gd name="connsiteY2993" fmla="*/ 425577 h 623900"/>
                <a:gd name="connsiteX2994" fmla="*/ 9773698 w 9989534"/>
                <a:gd name="connsiteY2994" fmla="*/ 421577 h 623900"/>
                <a:gd name="connsiteX2995" fmla="*/ 9774270 w 9989534"/>
                <a:gd name="connsiteY2995" fmla="*/ 416433 h 623900"/>
                <a:gd name="connsiteX2996" fmla="*/ 6204014 w 9989534"/>
                <a:gd name="connsiteY2996" fmla="*/ 191453 h 623900"/>
                <a:gd name="connsiteX2997" fmla="*/ 6210300 w 9989534"/>
                <a:gd name="connsiteY2997" fmla="*/ 200597 h 623900"/>
                <a:gd name="connsiteX2998" fmla="*/ 6214301 w 9989534"/>
                <a:gd name="connsiteY2998" fmla="*/ 193739 h 623900"/>
                <a:gd name="connsiteX2999" fmla="*/ 6206871 w 9989534"/>
                <a:gd name="connsiteY2999" fmla="*/ 163544 h 623900"/>
                <a:gd name="connsiteX3000" fmla="*/ 6204014 w 9989534"/>
                <a:gd name="connsiteY3000" fmla="*/ 191453 h 623900"/>
                <a:gd name="connsiteX3001" fmla="*/ 3753612 w 9989534"/>
                <a:gd name="connsiteY3001" fmla="*/ 609505 h 623900"/>
                <a:gd name="connsiteX3002" fmla="*/ 3767328 w 9989534"/>
                <a:gd name="connsiteY3002" fmla="*/ 611219 h 623900"/>
                <a:gd name="connsiteX3003" fmla="*/ 3783806 w 9989534"/>
                <a:gd name="connsiteY3003" fmla="*/ 604361 h 623900"/>
                <a:gd name="connsiteX3004" fmla="*/ 3770090 w 9989534"/>
                <a:gd name="connsiteY3004" fmla="*/ 606647 h 623900"/>
                <a:gd name="connsiteX3005" fmla="*/ 3754184 w 9989534"/>
                <a:gd name="connsiteY3005" fmla="*/ 604933 h 623900"/>
                <a:gd name="connsiteX3006" fmla="*/ 3753612 w 9989534"/>
                <a:gd name="connsiteY3006" fmla="*/ 609505 h 623900"/>
                <a:gd name="connsiteX3007" fmla="*/ 9729216 w 9989534"/>
                <a:gd name="connsiteY3007" fmla="*/ 509778 h 623900"/>
                <a:gd name="connsiteX3008" fmla="*/ 9729788 w 9989534"/>
                <a:gd name="connsiteY3008" fmla="*/ 507492 h 623900"/>
                <a:gd name="connsiteX3009" fmla="*/ 9694450 w 9989534"/>
                <a:gd name="connsiteY3009" fmla="*/ 507492 h 623900"/>
                <a:gd name="connsiteX3010" fmla="*/ 9729216 w 9989534"/>
                <a:gd name="connsiteY3010" fmla="*/ 509778 h 623900"/>
                <a:gd name="connsiteX3011" fmla="*/ 4336256 w 9989534"/>
                <a:gd name="connsiteY3011" fmla="*/ 609981 h 623900"/>
                <a:gd name="connsiteX3012" fmla="*/ 4375023 w 9989534"/>
                <a:gd name="connsiteY3012" fmla="*/ 603695 h 623900"/>
                <a:gd name="connsiteX3013" fmla="*/ 4336256 w 9989534"/>
                <a:gd name="connsiteY3013" fmla="*/ 609981 h 623900"/>
                <a:gd name="connsiteX3014" fmla="*/ 4718495 w 9989534"/>
                <a:gd name="connsiteY3014" fmla="*/ 488633 h 623900"/>
                <a:gd name="connsiteX3015" fmla="*/ 4736688 w 9989534"/>
                <a:gd name="connsiteY3015" fmla="*/ 491490 h 623900"/>
                <a:gd name="connsiteX3016" fmla="*/ 4760024 w 9989534"/>
                <a:gd name="connsiteY3016" fmla="*/ 485775 h 623900"/>
                <a:gd name="connsiteX3017" fmla="*/ 4759452 w 9989534"/>
                <a:gd name="connsiteY3017" fmla="*/ 482918 h 623900"/>
                <a:gd name="connsiteX3018" fmla="*/ 4733830 w 9989534"/>
                <a:gd name="connsiteY3018" fmla="*/ 478917 h 623900"/>
                <a:gd name="connsiteX3019" fmla="*/ 4717923 w 9989534"/>
                <a:gd name="connsiteY3019" fmla="*/ 488633 h 623900"/>
                <a:gd name="connsiteX3020" fmla="*/ 4718495 w 9989534"/>
                <a:gd name="connsiteY3020" fmla="*/ 488633 h 623900"/>
                <a:gd name="connsiteX3021" fmla="*/ 9881331 w 9989534"/>
                <a:gd name="connsiteY3021" fmla="*/ 136779 h 623900"/>
                <a:gd name="connsiteX3022" fmla="*/ 9892760 w 9989534"/>
                <a:gd name="connsiteY3022" fmla="*/ 144209 h 623900"/>
                <a:gd name="connsiteX3023" fmla="*/ 9899618 w 9989534"/>
                <a:gd name="connsiteY3023" fmla="*/ 136779 h 623900"/>
                <a:gd name="connsiteX3024" fmla="*/ 9886473 w 9989534"/>
                <a:gd name="connsiteY3024" fmla="*/ 126492 h 623900"/>
                <a:gd name="connsiteX3025" fmla="*/ 9881331 w 9989534"/>
                <a:gd name="connsiteY3025" fmla="*/ 136779 h 623900"/>
                <a:gd name="connsiteX3026" fmla="*/ 305276 w 9989534"/>
                <a:gd name="connsiteY3026" fmla="*/ 553212 h 623900"/>
                <a:gd name="connsiteX3027" fmla="*/ 290513 w 9989534"/>
                <a:gd name="connsiteY3027" fmla="*/ 557784 h 623900"/>
                <a:gd name="connsiteX3028" fmla="*/ 284798 w 9989534"/>
                <a:gd name="connsiteY3028" fmla="*/ 564642 h 623900"/>
                <a:gd name="connsiteX3029" fmla="*/ 292227 w 9989534"/>
                <a:gd name="connsiteY3029" fmla="*/ 568071 h 623900"/>
                <a:gd name="connsiteX3030" fmla="*/ 304229 w 9989534"/>
                <a:gd name="connsiteY3030" fmla="*/ 552164 h 623900"/>
                <a:gd name="connsiteX3031" fmla="*/ 305372 w 9989534"/>
                <a:gd name="connsiteY3031" fmla="*/ 553307 h 623900"/>
                <a:gd name="connsiteX3032" fmla="*/ 4012216 w 9989534"/>
                <a:gd name="connsiteY3032" fmla="*/ 619316 h 623900"/>
                <a:gd name="connsiteX3033" fmla="*/ 3987737 w 9989534"/>
                <a:gd name="connsiteY3033" fmla="*/ 605600 h 623900"/>
                <a:gd name="connsiteX3034" fmla="*/ 4012216 w 9989534"/>
                <a:gd name="connsiteY3034" fmla="*/ 619316 h 623900"/>
                <a:gd name="connsiteX3035" fmla="*/ 9780460 w 9989534"/>
                <a:gd name="connsiteY3035" fmla="*/ 443865 h 623900"/>
                <a:gd name="connsiteX3036" fmla="*/ 9776460 w 9989534"/>
                <a:gd name="connsiteY3036" fmla="*/ 452438 h 623900"/>
                <a:gd name="connsiteX3037" fmla="*/ 9784461 w 9989534"/>
                <a:gd name="connsiteY3037" fmla="*/ 463296 h 623900"/>
                <a:gd name="connsiteX3038" fmla="*/ 9789033 w 9989534"/>
                <a:gd name="connsiteY3038" fmla="*/ 449104 h 623900"/>
                <a:gd name="connsiteX3039" fmla="*/ 9786176 w 9989534"/>
                <a:gd name="connsiteY3039" fmla="*/ 441103 h 623900"/>
                <a:gd name="connsiteX3040" fmla="*/ 9780460 w 9989534"/>
                <a:gd name="connsiteY3040" fmla="*/ 443960 h 623900"/>
                <a:gd name="connsiteX3041" fmla="*/ 8836723 w 9989534"/>
                <a:gd name="connsiteY3041" fmla="*/ 14859 h 623900"/>
                <a:gd name="connsiteX3042" fmla="*/ 8843010 w 9989534"/>
                <a:gd name="connsiteY3042" fmla="*/ 20574 h 623900"/>
                <a:gd name="connsiteX3043" fmla="*/ 8849296 w 9989534"/>
                <a:gd name="connsiteY3043" fmla="*/ 9144 h 623900"/>
                <a:gd name="connsiteX3044" fmla="*/ 8843010 w 9989534"/>
                <a:gd name="connsiteY3044" fmla="*/ 0 h 623900"/>
                <a:gd name="connsiteX3045" fmla="*/ 8836723 w 9989534"/>
                <a:gd name="connsiteY3045" fmla="*/ 14764 h 623900"/>
                <a:gd name="connsiteX3046" fmla="*/ 6010371 w 9989534"/>
                <a:gd name="connsiteY3046" fmla="*/ 556546 h 623900"/>
                <a:gd name="connsiteX3047" fmla="*/ 6020086 w 9989534"/>
                <a:gd name="connsiteY3047" fmla="*/ 566261 h 623900"/>
                <a:gd name="connsiteX3048" fmla="*/ 6028087 w 9989534"/>
                <a:gd name="connsiteY3048" fmla="*/ 558832 h 623900"/>
                <a:gd name="connsiteX3049" fmla="*/ 6017228 w 9989534"/>
                <a:gd name="connsiteY3049" fmla="*/ 544640 h 623900"/>
                <a:gd name="connsiteX3050" fmla="*/ 6010371 w 9989534"/>
                <a:gd name="connsiteY3050" fmla="*/ 556641 h 623900"/>
                <a:gd name="connsiteX3051" fmla="*/ 451675 w 9989534"/>
                <a:gd name="connsiteY3051" fmla="*/ 612362 h 623900"/>
                <a:gd name="connsiteX3052" fmla="*/ 451104 w 9989534"/>
                <a:gd name="connsiteY3052" fmla="*/ 607219 h 623900"/>
                <a:gd name="connsiteX3053" fmla="*/ 430625 w 9989534"/>
                <a:gd name="connsiteY3053" fmla="*/ 608362 h 623900"/>
                <a:gd name="connsiteX3054" fmla="*/ 428911 w 9989534"/>
                <a:gd name="connsiteY3054" fmla="*/ 615791 h 623900"/>
                <a:gd name="connsiteX3055" fmla="*/ 451675 w 9989534"/>
                <a:gd name="connsiteY3055" fmla="*/ 612362 h 623900"/>
                <a:gd name="connsiteX3056" fmla="*/ 9989534 w 9989534"/>
                <a:gd name="connsiteY3056" fmla="*/ 469392 h 623900"/>
                <a:gd name="connsiteX3057" fmla="*/ 9965627 w 9989534"/>
                <a:gd name="connsiteY3057" fmla="*/ 473964 h 623900"/>
                <a:gd name="connsiteX3058" fmla="*/ 9965627 w 9989534"/>
                <a:gd name="connsiteY3058" fmla="*/ 476250 h 623900"/>
                <a:gd name="connsiteX3059" fmla="*/ 9989534 w 9989534"/>
                <a:gd name="connsiteY3059" fmla="*/ 476822 h 623900"/>
                <a:gd name="connsiteX3060" fmla="*/ 9989534 w 9989534"/>
                <a:gd name="connsiteY3060" fmla="*/ 469392 h 623900"/>
                <a:gd name="connsiteX3061" fmla="*/ 6321361 w 9989534"/>
                <a:gd name="connsiteY3061" fmla="*/ 496157 h 623900"/>
                <a:gd name="connsiteX3062" fmla="*/ 6313932 w 9989534"/>
                <a:gd name="connsiteY3062" fmla="*/ 504158 h 623900"/>
                <a:gd name="connsiteX3063" fmla="*/ 6323077 w 9989534"/>
                <a:gd name="connsiteY3063" fmla="*/ 510445 h 623900"/>
                <a:gd name="connsiteX3064" fmla="*/ 6333935 w 9989534"/>
                <a:gd name="connsiteY3064" fmla="*/ 502444 h 623900"/>
                <a:gd name="connsiteX3065" fmla="*/ 6321361 w 9989534"/>
                <a:gd name="connsiteY3065" fmla="*/ 496157 h 623900"/>
                <a:gd name="connsiteX3066" fmla="*/ 3827716 w 9989534"/>
                <a:gd name="connsiteY3066" fmla="*/ 604361 h 623900"/>
                <a:gd name="connsiteX3067" fmla="*/ 3821430 w 9989534"/>
                <a:gd name="connsiteY3067" fmla="*/ 609505 h 623900"/>
                <a:gd name="connsiteX3068" fmla="*/ 3830574 w 9989534"/>
                <a:gd name="connsiteY3068" fmla="*/ 614077 h 623900"/>
                <a:gd name="connsiteX3069" fmla="*/ 3848767 w 9989534"/>
                <a:gd name="connsiteY3069" fmla="*/ 605504 h 623900"/>
                <a:gd name="connsiteX3070" fmla="*/ 3827716 w 9989534"/>
                <a:gd name="connsiteY3070" fmla="*/ 604361 h 623900"/>
                <a:gd name="connsiteX3071" fmla="*/ 7180898 w 9989534"/>
                <a:gd name="connsiteY3071" fmla="*/ 490442 h 623900"/>
                <a:gd name="connsiteX3072" fmla="*/ 7184327 w 9989534"/>
                <a:gd name="connsiteY3072" fmla="*/ 493300 h 623900"/>
                <a:gd name="connsiteX3073" fmla="*/ 7194043 w 9989534"/>
                <a:gd name="connsiteY3073" fmla="*/ 484727 h 623900"/>
                <a:gd name="connsiteX3074" fmla="*/ 7188327 w 9989534"/>
                <a:gd name="connsiteY3074" fmla="*/ 476726 h 623900"/>
                <a:gd name="connsiteX3075" fmla="*/ 7180898 w 9989534"/>
                <a:gd name="connsiteY3075" fmla="*/ 490442 h 623900"/>
                <a:gd name="connsiteX3076" fmla="*/ 4159187 w 9989534"/>
                <a:gd name="connsiteY3076" fmla="*/ 602075 h 623900"/>
                <a:gd name="connsiteX3077" fmla="*/ 4146042 w 9989534"/>
                <a:gd name="connsiteY3077" fmla="*/ 607219 h 623900"/>
                <a:gd name="connsiteX3078" fmla="*/ 4149471 w 9989534"/>
                <a:gd name="connsiteY3078" fmla="*/ 614077 h 623900"/>
                <a:gd name="connsiteX3079" fmla="*/ 4167092 w 9989534"/>
                <a:gd name="connsiteY3079" fmla="*/ 610648 h 623900"/>
                <a:gd name="connsiteX3080" fmla="*/ 4159091 w 9989534"/>
                <a:gd name="connsiteY3080" fmla="*/ 602075 h 623900"/>
                <a:gd name="connsiteX3081" fmla="*/ 5227130 w 9989534"/>
                <a:gd name="connsiteY3081" fmla="*/ 512636 h 623900"/>
                <a:gd name="connsiteX3082" fmla="*/ 5204365 w 9989534"/>
                <a:gd name="connsiteY3082" fmla="*/ 506921 h 623900"/>
                <a:gd name="connsiteX3083" fmla="*/ 5203794 w 9989534"/>
                <a:gd name="connsiteY3083" fmla="*/ 510350 h 623900"/>
                <a:gd name="connsiteX3084" fmla="*/ 5225415 w 9989534"/>
                <a:gd name="connsiteY3084" fmla="*/ 519494 h 623900"/>
                <a:gd name="connsiteX3085" fmla="*/ 5227130 w 9989534"/>
                <a:gd name="connsiteY3085" fmla="*/ 512636 h 623900"/>
                <a:gd name="connsiteX3086" fmla="*/ 1372172 w 9989534"/>
                <a:gd name="connsiteY3086" fmla="*/ 92392 h 623900"/>
                <a:gd name="connsiteX3087" fmla="*/ 1367028 w 9989534"/>
                <a:gd name="connsiteY3087" fmla="*/ 94679 h 623900"/>
                <a:gd name="connsiteX3088" fmla="*/ 1368743 w 9989534"/>
                <a:gd name="connsiteY3088" fmla="*/ 104966 h 623900"/>
                <a:gd name="connsiteX3089" fmla="*/ 1386364 w 9989534"/>
                <a:gd name="connsiteY3089" fmla="*/ 102108 h 623900"/>
                <a:gd name="connsiteX3090" fmla="*/ 1372076 w 9989534"/>
                <a:gd name="connsiteY3090" fmla="*/ 92392 h 623900"/>
                <a:gd name="connsiteX3091" fmla="*/ 9893903 w 9989534"/>
                <a:gd name="connsiteY3091" fmla="*/ 202311 h 623900"/>
                <a:gd name="connsiteX3092" fmla="*/ 9914382 w 9989534"/>
                <a:gd name="connsiteY3092" fmla="*/ 184690 h 623900"/>
                <a:gd name="connsiteX3093" fmla="*/ 9894475 w 9989534"/>
                <a:gd name="connsiteY3093" fmla="*/ 202883 h 623900"/>
                <a:gd name="connsiteX3094" fmla="*/ 9893903 w 9989534"/>
                <a:gd name="connsiteY3094" fmla="*/ 202311 h 623900"/>
                <a:gd name="connsiteX3095" fmla="*/ 9886473 w 9989534"/>
                <a:gd name="connsiteY3095" fmla="*/ 301466 h 623900"/>
                <a:gd name="connsiteX3096" fmla="*/ 9870567 w 9989534"/>
                <a:gd name="connsiteY3096" fmla="*/ 307753 h 623900"/>
                <a:gd name="connsiteX3097" fmla="*/ 9871710 w 9989534"/>
                <a:gd name="connsiteY3097" fmla="*/ 312896 h 623900"/>
                <a:gd name="connsiteX3098" fmla="*/ 9888759 w 9989534"/>
                <a:gd name="connsiteY3098" fmla="*/ 308324 h 623900"/>
                <a:gd name="connsiteX3099" fmla="*/ 9891046 w 9989534"/>
                <a:gd name="connsiteY3099" fmla="*/ 303752 h 623900"/>
                <a:gd name="connsiteX3100" fmla="*/ 9886473 w 9989534"/>
                <a:gd name="connsiteY3100" fmla="*/ 301466 h 623900"/>
                <a:gd name="connsiteX3101" fmla="*/ 125921 w 9989534"/>
                <a:gd name="connsiteY3101" fmla="*/ 526923 h 623900"/>
                <a:gd name="connsiteX3102" fmla="*/ 115062 w 9989534"/>
                <a:gd name="connsiteY3102" fmla="*/ 529209 h 623900"/>
                <a:gd name="connsiteX3103" fmla="*/ 118491 w 9989534"/>
                <a:gd name="connsiteY3103" fmla="*/ 534353 h 623900"/>
                <a:gd name="connsiteX3104" fmla="*/ 135541 w 9989534"/>
                <a:gd name="connsiteY3104" fmla="*/ 534353 h 623900"/>
                <a:gd name="connsiteX3105" fmla="*/ 125825 w 9989534"/>
                <a:gd name="connsiteY3105" fmla="*/ 526923 h 623900"/>
                <a:gd name="connsiteX3106" fmla="*/ 4822222 w 9989534"/>
                <a:gd name="connsiteY3106" fmla="*/ 478536 h 623900"/>
                <a:gd name="connsiteX3107" fmla="*/ 4807458 w 9989534"/>
                <a:gd name="connsiteY3107" fmla="*/ 480251 h 623900"/>
                <a:gd name="connsiteX3108" fmla="*/ 4809744 w 9989534"/>
                <a:gd name="connsiteY3108" fmla="*/ 486537 h 623900"/>
                <a:gd name="connsiteX3109" fmla="*/ 4820031 w 9989534"/>
                <a:gd name="connsiteY3109" fmla="*/ 485965 h 623900"/>
                <a:gd name="connsiteX3110" fmla="*/ 4822317 w 9989534"/>
                <a:gd name="connsiteY3110" fmla="*/ 478536 h 623900"/>
                <a:gd name="connsiteX3111" fmla="*/ 9815894 w 9989534"/>
                <a:gd name="connsiteY3111" fmla="*/ 414147 h 623900"/>
                <a:gd name="connsiteX3112" fmla="*/ 9821609 w 9989534"/>
                <a:gd name="connsiteY3112" fmla="*/ 404432 h 623900"/>
                <a:gd name="connsiteX3113" fmla="*/ 9790271 w 9989534"/>
                <a:gd name="connsiteY3113" fmla="*/ 414719 h 623900"/>
                <a:gd name="connsiteX3114" fmla="*/ 9815894 w 9989534"/>
                <a:gd name="connsiteY3114" fmla="*/ 414147 h 623900"/>
                <a:gd name="connsiteX3115" fmla="*/ 4880324 w 9989534"/>
                <a:gd name="connsiteY3115" fmla="*/ 505873 h 623900"/>
                <a:gd name="connsiteX3116" fmla="*/ 4872323 w 9989534"/>
                <a:gd name="connsiteY3116" fmla="*/ 512731 h 623900"/>
                <a:gd name="connsiteX3117" fmla="*/ 4876896 w 9989534"/>
                <a:gd name="connsiteY3117" fmla="*/ 518446 h 623900"/>
                <a:gd name="connsiteX3118" fmla="*/ 4889469 w 9989534"/>
                <a:gd name="connsiteY3118" fmla="*/ 510445 h 623900"/>
                <a:gd name="connsiteX3119" fmla="*/ 4880324 w 9989534"/>
                <a:gd name="connsiteY3119" fmla="*/ 505873 h 623900"/>
                <a:gd name="connsiteX3120" fmla="*/ 5989320 w 9989534"/>
                <a:gd name="connsiteY3120" fmla="*/ 540639 h 623900"/>
                <a:gd name="connsiteX3121" fmla="*/ 5983605 w 9989534"/>
                <a:gd name="connsiteY3121" fmla="*/ 548069 h 623900"/>
                <a:gd name="connsiteX3122" fmla="*/ 5985891 w 9989534"/>
                <a:gd name="connsiteY3122" fmla="*/ 559499 h 623900"/>
                <a:gd name="connsiteX3123" fmla="*/ 5997893 w 9989534"/>
                <a:gd name="connsiteY3123" fmla="*/ 545783 h 623900"/>
                <a:gd name="connsiteX3124" fmla="*/ 5989320 w 9989534"/>
                <a:gd name="connsiteY3124" fmla="*/ 540639 h 623900"/>
                <a:gd name="connsiteX3125" fmla="*/ 130969 w 9989534"/>
                <a:gd name="connsiteY3125" fmla="*/ 320231 h 623900"/>
                <a:gd name="connsiteX3126" fmla="*/ 116205 w 9989534"/>
                <a:gd name="connsiteY3126" fmla="*/ 321945 h 623900"/>
                <a:gd name="connsiteX3127" fmla="*/ 117348 w 9989534"/>
                <a:gd name="connsiteY3127" fmla="*/ 327089 h 623900"/>
                <a:gd name="connsiteX3128" fmla="*/ 127064 w 9989534"/>
                <a:gd name="connsiteY3128" fmla="*/ 325946 h 623900"/>
                <a:gd name="connsiteX3129" fmla="*/ 132779 w 9989534"/>
                <a:gd name="connsiteY3129" fmla="*/ 323088 h 623900"/>
                <a:gd name="connsiteX3130" fmla="*/ 131064 w 9989534"/>
                <a:gd name="connsiteY3130" fmla="*/ 320231 h 623900"/>
                <a:gd name="connsiteX3131" fmla="*/ 678371 w 9989534"/>
                <a:gd name="connsiteY3131" fmla="*/ 104966 h 623900"/>
                <a:gd name="connsiteX3132" fmla="*/ 671513 w 9989534"/>
                <a:gd name="connsiteY3132" fmla="*/ 110109 h 623900"/>
                <a:gd name="connsiteX3133" fmla="*/ 680085 w 9989534"/>
                <a:gd name="connsiteY3133" fmla="*/ 116967 h 623900"/>
                <a:gd name="connsiteX3134" fmla="*/ 692087 w 9989534"/>
                <a:gd name="connsiteY3134" fmla="*/ 109538 h 623900"/>
                <a:gd name="connsiteX3135" fmla="*/ 678371 w 9989534"/>
                <a:gd name="connsiteY3135" fmla="*/ 104966 h 623900"/>
                <a:gd name="connsiteX3136" fmla="*/ 9869900 w 9989534"/>
                <a:gd name="connsiteY3136" fmla="*/ 425672 h 623900"/>
                <a:gd name="connsiteX3137" fmla="*/ 9868186 w 9989534"/>
                <a:gd name="connsiteY3137" fmla="*/ 421100 h 623900"/>
                <a:gd name="connsiteX3138" fmla="*/ 9858470 w 9989534"/>
                <a:gd name="connsiteY3138" fmla="*/ 427958 h 623900"/>
                <a:gd name="connsiteX3139" fmla="*/ 9865328 w 9989534"/>
                <a:gd name="connsiteY3139" fmla="*/ 438817 h 623900"/>
                <a:gd name="connsiteX3140" fmla="*/ 9869900 w 9989534"/>
                <a:gd name="connsiteY3140" fmla="*/ 425672 h 623900"/>
                <a:gd name="connsiteX3141" fmla="*/ 6412420 w 9989534"/>
                <a:gd name="connsiteY3141" fmla="*/ 473488 h 623900"/>
                <a:gd name="connsiteX3142" fmla="*/ 6430042 w 9989534"/>
                <a:gd name="connsiteY3142" fmla="*/ 471773 h 623900"/>
                <a:gd name="connsiteX3143" fmla="*/ 6427756 w 9989534"/>
                <a:gd name="connsiteY3143" fmla="*/ 466630 h 623900"/>
                <a:gd name="connsiteX3144" fmla="*/ 6411849 w 9989534"/>
                <a:gd name="connsiteY3144" fmla="*/ 468916 h 623900"/>
                <a:gd name="connsiteX3145" fmla="*/ 6412420 w 9989534"/>
                <a:gd name="connsiteY3145" fmla="*/ 473488 h 623900"/>
                <a:gd name="connsiteX3146" fmla="*/ 4197287 w 9989534"/>
                <a:gd name="connsiteY3146" fmla="*/ 609029 h 623900"/>
                <a:gd name="connsiteX3147" fmla="*/ 4201287 w 9989534"/>
                <a:gd name="connsiteY3147" fmla="*/ 609029 h 623900"/>
                <a:gd name="connsiteX3148" fmla="*/ 4199001 w 9989534"/>
                <a:gd name="connsiteY3148" fmla="*/ 602171 h 623900"/>
                <a:gd name="connsiteX3149" fmla="*/ 4178522 w 9989534"/>
                <a:gd name="connsiteY3149" fmla="*/ 602171 h 623900"/>
                <a:gd name="connsiteX3150" fmla="*/ 4197287 w 9989534"/>
                <a:gd name="connsiteY3150" fmla="*/ 609029 h 623900"/>
                <a:gd name="connsiteX3151" fmla="*/ 3076289 w 9989534"/>
                <a:gd name="connsiteY3151" fmla="*/ 601028 h 623900"/>
                <a:gd name="connsiteX3152" fmla="*/ 3064859 w 9989534"/>
                <a:gd name="connsiteY3152" fmla="*/ 599885 h 623900"/>
                <a:gd name="connsiteX3153" fmla="*/ 3057430 w 9989534"/>
                <a:gd name="connsiteY3153" fmla="*/ 602742 h 623900"/>
                <a:gd name="connsiteX3154" fmla="*/ 3066003 w 9989534"/>
                <a:gd name="connsiteY3154" fmla="*/ 608457 h 623900"/>
                <a:gd name="connsiteX3155" fmla="*/ 3076861 w 9989534"/>
                <a:gd name="connsiteY3155" fmla="*/ 605600 h 623900"/>
                <a:gd name="connsiteX3156" fmla="*/ 3076289 w 9989534"/>
                <a:gd name="connsiteY3156" fmla="*/ 601028 h 623900"/>
                <a:gd name="connsiteX3157" fmla="*/ 5265802 w 9989534"/>
                <a:gd name="connsiteY3157" fmla="*/ 523589 h 623900"/>
                <a:gd name="connsiteX3158" fmla="*/ 5258943 w 9989534"/>
                <a:gd name="connsiteY3158" fmla="*/ 500253 h 623900"/>
                <a:gd name="connsiteX3159" fmla="*/ 5266944 w 9989534"/>
                <a:gd name="connsiteY3159" fmla="*/ 524161 h 623900"/>
                <a:gd name="connsiteX3160" fmla="*/ 5265802 w 9989534"/>
                <a:gd name="connsiteY3160" fmla="*/ 523589 h 623900"/>
                <a:gd name="connsiteX3161" fmla="*/ 4845463 w 9989534"/>
                <a:gd name="connsiteY3161" fmla="*/ 513302 h 623900"/>
                <a:gd name="connsiteX3162" fmla="*/ 4854607 w 9989534"/>
                <a:gd name="connsiteY3162" fmla="*/ 524161 h 623900"/>
                <a:gd name="connsiteX3163" fmla="*/ 4857465 w 9989534"/>
                <a:gd name="connsiteY3163" fmla="*/ 519017 h 623900"/>
                <a:gd name="connsiteX3164" fmla="*/ 4851749 w 9989534"/>
                <a:gd name="connsiteY3164" fmla="*/ 503111 h 623900"/>
                <a:gd name="connsiteX3165" fmla="*/ 4845463 w 9989534"/>
                <a:gd name="connsiteY3165" fmla="*/ 513398 h 623900"/>
                <a:gd name="connsiteX3166" fmla="*/ 5755101 w 9989534"/>
                <a:gd name="connsiteY3166" fmla="*/ 169259 h 623900"/>
                <a:gd name="connsiteX3167" fmla="*/ 5752814 w 9989534"/>
                <a:gd name="connsiteY3167" fmla="*/ 177832 h 623900"/>
                <a:gd name="connsiteX3168" fmla="*/ 5758530 w 9989534"/>
                <a:gd name="connsiteY3168" fmla="*/ 185833 h 623900"/>
                <a:gd name="connsiteX3169" fmla="*/ 5763673 w 9989534"/>
                <a:gd name="connsiteY3169" fmla="*/ 176689 h 623900"/>
                <a:gd name="connsiteX3170" fmla="*/ 5755101 w 9989534"/>
                <a:gd name="connsiteY3170" fmla="*/ 169259 h 623900"/>
                <a:gd name="connsiteX3171" fmla="*/ 5753958 w 9989534"/>
                <a:gd name="connsiteY3171" fmla="*/ 213074 h 623900"/>
                <a:gd name="connsiteX3172" fmla="*/ 5748242 w 9989534"/>
                <a:gd name="connsiteY3172" fmla="*/ 221075 h 623900"/>
                <a:gd name="connsiteX3173" fmla="*/ 5750528 w 9989534"/>
                <a:gd name="connsiteY3173" fmla="*/ 226219 h 623900"/>
                <a:gd name="connsiteX3174" fmla="*/ 5759101 w 9989534"/>
                <a:gd name="connsiteY3174" fmla="*/ 218789 h 623900"/>
                <a:gd name="connsiteX3175" fmla="*/ 5753958 w 9989534"/>
                <a:gd name="connsiteY3175" fmla="*/ 213074 h 623900"/>
                <a:gd name="connsiteX3176" fmla="*/ 4371023 w 9989534"/>
                <a:gd name="connsiteY3176" fmla="*/ 501301 h 623900"/>
                <a:gd name="connsiteX3177" fmla="*/ 4357878 w 9989534"/>
                <a:gd name="connsiteY3177" fmla="*/ 520637 h 623900"/>
                <a:gd name="connsiteX3178" fmla="*/ 4356735 w 9989534"/>
                <a:gd name="connsiteY3178" fmla="*/ 520065 h 623900"/>
                <a:gd name="connsiteX3179" fmla="*/ 4369880 w 9989534"/>
                <a:gd name="connsiteY3179" fmla="*/ 500158 h 623900"/>
                <a:gd name="connsiteX3180" fmla="*/ 4371023 w 9989534"/>
                <a:gd name="connsiteY3180" fmla="*/ 501301 h 623900"/>
                <a:gd name="connsiteX3181" fmla="*/ 3479006 w 9989534"/>
                <a:gd name="connsiteY3181" fmla="*/ 487585 h 623900"/>
                <a:gd name="connsiteX3182" fmla="*/ 3484721 w 9989534"/>
                <a:gd name="connsiteY3182" fmla="*/ 491585 h 623900"/>
                <a:gd name="connsiteX3183" fmla="*/ 3492722 w 9989534"/>
                <a:gd name="connsiteY3183" fmla="*/ 485299 h 623900"/>
                <a:gd name="connsiteX3184" fmla="*/ 3484721 w 9989534"/>
                <a:gd name="connsiteY3184" fmla="*/ 481298 h 623900"/>
                <a:gd name="connsiteX3185" fmla="*/ 3479006 w 9989534"/>
                <a:gd name="connsiteY3185" fmla="*/ 487585 h 623900"/>
                <a:gd name="connsiteX3186" fmla="*/ 3661886 w 9989534"/>
                <a:gd name="connsiteY3186" fmla="*/ 482441 h 623900"/>
                <a:gd name="connsiteX3187" fmla="*/ 3651028 w 9989534"/>
                <a:gd name="connsiteY3187" fmla="*/ 486442 h 623900"/>
                <a:gd name="connsiteX3188" fmla="*/ 3653885 w 9989534"/>
                <a:gd name="connsiteY3188" fmla="*/ 492157 h 623900"/>
                <a:gd name="connsiteX3189" fmla="*/ 3665315 w 9989534"/>
                <a:gd name="connsiteY3189" fmla="*/ 489299 h 623900"/>
                <a:gd name="connsiteX3190" fmla="*/ 3661886 w 9989534"/>
                <a:gd name="connsiteY3190" fmla="*/ 482441 h 623900"/>
                <a:gd name="connsiteX3191" fmla="*/ 5029486 w 9989534"/>
                <a:gd name="connsiteY3191" fmla="*/ 484727 h 623900"/>
                <a:gd name="connsiteX3192" fmla="*/ 5044250 w 9989534"/>
                <a:gd name="connsiteY3192" fmla="*/ 484156 h 623900"/>
                <a:gd name="connsiteX3193" fmla="*/ 5044821 w 9989534"/>
                <a:gd name="connsiteY3193" fmla="*/ 480155 h 623900"/>
                <a:gd name="connsiteX3194" fmla="*/ 5029486 w 9989534"/>
                <a:gd name="connsiteY3194" fmla="*/ 480727 h 623900"/>
                <a:gd name="connsiteX3195" fmla="*/ 5027200 w 9989534"/>
                <a:gd name="connsiteY3195" fmla="*/ 482441 h 623900"/>
                <a:gd name="connsiteX3196" fmla="*/ 5029486 w 9989534"/>
                <a:gd name="connsiteY3196" fmla="*/ 484727 h 623900"/>
                <a:gd name="connsiteX3197" fmla="*/ 4782312 w 9989534"/>
                <a:gd name="connsiteY3197" fmla="*/ 477869 h 623900"/>
                <a:gd name="connsiteX3198" fmla="*/ 4773168 w 9989534"/>
                <a:gd name="connsiteY3198" fmla="*/ 482441 h 623900"/>
                <a:gd name="connsiteX3199" fmla="*/ 4776597 w 9989534"/>
                <a:gd name="connsiteY3199" fmla="*/ 488156 h 623900"/>
                <a:gd name="connsiteX3200" fmla="*/ 4790790 w 9989534"/>
                <a:gd name="connsiteY3200" fmla="*/ 484727 h 623900"/>
                <a:gd name="connsiteX3201" fmla="*/ 4782217 w 9989534"/>
                <a:gd name="connsiteY3201" fmla="*/ 477869 h 623900"/>
                <a:gd name="connsiteX3202" fmla="*/ 9936004 w 9989534"/>
                <a:gd name="connsiteY3202" fmla="*/ 300133 h 623900"/>
                <a:gd name="connsiteX3203" fmla="*/ 9932003 w 9989534"/>
                <a:gd name="connsiteY3203" fmla="*/ 300704 h 623900"/>
                <a:gd name="connsiteX3204" fmla="*/ 9932575 w 9989534"/>
                <a:gd name="connsiteY3204" fmla="*/ 305848 h 623900"/>
                <a:gd name="connsiteX3205" fmla="*/ 9937147 w 9989534"/>
                <a:gd name="connsiteY3205" fmla="*/ 305848 h 623900"/>
                <a:gd name="connsiteX3206" fmla="*/ 9936004 w 9989534"/>
                <a:gd name="connsiteY3206" fmla="*/ 300133 h 623900"/>
                <a:gd name="connsiteX3207" fmla="*/ 9970770 w 9989534"/>
                <a:gd name="connsiteY3207" fmla="*/ 298990 h 623900"/>
                <a:gd name="connsiteX3208" fmla="*/ 9972484 w 9989534"/>
                <a:gd name="connsiteY3208" fmla="*/ 300704 h 623900"/>
                <a:gd name="connsiteX3209" fmla="*/ 9975913 w 9989534"/>
                <a:gd name="connsiteY3209" fmla="*/ 298418 h 623900"/>
                <a:gd name="connsiteX3210" fmla="*/ 9973627 w 9989534"/>
                <a:gd name="connsiteY3210" fmla="*/ 296132 h 623900"/>
                <a:gd name="connsiteX3211" fmla="*/ 9970770 w 9989534"/>
                <a:gd name="connsiteY3211" fmla="*/ 298990 h 623900"/>
                <a:gd name="connsiteX3212" fmla="*/ 160592 w 9989534"/>
                <a:gd name="connsiteY3212" fmla="*/ 324231 h 623900"/>
                <a:gd name="connsiteX3213" fmla="*/ 161735 w 9989534"/>
                <a:gd name="connsiteY3213" fmla="*/ 328803 h 623900"/>
                <a:gd name="connsiteX3214" fmla="*/ 169164 w 9989534"/>
                <a:gd name="connsiteY3214" fmla="*/ 325946 h 623900"/>
                <a:gd name="connsiteX3215" fmla="*/ 165164 w 9989534"/>
                <a:gd name="connsiteY3215" fmla="*/ 322517 h 623900"/>
                <a:gd name="connsiteX3216" fmla="*/ 160592 w 9989534"/>
                <a:gd name="connsiteY3216" fmla="*/ 324231 h 623900"/>
                <a:gd name="connsiteX3217" fmla="*/ 5860543 w 9989534"/>
                <a:gd name="connsiteY3217" fmla="*/ 241078 h 623900"/>
                <a:gd name="connsiteX3218" fmla="*/ 5865114 w 9989534"/>
                <a:gd name="connsiteY3218" fmla="*/ 246793 h 623900"/>
                <a:gd name="connsiteX3219" fmla="*/ 5875973 w 9989534"/>
                <a:gd name="connsiteY3219" fmla="*/ 242792 h 623900"/>
                <a:gd name="connsiteX3220" fmla="*/ 5871401 w 9989534"/>
                <a:gd name="connsiteY3220" fmla="*/ 238792 h 623900"/>
                <a:gd name="connsiteX3221" fmla="*/ 5860543 w 9989534"/>
                <a:gd name="connsiteY3221" fmla="*/ 241649 h 623900"/>
                <a:gd name="connsiteX3222" fmla="*/ 5860543 w 9989534"/>
                <a:gd name="connsiteY3222" fmla="*/ 241078 h 623900"/>
                <a:gd name="connsiteX3223" fmla="*/ 6531483 w 9989534"/>
                <a:gd name="connsiteY3223" fmla="*/ 230791 h 623900"/>
                <a:gd name="connsiteX3224" fmla="*/ 6536055 w 9989534"/>
                <a:gd name="connsiteY3224" fmla="*/ 233077 h 623900"/>
                <a:gd name="connsiteX3225" fmla="*/ 6539484 w 9989534"/>
                <a:gd name="connsiteY3225" fmla="*/ 229648 h 623900"/>
                <a:gd name="connsiteX3226" fmla="*/ 6537770 w 9989534"/>
                <a:gd name="connsiteY3226" fmla="*/ 226790 h 623900"/>
                <a:gd name="connsiteX3227" fmla="*/ 6531483 w 9989534"/>
                <a:gd name="connsiteY3227" fmla="*/ 230791 h 623900"/>
                <a:gd name="connsiteX3228" fmla="*/ 6121336 w 9989534"/>
                <a:gd name="connsiteY3228" fmla="*/ 166402 h 623900"/>
                <a:gd name="connsiteX3229" fmla="*/ 6115050 w 9989534"/>
                <a:gd name="connsiteY3229" fmla="*/ 172688 h 623900"/>
                <a:gd name="connsiteX3230" fmla="*/ 6120765 w 9989534"/>
                <a:gd name="connsiteY3230" fmla="*/ 175546 h 623900"/>
                <a:gd name="connsiteX3231" fmla="*/ 6126480 w 9989534"/>
                <a:gd name="connsiteY3231" fmla="*/ 169831 h 623900"/>
                <a:gd name="connsiteX3232" fmla="*/ 6121336 w 9989534"/>
                <a:gd name="connsiteY3232" fmla="*/ 166402 h 623900"/>
                <a:gd name="connsiteX3233" fmla="*/ 1017270 w 9989534"/>
                <a:gd name="connsiteY3233" fmla="*/ 78105 h 623900"/>
                <a:gd name="connsiteX3234" fmla="*/ 1011555 w 9989534"/>
                <a:gd name="connsiteY3234" fmla="*/ 79820 h 623900"/>
                <a:gd name="connsiteX3235" fmla="*/ 1014984 w 9989534"/>
                <a:gd name="connsiteY3235" fmla="*/ 84392 h 623900"/>
                <a:gd name="connsiteX3236" fmla="*/ 1020699 w 9989534"/>
                <a:gd name="connsiteY3236" fmla="*/ 84963 h 623900"/>
                <a:gd name="connsiteX3237" fmla="*/ 1017270 w 9989534"/>
                <a:gd name="connsiteY3237" fmla="*/ 78105 h 623900"/>
                <a:gd name="connsiteX3238" fmla="*/ 4553331 w 9989534"/>
                <a:gd name="connsiteY3238" fmla="*/ 517303 h 623900"/>
                <a:gd name="connsiteX3239" fmla="*/ 4573239 w 9989534"/>
                <a:gd name="connsiteY3239" fmla="*/ 501968 h 623900"/>
                <a:gd name="connsiteX3240" fmla="*/ 4553331 w 9989534"/>
                <a:gd name="connsiteY3240" fmla="*/ 517874 h 623900"/>
                <a:gd name="connsiteX3241" fmla="*/ 4553331 w 9989534"/>
                <a:gd name="connsiteY3241" fmla="*/ 517303 h 623900"/>
                <a:gd name="connsiteX3242" fmla="*/ 3198876 w 9989534"/>
                <a:gd name="connsiteY3242" fmla="*/ 609029 h 623900"/>
                <a:gd name="connsiteX3243" fmla="*/ 3192590 w 9989534"/>
                <a:gd name="connsiteY3243" fmla="*/ 605028 h 623900"/>
                <a:gd name="connsiteX3244" fmla="*/ 3190875 w 9989534"/>
                <a:gd name="connsiteY3244" fmla="*/ 608457 h 623900"/>
                <a:gd name="connsiteX3245" fmla="*/ 3193733 w 9989534"/>
                <a:gd name="connsiteY3245" fmla="*/ 612458 h 623900"/>
                <a:gd name="connsiteX3246" fmla="*/ 3198876 w 9989534"/>
                <a:gd name="connsiteY3246" fmla="*/ 609029 h 623900"/>
                <a:gd name="connsiteX3247" fmla="*/ 3696176 w 9989534"/>
                <a:gd name="connsiteY3247" fmla="*/ 487680 h 623900"/>
                <a:gd name="connsiteX3248" fmla="*/ 3689890 w 9989534"/>
                <a:gd name="connsiteY3248" fmla="*/ 483108 h 623900"/>
                <a:gd name="connsiteX3249" fmla="*/ 3682460 w 9989534"/>
                <a:gd name="connsiteY3249" fmla="*/ 487680 h 623900"/>
                <a:gd name="connsiteX3250" fmla="*/ 3693890 w 9989534"/>
                <a:gd name="connsiteY3250" fmla="*/ 496253 h 623900"/>
                <a:gd name="connsiteX3251" fmla="*/ 3696176 w 9989534"/>
                <a:gd name="connsiteY3251" fmla="*/ 487680 h 623900"/>
                <a:gd name="connsiteX3252" fmla="*/ 6280404 w 9989534"/>
                <a:gd name="connsiteY3252" fmla="*/ 470630 h 623900"/>
                <a:gd name="connsiteX3253" fmla="*/ 6274689 w 9989534"/>
                <a:gd name="connsiteY3253" fmla="*/ 471202 h 623900"/>
                <a:gd name="connsiteX3254" fmla="*/ 6275832 w 9989534"/>
                <a:gd name="connsiteY3254" fmla="*/ 474631 h 623900"/>
                <a:gd name="connsiteX3255" fmla="*/ 6284977 w 9989534"/>
                <a:gd name="connsiteY3255" fmla="*/ 474059 h 623900"/>
                <a:gd name="connsiteX3256" fmla="*/ 6280404 w 9989534"/>
                <a:gd name="connsiteY3256" fmla="*/ 470630 h 623900"/>
                <a:gd name="connsiteX3257" fmla="*/ 5021009 w 9989534"/>
                <a:gd name="connsiteY3257" fmla="*/ 546926 h 623900"/>
                <a:gd name="connsiteX3258" fmla="*/ 5025009 w 9989534"/>
                <a:gd name="connsiteY3258" fmla="*/ 566833 h 623900"/>
                <a:gd name="connsiteX3259" fmla="*/ 5027867 w 9989534"/>
                <a:gd name="connsiteY3259" fmla="*/ 565690 h 623900"/>
                <a:gd name="connsiteX3260" fmla="*/ 5021009 w 9989534"/>
                <a:gd name="connsiteY3260" fmla="*/ 548069 h 623900"/>
                <a:gd name="connsiteX3261" fmla="*/ 5021009 w 9989534"/>
                <a:gd name="connsiteY3261" fmla="*/ 546926 h 623900"/>
                <a:gd name="connsiteX3262" fmla="*/ 5945505 w 9989534"/>
                <a:gd name="connsiteY3262" fmla="*/ 479679 h 623900"/>
                <a:gd name="connsiteX3263" fmla="*/ 5945505 w 9989534"/>
                <a:gd name="connsiteY3263" fmla="*/ 475679 h 623900"/>
                <a:gd name="connsiteX3264" fmla="*/ 5936933 w 9989534"/>
                <a:gd name="connsiteY3264" fmla="*/ 473964 h 623900"/>
                <a:gd name="connsiteX3265" fmla="*/ 5935218 w 9989534"/>
                <a:gd name="connsiteY3265" fmla="*/ 476250 h 623900"/>
                <a:gd name="connsiteX3266" fmla="*/ 5945505 w 9989534"/>
                <a:gd name="connsiteY3266" fmla="*/ 479679 h 623900"/>
                <a:gd name="connsiteX3267" fmla="*/ 649891 w 9989534"/>
                <a:gd name="connsiteY3267" fmla="*/ 589598 h 623900"/>
                <a:gd name="connsiteX3268" fmla="*/ 645319 w 9989534"/>
                <a:gd name="connsiteY3268" fmla="*/ 594741 h 623900"/>
                <a:gd name="connsiteX3269" fmla="*/ 650462 w 9989534"/>
                <a:gd name="connsiteY3269" fmla="*/ 602171 h 623900"/>
                <a:gd name="connsiteX3270" fmla="*/ 656749 w 9989534"/>
                <a:gd name="connsiteY3270" fmla="*/ 594170 h 623900"/>
                <a:gd name="connsiteX3271" fmla="*/ 649891 w 9989534"/>
                <a:gd name="connsiteY3271" fmla="*/ 589598 h 623900"/>
                <a:gd name="connsiteX3272" fmla="*/ 1252538 w 9989534"/>
                <a:gd name="connsiteY3272" fmla="*/ 92297 h 623900"/>
                <a:gd name="connsiteX3273" fmla="*/ 1252538 w 9989534"/>
                <a:gd name="connsiteY3273" fmla="*/ 94583 h 623900"/>
                <a:gd name="connsiteX3274" fmla="*/ 1256538 w 9989534"/>
                <a:gd name="connsiteY3274" fmla="*/ 94583 h 623900"/>
                <a:gd name="connsiteX3275" fmla="*/ 1255967 w 9989534"/>
                <a:gd name="connsiteY3275" fmla="*/ 89440 h 623900"/>
                <a:gd name="connsiteX3276" fmla="*/ 1252538 w 9989534"/>
                <a:gd name="connsiteY3276" fmla="*/ 92297 h 623900"/>
                <a:gd name="connsiteX3277" fmla="*/ 9567482 w 9989534"/>
                <a:gd name="connsiteY3277" fmla="*/ 123063 h 623900"/>
                <a:gd name="connsiteX3278" fmla="*/ 9569196 w 9989534"/>
                <a:gd name="connsiteY3278" fmla="*/ 121348 h 623900"/>
                <a:gd name="connsiteX3279" fmla="*/ 9567482 w 9989534"/>
                <a:gd name="connsiteY3279" fmla="*/ 118491 h 623900"/>
                <a:gd name="connsiteX3280" fmla="*/ 9562338 w 9989534"/>
                <a:gd name="connsiteY3280" fmla="*/ 120777 h 623900"/>
                <a:gd name="connsiteX3281" fmla="*/ 9567482 w 9989534"/>
                <a:gd name="connsiteY3281" fmla="*/ 123063 h 623900"/>
                <a:gd name="connsiteX3282" fmla="*/ 6448997 w 9989534"/>
                <a:gd name="connsiteY3282" fmla="*/ 227838 h 623900"/>
                <a:gd name="connsiteX3283" fmla="*/ 6445568 w 9989534"/>
                <a:gd name="connsiteY3283" fmla="*/ 227838 h 623900"/>
                <a:gd name="connsiteX3284" fmla="*/ 6444425 w 9989534"/>
                <a:gd name="connsiteY3284" fmla="*/ 230695 h 623900"/>
                <a:gd name="connsiteX3285" fmla="*/ 6449568 w 9989534"/>
                <a:gd name="connsiteY3285" fmla="*/ 230695 h 623900"/>
                <a:gd name="connsiteX3286" fmla="*/ 6448997 w 9989534"/>
                <a:gd name="connsiteY3286" fmla="*/ 227838 h 623900"/>
                <a:gd name="connsiteX3287" fmla="*/ 6011514 w 9989534"/>
                <a:gd name="connsiteY3287" fmla="*/ 259747 h 623900"/>
                <a:gd name="connsiteX3288" fmla="*/ 6012085 w 9989534"/>
                <a:gd name="connsiteY3288" fmla="*/ 265462 h 623900"/>
                <a:gd name="connsiteX3289" fmla="*/ 6016085 w 9989534"/>
                <a:gd name="connsiteY3289" fmla="*/ 265462 h 623900"/>
                <a:gd name="connsiteX3290" fmla="*/ 6016085 w 9989534"/>
                <a:gd name="connsiteY3290" fmla="*/ 256318 h 623900"/>
                <a:gd name="connsiteX3291" fmla="*/ 6011514 w 9989534"/>
                <a:gd name="connsiteY3291" fmla="*/ 259747 h 623900"/>
                <a:gd name="connsiteX3292" fmla="*/ 117920 w 9989534"/>
                <a:gd name="connsiteY3292" fmla="*/ 501872 h 623900"/>
                <a:gd name="connsiteX3293" fmla="*/ 121349 w 9989534"/>
                <a:gd name="connsiteY3293" fmla="*/ 505873 h 623900"/>
                <a:gd name="connsiteX3294" fmla="*/ 125349 w 9989534"/>
                <a:gd name="connsiteY3294" fmla="*/ 509873 h 623900"/>
                <a:gd name="connsiteX3295" fmla="*/ 127635 w 9989534"/>
                <a:gd name="connsiteY3295" fmla="*/ 508730 h 623900"/>
                <a:gd name="connsiteX3296" fmla="*/ 123063 w 9989534"/>
                <a:gd name="connsiteY3296" fmla="*/ 507587 h 623900"/>
                <a:gd name="connsiteX3297" fmla="*/ 117920 w 9989534"/>
                <a:gd name="connsiteY3297" fmla="*/ 501872 h 623900"/>
                <a:gd name="connsiteX3298" fmla="*/ 117920 w 9989534"/>
                <a:gd name="connsiteY3298" fmla="*/ 501872 h 623900"/>
                <a:gd name="connsiteX3299" fmla="*/ 4619435 w 9989534"/>
                <a:gd name="connsiteY3299" fmla="*/ 483680 h 623900"/>
                <a:gd name="connsiteX3300" fmla="*/ 4617720 w 9989534"/>
                <a:gd name="connsiteY3300" fmla="*/ 485394 h 623900"/>
                <a:gd name="connsiteX3301" fmla="*/ 4621149 w 9989534"/>
                <a:gd name="connsiteY3301" fmla="*/ 488823 h 623900"/>
                <a:gd name="connsiteX3302" fmla="*/ 4624007 w 9989534"/>
                <a:gd name="connsiteY3302" fmla="*/ 485394 h 623900"/>
                <a:gd name="connsiteX3303" fmla="*/ 4619435 w 9989534"/>
                <a:gd name="connsiteY3303" fmla="*/ 483680 h 623900"/>
                <a:gd name="connsiteX3304" fmla="*/ 4863751 w 9989534"/>
                <a:gd name="connsiteY3304" fmla="*/ 479108 h 623900"/>
                <a:gd name="connsiteX3305" fmla="*/ 4859750 w 9989534"/>
                <a:gd name="connsiteY3305" fmla="*/ 483108 h 623900"/>
                <a:gd name="connsiteX3306" fmla="*/ 4862608 w 9989534"/>
                <a:gd name="connsiteY3306" fmla="*/ 488823 h 623900"/>
                <a:gd name="connsiteX3307" fmla="*/ 4872323 w 9989534"/>
                <a:gd name="connsiteY3307" fmla="*/ 481965 h 623900"/>
                <a:gd name="connsiteX3308" fmla="*/ 4863751 w 9989534"/>
                <a:gd name="connsiteY3308" fmla="*/ 479108 h 623900"/>
                <a:gd name="connsiteX3309" fmla="*/ 9720072 w 9989534"/>
                <a:gd name="connsiteY3309" fmla="*/ 423863 h 623900"/>
                <a:gd name="connsiteX3310" fmla="*/ 9717786 w 9989534"/>
                <a:gd name="connsiteY3310" fmla="*/ 422720 h 623900"/>
                <a:gd name="connsiteX3311" fmla="*/ 9715500 w 9989534"/>
                <a:gd name="connsiteY3311" fmla="*/ 424434 h 623900"/>
                <a:gd name="connsiteX3312" fmla="*/ 9718357 w 9989534"/>
                <a:gd name="connsiteY3312" fmla="*/ 427863 h 623900"/>
                <a:gd name="connsiteX3313" fmla="*/ 9720072 w 9989534"/>
                <a:gd name="connsiteY3313" fmla="*/ 423863 h 623900"/>
                <a:gd name="connsiteX3314" fmla="*/ 6049614 w 9989534"/>
                <a:gd name="connsiteY3314" fmla="*/ 473964 h 623900"/>
                <a:gd name="connsiteX3315" fmla="*/ 6049042 w 9989534"/>
                <a:gd name="connsiteY3315" fmla="*/ 476250 h 623900"/>
                <a:gd name="connsiteX3316" fmla="*/ 6053042 w 9989534"/>
                <a:gd name="connsiteY3316" fmla="*/ 476822 h 623900"/>
                <a:gd name="connsiteX3317" fmla="*/ 6054757 w 9989534"/>
                <a:gd name="connsiteY3317" fmla="*/ 474536 h 623900"/>
                <a:gd name="connsiteX3318" fmla="*/ 6049614 w 9989534"/>
                <a:gd name="connsiteY3318" fmla="*/ 473964 h 623900"/>
                <a:gd name="connsiteX3319" fmla="*/ 3767233 w 9989534"/>
                <a:gd name="connsiteY3319" fmla="*/ 513302 h 623900"/>
                <a:gd name="connsiteX3320" fmla="*/ 3762661 w 9989534"/>
                <a:gd name="connsiteY3320" fmla="*/ 515017 h 623900"/>
                <a:gd name="connsiteX3321" fmla="*/ 3770662 w 9989534"/>
                <a:gd name="connsiteY3321" fmla="*/ 520732 h 623900"/>
                <a:gd name="connsiteX3322" fmla="*/ 3775234 w 9989534"/>
                <a:gd name="connsiteY3322" fmla="*/ 517874 h 623900"/>
                <a:gd name="connsiteX3323" fmla="*/ 3767233 w 9989534"/>
                <a:gd name="connsiteY3323" fmla="*/ 513302 h 623900"/>
                <a:gd name="connsiteX3324" fmla="*/ 5239036 w 9989534"/>
                <a:gd name="connsiteY3324" fmla="*/ 500729 h 623900"/>
                <a:gd name="connsiteX3325" fmla="*/ 5236178 w 9989534"/>
                <a:gd name="connsiteY3325" fmla="*/ 504730 h 623900"/>
                <a:gd name="connsiteX3326" fmla="*/ 5238464 w 9989534"/>
                <a:gd name="connsiteY3326" fmla="*/ 507016 h 623900"/>
                <a:gd name="connsiteX3327" fmla="*/ 5240751 w 9989534"/>
                <a:gd name="connsiteY3327" fmla="*/ 502444 h 623900"/>
                <a:gd name="connsiteX3328" fmla="*/ 5239036 w 9989534"/>
                <a:gd name="connsiteY3328" fmla="*/ 500729 h 623900"/>
                <a:gd name="connsiteX3329" fmla="*/ 9721215 w 9989534"/>
                <a:gd name="connsiteY3329" fmla="*/ 451771 h 623900"/>
                <a:gd name="connsiteX3330" fmla="*/ 9714929 w 9989534"/>
                <a:gd name="connsiteY3330" fmla="*/ 452342 h 623900"/>
                <a:gd name="connsiteX3331" fmla="*/ 9715500 w 9989534"/>
                <a:gd name="connsiteY3331" fmla="*/ 454628 h 623900"/>
                <a:gd name="connsiteX3332" fmla="*/ 9721786 w 9989534"/>
                <a:gd name="connsiteY3332" fmla="*/ 454057 h 623900"/>
                <a:gd name="connsiteX3333" fmla="*/ 9721215 w 9989534"/>
                <a:gd name="connsiteY3333" fmla="*/ 451771 h 623900"/>
                <a:gd name="connsiteX3334" fmla="*/ 322421 w 9989534"/>
                <a:gd name="connsiteY3334" fmla="*/ 588455 h 623900"/>
                <a:gd name="connsiteX3335" fmla="*/ 320135 w 9989534"/>
                <a:gd name="connsiteY3335" fmla="*/ 590169 h 623900"/>
                <a:gd name="connsiteX3336" fmla="*/ 323564 w 9989534"/>
                <a:gd name="connsiteY3336" fmla="*/ 594741 h 623900"/>
                <a:gd name="connsiteX3337" fmla="*/ 325850 w 9989534"/>
                <a:gd name="connsiteY3337" fmla="*/ 593027 h 623900"/>
                <a:gd name="connsiteX3338" fmla="*/ 322421 w 9989534"/>
                <a:gd name="connsiteY3338" fmla="*/ 588455 h 623900"/>
                <a:gd name="connsiteX3339" fmla="*/ 5965412 w 9989534"/>
                <a:gd name="connsiteY3339" fmla="*/ 557117 h 623900"/>
                <a:gd name="connsiteX3340" fmla="*/ 5961412 w 9989534"/>
                <a:gd name="connsiteY3340" fmla="*/ 553117 h 623900"/>
                <a:gd name="connsiteX3341" fmla="*/ 5956269 w 9989534"/>
                <a:gd name="connsiteY3341" fmla="*/ 555974 h 623900"/>
                <a:gd name="connsiteX3342" fmla="*/ 5960840 w 9989534"/>
                <a:gd name="connsiteY3342" fmla="*/ 566261 h 623900"/>
                <a:gd name="connsiteX3343" fmla="*/ 5965412 w 9989534"/>
                <a:gd name="connsiteY3343" fmla="*/ 557117 h 623900"/>
                <a:gd name="connsiteX3344" fmla="*/ 3550920 w 9989534"/>
                <a:gd name="connsiteY3344" fmla="*/ 604933 h 623900"/>
                <a:gd name="connsiteX3345" fmla="*/ 3547491 w 9989534"/>
                <a:gd name="connsiteY3345" fmla="*/ 606076 h 623900"/>
                <a:gd name="connsiteX3346" fmla="*/ 3549777 w 9989534"/>
                <a:gd name="connsiteY3346" fmla="*/ 612934 h 623900"/>
                <a:gd name="connsiteX3347" fmla="*/ 3553778 w 9989534"/>
                <a:gd name="connsiteY3347" fmla="*/ 609505 h 623900"/>
                <a:gd name="connsiteX3348" fmla="*/ 3550920 w 9989534"/>
                <a:gd name="connsiteY3348" fmla="*/ 604933 h 623900"/>
                <a:gd name="connsiteX3349" fmla="*/ 3673412 w 9989534"/>
                <a:gd name="connsiteY3349" fmla="*/ 607219 h 623900"/>
                <a:gd name="connsiteX3350" fmla="*/ 3674555 w 9989534"/>
                <a:gd name="connsiteY3350" fmla="*/ 608362 h 623900"/>
                <a:gd name="connsiteX3351" fmla="*/ 3675698 w 9989534"/>
                <a:gd name="connsiteY3351" fmla="*/ 607219 h 623900"/>
                <a:gd name="connsiteX3352" fmla="*/ 3673412 w 9989534"/>
                <a:gd name="connsiteY3352" fmla="*/ 607219 h 623900"/>
                <a:gd name="connsiteX3353" fmla="*/ 4073843 w 9989534"/>
                <a:gd name="connsiteY3353" fmla="*/ 617506 h 623900"/>
                <a:gd name="connsiteX3354" fmla="*/ 4076129 w 9989534"/>
                <a:gd name="connsiteY3354" fmla="*/ 608933 h 623900"/>
                <a:gd name="connsiteX3355" fmla="*/ 4069842 w 9989534"/>
                <a:gd name="connsiteY3355" fmla="*/ 603790 h 623900"/>
                <a:gd name="connsiteX3356" fmla="*/ 4065841 w 9989534"/>
                <a:gd name="connsiteY3356" fmla="*/ 606647 h 623900"/>
                <a:gd name="connsiteX3357" fmla="*/ 4068699 w 9989534"/>
                <a:gd name="connsiteY3357" fmla="*/ 614077 h 623900"/>
                <a:gd name="connsiteX3358" fmla="*/ 4074414 w 9989534"/>
                <a:gd name="connsiteY3358" fmla="*/ 616934 h 623900"/>
                <a:gd name="connsiteX3359" fmla="*/ 4073843 w 9989534"/>
                <a:gd name="connsiteY3359" fmla="*/ 617506 h 623900"/>
                <a:gd name="connsiteX3360" fmla="*/ 4098893 w 9989534"/>
                <a:gd name="connsiteY3360" fmla="*/ 603790 h 623900"/>
                <a:gd name="connsiteX3361" fmla="*/ 4097179 w 9989534"/>
                <a:gd name="connsiteY3361" fmla="*/ 609505 h 623900"/>
                <a:gd name="connsiteX3362" fmla="*/ 4102894 w 9989534"/>
                <a:gd name="connsiteY3362" fmla="*/ 616363 h 623900"/>
                <a:gd name="connsiteX3363" fmla="*/ 4105180 w 9989534"/>
                <a:gd name="connsiteY3363" fmla="*/ 614077 h 623900"/>
                <a:gd name="connsiteX3364" fmla="*/ 4098893 w 9989534"/>
                <a:gd name="connsiteY3364" fmla="*/ 603790 h 623900"/>
                <a:gd name="connsiteX3365" fmla="*/ 572 w 9989534"/>
                <a:gd name="connsiteY3365" fmla="*/ 318516 h 623900"/>
                <a:gd name="connsiteX3366" fmla="*/ 4572 w 9989534"/>
                <a:gd name="connsiteY3366" fmla="*/ 319088 h 623900"/>
                <a:gd name="connsiteX3367" fmla="*/ 8573 w 9989534"/>
                <a:gd name="connsiteY3367" fmla="*/ 319088 h 623900"/>
                <a:gd name="connsiteX3368" fmla="*/ 5715 w 9989534"/>
                <a:gd name="connsiteY3368" fmla="*/ 317373 h 623900"/>
                <a:gd name="connsiteX3369" fmla="*/ 0 w 9989534"/>
                <a:gd name="connsiteY3369" fmla="*/ 319088 h 623900"/>
                <a:gd name="connsiteX3370" fmla="*/ 572 w 9989534"/>
                <a:gd name="connsiteY3370" fmla="*/ 318516 h 623900"/>
                <a:gd name="connsiteX3371" fmla="*/ 6566821 w 9989534"/>
                <a:gd name="connsiteY3371" fmla="*/ 246221 h 623900"/>
                <a:gd name="connsiteX3372" fmla="*/ 6566821 w 9989534"/>
                <a:gd name="connsiteY3372" fmla="*/ 237077 h 623900"/>
                <a:gd name="connsiteX3373" fmla="*/ 6566249 w 9989534"/>
                <a:gd name="connsiteY3373" fmla="*/ 231362 h 623900"/>
                <a:gd name="connsiteX3374" fmla="*/ 6563392 w 9989534"/>
                <a:gd name="connsiteY3374" fmla="*/ 237649 h 623900"/>
                <a:gd name="connsiteX3375" fmla="*/ 6566821 w 9989534"/>
                <a:gd name="connsiteY3375" fmla="*/ 246221 h 623900"/>
                <a:gd name="connsiteX3376" fmla="*/ 6566821 w 9989534"/>
                <a:gd name="connsiteY3376" fmla="*/ 246221 h 623900"/>
                <a:gd name="connsiteX3377" fmla="*/ 49530 w 9989534"/>
                <a:gd name="connsiteY3377" fmla="*/ 304229 h 623900"/>
                <a:gd name="connsiteX3378" fmla="*/ 44958 w 9989534"/>
                <a:gd name="connsiteY3378" fmla="*/ 311087 h 623900"/>
                <a:gd name="connsiteX3379" fmla="*/ 47816 w 9989534"/>
                <a:gd name="connsiteY3379" fmla="*/ 306514 h 623900"/>
                <a:gd name="connsiteX3380" fmla="*/ 50102 w 9989534"/>
                <a:gd name="connsiteY3380" fmla="*/ 304800 h 623900"/>
                <a:gd name="connsiteX3381" fmla="*/ 49530 w 9989534"/>
                <a:gd name="connsiteY3381" fmla="*/ 304229 h 623900"/>
                <a:gd name="connsiteX3382" fmla="*/ 9859137 w 9989534"/>
                <a:gd name="connsiteY3382" fmla="*/ 137922 h 623900"/>
                <a:gd name="connsiteX3383" fmla="*/ 9859137 w 9989534"/>
                <a:gd name="connsiteY3383" fmla="*/ 135636 h 623900"/>
                <a:gd name="connsiteX3384" fmla="*/ 9857994 w 9989534"/>
                <a:gd name="connsiteY3384" fmla="*/ 136779 h 623900"/>
                <a:gd name="connsiteX3385" fmla="*/ 9859137 w 9989534"/>
                <a:gd name="connsiteY3385" fmla="*/ 137922 h 623900"/>
                <a:gd name="connsiteX3386" fmla="*/ 5125212 w 9989534"/>
                <a:gd name="connsiteY3386" fmla="*/ 134493 h 623900"/>
                <a:gd name="connsiteX3387" fmla="*/ 5119497 w 9989534"/>
                <a:gd name="connsiteY3387" fmla="*/ 134493 h 623900"/>
                <a:gd name="connsiteX3388" fmla="*/ 5120069 w 9989534"/>
                <a:gd name="connsiteY3388" fmla="*/ 137351 h 623900"/>
                <a:gd name="connsiteX3389" fmla="*/ 5125212 w 9989534"/>
                <a:gd name="connsiteY3389" fmla="*/ 136779 h 623900"/>
                <a:gd name="connsiteX3390" fmla="*/ 5125212 w 9989534"/>
                <a:gd name="connsiteY3390" fmla="*/ 134493 h 623900"/>
                <a:gd name="connsiteX3391" fmla="*/ 633413 w 9989534"/>
                <a:gd name="connsiteY3391" fmla="*/ 90107 h 623900"/>
                <a:gd name="connsiteX3392" fmla="*/ 637413 w 9989534"/>
                <a:gd name="connsiteY3392" fmla="*/ 92392 h 623900"/>
                <a:gd name="connsiteX3393" fmla="*/ 638556 w 9989534"/>
                <a:gd name="connsiteY3393" fmla="*/ 90678 h 623900"/>
                <a:gd name="connsiteX3394" fmla="*/ 636270 w 9989534"/>
                <a:gd name="connsiteY3394" fmla="*/ 89535 h 623900"/>
                <a:gd name="connsiteX3395" fmla="*/ 633413 w 9989534"/>
                <a:gd name="connsiteY3395" fmla="*/ 90107 h 623900"/>
                <a:gd name="connsiteX3396" fmla="*/ 1132904 w 9989534"/>
                <a:gd name="connsiteY3396" fmla="*/ 81534 h 623900"/>
                <a:gd name="connsiteX3397" fmla="*/ 1131761 w 9989534"/>
                <a:gd name="connsiteY3397" fmla="*/ 83820 h 623900"/>
                <a:gd name="connsiteX3398" fmla="*/ 1134047 w 9989534"/>
                <a:gd name="connsiteY3398" fmla="*/ 84963 h 623900"/>
                <a:gd name="connsiteX3399" fmla="*/ 1135190 w 9989534"/>
                <a:gd name="connsiteY3399" fmla="*/ 83248 h 623900"/>
                <a:gd name="connsiteX3400" fmla="*/ 1132904 w 9989534"/>
                <a:gd name="connsiteY3400" fmla="*/ 81534 h 623900"/>
                <a:gd name="connsiteX3401" fmla="*/ 5741480 w 9989534"/>
                <a:gd name="connsiteY3401" fmla="*/ 587883 h 623900"/>
                <a:gd name="connsiteX3402" fmla="*/ 5743194 w 9989534"/>
                <a:gd name="connsiteY3402" fmla="*/ 589026 h 623900"/>
                <a:gd name="connsiteX3403" fmla="*/ 5743766 w 9989534"/>
                <a:gd name="connsiteY3403" fmla="*/ 587883 h 623900"/>
                <a:gd name="connsiteX3404" fmla="*/ 5741480 w 9989534"/>
                <a:gd name="connsiteY3404" fmla="*/ 587883 h 623900"/>
                <a:gd name="connsiteX3405" fmla="*/ 3513201 w 9989534"/>
                <a:gd name="connsiteY3405" fmla="*/ 610648 h 623900"/>
                <a:gd name="connsiteX3406" fmla="*/ 3518345 w 9989534"/>
                <a:gd name="connsiteY3406" fmla="*/ 612934 h 623900"/>
                <a:gd name="connsiteX3407" fmla="*/ 3520059 w 9989534"/>
                <a:gd name="connsiteY3407" fmla="*/ 608362 h 623900"/>
                <a:gd name="connsiteX3408" fmla="*/ 3514916 w 9989534"/>
                <a:gd name="connsiteY3408" fmla="*/ 604933 h 623900"/>
                <a:gd name="connsiteX3409" fmla="*/ 3513201 w 9989534"/>
                <a:gd name="connsiteY3409" fmla="*/ 610648 h 623900"/>
                <a:gd name="connsiteX3410" fmla="*/ 3434048 w 9989534"/>
                <a:gd name="connsiteY3410" fmla="*/ 606076 h 623900"/>
                <a:gd name="connsiteX3411" fmla="*/ 3438049 w 9989534"/>
                <a:gd name="connsiteY3411" fmla="*/ 608362 h 623900"/>
                <a:gd name="connsiteX3412" fmla="*/ 3442049 w 9989534"/>
                <a:gd name="connsiteY3412" fmla="*/ 606076 h 623900"/>
                <a:gd name="connsiteX3413" fmla="*/ 3438049 w 9989534"/>
                <a:gd name="connsiteY3413" fmla="*/ 604933 h 623900"/>
                <a:gd name="connsiteX3414" fmla="*/ 3434048 w 9989534"/>
                <a:gd name="connsiteY3414" fmla="*/ 606076 h 623900"/>
                <a:gd name="connsiteX3415" fmla="*/ 3398139 w 9989534"/>
                <a:gd name="connsiteY3415" fmla="*/ 606076 h 623900"/>
                <a:gd name="connsiteX3416" fmla="*/ 3395853 w 9989534"/>
                <a:gd name="connsiteY3416" fmla="*/ 602647 h 623900"/>
                <a:gd name="connsiteX3417" fmla="*/ 3392424 w 9989534"/>
                <a:gd name="connsiteY3417" fmla="*/ 604933 h 623900"/>
                <a:gd name="connsiteX3418" fmla="*/ 3398139 w 9989534"/>
                <a:gd name="connsiteY3418" fmla="*/ 606076 h 623900"/>
                <a:gd name="connsiteX3419" fmla="*/ 3398139 w 9989534"/>
                <a:gd name="connsiteY3419" fmla="*/ 606076 h 623900"/>
                <a:gd name="connsiteX3420" fmla="*/ 3247168 w 9989534"/>
                <a:gd name="connsiteY3420" fmla="*/ 606076 h 623900"/>
                <a:gd name="connsiteX3421" fmla="*/ 3244882 w 9989534"/>
                <a:gd name="connsiteY3421" fmla="*/ 607219 h 623900"/>
                <a:gd name="connsiteX3422" fmla="*/ 3246025 w 9989534"/>
                <a:gd name="connsiteY3422" fmla="*/ 608933 h 623900"/>
                <a:gd name="connsiteX3423" fmla="*/ 3248311 w 9989534"/>
                <a:gd name="connsiteY3423" fmla="*/ 608362 h 623900"/>
                <a:gd name="connsiteX3424" fmla="*/ 3247168 w 9989534"/>
                <a:gd name="connsiteY3424" fmla="*/ 606076 h 623900"/>
                <a:gd name="connsiteX3425" fmla="*/ 6083713 w 9989534"/>
                <a:gd name="connsiteY3425" fmla="*/ 548545 h 623900"/>
                <a:gd name="connsiteX3426" fmla="*/ 6079141 w 9989534"/>
                <a:gd name="connsiteY3426" fmla="*/ 557689 h 623900"/>
                <a:gd name="connsiteX3427" fmla="*/ 6081427 w 9989534"/>
                <a:gd name="connsiteY3427" fmla="*/ 557117 h 623900"/>
                <a:gd name="connsiteX3428" fmla="*/ 6082570 w 9989534"/>
                <a:gd name="connsiteY3428" fmla="*/ 548545 h 623900"/>
                <a:gd name="connsiteX3429" fmla="*/ 6083713 w 9989534"/>
                <a:gd name="connsiteY3429" fmla="*/ 548545 h 623900"/>
                <a:gd name="connsiteX3430" fmla="*/ 6059234 w 9989534"/>
                <a:gd name="connsiteY3430" fmla="*/ 554831 h 623900"/>
                <a:gd name="connsiteX3431" fmla="*/ 6054661 w 9989534"/>
                <a:gd name="connsiteY3431" fmla="*/ 555974 h 623900"/>
                <a:gd name="connsiteX3432" fmla="*/ 6056948 w 9989534"/>
                <a:gd name="connsiteY3432" fmla="*/ 561118 h 623900"/>
                <a:gd name="connsiteX3433" fmla="*/ 6062091 w 9989534"/>
                <a:gd name="connsiteY3433" fmla="*/ 559403 h 623900"/>
                <a:gd name="connsiteX3434" fmla="*/ 6059234 w 9989534"/>
                <a:gd name="connsiteY3434" fmla="*/ 554831 h 623900"/>
                <a:gd name="connsiteX3435" fmla="*/ 3183922 w 9989534"/>
                <a:gd name="connsiteY3435" fmla="*/ 582168 h 623900"/>
                <a:gd name="connsiteX3436" fmla="*/ 3182779 w 9989534"/>
                <a:gd name="connsiteY3436" fmla="*/ 584454 h 623900"/>
                <a:gd name="connsiteX3437" fmla="*/ 3187922 w 9989534"/>
                <a:gd name="connsiteY3437" fmla="*/ 585026 h 623900"/>
                <a:gd name="connsiteX3438" fmla="*/ 3189065 w 9989534"/>
                <a:gd name="connsiteY3438" fmla="*/ 583883 h 623900"/>
                <a:gd name="connsiteX3439" fmla="*/ 3183922 w 9989534"/>
                <a:gd name="connsiteY3439" fmla="*/ 582168 h 623900"/>
                <a:gd name="connsiteX3440" fmla="*/ 5342668 w 9989534"/>
                <a:gd name="connsiteY3440" fmla="*/ 516636 h 623900"/>
                <a:gd name="connsiteX3441" fmla="*/ 5346097 w 9989534"/>
                <a:gd name="connsiteY3441" fmla="*/ 517208 h 623900"/>
                <a:gd name="connsiteX3442" fmla="*/ 5351812 w 9989534"/>
                <a:gd name="connsiteY3442" fmla="*/ 517208 h 623900"/>
                <a:gd name="connsiteX3443" fmla="*/ 5347812 w 9989534"/>
                <a:gd name="connsiteY3443" fmla="*/ 516064 h 623900"/>
                <a:gd name="connsiteX3444" fmla="*/ 5342096 w 9989534"/>
                <a:gd name="connsiteY3444" fmla="*/ 516636 h 623900"/>
                <a:gd name="connsiteX3445" fmla="*/ 5342668 w 9989534"/>
                <a:gd name="connsiteY3445" fmla="*/ 516636 h 623900"/>
                <a:gd name="connsiteX3446" fmla="*/ 5568792 w 9989534"/>
                <a:gd name="connsiteY3446" fmla="*/ 509778 h 623900"/>
                <a:gd name="connsiteX3447" fmla="*/ 5571078 w 9989534"/>
                <a:gd name="connsiteY3447" fmla="*/ 510350 h 623900"/>
                <a:gd name="connsiteX3448" fmla="*/ 5571078 w 9989534"/>
                <a:gd name="connsiteY3448" fmla="*/ 508064 h 623900"/>
                <a:gd name="connsiteX3449" fmla="*/ 5568792 w 9989534"/>
                <a:gd name="connsiteY3449" fmla="*/ 509778 h 623900"/>
                <a:gd name="connsiteX3450" fmla="*/ 277368 w 9989534"/>
                <a:gd name="connsiteY3450" fmla="*/ 584454 h 623900"/>
                <a:gd name="connsiteX3451" fmla="*/ 267653 w 9989534"/>
                <a:gd name="connsiteY3451" fmla="*/ 576453 h 623900"/>
                <a:gd name="connsiteX3452" fmla="*/ 263652 w 9989534"/>
                <a:gd name="connsiteY3452" fmla="*/ 571310 h 623900"/>
                <a:gd name="connsiteX3453" fmla="*/ 276797 w 9989534"/>
                <a:gd name="connsiteY3453" fmla="*/ 583883 h 623900"/>
                <a:gd name="connsiteX3454" fmla="*/ 277368 w 9989534"/>
                <a:gd name="connsiteY3454" fmla="*/ 584454 h 623900"/>
                <a:gd name="connsiteX3455" fmla="*/ 5117211 w 9989534"/>
                <a:gd name="connsiteY3455" fmla="*/ 479679 h 623900"/>
                <a:gd name="connsiteX3456" fmla="*/ 5116640 w 9989534"/>
                <a:gd name="connsiteY3456" fmla="*/ 481394 h 623900"/>
                <a:gd name="connsiteX3457" fmla="*/ 5118926 w 9989534"/>
                <a:gd name="connsiteY3457" fmla="*/ 482537 h 623900"/>
                <a:gd name="connsiteX3458" fmla="*/ 5120069 w 9989534"/>
                <a:gd name="connsiteY3458" fmla="*/ 480822 h 623900"/>
                <a:gd name="connsiteX3459" fmla="*/ 5117211 w 9989534"/>
                <a:gd name="connsiteY3459" fmla="*/ 479679 h 623900"/>
                <a:gd name="connsiteX3460" fmla="*/ 117920 w 9989534"/>
                <a:gd name="connsiteY3460" fmla="*/ 501872 h 623900"/>
                <a:gd name="connsiteX3461" fmla="*/ 108776 w 9989534"/>
                <a:gd name="connsiteY3461" fmla="*/ 501872 h 623900"/>
                <a:gd name="connsiteX3462" fmla="*/ 105918 w 9989534"/>
                <a:gd name="connsiteY3462" fmla="*/ 504158 h 623900"/>
                <a:gd name="connsiteX3463" fmla="*/ 109347 w 9989534"/>
                <a:gd name="connsiteY3463" fmla="*/ 504158 h 623900"/>
                <a:gd name="connsiteX3464" fmla="*/ 117920 w 9989534"/>
                <a:gd name="connsiteY3464" fmla="*/ 501872 h 623900"/>
                <a:gd name="connsiteX3465" fmla="*/ 117920 w 9989534"/>
                <a:gd name="connsiteY3465" fmla="*/ 501872 h 623900"/>
                <a:gd name="connsiteX3466" fmla="*/ 9921240 w 9989534"/>
                <a:gd name="connsiteY3466" fmla="*/ 367475 h 623900"/>
                <a:gd name="connsiteX3467" fmla="*/ 9919526 w 9989534"/>
                <a:gd name="connsiteY3467" fmla="*/ 365189 h 623900"/>
                <a:gd name="connsiteX3468" fmla="*/ 9917240 w 9989534"/>
                <a:gd name="connsiteY3468" fmla="*/ 367475 h 623900"/>
                <a:gd name="connsiteX3469" fmla="*/ 9918954 w 9989534"/>
                <a:gd name="connsiteY3469" fmla="*/ 369189 h 623900"/>
                <a:gd name="connsiteX3470" fmla="*/ 9921240 w 9989534"/>
                <a:gd name="connsiteY3470" fmla="*/ 367475 h 623900"/>
                <a:gd name="connsiteX3471" fmla="*/ 103061 w 9989534"/>
                <a:gd name="connsiteY3471" fmla="*/ 467201 h 623900"/>
                <a:gd name="connsiteX3472" fmla="*/ 104775 w 9989534"/>
                <a:gd name="connsiteY3472" fmla="*/ 467773 h 623900"/>
                <a:gd name="connsiteX3473" fmla="*/ 105918 w 9989534"/>
                <a:gd name="connsiteY3473" fmla="*/ 463772 h 623900"/>
                <a:gd name="connsiteX3474" fmla="*/ 103061 w 9989534"/>
                <a:gd name="connsiteY3474" fmla="*/ 464915 h 623900"/>
                <a:gd name="connsiteX3475" fmla="*/ 103061 w 9989534"/>
                <a:gd name="connsiteY3475" fmla="*/ 467201 h 623900"/>
                <a:gd name="connsiteX3476" fmla="*/ 49530 w 9989534"/>
                <a:gd name="connsiteY3476" fmla="*/ 304324 h 623900"/>
                <a:gd name="connsiteX3477" fmla="*/ 57531 w 9989534"/>
                <a:gd name="connsiteY3477" fmla="*/ 305467 h 623900"/>
                <a:gd name="connsiteX3478" fmla="*/ 55817 w 9989534"/>
                <a:gd name="connsiteY3478" fmla="*/ 304324 h 623900"/>
                <a:gd name="connsiteX3479" fmla="*/ 50102 w 9989534"/>
                <a:gd name="connsiteY3479" fmla="*/ 304895 h 623900"/>
                <a:gd name="connsiteX3480" fmla="*/ 49530 w 9989534"/>
                <a:gd name="connsiteY3480" fmla="*/ 304324 h 623900"/>
                <a:gd name="connsiteX3481" fmla="*/ 6005799 w 9989534"/>
                <a:gd name="connsiteY3481" fmla="*/ 168783 h 623900"/>
                <a:gd name="connsiteX3482" fmla="*/ 6013228 w 9989534"/>
                <a:gd name="connsiteY3482" fmla="*/ 169355 h 623900"/>
                <a:gd name="connsiteX3483" fmla="*/ 6006370 w 9989534"/>
                <a:gd name="connsiteY3483" fmla="*/ 168783 h 623900"/>
                <a:gd name="connsiteX3484" fmla="*/ 6005799 w 9989534"/>
                <a:gd name="connsiteY3484" fmla="*/ 168783 h 623900"/>
                <a:gd name="connsiteX3485" fmla="*/ 3330988 w 9989534"/>
                <a:gd name="connsiteY3485" fmla="*/ 165926 h 623900"/>
                <a:gd name="connsiteX3486" fmla="*/ 3327559 w 9989534"/>
                <a:gd name="connsiteY3486" fmla="*/ 167069 h 623900"/>
                <a:gd name="connsiteX3487" fmla="*/ 3327559 w 9989534"/>
                <a:gd name="connsiteY3487" fmla="*/ 168212 h 623900"/>
                <a:gd name="connsiteX3488" fmla="*/ 3330416 w 9989534"/>
                <a:gd name="connsiteY3488" fmla="*/ 168212 h 623900"/>
                <a:gd name="connsiteX3489" fmla="*/ 3330988 w 9989534"/>
                <a:gd name="connsiteY3489" fmla="*/ 165926 h 623900"/>
                <a:gd name="connsiteX3490" fmla="*/ 5672042 w 9989534"/>
                <a:gd name="connsiteY3490" fmla="*/ 122111 h 623900"/>
                <a:gd name="connsiteX3491" fmla="*/ 5671471 w 9989534"/>
                <a:gd name="connsiteY3491" fmla="*/ 124397 h 623900"/>
                <a:gd name="connsiteX3492" fmla="*/ 5672614 w 9989534"/>
                <a:gd name="connsiteY3492" fmla="*/ 124397 h 623900"/>
                <a:gd name="connsiteX3493" fmla="*/ 5672042 w 9989534"/>
                <a:gd name="connsiteY3493" fmla="*/ 122111 h 623900"/>
                <a:gd name="connsiteX3494" fmla="*/ 774668 w 9989534"/>
                <a:gd name="connsiteY3494" fmla="*/ 93536 h 623900"/>
                <a:gd name="connsiteX3495" fmla="*/ 776954 w 9989534"/>
                <a:gd name="connsiteY3495" fmla="*/ 94679 h 623900"/>
                <a:gd name="connsiteX3496" fmla="*/ 774097 w 9989534"/>
                <a:gd name="connsiteY3496" fmla="*/ 92964 h 623900"/>
                <a:gd name="connsiteX3497" fmla="*/ 774668 w 9989534"/>
                <a:gd name="connsiteY3497" fmla="*/ 93536 h 623900"/>
                <a:gd name="connsiteX3498" fmla="*/ 4074319 w 9989534"/>
                <a:gd name="connsiteY3498" fmla="*/ 617029 h 623900"/>
                <a:gd name="connsiteX3499" fmla="*/ 4080034 w 9989534"/>
                <a:gd name="connsiteY3499" fmla="*/ 618173 h 623900"/>
                <a:gd name="connsiteX3500" fmla="*/ 4081177 w 9989534"/>
                <a:gd name="connsiteY3500" fmla="*/ 615887 h 623900"/>
                <a:gd name="connsiteX3501" fmla="*/ 4073747 w 9989534"/>
                <a:gd name="connsiteY3501" fmla="*/ 617601 h 623900"/>
                <a:gd name="connsiteX3502" fmla="*/ 4074319 w 9989534"/>
                <a:gd name="connsiteY3502" fmla="*/ 617029 h 623900"/>
                <a:gd name="connsiteX3503" fmla="*/ 3398234 w 9989534"/>
                <a:gd name="connsiteY3503" fmla="*/ 606171 h 623900"/>
                <a:gd name="connsiteX3504" fmla="*/ 3404521 w 9989534"/>
                <a:gd name="connsiteY3504" fmla="*/ 605600 h 623900"/>
                <a:gd name="connsiteX3505" fmla="*/ 3398234 w 9989534"/>
                <a:gd name="connsiteY3505" fmla="*/ 606171 h 623900"/>
                <a:gd name="connsiteX3506" fmla="*/ 3398234 w 9989534"/>
                <a:gd name="connsiteY3506" fmla="*/ 606171 h 623900"/>
                <a:gd name="connsiteX3507" fmla="*/ 3886962 w 9989534"/>
                <a:gd name="connsiteY3507" fmla="*/ 587978 h 623900"/>
                <a:gd name="connsiteX3508" fmla="*/ 3884676 w 9989534"/>
                <a:gd name="connsiteY3508" fmla="*/ 586835 h 623900"/>
                <a:gd name="connsiteX3509" fmla="*/ 3884676 w 9989534"/>
                <a:gd name="connsiteY3509" fmla="*/ 589693 h 623900"/>
                <a:gd name="connsiteX3510" fmla="*/ 3886962 w 9989534"/>
                <a:gd name="connsiteY3510" fmla="*/ 587978 h 623900"/>
                <a:gd name="connsiteX3511" fmla="*/ 9750933 w 9989534"/>
                <a:gd name="connsiteY3511" fmla="*/ 453009 h 623900"/>
                <a:gd name="connsiteX3512" fmla="*/ 9749218 w 9989534"/>
                <a:gd name="connsiteY3512" fmla="*/ 451866 h 623900"/>
                <a:gd name="connsiteX3513" fmla="*/ 9749218 w 9989534"/>
                <a:gd name="connsiteY3513" fmla="*/ 454152 h 623900"/>
                <a:gd name="connsiteX3514" fmla="*/ 9750933 w 9989534"/>
                <a:gd name="connsiteY3514" fmla="*/ 453009 h 623900"/>
                <a:gd name="connsiteX3515" fmla="*/ 5382101 w 9989534"/>
                <a:gd name="connsiteY3515" fmla="*/ 505968 h 623900"/>
                <a:gd name="connsiteX3516" fmla="*/ 5379815 w 9989534"/>
                <a:gd name="connsiteY3516" fmla="*/ 506539 h 623900"/>
                <a:gd name="connsiteX3517" fmla="*/ 5380387 w 9989534"/>
                <a:gd name="connsiteY3517" fmla="*/ 509397 h 623900"/>
                <a:gd name="connsiteX3518" fmla="*/ 5382673 w 9989534"/>
                <a:gd name="connsiteY3518" fmla="*/ 508826 h 623900"/>
                <a:gd name="connsiteX3519" fmla="*/ 5382101 w 9989534"/>
                <a:gd name="connsiteY3519" fmla="*/ 505968 h 623900"/>
                <a:gd name="connsiteX3520" fmla="*/ 5543836 w 9989534"/>
                <a:gd name="connsiteY3520" fmla="*/ 475774 h 623900"/>
                <a:gd name="connsiteX3521" fmla="*/ 5546694 w 9989534"/>
                <a:gd name="connsiteY3521" fmla="*/ 476917 h 623900"/>
                <a:gd name="connsiteX3522" fmla="*/ 5546122 w 9989534"/>
                <a:gd name="connsiteY3522" fmla="*/ 475202 h 623900"/>
                <a:gd name="connsiteX3523" fmla="*/ 5543836 w 9989534"/>
                <a:gd name="connsiteY3523" fmla="*/ 475774 h 623900"/>
                <a:gd name="connsiteX3524" fmla="*/ 5427060 w 9989534"/>
                <a:gd name="connsiteY3524" fmla="*/ 477488 h 623900"/>
                <a:gd name="connsiteX3525" fmla="*/ 5429917 w 9989534"/>
                <a:gd name="connsiteY3525" fmla="*/ 478631 h 623900"/>
                <a:gd name="connsiteX3526" fmla="*/ 5429917 w 9989534"/>
                <a:gd name="connsiteY3526" fmla="*/ 476917 h 623900"/>
                <a:gd name="connsiteX3527" fmla="*/ 5427060 w 9989534"/>
                <a:gd name="connsiteY3527" fmla="*/ 477488 h 623900"/>
                <a:gd name="connsiteX3528" fmla="*/ 5408295 w 9989534"/>
                <a:gd name="connsiteY3528" fmla="*/ 476917 h 623900"/>
                <a:gd name="connsiteX3529" fmla="*/ 5407724 w 9989534"/>
                <a:gd name="connsiteY3529" fmla="*/ 478631 h 623900"/>
                <a:gd name="connsiteX3530" fmla="*/ 5410010 w 9989534"/>
                <a:gd name="connsiteY3530" fmla="*/ 479774 h 623900"/>
                <a:gd name="connsiteX3531" fmla="*/ 5411153 w 9989534"/>
                <a:gd name="connsiteY3531" fmla="*/ 477488 h 623900"/>
                <a:gd name="connsiteX3532" fmla="*/ 5408295 w 9989534"/>
                <a:gd name="connsiteY3532" fmla="*/ 476917 h 623900"/>
                <a:gd name="connsiteX3533" fmla="*/ 5369528 w 9989534"/>
                <a:gd name="connsiteY3533" fmla="*/ 479774 h 623900"/>
                <a:gd name="connsiteX3534" fmla="*/ 5371814 w 9989534"/>
                <a:gd name="connsiteY3534" fmla="*/ 478631 h 623900"/>
                <a:gd name="connsiteX3535" fmla="*/ 5369528 w 9989534"/>
                <a:gd name="connsiteY3535" fmla="*/ 477488 h 623900"/>
                <a:gd name="connsiteX3536" fmla="*/ 5369528 w 9989534"/>
                <a:gd name="connsiteY3536" fmla="*/ 479774 h 623900"/>
                <a:gd name="connsiteX3537" fmla="*/ 5195792 w 9989534"/>
                <a:gd name="connsiteY3537" fmla="*/ 480917 h 623900"/>
                <a:gd name="connsiteX3538" fmla="*/ 5193506 w 9989534"/>
                <a:gd name="connsiteY3538" fmla="*/ 479774 h 623900"/>
                <a:gd name="connsiteX3539" fmla="*/ 5190649 w 9989534"/>
                <a:gd name="connsiteY3539" fmla="*/ 480917 h 623900"/>
                <a:gd name="connsiteX3540" fmla="*/ 5192935 w 9989534"/>
                <a:gd name="connsiteY3540" fmla="*/ 482632 h 623900"/>
                <a:gd name="connsiteX3541" fmla="*/ 5195792 w 9989534"/>
                <a:gd name="connsiteY3541" fmla="*/ 480917 h 623900"/>
                <a:gd name="connsiteX3542" fmla="*/ 5087589 w 9989534"/>
                <a:gd name="connsiteY3542" fmla="*/ 484346 h 623900"/>
                <a:gd name="connsiteX3543" fmla="*/ 5092732 w 9989534"/>
                <a:gd name="connsiteY3543" fmla="*/ 482632 h 623900"/>
                <a:gd name="connsiteX3544" fmla="*/ 5090446 w 9989534"/>
                <a:gd name="connsiteY3544" fmla="*/ 480917 h 623900"/>
                <a:gd name="connsiteX3545" fmla="*/ 5085874 w 9989534"/>
                <a:gd name="connsiteY3545" fmla="*/ 482632 h 623900"/>
                <a:gd name="connsiteX3546" fmla="*/ 5087589 w 9989534"/>
                <a:gd name="connsiteY3546" fmla="*/ 484346 h 623900"/>
                <a:gd name="connsiteX3547" fmla="*/ 4926997 w 9989534"/>
                <a:gd name="connsiteY3547" fmla="*/ 482632 h 623900"/>
                <a:gd name="connsiteX3548" fmla="*/ 4924711 w 9989534"/>
                <a:gd name="connsiteY3548" fmla="*/ 483775 h 623900"/>
                <a:gd name="connsiteX3549" fmla="*/ 4925283 w 9989534"/>
                <a:gd name="connsiteY3549" fmla="*/ 486061 h 623900"/>
                <a:gd name="connsiteX3550" fmla="*/ 4928140 w 9989534"/>
                <a:gd name="connsiteY3550" fmla="*/ 484918 h 623900"/>
                <a:gd name="connsiteX3551" fmla="*/ 4926997 w 9989534"/>
                <a:gd name="connsiteY3551" fmla="*/ 482632 h 623900"/>
                <a:gd name="connsiteX3552" fmla="*/ 3762185 w 9989534"/>
                <a:gd name="connsiteY3552" fmla="*/ 491204 h 623900"/>
                <a:gd name="connsiteX3553" fmla="*/ 3764471 w 9989534"/>
                <a:gd name="connsiteY3553" fmla="*/ 491204 h 623900"/>
                <a:gd name="connsiteX3554" fmla="*/ 3763899 w 9989534"/>
                <a:gd name="connsiteY3554" fmla="*/ 488347 h 623900"/>
                <a:gd name="connsiteX3555" fmla="*/ 3762185 w 9989534"/>
                <a:gd name="connsiteY3555" fmla="*/ 491204 h 623900"/>
                <a:gd name="connsiteX3556" fmla="*/ 9845421 w 9989534"/>
                <a:gd name="connsiteY3556" fmla="*/ 373856 h 623900"/>
                <a:gd name="connsiteX3557" fmla="*/ 9843706 w 9989534"/>
                <a:gd name="connsiteY3557" fmla="*/ 374428 h 623900"/>
                <a:gd name="connsiteX3558" fmla="*/ 9845421 w 9989534"/>
                <a:gd name="connsiteY3558" fmla="*/ 375571 h 623900"/>
                <a:gd name="connsiteX3559" fmla="*/ 9845421 w 9989534"/>
                <a:gd name="connsiteY3559" fmla="*/ 373856 h 623900"/>
                <a:gd name="connsiteX3560" fmla="*/ 199930 w 9989534"/>
                <a:gd name="connsiteY3560" fmla="*/ 462629 h 623900"/>
                <a:gd name="connsiteX3561" fmla="*/ 202216 w 9989534"/>
                <a:gd name="connsiteY3561" fmla="*/ 463772 h 623900"/>
                <a:gd name="connsiteX3562" fmla="*/ 202216 w 9989534"/>
                <a:gd name="connsiteY3562" fmla="*/ 461486 h 623900"/>
                <a:gd name="connsiteX3563" fmla="*/ 199930 w 9989534"/>
                <a:gd name="connsiteY3563" fmla="*/ 462629 h 623900"/>
                <a:gd name="connsiteX3564" fmla="*/ 0 w 9989534"/>
                <a:gd name="connsiteY3564" fmla="*/ 319088 h 623900"/>
                <a:gd name="connsiteX3565" fmla="*/ 572 w 9989534"/>
                <a:gd name="connsiteY3565" fmla="*/ 320802 h 623900"/>
                <a:gd name="connsiteX3566" fmla="*/ 572 w 9989534"/>
                <a:gd name="connsiteY3566" fmla="*/ 318516 h 623900"/>
                <a:gd name="connsiteX3567" fmla="*/ 0 w 9989534"/>
                <a:gd name="connsiteY3567" fmla="*/ 319088 h 623900"/>
                <a:gd name="connsiteX3568" fmla="*/ 9893903 w 9989534"/>
                <a:gd name="connsiteY3568" fmla="*/ 202311 h 623900"/>
                <a:gd name="connsiteX3569" fmla="*/ 9894475 w 9989534"/>
                <a:gd name="connsiteY3569" fmla="*/ 204026 h 623900"/>
                <a:gd name="connsiteX3570" fmla="*/ 9894475 w 9989534"/>
                <a:gd name="connsiteY3570" fmla="*/ 202883 h 623900"/>
                <a:gd name="connsiteX3571" fmla="*/ 9893903 w 9989534"/>
                <a:gd name="connsiteY3571" fmla="*/ 202311 h 623900"/>
                <a:gd name="connsiteX3572" fmla="*/ 5999036 w 9989534"/>
                <a:gd name="connsiteY3572" fmla="*/ 286607 h 623900"/>
                <a:gd name="connsiteX3573" fmla="*/ 5999607 w 9989534"/>
                <a:gd name="connsiteY3573" fmla="*/ 285464 h 623900"/>
                <a:gd name="connsiteX3574" fmla="*/ 5999036 w 9989534"/>
                <a:gd name="connsiteY3574" fmla="*/ 286607 h 623900"/>
                <a:gd name="connsiteX3575" fmla="*/ 5999607 w 9989534"/>
                <a:gd name="connsiteY3575" fmla="*/ 285464 h 623900"/>
                <a:gd name="connsiteX3576" fmla="*/ 5998464 w 9989534"/>
                <a:gd name="connsiteY3576" fmla="*/ 287179 h 623900"/>
                <a:gd name="connsiteX3577" fmla="*/ 5999036 w 9989534"/>
                <a:gd name="connsiteY3577" fmla="*/ 286607 h 623900"/>
                <a:gd name="connsiteX3578" fmla="*/ 5999607 w 9989534"/>
                <a:gd name="connsiteY3578" fmla="*/ 285464 h 623900"/>
                <a:gd name="connsiteX3579" fmla="*/ 5760911 w 9989534"/>
                <a:gd name="connsiteY3579" fmla="*/ 473964 h 623900"/>
                <a:gd name="connsiteX3580" fmla="*/ 5762625 w 9989534"/>
                <a:gd name="connsiteY3580" fmla="*/ 473964 h 623900"/>
                <a:gd name="connsiteX3581" fmla="*/ 5761482 w 9989534"/>
                <a:gd name="connsiteY3581" fmla="*/ 473393 h 623900"/>
                <a:gd name="connsiteX3582" fmla="*/ 5760911 w 9989534"/>
                <a:gd name="connsiteY3582" fmla="*/ 473964 h 623900"/>
                <a:gd name="connsiteX3583" fmla="*/ 6011514 w 9989534"/>
                <a:gd name="connsiteY3583" fmla="*/ 471678 h 623900"/>
                <a:gd name="connsiteX3584" fmla="*/ 6013799 w 9989534"/>
                <a:gd name="connsiteY3584" fmla="*/ 471678 h 623900"/>
                <a:gd name="connsiteX3585" fmla="*/ 6012085 w 9989534"/>
                <a:gd name="connsiteY3585" fmla="*/ 471107 h 623900"/>
                <a:gd name="connsiteX3586" fmla="*/ 6011514 w 9989534"/>
                <a:gd name="connsiteY3586" fmla="*/ 471678 h 623900"/>
                <a:gd name="connsiteX3587" fmla="*/ 5760911 w 9989534"/>
                <a:gd name="connsiteY3587" fmla="*/ 473964 h 623900"/>
                <a:gd name="connsiteX3588" fmla="*/ 5762625 w 9989534"/>
                <a:gd name="connsiteY3588" fmla="*/ 475679 h 623900"/>
                <a:gd name="connsiteX3589" fmla="*/ 5761482 w 9989534"/>
                <a:gd name="connsiteY3589" fmla="*/ 473393 h 623900"/>
                <a:gd name="connsiteX3590" fmla="*/ 5760911 w 9989534"/>
                <a:gd name="connsiteY3590" fmla="*/ 473964 h 623900"/>
                <a:gd name="connsiteX3591" fmla="*/ 6011514 w 9989534"/>
                <a:gd name="connsiteY3591" fmla="*/ 471678 h 623900"/>
                <a:gd name="connsiteX3592" fmla="*/ 6012656 w 9989534"/>
                <a:gd name="connsiteY3592" fmla="*/ 473393 h 623900"/>
                <a:gd name="connsiteX3593" fmla="*/ 6012085 w 9989534"/>
                <a:gd name="connsiteY3593" fmla="*/ 471107 h 623900"/>
                <a:gd name="connsiteX3594" fmla="*/ 6011514 w 9989534"/>
                <a:gd name="connsiteY3594" fmla="*/ 471678 h 623900"/>
                <a:gd name="connsiteX3595" fmla="*/ 4626293 w 9989534"/>
                <a:gd name="connsiteY3595" fmla="*/ 512159 h 623900"/>
                <a:gd name="connsiteX3596" fmla="*/ 4626864 w 9989534"/>
                <a:gd name="connsiteY3596" fmla="*/ 511588 h 623900"/>
                <a:gd name="connsiteX3597" fmla="*/ 4625150 w 9989534"/>
                <a:gd name="connsiteY3597" fmla="*/ 511588 h 623900"/>
                <a:gd name="connsiteX3598" fmla="*/ 4626293 w 9989534"/>
                <a:gd name="connsiteY3598" fmla="*/ 512159 h 623900"/>
                <a:gd name="connsiteX3599" fmla="*/ 5304663 w 9989534"/>
                <a:gd name="connsiteY3599" fmla="*/ 513874 h 623900"/>
                <a:gd name="connsiteX3600" fmla="*/ 5305235 w 9989534"/>
                <a:gd name="connsiteY3600" fmla="*/ 514445 h 623900"/>
                <a:gd name="connsiteX3601" fmla="*/ 5305235 w 9989534"/>
                <a:gd name="connsiteY3601" fmla="*/ 512159 h 623900"/>
                <a:gd name="connsiteX3602" fmla="*/ 5304663 w 9989534"/>
                <a:gd name="connsiteY3602" fmla="*/ 513874 h 623900"/>
                <a:gd name="connsiteX3603" fmla="*/ 5875973 w 9989534"/>
                <a:gd name="connsiteY3603" fmla="*/ 504730 h 623900"/>
                <a:gd name="connsiteX3604" fmla="*/ 5877687 w 9989534"/>
                <a:gd name="connsiteY3604" fmla="*/ 505873 h 623900"/>
                <a:gd name="connsiteX3605" fmla="*/ 5875402 w 9989534"/>
                <a:gd name="connsiteY3605" fmla="*/ 504158 h 623900"/>
                <a:gd name="connsiteX3606" fmla="*/ 5875973 w 9989534"/>
                <a:gd name="connsiteY3606" fmla="*/ 504730 h 623900"/>
                <a:gd name="connsiteX3607" fmla="*/ 276797 w 9989534"/>
                <a:gd name="connsiteY3607" fmla="*/ 583883 h 623900"/>
                <a:gd name="connsiteX3608" fmla="*/ 275654 w 9989534"/>
                <a:gd name="connsiteY3608" fmla="*/ 585597 h 623900"/>
                <a:gd name="connsiteX3609" fmla="*/ 277368 w 9989534"/>
                <a:gd name="connsiteY3609" fmla="*/ 584454 h 623900"/>
                <a:gd name="connsiteX3610" fmla="*/ 276797 w 9989534"/>
                <a:gd name="connsiteY3610" fmla="*/ 583883 h 623900"/>
                <a:gd name="connsiteX3611" fmla="*/ 583787 w 9989534"/>
                <a:gd name="connsiteY3611" fmla="*/ 599218 h 623900"/>
                <a:gd name="connsiteX3612" fmla="*/ 583787 w 9989534"/>
                <a:gd name="connsiteY3612" fmla="*/ 602075 h 623900"/>
                <a:gd name="connsiteX3613" fmla="*/ 584359 w 9989534"/>
                <a:gd name="connsiteY3613" fmla="*/ 600361 h 623900"/>
                <a:gd name="connsiteX3614" fmla="*/ 583787 w 9989534"/>
                <a:gd name="connsiteY3614" fmla="*/ 599218 h 623900"/>
                <a:gd name="connsiteX3615" fmla="*/ 7098793 w 9989534"/>
                <a:gd name="connsiteY3615" fmla="*/ 522923 h 623900"/>
                <a:gd name="connsiteX3616" fmla="*/ 7099364 w 9989534"/>
                <a:gd name="connsiteY3616" fmla="*/ 522923 h 623900"/>
                <a:gd name="connsiteX3617" fmla="*/ 7098220 w 9989534"/>
                <a:gd name="connsiteY3617" fmla="*/ 521780 h 623900"/>
                <a:gd name="connsiteX3618" fmla="*/ 7098793 w 9989534"/>
                <a:gd name="connsiteY3618" fmla="*/ 522923 h 623900"/>
                <a:gd name="connsiteX3619" fmla="*/ 6082665 w 9989534"/>
                <a:gd name="connsiteY3619" fmla="*/ 548545 h 623900"/>
                <a:gd name="connsiteX3620" fmla="*/ 6085523 w 9989534"/>
                <a:gd name="connsiteY3620" fmla="*/ 548545 h 623900"/>
                <a:gd name="connsiteX3621" fmla="*/ 6082665 w 9989534"/>
                <a:gd name="connsiteY3621" fmla="*/ 548545 h 623900"/>
                <a:gd name="connsiteX3622" fmla="*/ 4974241 w 9989534"/>
                <a:gd name="connsiteY3622" fmla="*/ 564452 h 623900"/>
                <a:gd name="connsiteX3623" fmla="*/ 4976527 w 9989534"/>
                <a:gd name="connsiteY3623" fmla="*/ 564452 h 623900"/>
                <a:gd name="connsiteX3624" fmla="*/ 4974812 w 9989534"/>
                <a:gd name="connsiteY3624" fmla="*/ 563309 h 623900"/>
                <a:gd name="connsiteX3625" fmla="*/ 4974241 w 9989534"/>
                <a:gd name="connsiteY3625" fmla="*/ 564452 h 623900"/>
                <a:gd name="connsiteX3626" fmla="*/ 1867662 w 9989534"/>
                <a:gd name="connsiteY3626" fmla="*/ 610552 h 623900"/>
                <a:gd name="connsiteX3627" fmla="*/ 1866519 w 9989534"/>
                <a:gd name="connsiteY3627" fmla="*/ 611696 h 623900"/>
                <a:gd name="connsiteX3628" fmla="*/ 1867662 w 9989534"/>
                <a:gd name="connsiteY3628" fmla="*/ 610552 h 623900"/>
                <a:gd name="connsiteX3629" fmla="*/ 3484150 w 9989534"/>
                <a:gd name="connsiteY3629" fmla="*/ 611124 h 623900"/>
                <a:gd name="connsiteX3630" fmla="*/ 3485293 w 9989534"/>
                <a:gd name="connsiteY3630" fmla="*/ 611696 h 623900"/>
                <a:gd name="connsiteX3631" fmla="*/ 3484150 w 9989534"/>
                <a:gd name="connsiteY3631" fmla="*/ 611124 h 623900"/>
                <a:gd name="connsiteX3632" fmla="*/ 3485293 w 9989534"/>
                <a:gd name="connsiteY3632" fmla="*/ 611696 h 623900"/>
                <a:gd name="connsiteX3633" fmla="*/ 3485864 w 9989534"/>
                <a:gd name="connsiteY3633" fmla="*/ 610552 h 623900"/>
                <a:gd name="connsiteX3634" fmla="*/ 3484150 w 9989534"/>
                <a:gd name="connsiteY3634" fmla="*/ 611124 h 623900"/>
                <a:gd name="connsiteX3635" fmla="*/ 3485293 w 9989534"/>
                <a:gd name="connsiteY3635" fmla="*/ 611696 h 623900"/>
                <a:gd name="connsiteX3636" fmla="*/ 774668 w 9989534"/>
                <a:gd name="connsiteY3636" fmla="*/ 93536 h 623900"/>
                <a:gd name="connsiteX3637" fmla="*/ 774668 w 9989534"/>
                <a:gd name="connsiteY3637" fmla="*/ 91821 h 623900"/>
                <a:gd name="connsiteX3638" fmla="*/ 774097 w 9989534"/>
                <a:gd name="connsiteY3638" fmla="*/ 92964 h 623900"/>
                <a:gd name="connsiteX3639" fmla="*/ 774668 w 9989534"/>
                <a:gd name="connsiteY3639" fmla="*/ 93536 h 623900"/>
                <a:gd name="connsiteX3640" fmla="*/ 1324356 w 9989534"/>
                <a:gd name="connsiteY3640" fmla="*/ 106680 h 623900"/>
                <a:gd name="connsiteX3641" fmla="*/ 1322070 w 9989534"/>
                <a:gd name="connsiteY3641" fmla="*/ 105537 h 623900"/>
                <a:gd name="connsiteX3642" fmla="*/ 1323213 w 9989534"/>
                <a:gd name="connsiteY3642" fmla="*/ 106680 h 623900"/>
                <a:gd name="connsiteX3643" fmla="*/ 1324356 w 9989534"/>
                <a:gd name="connsiteY3643" fmla="*/ 106680 h 623900"/>
                <a:gd name="connsiteX3644" fmla="*/ 772382 w 9989534"/>
                <a:gd name="connsiteY3644" fmla="*/ 146018 h 623900"/>
                <a:gd name="connsiteX3645" fmla="*/ 771811 w 9989534"/>
                <a:gd name="connsiteY3645" fmla="*/ 144875 h 623900"/>
                <a:gd name="connsiteX3646" fmla="*/ 771811 w 9989534"/>
                <a:gd name="connsiteY3646" fmla="*/ 147161 h 623900"/>
                <a:gd name="connsiteX3647" fmla="*/ 772382 w 9989534"/>
                <a:gd name="connsiteY3647" fmla="*/ 146018 h 623900"/>
                <a:gd name="connsiteX3648" fmla="*/ 803148 w 9989534"/>
                <a:gd name="connsiteY3648" fmla="*/ 154019 h 623900"/>
                <a:gd name="connsiteX3649" fmla="*/ 802005 w 9989534"/>
                <a:gd name="connsiteY3649" fmla="*/ 154591 h 623900"/>
                <a:gd name="connsiteX3650" fmla="*/ 804291 w 9989534"/>
                <a:gd name="connsiteY3650" fmla="*/ 154591 h 623900"/>
                <a:gd name="connsiteX3651" fmla="*/ 803148 w 9989534"/>
                <a:gd name="connsiteY3651" fmla="*/ 154019 h 623900"/>
                <a:gd name="connsiteX3652" fmla="*/ 4053269 w 9989534"/>
                <a:gd name="connsiteY3652" fmla="*/ 120967 h 623900"/>
                <a:gd name="connsiteX3653" fmla="*/ 4053269 w 9989534"/>
                <a:gd name="connsiteY3653" fmla="*/ 119825 h 623900"/>
                <a:gd name="connsiteX3654" fmla="*/ 4052697 w 9989534"/>
                <a:gd name="connsiteY3654" fmla="*/ 120967 h 623900"/>
                <a:gd name="connsiteX3655" fmla="*/ 4053269 w 9989534"/>
                <a:gd name="connsiteY3655" fmla="*/ 120967 h 623900"/>
                <a:gd name="connsiteX3656" fmla="*/ 4042982 w 9989534"/>
                <a:gd name="connsiteY3656" fmla="*/ 126683 h 623900"/>
                <a:gd name="connsiteX3657" fmla="*/ 4053269 w 9989534"/>
                <a:gd name="connsiteY3657" fmla="*/ 120967 h 623900"/>
                <a:gd name="connsiteX3658" fmla="*/ 4052697 w 9989534"/>
                <a:gd name="connsiteY3658" fmla="*/ 120967 h 623900"/>
                <a:gd name="connsiteX3659" fmla="*/ 4041839 w 9989534"/>
                <a:gd name="connsiteY3659" fmla="*/ 126111 h 623900"/>
                <a:gd name="connsiteX3660" fmla="*/ 4042982 w 9989534"/>
                <a:gd name="connsiteY3660" fmla="*/ 126683 h 623900"/>
                <a:gd name="connsiteX3661" fmla="*/ 4328922 w 9989534"/>
                <a:gd name="connsiteY3661" fmla="*/ 163735 h 623900"/>
                <a:gd name="connsiteX3662" fmla="*/ 4327779 w 9989534"/>
                <a:gd name="connsiteY3662" fmla="*/ 162020 h 623900"/>
                <a:gd name="connsiteX3663" fmla="*/ 4328351 w 9989534"/>
                <a:gd name="connsiteY3663" fmla="*/ 164306 h 623900"/>
                <a:gd name="connsiteX3664" fmla="*/ 4328922 w 9989534"/>
                <a:gd name="connsiteY3664" fmla="*/ 163735 h 623900"/>
                <a:gd name="connsiteX3665" fmla="*/ 7158705 w 9989534"/>
                <a:gd name="connsiteY3665" fmla="*/ 124968 h 623900"/>
                <a:gd name="connsiteX3666" fmla="*/ 7159276 w 9989534"/>
                <a:gd name="connsiteY3666" fmla="*/ 123825 h 623900"/>
                <a:gd name="connsiteX3667" fmla="*/ 7158133 w 9989534"/>
                <a:gd name="connsiteY3667" fmla="*/ 123825 h 623900"/>
                <a:gd name="connsiteX3668" fmla="*/ 7158705 w 9989534"/>
                <a:gd name="connsiteY3668" fmla="*/ 124968 h 623900"/>
                <a:gd name="connsiteX3669" fmla="*/ 5860637 w 9989534"/>
                <a:gd name="connsiteY3669" fmla="*/ 228029 h 623900"/>
                <a:gd name="connsiteX3670" fmla="*/ 5860637 w 9989534"/>
                <a:gd name="connsiteY3670" fmla="*/ 241745 h 623900"/>
                <a:gd name="connsiteX3671" fmla="*/ 5860637 w 9989534"/>
                <a:gd name="connsiteY3671" fmla="*/ 227552 h 623900"/>
                <a:gd name="connsiteX3672" fmla="*/ 5860637 w 9989534"/>
                <a:gd name="connsiteY3672" fmla="*/ 228124 h 623900"/>
                <a:gd name="connsiteX3673" fmla="*/ 4546568 w 9989534"/>
                <a:gd name="connsiteY3673" fmla="*/ 230315 h 623900"/>
                <a:gd name="connsiteX3674" fmla="*/ 4548283 w 9989534"/>
                <a:gd name="connsiteY3674" fmla="*/ 227457 h 623900"/>
                <a:gd name="connsiteX3675" fmla="*/ 4547140 w 9989534"/>
                <a:gd name="connsiteY3675" fmla="*/ 229172 h 623900"/>
                <a:gd name="connsiteX3676" fmla="*/ 4546568 w 9989534"/>
                <a:gd name="connsiteY3676" fmla="*/ 230315 h 623900"/>
                <a:gd name="connsiteX3677" fmla="*/ 4724305 w 9989534"/>
                <a:gd name="connsiteY3677" fmla="*/ 263938 h 623900"/>
                <a:gd name="connsiteX3678" fmla="*/ 4724305 w 9989534"/>
                <a:gd name="connsiteY3678" fmla="*/ 261652 h 623900"/>
                <a:gd name="connsiteX3679" fmla="*/ 4722590 w 9989534"/>
                <a:gd name="connsiteY3679" fmla="*/ 262795 h 623900"/>
                <a:gd name="connsiteX3680" fmla="*/ 4724305 w 9989534"/>
                <a:gd name="connsiteY3680" fmla="*/ 263938 h 623900"/>
                <a:gd name="connsiteX3681" fmla="*/ 4547140 w 9989534"/>
                <a:gd name="connsiteY3681" fmla="*/ 229172 h 623900"/>
                <a:gd name="connsiteX3682" fmla="*/ 4545425 w 9989534"/>
                <a:gd name="connsiteY3682" fmla="*/ 230315 h 623900"/>
                <a:gd name="connsiteX3683" fmla="*/ 4546568 w 9989534"/>
                <a:gd name="connsiteY3683" fmla="*/ 230315 h 623900"/>
                <a:gd name="connsiteX3684" fmla="*/ 4547140 w 9989534"/>
                <a:gd name="connsiteY3684" fmla="*/ 229172 h 623900"/>
                <a:gd name="connsiteX3685" fmla="*/ 6740081 w 9989534"/>
                <a:gd name="connsiteY3685" fmla="*/ 224600 h 623900"/>
                <a:gd name="connsiteX3686" fmla="*/ 6740652 w 9989534"/>
                <a:gd name="connsiteY3686" fmla="*/ 224600 h 623900"/>
                <a:gd name="connsiteX3687" fmla="*/ 6740081 w 9989534"/>
                <a:gd name="connsiteY3687" fmla="*/ 224600 h 623900"/>
                <a:gd name="connsiteX3688" fmla="*/ 6740081 w 9989534"/>
                <a:gd name="connsiteY3688" fmla="*/ 224600 h 623900"/>
                <a:gd name="connsiteX3689" fmla="*/ 6741795 w 9989534"/>
                <a:gd name="connsiteY3689" fmla="*/ 225743 h 623900"/>
                <a:gd name="connsiteX3690" fmla="*/ 6740652 w 9989534"/>
                <a:gd name="connsiteY3690" fmla="*/ 224600 h 623900"/>
                <a:gd name="connsiteX3691" fmla="*/ 6740081 w 9989534"/>
                <a:gd name="connsiteY3691" fmla="*/ 224600 h 623900"/>
                <a:gd name="connsiteX3692" fmla="*/ 5382768 w 9989534"/>
                <a:gd name="connsiteY3692" fmla="*/ 325946 h 623900"/>
                <a:gd name="connsiteX3693" fmla="*/ 5391912 w 9989534"/>
                <a:gd name="connsiteY3693" fmla="*/ 344138 h 623900"/>
                <a:gd name="connsiteX3694" fmla="*/ 5397627 w 9989534"/>
                <a:gd name="connsiteY3694" fmla="*/ 339566 h 623900"/>
                <a:gd name="connsiteX3695" fmla="*/ 5390198 w 9989534"/>
                <a:gd name="connsiteY3695" fmla="*/ 316230 h 623900"/>
                <a:gd name="connsiteX3696" fmla="*/ 5382768 w 9989534"/>
                <a:gd name="connsiteY3696" fmla="*/ 325946 h 623900"/>
                <a:gd name="connsiteX3697" fmla="*/ 5125879 w 9989534"/>
                <a:gd name="connsiteY3697" fmla="*/ 347567 h 623900"/>
                <a:gd name="connsiteX3698" fmla="*/ 5122450 w 9989534"/>
                <a:gd name="connsiteY3698" fmla="*/ 322517 h 623900"/>
                <a:gd name="connsiteX3699" fmla="*/ 5115592 w 9989534"/>
                <a:gd name="connsiteY3699" fmla="*/ 323088 h 623900"/>
                <a:gd name="connsiteX3700" fmla="*/ 5125879 w 9989534"/>
                <a:gd name="connsiteY3700" fmla="*/ 347567 h 623900"/>
                <a:gd name="connsiteX3701" fmla="*/ 5125879 w 9989534"/>
                <a:gd name="connsiteY3701" fmla="*/ 347567 h 623900"/>
                <a:gd name="connsiteX3702" fmla="*/ 5094542 w 9989534"/>
                <a:gd name="connsiteY3702" fmla="*/ 325946 h 623900"/>
                <a:gd name="connsiteX3703" fmla="*/ 5099114 w 9989534"/>
                <a:gd name="connsiteY3703" fmla="*/ 329375 h 623900"/>
                <a:gd name="connsiteX3704" fmla="*/ 5100828 w 9989534"/>
                <a:gd name="connsiteY3704" fmla="*/ 323660 h 623900"/>
                <a:gd name="connsiteX3705" fmla="*/ 5096256 w 9989534"/>
                <a:gd name="connsiteY3705" fmla="*/ 320802 h 623900"/>
                <a:gd name="connsiteX3706" fmla="*/ 5094542 w 9989534"/>
                <a:gd name="connsiteY3706" fmla="*/ 325946 h 623900"/>
                <a:gd name="connsiteX3707" fmla="*/ 5137214 w 9989534"/>
                <a:gd name="connsiteY3707" fmla="*/ 382334 h 623900"/>
                <a:gd name="connsiteX3708" fmla="*/ 5133213 w 9989534"/>
                <a:gd name="connsiteY3708" fmla="*/ 382334 h 623900"/>
                <a:gd name="connsiteX3709" fmla="*/ 5131499 w 9989534"/>
                <a:gd name="connsiteY3709" fmla="*/ 384048 h 623900"/>
                <a:gd name="connsiteX3710" fmla="*/ 5135499 w 9989534"/>
                <a:gd name="connsiteY3710" fmla="*/ 386334 h 623900"/>
                <a:gd name="connsiteX3711" fmla="*/ 5137214 w 9989534"/>
                <a:gd name="connsiteY3711" fmla="*/ 382334 h 623900"/>
                <a:gd name="connsiteX3712" fmla="*/ 4921377 w 9989534"/>
                <a:gd name="connsiteY3712" fmla="*/ 226790 h 623900"/>
                <a:gd name="connsiteX3713" fmla="*/ 4919663 w 9989534"/>
                <a:gd name="connsiteY3713" fmla="*/ 227362 h 623900"/>
                <a:gd name="connsiteX3714" fmla="*/ 4921377 w 9989534"/>
                <a:gd name="connsiteY3714" fmla="*/ 228505 h 623900"/>
                <a:gd name="connsiteX3715" fmla="*/ 4923663 w 9989534"/>
                <a:gd name="connsiteY3715" fmla="*/ 227933 h 623900"/>
                <a:gd name="connsiteX3716" fmla="*/ 4921377 w 9989534"/>
                <a:gd name="connsiteY3716" fmla="*/ 226790 h 623900"/>
                <a:gd name="connsiteX3717" fmla="*/ 6251924 w 9989534"/>
                <a:gd name="connsiteY3717" fmla="*/ 299657 h 623900"/>
                <a:gd name="connsiteX3718" fmla="*/ 6250210 w 9989534"/>
                <a:gd name="connsiteY3718" fmla="*/ 297942 h 623900"/>
                <a:gd name="connsiteX3719" fmla="*/ 6251353 w 9989534"/>
                <a:gd name="connsiteY3719" fmla="*/ 300228 h 623900"/>
                <a:gd name="connsiteX3720" fmla="*/ 6251924 w 9989534"/>
                <a:gd name="connsiteY3720" fmla="*/ 299657 h 623900"/>
                <a:gd name="connsiteX3721" fmla="*/ 5076254 w 9989534"/>
                <a:gd name="connsiteY3721" fmla="*/ 205645 h 623900"/>
                <a:gd name="connsiteX3722" fmla="*/ 5077397 w 9989534"/>
                <a:gd name="connsiteY3722" fmla="*/ 209074 h 623900"/>
                <a:gd name="connsiteX3723" fmla="*/ 5076254 w 9989534"/>
                <a:gd name="connsiteY3723" fmla="*/ 205073 h 623900"/>
                <a:gd name="connsiteX3724" fmla="*/ 5076254 w 9989534"/>
                <a:gd name="connsiteY3724" fmla="*/ 205645 h 623900"/>
                <a:gd name="connsiteX3725" fmla="*/ 4831366 w 9989534"/>
                <a:gd name="connsiteY3725" fmla="*/ 209074 h 623900"/>
                <a:gd name="connsiteX3726" fmla="*/ 4830223 w 9989534"/>
                <a:gd name="connsiteY3726" fmla="*/ 226124 h 623900"/>
                <a:gd name="connsiteX3727" fmla="*/ 4834795 w 9989534"/>
                <a:gd name="connsiteY3727" fmla="*/ 220980 h 623900"/>
                <a:gd name="connsiteX3728" fmla="*/ 4830795 w 9989534"/>
                <a:gd name="connsiteY3728" fmla="*/ 210122 h 623900"/>
                <a:gd name="connsiteX3729" fmla="*/ 4831366 w 9989534"/>
                <a:gd name="connsiteY3729" fmla="*/ 208979 h 623900"/>
                <a:gd name="connsiteX3730" fmla="*/ 5761482 w 9989534"/>
                <a:gd name="connsiteY3730" fmla="*/ 374237 h 623900"/>
                <a:gd name="connsiteX3731" fmla="*/ 5768911 w 9989534"/>
                <a:gd name="connsiteY3731" fmla="*/ 366808 h 623900"/>
                <a:gd name="connsiteX3732" fmla="*/ 5761482 w 9989534"/>
                <a:gd name="connsiteY3732" fmla="*/ 374237 h 623900"/>
                <a:gd name="connsiteX3733" fmla="*/ 5762625 w 9989534"/>
                <a:gd name="connsiteY3733" fmla="*/ 373094 h 623900"/>
                <a:gd name="connsiteX3734" fmla="*/ 5755195 w 9989534"/>
                <a:gd name="connsiteY3734" fmla="*/ 380524 h 623900"/>
                <a:gd name="connsiteX3735" fmla="*/ 5762625 w 9989534"/>
                <a:gd name="connsiteY3735" fmla="*/ 373094 h 623900"/>
                <a:gd name="connsiteX3736" fmla="*/ 5423726 w 9989534"/>
                <a:gd name="connsiteY3736" fmla="*/ 354902 h 623900"/>
                <a:gd name="connsiteX3737" fmla="*/ 5423726 w 9989534"/>
                <a:gd name="connsiteY3737" fmla="*/ 356616 h 623900"/>
                <a:gd name="connsiteX3738" fmla="*/ 5425440 w 9989534"/>
                <a:gd name="connsiteY3738" fmla="*/ 356045 h 623900"/>
                <a:gd name="connsiteX3739" fmla="*/ 5423726 w 9989534"/>
                <a:gd name="connsiteY3739" fmla="*/ 354902 h 6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Lst>
              <a:rect l="l" t="t" r="r" b="b"/>
              <a:pathLst>
                <a:path w="9989534" h="623900">
                  <a:moveTo>
                    <a:pt x="6041136" y="320802"/>
                  </a:moveTo>
                  <a:cubicBezTo>
                    <a:pt x="6039993" y="317945"/>
                    <a:pt x="6039422" y="315659"/>
                    <a:pt x="6038850" y="312801"/>
                  </a:cubicBezTo>
                  <a:cubicBezTo>
                    <a:pt x="6046852" y="311087"/>
                    <a:pt x="6057043" y="305372"/>
                    <a:pt x="6062187" y="308229"/>
                  </a:cubicBezTo>
                  <a:cubicBezTo>
                    <a:pt x="6075331" y="315659"/>
                    <a:pt x="6087237" y="312230"/>
                    <a:pt x="6099239" y="311087"/>
                  </a:cubicBezTo>
                  <a:cubicBezTo>
                    <a:pt x="6114003" y="309944"/>
                    <a:pt x="6119717" y="301371"/>
                    <a:pt x="6114003" y="288893"/>
                  </a:cubicBezTo>
                  <a:cubicBezTo>
                    <a:pt x="6112288" y="285464"/>
                    <a:pt x="6107144" y="283178"/>
                    <a:pt x="6105430" y="279749"/>
                  </a:cubicBezTo>
                  <a:cubicBezTo>
                    <a:pt x="6103144" y="273463"/>
                    <a:pt x="6100287" y="265557"/>
                    <a:pt x="6102573" y="259842"/>
                  </a:cubicBezTo>
                  <a:cubicBezTo>
                    <a:pt x="6103715" y="255842"/>
                    <a:pt x="6112288" y="253556"/>
                    <a:pt x="6117908" y="252413"/>
                  </a:cubicBezTo>
                  <a:cubicBezTo>
                    <a:pt x="6123623" y="250698"/>
                    <a:pt x="6132671" y="254699"/>
                    <a:pt x="6136101" y="251841"/>
                  </a:cubicBezTo>
                  <a:cubicBezTo>
                    <a:pt x="6165152" y="226219"/>
                    <a:pt x="6189060" y="251270"/>
                    <a:pt x="6212395" y="260985"/>
                  </a:cubicBezTo>
                  <a:cubicBezTo>
                    <a:pt x="6226111" y="266129"/>
                    <a:pt x="6232303" y="267272"/>
                    <a:pt x="6236303" y="253556"/>
                  </a:cubicBezTo>
                  <a:cubicBezTo>
                    <a:pt x="6240304" y="242126"/>
                    <a:pt x="6245448" y="239840"/>
                    <a:pt x="6253353" y="249555"/>
                  </a:cubicBezTo>
                  <a:cubicBezTo>
                    <a:pt x="6262497" y="260985"/>
                    <a:pt x="6270974" y="263271"/>
                    <a:pt x="6282976" y="252984"/>
                  </a:cubicBezTo>
                  <a:cubicBezTo>
                    <a:pt x="6288691" y="248412"/>
                    <a:pt x="6297740" y="247269"/>
                    <a:pt x="6302311" y="255270"/>
                  </a:cubicBezTo>
                  <a:cubicBezTo>
                    <a:pt x="6310313" y="269462"/>
                    <a:pt x="6316504" y="264414"/>
                    <a:pt x="6322790" y="254699"/>
                  </a:cubicBezTo>
                  <a:cubicBezTo>
                    <a:pt x="6329077" y="244412"/>
                    <a:pt x="6334792" y="233077"/>
                    <a:pt x="6340411" y="223361"/>
                  </a:cubicBezTo>
                  <a:cubicBezTo>
                    <a:pt x="6344984" y="226219"/>
                    <a:pt x="6349556" y="229648"/>
                    <a:pt x="6355176" y="231934"/>
                  </a:cubicBezTo>
                  <a:cubicBezTo>
                    <a:pt x="6358605" y="233648"/>
                    <a:pt x="6365462" y="231934"/>
                    <a:pt x="6365462" y="231934"/>
                  </a:cubicBezTo>
                  <a:cubicBezTo>
                    <a:pt x="6385941" y="260414"/>
                    <a:pt x="6410992" y="249555"/>
                    <a:pt x="6433852" y="246698"/>
                  </a:cubicBezTo>
                  <a:cubicBezTo>
                    <a:pt x="6451473" y="244412"/>
                    <a:pt x="6440139" y="258128"/>
                    <a:pt x="6446425" y="263176"/>
                  </a:cubicBezTo>
                  <a:cubicBezTo>
                    <a:pt x="6450426" y="259175"/>
                    <a:pt x="6454998" y="254032"/>
                    <a:pt x="6460141" y="251746"/>
                  </a:cubicBezTo>
                  <a:cubicBezTo>
                    <a:pt x="6465285" y="250031"/>
                    <a:pt x="6476048" y="248888"/>
                    <a:pt x="6476048" y="248888"/>
                  </a:cubicBezTo>
                  <a:cubicBezTo>
                    <a:pt x="6487478" y="272796"/>
                    <a:pt x="6494240" y="258032"/>
                    <a:pt x="6503385" y="250603"/>
                  </a:cubicBezTo>
                  <a:cubicBezTo>
                    <a:pt x="6512528" y="242602"/>
                    <a:pt x="6543866" y="241459"/>
                    <a:pt x="6566630" y="246031"/>
                  </a:cubicBezTo>
                  <a:lnTo>
                    <a:pt x="6566630" y="246031"/>
                  </a:lnTo>
                  <a:cubicBezTo>
                    <a:pt x="6580346" y="247745"/>
                    <a:pt x="6580823" y="248317"/>
                    <a:pt x="6591110" y="238601"/>
                  </a:cubicBezTo>
                  <a:cubicBezTo>
                    <a:pt x="6596825" y="233458"/>
                    <a:pt x="6599682" y="226028"/>
                    <a:pt x="6604826" y="239173"/>
                  </a:cubicBezTo>
                  <a:cubicBezTo>
                    <a:pt x="6608827" y="248317"/>
                    <a:pt x="6618542" y="247745"/>
                    <a:pt x="6626448" y="243173"/>
                  </a:cubicBezTo>
                  <a:cubicBezTo>
                    <a:pt x="6635020" y="239173"/>
                    <a:pt x="6642926" y="234029"/>
                    <a:pt x="6650927" y="229457"/>
                  </a:cubicBezTo>
                  <a:cubicBezTo>
                    <a:pt x="6650927" y="229457"/>
                    <a:pt x="6648641" y="235744"/>
                    <a:pt x="6647498" y="238601"/>
                  </a:cubicBezTo>
                  <a:lnTo>
                    <a:pt x="6649784" y="238601"/>
                  </a:lnTo>
                  <a:lnTo>
                    <a:pt x="6650355" y="229457"/>
                  </a:lnTo>
                  <a:cubicBezTo>
                    <a:pt x="6653784" y="224314"/>
                    <a:pt x="6657213" y="219170"/>
                    <a:pt x="6660643" y="214694"/>
                  </a:cubicBezTo>
                  <a:cubicBezTo>
                    <a:pt x="6664643" y="208979"/>
                    <a:pt x="6665214" y="203264"/>
                    <a:pt x="6657213" y="203835"/>
                  </a:cubicBezTo>
                  <a:cubicBezTo>
                    <a:pt x="6643497" y="204978"/>
                    <a:pt x="6644640" y="197549"/>
                    <a:pt x="6644069" y="188500"/>
                  </a:cubicBezTo>
                  <a:cubicBezTo>
                    <a:pt x="6644069" y="188500"/>
                    <a:pt x="6639497" y="175927"/>
                    <a:pt x="6635496" y="174784"/>
                  </a:cubicBezTo>
                  <a:cubicBezTo>
                    <a:pt x="6628067" y="171926"/>
                    <a:pt x="6624066" y="178784"/>
                    <a:pt x="6624066" y="185642"/>
                  </a:cubicBezTo>
                  <a:cubicBezTo>
                    <a:pt x="6624066" y="192500"/>
                    <a:pt x="6624066" y="200406"/>
                    <a:pt x="6615494" y="199835"/>
                  </a:cubicBezTo>
                  <a:cubicBezTo>
                    <a:pt x="6610350" y="199263"/>
                    <a:pt x="6604064" y="195263"/>
                    <a:pt x="6600730" y="190691"/>
                  </a:cubicBezTo>
                  <a:cubicBezTo>
                    <a:pt x="6596158" y="183833"/>
                    <a:pt x="6593301" y="175927"/>
                    <a:pt x="6590443" y="167926"/>
                  </a:cubicBezTo>
                  <a:cubicBezTo>
                    <a:pt x="6589300" y="165068"/>
                    <a:pt x="6591014" y="161639"/>
                    <a:pt x="6591014" y="158782"/>
                  </a:cubicBezTo>
                  <a:lnTo>
                    <a:pt x="6600158" y="163354"/>
                  </a:lnTo>
                  <a:cubicBezTo>
                    <a:pt x="6607588" y="171926"/>
                    <a:pt x="6616065" y="167926"/>
                    <a:pt x="6623495" y="165068"/>
                  </a:cubicBezTo>
                  <a:cubicBezTo>
                    <a:pt x="6644545" y="157639"/>
                    <a:pt x="6665119" y="149162"/>
                    <a:pt x="6688455" y="154781"/>
                  </a:cubicBezTo>
                  <a:cubicBezTo>
                    <a:pt x="6693027" y="155924"/>
                    <a:pt x="6702171" y="152495"/>
                    <a:pt x="6704933" y="147923"/>
                  </a:cubicBezTo>
                  <a:cubicBezTo>
                    <a:pt x="6714078" y="134207"/>
                    <a:pt x="6727127" y="134207"/>
                    <a:pt x="6741414" y="134207"/>
                  </a:cubicBezTo>
                  <a:cubicBezTo>
                    <a:pt x="6757321" y="133636"/>
                    <a:pt x="6773323" y="129635"/>
                    <a:pt x="6788086" y="132493"/>
                  </a:cubicBezTo>
                  <a:cubicBezTo>
                    <a:pt x="6800660" y="134779"/>
                    <a:pt x="6811994" y="142780"/>
                    <a:pt x="6825710" y="143923"/>
                  </a:cubicBezTo>
                  <a:cubicBezTo>
                    <a:pt x="6844475" y="145637"/>
                    <a:pt x="6862191" y="147923"/>
                    <a:pt x="6876955" y="134207"/>
                  </a:cubicBezTo>
                  <a:lnTo>
                    <a:pt x="6885528" y="129635"/>
                  </a:lnTo>
                  <a:cubicBezTo>
                    <a:pt x="6913436" y="131350"/>
                    <a:pt x="6940773" y="126206"/>
                    <a:pt x="6968681" y="122777"/>
                  </a:cubicBezTo>
                  <a:lnTo>
                    <a:pt x="6976682" y="126206"/>
                  </a:lnTo>
                  <a:cubicBezTo>
                    <a:pt x="6993160" y="152972"/>
                    <a:pt x="7020497" y="140494"/>
                    <a:pt x="7043357" y="144399"/>
                  </a:cubicBezTo>
                  <a:cubicBezTo>
                    <a:pt x="7049072" y="144971"/>
                    <a:pt x="7055930" y="138113"/>
                    <a:pt x="7062692" y="135827"/>
                  </a:cubicBezTo>
                  <a:cubicBezTo>
                    <a:pt x="7080314" y="128969"/>
                    <a:pt x="7098602" y="122682"/>
                    <a:pt x="7116223" y="116491"/>
                  </a:cubicBezTo>
                  <a:cubicBezTo>
                    <a:pt x="7131558" y="111347"/>
                    <a:pt x="7145274" y="115919"/>
                    <a:pt x="7158419" y="124492"/>
                  </a:cubicBezTo>
                  <a:lnTo>
                    <a:pt x="7157847" y="123349"/>
                  </a:lnTo>
                  <a:cubicBezTo>
                    <a:pt x="7174326" y="135350"/>
                    <a:pt x="7194899" y="139256"/>
                    <a:pt x="7211949" y="135350"/>
                  </a:cubicBezTo>
                  <a:cubicBezTo>
                    <a:pt x="7242144" y="128492"/>
                    <a:pt x="7271766" y="130778"/>
                    <a:pt x="7301389" y="130207"/>
                  </a:cubicBezTo>
                  <a:cubicBezTo>
                    <a:pt x="7322439" y="129635"/>
                    <a:pt x="7344633" y="131921"/>
                    <a:pt x="7359492" y="111442"/>
                  </a:cubicBezTo>
                  <a:cubicBezTo>
                    <a:pt x="7360063" y="110871"/>
                    <a:pt x="7366349" y="112014"/>
                    <a:pt x="7366349" y="112014"/>
                  </a:cubicBezTo>
                  <a:cubicBezTo>
                    <a:pt x="7368635" y="120015"/>
                    <a:pt x="7372636" y="121730"/>
                    <a:pt x="7377780" y="116015"/>
                  </a:cubicBezTo>
                  <a:cubicBezTo>
                    <a:pt x="7398258" y="92678"/>
                    <a:pt x="7420451" y="98393"/>
                    <a:pt x="7443883" y="110871"/>
                  </a:cubicBezTo>
                  <a:cubicBezTo>
                    <a:pt x="7449598" y="113729"/>
                    <a:pt x="7458075" y="116586"/>
                    <a:pt x="7464361" y="114872"/>
                  </a:cubicBezTo>
                  <a:cubicBezTo>
                    <a:pt x="7526465" y="101727"/>
                    <a:pt x="7589139" y="104585"/>
                    <a:pt x="7651719" y="109728"/>
                  </a:cubicBezTo>
                  <a:cubicBezTo>
                    <a:pt x="7666482" y="110871"/>
                    <a:pt x="7681341" y="110871"/>
                    <a:pt x="7696105" y="111442"/>
                  </a:cubicBezTo>
                  <a:lnTo>
                    <a:pt x="7712011" y="111442"/>
                  </a:lnTo>
                  <a:cubicBezTo>
                    <a:pt x="7747921" y="124587"/>
                    <a:pt x="7783735" y="115443"/>
                    <a:pt x="7819644" y="114872"/>
                  </a:cubicBezTo>
                  <a:cubicBezTo>
                    <a:pt x="7824216" y="114872"/>
                    <a:pt x="7828788" y="113729"/>
                    <a:pt x="7832789" y="114872"/>
                  </a:cubicBezTo>
                  <a:cubicBezTo>
                    <a:pt x="7853839" y="122873"/>
                    <a:pt x="7871555" y="117158"/>
                    <a:pt x="7889177" y="104585"/>
                  </a:cubicBezTo>
                  <a:cubicBezTo>
                    <a:pt x="7896606" y="99441"/>
                    <a:pt x="7979188" y="95441"/>
                    <a:pt x="7986046" y="101727"/>
                  </a:cubicBezTo>
                  <a:cubicBezTo>
                    <a:pt x="7994619" y="109728"/>
                    <a:pt x="7998619" y="104585"/>
                    <a:pt x="8004239" y="100584"/>
                  </a:cubicBezTo>
                  <a:cubicBezTo>
                    <a:pt x="8016811" y="92583"/>
                    <a:pt x="8028146" y="89154"/>
                    <a:pt x="8041862" y="100584"/>
                  </a:cubicBezTo>
                  <a:cubicBezTo>
                    <a:pt x="8054435" y="110871"/>
                    <a:pt x="8067485" y="106871"/>
                    <a:pt x="8080058" y="92583"/>
                  </a:cubicBezTo>
                  <a:cubicBezTo>
                    <a:pt x="8086916" y="84582"/>
                    <a:pt x="8092631" y="78391"/>
                    <a:pt x="8103965" y="84582"/>
                  </a:cubicBezTo>
                  <a:cubicBezTo>
                    <a:pt x="8106823" y="85725"/>
                    <a:pt x="8111395" y="86868"/>
                    <a:pt x="8113110" y="85154"/>
                  </a:cubicBezTo>
                  <a:cubicBezTo>
                    <a:pt x="8133588" y="67532"/>
                    <a:pt x="8146161" y="83439"/>
                    <a:pt x="8160925" y="94869"/>
                  </a:cubicBezTo>
                  <a:cubicBezTo>
                    <a:pt x="8166069" y="99441"/>
                    <a:pt x="8175689" y="99441"/>
                    <a:pt x="8180261" y="104013"/>
                  </a:cubicBezTo>
                  <a:cubicBezTo>
                    <a:pt x="8189405" y="113729"/>
                    <a:pt x="8198453" y="112014"/>
                    <a:pt x="8205312" y="104585"/>
                  </a:cubicBezTo>
                  <a:cubicBezTo>
                    <a:pt x="8225790" y="81248"/>
                    <a:pt x="8255985" y="78962"/>
                    <a:pt x="8282750" y="69247"/>
                  </a:cubicBezTo>
                  <a:cubicBezTo>
                    <a:pt x="8294180" y="65246"/>
                    <a:pt x="8303228" y="66961"/>
                    <a:pt x="8311801" y="76105"/>
                  </a:cubicBezTo>
                  <a:cubicBezTo>
                    <a:pt x="8320945" y="86392"/>
                    <a:pt x="8331136" y="91440"/>
                    <a:pt x="8345995" y="85820"/>
                  </a:cubicBezTo>
                  <a:cubicBezTo>
                    <a:pt x="8351711" y="83534"/>
                    <a:pt x="8361903" y="85820"/>
                    <a:pt x="8366474" y="89821"/>
                  </a:cubicBezTo>
                  <a:cubicBezTo>
                    <a:pt x="8379048" y="101822"/>
                    <a:pt x="8393811" y="101251"/>
                    <a:pt x="8408670" y="101251"/>
                  </a:cubicBezTo>
                  <a:cubicBezTo>
                    <a:pt x="8422386" y="100679"/>
                    <a:pt x="8436578" y="99536"/>
                    <a:pt x="8450294" y="98965"/>
                  </a:cubicBezTo>
                  <a:cubicBezTo>
                    <a:pt x="8469059" y="97822"/>
                    <a:pt x="8484489" y="91535"/>
                    <a:pt x="8498110" y="76772"/>
                  </a:cubicBezTo>
                  <a:cubicBezTo>
                    <a:pt x="8515731" y="58579"/>
                    <a:pt x="8535734" y="42577"/>
                    <a:pt x="8555641" y="26099"/>
                  </a:cubicBezTo>
                  <a:cubicBezTo>
                    <a:pt x="8566499" y="16955"/>
                    <a:pt x="8580691" y="14669"/>
                    <a:pt x="8594979" y="18669"/>
                  </a:cubicBezTo>
                  <a:cubicBezTo>
                    <a:pt x="8645652" y="32385"/>
                    <a:pt x="8691276" y="56864"/>
                    <a:pt x="8733377" y="88202"/>
                  </a:cubicBezTo>
                  <a:cubicBezTo>
                    <a:pt x="8754427" y="104108"/>
                    <a:pt x="8776621" y="99632"/>
                    <a:pt x="8796624" y="89345"/>
                  </a:cubicBezTo>
                  <a:cubicBezTo>
                    <a:pt x="8815388" y="79629"/>
                    <a:pt x="8830818" y="63151"/>
                    <a:pt x="8855297" y="74581"/>
                  </a:cubicBezTo>
                  <a:cubicBezTo>
                    <a:pt x="8858155" y="76295"/>
                    <a:pt x="8865013" y="71723"/>
                    <a:pt x="8869585" y="69437"/>
                  </a:cubicBezTo>
                  <a:cubicBezTo>
                    <a:pt x="8879300" y="64865"/>
                    <a:pt x="8888349" y="64294"/>
                    <a:pt x="8896350" y="72295"/>
                  </a:cubicBezTo>
                  <a:cubicBezTo>
                    <a:pt x="8906637" y="83725"/>
                    <a:pt x="8915686" y="83725"/>
                    <a:pt x="8928830" y="72866"/>
                  </a:cubicBezTo>
                  <a:cubicBezTo>
                    <a:pt x="8946452" y="58674"/>
                    <a:pt x="8959596" y="60865"/>
                    <a:pt x="8970455" y="81439"/>
                  </a:cubicBezTo>
                  <a:cubicBezTo>
                    <a:pt x="8976170" y="93440"/>
                    <a:pt x="8981313" y="96774"/>
                    <a:pt x="8993791" y="92869"/>
                  </a:cubicBezTo>
                  <a:cubicBezTo>
                    <a:pt x="9010269" y="88297"/>
                    <a:pt x="9027414" y="86582"/>
                    <a:pt x="9043892" y="83725"/>
                  </a:cubicBezTo>
                  <a:cubicBezTo>
                    <a:pt x="9051322" y="82582"/>
                    <a:pt x="9059227" y="81439"/>
                    <a:pt x="9066086" y="82582"/>
                  </a:cubicBezTo>
                  <a:cubicBezTo>
                    <a:pt x="9087708" y="87725"/>
                    <a:pt x="9108853" y="94583"/>
                    <a:pt x="9130475" y="100203"/>
                  </a:cubicBezTo>
                  <a:cubicBezTo>
                    <a:pt x="9135618" y="101917"/>
                    <a:pt x="9142476" y="102489"/>
                    <a:pt x="9145238" y="105918"/>
                  </a:cubicBezTo>
                  <a:cubicBezTo>
                    <a:pt x="9160573" y="125825"/>
                    <a:pt x="9180005" y="120682"/>
                    <a:pt x="9200483" y="119063"/>
                  </a:cubicBezTo>
                  <a:cubicBezTo>
                    <a:pt x="9253442" y="115062"/>
                    <a:pt x="9306973" y="112776"/>
                    <a:pt x="9360503" y="111062"/>
                  </a:cubicBezTo>
                  <a:cubicBezTo>
                    <a:pt x="9375267" y="110490"/>
                    <a:pt x="9390126" y="112776"/>
                    <a:pt x="9404890" y="115634"/>
                  </a:cubicBezTo>
                  <a:cubicBezTo>
                    <a:pt x="9404890" y="115634"/>
                    <a:pt x="9414034" y="123063"/>
                    <a:pt x="9418606" y="126492"/>
                  </a:cubicBezTo>
                  <a:lnTo>
                    <a:pt x="9412891" y="131636"/>
                  </a:lnTo>
                  <a:lnTo>
                    <a:pt x="9415176" y="133350"/>
                  </a:lnTo>
                  <a:cubicBezTo>
                    <a:pt x="9416320" y="131064"/>
                    <a:pt x="9416891" y="128207"/>
                    <a:pt x="9417463" y="125921"/>
                  </a:cubicBezTo>
                  <a:cubicBezTo>
                    <a:pt x="9432798" y="115634"/>
                    <a:pt x="9448229" y="113919"/>
                    <a:pt x="9466421" y="117920"/>
                  </a:cubicBezTo>
                  <a:cubicBezTo>
                    <a:pt x="9482328" y="121348"/>
                    <a:pt x="9498902" y="126492"/>
                    <a:pt x="9515951" y="115634"/>
                  </a:cubicBezTo>
                  <a:cubicBezTo>
                    <a:pt x="9521095" y="112776"/>
                    <a:pt x="9533001" y="115634"/>
                    <a:pt x="9539288" y="119634"/>
                  </a:cubicBezTo>
                  <a:cubicBezTo>
                    <a:pt x="9568910" y="140113"/>
                    <a:pt x="9568339" y="140684"/>
                    <a:pt x="9595104" y="118491"/>
                  </a:cubicBezTo>
                  <a:cubicBezTo>
                    <a:pt x="9593961" y="124778"/>
                    <a:pt x="9593389" y="128207"/>
                    <a:pt x="9592818" y="132207"/>
                  </a:cubicBezTo>
                  <a:cubicBezTo>
                    <a:pt x="9590532" y="140780"/>
                    <a:pt x="9595675" y="143637"/>
                    <a:pt x="9602534" y="144780"/>
                  </a:cubicBezTo>
                  <a:cubicBezTo>
                    <a:pt x="9614535" y="146495"/>
                    <a:pt x="9626441" y="131064"/>
                    <a:pt x="9637871" y="145352"/>
                  </a:cubicBezTo>
                  <a:cubicBezTo>
                    <a:pt x="9640158" y="143637"/>
                    <a:pt x="9644158" y="141923"/>
                    <a:pt x="9644729" y="139637"/>
                  </a:cubicBezTo>
                  <a:cubicBezTo>
                    <a:pt x="9648158" y="121444"/>
                    <a:pt x="9656159" y="123158"/>
                    <a:pt x="9671495" y="128207"/>
                  </a:cubicBezTo>
                  <a:cubicBezTo>
                    <a:pt x="9685687" y="132779"/>
                    <a:pt x="9702260" y="128207"/>
                    <a:pt x="9717595" y="127064"/>
                  </a:cubicBezTo>
                  <a:cubicBezTo>
                    <a:pt x="9734074" y="126492"/>
                    <a:pt x="9734074" y="125921"/>
                    <a:pt x="9735788" y="145828"/>
                  </a:cubicBezTo>
                  <a:lnTo>
                    <a:pt x="9736360" y="145256"/>
                  </a:lnTo>
                  <a:lnTo>
                    <a:pt x="9734645" y="151543"/>
                  </a:lnTo>
                  <a:cubicBezTo>
                    <a:pt x="9735788" y="160687"/>
                    <a:pt x="9734074" y="173736"/>
                    <a:pt x="9739217" y="177737"/>
                  </a:cubicBezTo>
                  <a:cubicBezTo>
                    <a:pt x="9744361" y="181737"/>
                    <a:pt x="9756267" y="177165"/>
                    <a:pt x="9765411" y="176594"/>
                  </a:cubicBezTo>
                  <a:cubicBezTo>
                    <a:pt x="9765411" y="176594"/>
                    <a:pt x="9770555" y="177737"/>
                    <a:pt x="9770555" y="178308"/>
                  </a:cubicBezTo>
                  <a:lnTo>
                    <a:pt x="9769983" y="186881"/>
                  </a:lnTo>
                  <a:cubicBezTo>
                    <a:pt x="9751790" y="191453"/>
                    <a:pt x="9754077" y="213074"/>
                    <a:pt x="9736931" y="220504"/>
                  </a:cubicBezTo>
                  <a:cubicBezTo>
                    <a:pt x="9745504" y="222790"/>
                    <a:pt x="9753409" y="230791"/>
                    <a:pt x="9754552" y="235268"/>
                  </a:cubicBezTo>
                  <a:lnTo>
                    <a:pt x="9755695" y="239840"/>
                  </a:lnTo>
                  <a:cubicBezTo>
                    <a:pt x="9757981" y="239840"/>
                    <a:pt x="9760839" y="239268"/>
                    <a:pt x="9760839" y="239268"/>
                  </a:cubicBezTo>
                  <a:cubicBezTo>
                    <a:pt x="9773984" y="222218"/>
                    <a:pt x="9789319" y="229553"/>
                    <a:pt x="9810941" y="232982"/>
                  </a:cubicBezTo>
                  <a:cubicBezTo>
                    <a:pt x="9796653" y="239840"/>
                    <a:pt x="9787033" y="244412"/>
                    <a:pt x="9776746" y="248888"/>
                  </a:cubicBezTo>
                  <a:cubicBezTo>
                    <a:pt x="9779603" y="259747"/>
                    <a:pt x="9783032" y="271082"/>
                    <a:pt x="9787604" y="285369"/>
                  </a:cubicBezTo>
                  <a:cubicBezTo>
                    <a:pt x="9797891" y="276225"/>
                    <a:pt x="9805226" y="271177"/>
                    <a:pt x="9816655" y="284798"/>
                  </a:cubicBezTo>
                  <a:cubicBezTo>
                    <a:pt x="9822370" y="291656"/>
                    <a:pt x="9839991" y="288227"/>
                    <a:pt x="9853136" y="289370"/>
                  </a:cubicBezTo>
                  <a:lnTo>
                    <a:pt x="9853708" y="294513"/>
                  </a:lnTo>
                  <a:cubicBezTo>
                    <a:pt x="9846469" y="314642"/>
                    <a:pt x="9852756" y="327565"/>
                    <a:pt x="9872472" y="333280"/>
                  </a:cubicBezTo>
                  <a:cubicBezTo>
                    <a:pt x="9863899" y="341281"/>
                    <a:pt x="9855994" y="348615"/>
                    <a:pt x="9847421" y="355473"/>
                  </a:cubicBezTo>
                  <a:lnTo>
                    <a:pt x="9840563" y="355473"/>
                  </a:lnTo>
                  <a:cubicBezTo>
                    <a:pt x="9839991" y="341281"/>
                    <a:pt x="9828562" y="342329"/>
                    <a:pt x="9820084" y="339566"/>
                  </a:cubicBezTo>
                  <a:cubicBezTo>
                    <a:pt x="9805321" y="335566"/>
                    <a:pt x="9790462" y="333851"/>
                    <a:pt x="9783604" y="309372"/>
                  </a:cubicBezTo>
                  <a:cubicBezTo>
                    <a:pt x="9781889" y="337852"/>
                    <a:pt x="9787033" y="365189"/>
                    <a:pt x="9799510" y="395954"/>
                  </a:cubicBezTo>
                  <a:cubicBezTo>
                    <a:pt x="9776174" y="378905"/>
                    <a:pt x="9756838" y="405670"/>
                    <a:pt x="9735693" y="393668"/>
                  </a:cubicBezTo>
                  <a:lnTo>
                    <a:pt x="9735693" y="391954"/>
                  </a:lnTo>
                  <a:lnTo>
                    <a:pt x="9736836" y="392525"/>
                  </a:lnTo>
                  <a:cubicBezTo>
                    <a:pt x="9723691" y="409575"/>
                    <a:pt x="9705499" y="412433"/>
                    <a:pt x="9685591" y="412433"/>
                  </a:cubicBezTo>
                  <a:cubicBezTo>
                    <a:pt x="9677591" y="411861"/>
                    <a:pt x="9669113" y="413576"/>
                    <a:pt x="9661684" y="415862"/>
                  </a:cubicBezTo>
                  <a:cubicBezTo>
                    <a:pt x="9642348" y="421577"/>
                    <a:pt x="9623489" y="429006"/>
                    <a:pt x="9603010" y="421005"/>
                  </a:cubicBezTo>
                  <a:lnTo>
                    <a:pt x="9600152" y="419862"/>
                  </a:lnTo>
                  <a:cubicBezTo>
                    <a:pt x="9569386" y="430721"/>
                    <a:pt x="9534049" y="417005"/>
                    <a:pt x="9500997" y="438055"/>
                  </a:cubicBezTo>
                  <a:cubicBezTo>
                    <a:pt x="9534049" y="449485"/>
                    <a:pt x="9562529" y="464249"/>
                    <a:pt x="9596151" y="459105"/>
                  </a:cubicBezTo>
                  <a:cubicBezTo>
                    <a:pt x="9623489" y="455105"/>
                    <a:pt x="9649683" y="455676"/>
                    <a:pt x="9677591" y="463677"/>
                  </a:cubicBezTo>
                  <a:cubicBezTo>
                    <a:pt x="9696926" y="469392"/>
                    <a:pt x="9719215" y="464249"/>
                    <a:pt x="9741408" y="464249"/>
                  </a:cubicBezTo>
                  <a:cubicBezTo>
                    <a:pt x="9744266" y="475679"/>
                    <a:pt x="9720929" y="475679"/>
                    <a:pt x="9729978" y="489299"/>
                  </a:cubicBezTo>
                  <a:cubicBezTo>
                    <a:pt x="9725406" y="491014"/>
                    <a:pt x="9721405" y="493871"/>
                    <a:pt x="9716834" y="493871"/>
                  </a:cubicBezTo>
                  <a:cubicBezTo>
                    <a:pt x="9699784" y="495014"/>
                    <a:pt x="9682639" y="494443"/>
                    <a:pt x="9665589" y="495586"/>
                  </a:cubicBezTo>
                  <a:cubicBezTo>
                    <a:pt x="9665589" y="495586"/>
                    <a:pt x="9657016" y="500158"/>
                    <a:pt x="9653016" y="502444"/>
                  </a:cubicBezTo>
                  <a:cubicBezTo>
                    <a:pt x="9656445" y="507016"/>
                    <a:pt x="9658731" y="513302"/>
                    <a:pt x="9663303" y="515588"/>
                  </a:cubicBezTo>
                  <a:cubicBezTo>
                    <a:pt x="9671304" y="519589"/>
                    <a:pt x="9680353" y="520732"/>
                    <a:pt x="9688925" y="527590"/>
                  </a:cubicBezTo>
                  <a:cubicBezTo>
                    <a:pt x="9666161" y="528733"/>
                    <a:pt x="9643396" y="530447"/>
                    <a:pt x="9620536" y="531590"/>
                  </a:cubicBezTo>
                  <a:lnTo>
                    <a:pt x="9617678" y="531019"/>
                  </a:lnTo>
                  <a:cubicBezTo>
                    <a:pt x="9593199" y="523589"/>
                    <a:pt x="9572149" y="522446"/>
                    <a:pt x="9552146" y="527018"/>
                  </a:cubicBezTo>
                  <a:cubicBezTo>
                    <a:pt x="9539574" y="529876"/>
                    <a:pt x="9525952" y="538448"/>
                    <a:pt x="9515094" y="521303"/>
                  </a:cubicBezTo>
                  <a:cubicBezTo>
                    <a:pt x="9513951" y="519589"/>
                    <a:pt x="9504807" y="519589"/>
                    <a:pt x="9504807" y="519589"/>
                  </a:cubicBezTo>
                  <a:cubicBezTo>
                    <a:pt x="9486614" y="534924"/>
                    <a:pt x="9472326" y="548640"/>
                    <a:pt x="9456991" y="562261"/>
                  </a:cubicBezTo>
                  <a:lnTo>
                    <a:pt x="9453562" y="559975"/>
                  </a:lnTo>
                  <a:cubicBezTo>
                    <a:pt x="9451848" y="553688"/>
                    <a:pt x="9460992" y="544640"/>
                    <a:pt x="9449562" y="540639"/>
                  </a:cubicBezTo>
                  <a:cubicBezTo>
                    <a:pt x="9440989" y="537210"/>
                    <a:pt x="9434226" y="542925"/>
                    <a:pt x="9432512" y="550926"/>
                  </a:cubicBezTo>
                  <a:cubicBezTo>
                    <a:pt x="9429083" y="564642"/>
                    <a:pt x="9418320" y="565118"/>
                    <a:pt x="9408033" y="567404"/>
                  </a:cubicBezTo>
                  <a:cubicBezTo>
                    <a:pt x="9397746" y="569690"/>
                    <a:pt x="9386983" y="572548"/>
                    <a:pt x="9376696" y="574834"/>
                  </a:cubicBezTo>
                  <a:cubicBezTo>
                    <a:pt x="9368695" y="577120"/>
                    <a:pt x="9360218" y="578834"/>
                    <a:pt x="9357932" y="589598"/>
                  </a:cubicBezTo>
                  <a:lnTo>
                    <a:pt x="9348788" y="593027"/>
                  </a:lnTo>
                  <a:cubicBezTo>
                    <a:pt x="9342501" y="573119"/>
                    <a:pt x="9323165" y="589598"/>
                    <a:pt x="9313450" y="579882"/>
                  </a:cubicBezTo>
                  <a:cubicBezTo>
                    <a:pt x="9314021" y="572453"/>
                    <a:pt x="9317450" y="558260"/>
                    <a:pt x="9317450" y="558260"/>
                  </a:cubicBezTo>
                  <a:cubicBezTo>
                    <a:pt x="9303734" y="553117"/>
                    <a:pt x="9298114" y="564547"/>
                    <a:pt x="9294686" y="571976"/>
                  </a:cubicBezTo>
                  <a:cubicBezTo>
                    <a:pt x="9288399" y="585121"/>
                    <a:pt x="9279922" y="588455"/>
                    <a:pt x="9266777" y="589026"/>
                  </a:cubicBezTo>
                  <a:cubicBezTo>
                    <a:pt x="9252585" y="589026"/>
                    <a:pt x="9238869" y="599313"/>
                    <a:pt x="9222391" y="590741"/>
                  </a:cubicBezTo>
                  <a:cubicBezTo>
                    <a:pt x="9237726" y="573691"/>
                    <a:pt x="9263443" y="594741"/>
                    <a:pt x="9274778" y="573119"/>
                  </a:cubicBezTo>
                  <a:cubicBezTo>
                    <a:pt x="9261062" y="567976"/>
                    <a:pt x="9248584" y="561689"/>
                    <a:pt x="9234868" y="559403"/>
                  </a:cubicBezTo>
                  <a:cubicBezTo>
                    <a:pt x="9228011" y="558260"/>
                    <a:pt x="9220105" y="565690"/>
                    <a:pt x="9212104" y="567976"/>
                  </a:cubicBezTo>
                  <a:cubicBezTo>
                    <a:pt x="9201817" y="570262"/>
                    <a:pt x="9191625" y="573119"/>
                    <a:pt x="9195625" y="555403"/>
                  </a:cubicBezTo>
                  <a:cubicBezTo>
                    <a:pt x="9196197" y="553688"/>
                    <a:pt x="9188768" y="546830"/>
                    <a:pt x="9185339" y="547402"/>
                  </a:cubicBezTo>
                  <a:cubicBezTo>
                    <a:pt x="9173909" y="547973"/>
                    <a:pt x="9162574" y="550831"/>
                    <a:pt x="9151144" y="553688"/>
                  </a:cubicBezTo>
                  <a:cubicBezTo>
                    <a:pt x="9151144" y="553688"/>
                    <a:pt x="9147715" y="558260"/>
                    <a:pt x="9146572" y="561118"/>
                  </a:cubicBezTo>
                  <a:lnTo>
                    <a:pt x="9151715" y="563975"/>
                  </a:lnTo>
                  <a:lnTo>
                    <a:pt x="9158001" y="563404"/>
                  </a:lnTo>
                  <a:cubicBezTo>
                    <a:pt x="9160859" y="564547"/>
                    <a:pt x="9163717" y="566261"/>
                    <a:pt x="9167146" y="568547"/>
                  </a:cubicBezTo>
                  <a:cubicBezTo>
                    <a:pt x="9163717" y="570833"/>
                    <a:pt x="9160859" y="574834"/>
                    <a:pt x="9156859" y="575405"/>
                  </a:cubicBezTo>
                  <a:cubicBezTo>
                    <a:pt x="9153430" y="575977"/>
                    <a:pt x="9148858" y="573691"/>
                    <a:pt x="9144858" y="573691"/>
                  </a:cubicBezTo>
                  <a:cubicBezTo>
                    <a:pt x="9131141" y="571976"/>
                    <a:pt x="9115806" y="566833"/>
                    <a:pt x="9104376" y="570262"/>
                  </a:cubicBezTo>
                  <a:cubicBezTo>
                    <a:pt x="9090089" y="575405"/>
                    <a:pt x="9095232" y="550355"/>
                    <a:pt x="9080468" y="559975"/>
                  </a:cubicBezTo>
                  <a:cubicBezTo>
                    <a:pt x="9072467" y="565690"/>
                    <a:pt x="9060561" y="566833"/>
                    <a:pt x="9050274" y="567404"/>
                  </a:cubicBezTo>
                  <a:cubicBezTo>
                    <a:pt x="9027509" y="569119"/>
                    <a:pt x="9005316" y="568547"/>
                    <a:pt x="8982456" y="569690"/>
                  </a:cubicBezTo>
                  <a:cubicBezTo>
                    <a:pt x="8972169" y="569690"/>
                    <a:pt x="8963120" y="571405"/>
                    <a:pt x="8968168" y="586740"/>
                  </a:cubicBezTo>
                  <a:cubicBezTo>
                    <a:pt x="8972169" y="598742"/>
                    <a:pt x="8961311" y="600456"/>
                    <a:pt x="8952833" y="600456"/>
                  </a:cubicBezTo>
                  <a:cubicBezTo>
                    <a:pt x="8905017" y="600456"/>
                    <a:pt x="8856536" y="601599"/>
                    <a:pt x="8808720" y="598742"/>
                  </a:cubicBezTo>
                  <a:cubicBezTo>
                    <a:pt x="8754618" y="595313"/>
                    <a:pt x="8700516" y="593598"/>
                    <a:pt x="8646414" y="590741"/>
                  </a:cubicBezTo>
                  <a:cubicBezTo>
                    <a:pt x="8629936" y="589598"/>
                    <a:pt x="8613934" y="581597"/>
                    <a:pt x="8597455" y="577025"/>
                  </a:cubicBezTo>
                  <a:cubicBezTo>
                    <a:pt x="8586025" y="574167"/>
                    <a:pt x="8574691" y="568452"/>
                    <a:pt x="8563833" y="569024"/>
                  </a:cubicBezTo>
                  <a:cubicBezTo>
                    <a:pt x="8550688" y="569024"/>
                    <a:pt x="8538782" y="574739"/>
                    <a:pt x="8530780" y="559880"/>
                  </a:cubicBezTo>
                  <a:cubicBezTo>
                    <a:pt x="8529638" y="558165"/>
                    <a:pt x="8523923" y="557022"/>
                    <a:pt x="8523923" y="557022"/>
                  </a:cubicBezTo>
                  <a:cubicBezTo>
                    <a:pt x="8510207" y="566166"/>
                    <a:pt x="8497729" y="563880"/>
                    <a:pt x="8484584" y="563880"/>
                  </a:cubicBezTo>
                  <a:cubicBezTo>
                    <a:pt x="8477155" y="563880"/>
                    <a:pt x="8470392" y="571310"/>
                    <a:pt x="8463534" y="575310"/>
                  </a:cubicBezTo>
                  <a:cubicBezTo>
                    <a:pt x="8458962" y="577596"/>
                    <a:pt x="8454961" y="579882"/>
                    <a:pt x="8444199" y="585597"/>
                  </a:cubicBezTo>
                  <a:cubicBezTo>
                    <a:pt x="8449342" y="574739"/>
                    <a:pt x="8452199" y="570833"/>
                    <a:pt x="8453914" y="566261"/>
                  </a:cubicBezTo>
                  <a:cubicBezTo>
                    <a:pt x="8457342" y="557117"/>
                    <a:pt x="8454485" y="552069"/>
                    <a:pt x="8443626" y="552545"/>
                  </a:cubicBezTo>
                  <a:cubicBezTo>
                    <a:pt x="8429911" y="553688"/>
                    <a:pt x="8416290" y="554831"/>
                    <a:pt x="8402002" y="555403"/>
                  </a:cubicBezTo>
                  <a:cubicBezTo>
                    <a:pt x="8360950" y="557117"/>
                    <a:pt x="8319421" y="558260"/>
                    <a:pt x="8277797" y="560546"/>
                  </a:cubicBezTo>
                  <a:cubicBezTo>
                    <a:pt x="8250460" y="561689"/>
                    <a:pt x="8223123" y="566261"/>
                    <a:pt x="8195215" y="567404"/>
                  </a:cubicBezTo>
                  <a:cubicBezTo>
                    <a:pt x="8155305" y="567976"/>
                    <a:pt x="8114919" y="566833"/>
                    <a:pt x="8074438" y="566833"/>
                  </a:cubicBezTo>
                  <a:cubicBezTo>
                    <a:pt x="8059674" y="566833"/>
                    <a:pt x="8044815" y="567976"/>
                    <a:pt x="8030051" y="568547"/>
                  </a:cubicBezTo>
                  <a:lnTo>
                    <a:pt x="8002715" y="568547"/>
                  </a:lnTo>
                  <a:lnTo>
                    <a:pt x="7993570" y="569690"/>
                  </a:lnTo>
                  <a:cubicBezTo>
                    <a:pt x="7985570" y="594170"/>
                    <a:pt x="7962233" y="582835"/>
                    <a:pt x="7946327" y="589026"/>
                  </a:cubicBezTo>
                  <a:cubicBezTo>
                    <a:pt x="7931563" y="595313"/>
                    <a:pt x="7913275" y="599885"/>
                    <a:pt x="7900226" y="581597"/>
                  </a:cubicBezTo>
                  <a:cubicBezTo>
                    <a:pt x="7900226" y="581597"/>
                    <a:pt x="7892225" y="582740"/>
                    <a:pt x="7888795" y="584454"/>
                  </a:cubicBezTo>
                  <a:cubicBezTo>
                    <a:pt x="7883081" y="587312"/>
                    <a:pt x="7878509" y="594170"/>
                    <a:pt x="7873460" y="594170"/>
                  </a:cubicBezTo>
                  <a:cubicBezTo>
                    <a:pt x="7852410" y="594741"/>
                    <a:pt x="7831265" y="593598"/>
                    <a:pt x="7810214" y="592455"/>
                  </a:cubicBezTo>
                  <a:cubicBezTo>
                    <a:pt x="7807357" y="592455"/>
                    <a:pt x="7804499" y="589598"/>
                    <a:pt x="7803356" y="587312"/>
                  </a:cubicBezTo>
                  <a:cubicBezTo>
                    <a:pt x="7793069" y="571976"/>
                    <a:pt x="7785164" y="570262"/>
                    <a:pt x="7778306" y="585597"/>
                  </a:cubicBezTo>
                  <a:cubicBezTo>
                    <a:pt x="7774305" y="594170"/>
                    <a:pt x="7770877" y="597027"/>
                    <a:pt x="7762399" y="597027"/>
                  </a:cubicBezTo>
                  <a:cubicBezTo>
                    <a:pt x="7750969" y="597599"/>
                    <a:pt x="7739063" y="598170"/>
                    <a:pt x="7727633" y="597599"/>
                  </a:cubicBezTo>
                  <a:cubicBezTo>
                    <a:pt x="7672959" y="594741"/>
                    <a:pt x="7618857" y="591312"/>
                    <a:pt x="7564184" y="588455"/>
                  </a:cubicBezTo>
                  <a:cubicBezTo>
                    <a:pt x="7551611" y="587883"/>
                    <a:pt x="7539133" y="591312"/>
                    <a:pt x="7526560" y="590741"/>
                  </a:cubicBezTo>
                  <a:cubicBezTo>
                    <a:pt x="7498652" y="588455"/>
                    <a:pt x="7471315" y="584454"/>
                    <a:pt x="7443978" y="582168"/>
                  </a:cubicBezTo>
                  <a:cubicBezTo>
                    <a:pt x="7435977" y="581597"/>
                    <a:pt x="7427500" y="585026"/>
                    <a:pt x="7418928" y="586169"/>
                  </a:cubicBezTo>
                  <a:cubicBezTo>
                    <a:pt x="7412069" y="587312"/>
                    <a:pt x="7405212" y="587312"/>
                    <a:pt x="7398449" y="587883"/>
                  </a:cubicBezTo>
                  <a:cubicBezTo>
                    <a:pt x="7398449" y="587883"/>
                    <a:pt x="7397877" y="582168"/>
                    <a:pt x="7398449" y="582168"/>
                  </a:cubicBezTo>
                  <a:cubicBezTo>
                    <a:pt x="7405307" y="577596"/>
                    <a:pt x="7417785" y="571881"/>
                    <a:pt x="7417213" y="569024"/>
                  </a:cubicBezTo>
                  <a:cubicBezTo>
                    <a:pt x="7413784" y="554260"/>
                    <a:pt x="7400163" y="560451"/>
                    <a:pt x="7390448" y="559308"/>
                  </a:cubicBezTo>
                  <a:cubicBezTo>
                    <a:pt x="7376732" y="558165"/>
                    <a:pt x="7363111" y="558165"/>
                    <a:pt x="7349395" y="559880"/>
                  </a:cubicBezTo>
                  <a:cubicBezTo>
                    <a:pt x="7332345" y="562166"/>
                    <a:pt x="7335203" y="551307"/>
                    <a:pt x="7336822" y="539972"/>
                  </a:cubicBezTo>
                  <a:cubicBezTo>
                    <a:pt x="7323554" y="553243"/>
                    <a:pt x="7306847" y="559499"/>
                    <a:pt x="7286721" y="558737"/>
                  </a:cubicBezTo>
                  <a:cubicBezTo>
                    <a:pt x="7240619" y="556451"/>
                    <a:pt x="7194423" y="553593"/>
                    <a:pt x="7146608" y="551307"/>
                  </a:cubicBezTo>
                  <a:cubicBezTo>
                    <a:pt x="7154609" y="532543"/>
                    <a:pt x="7164801" y="517684"/>
                    <a:pt x="7189280" y="519398"/>
                  </a:cubicBezTo>
                  <a:cubicBezTo>
                    <a:pt x="7200138" y="519970"/>
                    <a:pt x="7210901" y="517684"/>
                    <a:pt x="7220617" y="515398"/>
                  </a:cubicBezTo>
                  <a:cubicBezTo>
                    <a:pt x="7228046" y="513112"/>
                    <a:pt x="7232047" y="506254"/>
                    <a:pt x="7222331" y="502253"/>
                  </a:cubicBezTo>
                  <a:cubicBezTo>
                    <a:pt x="7210330" y="497110"/>
                    <a:pt x="7214330" y="491966"/>
                    <a:pt x="7220617" y="486347"/>
                  </a:cubicBezTo>
                  <a:cubicBezTo>
                    <a:pt x="7227475" y="480632"/>
                    <a:pt x="7235381" y="475488"/>
                    <a:pt x="7240524" y="464725"/>
                  </a:cubicBezTo>
                  <a:cubicBezTo>
                    <a:pt x="7201758" y="465296"/>
                    <a:pt x="7162514" y="465296"/>
                    <a:pt x="7123748" y="467011"/>
                  </a:cubicBezTo>
                  <a:cubicBezTo>
                    <a:pt x="7116318" y="467011"/>
                    <a:pt x="7108984" y="473297"/>
                    <a:pt x="7095839" y="479012"/>
                  </a:cubicBezTo>
                  <a:cubicBezTo>
                    <a:pt x="7104983" y="481870"/>
                    <a:pt x="7108412" y="483584"/>
                    <a:pt x="7111746" y="484156"/>
                  </a:cubicBezTo>
                  <a:cubicBezTo>
                    <a:pt x="7119176" y="484727"/>
                    <a:pt x="7128796" y="476155"/>
                    <a:pt x="7132225" y="489299"/>
                  </a:cubicBezTo>
                  <a:cubicBezTo>
                    <a:pt x="7132796" y="491014"/>
                    <a:pt x="7121367" y="497300"/>
                    <a:pt x="7114604" y="499015"/>
                  </a:cubicBezTo>
                  <a:cubicBezTo>
                    <a:pt x="7108889" y="501301"/>
                    <a:pt x="7102602" y="500158"/>
                    <a:pt x="7096411" y="500158"/>
                  </a:cubicBezTo>
                  <a:cubicBezTo>
                    <a:pt x="7079933" y="500729"/>
                    <a:pt x="7060502" y="496157"/>
                    <a:pt x="7046310" y="503015"/>
                  </a:cubicBezTo>
                  <a:cubicBezTo>
                    <a:pt x="7027545" y="511016"/>
                    <a:pt x="7021830" y="500729"/>
                    <a:pt x="7010400" y="487680"/>
                  </a:cubicBezTo>
                  <a:cubicBezTo>
                    <a:pt x="7018973" y="488252"/>
                    <a:pt x="7028593" y="491109"/>
                    <a:pt x="7030308" y="488823"/>
                  </a:cubicBezTo>
                  <a:cubicBezTo>
                    <a:pt x="7034308" y="483108"/>
                    <a:pt x="7033737" y="475107"/>
                    <a:pt x="7035451" y="468344"/>
                  </a:cubicBezTo>
                  <a:cubicBezTo>
                    <a:pt x="7038308" y="469487"/>
                    <a:pt x="7040594" y="471773"/>
                    <a:pt x="7040594" y="471773"/>
                  </a:cubicBezTo>
                  <a:lnTo>
                    <a:pt x="7049739" y="469487"/>
                  </a:lnTo>
                  <a:lnTo>
                    <a:pt x="7044595" y="468916"/>
                  </a:lnTo>
                  <a:lnTo>
                    <a:pt x="7036023" y="468344"/>
                  </a:lnTo>
                  <a:cubicBezTo>
                    <a:pt x="7032022" y="468916"/>
                    <a:pt x="7027450" y="471202"/>
                    <a:pt x="7027450" y="471202"/>
                  </a:cubicBezTo>
                  <a:cubicBezTo>
                    <a:pt x="7006971" y="464915"/>
                    <a:pt x="6994970" y="468344"/>
                    <a:pt x="6985826" y="484346"/>
                  </a:cubicBezTo>
                  <a:cubicBezTo>
                    <a:pt x="6977253" y="500253"/>
                    <a:pt x="6960775" y="505968"/>
                    <a:pt x="6944773" y="503111"/>
                  </a:cubicBezTo>
                  <a:cubicBezTo>
                    <a:pt x="6928866" y="499682"/>
                    <a:pt x="6911150" y="515112"/>
                    <a:pt x="6896386" y="496824"/>
                  </a:cubicBezTo>
                  <a:cubicBezTo>
                    <a:pt x="6894100" y="494538"/>
                    <a:pt x="6881622" y="502539"/>
                    <a:pt x="6873050" y="502539"/>
                  </a:cubicBezTo>
                  <a:cubicBezTo>
                    <a:pt x="6831997" y="504254"/>
                    <a:pt x="6790468" y="504825"/>
                    <a:pt x="6749415" y="505968"/>
                  </a:cubicBezTo>
                  <a:cubicBezTo>
                    <a:pt x="6726079" y="505968"/>
                    <a:pt x="6702743" y="501968"/>
                    <a:pt x="6679311" y="510540"/>
                  </a:cubicBezTo>
                  <a:cubicBezTo>
                    <a:pt x="6668453" y="514540"/>
                    <a:pt x="6653117" y="506539"/>
                    <a:pt x="6639973" y="503682"/>
                  </a:cubicBezTo>
                  <a:cubicBezTo>
                    <a:pt x="6639973" y="501968"/>
                    <a:pt x="6640544" y="499682"/>
                    <a:pt x="6640544" y="499682"/>
                  </a:cubicBezTo>
                  <a:cubicBezTo>
                    <a:pt x="6641116" y="493967"/>
                    <a:pt x="6641116" y="490538"/>
                    <a:pt x="6641116" y="490538"/>
                  </a:cubicBezTo>
                  <a:cubicBezTo>
                    <a:pt x="6641116" y="490538"/>
                    <a:pt x="6633115" y="488823"/>
                    <a:pt x="6631401" y="491681"/>
                  </a:cubicBezTo>
                  <a:cubicBezTo>
                    <a:pt x="6621685" y="507016"/>
                    <a:pt x="6621685" y="507587"/>
                    <a:pt x="6610922" y="495681"/>
                  </a:cubicBezTo>
                  <a:cubicBezTo>
                    <a:pt x="6604064" y="488252"/>
                    <a:pt x="6600635" y="484823"/>
                    <a:pt x="6596634" y="497396"/>
                  </a:cubicBezTo>
                  <a:cubicBezTo>
                    <a:pt x="6595491" y="501396"/>
                    <a:pt x="6589777" y="505397"/>
                    <a:pt x="6589777" y="505397"/>
                  </a:cubicBezTo>
                  <a:cubicBezTo>
                    <a:pt x="6574441" y="507111"/>
                    <a:pt x="6563011" y="507111"/>
                    <a:pt x="6551581" y="507683"/>
                  </a:cubicBezTo>
                  <a:cubicBezTo>
                    <a:pt x="6530531" y="508254"/>
                    <a:pt x="6508909" y="509397"/>
                    <a:pt x="6487764" y="509969"/>
                  </a:cubicBezTo>
                  <a:cubicBezTo>
                    <a:pt x="6467856" y="509969"/>
                    <a:pt x="6447854" y="510540"/>
                    <a:pt x="6427946" y="509397"/>
                  </a:cubicBezTo>
                  <a:cubicBezTo>
                    <a:pt x="6422231" y="508826"/>
                    <a:pt x="6417088" y="503111"/>
                    <a:pt x="6412611" y="499110"/>
                  </a:cubicBezTo>
                  <a:cubicBezTo>
                    <a:pt x="6406325" y="492824"/>
                    <a:pt x="6398419" y="489966"/>
                    <a:pt x="6394419" y="499110"/>
                  </a:cubicBezTo>
                  <a:cubicBezTo>
                    <a:pt x="6387560" y="516731"/>
                    <a:pt x="6373940" y="510540"/>
                    <a:pt x="6361938" y="510540"/>
                  </a:cubicBezTo>
                  <a:lnTo>
                    <a:pt x="6356795" y="505397"/>
                  </a:lnTo>
                  <a:cubicBezTo>
                    <a:pt x="6356795" y="502539"/>
                    <a:pt x="6359081" y="499110"/>
                    <a:pt x="6359081" y="499110"/>
                  </a:cubicBezTo>
                  <a:cubicBezTo>
                    <a:pt x="6386989" y="489395"/>
                    <a:pt x="6413183" y="487109"/>
                    <a:pt x="6439948" y="487680"/>
                  </a:cubicBezTo>
                  <a:cubicBezTo>
                    <a:pt x="6444520" y="487680"/>
                    <a:pt x="6448521" y="492824"/>
                    <a:pt x="6448521" y="492824"/>
                  </a:cubicBezTo>
                  <a:cubicBezTo>
                    <a:pt x="6456521" y="496824"/>
                    <a:pt x="6461665" y="499682"/>
                    <a:pt x="6461665" y="499682"/>
                  </a:cubicBezTo>
                  <a:cubicBezTo>
                    <a:pt x="6491859" y="483775"/>
                    <a:pt x="6523768" y="497967"/>
                    <a:pt x="6551677" y="485965"/>
                  </a:cubicBezTo>
                  <a:cubicBezTo>
                    <a:pt x="6555677" y="484251"/>
                    <a:pt x="6563106" y="484251"/>
                    <a:pt x="6563106" y="484251"/>
                  </a:cubicBezTo>
                  <a:cubicBezTo>
                    <a:pt x="6567678" y="456914"/>
                    <a:pt x="6581871" y="466630"/>
                    <a:pt x="6595587" y="472250"/>
                  </a:cubicBezTo>
                  <a:cubicBezTo>
                    <a:pt x="6599015" y="473964"/>
                    <a:pt x="6604159" y="473964"/>
                    <a:pt x="6607588" y="472250"/>
                  </a:cubicBezTo>
                  <a:lnTo>
                    <a:pt x="6621304" y="461963"/>
                  </a:lnTo>
                  <a:cubicBezTo>
                    <a:pt x="6616160" y="459105"/>
                    <a:pt x="6611017" y="453390"/>
                    <a:pt x="6605969" y="453390"/>
                  </a:cubicBezTo>
                  <a:cubicBezTo>
                    <a:pt x="6577489" y="452819"/>
                    <a:pt x="6549009" y="453962"/>
                    <a:pt x="6520530" y="454533"/>
                  </a:cubicBezTo>
                  <a:cubicBezTo>
                    <a:pt x="6505737" y="454914"/>
                    <a:pt x="6494145" y="460788"/>
                    <a:pt x="6485763" y="472154"/>
                  </a:cubicBezTo>
                  <a:cubicBezTo>
                    <a:pt x="6476048" y="453962"/>
                    <a:pt x="6476048" y="454533"/>
                    <a:pt x="6456140" y="454533"/>
                  </a:cubicBezTo>
                  <a:cubicBezTo>
                    <a:pt x="6411754" y="453390"/>
                    <a:pt x="6367272" y="451676"/>
                    <a:pt x="6322314" y="451676"/>
                  </a:cubicBezTo>
                  <a:cubicBezTo>
                    <a:pt x="6296121" y="451676"/>
                    <a:pt x="6269927" y="453390"/>
                    <a:pt x="6243162" y="455105"/>
                  </a:cubicBezTo>
                  <a:cubicBezTo>
                    <a:pt x="6236303" y="455676"/>
                    <a:pt x="6228398" y="457390"/>
                    <a:pt x="6230017" y="468821"/>
                  </a:cubicBezTo>
                  <a:cubicBezTo>
                    <a:pt x="6230589" y="474536"/>
                    <a:pt x="6228303" y="480822"/>
                    <a:pt x="6227160" y="487013"/>
                  </a:cubicBezTo>
                  <a:cubicBezTo>
                    <a:pt x="6247638" y="498443"/>
                    <a:pt x="6275546" y="486442"/>
                    <a:pt x="6297835" y="507492"/>
                  </a:cubicBezTo>
                  <a:cubicBezTo>
                    <a:pt x="6288691" y="509207"/>
                    <a:pt x="6284119" y="510350"/>
                    <a:pt x="6279643" y="510921"/>
                  </a:cubicBezTo>
                  <a:cubicBezTo>
                    <a:pt x="6262592" y="512636"/>
                    <a:pt x="6246019" y="513779"/>
                    <a:pt x="6228969" y="515493"/>
                  </a:cubicBezTo>
                  <a:cubicBezTo>
                    <a:pt x="6223826" y="516064"/>
                    <a:pt x="6218111" y="516636"/>
                    <a:pt x="6213062" y="516064"/>
                  </a:cubicBezTo>
                  <a:cubicBezTo>
                    <a:pt x="6199918" y="514922"/>
                    <a:pt x="6197156" y="510350"/>
                    <a:pt x="6202776" y="497300"/>
                  </a:cubicBezTo>
                  <a:cubicBezTo>
                    <a:pt x="6204490" y="492157"/>
                    <a:pt x="6208490" y="487585"/>
                    <a:pt x="6214777" y="477393"/>
                  </a:cubicBezTo>
                  <a:cubicBezTo>
                    <a:pt x="6193155" y="479108"/>
                    <a:pt x="6175439" y="481965"/>
                    <a:pt x="6158389" y="481965"/>
                  </a:cubicBezTo>
                  <a:cubicBezTo>
                    <a:pt x="6141339" y="481965"/>
                    <a:pt x="6123623" y="478536"/>
                    <a:pt x="6099715" y="476250"/>
                  </a:cubicBezTo>
                  <a:cubicBezTo>
                    <a:pt x="6125909" y="463677"/>
                    <a:pt x="6150388" y="476822"/>
                    <a:pt x="6169248" y="459200"/>
                  </a:cubicBezTo>
                  <a:cubicBezTo>
                    <a:pt x="6128195" y="458057"/>
                    <a:pt x="6087809" y="455771"/>
                    <a:pt x="6047328" y="455771"/>
                  </a:cubicBezTo>
                  <a:cubicBezTo>
                    <a:pt x="5976652" y="455771"/>
                    <a:pt x="5906643" y="456343"/>
                    <a:pt x="5836539" y="456914"/>
                  </a:cubicBezTo>
                  <a:cubicBezTo>
                    <a:pt x="5807488" y="457486"/>
                    <a:pt x="5779008" y="458057"/>
                    <a:pt x="5749957" y="459772"/>
                  </a:cubicBezTo>
                  <a:cubicBezTo>
                    <a:pt x="5745385" y="459772"/>
                    <a:pt x="5739670" y="462629"/>
                    <a:pt x="5736812" y="466058"/>
                  </a:cubicBezTo>
                  <a:cubicBezTo>
                    <a:pt x="5731098" y="475202"/>
                    <a:pt x="5729955" y="474059"/>
                    <a:pt x="5722049" y="466058"/>
                  </a:cubicBezTo>
                  <a:cubicBezTo>
                    <a:pt x="5715191" y="459200"/>
                    <a:pt x="5700427" y="456914"/>
                    <a:pt x="5689569" y="457486"/>
                  </a:cubicBezTo>
                  <a:cubicBezTo>
                    <a:pt x="5630323" y="462058"/>
                    <a:pt x="5571649" y="458629"/>
                    <a:pt x="5512403" y="459200"/>
                  </a:cubicBezTo>
                  <a:cubicBezTo>
                    <a:pt x="5465731" y="460343"/>
                    <a:pt x="5418963" y="460915"/>
                    <a:pt x="5372862" y="462058"/>
                  </a:cubicBezTo>
                  <a:cubicBezTo>
                    <a:pt x="5355241" y="462629"/>
                    <a:pt x="5355241" y="463201"/>
                    <a:pt x="5346669" y="481394"/>
                  </a:cubicBezTo>
                  <a:cubicBezTo>
                    <a:pt x="5340953" y="468503"/>
                    <a:pt x="5332410" y="462248"/>
                    <a:pt x="5321046" y="462629"/>
                  </a:cubicBezTo>
                  <a:cubicBezTo>
                    <a:pt x="5298853" y="463201"/>
                    <a:pt x="5276660" y="464344"/>
                    <a:pt x="5254371" y="464915"/>
                  </a:cubicBezTo>
                  <a:cubicBezTo>
                    <a:pt x="5247513" y="464915"/>
                    <a:pt x="5241227" y="464344"/>
                    <a:pt x="5240655" y="474059"/>
                  </a:cubicBezTo>
                  <a:cubicBezTo>
                    <a:pt x="5240655" y="474631"/>
                    <a:pt x="5234369" y="475202"/>
                    <a:pt x="5234369" y="475202"/>
                  </a:cubicBezTo>
                  <a:cubicBezTo>
                    <a:pt x="5228654" y="462629"/>
                    <a:pt x="5218462" y="463772"/>
                    <a:pt x="5208746" y="463772"/>
                  </a:cubicBezTo>
                  <a:cubicBezTo>
                    <a:pt x="5154644" y="464344"/>
                    <a:pt x="5099971" y="465487"/>
                    <a:pt x="5045869" y="466058"/>
                  </a:cubicBezTo>
                  <a:cubicBezTo>
                    <a:pt x="4970717" y="467201"/>
                    <a:pt x="4895469" y="470059"/>
                    <a:pt x="4820317" y="468344"/>
                  </a:cubicBezTo>
                  <a:cubicBezTo>
                    <a:pt x="4783265" y="467773"/>
                    <a:pt x="4746879" y="469487"/>
                    <a:pt x="4709827" y="471202"/>
                  </a:cubicBezTo>
                  <a:lnTo>
                    <a:pt x="4709256" y="470630"/>
                  </a:lnTo>
                  <a:lnTo>
                    <a:pt x="4710398" y="470059"/>
                  </a:lnTo>
                  <a:lnTo>
                    <a:pt x="4717256" y="488823"/>
                  </a:lnTo>
                  <a:lnTo>
                    <a:pt x="4717828" y="488823"/>
                  </a:lnTo>
                  <a:cubicBezTo>
                    <a:pt x="4693349" y="500825"/>
                    <a:pt x="4678490" y="496824"/>
                    <a:pt x="4666583" y="474536"/>
                  </a:cubicBezTo>
                  <a:cubicBezTo>
                    <a:pt x="4664869" y="471678"/>
                    <a:pt x="4661440" y="468821"/>
                    <a:pt x="4658582" y="468821"/>
                  </a:cubicBezTo>
                  <a:cubicBezTo>
                    <a:pt x="4607338" y="468249"/>
                    <a:pt x="4556093" y="468249"/>
                    <a:pt x="4504182" y="468821"/>
                  </a:cubicBezTo>
                  <a:lnTo>
                    <a:pt x="4498467" y="474536"/>
                  </a:lnTo>
                  <a:cubicBezTo>
                    <a:pt x="4504754" y="476250"/>
                    <a:pt x="4509897" y="478536"/>
                    <a:pt x="4515517" y="479679"/>
                  </a:cubicBezTo>
                  <a:cubicBezTo>
                    <a:pt x="4525804" y="481965"/>
                    <a:pt x="4533138" y="484823"/>
                    <a:pt x="4519517" y="494443"/>
                  </a:cubicBezTo>
                  <a:cubicBezTo>
                    <a:pt x="4519517" y="494443"/>
                    <a:pt x="4522375" y="504158"/>
                    <a:pt x="4525232" y="505301"/>
                  </a:cubicBezTo>
                  <a:cubicBezTo>
                    <a:pt x="4530948" y="507016"/>
                    <a:pt x="4537806" y="505301"/>
                    <a:pt x="4543425" y="507016"/>
                  </a:cubicBezTo>
                  <a:cubicBezTo>
                    <a:pt x="4547426" y="508159"/>
                    <a:pt x="4549712" y="513874"/>
                    <a:pt x="4552569" y="517874"/>
                  </a:cubicBezTo>
                  <a:lnTo>
                    <a:pt x="4552569" y="517303"/>
                  </a:lnTo>
                  <a:cubicBezTo>
                    <a:pt x="4536663" y="518446"/>
                    <a:pt x="4520660" y="519589"/>
                    <a:pt x="4501325" y="521303"/>
                  </a:cubicBezTo>
                  <a:cubicBezTo>
                    <a:pt x="4503039" y="513874"/>
                    <a:pt x="4505325" y="506539"/>
                    <a:pt x="4505897" y="499110"/>
                  </a:cubicBezTo>
                  <a:cubicBezTo>
                    <a:pt x="4506468" y="495681"/>
                    <a:pt x="4503611" y="488823"/>
                    <a:pt x="4503611" y="488823"/>
                  </a:cubicBezTo>
                  <a:cubicBezTo>
                    <a:pt x="4494467" y="489395"/>
                    <a:pt x="4487132" y="491109"/>
                    <a:pt x="4479703" y="492824"/>
                  </a:cubicBezTo>
                  <a:lnTo>
                    <a:pt x="4481989" y="501396"/>
                  </a:lnTo>
                  <a:cubicBezTo>
                    <a:pt x="4488847" y="515112"/>
                    <a:pt x="4487704" y="518446"/>
                    <a:pt x="4475703" y="519017"/>
                  </a:cubicBezTo>
                  <a:cubicBezTo>
                    <a:pt x="4464273" y="519589"/>
                    <a:pt x="4452938" y="518446"/>
                    <a:pt x="4440936" y="517303"/>
                  </a:cubicBezTo>
                  <a:lnTo>
                    <a:pt x="4435793" y="511016"/>
                  </a:lnTo>
                  <a:lnTo>
                    <a:pt x="4440365" y="503587"/>
                  </a:lnTo>
                  <a:cubicBezTo>
                    <a:pt x="4448366" y="501872"/>
                    <a:pt x="4456843" y="501872"/>
                    <a:pt x="4464844" y="500729"/>
                  </a:cubicBezTo>
                  <a:cubicBezTo>
                    <a:pt x="4466558" y="500158"/>
                    <a:pt x="4468845" y="497300"/>
                    <a:pt x="4468845" y="496729"/>
                  </a:cubicBezTo>
                  <a:lnTo>
                    <a:pt x="4463701" y="489871"/>
                  </a:lnTo>
                  <a:cubicBezTo>
                    <a:pt x="4449985" y="492157"/>
                    <a:pt x="4436364" y="492728"/>
                    <a:pt x="4422648" y="488728"/>
                  </a:cubicBezTo>
                  <a:cubicBezTo>
                    <a:pt x="4432364" y="470535"/>
                    <a:pt x="4431792" y="468249"/>
                    <a:pt x="4414647" y="468249"/>
                  </a:cubicBezTo>
                  <a:cubicBezTo>
                    <a:pt x="4405503" y="468821"/>
                    <a:pt x="4396455" y="469964"/>
                    <a:pt x="4383310" y="470535"/>
                  </a:cubicBezTo>
                  <a:cubicBezTo>
                    <a:pt x="4399217" y="477964"/>
                    <a:pt x="4411218" y="483680"/>
                    <a:pt x="4423220" y="489299"/>
                  </a:cubicBezTo>
                  <a:cubicBezTo>
                    <a:pt x="4403313" y="482441"/>
                    <a:pt x="4386167" y="489871"/>
                    <a:pt x="4369118" y="500158"/>
                  </a:cubicBezTo>
                  <a:lnTo>
                    <a:pt x="4370261" y="501301"/>
                  </a:lnTo>
                  <a:cubicBezTo>
                    <a:pt x="4356068" y="498443"/>
                    <a:pt x="4342353" y="495014"/>
                    <a:pt x="4328065" y="492728"/>
                  </a:cubicBezTo>
                  <a:lnTo>
                    <a:pt x="4318921" y="495014"/>
                  </a:lnTo>
                  <a:cubicBezTo>
                    <a:pt x="4316635" y="500729"/>
                    <a:pt x="4318921" y="503015"/>
                    <a:pt x="4326350" y="504730"/>
                  </a:cubicBezTo>
                  <a:cubicBezTo>
                    <a:pt x="4331494" y="505873"/>
                    <a:pt x="4336066" y="511588"/>
                    <a:pt x="4343400" y="517874"/>
                  </a:cubicBezTo>
                  <a:cubicBezTo>
                    <a:pt x="4327493" y="521303"/>
                    <a:pt x="4317206" y="523589"/>
                    <a:pt x="4306920" y="525875"/>
                  </a:cubicBezTo>
                  <a:cubicBezTo>
                    <a:pt x="4315492" y="531590"/>
                    <a:pt x="4323969" y="529876"/>
                    <a:pt x="4330827" y="533305"/>
                  </a:cubicBezTo>
                  <a:cubicBezTo>
                    <a:pt x="4345591" y="540163"/>
                    <a:pt x="4350163" y="528733"/>
                    <a:pt x="4357021" y="520732"/>
                  </a:cubicBezTo>
                  <a:lnTo>
                    <a:pt x="4355878" y="520160"/>
                  </a:lnTo>
                  <a:cubicBezTo>
                    <a:pt x="4376357" y="541211"/>
                    <a:pt x="4403122" y="534353"/>
                    <a:pt x="4427601" y="538925"/>
                  </a:cubicBezTo>
                  <a:cubicBezTo>
                    <a:pt x="4437888" y="524732"/>
                    <a:pt x="4450366" y="521303"/>
                    <a:pt x="4465225" y="532638"/>
                  </a:cubicBezTo>
                  <a:cubicBezTo>
                    <a:pt x="4478941" y="525209"/>
                    <a:pt x="4493133" y="529209"/>
                    <a:pt x="4507421" y="530924"/>
                  </a:cubicBezTo>
                  <a:cubicBezTo>
                    <a:pt x="4536472" y="533781"/>
                    <a:pt x="4566095" y="533781"/>
                    <a:pt x="4595146" y="534353"/>
                  </a:cubicBezTo>
                  <a:cubicBezTo>
                    <a:pt x="4598575" y="534353"/>
                    <a:pt x="4602575" y="532638"/>
                    <a:pt x="4605433" y="530352"/>
                  </a:cubicBezTo>
                  <a:cubicBezTo>
                    <a:pt x="4613434" y="525780"/>
                    <a:pt x="4615148" y="525780"/>
                    <a:pt x="4615148" y="532067"/>
                  </a:cubicBezTo>
                  <a:cubicBezTo>
                    <a:pt x="4615148" y="540068"/>
                    <a:pt x="4613434" y="547402"/>
                    <a:pt x="4614577" y="554831"/>
                  </a:cubicBezTo>
                  <a:cubicBezTo>
                    <a:pt x="4615720" y="559975"/>
                    <a:pt x="4621435" y="563975"/>
                    <a:pt x="4627150" y="571881"/>
                  </a:cubicBezTo>
                  <a:cubicBezTo>
                    <a:pt x="4587812" y="572453"/>
                    <a:pt x="4551998" y="573596"/>
                    <a:pt x="4516089" y="573024"/>
                  </a:cubicBezTo>
                  <a:cubicBezTo>
                    <a:pt x="4453414" y="573024"/>
                    <a:pt x="4390168" y="572453"/>
                    <a:pt x="4327589" y="571881"/>
                  </a:cubicBezTo>
                  <a:cubicBezTo>
                    <a:pt x="4283202" y="571881"/>
                    <a:pt x="4238721" y="571881"/>
                    <a:pt x="4194334" y="571310"/>
                  </a:cubicBezTo>
                  <a:cubicBezTo>
                    <a:pt x="4121468" y="571310"/>
                    <a:pt x="4047935" y="570738"/>
                    <a:pt x="3974497" y="570167"/>
                  </a:cubicBezTo>
                  <a:cubicBezTo>
                    <a:pt x="3914108" y="570167"/>
                    <a:pt x="3853148" y="570738"/>
                    <a:pt x="3792760" y="570738"/>
                  </a:cubicBezTo>
                  <a:cubicBezTo>
                    <a:pt x="3766566" y="570738"/>
                    <a:pt x="3740372" y="569595"/>
                    <a:pt x="3714179" y="569595"/>
                  </a:cubicBezTo>
                  <a:cubicBezTo>
                    <a:pt x="3714179" y="567309"/>
                    <a:pt x="3714750" y="565595"/>
                    <a:pt x="3714750" y="563309"/>
                  </a:cubicBezTo>
                  <a:cubicBezTo>
                    <a:pt x="3716465" y="554736"/>
                    <a:pt x="3713036" y="549593"/>
                    <a:pt x="3704463" y="547402"/>
                  </a:cubicBezTo>
                  <a:lnTo>
                    <a:pt x="3699320" y="549116"/>
                  </a:lnTo>
                  <a:cubicBezTo>
                    <a:pt x="3702749" y="554260"/>
                    <a:pt x="3706178" y="559403"/>
                    <a:pt x="3710178" y="564452"/>
                  </a:cubicBezTo>
                  <a:cubicBezTo>
                    <a:pt x="3711321" y="566166"/>
                    <a:pt x="3713036" y="567309"/>
                    <a:pt x="3714750" y="568452"/>
                  </a:cubicBezTo>
                  <a:cubicBezTo>
                    <a:pt x="3701606" y="570738"/>
                    <a:pt x="3688556" y="573024"/>
                    <a:pt x="3673126" y="575310"/>
                  </a:cubicBezTo>
                  <a:cubicBezTo>
                    <a:pt x="3678270" y="559975"/>
                    <a:pt x="3682270" y="548545"/>
                    <a:pt x="3686270" y="537115"/>
                  </a:cubicBezTo>
                  <a:cubicBezTo>
                    <a:pt x="3768281" y="530828"/>
                    <a:pt x="3852577" y="537686"/>
                    <a:pt x="3937445" y="538258"/>
                  </a:cubicBezTo>
                  <a:cubicBezTo>
                    <a:pt x="3936302" y="521780"/>
                    <a:pt x="3926586" y="521208"/>
                    <a:pt x="3916395" y="521208"/>
                  </a:cubicBezTo>
                  <a:cubicBezTo>
                    <a:pt x="3882771" y="521208"/>
                    <a:pt x="3848576" y="521780"/>
                    <a:pt x="3815048" y="521208"/>
                  </a:cubicBezTo>
                  <a:cubicBezTo>
                    <a:pt x="3809905" y="521208"/>
                    <a:pt x="3800285" y="516636"/>
                    <a:pt x="3800285" y="516636"/>
                  </a:cubicBezTo>
                  <a:cubicBezTo>
                    <a:pt x="3802571" y="506921"/>
                    <a:pt x="3807714" y="504635"/>
                    <a:pt x="3817334" y="506349"/>
                  </a:cubicBezTo>
                  <a:cubicBezTo>
                    <a:pt x="3826478" y="508064"/>
                    <a:pt x="3836099" y="505778"/>
                    <a:pt x="3845814" y="505778"/>
                  </a:cubicBezTo>
                  <a:cubicBezTo>
                    <a:pt x="3855530" y="505206"/>
                    <a:pt x="3859530" y="501777"/>
                    <a:pt x="3854958" y="491585"/>
                  </a:cubicBezTo>
                  <a:cubicBezTo>
                    <a:pt x="3850958" y="481870"/>
                    <a:pt x="3858959" y="481298"/>
                    <a:pt x="3865245" y="481298"/>
                  </a:cubicBezTo>
                  <a:cubicBezTo>
                    <a:pt x="3893153" y="481870"/>
                    <a:pt x="3920490" y="483013"/>
                    <a:pt x="3948398" y="483584"/>
                  </a:cubicBezTo>
                  <a:cubicBezTo>
                    <a:pt x="3954685" y="483584"/>
                    <a:pt x="3960971" y="480727"/>
                    <a:pt x="3971735" y="478441"/>
                  </a:cubicBezTo>
                  <a:cubicBezTo>
                    <a:pt x="3946112" y="468154"/>
                    <a:pt x="3845243" y="467011"/>
                    <a:pt x="3816763" y="476726"/>
                  </a:cubicBezTo>
                  <a:cubicBezTo>
                    <a:pt x="3824192" y="480155"/>
                    <a:pt x="3828764" y="483013"/>
                    <a:pt x="3828764" y="483013"/>
                  </a:cubicBezTo>
                  <a:cubicBezTo>
                    <a:pt x="3831050" y="488728"/>
                    <a:pt x="3829907" y="491585"/>
                    <a:pt x="3829907" y="491585"/>
                  </a:cubicBezTo>
                  <a:cubicBezTo>
                    <a:pt x="3814353" y="493490"/>
                    <a:pt x="3799361" y="491585"/>
                    <a:pt x="3784949" y="485870"/>
                  </a:cubicBezTo>
                  <a:lnTo>
                    <a:pt x="3790664" y="484156"/>
                  </a:lnTo>
                  <a:cubicBezTo>
                    <a:pt x="3795236" y="481870"/>
                    <a:pt x="3799237" y="479584"/>
                    <a:pt x="3803237" y="476726"/>
                  </a:cubicBezTo>
                  <a:cubicBezTo>
                    <a:pt x="3799237" y="474440"/>
                    <a:pt x="3795236" y="469868"/>
                    <a:pt x="3790664" y="469868"/>
                  </a:cubicBezTo>
                  <a:cubicBezTo>
                    <a:pt x="3766757" y="470440"/>
                    <a:pt x="3743420" y="462439"/>
                    <a:pt x="3718370" y="468154"/>
                  </a:cubicBezTo>
                  <a:cubicBezTo>
                    <a:pt x="3695605" y="473869"/>
                    <a:pt x="3670554" y="468154"/>
                    <a:pt x="3646646" y="467582"/>
                  </a:cubicBezTo>
                  <a:cubicBezTo>
                    <a:pt x="3643217" y="467011"/>
                    <a:pt x="3639788" y="465868"/>
                    <a:pt x="3639788" y="465868"/>
                  </a:cubicBezTo>
                  <a:cubicBezTo>
                    <a:pt x="3606737" y="476155"/>
                    <a:pt x="3575399" y="469297"/>
                    <a:pt x="3545205" y="470440"/>
                  </a:cubicBezTo>
                  <a:cubicBezTo>
                    <a:pt x="3529298" y="471011"/>
                    <a:pt x="3513296" y="469868"/>
                    <a:pt x="3497961" y="469297"/>
                  </a:cubicBezTo>
                  <a:lnTo>
                    <a:pt x="3460909" y="469297"/>
                  </a:lnTo>
                  <a:cubicBezTo>
                    <a:pt x="3433572" y="471583"/>
                    <a:pt x="3406235" y="468154"/>
                    <a:pt x="3378899" y="467582"/>
                  </a:cubicBezTo>
                  <a:cubicBezTo>
                    <a:pt x="3339560" y="467011"/>
                    <a:pt x="3300889" y="465868"/>
                    <a:pt x="3261551" y="465868"/>
                  </a:cubicBezTo>
                  <a:cubicBezTo>
                    <a:pt x="3209735" y="466439"/>
                    <a:pt x="3157347" y="463582"/>
                    <a:pt x="3105436" y="461867"/>
                  </a:cubicBezTo>
                  <a:cubicBezTo>
                    <a:pt x="3090672" y="461296"/>
                    <a:pt x="3076385" y="461867"/>
                    <a:pt x="3061621" y="461867"/>
                  </a:cubicBezTo>
                  <a:cubicBezTo>
                    <a:pt x="3038285" y="461867"/>
                    <a:pt x="3014377" y="465296"/>
                    <a:pt x="2992088" y="460153"/>
                  </a:cubicBezTo>
                  <a:cubicBezTo>
                    <a:pt x="2978372" y="457295"/>
                    <a:pt x="2967038" y="460724"/>
                    <a:pt x="2955036" y="463010"/>
                  </a:cubicBezTo>
                  <a:cubicBezTo>
                    <a:pt x="2955036" y="463010"/>
                    <a:pt x="2949893" y="467582"/>
                    <a:pt x="2947035" y="469868"/>
                  </a:cubicBezTo>
                  <a:lnTo>
                    <a:pt x="2956179" y="476726"/>
                  </a:lnTo>
                  <a:cubicBezTo>
                    <a:pt x="2965323" y="478441"/>
                    <a:pt x="2974943" y="480727"/>
                    <a:pt x="2984087" y="479012"/>
                  </a:cubicBezTo>
                  <a:cubicBezTo>
                    <a:pt x="3033617" y="469297"/>
                    <a:pt x="3083814" y="477298"/>
                    <a:pt x="3133344" y="476155"/>
                  </a:cubicBezTo>
                  <a:cubicBezTo>
                    <a:pt x="3208496" y="473297"/>
                    <a:pt x="3284315" y="477298"/>
                    <a:pt x="3360039" y="479012"/>
                  </a:cubicBezTo>
                  <a:cubicBezTo>
                    <a:pt x="3374803" y="479012"/>
                    <a:pt x="3389662" y="481870"/>
                    <a:pt x="3403854" y="480155"/>
                  </a:cubicBezTo>
                  <a:cubicBezTo>
                    <a:pt x="3423190" y="479012"/>
                    <a:pt x="3445478" y="487013"/>
                    <a:pt x="3461385" y="468725"/>
                  </a:cubicBezTo>
                  <a:cubicBezTo>
                    <a:pt x="3457956" y="478441"/>
                    <a:pt x="3455099" y="488633"/>
                    <a:pt x="3451670" y="499491"/>
                  </a:cubicBezTo>
                  <a:cubicBezTo>
                    <a:pt x="3464243" y="507492"/>
                    <a:pt x="3475006" y="515398"/>
                    <a:pt x="3493865" y="509778"/>
                  </a:cubicBezTo>
                  <a:cubicBezTo>
                    <a:pt x="3509201" y="505206"/>
                    <a:pt x="3510915" y="508635"/>
                    <a:pt x="3507581" y="491585"/>
                  </a:cubicBezTo>
                  <a:cubicBezTo>
                    <a:pt x="3505867" y="483013"/>
                    <a:pt x="3509867" y="479584"/>
                    <a:pt x="3517297" y="479584"/>
                  </a:cubicBezTo>
                  <a:cubicBezTo>
                    <a:pt x="3552063" y="480727"/>
                    <a:pt x="3587401" y="481298"/>
                    <a:pt x="3622072" y="483013"/>
                  </a:cubicBezTo>
                  <a:cubicBezTo>
                    <a:pt x="3626072" y="483584"/>
                    <a:pt x="3634073" y="488156"/>
                    <a:pt x="3634073" y="488156"/>
                  </a:cubicBezTo>
                  <a:cubicBezTo>
                    <a:pt x="3632930" y="499586"/>
                    <a:pt x="3625501" y="496729"/>
                    <a:pt x="3619310" y="496157"/>
                  </a:cubicBezTo>
                  <a:cubicBezTo>
                    <a:pt x="3617595" y="495586"/>
                    <a:pt x="3615881" y="497300"/>
                    <a:pt x="3610737" y="499586"/>
                  </a:cubicBezTo>
                  <a:cubicBezTo>
                    <a:pt x="3621596" y="505301"/>
                    <a:pt x="3634645" y="509873"/>
                    <a:pt x="3624929" y="524637"/>
                  </a:cubicBezTo>
                  <a:cubicBezTo>
                    <a:pt x="3624358" y="525209"/>
                    <a:pt x="3629501" y="531495"/>
                    <a:pt x="3629501" y="531495"/>
                  </a:cubicBezTo>
                  <a:cubicBezTo>
                    <a:pt x="3639788" y="533781"/>
                    <a:pt x="3647123" y="532638"/>
                    <a:pt x="3654552" y="534353"/>
                  </a:cubicBezTo>
                  <a:cubicBezTo>
                    <a:pt x="3663124" y="536067"/>
                    <a:pt x="3665982" y="540068"/>
                    <a:pt x="3661982" y="550259"/>
                  </a:cubicBezTo>
                  <a:cubicBezTo>
                    <a:pt x="3653409" y="572453"/>
                    <a:pt x="3655124" y="573596"/>
                    <a:pt x="3632930" y="573596"/>
                  </a:cubicBezTo>
                  <a:cubicBezTo>
                    <a:pt x="3593021" y="573596"/>
                    <a:pt x="3552635" y="572453"/>
                    <a:pt x="3512725" y="570738"/>
                  </a:cubicBezTo>
                  <a:cubicBezTo>
                    <a:pt x="3498437" y="570167"/>
                    <a:pt x="3484245" y="578739"/>
                    <a:pt x="3469958" y="570738"/>
                  </a:cubicBezTo>
                  <a:cubicBezTo>
                    <a:pt x="3469958" y="570738"/>
                    <a:pt x="3466529" y="574739"/>
                    <a:pt x="3464243" y="577025"/>
                  </a:cubicBezTo>
                  <a:lnTo>
                    <a:pt x="3457385" y="582168"/>
                  </a:lnTo>
                  <a:cubicBezTo>
                    <a:pt x="3449384" y="564547"/>
                    <a:pt x="3434620" y="577025"/>
                    <a:pt x="3423190" y="575310"/>
                  </a:cubicBezTo>
                  <a:cubicBezTo>
                    <a:pt x="3411188" y="573024"/>
                    <a:pt x="3398139" y="576453"/>
                    <a:pt x="3385566" y="575310"/>
                  </a:cubicBezTo>
                  <a:cubicBezTo>
                    <a:pt x="3376422" y="574167"/>
                    <a:pt x="3366802" y="563880"/>
                    <a:pt x="3359372" y="578739"/>
                  </a:cubicBezTo>
                  <a:lnTo>
                    <a:pt x="3353657" y="579311"/>
                  </a:lnTo>
                  <a:cubicBezTo>
                    <a:pt x="3337751" y="574167"/>
                    <a:pt x="3322320" y="575882"/>
                    <a:pt x="3305842" y="577025"/>
                  </a:cubicBezTo>
                  <a:cubicBezTo>
                    <a:pt x="3289935" y="578168"/>
                    <a:pt x="3273362" y="571881"/>
                    <a:pt x="3256883" y="571310"/>
                  </a:cubicBezTo>
                  <a:cubicBezTo>
                    <a:pt x="3246025" y="571310"/>
                    <a:pt x="3230118" y="571310"/>
                    <a:pt x="3224974" y="577596"/>
                  </a:cubicBezTo>
                  <a:cubicBezTo>
                    <a:pt x="3215259" y="589026"/>
                    <a:pt x="3214688" y="588455"/>
                    <a:pt x="3211259" y="575310"/>
                  </a:cubicBezTo>
                  <a:cubicBezTo>
                    <a:pt x="3211259" y="575310"/>
                    <a:pt x="3201543" y="567881"/>
                    <a:pt x="3198686" y="569024"/>
                  </a:cubicBezTo>
                  <a:cubicBezTo>
                    <a:pt x="3183922" y="575310"/>
                    <a:pt x="3171920" y="570738"/>
                    <a:pt x="3157061" y="565595"/>
                  </a:cubicBezTo>
                  <a:cubicBezTo>
                    <a:pt x="3146203" y="561594"/>
                    <a:pt x="3131439" y="569024"/>
                    <a:pt x="3118295" y="569024"/>
                  </a:cubicBezTo>
                  <a:cubicBezTo>
                    <a:pt x="3092672" y="569595"/>
                    <a:pt x="3067050" y="568452"/>
                    <a:pt x="3041999" y="569024"/>
                  </a:cubicBezTo>
                  <a:cubicBezTo>
                    <a:pt x="3020378" y="569595"/>
                    <a:pt x="2999232" y="571881"/>
                    <a:pt x="2977610" y="573596"/>
                  </a:cubicBezTo>
                  <a:cubicBezTo>
                    <a:pt x="2978182" y="590074"/>
                    <a:pt x="2983897" y="599218"/>
                    <a:pt x="3002661" y="595789"/>
                  </a:cubicBezTo>
                  <a:cubicBezTo>
                    <a:pt x="3011805" y="594074"/>
                    <a:pt x="3021425" y="596932"/>
                    <a:pt x="3037428" y="598075"/>
                  </a:cubicBezTo>
                  <a:cubicBezTo>
                    <a:pt x="3025426" y="603218"/>
                    <a:pt x="3018091" y="609505"/>
                    <a:pt x="3012377" y="607790"/>
                  </a:cubicBezTo>
                  <a:cubicBezTo>
                    <a:pt x="2986183" y="602075"/>
                    <a:pt x="2961132" y="607790"/>
                    <a:pt x="2935510" y="610076"/>
                  </a:cubicBezTo>
                  <a:cubicBezTo>
                    <a:pt x="2926937" y="610648"/>
                    <a:pt x="2917889" y="606076"/>
                    <a:pt x="2908745" y="604361"/>
                  </a:cubicBezTo>
                  <a:cubicBezTo>
                    <a:pt x="2908745" y="604361"/>
                    <a:pt x="2909316" y="599789"/>
                    <a:pt x="2909316" y="598075"/>
                  </a:cubicBezTo>
                  <a:cubicBezTo>
                    <a:pt x="2925223" y="595789"/>
                    <a:pt x="2941225" y="593503"/>
                    <a:pt x="2956560" y="591217"/>
                  </a:cubicBezTo>
                  <a:lnTo>
                    <a:pt x="2958846" y="591217"/>
                  </a:lnTo>
                  <a:cubicBezTo>
                    <a:pt x="2958846" y="591217"/>
                    <a:pt x="2957132" y="591788"/>
                    <a:pt x="2955989" y="591788"/>
                  </a:cubicBezTo>
                  <a:cubicBezTo>
                    <a:pt x="2953131" y="581501"/>
                    <a:pt x="2953703" y="565595"/>
                    <a:pt x="2935510" y="579215"/>
                  </a:cubicBezTo>
                  <a:cubicBezTo>
                    <a:pt x="2935510" y="579215"/>
                    <a:pt x="2928652" y="578644"/>
                    <a:pt x="2928080" y="576929"/>
                  </a:cubicBezTo>
                  <a:cubicBezTo>
                    <a:pt x="2917793" y="554736"/>
                    <a:pt x="2904744" y="571214"/>
                    <a:pt x="2894457" y="575786"/>
                  </a:cubicBezTo>
                  <a:cubicBezTo>
                    <a:pt x="2885313" y="579787"/>
                    <a:pt x="2878550" y="588359"/>
                    <a:pt x="2893886" y="596265"/>
                  </a:cubicBezTo>
                  <a:cubicBezTo>
                    <a:pt x="2895600" y="596837"/>
                    <a:pt x="2898458" y="601980"/>
                    <a:pt x="2898458" y="601980"/>
                  </a:cubicBezTo>
                  <a:cubicBezTo>
                    <a:pt x="2895600" y="604838"/>
                    <a:pt x="2892743" y="608267"/>
                    <a:pt x="2892743" y="608267"/>
                  </a:cubicBezTo>
                  <a:cubicBezTo>
                    <a:pt x="2883027" y="610552"/>
                    <a:pt x="2876264" y="608267"/>
                    <a:pt x="2870549" y="609981"/>
                  </a:cubicBezTo>
                  <a:cubicBezTo>
                    <a:pt x="2859120" y="613982"/>
                    <a:pt x="2857405" y="607695"/>
                    <a:pt x="2856833" y="599694"/>
                  </a:cubicBezTo>
                  <a:cubicBezTo>
                    <a:pt x="2856833" y="593408"/>
                    <a:pt x="2857976" y="587121"/>
                    <a:pt x="2857976" y="580930"/>
                  </a:cubicBezTo>
                  <a:cubicBezTo>
                    <a:pt x="2857976" y="580930"/>
                    <a:pt x="2859691" y="576929"/>
                    <a:pt x="2859120" y="574643"/>
                  </a:cubicBezTo>
                  <a:lnTo>
                    <a:pt x="2856262" y="567785"/>
                  </a:lnTo>
                  <a:lnTo>
                    <a:pt x="2853404" y="568357"/>
                  </a:lnTo>
                  <a:cubicBezTo>
                    <a:pt x="2853976" y="571214"/>
                    <a:pt x="2853976" y="574072"/>
                    <a:pt x="2855119" y="576358"/>
                  </a:cubicBezTo>
                  <a:lnTo>
                    <a:pt x="2859120" y="581501"/>
                  </a:lnTo>
                  <a:cubicBezTo>
                    <a:pt x="2849975" y="579787"/>
                    <a:pt x="2836355" y="574072"/>
                    <a:pt x="2844927" y="591788"/>
                  </a:cubicBezTo>
                  <a:cubicBezTo>
                    <a:pt x="2853499" y="608838"/>
                    <a:pt x="2833497" y="602647"/>
                    <a:pt x="2831783" y="610552"/>
                  </a:cubicBezTo>
                  <a:lnTo>
                    <a:pt x="2826639" y="608838"/>
                  </a:lnTo>
                  <a:cubicBezTo>
                    <a:pt x="2832926" y="580358"/>
                    <a:pt x="2809018" y="596265"/>
                    <a:pt x="2800445" y="591217"/>
                  </a:cubicBezTo>
                  <a:cubicBezTo>
                    <a:pt x="2793587" y="587216"/>
                    <a:pt x="2790158" y="591217"/>
                    <a:pt x="2785110" y="596932"/>
                  </a:cubicBezTo>
                  <a:cubicBezTo>
                    <a:pt x="2774823" y="608933"/>
                    <a:pt x="2773680" y="608362"/>
                    <a:pt x="2746915" y="600932"/>
                  </a:cubicBezTo>
                  <a:cubicBezTo>
                    <a:pt x="2756059" y="597503"/>
                    <a:pt x="2762250" y="594646"/>
                    <a:pt x="2770251" y="591788"/>
                  </a:cubicBezTo>
                  <a:cubicBezTo>
                    <a:pt x="2742914" y="578644"/>
                    <a:pt x="2730341" y="606076"/>
                    <a:pt x="2709863" y="609981"/>
                  </a:cubicBezTo>
                  <a:cubicBezTo>
                    <a:pt x="2709863" y="609981"/>
                    <a:pt x="2704148" y="599694"/>
                    <a:pt x="2699576" y="595694"/>
                  </a:cubicBezTo>
                  <a:cubicBezTo>
                    <a:pt x="2692718" y="589407"/>
                    <a:pt x="2687574" y="592265"/>
                    <a:pt x="2684240" y="603695"/>
                  </a:cubicBezTo>
                  <a:cubicBezTo>
                    <a:pt x="2681954" y="611696"/>
                    <a:pt x="2678525" y="615125"/>
                    <a:pt x="2670524" y="611124"/>
                  </a:cubicBezTo>
                  <a:cubicBezTo>
                    <a:pt x="2665953" y="608838"/>
                    <a:pt x="2648331" y="611696"/>
                    <a:pt x="2640902" y="612839"/>
                  </a:cubicBezTo>
                  <a:cubicBezTo>
                    <a:pt x="2624423" y="615125"/>
                    <a:pt x="2607850" y="615696"/>
                    <a:pt x="2591372" y="616268"/>
                  </a:cubicBezTo>
                  <a:cubicBezTo>
                    <a:pt x="2573750" y="616268"/>
                    <a:pt x="2556605" y="615696"/>
                    <a:pt x="2538984" y="613982"/>
                  </a:cubicBezTo>
                  <a:cubicBezTo>
                    <a:pt x="2522506" y="612839"/>
                    <a:pt x="2505932" y="612839"/>
                    <a:pt x="2488883" y="615125"/>
                  </a:cubicBezTo>
                  <a:cubicBezTo>
                    <a:pt x="2465546" y="618554"/>
                    <a:pt x="2441067" y="615125"/>
                    <a:pt x="2416588" y="613410"/>
                  </a:cubicBezTo>
                  <a:cubicBezTo>
                    <a:pt x="2389823" y="611696"/>
                    <a:pt x="2363629" y="614553"/>
                    <a:pt x="2337435" y="617982"/>
                  </a:cubicBezTo>
                  <a:cubicBezTo>
                    <a:pt x="2333435" y="618554"/>
                    <a:pt x="2328863" y="618554"/>
                    <a:pt x="2328863" y="618554"/>
                  </a:cubicBezTo>
                  <a:cubicBezTo>
                    <a:pt x="2273046" y="616839"/>
                    <a:pt x="2221230" y="615125"/>
                    <a:pt x="2169414" y="612839"/>
                  </a:cubicBezTo>
                  <a:cubicBezTo>
                    <a:pt x="2156841" y="612267"/>
                    <a:pt x="2144363" y="608838"/>
                    <a:pt x="2131790" y="607124"/>
                  </a:cubicBezTo>
                  <a:cubicBezTo>
                    <a:pt x="2128361" y="605409"/>
                    <a:pt x="2124361" y="603695"/>
                    <a:pt x="2124361" y="603695"/>
                  </a:cubicBezTo>
                  <a:cubicBezTo>
                    <a:pt x="2118646" y="600837"/>
                    <a:pt x="2116931" y="599694"/>
                    <a:pt x="2114645" y="597980"/>
                  </a:cubicBezTo>
                  <a:lnTo>
                    <a:pt x="2119217" y="600266"/>
                  </a:lnTo>
                  <a:cubicBezTo>
                    <a:pt x="2125504" y="603123"/>
                    <a:pt x="2128933" y="604838"/>
                    <a:pt x="2132933" y="606552"/>
                  </a:cubicBezTo>
                  <a:cubicBezTo>
                    <a:pt x="2126075" y="609410"/>
                    <a:pt x="2118170" y="615696"/>
                    <a:pt x="2112455" y="613982"/>
                  </a:cubicBezTo>
                  <a:cubicBezTo>
                    <a:pt x="2069687" y="601980"/>
                    <a:pt x="2027015" y="613982"/>
                    <a:pt x="1984343" y="613982"/>
                  </a:cubicBezTo>
                  <a:cubicBezTo>
                    <a:pt x="1978628" y="613982"/>
                    <a:pt x="1962722" y="617411"/>
                    <a:pt x="1975771" y="600837"/>
                  </a:cubicBezTo>
                  <a:cubicBezTo>
                    <a:pt x="1983200" y="591693"/>
                    <a:pt x="1975199" y="583216"/>
                    <a:pt x="1965484" y="583787"/>
                  </a:cubicBezTo>
                  <a:cubicBezTo>
                    <a:pt x="1952911" y="584930"/>
                    <a:pt x="1941005" y="588931"/>
                    <a:pt x="1926146" y="592360"/>
                  </a:cubicBezTo>
                  <a:cubicBezTo>
                    <a:pt x="1935289" y="597503"/>
                    <a:pt x="1942052" y="600932"/>
                    <a:pt x="1955197" y="607695"/>
                  </a:cubicBezTo>
                  <a:cubicBezTo>
                    <a:pt x="1933575" y="612267"/>
                    <a:pt x="1918716" y="611696"/>
                    <a:pt x="1903381" y="610552"/>
                  </a:cubicBezTo>
                  <a:cubicBezTo>
                    <a:pt x="1901095" y="609981"/>
                    <a:pt x="1899380" y="606552"/>
                    <a:pt x="1897094" y="604838"/>
                  </a:cubicBezTo>
                  <a:cubicBezTo>
                    <a:pt x="1899380" y="603123"/>
                    <a:pt x="1901666" y="601409"/>
                    <a:pt x="1903381" y="599123"/>
                  </a:cubicBezTo>
                  <a:cubicBezTo>
                    <a:pt x="1905667" y="596265"/>
                    <a:pt x="1908524" y="593979"/>
                    <a:pt x="1909667" y="590550"/>
                  </a:cubicBezTo>
                  <a:lnTo>
                    <a:pt x="1902809" y="584835"/>
                  </a:lnTo>
                  <a:cubicBezTo>
                    <a:pt x="1900523" y="583692"/>
                    <a:pt x="1896523" y="582549"/>
                    <a:pt x="1896523" y="582549"/>
                  </a:cubicBezTo>
                  <a:cubicBezTo>
                    <a:pt x="1884521" y="584264"/>
                    <a:pt x="1873758" y="583692"/>
                    <a:pt x="1866329" y="588836"/>
                  </a:cubicBezTo>
                  <a:cubicBezTo>
                    <a:pt x="1862900" y="591122"/>
                    <a:pt x="1865757" y="603599"/>
                    <a:pt x="1865757" y="611600"/>
                  </a:cubicBezTo>
                  <a:lnTo>
                    <a:pt x="1866900" y="610457"/>
                  </a:lnTo>
                  <a:cubicBezTo>
                    <a:pt x="1842421" y="613886"/>
                    <a:pt x="1817370" y="604171"/>
                    <a:pt x="1793462" y="613315"/>
                  </a:cubicBezTo>
                  <a:cubicBezTo>
                    <a:pt x="1793462" y="613315"/>
                    <a:pt x="1784318" y="608171"/>
                    <a:pt x="1779746" y="607028"/>
                  </a:cubicBezTo>
                  <a:cubicBezTo>
                    <a:pt x="1775174" y="605885"/>
                    <a:pt x="1767173" y="605885"/>
                    <a:pt x="1765554" y="608171"/>
                  </a:cubicBezTo>
                  <a:cubicBezTo>
                    <a:pt x="1755267" y="625221"/>
                    <a:pt x="1745075" y="615601"/>
                    <a:pt x="1737646" y="608171"/>
                  </a:cubicBezTo>
                  <a:cubicBezTo>
                    <a:pt x="1728502" y="599599"/>
                    <a:pt x="1723930" y="601885"/>
                    <a:pt x="1716596" y="609314"/>
                  </a:cubicBezTo>
                  <a:cubicBezTo>
                    <a:pt x="1705166" y="621316"/>
                    <a:pt x="1694402" y="626936"/>
                    <a:pt x="1674971" y="619601"/>
                  </a:cubicBezTo>
                  <a:cubicBezTo>
                    <a:pt x="1658493" y="613315"/>
                    <a:pt x="1636776" y="620744"/>
                    <a:pt x="1618012" y="617887"/>
                  </a:cubicBezTo>
                  <a:cubicBezTo>
                    <a:pt x="1597533" y="615029"/>
                    <a:pt x="1578674" y="618458"/>
                    <a:pt x="1558766" y="621316"/>
                  </a:cubicBezTo>
                  <a:cubicBezTo>
                    <a:pt x="1534859" y="624173"/>
                    <a:pt x="1510379" y="624173"/>
                    <a:pt x="1485900" y="623602"/>
                  </a:cubicBezTo>
                  <a:cubicBezTo>
                    <a:pt x="1387888" y="621316"/>
                    <a:pt x="1289971" y="618458"/>
                    <a:pt x="1191387" y="615601"/>
                  </a:cubicBezTo>
                  <a:cubicBezTo>
                    <a:pt x="1121283" y="613315"/>
                    <a:pt x="1051274" y="611600"/>
                    <a:pt x="981170" y="608743"/>
                  </a:cubicBezTo>
                  <a:cubicBezTo>
                    <a:pt x="968597" y="608171"/>
                    <a:pt x="956120" y="604171"/>
                    <a:pt x="943547" y="602456"/>
                  </a:cubicBezTo>
                  <a:cubicBezTo>
                    <a:pt x="937832" y="601885"/>
                    <a:pt x="931545" y="602456"/>
                    <a:pt x="925925" y="603028"/>
                  </a:cubicBezTo>
                  <a:cubicBezTo>
                    <a:pt x="918496" y="603599"/>
                    <a:pt x="909447" y="607028"/>
                    <a:pt x="903732" y="604171"/>
                  </a:cubicBezTo>
                  <a:cubicBezTo>
                    <a:pt x="884968" y="592169"/>
                    <a:pt x="864965" y="603599"/>
                    <a:pt x="845058" y="600170"/>
                  </a:cubicBezTo>
                  <a:cubicBezTo>
                    <a:pt x="834200" y="598456"/>
                    <a:pt x="820579" y="599027"/>
                    <a:pt x="808006" y="599027"/>
                  </a:cubicBezTo>
                  <a:cubicBezTo>
                    <a:pt x="788099" y="598456"/>
                    <a:pt x="768096" y="599027"/>
                    <a:pt x="745331" y="599599"/>
                  </a:cubicBezTo>
                  <a:cubicBezTo>
                    <a:pt x="749903" y="592169"/>
                    <a:pt x="753904" y="585883"/>
                    <a:pt x="757904" y="579692"/>
                  </a:cubicBezTo>
                  <a:cubicBezTo>
                    <a:pt x="756190" y="578549"/>
                    <a:pt x="754475" y="576263"/>
                    <a:pt x="754475" y="576263"/>
                  </a:cubicBezTo>
                  <a:cubicBezTo>
                    <a:pt x="723138" y="576834"/>
                    <a:pt x="693515" y="576834"/>
                    <a:pt x="663893" y="577406"/>
                  </a:cubicBezTo>
                  <a:cubicBezTo>
                    <a:pt x="656463" y="577406"/>
                    <a:pt x="649129" y="577977"/>
                    <a:pt x="641699" y="577977"/>
                  </a:cubicBezTo>
                  <a:cubicBezTo>
                    <a:pt x="641699" y="577977"/>
                    <a:pt x="635413" y="576263"/>
                    <a:pt x="632555" y="576834"/>
                  </a:cubicBezTo>
                  <a:cubicBezTo>
                    <a:pt x="623411" y="579120"/>
                    <a:pt x="629126" y="597313"/>
                    <a:pt x="613791" y="594455"/>
                  </a:cubicBezTo>
                  <a:cubicBezTo>
                    <a:pt x="604647" y="592169"/>
                    <a:pt x="595027" y="593884"/>
                    <a:pt x="585311" y="593884"/>
                  </a:cubicBezTo>
                  <a:cubicBezTo>
                    <a:pt x="585311" y="593884"/>
                    <a:pt x="584168" y="597884"/>
                    <a:pt x="583597" y="600170"/>
                  </a:cubicBezTo>
                  <a:lnTo>
                    <a:pt x="583025" y="599027"/>
                  </a:lnTo>
                  <a:cubicBezTo>
                    <a:pt x="563690" y="596170"/>
                    <a:pt x="544259" y="592169"/>
                    <a:pt x="524351" y="589883"/>
                  </a:cubicBezTo>
                  <a:cubicBezTo>
                    <a:pt x="519779" y="588740"/>
                    <a:pt x="511207" y="589312"/>
                    <a:pt x="511207" y="589312"/>
                  </a:cubicBezTo>
                  <a:cubicBezTo>
                    <a:pt x="499777" y="609219"/>
                    <a:pt x="490157" y="601313"/>
                    <a:pt x="478726" y="594455"/>
                  </a:cubicBezTo>
                  <a:cubicBezTo>
                    <a:pt x="472440" y="590455"/>
                    <a:pt x="464534" y="589312"/>
                    <a:pt x="457105" y="588740"/>
                  </a:cubicBezTo>
                  <a:cubicBezTo>
                    <a:pt x="434340" y="585311"/>
                    <a:pt x="411004" y="583597"/>
                    <a:pt x="388144" y="579596"/>
                  </a:cubicBezTo>
                  <a:cubicBezTo>
                    <a:pt x="373380" y="576739"/>
                    <a:pt x="360807" y="573881"/>
                    <a:pt x="344900" y="578453"/>
                  </a:cubicBezTo>
                  <a:cubicBezTo>
                    <a:pt x="324993" y="584168"/>
                    <a:pt x="311277" y="570452"/>
                    <a:pt x="303276" y="551688"/>
                  </a:cubicBezTo>
                  <a:lnTo>
                    <a:pt x="304419" y="552831"/>
                  </a:lnTo>
                  <a:lnTo>
                    <a:pt x="312420" y="548259"/>
                  </a:lnTo>
                  <a:cubicBezTo>
                    <a:pt x="314706" y="546545"/>
                    <a:pt x="318707" y="544259"/>
                    <a:pt x="318707" y="544259"/>
                  </a:cubicBezTo>
                  <a:cubicBezTo>
                    <a:pt x="318135" y="539687"/>
                    <a:pt x="314706" y="537401"/>
                    <a:pt x="312992" y="535686"/>
                  </a:cubicBezTo>
                  <a:lnTo>
                    <a:pt x="309563" y="535115"/>
                  </a:lnTo>
                  <a:cubicBezTo>
                    <a:pt x="277082" y="543687"/>
                    <a:pt x="245174" y="533400"/>
                    <a:pt x="213265" y="530543"/>
                  </a:cubicBezTo>
                  <a:cubicBezTo>
                    <a:pt x="207550" y="529971"/>
                    <a:pt x="201835" y="534543"/>
                    <a:pt x="192215" y="539115"/>
                  </a:cubicBezTo>
                  <a:cubicBezTo>
                    <a:pt x="209836" y="544830"/>
                    <a:pt x="221266" y="556165"/>
                    <a:pt x="237173" y="554450"/>
                  </a:cubicBezTo>
                  <a:cubicBezTo>
                    <a:pt x="250889" y="553307"/>
                    <a:pt x="254222" y="565880"/>
                    <a:pt x="262223" y="572072"/>
                  </a:cubicBezTo>
                  <a:lnTo>
                    <a:pt x="262795" y="570929"/>
                  </a:lnTo>
                  <a:cubicBezTo>
                    <a:pt x="242888" y="569214"/>
                    <a:pt x="223456" y="568071"/>
                    <a:pt x="204121" y="565214"/>
                  </a:cubicBezTo>
                  <a:cubicBezTo>
                    <a:pt x="198977" y="564642"/>
                    <a:pt x="194405" y="558356"/>
                    <a:pt x="190405" y="553212"/>
                  </a:cubicBezTo>
                  <a:cubicBezTo>
                    <a:pt x="182404" y="544640"/>
                    <a:pt x="175641" y="535019"/>
                    <a:pt x="168212" y="525304"/>
                  </a:cubicBezTo>
                  <a:cubicBezTo>
                    <a:pt x="175069" y="517874"/>
                    <a:pt x="196120" y="532733"/>
                    <a:pt x="194977" y="509969"/>
                  </a:cubicBezTo>
                  <a:cubicBezTo>
                    <a:pt x="234315" y="513969"/>
                    <a:pt x="268415" y="497967"/>
                    <a:pt x="308896" y="482632"/>
                  </a:cubicBezTo>
                  <a:cubicBezTo>
                    <a:pt x="267843" y="474059"/>
                    <a:pt x="234887" y="486061"/>
                    <a:pt x="202406" y="497396"/>
                  </a:cubicBezTo>
                  <a:cubicBezTo>
                    <a:pt x="198977" y="498539"/>
                    <a:pt x="197834" y="506539"/>
                    <a:pt x="196120" y="511112"/>
                  </a:cubicBezTo>
                  <a:cubicBezTo>
                    <a:pt x="185261" y="509397"/>
                    <a:pt x="173927" y="507683"/>
                    <a:pt x="163068" y="506539"/>
                  </a:cubicBezTo>
                  <a:lnTo>
                    <a:pt x="163068" y="500253"/>
                  </a:lnTo>
                  <a:cubicBezTo>
                    <a:pt x="190405" y="489966"/>
                    <a:pt x="217170" y="480346"/>
                    <a:pt x="245650" y="470059"/>
                  </a:cubicBezTo>
                  <a:cubicBezTo>
                    <a:pt x="231458" y="444437"/>
                    <a:pt x="210884" y="443865"/>
                    <a:pt x="189262" y="447294"/>
                  </a:cubicBezTo>
                  <a:cubicBezTo>
                    <a:pt x="178975" y="449009"/>
                    <a:pt x="168783" y="450152"/>
                    <a:pt x="156210" y="446723"/>
                  </a:cubicBezTo>
                  <a:cubicBezTo>
                    <a:pt x="161354" y="442151"/>
                    <a:pt x="165926" y="435864"/>
                    <a:pt x="171545" y="433578"/>
                  </a:cubicBezTo>
                  <a:cubicBezTo>
                    <a:pt x="185261" y="427863"/>
                    <a:pt x="200025" y="425006"/>
                    <a:pt x="213741" y="419386"/>
                  </a:cubicBezTo>
                  <a:cubicBezTo>
                    <a:pt x="227933" y="413099"/>
                    <a:pt x="242221" y="413099"/>
                    <a:pt x="253651" y="422815"/>
                  </a:cubicBezTo>
                  <a:cubicBezTo>
                    <a:pt x="274701" y="440436"/>
                    <a:pt x="294132" y="423958"/>
                    <a:pt x="313468" y="419386"/>
                  </a:cubicBezTo>
                  <a:cubicBezTo>
                    <a:pt x="313468" y="419386"/>
                    <a:pt x="320326" y="405194"/>
                    <a:pt x="317468" y="401193"/>
                  </a:cubicBezTo>
                  <a:cubicBezTo>
                    <a:pt x="315182" y="396621"/>
                    <a:pt x="305467" y="395478"/>
                    <a:pt x="299276" y="395478"/>
                  </a:cubicBezTo>
                  <a:cubicBezTo>
                    <a:pt x="292418" y="395478"/>
                    <a:pt x="292989" y="411385"/>
                    <a:pt x="279368" y="404051"/>
                  </a:cubicBezTo>
                  <a:cubicBezTo>
                    <a:pt x="266224" y="396050"/>
                    <a:pt x="263462" y="384143"/>
                    <a:pt x="259461" y="373285"/>
                  </a:cubicBezTo>
                  <a:cubicBezTo>
                    <a:pt x="256032" y="362998"/>
                    <a:pt x="273177" y="346520"/>
                    <a:pt x="287941" y="343662"/>
                  </a:cubicBezTo>
                  <a:cubicBezTo>
                    <a:pt x="296513" y="341948"/>
                    <a:pt x="304991" y="341948"/>
                    <a:pt x="313563" y="339662"/>
                  </a:cubicBezTo>
                  <a:cubicBezTo>
                    <a:pt x="318707" y="338519"/>
                    <a:pt x="323850" y="336233"/>
                    <a:pt x="327850" y="332804"/>
                  </a:cubicBezTo>
                  <a:cubicBezTo>
                    <a:pt x="330137" y="330518"/>
                    <a:pt x="332423" y="324803"/>
                    <a:pt x="332423" y="324803"/>
                  </a:cubicBezTo>
                  <a:cubicBezTo>
                    <a:pt x="330708" y="319088"/>
                    <a:pt x="324422" y="315087"/>
                    <a:pt x="324422" y="315087"/>
                  </a:cubicBezTo>
                  <a:cubicBezTo>
                    <a:pt x="307943" y="321374"/>
                    <a:pt x="297656" y="315659"/>
                    <a:pt x="285083" y="309944"/>
                  </a:cubicBezTo>
                  <a:cubicBezTo>
                    <a:pt x="265176" y="301943"/>
                    <a:pt x="245745" y="315087"/>
                    <a:pt x="227552" y="323088"/>
                  </a:cubicBezTo>
                  <a:cubicBezTo>
                    <a:pt x="205359" y="332804"/>
                    <a:pt x="205931" y="334518"/>
                    <a:pt x="190500" y="318516"/>
                  </a:cubicBezTo>
                  <a:cubicBezTo>
                    <a:pt x="187071" y="314515"/>
                    <a:pt x="182499" y="311087"/>
                    <a:pt x="179070" y="307086"/>
                  </a:cubicBezTo>
                  <a:cubicBezTo>
                    <a:pt x="165354" y="290036"/>
                    <a:pt x="148876" y="287750"/>
                    <a:pt x="128397" y="295085"/>
                  </a:cubicBezTo>
                  <a:cubicBezTo>
                    <a:pt x="103346" y="304229"/>
                    <a:pt x="94774" y="301371"/>
                    <a:pt x="66866" y="283083"/>
                  </a:cubicBezTo>
                  <a:cubicBezTo>
                    <a:pt x="76581" y="281940"/>
                    <a:pt x="85058" y="277368"/>
                    <a:pt x="89630" y="280226"/>
                  </a:cubicBezTo>
                  <a:cubicBezTo>
                    <a:pt x="104966" y="289370"/>
                    <a:pt x="102203" y="268796"/>
                    <a:pt x="109538" y="269367"/>
                  </a:cubicBezTo>
                  <a:cubicBezTo>
                    <a:pt x="117539" y="269367"/>
                    <a:pt x="126587" y="277368"/>
                    <a:pt x="132302" y="275082"/>
                  </a:cubicBezTo>
                  <a:cubicBezTo>
                    <a:pt x="160211" y="264224"/>
                    <a:pt x="187547" y="255175"/>
                    <a:pt x="217170" y="252889"/>
                  </a:cubicBezTo>
                  <a:cubicBezTo>
                    <a:pt x="217170" y="252889"/>
                    <a:pt x="222314" y="252317"/>
                    <a:pt x="222885" y="250603"/>
                  </a:cubicBezTo>
                  <a:cubicBezTo>
                    <a:pt x="222885" y="250603"/>
                    <a:pt x="230315" y="240316"/>
                    <a:pt x="230886" y="234696"/>
                  </a:cubicBezTo>
                  <a:cubicBezTo>
                    <a:pt x="230886" y="232982"/>
                    <a:pt x="222314" y="228410"/>
                    <a:pt x="217742" y="228410"/>
                  </a:cubicBezTo>
                  <a:cubicBezTo>
                    <a:pt x="213169" y="227838"/>
                    <a:pt x="208026" y="231267"/>
                    <a:pt x="202978" y="232410"/>
                  </a:cubicBezTo>
                  <a:cubicBezTo>
                    <a:pt x="183071" y="235839"/>
                    <a:pt x="163068" y="243840"/>
                    <a:pt x="143732" y="242126"/>
                  </a:cubicBezTo>
                  <a:cubicBezTo>
                    <a:pt x="128397" y="241554"/>
                    <a:pt x="113538" y="229553"/>
                    <a:pt x="99346" y="221647"/>
                  </a:cubicBezTo>
                  <a:lnTo>
                    <a:pt x="101060" y="208502"/>
                  </a:lnTo>
                  <a:cubicBezTo>
                    <a:pt x="110776" y="198215"/>
                    <a:pt x="120396" y="188595"/>
                    <a:pt x="131255" y="180023"/>
                  </a:cubicBezTo>
                  <a:cubicBezTo>
                    <a:pt x="131255" y="180023"/>
                    <a:pt x="142685" y="181737"/>
                    <a:pt x="148304" y="181166"/>
                  </a:cubicBezTo>
                  <a:cubicBezTo>
                    <a:pt x="178499" y="180023"/>
                    <a:pt x="208693" y="177165"/>
                    <a:pt x="239459" y="177165"/>
                  </a:cubicBezTo>
                  <a:cubicBezTo>
                    <a:pt x="253651" y="177165"/>
                    <a:pt x="269081" y="180023"/>
                    <a:pt x="283274" y="183452"/>
                  </a:cubicBezTo>
                  <a:cubicBezTo>
                    <a:pt x="293561" y="185738"/>
                    <a:pt x="299180" y="181166"/>
                    <a:pt x="306038" y="175451"/>
                  </a:cubicBezTo>
                  <a:lnTo>
                    <a:pt x="310610" y="180023"/>
                  </a:lnTo>
                  <a:lnTo>
                    <a:pt x="316897" y="179451"/>
                  </a:lnTo>
                  <a:cubicBezTo>
                    <a:pt x="316897" y="179451"/>
                    <a:pt x="313468" y="176022"/>
                    <a:pt x="311182" y="174879"/>
                  </a:cubicBezTo>
                  <a:lnTo>
                    <a:pt x="305467" y="176594"/>
                  </a:lnTo>
                  <a:cubicBezTo>
                    <a:pt x="307753" y="166878"/>
                    <a:pt x="305467" y="157829"/>
                    <a:pt x="322517" y="156686"/>
                  </a:cubicBezTo>
                  <a:cubicBezTo>
                    <a:pt x="354997" y="153829"/>
                    <a:pt x="387477" y="156115"/>
                    <a:pt x="419386" y="144685"/>
                  </a:cubicBezTo>
                  <a:cubicBezTo>
                    <a:pt x="438150" y="137827"/>
                    <a:pt x="461582" y="144685"/>
                    <a:pt x="482632" y="145256"/>
                  </a:cubicBezTo>
                  <a:lnTo>
                    <a:pt x="520256" y="146971"/>
                  </a:lnTo>
                  <a:cubicBezTo>
                    <a:pt x="524828" y="147542"/>
                    <a:pt x="529971" y="146971"/>
                    <a:pt x="532829" y="149257"/>
                  </a:cubicBezTo>
                  <a:cubicBezTo>
                    <a:pt x="557308" y="170879"/>
                    <a:pt x="587502" y="164020"/>
                    <a:pt x="614839" y="163449"/>
                  </a:cubicBezTo>
                  <a:cubicBezTo>
                    <a:pt x="637032" y="162878"/>
                    <a:pt x="658082" y="164592"/>
                    <a:pt x="679799" y="166307"/>
                  </a:cubicBezTo>
                  <a:cubicBezTo>
                    <a:pt x="684943" y="166878"/>
                    <a:pt x="691801" y="166878"/>
                    <a:pt x="694087" y="164020"/>
                  </a:cubicBezTo>
                  <a:cubicBezTo>
                    <a:pt x="706660" y="147542"/>
                    <a:pt x="724281" y="146399"/>
                    <a:pt x="743045" y="146971"/>
                  </a:cubicBezTo>
                  <a:cubicBezTo>
                    <a:pt x="752189" y="146971"/>
                    <a:pt x="761238" y="146399"/>
                    <a:pt x="770954" y="146399"/>
                  </a:cubicBezTo>
                  <a:lnTo>
                    <a:pt x="771525" y="145256"/>
                  </a:lnTo>
                  <a:cubicBezTo>
                    <a:pt x="769239" y="156686"/>
                    <a:pt x="776097" y="164592"/>
                    <a:pt x="784670" y="165735"/>
                  </a:cubicBezTo>
                  <a:cubicBezTo>
                    <a:pt x="790385" y="166878"/>
                    <a:pt x="797243" y="158306"/>
                    <a:pt x="803434" y="153733"/>
                  </a:cubicBezTo>
                  <a:lnTo>
                    <a:pt x="802291" y="153162"/>
                  </a:lnTo>
                  <a:cubicBezTo>
                    <a:pt x="803434" y="156591"/>
                    <a:pt x="804577" y="159449"/>
                    <a:pt x="805148" y="162306"/>
                  </a:cubicBezTo>
                  <a:cubicBezTo>
                    <a:pt x="808006" y="173165"/>
                    <a:pt x="813149" y="174308"/>
                    <a:pt x="820484" y="166878"/>
                  </a:cubicBezTo>
                  <a:cubicBezTo>
                    <a:pt x="824484" y="162306"/>
                    <a:pt x="828485" y="157734"/>
                    <a:pt x="834676" y="149828"/>
                  </a:cubicBezTo>
                  <a:cubicBezTo>
                    <a:pt x="837533" y="169164"/>
                    <a:pt x="847249" y="173736"/>
                    <a:pt x="862013" y="168593"/>
                  </a:cubicBezTo>
                  <a:cubicBezTo>
                    <a:pt x="884206" y="161735"/>
                    <a:pt x="908113" y="170307"/>
                    <a:pt x="929831" y="156591"/>
                  </a:cubicBezTo>
                  <a:cubicBezTo>
                    <a:pt x="934403" y="153733"/>
                    <a:pt x="945737" y="159449"/>
                    <a:pt x="953167" y="162878"/>
                  </a:cubicBezTo>
                  <a:cubicBezTo>
                    <a:pt x="961168" y="166307"/>
                    <a:pt x="967931" y="170879"/>
                    <a:pt x="975932" y="162306"/>
                  </a:cubicBezTo>
                  <a:lnTo>
                    <a:pt x="985076" y="160020"/>
                  </a:lnTo>
                  <a:cubicBezTo>
                    <a:pt x="1022128" y="158877"/>
                    <a:pt x="1059085" y="158306"/>
                    <a:pt x="1096137" y="158306"/>
                  </a:cubicBezTo>
                  <a:cubicBezTo>
                    <a:pt x="1147382" y="157734"/>
                    <a:pt x="1198626" y="157734"/>
                    <a:pt x="1249966" y="157734"/>
                  </a:cubicBezTo>
                  <a:cubicBezTo>
                    <a:pt x="1365028" y="158306"/>
                    <a:pt x="1480661" y="159449"/>
                    <a:pt x="1595723" y="159449"/>
                  </a:cubicBezTo>
                  <a:cubicBezTo>
                    <a:pt x="1673733" y="159449"/>
                    <a:pt x="1751838" y="156591"/>
                    <a:pt x="1829848" y="157734"/>
                  </a:cubicBezTo>
                  <a:cubicBezTo>
                    <a:pt x="1913001" y="158306"/>
                    <a:pt x="1996154" y="162306"/>
                    <a:pt x="2079308" y="163449"/>
                  </a:cubicBezTo>
                  <a:cubicBezTo>
                    <a:pt x="2134553" y="164020"/>
                    <a:pt x="2190369" y="161163"/>
                    <a:pt x="2245614" y="160020"/>
                  </a:cubicBezTo>
                  <a:cubicBezTo>
                    <a:pt x="2338483" y="157734"/>
                    <a:pt x="2431256" y="154305"/>
                    <a:pt x="2524125" y="153733"/>
                  </a:cubicBezTo>
                  <a:cubicBezTo>
                    <a:pt x="2565178" y="153162"/>
                    <a:pt x="2606707" y="150876"/>
                    <a:pt x="2647188" y="161163"/>
                  </a:cubicBezTo>
                  <a:cubicBezTo>
                    <a:pt x="2655189" y="162878"/>
                    <a:pt x="2664809" y="164020"/>
                    <a:pt x="2672239" y="161735"/>
                  </a:cubicBezTo>
                  <a:cubicBezTo>
                    <a:pt x="2698433" y="153733"/>
                    <a:pt x="2724626" y="156020"/>
                    <a:pt x="2750820" y="159449"/>
                  </a:cubicBezTo>
                  <a:cubicBezTo>
                    <a:pt x="2784443" y="163449"/>
                    <a:pt x="2818638" y="162878"/>
                    <a:pt x="2852166" y="165735"/>
                  </a:cubicBezTo>
                  <a:cubicBezTo>
                    <a:pt x="2889218" y="168593"/>
                    <a:pt x="2925604" y="172593"/>
                    <a:pt x="2962085" y="176594"/>
                  </a:cubicBezTo>
                  <a:cubicBezTo>
                    <a:pt x="2985421" y="178880"/>
                    <a:pt x="3008186" y="182308"/>
                    <a:pt x="3031617" y="182880"/>
                  </a:cubicBezTo>
                  <a:cubicBezTo>
                    <a:pt x="3040190" y="183452"/>
                    <a:pt x="3048667" y="177165"/>
                    <a:pt x="3057811" y="173736"/>
                  </a:cubicBezTo>
                  <a:cubicBezTo>
                    <a:pt x="3066383" y="181166"/>
                    <a:pt x="3061811" y="201073"/>
                    <a:pt x="3082290" y="197644"/>
                  </a:cubicBezTo>
                  <a:cubicBezTo>
                    <a:pt x="3090863" y="196501"/>
                    <a:pt x="3096482" y="195358"/>
                    <a:pt x="3097625" y="185642"/>
                  </a:cubicBezTo>
                  <a:cubicBezTo>
                    <a:pt x="3098197" y="180499"/>
                    <a:pt x="3098197" y="174784"/>
                    <a:pt x="3099340" y="169736"/>
                  </a:cubicBezTo>
                  <a:cubicBezTo>
                    <a:pt x="3101626" y="160592"/>
                    <a:pt x="3109055" y="157734"/>
                    <a:pt x="3115247" y="165735"/>
                  </a:cubicBezTo>
                  <a:cubicBezTo>
                    <a:pt x="3124391" y="176022"/>
                    <a:pt x="3130010" y="181070"/>
                    <a:pt x="3139154" y="166878"/>
                  </a:cubicBezTo>
                  <a:cubicBezTo>
                    <a:pt x="3140869" y="164020"/>
                    <a:pt x="3147727" y="162306"/>
                    <a:pt x="3150013" y="163449"/>
                  </a:cubicBezTo>
                  <a:cubicBezTo>
                    <a:pt x="3173349" y="178784"/>
                    <a:pt x="3199543" y="171450"/>
                    <a:pt x="3224022" y="176022"/>
                  </a:cubicBezTo>
                  <a:cubicBezTo>
                    <a:pt x="3222308" y="181166"/>
                    <a:pt x="3220593" y="186309"/>
                    <a:pt x="3218879" y="190786"/>
                  </a:cubicBezTo>
                  <a:cubicBezTo>
                    <a:pt x="3218879" y="190786"/>
                    <a:pt x="3228594" y="193072"/>
                    <a:pt x="3230880" y="190786"/>
                  </a:cubicBezTo>
                  <a:cubicBezTo>
                    <a:pt x="3236595" y="185071"/>
                    <a:pt x="3241167" y="178213"/>
                    <a:pt x="3245644" y="172593"/>
                  </a:cubicBezTo>
                  <a:cubicBezTo>
                    <a:pt x="3258217" y="179451"/>
                    <a:pt x="3266694" y="184595"/>
                    <a:pt x="3275838" y="188500"/>
                  </a:cubicBezTo>
                  <a:cubicBezTo>
                    <a:pt x="3288411" y="193643"/>
                    <a:pt x="3306604" y="187357"/>
                    <a:pt x="3313462" y="206693"/>
                  </a:cubicBezTo>
                  <a:lnTo>
                    <a:pt x="3325463" y="209550"/>
                  </a:lnTo>
                  <a:cubicBezTo>
                    <a:pt x="3343085" y="208979"/>
                    <a:pt x="3360801" y="207836"/>
                    <a:pt x="3378422" y="206693"/>
                  </a:cubicBezTo>
                  <a:cubicBezTo>
                    <a:pt x="3390424" y="206121"/>
                    <a:pt x="3400616" y="206121"/>
                    <a:pt x="3412617" y="210122"/>
                  </a:cubicBezTo>
                  <a:cubicBezTo>
                    <a:pt x="3439954" y="219837"/>
                    <a:pt x="3453670" y="209550"/>
                    <a:pt x="3447955" y="182213"/>
                  </a:cubicBezTo>
                  <a:lnTo>
                    <a:pt x="3448526" y="172498"/>
                  </a:lnTo>
                  <a:lnTo>
                    <a:pt x="3451384" y="166211"/>
                  </a:lnTo>
                  <a:cubicBezTo>
                    <a:pt x="3459956" y="169640"/>
                    <a:pt x="3468434" y="173641"/>
                    <a:pt x="3479292" y="177641"/>
                  </a:cubicBezTo>
                  <a:cubicBezTo>
                    <a:pt x="3474720" y="180499"/>
                    <a:pt x="3473006" y="182213"/>
                    <a:pt x="3473006" y="182213"/>
                  </a:cubicBezTo>
                  <a:cubicBezTo>
                    <a:pt x="3464433" y="182213"/>
                    <a:pt x="3454813" y="174212"/>
                    <a:pt x="3453098" y="186214"/>
                  </a:cubicBezTo>
                  <a:cubicBezTo>
                    <a:pt x="3452527" y="191929"/>
                    <a:pt x="3458242" y="202120"/>
                    <a:pt x="3458242" y="202120"/>
                  </a:cubicBezTo>
                  <a:cubicBezTo>
                    <a:pt x="3473577" y="208979"/>
                    <a:pt x="3485579" y="211265"/>
                    <a:pt x="3497009" y="211265"/>
                  </a:cubicBezTo>
                  <a:cubicBezTo>
                    <a:pt x="3501581" y="210693"/>
                    <a:pt x="3506724" y="201549"/>
                    <a:pt x="3511201" y="197072"/>
                  </a:cubicBezTo>
                  <a:cubicBezTo>
                    <a:pt x="3507772" y="193643"/>
                    <a:pt x="3504914" y="190214"/>
                    <a:pt x="3500914" y="187357"/>
                  </a:cubicBezTo>
                  <a:cubicBezTo>
                    <a:pt x="3500914" y="187357"/>
                    <a:pt x="3495199" y="182213"/>
                    <a:pt x="3487770" y="175927"/>
                  </a:cubicBezTo>
                  <a:cubicBezTo>
                    <a:pt x="3500342" y="174784"/>
                    <a:pt x="3507677" y="173641"/>
                    <a:pt x="3515106" y="174212"/>
                  </a:cubicBezTo>
                  <a:lnTo>
                    <a:pt x="3523107" y="180499"/>
                  </a:lnTo>
                  <a:cubicBezTo>
                    <a:pt x="3524250" y="207836"/>
                    <a:pt x="3549872" y="201549"/>
                    <a:pt x="3564731" y="209550"/>
                  </a:cubicBezTo>
                  <a:cubicBezTo>
                    <a:pt x="3572161" y="213551"/>
                    <a:pt x="3583496" y="210693"/>
                    <a:pt x="3592640" y="210693"/>
                  </a:cubicBezTo>
                  <a:cubicBezTo>
                    <a:pt x="3606832" y="211265"/>
                    <a:pt x="3620548" y="211836"/>
                    <a:pt x="3628549" y="227171"/>
                  </a:cubicBezTo>
                  <a:cubicBezTo>
                    <a:pt x="3629120" y="228886"/>
                    <a:pt x="3635407" y="228314"/>
                    <a:pt x="3638836" y="228886"/>
                  </a:cubicBezTo>
                  <a:lnTo>
                    <a:pt x="3638836" y="222599"/>
                  </a:lnTo>
                  <a:cubicBezTo>
                    <a:pt x="3634264" y="215741"/>
                    <a:pt x="3629692" y="210598"/>
                    <a:pt x="3638264" y="208407"/>
                  </a:cubicBezTo>
                  <a:cubicBezTo>
                    <a:pt x="3641122" y="207836"/>
                    <a:pt x="3647408" y="212408"/>
                    <a:pt x="3647408" y="212408"/>
                  </a:cubicBezTo>
                  <a:cubicBezTo>
                    <a:pt x="3652552" y="221552"/>
                    <a:pt x="3653123" y="227743"/>
                    <a:pt x="3658267" y="234029"/>
                  </a:cubicBezTo>
                  <a:cubicBezTo>
                    <a:pt x="3659410" y="224314"/>
                    <a:pt x="3661696" y="215265"/>
                    <a:pt x="3662267" y="205550"/>
                  </a:cubicBezTo>
                  <a:cubicBezTo>
                    <a:pt x="3662839" y="192977"/>
                    <a:pt x="3661124" y="192405"/>
                    <a:pt x="3644074" y="195263"/>
                  </a:cubicBezTo>
                  <a:cubicBezTo>
                    <a:pt x="3637788" y="196977"/>
                    <a:pt x="3630359" y="194691"/>
                    <a:pt x="3623596" y="193548"/>
                  </a:cubicBezTo>
                  <a:cubicBezTo>
                    <a:pt x="3603117" y="190119"/>
                    <a:pt x="3582543" y="186690"/>
                    <a:pt x="3562636" y="177641"/>
                  </a:cubicBezTo>
                  <a:cubicBezTo>
                    <a:pt x="3580829" y="177070"/>
                    <a:pt x="3599116" y="175927"/>
                    <a:pt x="3616738" y="177070"/>
                  </a:cubicBezTo>
                  <a:cubicBezTo>
                    <a:pt x="3640074" y="178213"/>
                    <a:pt x="3641789" y="178213"/>
                    <a:pt x="3641217" y="154877"/>
                  </a:cubicBezTo>
                  <a:cubicBezTo>
                    <a:pt x="3640646" y="143447"/>
                    <a:pt x="3646361" y="139541"/>
                    <a:pt x="3655981" y="138970"/>
                  </a:cubicBezTo>
                  <a:lnTo>
                    <a:pt x="3751707" y="132112"/>
                  </a:lnTo>
                  <a:cubicBezTo>
                    <a:pt x="3757422" y="131540"/>
                    <a:pt x="3764852" y="132112"/>
                    <a:pt x="3769900" y="129254"/>
                  </a:cubicBezTo>
                  <a:cubicBezTo>
                    <a:pt x="3786378" y="118967"/>
                    <a:pt x="3802380" y="122968"/>
                    <a:pt x="3818858" y="129254"/>
                  </a:cubicBezTo>
                  <a:cubicBezTo>
                    <a:pt x="3828003" y="132112"/>
                    <a:pt x="3837623" y="134398"/>
                    <a:pt x="3845624" y="139541"/>
                  </a:cubicBezTo>
                  <a:cubicBezTo>
                    <a:pt x="3854768" y="146399"/>
                    <a:pt x="3862673" y="145256"/>
                    <a:pt x="3872389" y="142399"/>
                  </a:cubicBezTo>
                  <a:cubicBezTo>
                    <a:pt x="3888296" y="137255"/>
                    <a:pt x="3903155" y="139541"/>
                    <a:pt x="3917918" y="148685"/>
                  </a:cubicBezTo>
                  <a:cubicBezTo>
                    <a:pt x="3936111" y="160115"/>
                    <a:pt x="3938397" y="158972"/>
                    <a:pt x="3951541" y="141827"/>
                  </a:cubicBezTo>
                  <a:cubicBezTo>
                    <a:pt x="3960114" y="130969"/>
                    <a:pt x="3970878" y="126492"/>
                    <a:pt x="3984593" y="127064"/>
                  </a:cubicBezTo>
                  <a:cubicBezTo>
                    <a:pt x="4003358" y="127064"/>
                    <a:pt x="4022789" y="125921"/>
                    <a:pt x="4042124" y="125921"/>
                  </a:cubicBezTo>
                  <a:lnTo>
                    <a:pt x="4040981" y="125349"/>
                  </a:lnTo>
                  <a:cubicBezTo>
                    <a:pt x="4048411" y="129921"/>
                    <a:pt x="4056316" y="135636"/>
                    <a:pt x="4063746" y="127635"/>
                  </a:cubicBezTo>
                  <a:cubicBezTo>
                    <a:pt x="4071747" y="119634"/>
                    <a:pt x="4080796" y="120206"/>
                    <a:pt x="4090511" y="121920"/>
                  </a:cubicBezTo>
                  <a:cubicBezTo>
                    <a:pt x="4123563" y="127635"/>
                    <a:pt x="4156043" y="131636"/>
                    <a:pt x="4189666" y="125921"/>
                  </a:cubicBezTo>
                  <a:cubicBezTo>
                    <a:pt x="4203859" y="123635"/>
                    <a:pt x="4219861" y="131064"/>
                    <a:pt x="4239768" y="134493"/>
                  </a:cubicBezTo>
                  <a:cubicBezTo>
                    <a:pt x="4206145" y="153829"/>
                    <a:pt x="4171379" y="145352"/>
                    <a:pt x="4135565" y="149257"/>
                  </a:cubicBezTo>
                  <a:cubicBezTo>
                    <a:pt x="4141280" y="153829"/>
                    <a:pt x="4143566" y="156686"/>
                    <a:pt x="4143566" y="156686"/>
                  </a:cubicBezTo>
                  <a:cubicBezTo>
                    <a:pt x="4186238" y="158972"/>
                    <a:pt x="4226719" y="160687"/>
                    <a:pt x="4266629" y="162973"/>
                  </a:cubicBezTo>
                  <a:cubicBezTo>
                    <a:pt x="4286536" y="177165"/>
                    <a:pt x="4307681" y="153829"/>
                    <a:pt x="4327589" y="163544"/>
                  </a:cubicBezTo>
                  <a:lnTo>
                    <a:pt x="4328160" y="162973"/>
                  </a:lnTo>
                  <a:cubicBezTo>
                    <a:pt x="4342572" y="172117"/>
                    <a:pt x="4354735" y="170021"/>
                    <a:pt x="4364641" y="156686"/>
                  </a:cubicBezTo>
                  <a:cubicBezTo>
                    <a:pt x="4370928" y="163544"/>
                    <a:pt x="4375499" y="172022"/>
                    <a:pt x="4382834" y="175451"/>
                  </a:cubicBezTo>
                  <a:cubicBezTo>
                    <a:pt x="4389692" y="178880"/>
                    <a:pt x="4399312" y="176022"/>
                    <a:pt x="4407884" y="176594"/>
                  </a:cubicBezTo>
                  <a:cubicBezTo>
                    <a:pt x="4430078" y="178880"/>
                    <a:pt x="4452271" y="180594"/>
                    <a:pt x="4474559" y="182880"/>
                  </a:cubicBezTo>
                  <a:cubicBezTo>
                    <a:pt x="4488275" y="184595"/>
                    <a:pt x="4501325" y="185166"/>
                    <a:pt x="4513898" y="176022"/>
                  </a:cubicBezTo>
                  <a:cubicBezTo>
                    <a:pt x="4519613" y="172022"/>
                    <a:pt x="4529233" y="173736"/>
                    <a:pt x="4536663" y="173165"/>
                  </a:cubicBezTo>
                  <a:cubicBezTo>
                    <a:pt x="4536663" y="169736"/>
                    <a:pt x="4537806" y="167450"/>
                    <a:pt x="4536663" y="165735"/>
                  </a:cubicBezTo>
                  <a:cubicBezTo>
                    <a:pt x="4524537" y="140653"/>
                    <a:pt x="4531738" y="126587"/>
                    <a:pt x="4558284" y="123539"/>
                  </a:cubicBezTo>
                  <a:cubicBezTo>
                    <a:pt x="4573048" y="121825"/>
                    <a:pt x="4587907" y="122396"/>
                    <a:pt x="4602671" y="123539"/>
                  </a:cubicBezTo>
                  <a:lnTo>
                    <a:pt x="4614672" y="130969"/>
                  </a:lnTo>
                  <a:cubicBezTo>
                    <a:pt x="4616387" y="156591"/>
                    <a:pt x="4636865" y="153162"/>
                    <a:pt x="4652296" y="154877"/>
                  </a:cubicBezTo>
                  <a:cubicBezTo>
                    <a:pt x="4667060" y="156591"/>
                    <a:pt x="4681919" y="155448"/>
                    <a:pt x="4696682" y="155448"/>
                  </a:cubicBezTo>
                  <a:cubicBezTo>
                    <a:pt x="4714304" y="155448"/>
                    <a:pt x="4732592" y="160592"/>
                    <a:pt x="4749641" y="150305"/>
                  </a:cubicBezTo>
                  <a:cubicBezTo>
                    <a:pt x="4753071" y="148019"/>
                    <a:pt x="4758785" y="147447"/>
                    <a:pt x="4762215" y="148590"/>
                  </a:cubicBezTo>
                  <a:cubicBezTo>
                    <a:pt x="4790694" y="157163"/>
                    <a:pt x="4822031" y="147447"/>
                    <a:pt x="4848225" y="166211"/>
                  </a:cubicBezTo>
                  <a:cubicBezTo>
                    <a:pt x="4848225" y="166211"/>
                    <a:pt x="4859084" y="169640"/>
                    <a:pt x="4859655" y="167926"/>
                  </a:cubicBezTo>
                  <a:cubicBezTo>
                    <a:pt x="4869371" y="153162"/>
                    <a:pt x="4881277" y="166783"/>
                    <a:pt x="4892135" y="165068"/>
                  </a:cubicBezTo>
                  <a:cubicBezTo>
                    <a:pt x="4901851" y="163925"/>
                    <a:pt x="4910328" y="167926"/>
                    <a:pt x="4921758" y="162211"/>
                  </a:cubicBezTo>
                  <a:cubicBezTo>
                    <a:pt x="4941665" y="152495"/>
                    <a:pt x="4962239" y="164497"/>
                    <a:pt x="4981004" y="173069"/>
                  </a:cubicBezTo>
                  <a:cubicBezTo>
                    <a:pt x="4990148" y="177641"/>
                    <a:pt x="4994720" y="178213"/>
                    <a:pt x="5002626" y="170783"/>
                  </a:cubicBezTo>
                  <a:cubicBezTo>
                    <a:pt x="5008912" y="165640"/>
                    <a:pt x="5017389" y="161639"/>
                    <a:pt x="5025390" y="160496"/>
                  </a:cubicBezTo>
                  <a:cubicBezTo>
                    <a:pt x="5034534" y="158782"/>
                    <a:pt x="5044726" y="157067"/>
                    <a:pt x="5048155" y="170783"/>
                  </a:cubicBezTo>
                  <a:cubicBezTo>
                    <a:pt x="5052155" y="187262"/>
                    <a:pt x="5064061" y="183356"/>
                    <a:pt x="5076635" y="181642"/>
                  </a:cubicBezTo>
                  <a:cubicBezTo>
                    <a:pt x="5064633" y="169069"/>
                    <a:pt x="5065205" y="162306"/>
                    <a:pt x="5076635" y="160020"/>
                  </a:cubicBezTo>
                  <a:cubicBezTo>
                    <a:pt x="5082921" y="158877"/>
                    <a:pt x="5089779" y="161163"/>
                    <a:pt x="5095399" y="160020"/>
                  </a:cubicBezTo>
                  <a:cubicBezTo>
                    <a:pt x="5107972" y="156591"/>
                    <a:pt x="5122736" y="155448"/>
                    <a:pt x="5130736" y="147447"/>
                  </a:cubicBezTo>
                  <a:cubicBezTo>
                    <a:pt x="5140452" y="137160"/>
                    <a:pt x="5150073" y="135446"/>
                    <a:pt x="5162074" y="137732"/>
                  </a:cubicBezTo>
                  <a:cubicBezTo>
                    <a:pt x="5193983" y="144018"/>
                    <a:pt x="5228749" y="136589"/>
                    <a:pt x="5257229" y="159353"/>
                  </a:cubicBezTo>
                  <a:cubicBezTo>
                    <a:pt x="5278279" y="156496"/>
                    <a:pt x="5299424" y="174117"/>
                    <a:pt x="5320475" y="158210"/>
                  </a:cubicBezTo>
                  <a:cubicBezTo>
                    <a:pt x="5320475" y="158210"/>
                    <a:pt x="5328476" y="157639"/>
                    <a:pt x="5332477" y="157639"/>
                  </a:cubicBezTo>
                  <a:cubicBezTo>
                    <a:pt x="5332477" y="162211"/>
                    <a:pt x="5332477" y="167354"/>
                    <a:pt x="5331333" y="171831"/>
                  </a:cubicBezTo>
                  <a:cubicBezTo>
                    <a:pt x="5331333" y="171831"/>
                    <a:pt x="5328476" y="180404"/>
                    <a:pt x="5325047" y="188881"/>
                  </a:cubicBezTo>
                  <a:cubicBezTo>
                    <a:pt x="5332477" y="185452"/>
                    <a:pt x="5337048" y="184880"/>
                    <a:pt x="5337620" y="182594"/>
                  </a:cubicBezTo>
                  <a:cubicBezTo>
                    <a:pt x="5346193" y="160401"/>
                    <a:pt x="5366671" y="166116"/>
                    <a:pt x="5383149" y="164402"/>
                  </a:cubicBezTo>
                  <a:cubicBezTo>
                    <a:pt x="5383149" y="164402"/>
                    <a:pt x="5393436" y="170688"/>
                    <a:pt x="5396294" y="175260"/>
                  </a:cubicBezTo>
                  <a:cubicBezTo>
                    <a:pt x="5399152" y="179261"/>
                    <a:pt x="5398008" y="186119"/>
                    <a:pt x="5400866" y="190024"/>
                  </a:cubicBezTo>
                  <a:cubicBezTo>
                    <a:pt x="5400866" y="190024"/>
                    <a:pt x="5410010" y="196310"/>
                    <a:pt x="5414010" y="195167"/>
                  </a:cubicBezTo>
                  <a:cubicBezTo>
                    <a:pt x="5417439" y="194596"/>
                    <a:pt x="5420868" y="188309"/>
                    <a:pt x="5422011" y="183737"/>
                  </a:cubicBezTo>
                  <a:cubicBezTo>
                    <a:pt x="5423154" y="178594"/>
                    <a:pt x="5420297" y="167831"/>
                    <a:pt x="5420297" y="167831"/>
                  </a:cubicBezTo>
                  <a:cubicBezTo>
                    <a:pt x="5429441" y="164973"/>
                    <a:pt x="5437918" y="164973"/>
                    <a:pt x="5445919" y="164973"/>
                  </a:cubicBezTo>
                  <a:cubicBezTo>
                    <a:pt x="5445919" y="164973"/>
                    <a:pt x="5453920" y="167831"/>
                    <a:pt x="5457921" y="168974"/>
                  </a:cubicBezTo>
                  <a:cubicBezTo>
                    <a:pt x="5467064" y="171831"/>
                    <a:pt x="5474970" y="174689"/>
                    <a:pt x="5482400" y="163830"/>
                  </a:cubicBezTo>
                  <a:cubicBezTo>
                    <a:pt x="5488115" y="155829"/>
                    <a:pt x="5496592" y="155258"/>
                    <a:pt x="5500021" y="168402"/>
                  </a:cubicBezTo>
                  <a:cubicBezTo>
                    <a:pt x="5500592" y="171260"/>
                    <a:pt x="5510880" y="174689"/>
                    <a:pt x="5510880" y="174689"/>
                  </a:cubicBezTo>
                  <a:cubicBezTo>
                    <a:pt x="5521167" y="162116"/>
                    <a:pt x="5533644" y="185547"/>
                    <a:pt x="5545074" y="167831"/>
                  </a:cubicBezTo>
                  <a:cubicBezTo>
                    <a:pt x="5560981" y="143351"/>
                    <a:pt x="5584984" y="129635"/>
                    <a:pt x="5616798" y="140494"/>
                  </a:cubicBezTo>
                  <a:cubicBezTo>
                    <a:pt x="5625942" y="143351"/>
                    <a:pt x="5637848" y="138779"/>
                    <a:pt x="5648135" y="138779"/>
                  </a:cubicBezTo>
                  <a:cubicBezTo>
                    <a:pt x="5672042" y="138779"/>
                    <a:pt x="5683473" y="151352"/>
                    <a:pt x="5681758" y="175260"/>
                  </a:cubicBezTo>
                  <a:cubicBezTo>
                    <a:pt x="5681187" y="186119"/>
                    <a:pt x="5679472" y="196310"/>
                    <a:pt x="5677758" y="206026"/>
                  </a:cubicBezTo>
                  <a:cubicBezTo>
                    <a:pt x="5676614" y="212312"/>
                    <a:pt x="5674900" y="218599"/>
                    <a:pt x="5671471" y="223076"/>
                  </a:cubicBezTo>
                  <a:cubicBezTo>
                    <a:pt x="5671471" y="223076"/>
                    <a:pt x="5646992" y="215075"/>
                    <a:pt x="5646420" y="209360"/>
                  </a:cubicBezTo>
                  <a:cubicBezTo>
                    <a:pt x="5645849" y="193453"/>
                    <a:pt x="5636705" y="193453"/>
                    <a:pt x="5624799" y="193453"/>
                  </a:cubicBezTo>
                  <a:cubicBezTo>
                    <a:pt x="5611083" y="193453"/>
                    <a:pt x="5598033" y="191167"/>
                    <a:pt x="5584318" y="189452"/>
                  </a:cubicBezTo>
                  <a:cubicBezTo>
                    <a:pt x="5573459" y="188309"/>
                    <a:pt x="5563267" y="185452"/>
                    <a:pt x="5552408" y="184880"/>
                  </a:cubicBezTo>
                  <a:cubicBezTo>
                    <a:pt x="5534787" y="184880"/>
                    <a:pt x="5532502" y="187738"/>
                    <a:pt x="5533073" y="205359"/>
                  </a:cubicBezTo>
                  <a:cubicBezTo>
                    <a:pt x="5533073" y="211645"/>
                    <a:pt x="5534787" y="218504"/>
                    <a:pt x="5531930" y="223552"/>
                  </a:cubicBezTo>
                  <a:cubicBezTo>
                    <a:pt x="5529644" y="229267"/>
                    <a:pt x="5517166" y="228695"/>
                    <a:pt x="5521643" y="239458"/>
                  </a:cubicBezTo>
                  <a:cubicBezTo>
                    <a:pt x="5535835" y="232601"/>
                    <a:pt x="5538121" y="255937"/>
                    <a:pt x="5554123" y="251460"/>
                  </a:cubicBezTo>
                  <a:cubicBezTo>
                    <a:pt x="5566124" y="247460"/>
                    <a:pt x="5580317" y="250889"/>
                    <a:pt x="5594033" y="252032"/>
                  </a:cubicBezTo>
                  <a:lnTo>
                    <a:pt x="5600891" y="260604"/>
                  </a:lnTo>
                  <a:cubicBezTo>
                    <a:pt x="5602605" y="264605"/>
                    <a:pt x="5604320" y="270320"/>
                    <a:pt x="5607177" y="263462"/>
                  </a:cubicBezTo>
                  <a:cubicBezTo>
                    <a:pt x="5616321" y="241840"/>
                    <a:pt x="5628799" y="254318"/>
                    <a:pt x="5634514" y="262890"/>
                  </a:cubicBezTo>
                  <a:cubicBezTo>
                    <a:pt x="5643087" y="275463"/>
                    <a:pt x="5648230" y="277654"/>
                    <a:pt x="5657850" y="265748"/>
                  </a:cubicBezTo>
                  <a:lnTo>
                    <a:pt x="5665852" y="261747"/>
                  </a:lnTo>
                  <a:cubicBezTo>
                    <a:pt x="5676138" y="259461"/>
                    <a:pt x="5688044" y="260604"/>
                    <a:pt x="5696617" y="256032"/>
                  </a:cubicBezTo>
                  <a:cubicBezTo>
                    <a:pt x="5704618" y="251460"/>
                    <a:pt x="5709190" y="241268"/>
                    <a:pt x="5715381" y="233267"/>
                  </a:cubicBezTo>
                  <a:lnTo>
                    <a:pt x="5714810" y="232696"/>
                  </a:lnTo>
                  <a:cubicBezTo>
                    <a:pt x="5725097" y="250317"/>
                    <a:pt x="5742718" y="260604"/>
                    <a:pt x="5757005" y="249745"/>
                  </a:cubicBezTo>
                  <a:cubicBezTo>
                    <a:pt x="5769007" y="241173"/>
                    <a:pt x="5774055" y="246888"/>
                    <a:pt x="5781485" y="250889"/>
                  </a:cubicBezTo>
                  <a:cubicBezTo>
                    <a:pt x="5791200" y="257175"/>
                    <a:pt x="5800821" y="261747"/>
                    <a:pt x="5816251" y="249745"/>
                  </a:cubicBezTo>
                  <a:cubicBezTo>
                    <a:pt x="5812251" y="265652"/>
                    <a:pt x="5812251" y="277654"/>
                    <a:pt x="5806535" y="285083"/>
                  </a:cubicBezTo>
                  <a:cubicBezTo>
                    <a:pt x="5795105" y="300419"/>
                    <a:pt x="5800249" y="311849"/>
                    <a:pt x="5811679" y="324422"/>
                  </a:cubicBezTo>
                  <a:cubicBezTo>
                    <a:pt x="5821394" y="314135"/>
                    <a:pt x="5827014" y="303943"/>
                    <a:pt x="5824824" y="288512"/>
                  </a:cubicBezTo>
                  <a:cubicBezTo>
                    <a:pt x="5821966" y="270320"/>
                    <a:pt x="5824824" y="269177"/>
                    <a:pt x="5845874" y="270891"/>
                  </a:cubicBezTo>
                  <a:lnTo>
                    <a:pt x="5852732" y="270891"/>
                  </a:lnTo>
                  <a:lnTo>
                    <a:pt x="5851589" y="269748"/>
                  </a:lnTo>
                  <a:cubicBezTo>
                    <a:pt x="5855018" y="283464"/>
                    <a:pt x="5844159" y="287941"/>
                    <a:pt x="5836253" y="294799"/>
                  </a:cubicBezTo>
                  <a:cubicBezTo>
                    <a:pt x="5829967" y="300514"/>
                    <a:pt x="5827681" y="307943"/>
                    <a:pt x="5839683" y="311277"/>
                  </a:cubicBezTo>
                  <a:cubicBezTo>
                    <a:pt x="5850541" y="314135"/>
                    <a:pt x="5858447" y="323850"/>
                    <a:pt x="5873877" y="312992"/>
                  </a:cubicBezTo>
                  <a:cubicBezTo>
                    <a:pt x="5887593" y="302705"/>
                    <a:pt x="5905786" y="312992"/>
                    <a:pt x="5918835" y="325564"/>
                  </a:cubicBezTo>
                  <a:cubicBezTo>
                    <a:pt x="5923407" y="320421"/>
                    <a:pt x="5926836" y="316421"/>
                    <a:pt x="5930265" y="312992"/>
                  </a:cubicBezTo>
                  <a:cubicBezTo>
                    <a:pt x="5941629" y="301244"/>
                    <a:pt x="5941438" y="289084"/>
                    <a:pt x="5929694" y="276511"/>
                  </a:cubicBezTo>
                  <a:cubicBezTo>
                    <a:pt x="5923979" y="270796"/>
                    <a:pt x="5919978" y="263366"/>
                    <a:pt x="5914358" y="254889"/>
                  </a:cubicBezTo>
                  <a:cubicBezTo>
                    <a:pt x="5920074" y="253746"/>
                    <a:pt x="5925217" y="254318"/>
                    <a:pt x="5925217" y="254318"/>
                  </a:cubicBezTo>
                  <a:cubicBezTo>
                    <a:pt x="5936647" y="238982"/>
                    <a:pt x="5947410" y="240030"/>
                    <a:pt x="5960555" y="245174"/>
                  </a:cubicBezTo>
                  <a:cubicBezTo>
                    <a:pt x="5970270" y="248603"/>
                    <a:pt x="5981033" y="249745"/>
                    <a:pt x="5991321" y="252032"/>
                  </a:cubicBezTo>
                  <a:cubicBezTo>
                    <a:pt x="5987892" y="261747"/>
                    <a:pt x="5985034" y="271367"/>
                    <a:pt x="5981605" y="281083"/>
                  </a:cubicBezTo>
                  <a:cubicBezTo>
                    <a:pt x="5976462" y="295847"/>
                    <a:pt x="5978748" y="299847"/>
                    <a:pt x="5994749" y="304419"/>
                  </a:cubicBezTo>
                  <a:cubicBezTo>
                    <a:pt x="6012943" y="309563"/>
                    <a:pt x="6014657" y="312420"/>
                    <a:pt x="6011228" y="331184"/>
                  </a:cubicBezTo>
                  <a:cubicBezTo>
                    <a:pt x="6009513" y="343757"/>
                    <a:pt x="5997511" y="356807"/>
                    <a:pt x="6012943" y="368237"/>
                  </a:cubicBezTo>
                  <a:cubicBezTo>
                    <a:pt x="6026658" y="360807"/>
                    <a:pt x="6022086" y="346043"/>
                    <a:pt x="6026658" y="335185"/>
                  </a:cubicBezTo>
                  <a:cubicBezTo>
                    <a:pt x="6028944" y="328898"/>
                    <a:pt x="6035802" y="324898"/>
                    <a:pt x="6040851" y="319850"/>
                  </a:cubicBezTo>
                  <a:cubicBezTo>
                    <a:pt x="6040851" y="319850"/>
                    <a:pt x="6036850" y="329565"/>
                    <a:pt x="6036278" y="334042"/>
                  </a:cubicBezTo>
                  <a:cubicBezTo>
                    <a:pt x="6035707" y="338042"/>
                    <a:pt x="6036850" y="341471"/>
                    <a:pt x="6037993" y="345472"/>
                  </a:cubicBezTo>
                  <a:cubicBezTo>
                    <a:pt x="6041994" y="344329"/>
                    <a:pt x="6046565" y="342614"/>
                    <a:pt x="6051137" y="341471"/>
                  </a:cubicBezTo>
                  <a:cubicBezTo>
                    <a:pt x="6051709" y="343186"/>
                    <a:pt x="6051137" y="346043"/>
                    <a:pt x="6051137" y="346043"/>
                  </a:cubicBezTo>
                  <a:cubicBezTo>
                    <a:pt x="6053424" y="348901"/>
                    <a:pt x="6056281" y="349472"/>
                    <a:pt x="6056281" y="349472"/>
                  </a:cubicBezTo>
                  <a:cubicBezTo>
                    <a:pt x="6056281" y="349472"/>
                    <a:pt x="6056853" y="347186"/>
                    <a:pt x="6055710" y="346043"/>
                  </a:cubicBezTo>
                  <a:lnTo>
                    <a:pt x="6050566" y="342043"/>
                  </a:lnTo>
                  <a:cubicBezTo>
                    <a:pt x="6047137" y="334613"/>
                    <a:pt x="6043708" y="327279"/>
                    <a:pt x="6040851" y="319850"/>
                  </a:cubicBezTo>
                  <a:close/>
                  <a:moveTo>
                    <a:pt x="7877556" y="127159"/>
                  </a:moveTo>
                  <a:lnTo>
                    <a:pt x="7878699" y="128302"/>
                  </a:lnTo>
                  <a:lnTo>
                    <a:pt x="7877556" y="127159"/>
                  </a:lnTo>
                  <a:close/>
                  <a:moveTo>
                    <a:pt x="4301681" y="504254"/>
                  </a:moveTo>
                  <a:lnTo>
                    <a:pt x="4302252" y="504254"/>
                  </a:lnTo>
                  <a:lnTo>
                    <a:pt x="4300538" y="503111"/>
                  </a:lnTo>
                  <a:lnTo>
                    <a:pt x="4301681" y="504254"/>
                  </a:lnTo>
                  <a:close/>
                  <a:moveTo>
                    <a:pt x="2480120" y="476345"/>
                  </a:moveTo>
                  <a:lnTo>
                    <a:pt x="2481834" y="475202"/>
                  </a:lnTo>
                  <a:lnTo>
                    <a:pt x="2479548" y="476345"/>
                  </a:lnTo>
                  <a:lnTo>
                    <a:pt x="2480120" y="476345"/>
                  </a:lnTo>
                  <a:close/>
                  <a:moveTo>
                    <a:pt x="9676924" y="225743"/>
                  </a:moveTo>
                  <a:lnTo>
                    <a:pt x="9678067" y="225171"/>
                  </a:lnTo>
                  <a:lnTo>
                    <a:pt x="9677495" y="226886"/>
                  </a:lnTo>
                  <a:lnTo>
                    <a:pt x="9674066" y="228600"/>
                  </a:lnTo>
                  <a:lnTo>
                    <a:pt x="9676352" y="228600"/>
                  </a:lnTo>
                  <a:lnTo>
                    <a:pt x="9676924" y="225743"/>
                  </a:lnTo>
                  <a:close/>
                  <a:moveTo>
                    <a:pt x="6165914" y="254222"/>
                  </a:moveTo>
                  <a:lnTo>
                    <a:pt x="6167057" y="253079"/>
                  </a:lnTo>
                  <a:lnTo>
                    <a:pt x="6167057" y="254794"/>
                  </a:lnTo>
                  <a:lnTo>
                    <a:pt x="6162485" y="254794"/>
                  </a:lnTo>
                  <a:lnTo>
                    <a:pt x="6164199" y="255365"/>
                  </a:lnTo>
                  <a:cubicBezTo>
                    <a:pt x="6164770" y="254794"/>
                    <a:pt x="6165343" y="254222"/>
                    <a:pt x="6165914" y="254222"/>
                  </a:cubicBezTo>
                  <a:close/>
                  <a:moveTo>
                    <a:pt x="5877687" y="340233"/>
                  </a:moveTo>
                  <a:cubicBezTo>
                    <a:pt x="5877687" y="340233"/>
                    <a:pt x="5878259" y="337376"/>
                    <a:pt x="5878259" y="335661"/>
                  </a:cubicBezTo>
                  <a:lnTo>
                    <a:pt x="5878259" y="339662"/>
                  </a:lnTo>
                  <a:lnTo>
                    <a:pt x="5875973" y="342519"/>
                  </a:lnTo>
                  <a:lnTo>
                    <a:pt x="5877687" y="340233"/>
                  </a:lnTo>
                  <a:close/>
                  <a:moveTo>
                    <a:pt x="9627298" y="292418"/>
                  </a:moveTo>
                  <a:lnTo>
                    <a:pt x="9624441" y="296418"/>
                  </a:lnTo>
                  <a:lnTo>
                    <a:pt x="9626155" y="291275"/>
                  </a:lnTo>
                  <a:lnTo>
                    <a:pt x="9626727" y="290132"/>
                  </a:lnTo>
                  <a:cubicBezTo>
                    <a:pt x="9626727" y="290132"/>
                    <a:pt x="9626727" y="291275"/>
                    <a:pt x="9627298" y="292418"/>
                  </a:cubicBezTo>
                  <a:close/>
                  <a:moveTo>
                    <a:pt x="3337274" y="501491"/>
                  </a:moveTo>
                  <a:cubicBezTo>
                    <a:pt x="3337274" y="501491"/>
                    <a:pt x="3336703" y="502063"/>
                    <a:pt x="3336703" y="502634"/>
                  </a:cubicBezTo>
                  <a:cubicBezTo>
                    <a:pt x="3337274" y="502634"/>
                    <a:pt x="3337274" y="502063"/>
                    <a:pt x="3337274" y="502063"/>
                  </a:cubicBezTo>
                  <a:lnTo>
                    <a:pt x="3333845" y="499777"/>
                  </a:lnTo>
                  <a:lnTo>
                    <a:pt x="3337274" y="501491"/>
                  </a:lnTo>
                  <a:close/>
                  <a:moveTo>
                    <a:pt x="5039201" y="244602"/>
                  </a:moveTo>
                  <a:lnTo>
                    <a:pt x="5040344" y="242888"/>
                  </a:lnTo>
                  <a:lnTo>
                    <a:pt x="5039201" y="244031"/>
                  </a:lnTo>
                  <a:lnTo>
                    <a:pt x="5039201" y="244602"/>
                  </a:lnTo>
                  <a:close/>
                  <a:moveTo>
                    <a:pt x="4173379" y="319754"/>
                  </a:moveTo>
                  <a:lnTo>
                    <a:pt x="4175093" y="318611"/>
                  </a:lnTo>
                  <a:lnTo>
                    <a:pt x="4172807" y="319183"/>
                  </a:lnTo>
                  <a:lnTo>
                    <a:pt x="4171093" y="314611"/>
                  </a:lnTo>
                  <a:lnTo>
                    <a:pt x="4173379" y="319754"/>
                  </a:lnTo>
                  <a:close/>
                  <a:moveTo>
                    <a:pt x="2649665" y="530543"/>
                  </a:moveTo>
                  <a:cubicBezTo>
                    <a:pt x="2649665" y="530543"/>
                    <a:pt x="2655951" y="531686"/>
                    <a:pt x="2658809" y="531114"/>
                  </a:cubicBezTo>
                  <a:lnTo>
                    <a:pt x="2663381" y="525971"/>
                  </a:lnTo>
                  <a:cubicBezTo>
                    <a:pt x="2661666" y="524828"/>
                    <a:pt x="2658809" y="523113"/>
                    <a:pt x="2658809" y="523113"/>
                  </a:cubicBezTo>
                  <a:cubicBezTo>
                    <a:pt x="2655380" y="525971"/>
                    <a:pt x="2653094" y="528828"/>
                    <a:pt x="2650236" y="531114"/>
                  </a:cubicBezTo>
                  <a:lnTo>
                    <a:pt x="2641664" y="531114"/>
                  </a:lnTo>
                  <a:lnTo>
                    <a:pt x="2643378" y="535686"/>
                  </a:lnTo>
                  <a:cubicBezTo>
                    <a:pt x="2645664" y="533972"/>
                    <a:pt x="2647950" y="532257"/>
                    <a:pt x="2649665" y="530543"/>
                  </a:cubicBezTo>
                  <a:close/>
                  <a:moveTo>
                    <a:pt x="2358581" y="568738"/>
                  </a:moveTo>
                  <a:lnTo>
                    <a:pt x="2360295" y="567595"/>
                  </a:lnTo>
                  <a:lnTo>
                    <a:pt x="2358009" y="568166"/>
                  </a:lnTo>
                  <a:lnTo>
                    <a:pt x="2359724" y="563023"/>
                  </a:lnTo>
                  <a:cubicBezTo>
                    <a:pt x="2359152" y="560165"/>
                    <a:pt x="2357438" y="557879"/>
                    <a:pt x="2357438" y="557879"/>
                  </a:cubicBezTo>
                  <a:lnTo>
                    <a:pt x="2350580" y="557879"/>
                  </a:lnTo>
                  <a:cubicBezTo>
                    <a:pt x="2351723" y="560165"/>
                    <a:pt x="2352294" y="563023"/>
                    <a:pt x="2353437" y="565309"/>
                  </a:cubicBezTo>
                  <a:lnTo>
                    <a:pt x="2358581" y="568738"/>
                  </a:lnTo>
                  <a:close/>
                  <a:moveTo>
                    <a:pt x="5916835" y="379667"/>
                  </a:moveTo>
                  <a:cubicBezTo>
                    <a:pt x="5916835" y="379667"/>
                    <a:pt x="5911120" y="381953"/>
                    <a:pt x="5908262" y="384239"/>
                  </a:cubicBezTo>
                  <a:cubicBezTo>
                    <a:pt x="5906548" y="385382"/>
                    <a:pt x="5905405" y="387668"/>
                    <a:pt x="5903690" y="389382"/>
                  </a:cubicBezTo>
                  <a:cubicBezTo>
                    <a:pt x="5903690" y="389382"/>
                    <a:pt x="5909977" y="388811"/>
                    <a:pt x="5912263" y="387668"/>
                  </a:cubicBezTo>
                  <a:cubicBezTo>
                    <a:pt x="5913978" y="385382"/>
                    <a:pt x="5914549" y="381953"/>
                    <a:pt x="5914549" y="381953"/>
                  </a:cubicBezTo>
                  <a:lnTo>
                    <a:pt x="5916264" y="377952"/>
                  </a:lnTo>
                  <a:lnTo>
                    <a:pt x="5916835" y="379667"/>
                  </a:lnTo>
                  <a:close/>
                  <a:moveTo>
                    <a:pt x="3292697" y="430339"/>
                  </a:moveTo>
                  <a:cubicBezTo>
                    <a:pt x="3295555" y="429768"/>
                    <a:pt x="3298984" y="428625"/>
                    <a:pt x="3302413" y="428054"/>
                  </a:cubicBezTo>
                  <a:lnTo>
                    <a:pt x="3300127" y="426339"/>
                  </a:lnTo>
                  <a:cubicBezTo>
                    <a:pt x="3297270" y="428054"/>
                    <a:pt x="3294983" y="429197"/>
                    <a:pt x="3292126" y="430911"/>
                  </a:cubicBezTo>
                  <a:cubicBezTo>
                    <a:pt x="3292126" y="430911"/>
                    <a:pt x="3290983" y="429197"/>
                    <a:pt x="3290983" y="428054"/>
                  </a:cubicBezTo>
                  <a:cubicBezTo>
                    <a:pt x="3290983" y="428054"/>
                    <a:pt x="3298412" y="416052"/>
                    <a:pt x="3287554" y="413861"/>
                  </a:cubicBezTo>
                  <a:lnTo>
                    <a:pt x="3284125" y="414433"/>
                  </a:lnTo>
                  <a:cubicBezTo>
                    <a:pt x="3286982" y="417862"/>
                    <a:pt x="3289840" y="421291"/>
                    <a:pt x="3292126" y="424720"/>
                  </a:cubicBezTo>
                  <a:cubicBezTo>
                    <a:pt x="3292126" y="424720"/>
                    <a:pt x="3292126" y="428720"/>
                    <a:pt x="3292697" y="430435"/>
                  </a:cubicBezTo>
                  <a:close/>
                  <a:moveTo>
                    <a:pt x="5186077" y="370523"/>
                  </a:moveTo>
                  <a:cubicBezTo>
                    <a:pt x="5180362" y="368808"/>
                    <a:pt x="5174647" y="367094"/>
                    <a:pt x="5169027" y="364808"/>
                  </a:cubicBezTo>
                  <a:cubicBezTo>
                    <a:pt x="5158169" y="360236"/>
                    <a:pt x="5153692" y="365379"/>
                    <a:pt x="5151978" y="375666"/>
                  </a:cubicBezTo>
                  <a:cubicBezTo>
                    <a:pt x="5147405" y="371094"/>
                    <a:pt x="5142833" y="366522"/>
                    <a:pt x="5138833" y="361950"/>
                  </a:cubicBezTo>
                  <a:cubicBezTo>
                    <a:pt x="5136547" y="360236"/>
                    <a:pt x="5132546" y="356807"/>
                    <a:pt x="5133118" y="356235"/>
                  </a:cubicBezTo>
                  <a:cubicBezTo>
                    <a:pt x="5139405" y="344234"/>
                    <a:pt x="5145119" y="331184"/>
                    <a:pt x="5153025" y="321469"/>
                  </a:cubicBezTo>
                  <a:cubicBezTo>
                    <a:pt x="5157597" y="316325"/>
                    <a:pt x="5168360" y="313468"/>
                    <a:pt x="5175219" y="314039"/>
                  </a:cubicBezTo>
                  <a:cubicBezTo>
                    <a:pt x="5187220" y="315182"/>
                    <a:pt x="5187792" y="311182"/>
                    <a:pt x="5186077" y="302038"/>
                  </a:cubicBezTo>
                  <a:cubicBezTo>
                    <a:pt x="5186077" y="302038"/>
                    <a:pt x="5185505" y="294037"/>
                    <a:pt x="5184934" y="291179"/>
                  </a:cubicBezTo>
                  <a:cubicBezTo>
                    <a:pt x="5172361" y="291179"/>
                    <a:pt x="5160455" y="293465"/>
                    <a:pt x="5149596" y="291179"/>
                  </a:cubicBezTo>
                  <a:cubicBezTo>
                    <a:pt x="5119974" y="284321"/>
                    <a:pt x="5094923" y="294608"/>
                    <a:pt x="5069301" y="309372"/>
                  </a:cubicBezTo>
                  <a:cubicBezTo>
                    <a:pt x="5073301" y="313944"/>
                    <a:pt x="5077301" y="317945"/>
                    <a:pt x="5079587" y="322517"/>
                  </a:cubicBezTo>
                  <a:cubicBezTo>
                    <a:pt x="5085303" y="331661"/>
                    <a:pt x="5087017" y="345281"/>
                    <a:pt x="5094923" y="349282"/>
                  </a:cubicBezTo>
                  <a:cubicBezTo>
                    <a:pt x="5102352" y="353854"/>
                    <a:pt x="5115401" y="348710"/>
                    <a:pt x="5125689" y="347567"/>
                  </a:cubicBezTo>
                  <a:lnTo>
                    <a:pt x="5125689" y="347567"/>
                  </a:lnTo>
                  <a:cubicBezTo>
                    <a:pt x="5121688" y="353854"/>
                    <a:pt x="5118830" y="360712"/>
                    <a:pt x="5114258" y="366332"/>
                  </a:cubicBezTo>
                  <a:cubicBezTo>
                    <a:pt x="5106258" y="376619"/>
                    <a:pt x="5100542" y="358902"/>
                    <a:pt x="5092065" y="364046"/>
                  </a:cubicBezTo>
                  <a:cubicBezTo>
                    <a:pt x="5087493" y="366903"/>
                    <a:pt x="5082350" y="368618"/>
                    <a:pt x="5076730" y="371475"/>
                  </a:cubicBezTo>
                  <a:cubicBezTo>
                    <a:pt x="5079016" y="373761"/>
                    <a:pt x="5079587" y="374904"/>
                    <a:pt x="5079587" y="374904"/>
                  </a:cubicBezTo>
                  <a:cubicBezTo>
                    <a:pt x="5081874" y="376619"/>
                    <a:pt x="5084160" y="377762"/>
                    <a:pt x="5084160" y="377762"/>
                  </a:cubicBezTo>
                  <a:cubicBezTo>
                    <a:pt x="5096161" y="378905"/>
                    <a:pt x="5119497" y="389192"/>
                    <a:pt x="5129117" y="397097"/>
                  </a:cubicBezTo>
                  <a:cubicBezTo>
                    <a:pt x="5137119" y="403955"/>
                    <a:pt x="5145595" y="402812"/>
                    <a:pt x="5149025" y="393097"/>
                  </a:cubicBezTo>
                  <a:cubicBezTo>
                    <a:pt x="5151311" y="387382"/>
                    <a:pt x="5150739" y="380524"/>
                    <a:pt x="5150739" y="374333"/>
                  </a:cubicBezTo>
                  <a:cubicBezTo>
                    <a:pt x="5163884" y="380048"/>
                    <a:pt x="5175219" y="373189"/>
                    <a:pt x="5186649" y="369189"/>
                  </a:cubicBezTo>
                  <a:lnTo>
                    <a:pt x="5186077" y="368046"/>
                  </a:lnTo>
                  <a:lnTo>
                    <a:pt x="5186077" y="370332"/>
                  </a:lnTo>
                  <a:close/>
                  <a:moveTo>
                    <a:pt x="7033832" y="214408"/>
                  </a:moveTo>
                  <a:cubicBezTo>
                    <a:pt x="7036118" y="213836"/>
                    <a:pt x="7037832" y="213836"/>
                    <a:pt x="7037832" y="213836"/>
                  </a:cubicBezTo>
                  <a:cubicBezTo>
                    <a:pt x="7041261" y="212122"/>
                    <a:pt x="7042404" y="210407"/>
                    <a:pt x="7042404" y="210407"/>
                  </a:cubicBezTo>
                  <a:lnTo>
                    <a:pt x="7038404" y="210979"/>
                  </a:lnTo>
                  <a:lnTo>
                    <a:pt x="7033832" y="214408"/>
                  </a:lnTo>
                  <a:cubicBezTo>
                    <a:pt x="7032118" y="210407"/>
                    <a:pt x="7030403" y="205835"/>
                    <a:pt x="7028688" y="201263"/>
                  </a:cubicBezTo>
                  <a:cubicBezTo>
                    <a:pt x="7023545" y="204121"/>
                    <a:pt x="7017258" y="206407"/>
                    <a:pt x="7013924" y="210407"/>
                  </a:cubicBezTo>
                  <a:cubicBezTo>
                    <a:pt x="7011067" y="213836"/>
                    <a:pt x="7012210" y="219551"/>
                    <a:pt x="7011639" y="224600"/>
                  </a:cubicBezTo>
                  <a:cubicBezTo>
                    <a:pt x="7015639" y="223457"/>
                    <a:pt x="7020211" y="222885"/>
                    <a:pt x="7020211" y="222885"/>
                  </a:cubicBezTo>
                  <a:cubicBezTo>
                    <a:pt x="7027640" y="219456"/>
                    <a:pt x="7030498" y="216599"/>
                    <a:pt x="7033927" y="214313"/>
                  </a:cubicBezTo>
                  <a:close/>
                  <a:moveTo>
                    <a:pt x="340043" y="239363"/>
                  </a:moveTo>
                  <a:cubicBezTo>
                    <a:pt x="316706" y="232505"/>
                    <a:pt x="314420" y="233648"/>
                    <a:pt x="313277" y="252508"/>
                  </a:cubicBezTo>
                  <a:cubicBezTo>
                    <a:pt x="310420" y="250222"/>
                    <a:pt x="308705" y="247364"/>
                    <a:pt x="308705" y="247364"/>
                  </a:cubicBezTo>
                  <a:cubicBezTo>
                    <a:pt x="304133" y="245650"/>
                    <a:pt x="301276" y="247936"/>
                    <a:pt x="301276" y="247936"/>
                  </a:cubicBezTo>
                  <a:cubicBezTo>
                    <a:pt x="301276" y="247936"/>
                    <a:pt x="301847" y="250793"/>
                    <a:pt x="303562" y="251365"/>
                  </a:cubicBezTo>
                  <a:cubicBezTo>
                    <a:pt x="303562" y="251365"/>
                    <a:pt x="309848" y="251936"/>
                    <a:pt x="312706" y="251936"/>
                  </a:cubicBezTo>
                  <a:cubicBezTo>
                    <a:pt x="324834" y="257270"/>
                    <a:pt x="333756" y="252698"/>
                    <a:pt x="339471" y="238220"/>
                  </a:cubicBezTo>
                  <a:lnTo>
                    <a:pt x="345186" y="235934"/>
                  </a:lnTo>
                  <a:lnTo>
                    <a:pt x="340043" y="239363"/>
                  </a:lnTo>
                  <a:close/>
                  <a:moveTo>
                    <a:pt x="2723198" y="569690"/>
                  </a:moveTo>
                  <a:cubicBezTo>
                    <a:pt x="2715768" y="569690"/>
                    <a:pt x="2706720" y="561118"/>
                    <a:pt x="2701576" y="572548"/>
                  </a:cubicBezTo>
                  <a:cubicBezTo>
                    <a:pt x="2701004" y="573691"/>
                    <a:pt x="2710720" y="580549"/>
                    <a:pt x="2716340" y="583978"/>
                  </a:cubicBezTo>
                  <a:cubicBezTo>
                    <a:pt x="2720340" y="586835"/>
                    <a:pt x="2724912" y="587978"/>
                    <a:pt x="2735675" y="593122"/>
                  </a:cubicBezTo>
                  <a:cubicBezTo>
                    <a:pt x="2729389" y="581692"/>
                    <a:pt x="2725960" y="575501"/>
                    <a:pt x="2722531" y="569786"/>
                  </a:cubicBezTo>
                  <a:cubicBezTo>
                    <a:pt x="2724817" y="570357"/>
                    <a:pt x="2727103" y="570357"/>
                    <a:pt x="2727103" y="570357"/>
                  </a:cubicBezTo>
                  <a:cubicBezTo>
                    <a:pt x="2727103" y="570357"/>
                    <a:pt x="2724817" y="570357"/>
                    <a:pt x="2723103" y="569786"/>
                  </a:cubicBezTo>
                  <a:close/>
                  <a:moveTo>
                    <a:pt x="827627" y="588455"/>
                  </a:moveTo>
                  <a:cubicBezTo>
                    <a:pt x="815054" y="581597"/>
                    <a:pt x="802577" y="573691"/>
                    <a:pt x="783812" y="581597"/>
                  </a:cubicBezTo>
                  <a:cubicBezTo>
                    <a:pt x="798576" y="595789"/>
                    <a:pt x="812863" y="595313"/>
                    <a:pt x="827627" y="587883"/>
                  </a:cubicBezTo>
                  <a:lnTo>
                    <a:pt x="827627" y="586169"/>
                  </a:lnTo>
                  <a:lnTo>
                    <a:pt x="827627" y="588455"/>
                  </a:lnTo>
                  <a:close/>
                  <a:moveTo>
                    <a:pt x="4747546" y="244412"/>
                  </a:moveTo>
                  <a:cubicBezTo>
                    <a:pt x="4743546" y="243840"/>
                    <a:pt x="4740116" y="243840"/>
                    <a:pt x="4740116" y="243840"/>
                  </a:cubicBezTo>
                  <a:cubicBezTo>
                    <a:pt x="4735545" y="234696"/>
                    <a:pt x="4716209" y="227362"/>
                    <a:pt x="4734973" y="216503"/>
                  </a:cubicBezTo>
                  <a:cubicBezTo>
                    <a:pt x="4734973" y="216503"/>
                    <a:pt x="4736116" y="201168"/>
                    <a:pt x="4724686" y="206788"/>
                  </a:cubicBezTo>
                  <a:cubicBezTo>
                    <a:pt x="4717828" y="210217"/>
                    <a:pt x="4716685" y="206788"/>
                    <a:pt x="4712684" y="202787"/>
                  </a:cubicBezTo>
                  <a:cubicBezTo>
                    <a:pt x="4697349" y="189643"/>
                    <a:pt x="4692206" y="191357"/>
                    <a:pt x="4687062" y="210217"/>
                  </a:cubicBezTo>
                  <a:cubicBezTo>
                    <a:pt x="4685919" y="214217"/>
                    <a:pt x="4684205" y="218789"/>
                    <a:pt x="4684205" y="218789"/>
                  </a:cubicBezTo>
                  <a:cubicBezTo>
                    <a:pt x="4687062" y="233553"/>
                    <a:pt x="4681347" y="236411"/>
                    <a:pt x="4672775" y="234696"/>
                  </a:cubicBezTo>
                  <a:cubicBezTo>
                    <a:pt x="4661916" y="232410"/>
                    <a:pt x="4644866" y="236982"/>
                    <a:pt x="4650581" y="215360"/>
                  </a:cubicBezTo>
                  <a:cubicBezTo>
                    <a:pt x="4650581" y="215360"/>
                    <a:pt x="4644866" y="210217"/>
                    <a:pt x="4641438" y="209645"/>
                  </a:cubicBezTo>
                  <a:cubicBezTo>
                    <a:pt x="4641438" y="209645"/>
                    <a:pt x="4632293" y="215360"/>
                    <a:pt x="4630579" y="214217"/>
                  </a:cubicBezTo>
                  <a:cubicBezTo>
                    <a:pt x="4611815" y="198311"/>
                    <a:pt x="4607243" y="216503"/>
                    <a:pt x="4598670" y="231267"/>
                  </a:cubicBezTo>
                  <a:cubicBezTo>
                    <a:pt x="4591241" y="202787"/>
                    <a:pt x="4574191" y="194786"/>
                    <a:pt x="4550283" y="196501"/>
                  </a:cubicBezTo>
                  <a:cubicBezTo>
                    <a:pt x="4539425" y="197072"/>
                    <a:pt x="4531519" y="200501"/>
                    <a:pt x="4532662" y="213551"/>
                  </a:cubicBezTo>
                  <a:cubicBezTo>
                    <a:pt x="4534376" y="228886"/>
                    <a:pt x="4524090" y="235744"/>
                    <a:pt x="4511040" y="239173"/>
                  </a:cubicBezTo>
                  <a:cubicBezTo>
                    <a:pt x="4521327" y="256794"/>
                    <a:pt x="4545235" y="247745"/>
                    <a:pt x="4553236" y="265367"/>
                  </a:cubicBezTo>
                  <a:lnTo>
                    <a:pt x="4561237" y="263081"/>
                  </a:lnTo>
                  <a:cubicBezTo>
                    <a:pt x="4567523" y="249936"/>
                    <a:pt x="4572667" y="257366"/>
                    <a:pt x="4579430" y="263081"/>
                  </a:cubicBezTo>
                  <a:cubicBezTo>
                    <a:pt x="4585716" y="268224"/>
                    <a:pt x="4590860" y="273368"/>
                    <a:pt x="4601623" y="265367"/>
                  </a:cubicBezTo>
                  <a:cubicBezTo>
                    <a:pt x="4613624" y="256794"/>
                    <a:pt x="4635818" y="268796"/>
                    <a:pt x="4644295" y="248317"/>
                  </a:cubicBezTo>
                  <a:lnTo>
                    <a:pt x="4647153" y="248317"/>
                  </a:lnTo>
                  <a:cubicBezTo>
                    <a:pt x="4664774" y="253460"/>
                    <a:pt x="4685919" y="255175"/>
                    <a:pt x="4698968" y="265938"/>
                  </a:cubicBezTo>
                  <a:cubicBezTo>
                    <a:pt x="4711541" y="276797"/>
                    <a:pt x="4720019" y="271653"/>
                    <a:pt x="4729734" y="267653"/>
                  </a:cubicBezTo>
                  <a:cubicBezTo>
                    <a:pt x="4742307" y="263081"/>
                    <a:pt x="4738878" y="252889"/>
                    <a:pt x="4735449" y="243173"/>
                  </a:cubicBezTo>
                  <a:cubicBezTo>
                    <a:pt x="4735449" y="243173"/>
                    <a:pt x="4744022" y="243745"/>
                    <a:pt x="4748022" y="243745"/>
                  </a:cubicBezTo>
                  <a:cubicBezTo>
                    <a:pt x="4752023" y="260223"/>
                    <a:pt x="4754880" y="263081"/>
                    <a:pt x="4769073" y="258508"/>
                  </a:cubicBezTo>
                  <a:cubicBezTo>
                    <a:pt x="4769073" y="258508"/>
                    <a:pt x="4774788" y="251651"/>
                    <a:pt x="4777073" y="248222"/>
                  </a:cubicBezTo>
                  <a:cubicBezTo>
                    <a:pt x="4772501" y="245364"/>
                    <a:pt x="4768501" y="240792"/>
                    <a:pt x="4763357" y="240220"/>
                  </a:cubicBezTo>
                  <a:cubicBezTo>
                    <a:pt x="4758214" y="239649"/>
                    <a:pt x="4753071" y="242507"/>
                    <a:pt x="4747451" y="244221"/>
                  </a:cubicBezTo>
                  <a:close/>
                  <a:moveTo>
                    <a:pt x="5153121" y="232410"/>
                  </a:moveTo>
                  <a:cubicBezTo>
                    <a:pt x="5149120" y="225552"/>
                    <a:pt x="5145119" y="217646"/>
                    <a:pt x="5139976" y="211360"/>
                  </a:cubicBezTo>
                  <a:cubicBezTo>
                    <a:pt x="5138833" y="209645"/>
                    <a:pt x="5131403" y="213646"/>
                    <a:pt x="5126831" y="214789"/>
                  </a:cubicBezTo>
                  <a:cubicBezTo>
                    <a:pt x="5130260" y="222218"/>
                    <a:pt x="5132546" y="230124"/>
                    <a:pt x="5137690" y="236411"/>
                  </a:cubicBezTo>
                  <a:cubicBezTo>
                    <a:pt x="5138833" y="238125"/>
                    <a:pt x="5147977" y="234125"/>
                    <a:pt x="5153025" y="232410"/>
                  </a:cubicBezTo>
                  <a:lnTo>
                    <a:pt x="5154740" y="223838"/>
                  </a:lnTo>
                  <a:cubicBezTo>
                    <a:pt x="5155311" y="220980"/>
                    <a:pt x="5157026" y="218694"/>
                    <a:pt x="5158740" y="215837"/>
                  </a:cubicBezTo>
                  <a:lnTo>
                    <a:pt x="5153597" y="215265"/>
                  </a:lnTo>
                  <a:cubicBezTo>
                    <a:pt x="5152454" y="218123"/>
                    <a:pt x="5151882" y="220980"/>
                    <a:pt x="5151311" y="223838"/>
                  </a:cubicBezTo>
                  <a:lnTo>
                    <a:pt x="5153025" y="232410"/>
                  </a:lnTo>
                  <a:close/>
                  <a:moveTo>
                    <a:pt x="4616577" y="313277"/>
                  </a:moveTo>
                  <a:cubicBezTo>
                    <a:pt x="4618292" y="314992"/>
                    <a:pt x="4620006" y="316706"/>
                    <a:pt x="4621721" y="317278"/>
                  </a:cubicBezTo>
                  <a:lnTo>
                    <a:pt x="4629722" y="317278"/>
                  </a:lnTo>
                  <a:lnTo>
                    <a:pt x="4629722" y="311563"/>
                  </a:lnTo>
                  <a:lnTo>
                    <a:pt x="4621721" y="311563"/>
                  </a:lnTo>
                  <a:cubicBezTo>
                    <a:pt x="4619435" y="311563"/>
                    <a:pt x="4617720" y="313277"/>
                    <a:pt x="4617720" y="313277"/>
                  </a:cubicBezTo>
                  <a:cubicBezTo>
                    <a:pt x="4617720" y="313277"/>
                    <a:pt x="4615434" y="311563"/>
                    <a:pt x="4614863" y="311563"/>
                  </a:cubicBezTo>
                  <a:cubicBezTo>
                    <a:pt x="4606862" y="308134"/>
                    <a:pt x="4569333" y="305276"/>
                    <a:pt x="4562475" y="307562"/>
                  </a:cubicBezTo>
                  <a:cubicBezTo>
                    <a:pt x="4573334" y="310420"/>
                    <a:pt x="4584097" y="313849"/>
                    <a:pt x="4595527" y="315563"/>
                  </a:cubicBezTo>
                  <a:cubicBezTo>
                    <a:pt x="4602385" y="316706"/>
                    <a:pt x="4609243" y="314420"/>
                    <a:pt x="4616577" y="313277"/>
                  </a:cubicBezTo>
                  <a:close/>
                  <a:moveTo>
                    <a:pt x="7118795" y="275654"/>
                  </a:moveTo>
                  <a:cubicBezTo>
                    <a:pt x="7113080" y="285941"/>
                    <a:pt x="7109651" y="283655"/>
                    <a:pt x="7104031" y="274511"/>
                  </a:cubicBezTo>
                  <a:cubicBezTo>
                    <a:pt x="7098316" y="265938"/>
                    <a:pt x="7088124" y="266510"/>
                    <a:pt x="7081838" y="275082"/>
                  </a:cubicBezTo>
                  <a:cubicBezTo>
                    <a:pt x="7074408" y="284798"/>
                    <a:pt x="7085838" y="283655"/>
                    <a:pt x="7089839" y="286512"/>
                  </a:cubicBezTo>
                  <a:cubicBezTo>
                    <a:pt x="7089839" y="286512"/>
                    <a:pt x="7092125" y="292227"/>
                    <a:pt x="7093839" y="294513"/>
                  </a:cubicBezTo>
                  <a:cubicBezTo>
                    <a:pt x="7101269" y="304800"/>
                    <a:pt x="7109174" y="305943"/>
                    <a:pt x="7115461" y="296228"/>
                  </a:cubicBezTo>
                  <a:cubicBezTo>
                    <a:pt x="7118319" y="291084"/>
                    <a:pt x="7117176" y="283083"/>
                    <a:pt x="7118319" y="276320"/>
                  </a:cubicBezTo>
                  <a:lnTo>
                    <a:pt x="7120033" y="276892"/>
                  </a:lnTo>
                  <a:lnTo>
                    <a:pt x="7118890" y="275749"/>
                  </a:lnTo>
                  <a:close/>
                  <a:moveTo>
                    <a:pt x="5070539" y="333756"/>
                  </a:moveTo>
                  <a:cubicBezTo>
                    <a:pt x="5070539" y="333756"/>
                    <a:pt x="5069395" y="336614"/>
                    <a:pt x="5068824" y="338328"/>
                  </a:cubicBezTo>
                  <a:cubicBezTo>
                    <a:pt x="5069395" y="336614"/>
                    <a:pt x="5070539" y="335471"/>
                    <a:pt x="5071110" y="334328"/>
                  </a:cubicBezTo>
                  <a:cubicBezTo>
                    <a:pt x="5064252" y="328613"/>
                    <a:pt x="5056823" y="322898"/>
                    <a:pt x="5050631" y="316706"/>
                  </a:cubicBezTo>
                  <a:cubicBezTo>
                    <a:pt x="5047203" y="313277"/>
                    <a:pt x="5054632" y="302514"/>
                    <a:pt x="5043202" y="305276"/>
                  </a:cubicBezTo>
                  <a:cubicBezTo>
                    <a:pt x="5041487" y="305848"/>
                    <a:pt x="5042059" y="316135"/>
                    <a:pt x="5042059" y="321755"/>
                  </a:cubicBezTo>
                  <a:lnTo>
                    <a:pt x="5042630" y="328041"/>
                  </a:lnTo>
                  <a:cubicBezTo>
                    <a:pt x="5044917" y="337185"/>
                    <a:pt x="5044917" y="353663"/>
                    <a:pt x="5049489" y="355378"/>
                  </a:cubicBezTo>
                  <a:cubicBezTo>
                    <a:pt x="5065395" y="360521"/>
                    <a:pt x="5059204" y="337757"/>
                    <a:pt x="5070539" y="333756"/>
                  </a:cubicBezTo>
                  <a:close/>
                  <a:moveTo>
                    <a:pt x="5645277" y="336614"/>
                  </a:moveTo>
                  <a:cubicBezTo>
                    <a:pt x="5637848" y="345186"/>
                    <a:pt x="5648135" y="363379"/>
                    <a:pt x="5629371" y="365093"/>
                  </a:cubicBezTo>
                  <a:cubicBezTo>
                    <a:pt x="5630514" y="369094"/>
                    <a:pt x="5631656" y="377095"/>
                    <a:pt x="5631656" y="377095"/>
                  </a:cubicBezTo>
                  <a:cubicBezTo>
                    <a:pt x="5646420" y="378809"/>
                    <a:pt x="5659565" y="379381"/>
                    <a:pt x="5672709" y="378809"/>
                  </a:cubicBezTo>
                  <a:cubicBezTo>
                    <a:pt x="5675567" y="378809"/>
                    <a:pt x="5677853" y="374237"/>
                    <a:pt x="5680710" y="371380"/>
                  </a:cubicBezTo>
                  <a:cubicBezTo>
                    <a:pt x="5677281" y="369665"/>
                    <a:pt x="5673281" y="365665"/>
                    <a:pt x="5673281" y="365665"/>
                  </a:cubicBezTo>
                  <a:cubicBezTo>
                    <a:pt x="5660136" y="369094"/>
                    <a:pt x="5655088" y="366808"/>
                    <a:pt x="5652802" y="355949"/>
                  </a:cubicBezTo>
                  <a:cubicBezTo>
                    <a:pt x="5651087" y="349091"/>
                    <a:pt x="5647087" y="342233"/>
                    <a:pt x="5644230" y="336042"/>
                  </a:cubicBezTo>
                  <a:lnTo>
                    <a:pt x="5647087" y="336042"/>
                  </a:lnTo>
                  <a:lnTo>
                    <a:pt x="5645373" y="336614"/>
                  </a:lnTo>
                  <a:close/>
                  <a:moveTo>
                    <a:pt x="5614512" y="337757"/>
                  </a:moveTo>
                  <a:cubicBezTo>
                    <a:pt x="5611083" y="332613"/>
                    <a:pt x="5608796" y="327470"/>
                    <a:pt x="5604796" y="322993"/>
                  </a:cubicBezTo>
                  <a:lnTo>
                    <a:pt x="5597367" y="319564"/>
                  </a:lnTo>
                  <a:lnTo>
                    <a:pt x="5593366" y="323564"/>
                  </a:lnTo>
                  <a:cubicBezTo>
                    <a:pt x="5595080" y="343472"/>
                    <a:pt x="5584794" y="366236"/>
                    <a:pt x="5608130" y="380524"/>
                  </a:cubicBezTo>
                  <a:lnTo>
                    <a:pt x="5607558" y="381095"/>
                  </a:lnTo>
                  <a:cubicBezTo>
                    <a:pt x="5619560" y="367951"/>
                    <a:pt x="5613273" y="352044"/>
                    <a:pt x="5613273" y="337280"/>
                  </a:cubicBezTo>
                  <a:cubicBezTo>
                    <a:pt x="5613273" y="337280"/>
                    <a:pt x="5616702" y="335566"/>
                    <a:pt x="5618417" y="334423"/>
                  </a:cubicBezTo>
                  <a:cubicBezTo>
                    <a:pt x="5617274" y="333851"/>
                    <a:pt x="5616131" y="332708"/>
                    <a:pt x="5616131" y="332708"/>
                  </a:cubicBezTo>
                  <a:cubicBezTo>
                    <a:pt x="5616131" y="332708"/>
                    <a:pt x="5614416" y="336137"/>
                    <a:pt x="5614416" y="337852"/>
                  </a:cubicBezTo>
                  <a:close/>
                  <a:moveTo>
                    <a:pt x="5969985" y="361093"/>
                  </a:moveTo>
                  <a:cubicBezTo>
                    <a:pt x="5965984" y="370237"/>
                    <a:pt x="5959126" y="374809"/>
                    <a:pt x="5951220" y="366808"/>
                  </a:cubicBezTo>
                  <a:cubicBezTo>
                    <a:pt x="5947220" y="363379"/>
                    <a:pt x="5951220" y="352044"/>
                    <a:pt x="5941505" y="354806"/>
                  </a:cubicBezTo>
                  <a:cubicBezTo>
                    <a:pt x="5941505" y="354806"/>
                    <a:pt x="5936933" y="365665"/>
                    <a:pt x="5935790" y="371285"/>
                  </a:cubicBezTo>
                  <a:cubicBezTo>
                    <a:pt x="5934647" y="376904"/>
                    <a:pt x="5934075" y="382714"/>
                    <a:pt x="5933504" y="388906"/>
                  </a:cubicBezTo>
                  <a:cubicBezTo>
                    <a:pt x="5967699" y="390620"/>
                    <a:pt x="5968842" y="389477"/>
                    <a:pt x="5969413" y="360426"/>
                  </a:cubicBezTo>
                  <a:lnTo>
                    <a:pt x="5972842" y="362712"/>
                  </a:lnTo>
                  <a:lnTo>
                    <a:pt x="5977985" y="360426"/>
                  </a:lnTo>
                  <a:lnTo>
                    <a:pt x="5975128" y="360426"/>
                  </a:lnTo>
                  <a:cubicBezTo>
                    <a:pt x="5975128" y="360426"/>
                    <a:pt x="5971699" y="360426"/>
                    <a:pt x="5969985" y="360998"/>
                  </a:cubicBezTo>
                  <a:close/>
                  <a:moveTo>
                    <a:pt x="4573905" y="363379"/>
                  </a:moveTo>
                  <a:cubicBezTo>
                    <a:pt x="4573905" y="363379"/>
                    <a:pt x="4574477" y="365093"/>
                    <a:pt x="4575048" y="366236"/>
                  </a:cubicBezTo>
                  <a:lnTo>
                    <a:pt x="4576191" y="366236"/>
                  </a:lnTo>
                  <a:lnTo>
                    <a:pt x="4574477" y="364522"/>
                  </a:lnTo>
                  <a:cubicBezTo>
                    <a:pt x="4580763" y="359950"/>
                    <a:pt x="4588193" y="348044"/>
                    <a:pt x="4594956" y="365665"/>
                  </a:cubicBezTo>
                  <a:cubicBezTo>
                    <a:pt x="4596098" y="367951"/>
                    <a:pt x="4601814" y="369094"/>
                    <a:pt x="4605814" y="370237"/>
                  </a:cubicBezTo>
                  <a:lnTo>
                    <a:pt x="4608672" y="360521"/>
                  </a:lnTo>
                  <a:cubicBezTo>
                    <a:pt x="4609815" y="356521"/>
                    <a:pt x="4611529" y="352520"/>
                    <a:pt x="4611529" y="352520"/>
                  </a:cubicBezTo>
                  <a:cubicBezTo>
                    <a:pt x="4610386" y="338804"/>
                    <a:pt x="4606957" y="332042"/>
                    <a:pt x="4595051" y="337757"/>
                  </a:cubicBezTo>
                  <a:cubicBezTo>
                    <a:pt x="4590479" y="340043"/>
                    <a:pt x="4584764" y="340043"/>
                    <a:pt x="4580287" y="341186"/>
                  </a:cubicBezTo>
                  <a:cubicBezTo>
                    <a:pt x="4569305" y="343853"/>
                    <a:pt x="4567209" y="351251"/>
                    <a:pt x="4574000" y="363379"/>
                  </a:cubicBezTo>
                  <a:close/>
                  <a:moveTo>
                    <a:pt x="5189030" y="234125"/>
                  </a:moveTo>
                  <a:lnTo>
                    <a:pt x="5185029" y="225552"/>
                  </a:lnTo>
                  <a:cubicBezTo>
                    <a:pt x="5183315" y="224409"/>
                    <a:pt x="5179886" y="225552"/>
                    <a:pt x="5177028" y="224981"/>
                  </a:cubicBezTo>
                  <a:cubicBezTo>
                    <a:pt x="5177028" y="224981"/>
                    <a:pt x="5179314" y="228410"/>
                    <a:pt x="5181029" y="229553"/>
                  </a:cubicBezTo>
                  <a:lnTo>
                    <a:pt x="5189602" y="233553"/>
                  </a:lnTo>
                  <a:cubicBezTo>
                    <a:pt x="5188458" y="235268"/>
                    <a:pt x="5187886" y="238125"/>
                    <a:pt x="5187886" y="238125"/>
                  </a:cubicBezTo>
                  <a:cubicBezTo>
                    <a:pt x="5173123" y="241554"/>
                    <a:pt x="5159978" y="245555"/>
                    <a:pt x="5146262" y="247269"/>
                  </a:cubicBezTo>
                  <a:cubicBezTo>
                    <a:pt x="5137119" y="248412"/>
                    <a:pt x="5135404" y="253556"/>
                    <a:pt x="5138262" y="259842"/>
                  </a:cubicBezTo>
                  <a:cubicBezTo>
                    <a:pt x="5139976" y="264986"/>
                    <a:pt x="5145119" y="270129"/>
                    <a:pt x="5145119" y="270129"/>
                  </a:cubicBezTo>
                  <a:cubicBezTo>
                    <a:pt x="5151978" y="273558"/>
                    <a:pt x="5158264" y="268415"/>
                    <a:pt x="5158264" y="268415"/>
                  </a:cubicBezTo>
                  <a:cubicBezTo>
                    <a:pt x="5166265" y="257556"/>
                    <a:pt x="5174170" y="248507"/>
                    <a:pt x="5180457" y="257556"/>
                  </a:cubicBezTo>
                  <a:cubicBezTo>
                    <a:pt x="5190744" y="272320"/>
                    <a:pt x="5195221" y="255270"/>
                    <a:pt x="5202079" y="255270"/>
                  </a:cubicBezTo>
                  <a:cubicBezTo>
                    <a:pt x="5202079" y="255270"/>
                    <a:pt x="5207223" y="248412"/>
                    <a:pt x="5206651" y="245555"/>
                  </a:cubicBezTo>
                  <a:cubicBezTo>
                    <a:pt x="5203794" y="237554"/>
                    <a:pt x="5200364" y="229648"/>
                    <a:pt x="5189030" y="234125"/>
                  </a:cubicBezTo>
                  <a:close/>
                  <a:moveTo>
                    <a:pt x="5755768" y="379952"/>
                  </a:moveTo>
                  <a:cubicBezTo>
                    <a:pt x="5764911" y="386239"/>
                    <a:pt x="5771103" y="400431"/>
                    <a:pt x="5783676" y="395859"/>
                  </a:cubicBezTo>
                  <a:cubicBezTo>
                    <a:pt x="5805869" y="386144"/>
                    <a:pt x="5799011" y="398145"/>
                    <a:pt x="5795677" y="409575"/>
                  </a:cubicBezTo>
                  <a:cubicBezTo>
                    <a:pt x="5794534" y="411861"/>
                    <a:pt x="5796249" y="415862"/>
                    <a:pt x="5797392" y="421577"/>
                  </a:cubicBezTo>
                  <a:cubicBezTo>
                    <a:pt x="5805392" y="403955"/>
                    <a:pt x="5812727" y="390239"/>
                    <a:pt x="5817870" y="375476"/>
                  </a:cubicBezTo>
                  <a:cubicBezTo>
                    <a:pt x="5819013" y="370904"/>
                    <a:pt x="5813870" y="364617"/>
                    <a:pt x="5811584" y="358426"/>
                  </a:cubicBezTo>
                  <a:lnTo>
                    <a:pt x="5812155" y="358997"/>
                  </a:lnTo>
                  <a:lnTo>
                    <a:pt x="5812727" y="357854"/>
                  </a:lnTo>
                  <a:cubicBezTo>
                    <a:pt x="5798696" y="352520"/>
                    <a:pt x="5784819" y="355378"/>
                    <a:pt x="5771103" y="366427"/>
                  </a:cubicBezTo>
                  <a:cubicBezTo>
                    <a:pt x="5770531" y="366998"/>
                    <a:pt x="5769388" y="366998"/>
                    <a:pt x="5769388" y="366998"/>
                  </a:cubicBezTo>
                  <a:cubicBezTo>
                    <a:pt x="5763673" y="364141"/>
                    <a:pt x="5759101" y="358426"/>
                    <a:pt x="5752910" y="365855"/>
                  </a:cubicBezTo>
                  <a:cubicBezTo>
                    <a:pt x="5748338" y="371570"/>
                    <a:pt x="5748338" y="376714"/>
                    <a:pt x="5755768" y="380143"/>
                  </a:cubicBezTo>
                  <a:close/>
                  <a:moveTo>
                    <a:pt x="4831271" y="209074"/>
                  </a:moveTo>
                  <a:cubicBezTo>
                    <a:pt x="4823270" y="211360"/>
                    <a:pt x="4813649" y="213074"/>
                    <a:pt x="4815364" y="224981"/>
                  </a:cubicBezTo>
                  <a:cubicBezTo>
                    <a:pt x="4817079" y="237554"/>
                    <a:pt x="4813078" y="239744"/>
                    <a:pt x="4801648" y="235268"/>
                  </a:cubicBezTo>
                  <a:cubicBezTo>
                    <a:pt x="4799933" y="234125"/>
                    <a:pt x="4795362" y="235839"/>
                    <a:pt x="4795362" y="235839"/>
                  </a:cubicBezTo>
                  <a:lnTo>
                    <a:pt x="4794790" y="245555"/>
                  </a:lnTo>
                  <a:cubicBezTo>
                    <a:pt x="4805077" y="251270"/>
                    <a:pt x="4815269" y="255842"/>
                    <a:pt x="4825556" y="260318"/>
                  </a:cubicBezTo>
                  <a:cubicBezTo>
                    <a:pt x="4833557" y="248317"/>
                    <a:pt x="4847178" y="244983"/>
                    <a:pt x="4858036" y="238125"/>
                  </a:cubicBezTo>
                  <a:lnTo>
                    <a:pt x="4856893" y="235268"/>
                  </a:lnTo>
                  <a:cubicBezTo>
                    <a:pt x="4854607" y="231839"/>
                    <a:pt x="4847749" y="229553"/>
                    <a:pt x="4857465" y="224981"/>
                  </a:cubicBezTo>
                  <a:cubicBezTo>
                    <a:pt x="4867180" y="219837"/>
                    <a:pt x="4861465" y="211265"/>
                    <a:pt x="4856322" y="207359"/>
                  </a:cubicBezTo>
                  <a:cubicBezTo>
                    <a:pt x="4848321" y="202216"/>
                    <a:pt x="4839272" y="198787"/>
                    <a:pt x="4830128" y="196501"/>
                  </a:cubicBezTo>
                  <a:cubicBezTo>
                    <a:pt x="4830128" y="196501"/>
                    <a:pt x="4822127" y="200501"/>
                    <a:pt x="4818126" y="202787"/>
                  </a:cubicBezTo>
                  <a:cubicBezTo>
                    <a:pt x="4822127" y="205073"/>
                    <a:pt x="4826699" y="207931"/>
                    <a:pt x="4826699" y="207931"/>
                  </a:cubicBezTo>
                  <a:lnTo>
                    <a:pt x="4831271" y="209074"/>
                  </a:lnTo>
                  <a:close/>
                  <a:moveTo>
                    <a:pt x="9770269" y="356616"/>
                  </a:moveTo>
                  <a:cubicBezTo>
                    <a:pt x="9759982" y="351473"/>
                    <a:pt x="9761125" y="343472"/>
                    <a:pt x="9764554" y="334994"/>
                  </a:cubicBezTo>
                  <a:cubicBezTo>
                    <a:pt x="9767983" y="326993"/>
                    <a:pt x="9763982" y="321850"/>
                    <a:pt x="9757124" y="320802"/>
                  </a:cubicBezTo>
                  <a:cubicBezTo>
                    <a:pt x="9749695" y="319659"/>
                    <a:pt x="9741218" y="321374"/>
                    <a:pt x="9733788" y="323660"/>
                  </a:cubicBezTo>
                  <a:cubicBezTo>
                    <a:pt x="9733788" y="323660"/>
                    <a:pt x="9729788" y="333375"/>
                    <a:pt x="9731502" y="336804"/>
                  </a:cubicBezTo>
                  <a:cubicBezTo>
                    <a:pt x="9738360" y="352711"/>
                    <a:pt x="9734931" y="353854"/>
                    <a:pt x="9721786" y="344805"/>
                  </a:cubicBezTo>
                  <a:lnTo>
                    <a:pt x="9716643" y="345948"/>
                  </a:lnTo>
                  <a:cubicBezTo>
                    <a:pt x="9709785" y="353949"/>
                    <a:pt x="9714357" y="370427"/>
                    <a:pt x="9724644" y="372713"/>
                  </a:cubicBezTo>
                  <a:cubicBezTo>
                    <a:pt x="9740551" y="375571"/>
                    <a:pt x="9757124" y="376714"/>
                    <a:pt x="9774174" y="379000"/>
                  </a:cubicBezTo>
                  <a:cubicBezTo>
                    <a:pt x="9772459" y="368713"/>
                    <a:pt x="9771888" y="362522"/>
                    <a:pt x="9770745" y="355664"/>
                  </a:cubicBezTo>
                  <a:lnTo>
                    <a:pt x="9770173" y="354521"/>
                  </a:lnTo>
                  <a:lnTo>
                    <a:pt x="9770173" y="356807"/>
                  </a:lnTo>
                  <a:close/>
                  <a:moveTo>
                    <a:pt x="4763548" y="332708"/>
                  </a:moveTo>
                  <a:cubicBezTo>
                    <a:pt x="4760690" y="296228"/>
                    <a:pt x="4752690" y="300800"/>
                    <a:pt x="4733925" y="304800"/>
                  </a:cubicBezTo>
                  <a:cubicBezTo>
                    <a:pt x="4733925" y="304800"/>
                    <a:pt x="4728210" y="317945"/>
                    <a:pt x="4729925" y="318992"/>
                  </a:cubicBezTo>
                  <a:cubicBezTo>
                    <a:pt x="4734497" y="322993"/>
                    <a:pt x="4741926" y="324136"/>
                    <a:pt x="4747546" y="326422"/>
                  </a:cubicBezTo>
                  <a:cubicBezTo>
                    <a:pt x="4753261" y="328136"/>
                    <a:pt x="4758405" y="329851"/>
                    <a:pt x="4764024" y="331565"/>
                  </a:cubicBezTo>
                  <a:cubicBezTo>
                    <a:pt x="4761167" y="334423"/>
                    <a:pt x="4757738" y="340138"/>
                    <a:pt x="4756595" y="339566"/>
                  </a:cubicBezTo>
                  <a:cubicBezTo>
                    <a:pt x="4731544" y="329851"/>
                    <a:pt x="4706493" y="346996"/>
                    <a:pt x="4680871" y="334994"/>
                  </a:cubicBezTo>
                  <a:cubicBezTo>
                    <a:pt x="4680871" y="344138"/>
                    <a:pt x="4678585" y="350330"/>
                    <a:pt x="4678585" y="350330"/>
                  </a:cubicBezTo>
                  <a:cubicBezTo>
                    <a:pt x="4687729" y="363474"/>
                    <a:pt x="4695635" y="371951"/>
                    <a:pt x="4703064" y="380524"/>
                  </a:cubicBezTo>
                  <a:cubicBezTo>
                    <a:pt x="4708208" y="375952"/>
                    <a:pt x="4713351" y="371380"/>
                    <a:pt x="4717828" y="366808"/>
                  </a:cubicBezTo>
                  <a:cubicBezTo>
                    <a:pt x="4732020" y="350330"/>
                    <a:pt x="4742307" y="350330"/>
                    <a:pt x="4761643" y="364522"/>
                  </a:cubicBezTo>
                  <a:cubicBezTo>
                    <a:pt x="4763929" y="366236"/>
                    <a:pt x="4769644" y="367379"/>
                    <a:pt x="4772501" y="365665"/>
                  </a:cubicBezTo>
                  <a:cubicBezTo>
                    <a:pt x="4781074" y="360521"/>
                    <a:pt x="4789551" y="353663"/>
                    <a:pt x="4798124" y="347472"/>
                  </a:cubicBezTo>
                  <a:cubicBezTo>
                    <a:pt x="4785551" y="341757"/>
                    <a:pt x="4774788" y="337185"/>
                    <a:pt x="4763357" y="332708"/>
                  </a:cubicBezTo>
                  <a:close/>
                  <a:moveTo>
                    <a:pt x="5076254" y="205073"/>
                  </a:moveTo>
                  <a:lnTo>
                    <a:pt x="5076254" y="205645"/>
                  </a:lnTo>
                  <a:cubicBezTo>
                    <a:pt x="5076254" y="205645"/>
                    <a:pt x="5071110" y="193643"/>
                    <a:pt x="5067110" y="191929"/>
                  </a:cubicBezTo>
                  <a:cubicBezTo>
                    <a:pt x="5061966" y="190214"/>
                    <a:pt x="5055108" y="193072"/>
                    <a:pt x="5048917" y="194786"/>
                  </a:cubicBezTo>
                  <a:lnTo>
                    <a:pt x="5048917" y="199930"/>
                  </a:lnTo>
                  <a:cubicBezTo>
                    <a:pt x="5058633" y="209074"/>
                    <a:pt x="5046060" y="215265"/>
                    <a:pt x="5046631" y="220980"/>
                  </a:cubicBezTo>
                  <a:cubicBezTo>
                    <a:pt x="5047203" y="229553"/>
                    <a:pt x="5055775" y="236887"/>
                    <a:pt x="5059776" y="245459"/>
                  </a:cubicBezTo>
                  <a:cubicBezTo>
                    <a:pt x="5062062" y="251174"/>
                    <a:pt x="5061490" y="258604"/>
                    <a:pt x="5062633" y="269939"/>
                  </a:cubicBezTo>
                  <a:cubicBezTo>
                    <a:pt x="5066633" y="255746"/>
                    <a:pt x="5068919" y="247174"/>
                    <a:pt x="5071205" y="239173"/>
                  </a:cubicBezTo>
                  <a:lnTo>
                    <a:pt x="5076349" y="239173"/>
                  </a:lnTo>
                  <a:cubicBezTo>
                    <a:pt x="5078635" y="241459"/>
                    <a:pt x="5080921" y="243745"/>
                    <a:pt x="5082635" y="246602"/>
                  </a:cubicBezTo>
                  <a:cubicBezTo>
                    <a:pt x="5087208" y="254032"/>
                    <a:pt x="5099114" y="261366"/>
                    <a:pt x="5107686" y="261938"/>
                  </a:cubicBezTo>
                  <a:cubicBezTo>
                    <a:pt x="5121878" y="263081"/>
                    <a:pt x="5129308" y="253937"/>
                    <a:pt x="5123021" y="242030"/>
                  </a:cubicBezTo>
                  <a:cubicBezTo>
                    <a:pt x="5118449" y="232886"/>
                    <a:pt x="5113878" y="223838"/>
                    <a:pt x="5108258" y="215265"/>
                  </a:cubicBezTo>
                  <a:cubicBezTo>
                    <a:pt x="5108258" y="215265"/>
                    <a:pt x="5101971" y="209550"/>
                    <a:pt x="5097970" y="208407"/>
                  </a:cubicBezTo>
                  <a:cubicBezTo>
                    <a:pt x="5091113" y="206693"/>
                    <a:pt x="5083778" y="206121"/>
                    <a:pt x="5076349" y="204978"/>
                  </a:cubicBezTo>
                  <a:close/>
                  <a:moveTo>
                    <a:pt x="6251353" y="300228"/>
                  </a:moveTo>
                  <a:lnTo>
                    <a:pt x="6251924" y="299657"/>
                  </a:lnTo>
                  <a:cubicBezTo>
                    <a:pt x="6262783" y="314992"/>
                    <a:pt x="6265640" y="316135"/>
                    <a:pt x="6279833" y="305943"/>
                  </a:cubicBezTo>
                  <a:cubicBezTo>
                    <a:pt x="6284405" y="303086"/>
                    <a:pt x="6288977" y="295656"/>
                    <a:pt x="6287834" y="291751"/>
                  </a:cubicBezTo>
                  <a:cubicBezTo>
                    <a:pt x="6287834" y="291751"/>
                    <a:pt x="6279833" y="281464"/>
                    <a:pt x="6274689" y="279749"/>
                  </a:cubicBezTo>
                  <a:cubicBezTo>
                    <a:pt x="6264402" y="277463"/>
                    <a:pt x="6254210" y="286607"/>
                    <a:pt x="6241637" y="275749"/>
                  </a:cubicBezTo>
                  <a:cubicBezTo>
                    <a:pt x="6236494" y="271177"/>
                    <a:pt x="6219444" y="279749"/>
                    <a:pt x="6206871" y="281464"/>
                  </a:cubicBezTo>
                  <a:cubicBezTo>
                    <a:pt x="6197727" y="283178"/>
                    <a:pt x="6188107" y="282607"/>
                    <a:pt x="6178963" y="283750"/>
                  </a:cubicBezTo>
                  <a:cubicBezTo>
                    <a:pt x="6172676" y="284893"/>
                    <a:pt x="6165819" y="285464"/>
                    <a:pt x="6160770" y="287750"/>
                  </a:cubicBezTo>
                  <a:cubicBezTo>
                    <a:pt x="6157913" y="289465"/>
                    <a:pt x="6156198" y="294608"/>
                    <a:pt x="6156198" y="298609"/>
                  </a:cubicBezTo>
                  <a:lnTo>
                    <a:pt x="6162485" y="304324"/>
                  </a:lnTo>
                  <a:cubicBezTo>
                    <a:pt x="6192679" y="311753"/>
                    <a:pt x="6222302" y="314611"/>
                    <a:pt x="6251353" y="300323"/>
                  </a:cubicBezTo>
                  <a:close/>
                  <a:moveTo>
                    <a:pt x="4339781" y="207359"/>
                  </a:moveTo>
                  <a:lnTo>
                    <a:pt x="4340924" y="206788"/>
                  </a:lnTo>
                  <a:cubicBezTo>
                    <a:pt x="4331780" y="224981"/>
                    <a:pt x="4315873" y="220980"/>
                    <a:pt x="4300442" y="220980"/>
                  </a:cubicBezTo>
                  <a:cubicBezTo>
                    <a:pt x="4294156" y="220408"/>
                    <a:pt x="4285679" y="211836"/>
                    <a:pt x="4281107" y="223266"/>
                  </a:cubicBezTo>
                  <a:cubicBezTo>
                    <a:pt x="4274820" y="239173"/>
                    <a:pt x="4269105" y="239173"/>
                    <a:pt x="4261771" y="223838"/>
                  </a:cubicBezTo>
                  <a:cubicBezTo>
                    <a:pt x="4260628" y="222123"/>
                    <a:pt x="4254341" y="222695"/>
                    <a:pt x="4250341" y="222695"/>
                  </a:cubicBezTo>
                  <a:cubicBezTo>
                    <a:pt x="4238911" y="222123"/>
                    <a:pt x="4227576" y="223838"/>
                    <a:pt x="4217289" y="221552"/>
                  </a:cubicBezTo>
                  <a:cubicBezTo>
                    <a:pt x="4196810" y="216980"/>
                    <a:pt x="4179094" y="231839"/>
                    <a:pt x="4184237" y="251746"/>
                  </a:cubicBezTo>
                  <a:lnTo>
                    <a:pt x="4189381" y="258604"/>
                  </a:lnTo>
                  <a:cubicBezTo>
                    <a:pt x="4199097" y="256889"/>
                    <a:pt x="4211574" y="264890"/>
                    <a:pt x="4217289" y="250603"/>
                  </a:cubicBezTo>
                  <a:cubicBezTo>
                    <a:pt x="4220147" y="243173"/>
                    <a:pt x="4224147" y="241459"/>
                    <a:pt x="4232053" y="243173"/>
                  </a:cubicBezTo>
                  <a:cubicBezTo>
                    <a:pt x="4240625" y="245459"/>
                    <a:pt x="4250246" y="245459"/>
                    <a:pt x="4259390" y="246031"/>
                  </a:cubicBezTo>
                  <a:cubicBezTo>
                    <a:pt x="4267962" y="246602"/>
                    <a:pt x="4277582" y="250031"/>
                    <a:pt x="4284440" y="247174"/>
                  </a:cubicBezTo>
                  <a:cubicBezTo>
                    <a:pt x="4289584" y="244888"/>
                    <a:pt x="4290727" y="234029"/>
                    <a:pt x="4294728" y="225552"/>
                  </a:cubicBezTo>
                  <a:cubicBezTo>
                    <a:pt x="4299299" y="232982"/>
                    <a:pt x="4300442" y="240316"/>
                    <a:pt x="4303872" y="241459"/>
                  </a:cubicBezTo>
                  <a:cubicBezTo>
                    <a:pt x="4314158" y="245459"/>
                    <a:pt x="4325493" y="247745"/>
                    <a:pt x="4336352" y="248888"/>
                  </a:cubicBezTo>
                  <a:lnTo>
                    <a:pt x="4344924" y="241459"/>
                  </a:lnTo>
                  <a:cubicBezTo>
                    <a:pt x="4348353" y="233458"/>
                    <a:pt x="4351211" y="225552"/>
                    <a:pt x="4352354" y="216980"/>
                  </a:cubicBezTo>
                  <a:cubicBezTo>
                    <a:pt x="4353497" y="208979"/>
                    <a:pt x="4347210" y="206693"/>
                    <a:pt x="4339781" y="207264"/>
                  </a:cubicBezTo>
                  <a:close/>
                  <a:moveTo>
                    <a:pt x="5682901" y="280226"/>
                  </a:moveTo>
                  <a:lnTo>
                    <a:pt x="5683473" y="278511"/>
                  </a:lnTo>
                  <a:lnTo>
                    <a:pt x="5682330" y="279083"/>
                  </a:lnTo>
                  <a:cubicBezTo>
                    <a:pt x="5684044" y="285369"/>
                    <a:pt x="5683473" y="289941"/>
                    <a:pt x="5675471" y="288798"/>
                  </a:cubicBezTo>
                  <a:cubicBezTo>
                    <a:pt x="5666328" y="287655"/>
                    <a:pt x="5656707" y="283655"/>
                    <a:pt x="5648135" y="284798"/>
                  </a:cubicBezTo>
                  <a:cubicBezTo>
                    <a:pt x="5634419" y="285941"/>
                    <a:pt x="5621369" y="290513"/>
                    <a:pt x="5608796" y="294513"/>
                  </a:cubicBezTo>
                  <a:cubicBezTo>
                    <a:pt x="5605367" y="295656"/>
                    <a:pt x="5601939" y="300228"/>
                    <a:pt x="5601939" y="303657"/>
                  </a:cubicBezTo>
                  <a:lnTo>
                    <a:pt x="5609939" y="311087"/>
                  </a:lnTo>
                  <a:cubicBezTo>
                    <a:pt x="5616226" y="313944"/>
                    <a:pt x="5623084" y="315659"/>
                    <a:pt x="5629275" y="317945"/>
                  </a:cubicBezTo>
                  <a:cubicBezTo>
                    <a:pt x="5640134" y="320802"/>
                    <a:pt x="5650897" y="324231"/>
                    <a:pt x="5661755" y="324803"/>
                  </a:cubicBezTo>
                  <a:cubicBezTo>
                    <a:pt x="5665756" y="324803"/>
                    <a:pt x="5670328" y="316802"/>
                    <a:pt x="5674900" y="312801"/>
                  </a:cubicBezTo>
                  <a:cubicBezTo>
                    <a:pt x="5684044" y="304229"/>
                    <a:pt x="5703952" y="309944"/>
                    <a:pt x="5704523" y="321945"/>
                  </a:cubicBezTo>
                  <a:cubicBezTo>
                    <a:pt x="5704523" y="338995"/>
                    <a:pt x="5710238" y="358426"/>
                    <a:pt x="5697665" y="373761"/>
                  </a:cubicBezTo>
                  <a:lnTo>
                    <a:pt x="5697093" y="374904"/>
                  </a:lnTo>
                  <a:lnTo>
                    <a:pt x="5696522" y="373189"/>
                  </a:lnTo>
                  <a:cubicBezTo>
                    <a:pt x="5702236" y="380619"/>
                    <a:pt x="5707952" y="388525"/>
                    <a:pt x="5713571" y="395954"/>
                  </a:cubicBezTo>
                  <a:cubicBezTo>
                    <a:pt x="5717001" y="393668"/>
                    <a:pt x="5721001" y="390811"/>
                    <a:pt x="5725001" y="387382"/>
                  </a:cubicBezTo>
                  <a:cubicBezTo>
                    <a:pt x="5735860" y="375952"/>
                    <a:pt x="5736431" y="375380"/>
                    <a:pt x="5719287" y="370332"/>
                  </a:cubicBezTo>
                  <a:cubicBezTo>
                    <a:pt x="5708999" y="367475"/>
                    <a:pt x="5706714" y="360617"/>
                    <a:pt x="5710714" y="353282"/>
                  </a:cubicBezTo>
                  <a:cubicBezTo>
                    <a:pt x="5717572" y="342995"/>
                    <a:pt x="5719858" y="332804"/>
                    <a:pt x="5716429" y="320231"/>
                  </a:cubicBezTo>
                  <a:cubicBezTo>
                    <a:pt x="5713571" y="308229"/>
                    <a:pt x="5723287" y="307086"/>
                    <a:pt x="5732336" y="306514"/>
                  </a:cubicBezTo>
                  <a:lnTo>
                    <a:pt x="5739765" y="304229"/>
                  </a:lnTo>
                  <a:lnTo>
                    <a:pt x="5731764" y="307086"/>
                  </a:lnTo>
                  <a:cubicBezTo>
                    <a:pt x="5735193" y="295656"/>
                    <a:pt x="5730621" y="287179"/>
                    <a:pt x="5722049" y="279749"/>
                  </a:cubicBezTo>
                  <a:cubicBezTo>
                    <a:pt x="5708904" y="292322"/>
                    <a:pt x="5695855" y="270605"/>
                    <a:pt x="5682710" y="280321"/>
                  </a:cubicBezTo>
                  <a:close/>
                  <a:moveTo>
                    <a:pt x="4891183" y="260318"/>
                  </a:moveTo>
                  <a:lnTo>
                    <a:pt x="4892898" y="259175"/>
                  </a:lnTo>
                  <a:lnTo>
                    <a:pt x="4890612" y="259175"/>
                  </a:lnTo>
                  <a:cubicBezTo>
                    <a:pt x="4896898" y="247745"/>
                    <a:pt x="4910519" y="248317"/>
                    <a:pt x="4913377" y="256889"/>
                  </a:cubicBezTo>
                  <a:cubicBezTo>
                    <a:pt x="4917948" y="272225"/>
                    <a:pt x="4929283" y="272225"/>
                    <a:pt x="4939570" y="275082"/>
                  </a:cubicBezTo>
                  <a:cubicBezTo>
                    <a:pt x="4945856" y="276797"/>
                    <a:pt x="4952714" y="275082"/>
                    <a:pt x="4951000" y="285369"/>
                  </a:cubicBezTo>
                  <a:cubicBezTo>
                    <a:pt x="4949857" y="292227"/>
                    <a:pt x="4952143" y="300704"/>
                    <a:pt x="4941285" y="302419"/>
                  </a:cubicBezTo>
                  <a:cubicBezTo>
                    <a:pt x="4934998" y="303562"/>
                    <a:pt x="4929283" y="306419"/>
                    <a:pt x="4923663" y="308705"/>
                  </a:cubicBezTo>
                  <a:cubicBezTo>
                    <a:pt x="4934522" y="312706"/>
                    <a:pt x="4944142" y="313849"/>
                    <a:pt x="4953858" y="314420"/>
                  </a:cubicBezTo>
                  <a:cubicBezTo>
                    <a:pt x="4964716" y="314992"/>
                    <a:pt x="4968621" y="309848"/>
                    <a:pt x="4967574" y="298514"/>
                  </a:cubicBezTo>
                  <a:cubicBezTo>
                    <a:pt x="4966430" y="283750"/>
                    <a:pt x="4965287" y="268891"/>
                    <a:pt x="4967002" y="254127"/>
                  </a:cubicBezTo>
                  <a:cubicBezTo>
                    <a:pt x="4970431" y="217646"/>
                    <a:pt x="4971003" y="217646"/>
                    <a:pt x="4935093" y="205740"/>
                  </a:cubicBezTo>
                  <a:cubicBezTo>
                    <a:pt x="4929378" y="204026"/>
                    <a:pt x="4921377" y="201168"/>
                    <a:pt x="4921377" y="201168"/>
                  </a:cubicBezTo>
                  <a:cubicBezTo>
                    <a:pt x="4906614" y="211455"/>
                    <a:pt x="4894612" y="219932"/>
                    <a:pt x="4888326" y="231362"/>
                  </a:cubicBezTo>
                  <a:cubicBezTo>
                    <a:pt x="4884325" y="238220"/>
                    <a:pt x="4890040" y="250127"/>
                    <a:pt x="4891183" y="260414"/>
                  </a:cubicBezTo>
                  <a:close/>
                  <a:moveTo>
                    <a:pt x="5379339" y="362236"/>
                  </a:moveTo>
                  <a:cubicBezTo>
                    <a:pt x="5376482" y="361664"/>
                    <a:pt x="5373053" y="359950"/>
                    <a:pt x="5370195" y="360521"/>
                  </a:cubicBezTo>
                  <a:cubicBezTo>
                    <a:pt x="5370195" y="360521"/>
                    <a:pt x="5366766" y="364522"/>
                    <a:pt x="5365052" y="366808"/>
                  </a:cubicBezTo>
                  <a:cubicBezTo>
                    <a:pt x="5367909" y="366808"/>
                    <a:pt x="5370767" y="367951"/>
                    <a:pt x="5372481" y="367379"/>
                  </a:cubicBezTo>
                  <a:cubicBezTo>
                    <a:pt x="5372481" y="367379"/>
                    <a:pt x="5377625" y="363379"/>
                    <a:pt x="5379911" y="361093"/>
                  </a:cubicBezTo>
                  <a:lnTo>
                    <a:pt x="5379339" y="370237"/>
                  </a:lnTo>
                  <a:cubicBezTo>
                    <a:pt x="5380482" y="374809"/>
                    <a:pt x="5382197" y="378809"/>
                    <a:pt x="5383911" y="383381"/>
                  </a:cubicBezTo>
                  <a:cubicBezTo>
                    <a:pt x="5387911" y="379952"/>
                    <a:pt x="5391341" y="376523"/>
                    <a:pt x="5391341" y="376523"/>
                  </a:cubicBezTo>
                  <a:cubicBezTo>
                    <a:pt x="5395913" y="374237"/>
                    <a:pt x="5396484" y="374809"/>
                    <a:pt x="5396484" y="374809"/>
                  </a:cubicBezTo>
                  <a:cubicBezTo>
                    <a:pt x="5407914" y="388525"/>
                    <a:pt x="5421535" y="393573"/>
                    <a:pt x="5434108" y="388525"/>
                  </a:cubicBezTo>
                  <a:cubicBezTo>
                    <a:pt x="5448872" y="382810"/>
                    <a:pt x="5444967" y="370332"/>
                    <a:pt x="5443252" y="358902"/>
                  </a:cubicBezTo>
                  <a:cubicBezTo>
                    <a:pt x="5443252" y="358902"/>
                    <a:pt x="5441537" y="350330"/>
                    <a:pt x="5442109" y="346329"/>
                  </a:cubicBezTo>
                  <a:cubicBezTo>
                    <a:pt x="5442680" y="332137"/>
                    <a:pt x="5430679" y="337185"/>
                    <a:pt x="5424488" y="334899"/>
                  </a:cubicBezTo>
                  <a:cubicBezTo>
                    <a:pt x="5415915" y="332042"/>
                    <a:pt x="5413058" y="337757"/>
                    <a:pt x="5414201" y="345186"/>
                  </a:cubicBezTo>
                  <a:cubicBezTo>
                    <a:pt x="5416486" y="361093"/>
                    <a:pt x="5405628" y="367951"/>
                    <a:pt x="5394294" y="374237"/>
                  </a:cubicBezTo>
                  <a:lnTo>
                    <a:pt x="5396008" y="371380"/>
                  </a:lnTo>
                  <a:cubicBezTo>
                    <a:pt x="5406295" y="348044"/>
                    <a:pt x="5405724" y="317278"/>
                    <a:pt x="5439251" y="309848"/>
                  </a:cubicBezTo>
                  <a:cubicBezTo>
                    <a:pt x="5442109" y="309277"/>
                    <a:pt x="5445538" y="298418"/>
                    <a:pt x="5444395" y="293942"/>
                  </a:cubicBezTo>
                  <a:cubicBezTo>
                    <a:pt x="5442680" y="289370"/>
                    <a:pt x="5435251" y="285369"/>
                    <a:pt x="5430203" y="284226"/>
                  </a:cubicBezTo>
                  <a:cubicBezTo>
                    <a:pt x="5424488" y="283083"/>
                    <a:pt x="5418773" y="285941"/>
                    <a:pt x="5408010" y="288227"/>
                  </a:cubicBezTo>
                  <a:cubicBezTo>
                    <a:pt x="5412010" y="271177"/>
                    <a:pt x="5415439" y="256889"/>
                    <a:pt x="5418868" y="242697"/>
                  </a:cubicBezTo>
                  <a:cubicBezTo>
                    <a:pt x="5422869" y="229553"/>
                    <a:pt x="5416010" y="220504"/>
                    <a:pt x="5403533" y="225647"/>
                  </a:cubicBezTo>
                  <a:cubicBezTo>
                    <a:pt x="5392103" y="229648"/>
                    <a:pt x="5381339" y="237077"/>
                    <a:pt x="5371053" y="244412"/>
                  </a:cubicBezTo>
                  <a:lnTo>
                    <a:pt x="5375053" y="256985"/>
                  </a:lnTo>
                  <a:cubicBezTo>
                    <a:pt x="5385912" y="250698"/>
                    <a:pt x="5388198" y="257556"/>
                    <a:pt x="5391531" y="266129"/>
                  </a:cubicBezTo>
                  <a:cubicBezTo>
                    <a:pt x="5393245" y="271272"/>
                    <a:pt x="5403533" y="273558"/>
                    <a:pt x="5396675" y="280892"/>
                  </a:cubicBezTo>
                  <a:cubicBezTo>
                    <a:pt x="5393818" y="283750"/>
                    <a:pt x="5386959" y="285464"/>
                    <a:pt x="5382483" y="284321"/>
                  </a:cubicBezTo>
                  <a:cubicBezTo>
                    <a:pt x="5367147" y="280321"/>
                    <a:pt x="5352860" y="283178"/>
                    <a:pt x="5339239" y="290608"/>
                  </a:cubicBezTo>
                  <a:cubicBezTo>
                    <a:pt x="5331238" y="295751"/>
                    <a:pt x="5325523" y="305372"/>
                    <a:pt x="5335810" y="311087"/>
                  </a:cubicBezTo>
                  <a:cubicBezTo>
                    <a:pt x="5350574" y="319088"/>
                    <a:pt x="5348955" y="330994"/>
                    <a:pt x="5348955" y="343567"/>
                  </a:cubicBezTo>
                  <a:lnTo>
                    <a:pt x="5348955" y="370332"/>
                  </a:lnTo>
                  <a:cubicBezTo>
                    <a:pt x="5350669" y="370332"/>
                    <a:pt x="5352383" y="370904"/>
                    <a:pt x="5352383" y="370904"/>
                  </a:cubicBezTo>
                  <a:cubicBezTo>
                    <a:pt x="5358099" y="356140"/>
                    <a:pt x="5362099" y="341281"/>
                    <a:pt x="5366576" y="325946"/>
                  </a:cubicBezTo>
                  <a:cubicBezTo>
                    <a:pt x="5376796" y="339979"/>
                    <a:pt x="5381178" y="352139"/>
                    <a:pt x="5379720" y="362426"/>
                  </a:cubicBezTo>
                  <a:close/>
                  <a:moveTo>
                    <a:pt x="6848856" y="219837"/>
                  </a:moveTo>
                  <a:cubicBezTo>
                    <a:pt x="6844284" y="215265"/>
                    <a:pt x="6841427" y="213551"/>
                    <a:pt x="6839712" y="211265"/>
                  </a:cubicBezTo>
                  <a:cubicBezTo>
                    <a:pt x="6827139" y="195358"/>
                    <a:pt x="6812947" y="187928"/>
                    <a:pt x="6795326" y="203264"/>
                  </a:cubicBezTo>
                  <a:cubicBezTo>
                    <a:pt x="6773133" y="198692"/>
                    <a:pt x="6752082" y="202692"/>
                    <a:pt x="6732080" y="211836"/>
                  </a:cubicBezTo>
                  <a:lnTo>
                    <a:pt x="6726365" y="210122"/>
                  </a:lnTo>
                  <a:cubicBezTo>
                    <a:pt x="6705886" y="190214"/>
                    <a:pt x="6692170" y="215837"/>
                    <a:pt x="6675692" y="218694"/>
                  </a:cubicBezTo>
                  <a:cubicBezTo>
                    <a:pt x="6675692" y="218694"/>
                    <a:pt x="6669405" y="228981"/>
                    <a:pt x="6669405" y="234601"/>
                  </a:cubicBezTo>
                  <a:lnTo>
                    <a:pt x="6681407" y="242030"/>
                  </a:lnTo>
                  <a:cubicBezTo>
                    <a:pt x="6691122" y="242602"/>
                    <a:pt x="6700171" y="240316"/>
                    <a:pt x="6709887" y="240887"/>
                  </a:cubicBezTo>
                  <a:cubicBezTo>
                    <a:pt x="6713315" y="240887"/>
                    <a:pt x="6719030" y="245459"/>
                    <a:pt x="6719602" y="248888"/>
                  </a:cubicBezTo>
                  <a:cubicBezTo>
                    <a:pt x="6723031" y="269939"/>
                    <a:pt x="6712744" y="279654"/>
                    <a:pt x="6690551" y="277368"/>
                  </a:cubicBezTo>
                  <a:cubicBezTo>
                    <a:pt x="6680835" y="276225"/>
                    <a:pt x="6669501" y="269367"/>
                    <a:pt x="6661499" y="281369"/>
                  </a:cubicBezTo>
                  <a:cubicBezTo>
                    <a:pt x="6661499" y="281369"/>
                    <a:pt x="6660356" y="291084"/>
                    <a:pt x="6662642" y="293370"/>
                  </a:cubicBezTo>
                  <a:cubicBezTo>
                    <a:pt x="6674073" y="305943"/>
                    <a:pt x="6680835" y="292799"/>
                    <a:pt x="6689979" y="289370"/>
                  </a:cubicBezTo>
                  <a:cubicBezTo>
                    <a:pt x="6689979" y="289370"/>
                    <a:pt x="6701981" y="289370"/>
                    <a:pt x="6702552" y="291656"/>
                  </a:cubicBezTo>
                  <a:cubicBezTo>
                    <a:pt x="6708839" y="308705"/>
                    <a:pt x="6718459" y="301943"/>
                    <a:pt x="6727603" y="295656"/>
                  </a:cubicBezTo>
                  <a:cubicBezTo>
                    <a:pt x="6735604" y="290513"/>
                    <a:pt x="6743510" y="279178"/>
                    <a:pt x="6752082" y="286512"/>
                  </a:cubicBezTo>
                  <a:cubicBezTo>
                    <a:pt x="6769703" y="300704"/>
                    <a:pt x="6779990" y="285941"/>
                    <a:pt x="6795897" y="283083"/>
                  </a:cubicBezTo>
                  <a:cubicBezTo>
                    <a:pt x="6776562" y="264319"/>
                    <a:pt x="6746368" y="280797"/>
                    <a:pt x="6734366" y="256889"/>
                  </a:cubicBezTo>
                  <a:cubicBezTo>
                    <a:pt x="6748558" y="249460"/>
                    <a:pt x="6762274" y="244316"/>
                    <a:pt x="6773704" y="236411"/>
                  </a:cubicBezTo>
                  <a:cubicBezTo>
                    <a:pt x="6801041" y="217075"/>
                    <a:pt x="6800469" y="216503"/>
                    <a:pt x="6807899" y="246698"/>
                  </a:cubicBezTo>
                  <a:cubicBezTo>
                    <a:pt x="6808470" y="250127"/>
                    <a:pt x="6812470" y="252984"/>
                    <a:pt x="6814757" y="256413"/>
                  </a:cubicBezTo>
                  <a:lnTo>
                    <a:pt x="6823329" y="248412"/>
                  </a:lnTo>
                  <a:cubicBezTo>
                    <a:pt x="6825044" y="233648"/>
                    <a:pt x="6830759" y="222790"/>
                    <a:pt x="6848951" y="219932"/>
                  </a:cubicBezTo>
                  <a:close/>
                  <a:moveTo>
                    <a:pt x="4057269" y="389573"/>
                  </a:moveTo>
                  <a:cubicBezTo>
                    <a:pt x="4054983" y="388430"/>
                    <a:pt x="4052697" y="386715"/>
                    <a:pt x="4049840" y="386144"/>
                  </a:cubicBezTo>
                  <a:cubicBezTo>
                    <a:pt x="4037266" y="383286"/>
                    <a:pt x="4025360" y="385572"/>
                    <a:pt x="4012216" y="387858"/>
                  </a:cubicBezTo>
                  <a:cubicBezTo>
                    <a:pt x="4001929" y="389573"/>
                    <a:pt x="3990023" y="379286"/>
                    <a:pt x="3978593" y="375285"/>
                  </a:cubicBezTo>
                  <a:cubicBezTo>
                    <a:pt x="3975735" y="374142"/>
                    <a:pt x="3972306" y="375285"/>
                    <a:pt x="3968877" y="375285"/>
                  </a:cubicBezTo>
                  <a:cubicBezTo>
                    <a:pt x="3949541" y="375285"/>
                    <a:pt x="3929539" y="375285"/>
                    <a:pt x="3909632" y="375857"/>
                  </a:cubicBezTo>
                  <a:cubicBezTo>
                    <a:pt x="3899345" y="375857"/>
                    <a:pt x="3887438" y="373571"/>
                    <a:pt x="3879437" y="378714"/>
                  </a:cubicBezTo>
                  <a:cubicBezTo>
                    <a:pt x="3865721" y="387287"/>
                    <a:pt x="3852101" y="387858"/>
                    <a:pt x="3837241" y="387287"/>
                  </a:cubicBezTo>
                  <a:cubicBezTo>
                    <a:pt x="3819049" y="387287"/>
                    <a:pt x="3800761" y="385572"/>
                    <a:pt x="3783140" y="387287"/>
                  </a:cubicBezTo>
                  <a:cubicBezTo>
                    <a:pt x="3763804" y="388430"/>
                    <a:pt x="3746087" y="385572"/>
                    <a:pt x="3727895" y="379286"/>
                  </a:cubicBezTo>
                  <a:cubicBezTo>
                    <a:pt x="3715893" y="374714"/>
                    <a:pt x="3702844" y="372999"/>
                    <a:pt x="3688556" y="375857"/>
                  </a:cubicBezTo>
                  <a:cubicBezTo>
                    <a:pt x="3668078" y="379286"/>
                    <a:pt x="3645884" y="378143"/>
                    <a:pt x="3624739" y="375285"/>
                  </a:cubicBezTo>
                  <a:cubicBezTo>
                    <a:pt x="3617881" y="374714"/>
                    <a:pt x="3613880" y="370713"/>
                    <a:pt x="3611023" y="379286"/>
                  </a:cubicBezTo>
                  <a:cubicBezTo>
                    <a:pt x="3608737" y="386144"/>
                    <a:pt x="3605879" y="394049"/>
                    <a:pt x="3615595" y="398621"/>
                  </a:cubicBezTo>
                  <a:cubicBezTo>
                    <a:pt x="3621310" y="400907"/>
                    <a:pt x="3628739" y="404908"/>
                    <a:pt x="3633216" y="402622"/>
                  </a:cubicBezTo>
                  <a:cubicBezTo>
                    <a:pt x="3655981" y="392335"/>
                    <a:pt x="3678746" y="402622"/>
                    <a:pt x="3701606" y="399193"/>
                  </a:cubicBezTo>
                  <a:cubicBezTo>
                    <a:pt x="3723228" y="396335"/>
                    <a:pt x="3745421" y="394621"/>
                    <a:pt x="3767138" y="395192"/>
                  </a:cubicBezTo>
                  <a:cubicBezTo>
                    <a:pt x="3808762" y="395192"/>
                    <a:pt x="3849720" y="399193"/>
                    <a:pt x="3891344" y="398050"/>
                  </a:cubicBezTo>
                  <a:cubicBezTo>
                    <a:pt x="3907822" y="398050"/>
                    <a:pt x="3916966" y="404336"/>
                    <a:pt x="3924395" y="416814"/>
                  </a:cubicBezTo>
                  <a:cubicBezTo>
                    <a:pt x="3928396" y="423101"/>
                    <a:pt x="3932396" y="428815"/>
                    <a:pt x="3936968" y="434435"/>
                  </a:cubicBezTo>
                  <a:cubicBezTo>
                    <a:pt x="3938111" y="436150"/>
                    <a:pt x="3942112" y="436721"/>
                    <a:pt x="3942683" y="435578"/>
                  </a:cubicBezTo>
                  <a:cubicBezTo>
                    <a:pt x="3944398" y="433864"/>
                    <a:pt x="3945541" y="431006"/>
                    <a:pt x="3945541" y="431006"/>
                  </a:cubicBezTo>
                  <a:cubicBezTo>
                    <a:pt x="3945541" y="426434"/>
                    <a:pt x="3943826" y="424148"/>
                    <a:pt x="3943255" y="422434"/>
                  </a:cubicBezTo>
                  <a:cubicBezTo>
                    <a:pt x="3937540" y="410432"/>
                    <a:pt x="3944970" y="395669"/>
                    <a:pt x="3954113" y="400240"/>
                  </a:cubicBezTo>
                  <a:cubicBezTo>
                    <a:pt x="3972878" y="409956"/>
                    <a:pt x="3990023" y="392239"/>
                    <a:pt x="4005358" y="398526"/>
                  </a:cubicBezTo>
                  <a:cubicBezTo>
                    <a:pt x="4025265" y="407099"/>
                    <a:pt x="4038981" y="388811"/>
                    <a:pt x="4057174" y="389382"/>
                  </a:cubicBezTo>
                  <a:close/>
                  <a:moveTo>
                    <a:pt x="4418362" y="226124"/>
                  </a:moveTo>
                  <a:cubicBezTo>
                    <a:pt x="4416076" y="218123"/>
                    <a:pt x="4414362" y="211360"/>
                    <a:pt x="4411504" y="205073"/>
                  </a:cubicBezTo>
                  <a:cubicBezTo>
                    <a:pt x="4411504" y="205073"/>
                    <a:pt x="4406360" y="202216"/>
                    <a:pt x="4403503" y="201073"/>
                  </a:cubicBezTo>
                  <a:cubicBezTo>
                    <a:pt x="4397788" y="213646"/>
                    <a:pt x="4372737" y="205073"/>
                    <a:pt x="4375595" y="226695"/>
                  </a:cubicBezTo>
                  <a:cubicBezTo>
                    <a:pt x="4375595" y="230695"/>
                    <a:pt x="4370451" y="235839"/>
                    <a:pt x="4368165" y="239840"/>
                  </a:cubicBezTo>
                  <a:cubicBezTo>
                    <a:pt x="4380167" y="248412"/>
                    <a:pt x="4391501" y="252413"/>
                    <a:pt x="4406932" y="248412"/>
                  </a:cubicBezTo>
                  <a:cubicBezTo>
                    <a:pt x="4420076" y="244412"/>
                    <a:pt x="4435412" y="247269"/>
                    <a:pt x="4449604" y="248412"/>
                  </a:cubicBezTo>
                  <a:cubicBezTo>
                    <a:pt x="4460463" y="248983"/>
                    <a:pt x="4472940" y="255270"/>
                    <a:pt x="4482084" y="251270"/>
                  </a:cubicBezTo>
                  <a:cubicBezTo>
                    <a:pt x="4492943" y="246698"/>
                    <a:pt x="4500277" y="234791"/>
                    <a:pt x="4509421" y="225647"/>
                  </a:cubicBezTo>
                  <a:cubicBezTo>
                    <a:pt x="4512850" y="221647"/>
                    <a:pt x="4516850" y="218218"/>
                    <a:pt x="4520280" y="214217"/>
                  </a:cubicBezTo>
                  <a:cubicBezTo>
                    <a:pt x="4522565" y="210788"/>
                    <a:pt x="4524280" y="207359"/>
                    <a:pt x="4525995" y="203930"/>
                  </a:cubicBezTo>
                  <a:cubicBezTo>
                    <a:pt x="4522565" y="202216"/>
                    <a:pt x="4519137" y="198787"/>
                    <a:pt x="4515707" y="198215"/>
                  </a:cubicBezTo>
                  <a:cubicBezTo>
                    <a:pt x="4500944" y="198215"/>
                    <a:pt x="4486085" y="198787"/>
                    <a:pt x="4470749" y="198787"/>
                  </a:cubicBezTo>
                  <a:cubicBezTo>
                    <a:pt x="4470749" y="210788"/>
                    <a:pt x="4471321" y="220980"/>
                    <a:pt x="4471321" y="231839"/>
                  </a:cubicBezTo>
                  <a:cubicBezTo>
                    <a:pt x="4473035" y="214217"/>
                    <a:pt x="4442841" y="218123"/>
                    <a:pt x="4446842" y="198215"/>
                  </a:cubicBezTo>
                  <a:cubicBezTo>
                    <a:pt x="4447413" y="194215"/>
                    <a:pt x="4433697" y="191929"/>
                    <a:pt x="4428649" y="200501"/>
                  </a:cubicBezTo>
                  <a:cubicBezTo>
                    <a:pt x="4424648" y="207931"/>
                    <a:pt x="4422363" y="216980"/>
                    <a:pt x="4418362" y="226124"/>
                  </a:cubicBezTo>
                  <a:close/>
                  <a:moveTo>
                    <a:pt x="5452777" y="211931"/>
                  </a:moveTo>
                  <a:cubicBezTo>
                    <a:pt x="5439061" y="211931"/>
                    <a:pt x="5434584" y="218789"/>
                    <a:pt x="5431727" y="228981"/>
                  </a:cubicBezTo>
                  <a:cubicBezTo>
                    <a:pt x="5427727" y="243745"/>
                    <a:pt x="5428298" y="246031"/>
                    <a:pt x="5443728" y="246031"/>
                  </a:cubicBezTo>
                  <a:cubicBezTo>
                    <a:pt x="5451158" y="246031"/>
                    <a:pt x="5456873" y="246602"/>
                    <a:pt x="5463064" y="252889"/>
                  </a:cubicBezTo>
                  <a:cubicBezTo>
                    <a:pt x="5468208" y="258032"/>
                    <a:pt x="5472780" y="279083"/>
                    <a:pt x="5486400" y="260318"/>
                  </a:cubicBezTo>
                  <a:lnTo>
                    <a:pt x="5491544" y="266605"/>
                  </a:lnTo>
                  <a:cubicBezTo>
                    <a:pt x="5494973" y="268319"/>
                    <a:pt x="5501259" y="270034"/>
                    <a:pt x="5501259" y="270034"/>
                  </a:cubicBezTo>
                  <a:cubicBezTo>
                    <a:pt x="5507545" y="258604"/>
                    <a:pt x="5513832" y="247841"/>
                    <a:pt x="5517737" y="236411"/>
                  </a:cubicBezTo>
                  <a:cubicBezTo>
                    <a:pt x="5520595" y="226695"/>
                    <a:pt x="5521167" y="215932"/>
                    <a:pt x="5522310" y="205645"/>
                  </a:cubicBezTo>
                  <a:lnTo>
                    <a:pt x="5521167" y="192500"/>
                  </a:lnTo>
                  <a:cubicBezTo>
                    <a:pt x="5514880" y="190214"/>
                    <a:pt x="5507451" y="189643"/>
                    <a:pt x="5500688" y="190214"/>
                  </a:cubicBezTo>
                  <a:cubicBezTo>
                    <a:pt x="5500688" y="190214"/>
                    <a:pt x="5497259" y="199930"/>
                    <a:pt x="5498402" y="203930"/>
                  </a:cubicBezTo>
                  <a:cubicBezTo>
                    <a:pt x="5500688" y="211360"/>
                    <a:pt x="5504117" y="218123"/>
                    <a:pt x="5494973" y="223266"/>
                  </a:cubicBezTo>
                  <a:cubicBezTo>
                    <a:pt x="5488686" y="226695"/>
                    <a:pt x="5483543" y="232410"/>
                    <a:pt x="5477351" y="234125"/>
                  </a:cubicBezTo>
                  <a:cubicBezTo>
                    <a:pt x="5465350" y="236982"/>
                    <a:pt x="5470494" y="225552"/>
                    <a:pt x="5467064" y="220408"/>
                  </a:cubicBezTo>
                  <a:cubicBezTo>
                    <a:pt x="5463635" y="215837"/>
                    <a:pt x="5456778" y="214122"/>
                    <a:pt x="5452872" y="211836"/>
                  </a:cubicBezTo>
                  <a:close/>
                  <a:moveTo>
                    <a:pt x="3025712" y="532067"/>
                  </a:moveTo>
                  <a:cubicBezTo>
                    <a:pt x="3025712" y="532067"/>
                    <a:pt x="3022854" y="541782"/>
                    <a:pt x="3024569" y="546259"/>
                  </a:cubicBezTo>
                  <a:cubicBezTo>
                    <a:pt x="3025712" y="550259"/>
                    <a:pt x="3030284" y="555403"/>
                    <a:pt x="3034284" y="555974"/>
                  </a:cubicBezTo>
                  <a:cubicBezTo>
                    <a:pt x="3038285" y="556546"/>
                    <a:pt x="3047429" y="552545"/>
                    <a:pt x="3047429" y="552545"/>
                  </a:cubicBezTo>
                  <a:cubicBezTo>
                    <a:pt x="3047429" y="541115"/>
                    <a:pt x="3046857" y="529781"/>
                    <a:pt x="3042285" y="520637"/>
                  </a:cubicBezTo>
                  <a:cubicBezTo>
                    <a:pt x="3040571" y="517208"/>
                    <a:pt x="3029712" y="516636"/>
                    <a:pt x="3023521" y="516636"/>
                  </a:cubicBezTo>
                  <a:cubicBezTo>
                    <a:pt x="3009805" y="515493"/>
                    <a:pt x="2995613" y="515493"/>
                    <a:pt x="2981897" y="515493"/>
                  </a:cubicBezTo>
                  <a:cubicBezTo>
                    <a:pt x="2965418" y="491014"/>
                    <a:pt x="2936367" y="506349"/>
                    <a:pt x="2915793" y="494443"/>
                  </a:cubicBezTo>
                  <a:lnTo>
                    <a:pt x="2910078" y="501872"/>
                  </a:lnTo>
                  <a:cubicBezTo>
                    <a:pt x="2911793" y="507587"/>
                    <a:pt x="2914079" y="515017"/>
                    <a:pt x="2923223" y="512159"/>
                  </a:cubicBezTo>
                  <a:cubicBezTo>
                    <a:pt x="2923794" y="512159"/>
                    <a:pt x="2927795" y="517303"/>
                    <a:pt x="2927795" y="517303"/>
                  </a:cubicBezTo>
                  <a:cubicBezTo>
                    <a:pt x="2920365" y="532067"/>
                    <a:pt x="2930652" y="532638"/>
                    <a:pt x="2939224" y="533210"/>
                  </a:cubicBezTo>
                  <a:cubicBezTo>
                    <a:pt x="2966561" y="533210"/>
                    <a:pt x="2993898" y="532638"/>
                    <a:pt x="3025807" y="532067"/>
                  </a:cubicBezTo>
                  <a:close/>
                  <a:moveTo>
                    <a:pt x="5481828" y="343567"/>
                  </a:moveTo>
                  <a:cubicBezTo>
                    <a:pt x="5481828" y="343567"/>
                    <a:pt x="5484686" y="345853"/>
                    <a:pt x="5486400" y="346996"/>
                  </a:cubicBezTo>
                  <a:cubicBezTo>
                    <a:pt x="5494402" y="340709"/>
                    <a:pt x="5501735" y="334423"/>
                    <a:pt x="5509165" y="328232"/>
                  </a:cubicBezTo>
                  <a:lnTo>
                    <a:pt x="5509165" y="322517"/>
                  </a:lnTo>
                  <a:cubicBezTo>
                    <a:pt x="5508403" y="312293"/>
                    <a:pt x="5512023" y="307562"/>
                    <a:pt x="5520024" y="308324"/>
                  </a:cubicBezTo>
                  <a:cubicBezTo>
                    <a:pt x="5533739" y="309467"/>
                    <a:pt x="5546789" y="310039"/>
                    <a:pt x="5560505" y="310610"/>
                  </a:cubicBezTo>
                  <a:cubicBezTo>
                    <a:pt x="5567363" y="310610"/>
                    <a:pt x="5574697" y="310039"/>
                    <a:pt x="5573649" y="301466"/>
                  </a:cubicBezTo>
                  <a:cubicBezTo>
                    <a:pt x="5573078" y="291179"/>
                    <a:pt x="5565648" y="294608"/>
                    <a:pt x="5559457" y="295751"/>
                  </a:cubicBezTo>
                  <a:cubicBezTo>
                    <a:pt x="5553742" y="296894"/>
                    <a:pt x="5543550" y="299752"/>
                    <a:pt x="5542407" y="297466"/>
                  </a:cubicBezTo>
                  <a:cubicBezTo>
                    <a:pt x="5532692" y="281559"/>
                    <a:pt x="5519642" y="288893"/>
                    <a:pt x="5506498" y="288893"/>
                  </a:cubicBezTo>
                  <a:cubicBezTo>
                    <a:pt x="5496783" y="289465"/>
                    <a:pt x="5487734" y="286036"/>
                    <a:pt x="5478018" y="284893"/>
                  </a:cubicBezTo>
                  <a:cubicBezTo>
                    <a:pt x="5467160" y="283178"/>
                    <a:pt x="5455825" y="291179"/>
                    <a:pt x="5454110" y="299657"/>
                  </a:cubicBezTo>
                  <a:cubicBezTo>
                    <a:pt x="5452967" y="305372"/>
                    <a:pt x="5474589" y="325850"/>
                    <a:pt x="5477447" y="322421"/>
                  </a:cubicBezTo>
                  <a:cubicBezTo>
                    <a:pt x="5485448" y="312706"/>
                    <a:pt x="5487162" y="317278"/>
                    <a:pt x="5486591" y="325279"/>
                  </a:cubicBezTo>
                  <a:cubicBezTo>
                    <a:pt x="5486591" y="331565"/>
                    <a:pt x="5483733" y="337280"/>
                    <a:pt x="5482019" y="343472"/>
                  </a:cubicBezTo>
                  <a:close/>
                  <a:moveTo>
                    <a:pt x="4278821" y="533781"/>
                  </a:moveTo>
                  <a:cubicBezTo>
                    <a:pt x="4279392" y="530352"/>
                    <a:pt x="4279392" y="527495"/>
                    <a:pt x="4279964" y="524065"/>
                  </a:cubicBezTo>
                  <a:cubicBezTo>
                    <a:pt x="4268534" y="522923"/>
                    <a:pt x="4257771" y="521208"/>
                    <a:pt x="4246340" y="521208"/>
                  </a:cubicBezTo>
                  <a:cubicBezTo>
                    <a:pt x="4203097" y="521208"/>
                    <a:pt x="4160330" y="521208"/>
                    <a:pt x="4117086" y="521780"/>
                  </a:cubicBezTo>
                  <a:cubicBezTo>
                    <a:pt x="4111943" y="521780"/>
                    <a:pt x="4106228" y="524065"/>
                    <a:pt x="4101751" y="522351"/>
                  </a:cubicBezTo>
                  <a:cubicBezTo>
                    <a:pt x="4071557" y="510921"/>
                    <a:pt x="4040791" y="526352"/>
                    <a:pt x="4010597" y="520637"/>
                  </a:cubicBezTo>
                  <a:lnTo>
                    <a:pt x="4001453" y="530924"/>
                  </a:lnTo>
                  <a:cubicBezTo>
                    <a:pt x="4005453" y="532638"/>
                    <a:pt x="4008882" y="536067"/>
                    <a:pt x="4012311" y="536067"/>
                  </a:cubicBezTo>
                  <a:cubicBezTo>
                    <a:pt x="4036219" y="534924"/>
                    <a:pt x="4060698" y="533210"/>
                    <a:pt x="4084606" y="530352"/>
                  </a:cubicBezTo>
                  <a:cubicBezTo>
                    <a:pt x="4122230" y="525209"/>
                    <a:pt x="4159187" y="536067"/>
                    <a:pt x="4197382" y="529781"/>
                  </a:cubicBezTo>
                  <a:cubicBezTo>
                    <a:pt x="4223576" y="525780"/>
                    <a:pt x="4252056" y="532067"/>
                    <a:pt x="4278821" y="533781"/>
                  </a:cubicBezTo>
                  <a:close/>
                  <a:moveTo>
                    <a:pt x="6374893" y="303657"/>
                  </a:moveTo>
                  <a:cubicBezTo>
                    <a:pt x="6395371" y="303657"/>
                    <a:pt x="6411373" y="300228"/>
                    <a:pt x="6425565" y="303657"/>
                  </a:cubicBezTo>
                  <a:cubicBezTo>
                    <a:pt x="6453474" y="311087"/>
                    <a:pt x="6478524" y="300800"/>
                    <a:pt x="6504146" y="297371"/>
                  </a:cubicBezTo>
                  <a:cubicBezTo>
                    <a:pt x="6507004" y="296799"/>
                    <a:pt x="6508719" y="291656"/>
                    <a:pt x="6508719" y="291656"/>
                  </a:cubicBezTo>
                  <a:cubicBezTo>
                    <a:pt x="6488240" y="277463"/>
                    <a:pt x="6467666" y="269462"/>
                    <a:pt x="6444330" y="281940"/>
                  </a:cubicBezTo>
                  <a:cubicBezTo>
                    <a:pt x="6440329" y="284226"/>
                    <a:pt x="6432899" y="285369"/>
                    <a:pt x="6429566" y="283083"/>
                  </a:cubicBezTo>
                  <a:cubicBezTo>
                    <a:pt x="6404515" y="269367"/>
                    <a:pt x="6393656" y="289370"/>
                    <a:pt x="6374893" y="303562"/>
                  </a:cubicBezTo>
                  <a:close/>
                  <a:moveTo>
                    <a:pt x="3322987" y="528638"/>
                  </a:moveTo>
                  <a:lnTo>
                    <a:pt x="3322415" y="521780"/>
                  </a:lnTo>
                  <a:cubicBezTo>
                    <a:pt x="3296793" y="523494"/>
                    <a:pt x="3272314" y="510921"/>
                    <a:pt x="3246120" y="520065"/>
                  </a:cubicBezTo>
                  <a:cubicBezTo>
                    <a:pt x="3238691" y="522351"/>
                    <a:pt x="3234119" y="515493"/>
                    <a:pt x="3231356" y="506921"/>
                  </a:cubicBezTo>
                  <a:cubicBezTo>
                    <a:pt x="3226784" y="491014"/>
                    <a:pt x="3225641" y="491014"/>
                    <a:pt x="3207449" y="496062"/>
                  </a:cubicBezTo>
                  <a:cubicBezTo>
                    <a:pt x="3210306" y="503492"/>
                    <a:pt x="3218307" y="512540"/>
                    <a:pt x="3216021" y="517684"/>
                  </a:cubicBezTo>
                  <a:cubicBezTo>
                    <a:pt x="3208591" y="534162"/>
                    <a:pt x="3219450" y="534734"/>
                    <a:pt x="3228594" y="534162"/>
                  </a:cubicBezTo>
                  <a:cubicBezTo>
                    <a:pt x="3245644" y="534162"/>
                    <a:pt x="3263360" y="531305"/>
                    <a:pt x="3282696" y="529590"/>
                  </a:cubicBezTo>
                  <a:cubicBezTo>
                    <a:pt x="3276981" y="538734"/>
                    <a:pt x="3272981" y="546068"/>
                    <a:pt x="3268504" y="554069"/>
                  </a:cubicBezTo>
                  <a:cubicBezTo>
                    <a:pt x="3294126" y="560927"/>
                    <a:pt x="3293555" y="560927"/>
                    <a:pt x="3299270" y="539877"/>
                  </a:cubicBezTo>
                  <a:cubicBezTo>
                    <a:pt x="3300413" y="535877"/>
                    <a:pt x="3304985" y="531876"/>
                    <a:pt x="3308985" y="530162"/>
                  </a:cubicBezTo>
                  <a:cubicBezTo>
                    <a:pt x="3312986" y="528447"/>
                    <a:pt x="3318701" y="529019"/>
                    <a:pt x="3323178" y="528447"/>
                  </a:cubicBezTo>
                  <a:close/>
                  <a:moveTo>
                    <a:pt x="4000786" y="243269"/>
                  </a:moveTo>
                  <a:lnTo>
                    <a:pt x="4000786" y="234125"/>
                  </a:lnTo>
                  <a:cubicBezTo>
                    <a:pt x="3990499" y="232982"/>
                    <a:pt x="3980879" y="231839"/>
                    <a:pt x="3970591" y="231839"/>
                  </a:cubicBezTo>
                  <a:cubicBezTo>
                    <a:pt x="3954685" y="231839"/>
                    <a:pt x="3938683" y="234125"/>
                    <a:pt x="3922776" y="232982"/>
                  </a:cubicBezTo>
                  <a:cubicBezTo>
                    <a:pt x="3910774" y="232410"/>
                    <a:pt x="3896582" y="231839"/>
                    <a:pt x="3887438" y="225552"/>
                  </a:cubicBezTo>
                  <a:cubicBezTo>
                    <a:pt x="3870960" y="215265"/>
                    <a:pt x="3859530" y="228410"/>
                    <a:pt x="3845814" y="228981"/>
                  </a:cubicBezTo>
                  <a:cubicBezTo>
                    <a:pt x="3845814" y="228981"/>
                    <a:pt x="3842385" y="234696"/>
                    <a:pt x="3842385" y="236982"/>
                  </a:cubicBezTo>
                  <a:lnTo>
                    <a:pt x="3848672" y="243840"/>
                  </a:lnTo>
                  <a:cubicBezTo>
                    <a:pt x="3852101" y="244983"/>
                    <a:pt x="3856673" y="244412"/>
                    <a:pt x="3861245" y="244412"/>
                  </a:cubicBezTo>
                  <a:cubicBezTo>
                    <a:pt x="3892010" y="243840"/>
                    <a:pt x="3922776" y="243840"/>
                    <a:pt x="3953542" y="243840"/>
                  </a:cubicBezTo>
                  <a:cubicBezTo>
                    <a:pt x="3968877" y="243840"/>
                    <a:pt x="3984879" y="243269"/>
                    <a:pt x="4000786" y="243269"/>
                  </a:cubicBezTo>
                  <a:close/>
                  <a:moveTo>
                    <a:pt x="4468464" y="346329"/>
                  </a:moveTo>
                  <a:cubicBezTo>
                    <a:pt x="4474179" y="357759"/>
                    <a:pt x="4486085" y="370808"/>
                    <a:pt x="4463320" y="377095"/>
                  </a:cubicBezTo>
                  <a:cubicBezTo>
                    <a:pt x="4458176" y="378809"/>
                    <a:pt x="4451318" y="389668"/>
                    <a:pt x="4468464" y="393002"/>
                  </a:cubicBezTo>
                  <a:cubicBezTo>
                    <a:pt x="4478750" y="395859"/>
                    <a:pt x="4487799" y="399288"/>
                    <a:pt x="4498658" y="397574"/>
                  </a:cubicBezTo>
                  <a:cubicBezTo>
                    <a:pt x="4507230" y="397002"/>
                    <a:pt x="4513422" y="394145"/>
                    <a:pt x="4513422" y="385001"/>
                  </a:cubicBezTo>
                  <a:cubicBezTo>
                    <a:pt x="4513422" y="376428"/>
                    <a:pt x="4513422" y="367379"/>
                    <a:pt x="4499706" y="369665"/>
                  </a:cubicBezTo>
                  <a:lnTo>
                    <a:pt x="4492276" y="362236"/>
                  </a:lnTo>
                  <a:cubicBezTo>
                    <a:pt x="4495705" y="359950"/>
                    <a:pt x="4498563" y="357092"/>
                    <a:pt x="4501420" y="356521"/>
                  </a:cubicBezTo>
                  <a:cubicBezTo>
                    <a:pt x="4501420" y="356521"/>
                    <a:pt x="4510564" y="358807"/>
                    <a:pt x="4513993" y="357092"/>
                  </a:cubicBezTo>
                  <a:cubicBezTo>
                    <a:pt x="4513993" y="357092"/>
                    <a:pt x="4520851" y="350806"/>
                    <a:pt x="4521994" y="346805"/>
                  </a:cubicBezTo>
                  <a:lnTo>
                    <a:pt x="4513993" y="339947"/>
                  </a:lnTo>
                  <a:cubicBezTo>
                    <a:pt x="4499801" y="341090"/>
                    <a:pt x="4484942" y="343948"/>
                    <a:pt x="4468464" y="346234"/>
                  </a:cubicBezTo>
                  <a:close/>
                  <a:moveTo>
                    <a:pt x="9037796" y="522351"/>
                  </a:moveTo>
                  <a:cubicBezTo>
                    <a:pt x="9066848" y="518351"/>
                    <a:pt x="9089612" y="515493"/>
                    <a:pt x="9112377" y="512064"/>
                  </a:cubicBezTo>
                  <a:lnTo>
                    <a:pt x="9117520" y="505206"/>
                  </a:lnTo>
                  <a:cubicBezTo>
                    <a:pt x="9116377" y="501777"/>
                    <a:pt x="9112948" y="496634"/>
                    <a:pt x="9112948" y="496634"/>
                  </a:cubicBezTo>
                  <a:cubicBezTo>
                    <a:pt x="9081611" y="497777"/>
                    <a:pt x="9051989" y="484061"/>
                    <a:pt x="9025224" y="505206"/>
                  </a:cubicBezTo>
                  <a:cubicBezTo>
                    <a:pt x="9020651" y="508635"/>
                    <a:pt x="9014936" y="510350"/>
                    <a:pt x="9009888" y="513207"/>
                  </a:cubicBezTo>
                  <a:cubicBezTo>
                    <a:pt x="9015603" y="514922"/>
                    <a:pt x="9021318" y="516636"/>
                    <a:pt x="9026366" y="518351"/>
                  </a:cubicBezTo>
                  <a:cubicBezTo>
                    <a:pt x="9032653" y="520065"/>
                    <a:pt x="9038367" y="522923"/>
                    <a:pt x="9037796" y="522351"/>
                  </a:cubicBezTo>
                  <a:close/>
                  <a:moveTo>
                    <a:pt x="9607391" y="255746"/>
                  </a:moveTo>
                  <a:lnTo>
                    <a:pt x="9613106" y="255175"/>
                  </a:lnTo>
                  <a:cubicBezTo>
                    <a:pt x="9615964" y="248317"/>
                    <a:pt x="9617107" y="240411"/>
                    <a:pt x="9621679" y="235268"/>
                  </a:cubicBezTo>
                  <a:cubicBezTo>
                    <a:pt x="9625108" y="231839"/>
                    <a:pt x="9634824" y="227838"/>
                    <a:pt x="9638157" y="230124"/>
                  </a:cubicBezTo>
                  <a:cubicBezTo>
                    <a:pt x="9646730" y="235839"/>
                    <a:pt x="9637586" y="239840"/>
                    <a:pt x="9634157" y="244316"/>
                  </a:cubicBezTo>
                  <a:cubicBezTo>
                    <a:pt x="9631299" y="247174"/>
                    <a:pt x="9628441" y="250603"/>
                    <a:pt x="9627298" y="254603"/>
                  </a:cubicBezTo>
                  <a:cubicBezTo>
                    <a:pt x="9626727" y="256889"/>
                    <a:pt x="9628441" y="260890"/>
                    <a:pt x="9628441" y="260890"/>
                  </a:cubicBezTo>
                  <a:cubicBezTo>
                    <a:pt x="9632442" y="263747"/>
                    <a:pt x="9637586" y="263176"/>
                    <a:pt x="9639300" y="261461"/>
                  </a:cubicBezTo>
                  <a:cubicBezTo>
                    <a:pt x="9645586" y="255175"/>
                    <a:pt x="9651873" y="248317"/>
                    <a:pt x="9656921" y="240983"/>
                  </a:cubicBezTo>
                  <a:cubicBezTo>
                    <a:pt x="9662636" y="231267"/>
                    <a:pt x="9675114" y="221075"/>
                    <a:pt x="9664922" y="210788"/>
                  </a:cubicBezTo>
                  <a:cubicBezTo>
                    <a:pt x="9660350" y="205645"/>
                    <a:pt x="9645586" y="210788"/>
                    <a:pt x="9635871" y="211931"/>
                  </a:cubicBezTo>
                  <a:cubicBezTo>
                    <a:pt x="9633014" y="212503"/>
                    <a:pt x="9630156" y="215932"/>
                    <a:pt x="9630156" y="215932"/>
                  </a:cubicBezTo>
                  <a:cubicBezTo>
                    <a:pt x="9623298" y="215932"/>
                    <a:pt x="9619298" y="214217"/>
                    <a:pt x="9615964" y="211931"/>
                  </a:cubicBezTo>
                  <a:cubicBezTo>
                    <a:pt x="9611392" y="209074"/>
                    <a:pt x="9621679" y="197739"/>
                    <a:pt x="9609677" y="199930"/>
                  </a:cubicBezTo>
                  <a:cubicBezTo>
                    <a:pt x="9609677" y="199930"/>
                    <a:pt x="9607963" y="210788"/>
                    <a:pt x="9607391" y="216408"/>
                  </a:cubicBezTo>
                  <a:cubicBezTo>
                    <a:pt x="9606249" y="224981"/>
                    <a:pt x="9603962" y="232886"/>
                    <a:pt x="9603391" y="241459"/>
                  </a:cubicBezTo>
                  <a:cubicBezTo>
                    <a:pt x="9603391" y="246031"/>
                    <a:pt x="9606249" y="251174"/>
                    <a:pt x="9607391" y="255746"/>
                  </a:cubicBezTo>
                  <a:close/>
                  <a:moveTo>
                    <a:pt x="5891880" y="373094"/>
                  </a:moveTo>
                  <a:cubicBezTo>
                    <a:pt x="5875402" y="361664"/>
                    <a:pt x="5860543" y="351473"/>
                    <a:pt x="5838921" y="336614"/>
                  </a:cubicBezTo>
                  <a:cubicBezTo>
                    <a:pt x="5850351" y="362807"/>
                    <a:pt x="5819585" y="373094"/>
                    <a:pt x="5832062" y="396431"/>
                  </a:cubicBezTo>
                  <a:cubicBezTo>
                    <a:pt x="5841778" y="393573"/>
                    <a:pt x="5853113" y="386144"/>
                    <a:pt x="5861114" y="389001"/>
                  </a:cubicBezTo>
                  <a:cubicBezTo>
                    <a:pt x="5879306" y="396431"/>
                    <a:pt x="5882735" y="383858"/>
                    <a:pt x="5891880" y="373094"/>
                  </a:cubicBezTo>
                  <a:close/>
                  <a:moveTo>
                    <a:pt x="5268183" y="215932"/>
                  </a:moveTo>
                  <a:cubicBezTo>
                    <a:pt x="5263610" y="222218"/>
                    <a:pt x="5257896" y="231839"/>
                    <a:pt x="5251133" y="240411"/>
                  </a:cubicBezTo>
                  <a:cubicBezTo>
                    <a:pt x="5245418" y="247841"/>
                    <a:pt x="5243703" y="252984"/>
                    <a:pt x="5254561" y="256318"/>
                  </a:cubicBezTo>
                  <a:cubicBezTo>
                    <a:pt x="5264849" y="259747"/>
                    <a:pt x="5254561" y="279083"/>
                    <a:pt x="5268754" y="276225"/>
                  </a:cubicBezTo>
                  <a:cubicBezTo>
                    <a:pt x="5275612" y="275082"/>
                    <a:pt x="5281327" y="264224"/>
                    <a:pt x="5287518" y="258032"/>
                  </a:cubicBezTo>
                  <a:cubicBezTo>
                    <a:pt x="5288661" y="256889"/>
                    <a:pt x="5291519" y="256318"/>
                    <a:pt x="5291519" y="256318"/>
                  </a:cubicBezTo>
                  <a:cubicBezTo>
                    <a:pt x="5294377" y="249460"/>
                    <a:pt x="5298948" y="240983"/>
                    <a:pt x="5296662" y="238697"/>
                  </a:cubicBezTo>
                  <a:cubicBezTo>
                    <a:pt x="5289233" y="230695"/>
                    <a:pt x="5279612" y="224504"/>
                    <a:pt x="5268183" y="215932"/>
                  </a:cubicBezTo>
                  <a:close/>
                  <a:moveTo>
                    <a:pt x="3817430" y="436340"/>
                  </a:moveTo>
                  <a:cubicBezTo>
                    <a:pt x="3780378" y="417005"/>
                    <a:pt x="3745135" y="436912"/>
                    <a:pt x="3714941" y="419862"/>
                  </a:cubicBezTo>
                  <a:cubicBezTo>
                    <a:pt x="3714941" y="419862"/>
                    <a:pt x="3707511" y="430149"/>
                    <a:pt x="3703511" y="436340"/>
                  </a:cubicBezTo>
                  <a:cubicBezTo>
                    <a:pt x="3707511" y="438626"/>
                    <a:pt x="3710940" y="440912"/>
                    <a:pt x="3715512" y="442627"/>
                  </a:cubicBezTo>
                  <a:cubicBezTo>
                    <a:pt x="3715512" y="442627"/>
                    <a:pt x="3719513" y="441484"/>
                    <a:pt x="3721227" y="441484"/>
                  </a:cubicBezTo>
                  <a:cubicBezTo>
                    <a:pt x="3732086" y="438626"/>
                    <a:pt x="3741706" y="436912"/>
                    <a:pt x="3747421" y="450056"/>
                  </a:cubicBezTo>
                  <a:cubicBezTo>
                    <a:pt x="3756565" y="446627"/>
                    <a:pt x="3770186" y="436912"/>
                    <a:pt x="3774758" y="440341"/>
                  </a:cubicBezTo>
                  <a:cubicBezTo>
                    <a:pt x="3791236" y="451199"/>
                    <a:pt x="3798665" y="435197"/>
                    <a:pt x="3817430" y="436340"/>
                  </a:cubicBezTo>
                  <a:close/>
                  <a:moveTo>
                    <a:pt x="6988398" y="221647"/>
                  </a:moveTo>
                  <a:cubicBezTo>
                    <a:pt x="6982683" y="190881"/>
                    <a:pt x="6977539" y="188595"/>
                    <a:pt x="6945630" y="198882"/>
                  </a:cubicBezTo>
                  <a:cubicBezTo>
                    <a:pt x="6935915" y="201740"/>
                    <a:pt x="6930295" y="204026"/>
                    <a:pt x="6930867" y="215360"/>
                  </a:cubicBezTo>
                  <a:cubicBezTo>
                    <a:pt x="6932010" y="228505"/>
                    <a:pt x="6942296" y="230695"/>
                    <a:pt x="6951345" y="230124"/>
                  </a:cubicBezTo>
                  <a:cubicBezTo>
                    <a:pt x="6963918" y="228981"/>
                    <a:pt x="6975824" y="224409"/>
                    <a:pt x="6988398" y="221552"/>
                  </a:cubicBezTo>
                  <a:close/>
                  <a:moveTo>
                    <a:pt x="6294596" y="303657"/>
                  </a:moveTo>
                  <a:cubicBezTo>
                    <a:pt x="6306598" y="309372"/>
                    <a:pt x="6313932" y="312230"/>
                    <a:pt x="6320790" y="316230"/>
                  </a:cubicBezTo>
                  <a:cubicBezTo>
                    <a:pt x="6328220" y="320231"/>
                    <a:pt x="6334506" y="321374"/>
                    <a:pt x="6339555" y="312801"/>
                  </a:cubicBezTo>
                  <a:cubicBezTo>
                    <a:pt x="6342412" y="308801"/>
                    <a:pt x="6347555" y="305943"/>
                    <a:pt x="6350985" y="302514"/>
                  </a:cubicBezTo>
                  <a:cubicBezTo>
                    <a:pt x="6361271" y="292799"/>
                    <a:pt x="6358985" y="282607"/>
                    <a:pt x="6344698" y="279749"/>
                  </a:cubicBezTo>
                  <a:cubicBezTo>
                    <a:pt x="6336126" y="278606"/>
                    <a:pt x="6324791" y="279178"/>
                    <a:pt x="6317361" y="282607"/>
                  </a:cubicBezTo>
                  <a:cubicBezTo>
                    <a:pt x="6308218" y="287179"/>
                    <a:pt x="6302026" y="296323"/>
                    <a:pt x="6294596" y="303657"/>
                  </a:cubicBezTo>
                  <a:close/>
                  <a:moveTo>
                    <a:pt x="5562696" y="438626"/>
                  </a:moveTo>
                  <a:cubicBezTo>
                    <a:pt x="5578602" y="437483"/>
                    <a:pt x="5591175" y="436912"/>
                    <a:pt x="5603748" y="434626"/>
                  </a:cubicBezTo>
                  <a:lnTo>
                    <a:pt x="5608892" y="424910"/>
                  </a:lnTo>
                  <a:cubicBezTo>
                    <a:pt x="5606034" y="423196"/>
                    <a:pt x="5601462" y="419767"/>
                    <a:pt x="5599748" y="420910"/>
                  </a:cubicBezTo>
                  <a:cubicBezTo>
                    <a:pt x="5594033" y="424339"/>
                    <a:pt x="5590604" y="424339"/>
                    <a:pt x="5583269" y="422053"/>
                  </a:cubicBezTo>
                  <a:cubicBezTo>
                    <a:pt x="5569077" y="416338"/>
                    <a:pt x="5553075" y="415766"/>
                    <a:pt x="5537740" y="414623"/>
                  </a:cubicBezTo>
                  <a:cubicBezTo>
                    <a:pt x="5537740" y="414623"/>
                    <a:pt x="5527453" y="422053"/>
                    <a:pt x="5525739" y="427196"/>
                  </a:cubicBezTo>
                  <a:cubicBezTo>
                    <a:pt x="5523453" y="436912"/>
                    <a:pt x="5531453" y="435769"/>
                    <a:pt x="5538312" y="436340"/>
                  </a:cubicBezTo>
                  <a:cubicBezTo>
                    <a:pt x="5547455" y="436912"/>
                    <a:pt x="5557076" y="438055"/>
                    <a:pt x="5562791" y="438626"/>
                  </a:cubicBezTo>
                  <a:close/>
                  <a:moveTo>
                    <a:pt x="3539490" y="374809"/>
                  </a:moveTo>
                  <a:lnTo>
                    <a:pt x="3540062" y="374809"/>
                  </a:lnTo>
                  <a:cubicBezTo>
                    <a:pt x="3531489" y="372523"/>
                    <a:pt x="3524155" y="373094"/>
                    <a:pt x="3524155" y="383381"/>
                  </a:cubicBezTo>
                  <a:cubicBezTo>
                    <a:pt x="3523583" y="392525"/>
                    <a:pt x="3532156" y="398145"/>
                    <a:pt x="3538919" y="394240"/>
                  </a:cubicBezTo>
                  <a:cubicBezTo>
                    <a:pt x="3554254" y="385667"/>
                    <a:pt x="3567398" y="397097"/>
                    <a:pt x="3581591" y="395954"/>
                  </a:cubicBezTo>
                  <a:cubicBezTo>
                    <a:pt x="3591306" y="395383"/>
                    <a:pt x="3603212" y="398812"/>
                    <a:pt x="3602070" y="385096"/>
                  </a:cubicBezTo>
                  <a:cubicBezTo>
                    <a:pt x="3600926" y="373094"/>
                    <a:pt x="3589496" y="373666"/>
                    <a:pt x="3579876" y="374237"/>
                  </a:cubicBezTo>
                  <a:cubicBezTo>
                    <a:pt x="3567303" y="374809"/>
                    <a:pt x="3555397" y="374809"/>
                    <a:pt x="3539395" y="374809"/>
                  </a:cubicBezTo>
                  <a:close/>
                  <a:moveTo>
                    <a:pt x="5488115" y="353187"/>
                  </a:moveTo>
                  <a:cubicBezTo>
                    <a:pt x="5476113" y="356616"/>
                    <a:pt x="5460206" y="356616"/>
                    <a:pt x="5456206" y="363474"/>
                  </a:cubicBezTo>
                  <a:cubicBezTo>
                    <a:pt x="5448776" y="376047"/>
                    <a:pt x="5469922" y="375476"/>
                    <a:pt x="5473827" y="385096"/>
                  </a:cubicBezTo>
                  <a:cubicBezTo>
                    <a:pt x="5473827" y="385096"/>
                    <a:pt x="5474970" y="386810"/>
                    <a:pt x="5475542" y="387953"/>
                  </a:cubicBezTo>
                  <a:cubicBezTo>
                    <a:pt x="5482400" y="397097"/>
                    <a:pt x="5489258" y="394811"/>
                    <a:pt x="5496592" y="387382"/>
                  </a:cubicBezTo>
                  <a:cubicBezTo>
                    <a:pt x="5500021" y="383953"/>
                    <a:pt x="5504593" y="380524"/>
                    <a:pt x="5508022" y="376523"/>
                  </a:cubicBezTo>
                  <a:cubicBezTo>
                    <a:pt x="5513737" y="369665"/>
                    <a:pt x="5513737" y="362807"/>
                    <a:pt x="5504593" y="358902"/>
                  </a:cubicBezTo>
                  <a:cubicBezTo>
                    <a:pt x="5498878" y="356616"/>
                    <a:pt x="5492592" y="354902"/>
                    <a:pt x="5488115" y="353187"/>
                  </a:cubicBezTo>
                  <a:close/>
                  <a:moveTo>
                    <a:pt x="7135940" y="198787"/>
                  </a:moveTo>
                  <a:cubicBezTo>
                    <a:pt x="7121748" y="198215"/>
                    <a:pt x="7113746" y="205645"/>
                    <a:pt x="7113746" y="216408"/>
                  </a:cubicBezTo>
                  <a:cubicBezTo>
                    <a:pt x="7113746" y="231172"/>
                    <a:pt x="7124605" y="244888"/>
                    <a:pt x="7135368" y="241459"/>
                  </a:cubicBezTo>
                  <a:cubicBezTo>
                    <a:pt x="7144512" y="239173"/>
                    <a:pt x="7150703" y="229457"/>
                    <a:pt x="7158133" y="223266"/>
                  </a:cubicBezTo>
                  <a:cubicBezTo>
                    <a:pt x="7150132" y="214694"/>
                    <a:pt x="7142227" y="205645"/>
                    <a:pt x="7135940" y="198787"/>
                  </a:cubicBezTo>
                  <a:close/>
                  <a:moveTo>
                    <a:pt x="2661190" y="570738"/>
                  </a:moveTo>
                  <a:cubicBezTo>
                    <a:pt x="2642997" y="560451"/>
                    <a:pt x="2629281" y="567309"/>
                    <a:pt x="2619566" y="574167"/>
                  </a:cubicBezTo>
                  <a:cubicBezTo>
                    <a:pt x="2609850" y="581025"/>
                    <a:pt x="2606421" y="580454"/>
                    <a:pt x="2599658" y="571881"/>
                  </a:cubicBezTo>
                  <a:cubicBezTo>
                    <a:pt x="2597372" y="568452"/>
                    <a:pt x="2592229" y="566738"/>
                    <a:pt x="2592229" y="566738"/>
                  </a:cubicBezTo>
                  <a:cubicBezTo>
                    <a:pt x="2585942" y="566166"/>
                    <a:pt x="2581370" y="570738"/>
                    <a:pt x="2581370" y="570738"/>
                  </a:cubicBezTo>
                  <a:cubicBezTo>
                    <a:pt x="2583656" y="578168"/>
                    <a:pt x="2585371" y="586073"/>
                    <a:pt x="2589371" y="587788"/>
                  </a:cubicBezTo>
                  <a:cubicBezTo>
                    <a:pt x="2601373" y="591788"/>
                    <a:pt x="2613851" y="594074"/>
                    <a:pt x="2626424" y="595789"/>
                  </a:cubicBezTo>
                  <a:cubicBezTo>
                    <a:pt x="2638997" y="596932"/>
                    <a:pt x="2638997" y="583216"/>
                    <a:pt x="2645759" y="577596"/>
                  </a:cubicBezTo>
                  <a:cubicBezTo>
                    <a:pt x="2649188" y="575310"/>
                    <a:pt x="2653760" y="574167"/>
                    <a:pt x="2661095" y="570738"/>
                  </a:cubicBezTo>
                  <a:close/>
                  <a:moveTo>
                    <a:pt x="6876193" y="278511"/>
                  </a:moveTo>
                  <a:cubicBezTo>
                    <a:pt x="6845427" y="264795"/>
                    <a:pt x="6818662" y="267081"/>
                    <a:pt x="6803327" y="284226"/>
                  </a:cubicBezTo>
                  <a:cubicBezTo>
                    <a:pt x="6828949" y="291656"/>
                    <a:pt x="6853428" y="300133"/>
                    <a:pt x="6876193" y="278511"/>
                  </a:cubicBezTo>
                  <a:close/>
                  <a:moveTo>
                    <a:pt x="9704832" y="179356"/>
                  </a:moveTo>
                  <a:lnTo>
                    <a:pt x="9701975" y="180499"/>
                  </a:lnTo>
                  <a:cubicBezTo>
                    <a:pt x="9704261" y="186785"/>
                    <a:pt x="9706546" y="192500"/>
                    <a:pt x="9708832" y="198692"/>
                  </a:cubicBezTo>
                  <a:cubicBezTo>
                    <a:pt x="9712833" y="192405"/>
                    <a:pt x="9716834" y="187262"/>
                    <a:pt x="9720262" y="181070"/>
                  </a:cubicBezTo>
                  <a:lnTo>
                    <a:pt x="9723120" y="171926"/>
                  </a:lnTo>
                  <a:cubicBezTo>
                    <a:pt x="9727692" y="152019"/>
                    <a:pt x="9720262" y="144018"/>
                    <a:pt x="9699784" y="147447"/>
                  </a:cubicBezTo>
                  <a:cubicBezTo>
                    <a:pt x="9692354" y="148590"/>
                    <a:pt x="9685496" y="152019"/>
                    <a:pt x="9678734" y="155448"/>
                  </a:cubicBezTo>
                  <a:cubicBezTo>
                    <a:pt x="9677019" y="156020"/>
                    <a:pt x="9675305" y="160592"/>
                    <a:pt x="9675305" y="160592"/>
                  </a:cubicBezTo>
                  <a:lnTo>
                    <a:pt x="9683305" y="167450"/>
                  </a:lnTo>
                  <a:cubicBezTo>
                    <a:pt x="9686734" y="167450"/>
                    <a:pt x="9691878" y="166307"/>
                    <a:pt x="9694164" y="164020"/>
                  </a:cubicBezTo>
                  <a:cubicBezTo>
                    <a:pt x="9700450" y="157734"/>
                    <a:pt x="9703308" y="161735"/>
                    <a:pt x="9705023" y="166878"/>
                  </a:cubicBezTo>
                  <a:lnTo>
                    <a:pt x="9705023" y="179451"/>
                  </a:lnTo>
                  <a:close/>
                  <a:moveTo>
                    <a:pt x="5314379" y="290989"/>
                  </a:moveTo>
                  <a:cubicBezTo>
                    <a:pt x="5310378" y="294418"/>
                    <a:pt x="5307520" y="295561"/>
                    <a:pt x="5305235" y="297847"/>
                  </a:cubicBezTo>
                  <a:cubicBezTo>
                    <a:pt x="5295396" y="306991"/>
                    <a:pt x="5296539" y="314008"/>
                    <a:pt x="5308664" y="318897"/>
                  </a:cubicBezTo>
                  <a:cubicBezTo>
                    <a:pt x="5315522" y="321755"/>
                    <a:pt x="5318951" y="325755"/>
                    <a:pt x="5317236" y="333089"/>
                  </a:cubicBezTo>
                  <a:cubicBezTo>
                    <a:pt x="5316665" y="337090"/>
                    <a:pt x="5314379" y="342233"/>
                    <a:pt x="5316093" y="345091"/>
                  </a:cubicBezTo>
                  <a:cubicBezTo>
                    <a:pt x="5316093" y="345091"/>
                    <a:pt x="5325237" y="351377"/>
                    <a:pt x="5326952" y="350234"/>
                  </a:cubicBezTo>
                  <a:cubicBezTo>
                    <a:pt x="5336095" y="344519"/>
                    <a:pt x="5338382" y="336042"/>
                    <a:pt x="5332667" y="326327"/>
                  </a:cubicBezTo>
                  <a:cubicBezTo>
                    <a:pt x="5326952" y="315468"/>
                    <a:pt x="5321236" y="304133"/>
                    <a:pt x="5314474" y="290989"/>
                  </a:cubicBezTo>
                  <a:close/>
                  <a:moveTo>
                    <a:pt x="8906256" y="510254"/>
                  </a:moveTo>
                  <a:cubicBezTo>
                    <a:pt x="8918257" y="513683"/>
                    <a:pt x="8925592" y="518827"/>
                    <a:pt x="8930735" y="517112"/>
                  </a:cubicBezTo>
                  <a:cubicBezTo>
                    <a:pt x="8944451" y="512540"/>
                    <a:pt x="8956929" y="509683"/>
                    <a:pt x="8971216" y="514826"/>
                  </a:cubicBezTo>
                  <a:cubicBezTo>
                    <a:pt x="8973502" y="515969"/>
                    <a:pt x="8978075" y="511969"/>
                    <a:pt x="8978075" y="511969"/>
                  </a:cubicBezTo>
                  <a:cubicBezTo>
                    <a:pt x="8979218" y="506825"/>
                    <a:pt x="8978075" y="500539"/>
                    <a:pt x="8974645" y="498824"/>
                  </a:cubicBezTo>
                  <a:cubicBezTo>
                    <a:pt x="8952452" y="489109"/>
                    <a:pt x="8932450" y="498253"/>
                    <a:pt x="8906256" y="510254"/>
                  </a:cubicBezTo>
                  <a:close/>
                  <a:moveTo>
                    <a:pt x="9643300" y="477203"/>
                  </a:moveTo>
                  <a:cubicBezTo>
                    <a:pt x="9632442" y="478346"/>
                    <a:pt x="9622250" y="479489"/>
                    <a:pt x="9611963" y="480632"/>
                  </a:cubicBezTo>
                  <a:cubicBezTo>
                    <a:pt x="9598247" y="481203"/>
                    <a:pt x="9603391" y="494348"/>
                    <a:pt x="9599962" y="501110"/>
                  </a:cubicBezTo>
                  <a:cubicBezTo>
                    <a:pt x="9597104" y="507968"/>
                    <a:pt x="9607391" y="507968"/>
                    <a:pt x="9613678" y="507968"/>
                  </a:cubicBezTo>
                  <a:cubicBezTo>
                    <a:pt x="9635871" y="507968"/>
                    <a:pt x="9635871" y="508540"/>
                    <a:pt x="9643300" y="477203"/>
                  </a:cubicBezTo>
                  <a:close/>
                  <a:moveTo>
                    <a:pt x="4136422" y="246126"/>
                  </a:moveTo>
                  <a:cubicBezTo>
                    <a:pt x="4171188" y="245555"/>
                    <a:pt x="4173474" y="250127"/>
                    <a:pt x="4175760" y="218218"/>
                  </a:cubicBezTo>
                  <a:cubicBezTo>
                    <a:pt x="4152205" y="216694"/>
                    <a:pt x="4139089" y="225997"/>
                    <a:pt x="4136422" y="246126"/>
                  </a:cubicBezTo>
                  <a:close/>
                  <a:moveTo>
                    <a:pt x="3599307" y="495014"/>
                  </a:moveTo>
                  <a:cubicBezTo>
                    <a:pt x="3577685" y="494443"/>
                    <a:pt x="3556064" y="493871"/>
                    <a:pt x="3534347" y="494443"/>
                  </a:cubicBezTo>
                  <a:cubicBezTo>
                    <a:pt x="3531489" y="494443"/>
                    <a:pt x="3529203" y="499015"/>
                    <a:pt x="3526917" y="501301"/>
                  </a:cubicBezTo>
                  <a:cubicBezTo>
                    <a:pt x="3530346" y="504158"/>
                    <a:pt x="3533775" y="509302"/>
                    <a:pt x="3533775" y="509302"/>
                  </a:cubicBezTo>
                  <a:cubicBezTo>
                    <a:pt x="3549682" y="509302"/>
                    <a:pt x="3563398" y="503587"/>
                    <a:pt x="3573685" y="507587"/>
                  </a:cubicBezTo>
                  <a:cubicBezTo>
                    <a:pt x="3586829" y="512731"/>
                    <a:pt x="3593021" y="505873"/>
                    <a:pt x="3599307" y="495014"/>
                  </a:cubicBezTo>
                  <a:close/>
                  <a:moveTo>
                    <a:pt x="6851714" y="197644"/>
                  </a:moveTo>
                  <a:lnTo>
                    <a:pt x="6848856" y="203359"/>
                  </a:lnTo>
                  <a:cubicBezTo>
                    <a:pt x="6855714" y="210788"/>
                    <a:pt x="6864192" y="224981"/>
                    <a:pt x="6868192" y="223266"/>
                  </a:cubicBezTo>
                  <a:cubicBezTo>
                    <a:pt x="6882956" y="218694"/>
                    <a:pt x="6901244" y="220980"/>
                    <a:pt x="6910864" y="205645"/>
                  </a:cubicBezTo>
                  <a:lnTo>
                    <a:pt x="6912007" y="197072"/>
                  </a:lnTo>
                  <a:cubicBezTo>
                    <a:pt x="6909149" y="197072"/>
                    <a:pt x="6905149" y="195358"/>
                    <a:pt x="6904006" y="196501"/>
                  </a:cubicBezTo>
                  <a:cubicBezTo>
                    <a:pt x="6898291" y="202787"/>
                    <a:pt x="6893148" y="203359"/>
                    <a:pt x="6884670" y="199930"/>
                  </a:cubicBezTo>
                  <a:cubicBezTo>
                    <a:pt x="6874955" y="196501"/>
                    <a:pt x="6863049" y="198215"/>
                    <a:pt x="6851619" y="197644"/>
                  </a:cubicBezTo>
                  <a:close/>
                  <a:moveTo>
                    <a:pt x="4830223" y="369094"/>
                  </a:moveTo>
                  <a:lnTo>
                    <a:pt x="4831938" y="369094"/>
                  </a:lnTo>
                  <a:cubicBezTo>
                    <a:pt x="4831938" y="374809"/>
                    <a:pt x="4830223" y="379952"/>
                    <a:pt x="4831366" y="385001"/>
                  </a:cubicBezTo>
                  <a:cubicBezTo>
                    <a:pt x="4831366" y="385001"/>
                    <a:pt x="4837081" y="390715"/>
                    <a:pt x="4839367" y="393573"/>
                  </a:cubicBezTo>
                  <a:lnTo>
                    <a:pt x="4843939" y="383858"/>
                  </a:lnTo>
                  <a:cubicBezTo>
                    <a:pt x="4843939" y="371285"/>
                    <a:pt x="4844510" y="359378"/>
                    <a:pt x="4858703" y="352520"/>
                  </a:cubicBezTo>
                  <a:cubicBezTo>
                    <a:pt x="4861560" y="351377"/>
                    <a:pt x="4863275" y="347948"/>
                    <a:pt x="4865561" y="345662"/>
                  </a:cubicBezTo>
                  <a:cubicBezTo>
                    <a:pt x="4862132" y="343948"/>
                    <a:pt x="4858703" y="339376"/>
                    <a:pt x="4858703" y="339376"/>
                  </a:cubicBezTo>
                  <a:cubicBezTo>
                    <a:pt x="4848416" y="340519"/>
                    <a:pt x="4838796" y="341090"/>
                    <a:pt x="4835366" y="345662"/>
                  </a:cubicBezTo>
                  <a:cubicBezTo>
                    <a:pt x="4831366" y="351377"/>
                    <a:pt x="4831938" y="360998"/>
                    <a:pt x="4830223" y="368999"/>
                  </a:cubicBezTo>
                  <a:close/>
                  <a:moveTo>
                    <a:pt x="5177695" y="424339"/>
                  </a:moveTo>
                  <a:cubicBezTo>
                    <a:pt x="5168551" y="418624"/>
                    <a:pt x="5161217" y="413480"/>
                    <a:pt x="5152644" y="409575"/>
                  </a:cubicBezTo>
                  <a:cubicBezTo>
                    <a:pt x="5152644" y="409575"/>
                    <a:pt x="5146358" y="410147"/>
                    <a:pt x="5145215" y="412433"/>
                  </a:cubicBezTo>
                  <a:cubicBezTo>
                    <a:pt x="5139500" y="422720"/>
                    <a:pt x="5139500" y="423291"/>
                    <a:pt x="5135499" y="422720"/>
                  </a:cubicBezTo>
                  <a:lnTo>
                    <a:pt x="5129213" y="421577"/>
                  </a:lnTo>
                  <a:cubicBezTo>
                    <a:pt x="5126355" y="422720"/>
                    <a:pt x="5121211" y="425577"/>
                    <a:pt x="5121211" y="425577"/>
                  </a:cubicBezTo>
                  <a:cubicBezTo>
                    <a:pt x="5121783" y="431292"/>
                    <a:pt x="5126927" y="437007"/>
                    <a:pt x="5126927" y="437007"/>
                  </a:cubicBezTo>
                  <a:cubicBezTo>
                    <a:pt x="5142262" y="429006"/>
                    <a:pt x="5162836" y="446151"/>
                    <a:pt x="5177600" y="424434"/>
                  </a:cubicBezTo>
                  <a:close/>
                  <a:moveTo>
                    <a:pt x="5324094" y="260890"/>
                  </a:moveTo>
                  <a:cubicBezTo>
                    <a:pt x="5334381" y="259175"/>
                    <a:pt x="5344001" y="259175"/>
                    <a:pt x="5352574" y="255746"/>
                  </a:cubicBezTo>
                  <a:cubicBezTo>
                    <a:pt x="5356574" y="254032"/>
                    <a:pt x="5357146" y="245459"/>
                    <a:pt x="5359432" y="239840"/>
                  </a:cubicBezTo>
                  <a:cubicBezTo>
                    <a:pt x="5354860" y="238697"/>
                    <a:pt x="5350860" y="236411"/>
                    <a:pt x="5346287" y="236411"/>
                  </a:cubicBezTo>
                  <a:cubicBezTo>
                    <a:pt x="5337144" y="236982"/>
                    <a:pt x="5328095" y="238125"/>
                    <a:pt x="5318951" y="240411"/>
                  </a:cubicBezTo>
                  <a:cubicBezTo>
                    <a:pt x="5316093" y="240983"/>
                    <a:pt x="5310950" y="244412"/>
                    <a:pt x="5310950" y="244412"/>
                  </a:cubicBezTo>
                  <a:cubicBezTo>
                    <a:pt x="5311521" y="250698"/>
                    <a:pt x="5313236" y="255842"/>
                    <a:pt x="5316093" y="259747"/>
                  </a:cubicBezTo>
                  <a:lnTo>
                    <a:pt x="5324094" y="260890"/>
                  </a:lnTo>
                  <a:close/>
                  <a:moveTo>
                    <a:pt x="9512903" y="484727"/>
                  </a:moveTo>
                  <a:cubicBezTo>
                    <a:pt x="9495854" y="472726"/>
                    <a:pt x="9481566" y="466535"/>
                    <a:pt x="9466802" y="480155"/>
                  </a:cubicBezTo>
                  <a:cubicBezTo>
                    <a:pt x="9466802" y="480155"/>
                    <a:pt x="9462801" y="489299"/>
                    <a:pt x="9463945" y="493871"/>
                  </a:cubicBezTo>
                  <a:cubicBezTo>
                    <a:pt x="9463945" y="493871"/>
                    <a:pt x="9471374" y="500158"/>
                    <a:pt x="9474232" y="499015"/>
                  </a:cubicBezTo>
                  <a:cubicBezTo>
                    <a:pt x="9486805" y="495014"/>
                    <a:pt x="9499282" y="489871"/>
                    <a:pt x="9512998" y="484727"/>
                  </a:cubicBezTo>
                  <a:close/>
                  <a:moveTo>
                    <a:pt x="9764649" y="281940"/>
                  </a:moveTo>
                  <a:cubicBezTo>
                    <a:pt x="9758935" y="275082"/>
                    <a:pt x="9755505" y="269939"/>
                    <a:pt x="9750933" y="266033"/>
                  </a:cubicBezTo>
                  <a:cubicBezTo>
                    <a:pt x="9750933" y="266033"/>
                    <a:pt x="9742932" y="260890"/>
                    <a:pt x="9740075" y="262033"/>
                  </a:cubicBezTo>
                  <a:cubicBezTo>
                    <a:pt x="9730359" y="266033"/>
                    <a:pt x="9721310" y="271177"/>
                    <a:pt x="9712166" y="276797"/>
                  </a:cubicBezTo>
                  <a:lnTo>
                    <a:pt x="9711024" y="282512"/>
                  </a:lnTo>
                  <a:lnTo>
                    <a:pt x="9715024" y="286512"/>
                  </a:lnTo>
                  <a:cubicBezTo>
                    <a:pt x="9731502" y="285369"/>
                    <a:pt x="9747504" y="283655"/>
                    <a:pt x="9764554" y="281940"/>
                  </a:cubicBezTo>
                  <a:close/>
                  <a:moveTo>
                    <a:pt x="7100697" y="232982"/>
                  </a:moveTo>
                  <a:cubicBezTo>
                    <a:pt x="7086981" y="222695"/>
                    <a:pt x="7086505" y="222123"/>
                    <a:pt x="7083076" y="202787"/>
                  </a:cubicBezTo>
                  <a:cubicBezTo>
                    <a:pt x="7075646" y="214789"/>
                    <a:pt x="7058597" y="219837"/>
                    <a:pt x="7064883" y="234125"/>
                  </a:cubicBezTo>
                  <a:cubicBezTo>
                    <a:pt x="7071741" y="250031"/>
                    <a:pt x="7085362" y="231267"/>
                    <a:pt x="7095649" y="235268"/>
                  </a:cubicBezTo>
                  <a:lnTo>
                    <a:pt x="7100792" y="232982"/>
                  </a:lnTo>
                  <a:close/>
                  <a:moveTo>
                    <a:pt x="4402550" y="362236"/>
                  </a:moveTo>
                  <a:cubicBezTo>
                    <a:pt x="4399122" y="370237"/>
                    <a:pt x="4396264" y="375380"/>
                    <a:pt x="4395121" y="381572"/>
                  </a:cubicBezTo>
                  <a:cubicBezTo>
                    <a:pt x="4394549" y="384429"/>
                    <a:pt x="4395692" y="389001"/>
                    <a:pt x="4395692" y="389001"/>
                  </a:cubicBezTo>
                  <a:cubicBezTo>
                    <a:pt x="4399122" y="393573"/>
                    <a:pt x="4404837" y="394145"/>
                    <a:pt x="4405980" y="393002"/>
                  </a:cubicBezTo>
                  <a:cubicBezTo>
                    <a:pt x="4405980" y="393002"/>
                    <a:pt x="4413981" y="384429"/>
                    <a:pt x="4413981" y="381000"/>
                  </a:cubicBezTo>
                  <a:cubicBezTo>
                    <a:pt x="4412266" y="368427"/>
                    <a:pt x="4408837" y="356521"/>
                    <a:pt x="4405408" y="345091"/>
                  </a:cubicBezTo>
                  <a:cubicBezTo>
                    <a:pt x="4404265" y="341662"/>
                    <a:pt x="4400265" y="338233"/>
                    <a:pt x="4397407" y="335947"/>
                  </a:cubicBezTo>
                  <a:lnTo>
                    <a:pt x="4389978" y="339947"/>
                  </a:lnTo>
                  <a:cubicBezTo>
                    <a:pt x="4389406" y="344519"/>
                    <a:pt x="4389406" y="349663"/>
                    <a:pt x="4389406" y="349663"/>
                  </a:cubicBezTo>
                  <a:cubicBezTo>
                    <a:pt x="4393406" y="357092"/>
                    <a:pt x="4397979" y="359378"/>
                    <a:pt x="4402550" y="362236"/>
                  </a:cubicBezTo>
                  <a:close/>
                  <a:moveTo>
                    <a:pt x="5393055" y="419767"/>
                  </a:moveTo>
                  <a:cubicBezTo>
                    <a:pt x="5399152" y="431895"/>
                    <a:pt x="5409029" y="436817"/>
                    <a:pt x="5422678" y="434531"/>
                  </a:cubicBezTo>
                  <a:cubicBezTo>
                    <a:pt x="5428393" y="433388"/>
                    <a:pt x="5437442" y="434531"/>
                    <a:pt x="5434680" y="424815"/>
                  </a:cubicBezTo>
                  <a:cubicBezTo>
                    <a:pt x="5432965" y="417386"/>
                    <a:pt x="5423821" y="408908"/>
                    <a:pt x="5418773" y="415671"/>
                  </a:cubicBezTo>
                  <a:cubicBezTo>
                    <a:pt x="5410200" y="427673"/>
                    <a:pt x="5401151" y="415100"/>
                    <a:pt x="5393151" y="419672"/>
                  </a:cubicBezTo>
                  <a:close/>
                  <a:moveTo>
                    <a:pt x="6924675" y="493205"/>
                  </a:moveTo>
                  <a:cubicBezTo>
                    <a:pt x="6931533" y="491490"/>
                    <a:pt x="6935534" y="490919"/>
                    <a:pt x="6939439" y="489204"/>
                  </a:cubicBezTo>
                  <a:cubicBezTo>
                    <a:pt x="6939439" y="489204"/>
                    <a:pt x="6948012" y="486347"/>
                    <a:pt x="6952583" y="485204"/>
                  </a:cubicBezTo>
                  <a:cubicBezTo>
                    <a:pt x="6948012" y="480060"/>
                    <a:pt x="6944583" y="473202"/>
                    <a:pt x="6944583" y="473202"/>
                  </a:cubicBezTo>
                  <a:cubicBezTo>
                    <a:pt x="6934867" y="468059"/>
                    <a:pt x="6927533" y="469202"/>
                    <a:pt x="6923532" y="471488"/>
                  </a:cubicBezTo>
                  <a:cubicBezTo>
                    <a:pt x="6920103" y="473774"/>
                    <a:pt x="6916103" y="480060"/>
                    <a:pt x="6916103" y="480060"/>
                  </a:cubicBezTo>
                  <a:cubicBezTo>
                    <a:pt x="6916674" y="487489"/>
                    <a:pt x="6922389" y="490919"/>
                    <a:pt x="6924675" y="493205"/>
                  </a:cubicBezTo>
                  <a:close/>
                  <a:moveTo>
                    <a:pt x="161735" y="198882"/>
                  </a:moveTo>
                  <a:cubicBezTo>
                    <a:pt x="143542" y="198311"/>
                    <a:pt x="137255" y="208026"/>
                    <a:pt x="136684" y="222218"/>
                  </a:cubicBezTo>
                  <a:cubicBezTo>
                    <a:pt x="136684" y="226219"/>
                    <a:pt x="140113" y="230219"/>
                    <a:pt x="140113" y="230219"/>
                  </a:cubicBezTo>
                  <a:cubicBezTo>
                    <a:pt x="145828" y="232505"/>
                    <a:pt x="153257" y="231934"/>
                    <a:pt x="154305" y="228505"/>
                  </a:cubicBezTo>
                  <a:cubicBezTo>
                    <a:pt x="158306" y="219361"/>
                    <a:pt x="159449" y="209741"/>
                    <a:pt x="161735" y="198882"/>
                  </a:cubicBezTo>
                  <a:close/>
                  <a:moveTo>
                    <a:pt x="7322153" y="462629"/>
                  </a:moveTo>
                  <a:cubicBezTo>
                    <a:pt x="7310152" y="463201"/>
                    <a:pt x="7301675" y="466058"/>
                    <a:pt x="7302246" y="476822"/>
                  </a:cubicBezTo>
                  <a:cubicBezTo>
                    <a:pt x="7302246" y="480822"/>
                    <a:pt x="7306818" y="487109"/>
                    <a:pt x="7310247" y="488252"/>
                  </a:cubicBezTo>
                  <a:cubicBezTo>
                    <a:pt x="7321106" y="491109"/>
                    <a:pt x="7326154" y="483680"/>
                    <a:pt x="7326726" y="473964"/>
                  </a:cubicBezTo>
                  <a:cubicBezTo>
                    <a:pt x="7326726" y="469964"/>
                    <a:pt x="7323296" y="465963"/>
                    <a:pt x="7322153" y="462534"/>
                  </a:cubicBezTo>
                  <a:close/>
                  <a:moveTo>
                    <a:pt x="1842611" y="594170"/>
                  </a:moveTo>
                  <a:lnTo>
                    <a:pt x="1842611" y="587312"/>
                  </a:lnTo>
                  <a:cubicBezTo>
                    <a:pt x="1824990" y="587883"/>
                    <a:pt x="1807274" y="587883"/>
                    <a:pt x="1789652" y="588455"/>
                  </a:cubicBezTo>
                  <a:cubicBezTo>
                    <a:pt x="1807274" y="592455"/>
                    <a:pt x="1824990" y="602171"/>
                    <a:pt x="1842611" y="594170"/>
                  </a:cubicBezTo>
                  <a:close/>
                  <a:moveTo>
                    <a:pt x="4289013" y="504730"/>
                  </a:moveTo>
                  <a:cubicBezTo>
                    <a:pt x="4275297" y="497872"/>
                    <a:pt x="4267391" y="495586"/>
                    <a:pt x="4262247" y="490538"/>
                  </a:cubicBezTo>
                  <a:cubicBezTo>
                    <a:pt x="4255961" y="484251"/>
                    <a:pt x="4253103" y="483680"/>
                    <a:pt x="4248055" y="490538"/>
                  </a:cubicBezTo>
                  <a:cubicBezTo>
                    <a:pt x="4244626" y="495110"/>
                    <a:pt x="4239482" y="498539"/>
                    <a:pt x="4231577" y="505301"/>
                  </a:cubicBezTo>
                  <a:cubicBezTo>
                    <a:pt x="4252056" y="505301"/>
                    <a:pt x="4266915" y="504730"/>
                    <a:pt x="4289108" y="504730"/>
                  </a:cubicBezTo>
                  <a:close/>
                  <a:moveTo>
                    <a:pt x="6438710" y="364046"/>
                  </a:moveTo>
                  <a:lnTo>
                    <a:pt x="6444425" y="370904"/>
                  </a:lnTo>
                  <a:cubicBezTo>
                    <a:pt x="6444425" y="370904"/>
                    <a:pt x="6453569" y="364046"/>
                    <a:pt x="6456427" y="359474"/>
                  </a:cubicBezTo>
                  <a:cubicBezTo>
                    <a:pt x="6456427" y="359474"/>
                    <a:pt x="6456998" y="351473"/>
                    <a:pt x="6456427" y="347472"/>
                  </a:cubicBezTo>
                  <a:lnTo>
                    <a:pt x="6450140" y="337185"/>
                  </a:lnTo>
                  <a:cubicBezTo>
                    <a:pt x="6446139" y="340043"/>
                    <a:pt x="6440995" y="342329"/>
                    <a:pt x="6438710" y="346329"/>
                  </a:cubicBezTo>
                  <a:cubicBezTo>
                    <a:pt x="6436995" y="349187"/>
                    <a:pt x="6438710" y="354330"/>
                    <a:pt x="6438710" y="363950"/>
                  </a:cubicBezTo>
                  <a:close/>
                  <a:moveTo>
                    <a:pt x="3964972" y="522351"/>
                  </a:moveTo>
                  <a:cubicBezTo>
                    <a:pt x="3964972" y="522351"/>
                    <a:pt x="3961543" y="521208"/>
                    <a:pt x="3959257" y="521780"/>
                  </a:cubicBezTo>
                  <a:cubicBezTo>
                    <a:pt x="3959257" y="521780"/>
                    <a:pt x="3951256" y="525209"/>
                    <a:pt x="3946684" y="526923"/>
                  </a:cubicBezTo>
                  <a:cubicBezTo>
                    <a:pt x="3950684" y="529781"/>
                    <a:pt x="3954113" y="533781"/>
                    <a:pt x="3958114" y="534924"/>
                  </a:cubicBezTo>
                  <a:cubicBezTo>
                    <a:pt x="3964972" y="537210"/>
                    <a:pt x="3972306" y="538353"/>
                    <a:pt x="3979736" y="538353"/>
                  </a:cubicBezTo>
                  <a:cubicBezTo>
                    <a:pt x="3979736" y="538353"/>
                    <a:pt x="3986594" y="533781"/>
                    <a:pt x="3987737" y="530352"/>
                  </a:cubicBezTo>
                  <a:cubicBezTo>
                    <a:pt x="3988308" y="528638"/>
                    <a:pt x="3984308" y="523494"/>
                    <a:pt x="3980879" y="522351"/>
                  </a:cubicBezTo>
                  <a:cubicBezTo>
                    <a:pt x="3976307" y="521208"/>
                    <a:pt x="3970591" y="522351"/>
                    <a:pt x="3964972" y="522351"/>
                  </a:cubicBezTo>
                  <a:close/>
                  <a:moveTo>
                    <a:pt x="3436430" y="499015"/>
                  </a:moveTo>
                  <a:cubicBezTo>
                    <a:pt x="3418808" y="481965"/>
                    <a:pt x="3403378" y="499015"/>
                    <a:pt x="3381756" y="493300"/>
                  </a:cubicBezTo>
                  <a:cubicBezTo>
                    <a:pt x="3390900" y="502444"/>
                    <a:pt x="3394901" y="508635"/>
                    <a:pt x="3397663" y="508635"/>
                  </a:cubicBezTo>
                  <a:cubicBezTo>
                    <a:pt x="3409664" y="506349"/>
                    <a:pt x="3421571" y="502920"/>
                    <a:pt x="3436430" y="498920"/>
                  </a:cubicBezTo>
                  <a:close/>
                  <a:moveTo>
                    <a:pt x="5477256" y="423291"/>
                  </a:moveTo>
                  <a:cubicBezTo>
                    <a:pt x="5481257" y="438626"/>
                    <a:pt x="5491449" y="433578"/>
                    <a:pt x="5499449" y="434721"/>
                  </a:cubicBezTo>
                  <a:cubicBezTo>
                    <a:pt x="5506879" y="435864"/>
                    <a:pt x="5508022" y="431864"/>
                    <a:pt x="5506308" y="425577"/>
                  </a:cubicBezTo>
                  <a:cubicBezTo>
                    <a:pt x="5504593" y="418719"/>
                    <a:pt x="5502307" y="412433"/>
                    <a:pt x="5493735" y="414719"/>
                  </a:cubicBezTo>
                  <a:cubicBezTo>
                    <a:pt x="5488019" y="417005"/>
                    <a:pt x="5482305" y="420434"/>
                    <a:pt x="5477256" y="423291"/>
                  </a:cubicBezTo>
                  <a:close/>
                  <a:moveTo>
                    <a:pt x="7207092" y="230219"/>
                  </a:moveTo>
                  <a:cubicBezTo>
                    <a:pt x="7195090" y="225076"/>
                    <a:pt x="7188899" y="220504"/>
                    <a:pt x="7182612" y="220504"/>
                  </a:cubicBezTo>
                  <a:cubicBezTo>
                    <a:pt x="7182612" y="220504"/>
                    <a:pt x="7174611" y="227933"/>
                    <a:pt x="7170611" y="231934"/>
                  </a:cubicBezTo>
                  <a:cubicBezTo>
                    <a:pt x="7175183" y="233648"/>
                    <a:pt x="7179755" y="237077"/>
                    <a:pt x="7183755" y="237077"/>
                  </a:cubicBezTo>
                  <a:cubicBezTo>
                    <a:pt x="7189470" y="236506"/>
                    <a:pt x="7195185" y="233648"/>
                    <a:pt x="7207092" y="230219"/>
                  </a:cubicBezTo>
                  <a:close/>
                  <a:moveTo>
                    <a:pt x="4449128" y="340138"/>
                  </a:moveTo>
                  <a:cubicBezTo>
                    <a:pt x="4439412" y="348710"/>
                    <a:pt x="4433221" y="353282"/>
                    <a:pt x="4428649" y="358902"/>
                  </a:cubicBezTo>
                  <a:cubicBezTo>
                    <a:pt x="4425791" y="362331"/>
                    <a:pt x="4423506" y="366903"/>
                    <a:pt x="4423506" y="366903"/>
                  </a:cubicBezTo>
                  <a:cubicBezTo>
                    <a:pt x="4422934" y="372618"/>
                    <a:pt x="4427506" y="377190"/>
                    <a:pt x="4427506" y="377190"/>
                  </a:cubicBezTo>
                  <a:cubicBezTo>
                    <a:pt x="4434364" y="376047"/>
                    <a:pt x="4440650" y="373761"/>
                    <a:pt x="4442270" y="370904"/>
                  </a:cubicBezTo>
                  <a:cubicBezTo>
                    <a:pt x="4445699" y="363474"/>
                    <a:pt x="4446270" y="354425"/>
                    <a:pt x="4449128" y="340138"/>
                  </a:cubicBezTo>
                  <a:close/>
                  <a:moveTo>
                    <a:pt x="3395377" y="522446"/>
                  </a:moveTo>
                  <a:lnTo>
                    <a:pt x="3395377" y="532162"/>
                  </a:lnTo>
                  <a:cubicBezTo>
                    <a:pt x="3405664" y="532733"/>
                    <a:pt x="3415284" y="533305"/>
                    <a:pt x="3425571" y="533305"/>
                  </a:cubicBezTo>
                  <a:lnTo>
                    <a:pt x="3431858" y="529304"/>
                  </a:lnTo>
                  <a:lnTo>
                    <a:pt x="3427286" y="521875"/>
                  </a:lnTo>
                  <a:cubicBezTo>
                    <a:pt x="3416427" y="521875"/>
                    <a:pt x="3406235" y="522446"/>
                    <a:pt x="3395377" y="522446"/>
                  </a:cubicBezTo>
                  <a:close/>
                  <a:moveTo>
                    <a:pt x="3107722" y="528161"/>
                  </a:moveTo>
                  <a:cubicBezTo>
                    <a:pt x="3098959" y="520160"/>
                    <a:pt x="3083405" y="517874"/>
                    <a:pt x="3061049" y="521303"/>
                  </a:cubicBezTo>
                  <a:cubicBezTo>
                    <a:pt x="3071651" y="529685"/>
                    <a:pt x="3087215" y="531971"/>
                    <a:pt x="3107722" y="528161"/>
                  </a:cubicBezTo>
                  <a:close/>
                  <a:moveTo>
                    <a:pt x="5285899" y="417100"/>
                  </a:moveTo>
                  <a:cubicBezTo>
                    <a:pt x="5279041" y="421672"/>
                    <a:pt x="5272755" y="426244"/>
                    <a:pt x="5266563" y="430816"/>
                  </a:cubicBezTo>
                  <a:lnTo>
                    <a:pt x="5268278" y="435959"/>
                  </a:lnTo>
                  <a:cubicBezTo>
                    <a:pt x="5275707" y="436531"/>
                    <a:pt x="5283613" y="437102"/>
                    <a:pt x="5291042" y="435959"/>
                  </a:cubicBezTo>
                  <a:cubicBezTo>
                    <a:pt x="5293900" y="435388"/>
                    <a:pt x="5296186" y="430244"/>
                    <a:pt x="5299044" y="427387"/>
                  </a:cubicBezTo>
                  <a:cubicBezTo>
                    <a:pt x="5295043" y="424529"/>
                    <a:pt x="5291614" y="421672"/>
                    <a:pt x="5285899" y="417100"/>
                  </a:cubicBezTo>
                  <a:close/>
                  <a:moveTo>
                    <a:pt x="5952363" y="329946"/>
                  </a:moveTo>
                  <a:cubicBezTo>
                    <a:pt x="5952363" y="329946"/>
                    <a:pt x="5949506" y="321374"/>
                    <a:pt x="5946648" y="320802"/>
                  </a:cubicBezTo>
                  <a:cubicBezTo>
                    <a:pt x="5934075" y="318516"/>
                    <a:pt x="5936361" y="331089"/>
                    <a:pt x="5932456" y="337280"/>
                  </a:cubicBezTo>
                  <a:cubicBezTo>
                    <a:pt x="5931885" y="338423"/>
                    <a:pt x="5935885" y="344138"/>
                    <a:pt x="5938171" y="344710"/>
                  </a:cubicBezTo>
                  <a:cubicBezTo>
                    <a:pt x="5947315" y="346424"/>
                    <a:pt x="5951887" y="341852"/>
                    <a:pt x="5952363" y="329946"/>
                  </a:cubicBezTo>
                  <a:close/>
                  <a:moveTo>
                    <a:pt x="5544503" y="366427"/>
                  </a:moveTo>
                  <a:cubicBezTo>
                    <a:pt x="5543360" y="359569"/>
                    <a:pt x="5542788" y="354997"/>
                    <a:pt x="5541645" y="351092"/>
                  </a:cubicBezTo>
                  <a:cubicBezTo>
                    <a:pt x="5540502" y="348806"/>
                    <a:pt x="5538216" y="346520"/>
                    <a:pt x="5537073" y="344234"/>
                  </a:cubicBezTo>
                  <a:cubicBezTo>
                    <a:pt x="5537073" y="344234"/>
                    <a:pt x="5529072" y="348234"/>
                    <a:pt x="5527929" y="351663"/>
                  </a:cubicBezTo>
                  <a:cubicBezTo>
                    <a:pt x="5526215" y="357378"/>
                    <a:pt x="5527358" y="364236"/>
                    <a:pt x="5525643" y="369856"/>
                  </a:cubicBezTo>
                  <a:cubicBezTo>
                    <a:pt x="5522786" y="379000"/>
                    <a:pt x="5530215" y="379000"/>
                    <a:pt x="5533644" y="377285"/>
                  </a:cubicBezTo>
                  <a:cubicBezTo>
                    <a:pt x="5538788" y="374999"/>
                    <a:pt x="5542217" y="369284"/>
                    <a:pt x="5544503" y="366427"/>
                  </a:cubicBezTo>
                  <a:close/>
                  <a:moveTo>
                    <a:pt x="3444431" y="526447"/>
                  </a:moveTo>
                  <a:cubicBezTo>
                    <a:pt x="3444431" y="526447"/>
                    <a:pt x="3445002" y="529876"/>
                    <a:pt x="3445002" y="531590"/>
                  </a:cubicBezTo>
                  <a:cubicBezTo>
                    <a:pt x="3463766" y="531019"/>
                    <a:pt x="3483197" y="531019"/>
                    <a:pt x="3501962" y="530447"/>
                  </a:cubicBezTo>
                  <a:cubicBezTo>
                    <a:pt x="3484912" y="525875"/>
                    <a:pt x="3467195" y="524161"/>
                    <a:pt x="3449574" y="523018"/>
                  </a:cubicBezTo>
                  <a:lnTo>
                    <a:pt x="3444431" y="526447"/>
                  </a:lnTo>
                  <a:close/>
                  <a:moveTo>
                    <a:pt x="6860286" y="464915"/>
                  </a:moveTo>
                  <a:cubicBezTo>
                    <a:pt x="6854000" y="470630"/>
                    <a:pt x="6849428" y="475202"/>
                    <a:pt x="6844951" y="479679"/>
                  </a:cubicBezTo>
                  <a:cubicBezTo>
                    <a:pt x="6850094" y="482537"/>
                    <a:pt x="6855810" y="487109"/>
                    <a:pt x="6860858" y="487109"/>
                  </a:cubicBezTo>
                  <a:cubicBezTo>
                    <a:pt x="6864858" y="486537"/>
                    <a:pt x="6868287" y="480251"/>
                    <a:pt x="6872288" y="476250"/>
                  </a:cubicBezTo>
                  <a:cubicBezTo>
                    <a:pt x="6868859" y="472821"/>
                    <a:pt x="6866002" y="469964"/>
                    <a:pt x="6860286" y="464820"/>
                  </a:cubicBezTo>
                  <a:close/>
                  <a:moveTo>
                    <a:pt x="2713673" y="467201"/>
                  </a:moveTo>
                  <a:cubicBezTo>
                    <a:pt x="2726817" y="472345"/>
                    <a:pt x="2740438" y="480346"/>
                    <a:pt x="2754154" y="466630"/>
                  </a:cubicBezTo>
                  <a:cubicBezTo>
                    <a:pt x="2738819" y="467201"/>
                    <a:pt x="2726246" y="467201"/>
                    <a:pt x="2713673" y="467201"/>
                  </a:cubicBezTo>
                  <a:close/>
                  <a:moveTo>
                    <a:pt x="6916103" y="288893"/>
                  </a:moveTo>
                  <a:cubicBezTo>
                    <a:pt x="6926961" y="290608"/>
                    <a:pt x="6931438" y="292894"/>
                    <a:pt x="6936010" y="292322"/>
                  </a:cubicBezTo>
                  <a:cubicBezTo>
                    <a:pt x="6940582" y="291179"/>
                    <a:pt x="6945154" y="287179"/>
                    <a:pt x="6949726" y="284321"/>
                  </a:cubicBezTo>
                  <a:cubicBezTo>
                    <a:pt x="6944583" y="282607"/>
                    <a:pt x="6939439" y="279749"/>
                    <a:pt x="6934391" y="279749"/>
                  </a:cubicBezTo>
                  <a:cubicBezTo>
                    <a:pt x="6929819" y="279749"/>
                    <a:pt x="6925818" y="283750"/>
                    <a:pt x="6916198" y="288893"/>
                  </a:cubicBezTo>
                  <a:close/>
                  <a:moveTo>
                    <a:pt x="4378548" y="354425"/>
                  </a:moveTo>
                  <a:cubicBezTo>
                    <a:pt x="4366546" y="348139"/>
                    <a:pt x="4360926" y="344710"/>
                    <a:pt x="4354640" y="341852"/>
                  </a:cubicBezTo>
                  <a:cubicBezTo>
                    <a:pt x="4351211" y="340709"/>
                    <a:pt x="4346639" y="340709"/>
                    <a:pt x="4346639" y="340709"/>
                  </a:cubicBezTo>
                  <a:cubicBezTo>
                    <a:pt x="4346639" y="340709"/>
                    <a:pt x="4340352" y="348139"/>
                    <a:pt x="4341495" y="349853"/>
                  </a:cubicBezTo>
                  <a:cubicBezTo>
                    <a:pt x="4343781" y="353854"/>
                    <a:pt x="4348353" y="358426"/>
                    <a:pt x="4348353" y="358426"/>
                  </a:cubicBezTo>
                  <a:cubicBezTo>
                    <a:pt x="4358640" y="358997"/>
                    <a:pt x="4365403" y="356711"/>
                    <a:pt x="4378548" y="354425"/>
                  </a:cubicBezTo>
                  <a:close/>
                  <a:moveTo>
                    <a:pt x="3262694" y="438150"/>
                  </a:moveTo>
                  <a:cubicBezTo>
                    <a:pt x="3263265" y="441008"/>
                    <a:pt x="3263265" y="443294"/>
                    <a:pt x="3263837" y="446151"/>
                  </a:cubicBezTo>
                  <a:cubicBezTo>
                    <a:pt x="3275266" y="449580"/>
                    <a:pt x="3286601" y="451295"/>
                    <a:pt x="3303175" y="437579"/>
                  </a:cubicBezTo>
                  <a:cubicBezTo>
                    <a:pt x="3285554" y="438150"/>
                    <a:pt x="3274124" y="438150"/>
                    <a:pt x="3262694" y="438150"/>
                  </a:cubicBezTo>
                  <a:close/>
                  <a:moveTo>
                    <a:pt x="9500330" y="200597"/>
                  </a:moveTo>
                  <a:cubicBezTo>
                    <a:pt x="9496901" y="194310"/>
                    <a:pt x="9494044" y="189738"/>
                    <a:pt x="9491186" y="185261"/>
                  </a:cubicBezTo>
                  <a:cubicBezTo>
                    <a:pt x="9487758" y="188690"/>
                    <a:pt x="9480899" y="192691"/>
                    <a:pt x="9481471" y="194977"/>
                  </a:cubicBezTo>
                  <a:cubicBezTo>
                    <a:pt x="9482614" y="201263"/>
                    <a:pt x="9487186" y="206978"/>
                    <a:pt x="9490615" y="212598"/>
                  </a:cubicBezTo>
                  <a:cubicBezTo>
                    <a:pt x="9493472" y="209169"/>
                    <a:pt x="9496330" y="205169"/>
                    <a:pt x="9500330" y="200597"/>
                  </a:cubicBezTo>
                  <a:close/>
                  <a:moveTo>
                    <a:pt x="7075552" y="280892"/>
                  </a:moveTo>
                  <a:cubicBezTo>
                    <a:pt x="7068693" y="276892"/>
                    <a:pt x="7064121" y="272320"/>
                    <a:pt x="7064121" y="272320"/>
                  </a:cubicBezTo>
                  <a:cubicBezTo>
                    <a:pt x="7057263" y="277463"/>
                    <a:pt x="7053263" y="282607"/>
                    <a:pt x="7048214" y="287084"/>
                  </a:cubicBezTo>
                  <a:cubicBezTo>
                    <a:pt x="7048214" y="287084"/>
                    <a:pt x="7056215" y="292799"/>
                    <a:pt x="7058501" y="291656"/>
                  </a:cubicBezTo>
                  <a:cubicBezTo>
                    <a:pt x="7063645" y="290513"/>
                    <a:pt x="7067646" y="285941"/>
                    <a:pt x="7075552" y="280797"/>
                  </a:cubicBezTo>
                  <a:close/>
                  <a:moveTo>
                    <a:pt x="3559397" y="370904"/>
                  </a:moveTo>
                  <a:cubicBezTo>
                    <a:pt x="3563398" y="365189"/>
                    <a:pt x="3569113" y="360617"/>
                    <a:pt x="3568541" y="357759"/>
                  </a:cubicBezTo>
                  <a:cubicBezTo>
                    <a:pt x="3567398" y="353187"/>
                    <a:pt x="3562826" y="347472"/>
                    <a:pt x="3558254" y="346329"/>
                  </a:cubicBezTo>
                  <a:cubicBezTo>
                    <a:pt x="3558254" y="346329"/>
                    <a:pt x="3546824" y="352615"/>
                    <a:pt x="3547396" y="354330"/>
                  </a:cubicBezTo>
                  <a:cubicBezTo>
                    <a:pt x="3547396" y="354330"/>
                    <a:pt x="3553682" y="364046"/>
                    <a:pt x="3559397" y="370808"/>
                  </a:cubicBezTo>
                  <a:close/>
                  <a:moveTo>
                    <a:pt x="5443062" y="336709"/>
                  </a:moveTo>
                  <a:cubicBezTo>
                    <a:pt x="5447062" y="341852"/>
                    <a:pt x="5450491" y="346424"/>
                    <a:pt x="5453920" y="350425"/>
                  </a:cubicBezTo>
                  <a:cubicBezTo>
                    <a:pt x="5457349" y="345281"/>
                    <a:pt x="5462492" y="340138"/>
                    <a:pt x="5462492" y="335089"/>
                  </a:cubicBezTo>
                  <a:cubicBezTo>
                    <a:pt x="5462492" y="331661"/>
                    <a:pt x="5455635" y="327660"/>
                    <a:pt x="5451634" y="324231"/>
                  </a:cubicBezTo>
                  <a:cubicBezTo>
                    <a:pt x="5448776" y="328232"/>
                    <a:pt x="5446490" y="331661"/>
                    <a:pt x="5443062" y="336804"/>
                  </a:cubicBezTo>
                  <a:close/>
                  <a:moveTo>
                    <a:pt x="5273326" y="366332"/>
                  </a:moveTo>
                  <a:cubicBezTo>
                    <a:pt x="5274469" y="356616"/>
                    <a:pt x="5286471" y="348710"/>
                    <a:pt x="5276755" y="337852"/>
                  </a:cubicBezTo>
                  <a:lnTo>
                    <a:pt x="5273898" y="338423"/>
                  </a:lnTo>
                  <a:cubicBezTo>
                    <a:pt x="5264182" y="346424"/>
                    <a:pt x="5268183" y="356616"/>
                    <a:pt x="5273326" y="366332"/>
                  </a:cubicBezTo>
                  <a:close/>
                  <a:moveTo>
                    <a:pt x="6206871" y="353759"/>
                  </a:moveTo>
                  <a:cubicBezTo>
                    <a:pt x="6209729" y="340614"/>
                    <a:pt x="6216015" y="332137"/>
                    <a:pt x="6205728" y="322993"/>
                  </a:cubicBezTo>
                  <a:lnTo>
                    <a:pt x="6202870" y="322993"/>
                  </a:lnTo>
                  <a:cubicBezTo>
                    <a:pt x="6201728" y="331565"/>
                    <a:pt x="6201156" y="339471"/>
                    <a:pt x="6200585" y="348044"/>
                  </a:cubicBezTo>
                  <a:cubicBezTo>
                    <a:pt x="6200585" y="348615"/>
                    <a:pt x="6201728" y="349187"/>
                    <a:pt x="6206871" y="353759"/>
                  </a:cubicBezTo>
                  <a:close/>
                  <a:moveTo>
                    <a:pt x="5572887" y="377095"/>
                  </a:moveTo>
                  <a:lnTo>
                    <a:pt x="5580888" y="372523"/>
                  </a:lnTo>
                  <a:cubicBezTo>
                    <a:pt x="5577459" y="369665"/>
                    <a:pt x="5574602" y="366236"/>
                    <a:pt x="5571173" y="363379"/>
                  </a:cubicBezTo>
                  <a:lnTo>
                    <a:pt x="5568315" y="362807"/>
                  </a:lnTo>
                  <a:cubicBezTo>
                    <a:pt x="5564315" y="363379"/>
                    <a:pt x="5559743" y="363379"/>
                    <a:pt x="5559743" y="363379"/>
                  </a:cubicBezTo>
                  <a:cubicBezTo>
                    <a:pt x="5554028" y="365665"/>
                    <a:pt x="5552885" y="371951"/>
                    <a:pt x="5552885" y="371951"/>
                  </a:cubicBezTo>
                  <a:cubicBezTo>
                    <a:pt x="5556314" y="374237"/>
                    <a:pt x="5560314" y="375380"/>
                    <a:pt x="5560314" y="375380"/>
                  </a:cubicBezTo>
                  <a:cubicBezTo>
                    <a:pt x="5566029" y="376523"/>
                    <a:pt x="5568315" y="376523"/>
                    <a:pt x="5572887" y="377095"/>
                  </a:cubicBezTo>
                  <a:close/>
                  <a:moveTo>
                    <a:pt x="2978372" y="440341"/>
                  </a:moveTo>
                  <a:cubicBezTo>
                    <a:pt x="2985802" y="441484"/>
                    <a:pt x="2988659" y="442627"/>
                    <a:pt x="2992088" y="442627"/>
                  </a:cubicBezTo>
                  <a:cubicBezTo>
                    <a:pt x="2999518" y="441484"/>
                    <a:pt x="3007424" y="440341"/>
                    <a:pt x="3014853" y="438626"/>
                  </a:cubicBezTo>
                  <a:lnTo>
                    <a:pt x="3014282" y="435769"/>
                  </a:lnTo>
                  <a:cubicBezTo>
                    <a:pt x="3006852" y="426625"/>
                    <a:pt x="2997803" y="428339"/>
                    <a:pt x="2988659" y="431768"/>
                  </a:cubicBezTo>
                  <a:cubicBezTo>
                    <a:pt x="2988659" y="431768"/>
                    <a:pt x="2984087" y="435197"/>
                    <a:pt x="2978372" y="440341"/>
                  </a:cubicBezTo>
                  <a:close/>
                  <a:moveTo>
                    <a:pt x="4892231" y="439198"/>
                  </a:moveTo>
                  <a:cubicBezTo>
                    <a:pt x="4904804" y="446056"/>
                    <a:pt x="4913281" y="444913"/>
                    <a:pt x="4920139" y="436340"/>
                  </a:cubicBezTo>
                  <a:cubicBezTo>
                    <a:pt x="4920139" y="436340"/>
                    <a:pt x="4921282" y="430054"/>
                    <a:pt x="4920139" y="427768"/>
                  </a:cubicBezTo>
                  <a:lnTo>
                    <a:pt x="4912710" y="424339"/>
                  </a:lnTo>
                  <a:cubicBezTo>
                    <a:pt x="4905851" y="428339"/>
                    <a:pt x="4900137" y="433483"/>
                    <a:pt x="4892231" y="439103"/>
                  </a:cubicBezTo>
                  <a:close/>
                  <a:moveTo>
                    <a:pt x="2793302" y="570738"/>
                  </a:moveTo>
                  <a:cubicBezTo>
                    <a:pt x="2799016" y="581025"/>
                    <a:pt x="2806446" y="586073"/>
                    <a:pt x="2817781" y="579882"/>
                  </a:cubicBezTo>
                  <a:lnTo>
                    <a:pt x="2821210" y="573024"/>
                  </a:lnTo>
                  <a:cubicBezTo>
                    <a:pt x="2813780" y="570738"/>
                    <a:pt x="2806446" y="569024"/>
                    <a:pt x="2798445" y="567309"/>
                  </a:cubicBezTo>
                  <a:cubicBezTo>
                    <a:pt x="2797302" y="567309"/>
                    <a:pt x="2795588" y="569024"/>
                    <a:pt x="2793302" y="570738"/>
                  </a:cubicBezTo>
                  <a:close/>
                  <a:moveTo>
                    <a:pt x="4906518" y="391287"/>
                  </a:moveTo>
                  <a:cubicBezTo>
                    <a:pt x="4910328" y="381064"/>
                    <a:pt x="4908995" y="371761"/>
                    <a:pt x="4902518" y="363379"/>
                  </a:cubicBezTo>
                  <a:cubicBezTo>
                    <a:pt x="4904232" y="374809"/>
                    <a:pt x="4905375" y="382714"/>
                    <a:pt x="4906518" y="391287"/>
                  </a:cubicBezTo>
                  <a:close/>
                  <a:moveTo>
                    <a:pt x="267748" y="256413"/>
                  </a:moveTo>
                  <a:cubicBezTo>
                    <a:pt x="273463" y="252413"/>
                    <a:pt x="277463" y="249555"/>
                    <a:pt x="281464" y="246126"/>
                  </a:cubicBezTo>
                  <a:cubicBezTo>
                    <a:pt x="278035" y="243269"/>
                    <a:pt x="274606" y="238125"/>
                    <a:pt x="271177" y="237554"/>
                  </a:cubicBezTo>
                  <a:cubicBezTo>
                    <a:pt x="267176" y="237554"/>
                    <a:pt x="263176" y="242126"/>
                    <a:pt x="263176" y="242126"/>
                  </a:cubicBezTo>
                  <a:cubicBezTo>
                    <a:pt x="261461" y="248412"/>
                    <a:pt x="264319" y="251841"/>
                    <a:pt x="267748" y="256413"/>
                  </a:cubicBezTo>
                  <a:close/>
                  <a:moveTo>
                    <a:pt x="8081487" y="118015"/>
                  </a:moveTo>
                  <a:lnTo>
                    <a:pt x="8084915" y="122587"/>
                  </a:lnTo>
                  <a:cubicBezTo>
                    <a:pt x="8089487" y="120872"/>
                    <a:pt x="8094631" y="119729"/>
                    <a:pt x="8098631" y="116872"/>
                  </a:cubicBezTo>
                  <a:cubicBezTo>
                    <a:pt x="8101489" y="114586"/>
                    <a:pt x="8102060" y="110014"/>
                    <a:pt x="8103775" y="106585"/>
                  </a:cubicBezTo>
                  <a:cubicBezTo>
                    <a:pt x="8099203" y="106585"/>
                    <a:pt x="8093488" y="104299"/>
                    <a:pt x="8093488" y="104299"/>
                  </a:cubicBezTo>
                  <a:cubicBezTo>
                    <a:pt x="8086058" y="108299"/>
                    <a:pt x="8084344" y="114014"/>
                    <a:pt x="8081487" y="118015"/>
                  </a:cubicBezTo>
                  <a:close/>
                  <a:moveTo>
                    <a:pt x="4524947" y="379476"/>
                  </a:moveTo>
                  <a:cubicBezTo>
                    <a:pt x="4531233" y="388049"/>
                    <a:pt x="4535234" y="393668"/>
                    <a:pt x="4540282" y="399383"/>
                  </a:cubicBezTo>
                  <a:cubicBezTo>
                    <a:pt x="4544854" y="386112"/>
                    <a:pt x="4539739" y="379476"/>
                    <a:pt x="4524947" y="379476"/>
                  </a:cubicBezTo>
                  <a:close/>
                  <a:moveTo>
                    <a:pt x="4723733" y="313373"/>
                  </a:moveTo>
                  <a:cubicBezTo>
                    <a:pt x="4716875" y="307086"/>
                    <a:pt x="4712875" y="303657"/>
                    <a:pt x="4708970" y="300228"/>
                  </a:cubicBezTo>
                  <a:cubicBezTo>
                    <a:pt x="4706112" y="303657"/>
                    <a:pt x="4703255" y="307658"/>
                    <a:pt x="4699826" y="311658"/>
                  </a:cubicBezTo>
                  <a:cubicBezTo>
                    <a:pt x="4703826" y="313944"/>
                    <a:pt x="4707827" y="317373"/>
                    <a:pt x="4711827" y="318516"/>
                  </a:cubicBezTo>
                  <a:cubicBezTo>
                    <a:pt x="4711827" y="318516"/>
                    <a:pt x="4718114" y="316230"/>
                    <a:pt x="4723829" y="313373"/>
                  </a:cubicBezTo>
                  <a:close/>
                  <a:moveTo>
                    <a:pt x="4125087" y="320802"/>
                  </a:moveTo>
                  <a:cubicBezTo>
                    <a:pt x="4123373" y="304324"/>
                    <a:pt x="4109180" y="312801"/>
                    <a:pt x="4102894" y="307086"/>
                  </a:cubicBezTo>
                  <a:lnTo>
                    <a:pt x="4097179" y="312230"/>
                  </a:lnTo>
                  <a:cubicBezTo>
                    <a:pt x="4101751" y="315087"/>
                    <a:pt x="4106895" y="317373"/>
                    <a:pt x="4111371" y="319659"/>
                  </a:cubicBezTo>
                  <a:cubicBezTo>
                    <a:pt x="4113657" y="321374"/>
                    <a:pt x="4115943" y="325374"/>
                    <a:pt x="4115943" y="325374"/>
                  </a:cubicBezTo>
                  <a:cubicBezTo>
                    <a:pt x="4120515" y="325374"/>
                    <a:pt x="4123373" y="322517"/>
                    <a:pt x="4125087" y="320802"/>
                  </a:cubicBezTo>
                  <a:close/>
                  <a:moveTo>
                    <a:pt x="3914870" y="515017"/>
                  </a:moveTo>
                  <a:cubicBezTo>
                    <a:pt x="3919442" y="509873"/>
                    <a:pt x="3923443" y="505873"/>
                    <a:pt x="3926300" y="501301"/>
                  </a:cubicBezTo>
                  <a:cubicBezTo>
                    <a:pt x="3926300" y="501301"/>
                    <a:pt x="3920014" y="493871"/>
                    <a:pt x="3918299" y="494443"/>
                  </a:cubicBezTo>
                  <a:cubicBezTo>
                    <a:pt x="3912584" y="496729"/>
                    <a:pt x="3907441" y="501301"/>
                    <a:pt x="3902393" y="504730"/>
                  </a:cubicBezTo>
                  <a:cubicBezTo>
                    <a:pt x="3905822" y="507587"/>
                    <a:pt x="3909251" y="510445"/>
                    <a:pt x="3914966" y="515017"/>
                  </a:cubicBezTo>
                  <a:close/>
                  <a:moveTo>
                    <a:pt x="6621018" y="281464"/>
                  </a:moveTo>
                  <a:cubicBezTo>
                    <a:pt x="6628448" y="286607"/>
                    <a:pt x="6630734" y="288322"/>
                    <a:pt x="6633020" y="289465"/>
                  </a:cubicBezTo>
                  <a:cubicBezTo>
                    <a:pt x="6633020" y="289465"/>
                    <a:pt x="6641020" y="292322"/>
                    <a:pt x="6645021" y="292894"/>
                  </a:cubicBezTo>
                  <a:cubicBezTo>
                    <a:pt x="6645021" y="292894"/>
                    <a:pt x="6648450" y="285464"/>
                    <a:pt x="6647879" y="284893"/>
                  </a:cubicBezTo>
                  <a:lnTo>
                    <a:pt x="6637020" y="280892"/>
                  </a:lnTo>
                  <a:cubicBezTo>
                    <a:pt x="6634163" y="280321"/>
                    <a:pt x="6630734" y="280892"/>
                    <a:pt x="6621114" y="281464"/>
                  </a:cubicBezTo>
                  <a:close/>
                  <a:moveTo>
                    <a:pt x="7227665" y="173260"/>
                  </a:moveTo>
                  <a:cubicBezTo>
                    <a:pt x="7220236" y="170974"/>
                    <a:pt x="7216235" y="168688"/>
                    <a:pt x="7216235" y="168688"/>
                  </a:cubicBezTo>
                  <a:cubicBezTo>
                    <a:pt x="7209949" y="170974"/>
                    <a:pt x="7206520" y="174974"/>
                    <a:pt x="7204805" y="178975"/>
                  </a:cubicBezTo>
                  <a:lnTo>
                    <a:pt x="7211092" y="185833"/>
                  </a:lnTo>
                  <a:cubicBezTo>
                    <a:pt x="7215664" y="182975"/>
                    <a:pt x="7220236" y="178975"/>
                    <a:pt x="7227570" y="173260"/>
                  </a:cubicBezTo>
                  <a:close/>
                  <a:moveTo>
                    <a:pt x="8941022" y="570262"/>
                  </a:moveTo>
                  <a:cubicBezTo>
                    <a:pt x="8937593" y="573119"/>
                    <a:pt x="8934164" y="576548"/>
                    <a:pt x="8930735" y="579406"/>
                  </a:cubicBezTo>
                  <a:cubicBezTo>
                    <a:pt x="8933592" y="580549"/>
                    <a:pt x="8937022" y="582835"/>
                    <a:pt x="8939308" y="582263"/>
                  </a:cubicBezTo>
                  <a:cubicBezTo>
                    <a:pt x="8943308" y="580549"/>
                    <a:pt x="8947309" y="577120"/>
                    <a:pt x="8950738" y="574834"/>
                  </a:cubicBezTo>
                  <a:cubicBezTo>
                    <a:pt x="8948451" y="573119"/>
                    <a:pt x="8945594" y="571976"/>
                    <a:pt x="8941022" y="570262"/>
                  </a:cubicBezTo>
                  <a:close/>
                  <a:moveTo>
                    <a:pt x="4395692" y="309372"/>
                  </a:moveTo>
                  <a:lnTo>
                    <a:pt x="4395692" y="316230"/>
                  </a:lnTo>
                  <a:cubicBezTo>
                    <a:pt x="4404265" y="315087"/>
                    <a:pt x="4413885" y="324803"/>
                    <a:pt x="4422458" y="308801"/>
                  </a:cubicBezTo>
                  <a:cubicBezTo>
                    <a:pt x="4412171" y="309372"/>
                    <a:pt x="4404265" y="309372"/>
                    <a:pt x="4395692" y="309372"/>
                  </a:cubicBezTo>
                  <a:close/>
                  <a:moveTo>
                    <a:pt x="3362992" y="512159"/>
                  </a:moveTo>
                  <a:cubicBezTo>
                    <a:pt x="3361278" y="517874"/>
                    <a:pt x="3358420" y="521875"/>
                    <a:pt x="3358991" y="525304"/>
                  </a:cubicBezTo>
                  <a:cubicBezTo>
                    <a:pt x="3358991" y="525304"/>
                    <a:pt x="3364706" y="531590"/>
                    <a:pt x="3367564" y="532162"/>
                  </a:cubicBezTo>
                  <a:lnTo>
                    <a:pt x="3378422" y="527590"/>
                  </a:lnTo>
                  <a:cubicBezTo>
                    <a:pt x="3374993" y="524161"/>
                    <a:pt x="3372136" y="520732"/>
                    <a:pt x="3363087" y="512255"/>
                  </a:cubicBezTo>
                  <a:close/>
                  <a:moveTo>
                    <a:pt x="2767203" y="530352"/>
                  </a:moveTo>
                  <a:cubicBezTo>
                    <a:pt x="2759774" y="524637"/>
                    <a:pt x="2756345" y="520065"/>
                    <a:pt x="2752439" y="518922"/>
                  </a:cubicBezTo>
                  <a:cubicBezTo>
                    <a:pt x="2749582" y="518351"/>
                    <a:pt x="2745581" y="521780"/>
                    <a:pt x="2745581" y="521780"/>
                  </a:cubicBezTo>
                  <a:cubicBezTo>
                    <a:pt x="2744438" y="526923"/>
                    <a:pt x="2746153" y="533210"/>
                    <a:pt x="2749582" y="534353"/>
                  </a:cubicBezTo>
                  <a:cubicBezTo>
                    <a:pt x="2753011" y="536067"/>
                    <a:pt x="2758154" y="532638"/>
                    <a:pt x="2767203" y="530352"/>
                  </a:cubicBezTo>
                  <a:close/>
                  <a:moveTo>
                    <a:pt x="2487549" y="589026"/>
                  </a:moveTo>
                  <a:cubicBezTo>
                    <a:pt x="2483549" y="583883"/>
                    <a:pt x="2480691" y="579882"/>
                    <a:pt x="2477834" y="575882"/>
                  </a:cubicBezTo>
                  <a:cubicBezTo>
                    <a:pt x="2473833" y="579882"/>
                    <a:pt x="2469833" y="584454"/>
                    <a:pt x="2465832" y="588455"/>
                  </a:cubicBezTo>
                  <a:cubicBezTo>
                    <a:pt x="2469833" y="591312"/>
                    <a:pt x="2473833" y="594741"/>
                    <a:pt x="2473833" y="594741"/>
                  </a:cubicBezTo>
                  <a:cubicBezTo>
                    <a:pt x="2480691" y="596456"/>
                    <a:pt x="2484120" y="591884"/>
                    <a:pt x="2487549" y="589026"/>
                  </a:cubicBezTo>
                  <a:close/>
                  <a:moveTo>
                    <a:pt x="3898964" y="500158"/>
                  </a:moveTo>
                  <a:cubicBezTo>
                    <a:pt x="3889820" y="495586"/>
                    <a:pt x="3885248" y="492157"/>
                    <a:pt x="3880199" y="491585"/>
                  </a:cubicBezTo>
                  <a:cubicBezTo>
                    <a:pt x="3877913" y="491014"/>
                    <a:pt x="3874484" y="495586"/>
                    <a:pt x="3871627" y="498443"/>
                  </a:cubicBezTo>
                  <a:cubicBezTo>
                    <a:pt x="3875056" y="501301"/>
                    <a:pt x="3878485" y="506444"/>
                    <a:pt x="3881914" y="507016"/>
                  </a:cubicBezTo>
                  <a:cubicBezTo>
                    <a:pt x="3885914" y="507587"/>
                    <a:pt x="3890486" y="504158"/>
                    <a:pt x="3898964" y="500158"/>
                  </a:cubicBezTo>
                  <a:close/>
                  <a:moveTo>
                    <a:pt x="3634073" y="435769"/>
                  </a:moveTo>
                  <a:lnTo>
                    <a:pt x="3634645" y="432340"/>
                  </a:lnTo>
                  <a:cubicBezTo>
                    <a:pt x="3627787" y="430625"/>
                    <a:pt x="3621500" y="428911"/>
                    <a:pt x="3615309" y="428339"/>
                  </a:cubicBezTo>
                  <a:lnTo>
                    <a:pt x="3608451" y="432911"/>
                  </a:lnTo>
                  <a:cubicBezTo>
                    <a:pt x="3610166" y="434626"/>
                    <a:pt x="3612452" y="437483"/>
                    <a:pt x="3614166" y="437483"/>
                  </a:cubicBezTo>
                  <a:cubicBezTo>
                    <a:pt x="3621024" y="437483"/>
                    <a:pt x="3627311" y="436340"/>
                    <a:pt x="3634073" y="435769"/>
                  </a:cubicBezTo>
                  <a:close/>
                  <a:moveTo>
                    <a:pt x="5478399" y="198787"/>
                  </a:moveTo>
                  <a:cubicBezTo>
                    <a:pt x="5475542" y="194215"/>
                    <a:pt x="5474970" y="189643"/>
                    <a:pt x="5473256" y="189643"/>
                  </a:cubicBezTo>
                  <a:cubicBezTo>
                    <a:pt x="5469827" y="188500"/>
                    <a:pt x="5465827" y="189643"/>
                    <a:pt x="5461826" y="190214"/>
                  </a:cubicBezTo>
                  <a:cubicBezTo>
                    <a:pt x="5461826" y="190214"/>
                    <a:pt x="5462969" y="198215"/>
                    <a:pt x="5465255" y="199358"/>
                  </a:cubicBezTo>
                  <a:cubicBezTo>
                    <a:pt x="5468112" y="201073"/>
                    <a:pt x="5472113" y="199358"/>
                    <a:pt x="5478399" y="198787"/>
                  </a:cubicBezTo>
                  <a:close/>
                  <a:moveTo>
                    <a:pt x="4277678" y="308134"/>
                  </a:moveTo>
                  <a:cubicBezTo>
                    <a:pt x="4273677" y="312706"/>
                    <a:pt x="4270248" y="316135"/>
                    <a:pt x="4266819" y="319564"/>
                  </a:cubicBezTo>
                  <a:cubicBezTo>
                    <a:pt x="4269105" y="321278"/>
                    <a:pt x="4271963" y="325279"/>
                    <a:pt x="4271963" y="325279"/>
                  </a:cubicBezTo>
                  <a:cubicBezTo>
                    <a:pt x="4278249" y="321850"/>
                    <a:pt x="4282821" y="317849"/>
                    <a:pt x="4287870" y="314420"/>
                  </a:cubicBezTo>
                  <a:cubicBezTo>
                    <a:pt x="4287870" y="314420"/>
                    <a:pt x="4282726" y="310991"/>
                    <a:pt x="4277582" y="308134"/>
                  </a:cubicBezTo>
                  <a:close/>
                  <a:moveTo>
                    <a:pt x="4367689" y="310420"/>
                  </a:moveTo>
                  <a:cubicBezTo>
                    <a:pt x="4357402" y="305276"/>
                    <a:pt x="4349496" y="305276"/>
                    <a:pt x="4343210" y="313277"/>
                  </a:cubicBezTo>
                  <a:lnTo>
                    <a:pt x="4344924" y="318992"/>
                  </a:lnTo>
                  <a:cubicBezTo>
                    <a:pt x="4356354" y="326422"/>
                    <a:pt x="4360259" y="316135"/>
                    <a:pt x="4367689" y="310420"/>
                  </a:cubicBezTo>
                  <a:close/>
                  <a:moveTo>
                    <a:pt x="4692968" y="312706"/>
                  </a:moveTo>
                  <a:cubicBezTo>
                    <a:pt x="4686110" y="309277"/>
                    <a:pt x="4682681" y="305848"/>
                    <a:pt x="4682681" y="305848"/>
                  </a:cubicBezTo>
                  <a:cubicBezTo>
                    <a:pt x="4675823" y="307562"/>
                    <a:pt x="4671822" y="310420"/>
                    <a:pt x="4667917" y="312706"/>
                  </a:cubicBezTo>
                  <a:cubicBezTo>
                    <a:pt x="4670774" y="315563"/>
                    <a:pt x="4673632" y="320135"/>
                    <a:pt x="4673632" y="320135"/>
                  </a:cubicBezTo>
                  <a:cubicBezTo>
                    <a:pt x="4680490" y="319564"/>
                    <a:pt x="4685062" y="316706"/>
                    <a:pt x="4692968" y="312706"/>
                  </a:cubicBezTo>
                  <a:close/>
                  <a:moveTo>
                    <a:pt x="4874133" y="298514"/>
                  </a:moveTo>
                  <a:cubicBezTo>
                    <a:pt x="4868418" y="302514"/>
                    <a:pt x="4864418" y="305372"/>
                    <a:pt x="4864418" y="305372"/>
                  </a:cubicBezTo>
                  <a:cubicBezTo>
                    <a:pt x="4863275" y="309944"/>
                    <a:pt x="4866132" y="315087"/>
                    <a:pt x="4866132" y="315087"/>
                  </a:cubicBezTo>
                  <a:cubicBezTo>
                    <a:pt x="4872419" y="313944"/>
                    <a:pt x="4876419" y="310515"/>
                    <a:pt x="4880896" y="308229"/>
                  </a:cubicBezTo>
                  <a:lnTo>
                    <a:pt x="4874038" y="298514"/>
                  </a:lnTo>
                  <a:close/>
                  <a:moveTo>
                    <a:pt x="6985064" y="281464"/>
                  </a:moveTo>
                  <a:cubicBezTo>
                    <a:pt x="6981063" y="279178"/>
                    <a:pt x="6977634" y="275749"/>
                    <a:pt x="6977634" y="275749"/>
                  </a:cubicBezTo>
                  <a:lnTo>
                    <a:pt x="6969061" y="285464"/>
                  </a:lnTo>
                  <a:cubicBezTo>
                    <a:pt x="6971919" y="287179"/>
                    <a:pt x="6975348" y="291179"/>
                    <a:pt x="6975348" y="291179"/>
                  </a:cubicBezTo>
                  <a:cubicBezTo>
                    <a:pt x="6979920" y="289465"/>
                    <a:pt x="6982206" y="285464"/>
                    <a:pt x="6985064" y="281464"/>
                  </a:cubicBezTo>
                  <a:close/>
                  <a:moveTo>
                    <a:pt x="2101787" y="591312"/>
                  </a:moveTo>
                  <a:cubicBezTo>
                    <a:pt x="2094929" y="587883"/>
                    <a:pt x="2090928" y="584454"/>
                    <a:pt x="2090928" y="584454"/>
                  </a:cubicBezTo>
                  <a:cubicBezTo>
                    <a:pt x="2084070" y="583883"/>
                    <a:pt x="2081213" y="588455"/>
                    <a:pt x="2078355" y="590741"/>
                  </a:cubicBezTo>
                  <a:cubicBezTo>
                    <a:pt x="2082927" y="593027"/>
                    <a:pt x="2087499" y="595884"/>
                    <a:pt x="2092071" y="597027"/>
                  </a:cubicBezTo>
                  <a:cubicBezTo>
                    <a:pt x="2092071" y="597027"/>
                    <a:pt x="2096643" y="594741"/>
                    <a:pt x="2101787" y="591312"/>
                  </a:cubicBezTo>
                  <a:close/>
                  <a:moveTo>
                    <a:pt x="4543044" y="344710"/>
                  </a:moveTo>
                  <a:cubicBezTo>
                    <a:pt x="4540187" y="349282"/>
                    <a:pt x="4536758" y="352139"/>
                    <a:pt x="4536758" y="352139"/>
                  </a:cubicBezTo>
                  <a:cubicBezTo>
                    <a:pt x="4539044" y="357283"/>
                    <a:pt x="4542473" y="361283"/>
                    <a:pt x="4542473" y="361283"/>
                  </a:cubicBezTo>
                  <a:cubicBezTo>
                    <a:pt x="4546473" y="364712"/>
                    <a:pt x="4549902" y="362426"/>
                    <a:pt x="4552188" y="361855"/>
                  </a:cubicBezTo>
                  <a:cubicBezTo>
                    <a:pt x="4549902" y="356711"/>
                    <a:pt x="4547045" y="351568"/>
                    <a:pt x="4543044" y="344805"/>
                  </a:cubicBezTo>
                  <a:close/>
                  <a:moveTo>
                    <a:pt x="6482525" y="349282"/>
                  </a:moveTo>
                  <a:cubicBezTo>
                    <a:pt x="6479095" y="346424"/>
                    <a:pt x="6476238" y="344138"/>
                    <a:pt x="6473952" y="341281"/>
                  </a:cubicBezTo>
                  <a:cubicBezTo>
                    <a:pt x="6472238" y="344710"/>
                    <a:pt x="6469380" y="348139"/>
                    <a:pt x="6469380" y="351568"/>
                  </a:cubicBezTo>
                  <a:cubicBezTo>
                    <a:pt x="6469380" y="354425"/>
                    <a:pt x="6472238" y="357283"/>
                    <a:pt x="6474524" y="360140"/>
                  </a:cubicBezTo>
                  <a:cubicBezTo>
                    <a:pt x="6476810" y="357283"/>
                    <a:pt x="6479095" y="353854"/>
                    <a:pt x="6482525" y="349282"/>
                  </a:cubicBezTo>
                  <a:close/>
                  <a:moveTo>
                    <a:pt x="4146614" y="392525"/>
                  </a:moveTo>
                  <a:cubicBezTo>
                    <a:pt x="4142613" y="387953"/>
                    <a:pt x="4139756" y="385096"/>
                    <a:pt x="4136898" y="381667"/>
                  </a:cubicBezTo>
                  <a:cubicBezTo>
                    <a:pt x="4134041" y="385096"/>
                    <a:pt x="4130040" y="388525"/>
                    <a:pt x="4128326" y="392525"/>
                  </a:cubicBezTo>
                  <a:lnTo>
                    <a:pt x="4135755" y="399955"/>
                  </a:lnTo>
                  <a:cubicBezTo>
                    <a:pt x="4138613" y="399955"/>
                    <a:pt x="4142041" y="395954"/>
                    <a:pt x="4146614" y="392525"/>
                  </a:cubicBezTo>
                  <a:close/>
                  <a:moveTo>
                    <a:pt x="2935129" y="436340"/>
                  </a:moveTo>
                  <a:lnTo>
                    <a:pt x="2937415" y="442627"/>
                  </a:lnTo>
                  <a:cubicBezTo>
                    <a:pt x="2945416" y="440341"/>
                    <a:pt x="2953322" y="438626"/>
                    <a:pt x="2961323" y="436340"/>
                  </a:cubicBezTo>
                  <a:lnTo>
                    <a:pt x="2960751" y="434054"/>
                  </a:lnTo>
                  <a:cubicBezTo>
                    <a:pt x="2952179" y="434626"/>
                    <a:pt x="2943701" y="435769"/>
                    <a:pt x="2935129" y="436340"/>
                  </a:cubicBezTo>
                  <a:close/>
                  <a:moveTo>
                    <a:pt x="2695289" y="470535"/>
                  </a:moveTo>
                  <a:cubicBezTo>
                    <a:pt x="2694718" y="468249"/>
                    <a:pt x="2694718" y="465963"/>
                    <a:pt x="2694718" y="465963"/>
                  </a:cubicBezTo>
                  <a:cubicBezTo>
                    <a:pt x="2684431" y="464820"/>
                    <a:pt x="2674811" y="463677"/>
                    <a:pt x="2667953" y="475107"/>
                  </a:cubicBezTo>
                  <a:cubicBezTo>
                    <a:pt x="2677097" y="473393"/>
                    <a:pt x="2686145" y="472250"/>
                    <a:pt x="2695289" y="470535"/>
                  </a:cubicBezTo>
                  <a:close/>
                  <a:moveTo>
                    <a:pt x="4998149" y="431768"/>
                  </a:moveTo>
                  <a:cubicBezTo>
                    <a:pt x="4993577" y="430054"/>
                    <a:pt x="4990719" y="428339"/>
                    <a:pt x="4988433" y="428911"/>
                  </a:cubicBezTo>
                  <a:cubicBezTo>
                    <a:pt x="4983290" y="430054"/>
                    <a:pt x="4978146" y="432911"/>
                    <a:pt x="4973669" y="435197"/>
                  </a:cubicBezTo>
                  <a:cubicBezTo>
                    <a:pt x="4978813" y="436340"/>
                    <a:pt x="4984528" y="438055"/>
                    <a:pt x="4990148" y="438055"/>
                  </a:cubicBezTo>
                  <a:cubicBezTo>
                    <a:pt x="4992434" y="438055"/>
                    <a:pt x="4994720" y="434626"/>
                    <a:pt x="4998149" y="431768"/>
                  </a:cubicBezTo>
                  <a:close/>
                  <a:moveTo>
                    <a:pt x="3280220" y="505206"/>
                  </a:moveTo>
                  <a:cubicBezTo>
                    <a:pt x="3284791" y="500634"/>
                    <a:pt x="3287649" y="498348"/>
                    <a:pt x="3290507" y="496062"/>
                  </a:cubicBezTo>
                  <a:cubicBezTo>
                    <a:pt x="3287078" y="492633"/>
                    <a:pt x="3283649" y="488633"/>
                    <a:pt x="3280220" y="486347"/>
                  </a:cubicBezTo>
                  <a:cubicBezTo>
                    <a:pt x="3280220" y="486347"/>
                    <a:pt x="3272219" y="490919"/>
                    <a:pt x="3272790" y="492633"/>
                  </a:cubicBezTo>
                  <a:cubicBezTo>
                    <a:pt x="3272790" y="492633"/>
                    <a:pt x="3276791" y="499491"/>
                    <a:pt x="3280220" y="505206"/>
                  </a:cubicBezTo>
                  <a:close/>
                  <a:moveTo>
                    <a:pt x="3428333" y="554736"/>
                  </a:moveTo>
                  <a:cubicBezTo>
                    <a:pt x="3422618" y="550164"/>
                    <a:pt x="3418618" y="547307"/>
                    <a:pt x="3418618" y="547307"/>
                  </a:cubicBezTo>
                  <a:cubicBezTo>
                    <a:pt x="3412331" y="547878"/>
                    <a:pt x="3408903" y="551307"/>
                    <a:pt x="3408903" y="554165"/>
                  </a:cubicBezTo>
                  <a:lnTo>
                    <a:pt x="3417475" y="561023"/>
                  </a:lnTo>
                  <a:cubicBezTo>
                    <a:pt x="3420332" y="561023"/>
                    <a:pt x="3423190" y="557594"/>
                    <a:pt x="3428333" y="554736"/>
                  </a:cubicBezTo>
                  <a:close/>
                  <a:moveTo>
                    <a:pt x="3022187" y="505206"/>
                  </a:moveTo>
                  <a:cubicBezTo>
                    <a:pt x="3017615" y="501206"/>
                    <a:pt x="3013615" y="498348"/>
                    <a:pt x="3009614" y="496062"/>
                  </a:cubicBezTo>
                  <a:cubicBezTo>
                    <a:pt x="3009614" y="496062"/>
                    <a:pt x="3004471" y="501777"/>
                    <a:pt x="3005042" y="502349"/>
                  </a:cubicBezTo>
                  <a:cubicBezTo>
                    <a:pt x="3005042" y="502349"/>
                    <a:pt x="3011329" y="509207"/>
                    <a:pt x="3014758" y="512064"/>
                  </a:cubicBezTo>
                  <a:cubicBezTo>
                    <a:pt x="3014758" y="512064"/>
                    <a:pt x="3018758" y="508635"/>
                    <a:pt x="3022187" y="505206"/>
                  </a:cubicBezTo>
                  <a:close/>
                  <a:moveTo>
                    <a:pt x="4155091" y="473297"/>
                  </a:moveTo>
                  <a:cubicBezTo>
                    <a:pt x="4140899" y="473297"/>
                    <a:pt x="4130612" y="473297"/>
                    <a:pt x="4120324" y="473869"/>
                  </a:cubicBezTo>
                  <a:cubicBezTo>
                    <a:pt x="4130612" y="479012"/>
                    <a:pt x="4140803" y="484156"/>
                    <a:pt x="4155091" y="473297"/>
                  </a:cubicBezTo>
                  <a:close/>
                  <a:moveTo>
                    <a:pt x="5199127" y="411766"/>
                  </a:moveTo>
                  <a:cubicBezTo>
                    <a:pt x="5196269" y="418052"/>
                    <a:pt x="5192840" y="422624"/>
                    <a:pt x="5193983" y="424910"/>
                  </a:cubicBezTo>
                  <a:cubicBezTo>
                    <a:pt x="5195126" y="428339"/>
                    <a:pt x="5199698" y="431768"/>
                    <a:pt x="5203698" y="432911"/>
                  </a:cubicBezTo>
                  <a:cubicBezTo>
                    <a:pt x="5203698" y="432911"/>
                    <a:pt x="5209985" y="429482"/>
                    <a:pt x="5212843" y="427768"/>
                  </a:cubicBezTo>
                  <a:cubicBezTo>
                    <a:pt x="5209985" y="423767"/>
                    <a:pt x="5206556" y="420338"/>
                    <a:pt x="5199127" y="411861"/>
                  </a:cubicBezTo>
                  <a:close/>
                  <a:moveTo>
                    <a:pt x="4370356" y="367379"/>
                  </a:moveTo>
                  <a:cubicBezTo>
                    <a:pt x="4366927" y="370808"/>
                    <a:pt x="4362355" y="373666"/>
                    <a:pt x="4362355" y="373666"/>
                  </a:cubicBezTo>
                  <a:cubicBezTo>
                    <a:pt x="4364641" y="378238"/>
                    <a:pt x="4366927" y="381667"/>
                    <a:pt x="4369784" y="385096"/>
                  </a:cubicBezTo>
                  <a:lnTo>
                    <a:pt x="4376642" y="381667"/>
                  </a:lnTo>
                  <a:cubicBezTo>
                    <a:pt x="4375499" y="377095"/>
                    <a:pt x="4373214" y="373094"/>
                    <a:pt x="4370356" y="367379"/>
                  </a:cubicBezTo>
                  <a:close/>
                  <a:moveTo>
                    <a:pt x="6334316" y="332042"/>
                  </a:moveTo>
                  <a:cubicBezTo>
                    <a:pt x="6329172" y="338328"/>
                    <a:pt x="6325743" y="341757"/>
                    <a:pt x="6323457" y="345758"/>
                  </a:cubicBezTo>
                  <a:lnTo>
                    <a:pt x="6325172" y="350901"/>
                  </a:lnTo>
                  <a:cubicBezTo>
                    <a:pt x="6325172" y="350901"/>
                    <a:pt x="6333744" y="346901"/>
                    <a:pt x="6336602" y="343472"/>
                  </a:cubicBezTo>
                  <a:cubicBezTo>
                    <a:pt x="6337745" y="342900"/>
                    <a:pt x="6336030" y="338328"/>
                    <a:pt x="6334316" y="332042"/>
                  </a:cubicBezTo>
                  <a:close/>
                  <a:moveTo>
                    <a:pt x="5912263" y="342900"/>
                  </a:moveTo>
                  <a:cubicBezTo>
                    <a:pt x="5911692" y="343472"/>
                    <a:pt x="5910549" y="344043"/>
                    <a:pt x="5910549" y="344043"/>
                  </a:cubicBezTo>
                  <a:cubicBezTo>
                    <a:pt x="5908834" y="350330"/>
                    <a:pt x="5907691" y="356045"/>
                    <a:pt x="5906548" y="361664"/>
                  </a:cubicBezTo>
                  <a:cubicBezTo>
                    <a:pt x="5908262" y="361664"/>
                    <a:pt x="5911692" y="362236"/>
                    <a:pt x="5911692" y="362236"/>
                  </a:cubicBezTo>
                  <a:cubicBezTo>
                    <a:pt x="5912835" y="356521"/>
                    <a:pt x="5913406" y="350806"/>
                    <a:pt x="5913978" y="345186"/>
                  </a:cubicBezTo>
                  <a:cubicBezTo>
                    <a:pt x="5913978" y="345186"/>
                    <a:pt x="5912835" y="343472"/>
                    <a:pt x="5912263" y="342900"/>
                  </a:cubicBezTo>
                  <a:close/>
                  <a:moveTo>
                    <a:pt x="6135529" y="288798"/>
                  </a:moveTo>
                  <a:cubicBezTo>
                    <a:pt x="6135529" y="293942"/>
                    <a:pt x="6134958" y="297371"/>
                    <a:pt x="6136101" y="301371"/>
                  </a:cubicBezTo>
                  <a:cubicBezTo>
                    <a:pt x="6136101" y="301371"/>
                    <a:pt x="6138958" y="302514"/>
                    <a:pt x="6141244" y="303086"/>
                  </a:cubicBezTo>
                  <a:cubicBezTo>
                    <a:pt x="6141815" y="299657"/>
                    <a:pt x="6142958" y="295656"/>
                    <a:pt x="6142958" y="295656"/>
                  </a:cubicBezTo>
                  <a:cubicBezTo>
                    <a:pt x="6142958" y="291084"/>
                    <a:pt x="6139530" y="290513"/>
                    <a:pt x="6135529" y="288798"/>
                  </a:cubicBezTo>
                  <a:close/>
                  <a:moveTo>
                    <a:pt x="2838736" y="526352"/>
                  </a:moveTo>
                  <a:cubicBezTo>
                    <a:pt x="2831306" y="523494"/>
                    <a:pt x="2827878" y="520637"/>
                    <a:pt x="2825020" y="520637"/>
                  </a:cubicBezTo>
                  <a:cubicBezTo>
                    <a:pt x="2825020" y="520637"/>
                    <a:pt x="2818733" y="524065"/>
                    <a:pt x="2815876" y="526352"/>
                  </a:cubicBezTo>
                  <a:lnTo>
                    <a:pt x="2825020" y="532638"/>
                  </a:lnTo>
                  <a:cubicBezTo>
                    <a:pt x="2827878" y="533210"/>
                    <a:pt x="2831306" y="529781"/>
                    <a:pt x="2838736" y="526352"/>
                  </a:cubicBezTo>
                  <a:close/>
                  <a:moveTo>
                    <a:pt x="3722180" y="213074"/>
                  </a:moveTo>
                  <a:cubicBezTo>
                    <a:pt x="3720465" y="219361"/>
                    <a:pt x="3717608" y="223933"/>
                    <a:pt x="3717608" y="223933"/>
                  </a:cubicBezTo>
                  <a:cubicBezTo>
                    <a:pt x="3720465" y="230219"/>
                    <a:pt x="3725037" y="233648"/>
                    <a:pt x="3729038" y="234791"/>
                  </a:cubicBezTo>
                  <a:cubicBezTo>
                    <a:pt x="3731895" y="234791"/>
                    <a:pt x="3735324" y="230791"/>
                    <a:pt x="3738753" y="228505"/>
                  </a:cubicBezTo>
                  <a:cubicBezTo>
                    <a:pt x="3735324" y="225647"/>
                    <a:pt x="3731895" y="222218"/>
                    <a:pt x="3722275" y="213170"/>
                  </a:cubicBezTo>
                  <a:close/>
                  <a:moveTo>
                    <a:pt x="6881146" y="175451"/>
                  </a:moveTo>
                  <a:lnTo>
                    <a:pt x="6872002" y="170879"/>
                  </a:lnTo>
                  <a:cubicBezTo>
                    <a:pt x="6868573" y="172022"/>
                    <a:pt x="6865715" y="174879"/>
                    <a:pt x="6862287" y="177165"/>
                  </a:cubicBezTo>
                  <a:cubicBezTo>
                    <a:pt x="6865144" y="179451"/>
                    <a:pt x="6868001" y="182880"/>
                    <a:pt x="6870859" y="182880"/>
                  </a:cubicBezTo>
                  <a:cubicBezTo>
                    <a:pt x="6870859" y="182880"/>
                    <a:pt x="6877146" y="178880"/>
                    <a:pt x="6881146" y="175451"/>
                  </a:cubicBezTo>
                  <a:close/>
                  <a:moveTo>
                    <a:pt x="5126831" y="170307"/>
                  </a:moveTo>
                  <a:cubicBezTo>
                    <a:pt x="5123974" y="174879"/>
                    <a:pt x="5120545" y="177737"/>
                    <a:pt x="5121117" y="179451"/>
                  </a:cubicBezTo>
                  <a:cubicBezTo>
                    <a:pt x="5122260" y="182880"/>
                    <a:pt x="5125117" y="185738"/>
                    <a:pt x="5127403" y="189167"/>
                  </a:cubicBezTo>
                  <a:cubicBezTo>
                    <a:pt x="5129689" y="186881"/>
                    <a:pt x="5133118" y="184595"/>
                    <a:pt x="5133118" y="182308"/>
                  </a:cubicBezTo>
                  <a:cubicBezTo>
                    <a:pt x="5133118" y="182308"/>
                    <a:pt x="5129689" y="176022"/>
                    <a:pt x="5126831" y="170307"/>
                  </a:cubicBezTo>
                  <a:close/>
                  <a:moveTo>
                    <a:pt x="2723674" y="537686"/>
                  </a:moveTo>
                  <a:cubicBezTo>
                    <a:pt x="2726531" y="531400"/>
                    <a:pt x="2730532" y="526256"/>
                    <a:pt x="2730532" y="526256"/>
                  </a:cubicBezTo>
                  <a:cubicBezTo>
                    <a:pt x="2727103" y="521684"/>
                    <a:pt x="2722531" y="519970"/>
                    <a:pt x="2718530" y="517684"/>
                  </a:cubicBezTo>
                  <a:lnTo>
                    <a:pt x="2714530" y="523970"/>
                  </a:lnTo>
                  <a:cubicBezTo>
                    <a:pt x="2715673" y="527971"/>
                    <a:pt x="2719102" y="531400"/>
                    <a:pt x="2723674" y="537686"/>
                  </a:cubicBezTo>
                  <a:close/>
                  <a:moveTo>
                    <a:pt x="6727318" y="462534"/>
                  </a:moveTo>
                  <a:cubicBezTo>
                    <a:pt x="6727318" y="461963"/>
                    <a:pt x="6726745" y="460820"/>
                    <a:pt x="6726745" y="460820"/>
                  </a:cubicBezTo>
                  <a:cubicBezTo>
                    <a:pt x="6719316" y="460248"/>
                    <a:pt x="6711982" y="460248"/>
                    <a:pt x="6704553" y="460820"/>
                  </a:cubicBezTo>
                  <a:lnTo>
                    <a:pt x="6705124" y="464820"/>
                  </a:lnTo>
                  <a:cubicBezTo>
                    <a:pt x="6712553" y="464249"/>
                    <a:pt x="6719888" y="463677"/>
                    <a:pt x="6727318" y="462534"/>
                  </a:cubicBezTo>
                  <a:close/>
                  <a:moveTo>
                    <a:pt x="6193631" y="456248"/>
                  </a:moveTo>
                  <a:lnTo>
                    <a:pt x="6186774" y="463106"/>
                  </a:lnTo>
                  <a:lnTo>
                    <a:pt x="6188488" y="469392"/>
                  </a:lnTo>
                  <a:cubicBezTo>
                    <a:pt x="6193060" y="467678"/>
                    <a:pt x="6197060" y="464820"/>
                    <a:pt x="6201633" y="462534"/>
                  </a:cubicBezTo>
                  <a:cubicBezTo>
                    <a:pt x="6199346" y="460820"/>
                    <a:pt x="6197060" y="459105"/>
                    <a:pt x="6193631" y="456248"/>
                  </a:cubicBezTo>
                  <a:close/>
                  <a:moveTo>
                    <a:pt x="3595688" y="532543"/>
                  </a:moveTo>
                  <a:cubicBezTo>
                    <a:pt x="3593973" y="529114"/>
                    <a:pt x="3593402" y="525685"/>
                    <a:pt x="3593402" y="525685"/>
                  </a:cubicBezTo>
                  <a:cubicBezTo>
                    <a:pt x="3588258" y="526256"/>
                    <a:pt x="3584258" y="526828"/>
                    <a:pt x="3580829" y="527971"/>
                  </a:cubicBezTo>
                  <a:cubicBezTo>
                    <a:pt x="3580829" y="527971"/>
                    <a:pt x="3582543" y="534257"/>
                    <a:pt x="3584258" y="534257"/>
                  </a:cubicBezTo>
                  <a:cubicBezTo>
                    <a:pt x="3584258" y="534257"/>
                    <a:pt x="3591687" y="533686"/>
                    <a:pt x="3595688" y="532543"/>
                  </a:cubicBezTo>
                  <a:close/>
                  <a:moveTo>
                    <a:pt x="9661493" y="161258"/>
                  </a:moveTo>
                  <a:cubicBezTo>
                    <a:pt x="9659779" y="157829"/>
                    <a:pt x="9658636" y="154972"/>
                    <a:pt x="9658064" y="154972"/>
                  </a:cubicBezTo>
                  <a:cubicBezTo>
                    <a:pt x="9654064" y="155543"/>
                    <a:pt x="9650635" y="157258"/>
                    <a:pt x="9646634" y="158401"/>
                  </a:cubicBezTo>
                  <a:cubicBezTo>
                    <a:pt x="9647777" y="160687"/>
                    <a:pt x="9649492" y="165259"/>
                    <a:pt x="9650063" y="164687"/>
                  </a:cubicBezTo>
                  <a:cubicBezTo>
                    <a:pt x="9650063" y="164687"/>
                    <a:pt x="9657492" y="162401"/>
                    <a:pt x="9661493" y="161258"/>
                  </a:cubicBezTo>
                  <a:close/>
                  <a:moveTo>
                    <a:pt x="5219224" y="255270"/>
                  </a:moveTo>
                  <a:cubicBezTo>
                    <a:pt x="5222653" y="251841"/>
                    <a:pt x="5226653" y="248412"/>
                    <a:pt x="5230083" y="245555"/>
                  </a:cubicBezTo>
                  <a:cubicBezTo>
                    <a:pt x="5228939" y="243840"/>
                    <a:pt x="5226653" y="241554"/>
                    <a:pt x="5226653" y="241554"/>
                  </a:cubicBezTo>
                  <a:cubicBezTo>
                    <a:pt x="5222653" y="243840"/>
                    <a:pt x="5219224" y="246698"/>
                    <a:pt x="5215224" y="249555"/>
                  </a:cubicBezTo>
                  <a:cubicBezTo>
                    <a:pt x="5215224" y="249555"/>
                    <a:pt x="5217510" y="252413"/>
                    <a:pt x="5219224" y="255270"/>
                  </a:cubicBezTo>
                  <a:close/>
                  <a:moveTo>
                    <a:pt x="9532239" y="197168"/>
                  </a:moveTo>
                  <a:cubicBezTo>
                    <a:pt x="9536239" y="193739"/>
                    <a:pt x="9539668" y="190881"/>
                    <a:pt x="9543669" y="187452"/>
                  </a:cubicBezTo>
                  <a:cubicBezTo>
                    <a:pt x="9541383" y="186309"/>
                    <a:pt x="9537954" y="182880"/>
                    <a:pt x="9536239" y="183452"/>
                  </a:cubicBezTo>
                  <a:cubicBezTo>
                    <a:pt x="9532239" y="185738"/>
                    <a:pt x="9528239" y="189167"/>
                    <a:pt x="9524238" y="192024"/>
                  </a:cubicBezTo>
                  <a:cubicBezTo>
                    <a:pt x="9526524" y="193167"/>
                    <a:pt x="9528810" y="194882"/>
                    <a:pt x="9532239" y="197168"/>
                  </a:cubicBezTo>
                  <a:close/>
                  <a:moveTo>
                    <a:pt x="2384870" y="579406"/>
                  </a:moveTo>
                  <a:cubicBezTo>
                    <a:pt x="2381441" y="582835"/>
                    <a:pt x="2377440" y="585121"/>
                    <a:pt x="2377440" y="585121"/>
                  </a:cubicBezTo>
                  <a:cubicBezTo>
                    <a:pt x="2378583" y="589693"/>
                    <a:pt x="2380869" y="593122"/>
                    <a:pt x="2382584" y="596551"/>
                  </a:cubicBezTo>
                  <a:lnTo>
                    <a:pt x="2389442" y="591979"/>
                  </a:lnTo>
                  <a:cubicBezTo>
                    <a:pt x="2389442" y="591979"/>
                    <a:pt x="2386584" y="584549"/>
                    <a:pt x="2384870" y="579406"/>
                  </a:cubicBezTo>
                  <a:close/>
                  <a:moveTo>
                    <a:pt x="5273326" y="302038"/>
                  </a:moveTo>
                  <a:cubicBezTo>
                    <a:pt x="5269326" y="303752"/>
                    <a:pt x="5266468" y="305467"/>
                    <a:pt x="5264182" y="306610"/>
                  </a:cubicBezTo>
                  <a:cubicBezTo>
                    <a:pt x="5265896" y="308896"/>
                    <a:pt x="5267611" y="312325"/>
                    <a:pt x="5267611" y="312325"/>
                  </a:cubicBezTo>
                  <a:cubicBezTo>
                    <a:pt x="5271612" y="312896"/>
                    <a:pt x="5274469" y="310610"/>
                    <a:pt x="5277326" y="308896"/>
                  </a:cubicBezTo>
                  <a:cubicBezTo>
                    <a:pt x="5275612" y="306610"/>
                    <a:pt x="5274469" y="304324"/>
                    <a:pt x="5273326" y="302038"/>
                  </a:cubicBezTo>
                  <a:close/>
                  <a:moveTo>
                    <a:pt x="4241197" y="343662"/>
                  </a:moveTo>
                  <a:cubicBezTo>
                    <a:pt x="4236625" y="339662"/>
                    <a:pt x="4232624" y="336233"/>
                    <a:pt x="4232624" y="336233"/>
                  </a:cubicBezTo>
                  <a:lnTo>
                    <a:pt x="4224052" y="339662"/>
                  </a:lnTo>
                  <a:cubicBezTo>
                    <a:pt x="4225766" y="343662"/>
                    <a:pt x="4228624" y="346520"/>
                    <a:pt x="4232053" y="348806"/>
                  </a:cubicBezTo>
                  <a:cubicBezTo>
                    <a:pt x="4232053" y="348806"/>
                    <a:pt x="4236625" y="346520"/>
                    <a:pt x="4241197" y="343662"/>
                  </a:cubicBezTo>
                  <a:close/>
                  <a:moveTo>
                    <a:pt x="3410141" y="347663"/>
                  </a:moveTo>
                  <a:cubicBezTo>
                    <a:pt x="3406712" y="351663"/>
                    <a:pt x="3403283" y="353949"/>
                    <a:pt x="3403854" y="355664"/>
                  </a:cubicBezTo>
                  <a:lnTo>
                    <a:pt x="3409569" y="364808"/>
                  </a:lnTo>
                  <a:cubicBezTo>
                    <a:pt x="3409569" y="364808"/>
                    <a:pt x="3415856" y="360807"/>
                    <a:pt x="3415284" y="359093"/>
                  </a:cubicBezTo>
                  <a:cubicBezTo>
                    <a:pt x="3415284" y="359093"/>
                    <a:pt x="3412427" y="352806"/>
                    <a:pt x="3410141" y="347663"/>
                  </a:cubicBezTo>
                  <a:close/>
                  <a:moveTo>
                    <a:pt x="9692164" y="274796"/>
                  </a:moveTo>
                  <a:lnTo>
                    <a:pt x="9691021" y="284512"/>
                  </a:lnTo>
                  <a:lnTo>
                    <a:pt x="9695592" y="287369"/>
                  </a:lnTo>
                  <a:cubicBezTo>
                    <a:pt x="9697308" y="286226"/>
                    <a:pt x="9700165" y="283369"/>
                    <a:pt x="9700165" y="283369"/>
                  </a:cubicBezTo>
                  <a:cubicBezTo>
                    <a:pt x="9699022" y="279368"/>
                    <a:pt x="9696164" y="278225"/>
                    <a:pt x="9692164" y="274796"/>
                  </a:cubicBezTo>
                  <a:close/>
                  <a:moveTo>
                    <a:pt x="5089874" y="390430"/>
                  </a:moveTo>
                  <a:lnTo>
                    <a:pt x="5091017" y="393287"/>
                  </a:lnTo>
                  <a:cubicBezTo>
                    <a:pt x="5095589" y="395002"/>
                    <a:pt x="5100733" y="396145"/>
                    <a:pt x="5105781" y="396716"/>
                  </a:cubicBezTo>
                  <a:lnTo>
                    <a:pt x="5107495" y="391573"/>
                  </a:lnTo>
                  <a:cubicBezTo>
                    <a:pt x="5102352" y="390430"/>
                    <a:pt x="5097209" y="389287"/>
                    <a:pt x="5092160" y="388715"/>
                  </a:cubicBezTo>
                  <a:lnTo>
                    <a:pt x="5089874" y="390430"/>
                  </a:lnTo>
                  <a:close/>
                  <a:moveTo>
                    <a:pt x="5458397" y="419481"/>
                  </a:moveTo>
                  <a:cubicBezTo>
                    <a:pt x="5454396" y="424625"/>
                    <a:pt x="5451539" y="427482"/>
                    <a:pt x="5450395" y="430911"/>
                  </a:cubicBezTo>
                  <a:lnTo>
                    <a:pt x="5453825" y="438912"/>
                  </a:lnTo>
                  <a:lnTo>
                    <a:pt x="5461254" y="430911"/>
                  </a:lnTo>
                  <a:cubicBezTo>
                    <a:pt x="5462397" y="428625"/>
                    <a:pt x="5460111" y="425196"/>
                    <a:pt x="5458397" y="419481"/>
                  </a:cubicBezTo>
                  <a:close/>
                  <a:moveTo>
                    <a:pt x="5840064" y="433197"/>
                  </a:moveTo>
                  <a:cubicBezTo>
                    <a:pt x="5833205" y="431483"/>
                    <a:pt x="5829205" y="429768"/>
                    <a:pt x="5826348" y="430339"/>
                  </a:cubicBezTo>
                  <a:lnTo>
                    <a:pt x="5817775" y="436626"/>
                  </a:lnTo>
                  <a:lnTo>
                    <a:pt x="5827490" y="441198"/>
                  </a:lnTo>
                  <a:cubicBezTo>
                    <a:pt x="5830919" y="441198"/>
                    <a:pt x="5833777" y="437769"/>
                    <a:pt x="5840064" y="433197"/>
                  </a:cubicBezTo>
                  <a:close/>
                  <a:moveTo>
                    <a:pt x="4093083" y="474821"/>
                  </a:moveTo>
                  <a:cubicBezTo>
                    <a:pt x="4088511" y="473678"/>
                    <a:pt x="4086797" y="472535"/>
                    <a:pt x="4085082" y="473107"/>
                  </a:cubicBezTo>
                  <a:cubicBezTo>
                    <a:pt x="4085082" y="473107"/>
                    <a:pt x="4075366" y="474821"/>
                    <a:pt x="4070890" y="475964"/>
                  </a:cubicBezTo>
                  <a:lnTo>
                    <a:pt x="4073176" y="481108"/>
                  </a:lnTo>
                  <a:cubicBezTo>
                    <a:pt x="4078891" y="480536"/>
                    <a:pt x="4084606" y="479393"/>
                    <a:pt x="4089654" y="478250"/>
                  </a:cubicBezTo>
                  <a:lnTo>
                    <a:pt x="4093083" y="474821"/>
                  </a:lnTo>
                  <a:close/>
                  <a:moveTo>
                    <a:pt x="4200144" y="477107"/>
                  </a:moveTo>
                  <a:lnTo>
                    <a:pt x="4200144" y="473678"/>
                  </a:lnTo>
                  <a:cubicBezTo>
                    <a:pt x="4192143" y="473678"/>
                    <a:pt x="4184809" y="473678"/>
                    <a:pt x="4176808" y="474250"/>
                  </a:cubicBezTo>
                  <a:lnTo>
                    <a:pt x="4176808" y="475964"/>
                  </a:lnTo>
                  <a:cubicBezTo>
                    <a:pt x="4184809" y="477107"/>
                    <a:pt x="4192143" y="477107"/>
                    <a:pt x="4200144" y="477107"/>
                  </a:cubicBezTo>
                  <a:close/>
                  <a:moveTo>
                    <a:pt x="3266599" y="498729"/>
                  </a:moveTo>
                  <a:cubicBezTo>
                    <a:pt x="3263170" y="495872"/>
                    <a:pt x="3260884" y="494157"/>
                    <a:pt x="3260884" y="494157"/>
                  </a:cubicBezTo>
                  <a:cubicBezTo>
                    <a:pt x="3257455" y="497586"/>
                    <a:pt x="3254026" y="501587"/>
                    <a:pt x="3250597" y="505015"/>
                  </a:cubicBezTo>
                  <a:cubicBezTo>
                    <a:pt x="3250597" y="505015"/>
                    <a:pt x="3255169" y="508445"/>
                    <a:pt x="3255740" y="508445"/>
                  </a:cubicBezTo>
                  <a:cubicBezTo>
                    <a:pt x="3259170" y="505587"/>
                    <a:pt x="3262598" y="502158"/>
                    <a:pt x="3266599" y="498729"/>
                  </a:cubicBezTo>
                  <a:close/>
                  <a:moveTo>
                    <a:pt x="4038410" y="501587"/>
                  </a:moveTo>
                  <a:cubicBezTo>
                    <a:pt x="4038410" y="501587"/>
                    <a:pt x="4039553" y="502730"/>
                    <a:pt x="4039553" y="503873"/>
                  </a:cubicBezTo>
                  <a:cubicBezTo>
                    <a:pt x="4045839" y="503301"/>
                    <a:pt x="4052697" y="503301"/>
                    <a:pt x="4058888" y="503301"/>
                  </a:cubicBezTo>
                  <a:lnTo>
                    <a:pt x="4058888" y="501015"/>
                  </a:lnTo>
                  <a:cubicBezTo>
                    <a:pt x="4052030" y="500444"/>
                    <a:pt x="4045172" y="501015"/>
                    <a:pt x="4038410" y="501587"/>
                  </a:cubicBezTo>
                  <a:close/>
                  <a:moveTo>
                    <a:pt x="2691860" y="531781"/>
                  </a:moveTo>
                  <a:cubicBezTo>
                    <a:pt x="2694146" y="528923"/>
                    <a:pt x="2696432" y="526066"/>
                    <a:pt x="2698147" y="523780"/>
                  </a:cubicBezTo>
                  <a:lnTo>
                    <a:pt x="2691860" y="519208"/>
                  </a:lnTo>
                  <a:cubicBezTo>
                    <a:pt x="2688431" y="520922"/>
                    <a:pt x="2686145" y="524351"/>
                    <a:pt x="2683288" y="526637"/>
                  </a:cubicBezTo>
                  <a:cubicBezTo>
                    <a:pt x="2685574" y="528352"/>
                    <a:pt x="2687860" y="529495"/>
                    <a:pt x="2691860" y="531781"/>
                  </a:cubicBezTo>
                  <a:close/>
                  <a:moveTo>
                    <a:pt x="4098798" y="391097"/>
                  </a:moveTo>
                  <a:cubicBezTo>
                    <a:pt x="4090797" y="387096"/>
                    <a:pt x="4087368" y="384810"/>
                    <a:pt x="4083463" y="384239"/>
                  </a:cubicBezTo>
                  <a:lnTo>
                    <a:pt x="4076033" y="387668"/>
                  </a:lnTo>
                  <a:cubicBezTo>
                    <a:pt x="4078320" y="390525"/>
                    <a:pt x="4080034" y="393954"/>
                    <a:pt x="4082891" y="395669"/>
                  </a:cubicBezTo>
                  <a:cubicBezTo>
                    <a:pt x="4082891" y="395669"/>
                    <a:pt x="4088035" y="394526"/>
                    <a:pt x="4098798" y="391097"/>
                  </a:cubicBezTo>
                  <a:close/>
                  <a:moveTo>
                    <a:pt x="3363468" y="355759"/>
                  </a:moveTo>
                  <a:lnTo>
                    <a:pt x="3363468" y="358616"/>
                  </a:lnTo>
                  <a:lnTo>
                    <a:pt x="3379946" y="358616"/>
                  </a:lnTo>
                  <a:lnTo>
                    <a:pt x="3379946" y="355759"/>
                  </a:lnTo>
                  <a:lnTo>
                    <a:pt x="3363468" y="355759"/>
                  </a:lnTo>
                  <a:close/>
                  <a:moveTo>
                    <a:pt x="4140422" y="335280"/>
                  </a:moveTo>
                  <a:cubicBezTo>
                    <a:pt x="4138136" y="338709"/>
                    <a:pt x="4135850" y="340995"/>
                    <a:pt x="4135850" y="343853"/>
                  </a:cubicBezTo>
                  <a:cubicBezTo>
                    <a:pt x="4135850" y="343853"/>
                    <a:pt x="4138708" y="347282"/>
                    <a:pt x="4140422" y="348996"/>
                  </a:cubicBezTo>
                  <a:cubicBezTo>
                    <a:pt x="4142137" y="347282"/>
                    <a:pt x="4145566" y="344996"/>
                    <a:pt x="4145566" y="344996"/>
                  </a:cubicBezTo>
                  <a:cubicBezTo>
                    <a:pt x="4145566" y="340995"/>
                    <a:pt x="4142708" y="338709"/>
                    <a:pt x="4140422" y="335280"/>
                  </a:cubicBezTo>
                  <a:close/>
                  <a:moveTo>
                    <a:pt x="6861905" y="233363"/>
                  </a:moveTo>
                  <a:cubicBezTo>
                    <a:pt x="6860191" y="235649"/>
                    <a:pt x="6858476" y="238506"/>
                    <a:pt x="6856762" y="240792"/>
                  </a:cubicBezTo>
                  <a:lnTo>
                    <a:pt x="6861905" y="243650"/>
                  </a:lnTo>
                  <a:lnTo>
                    <a:pt x="6867621" y="236792"/>
                  </a:lnTo>
                  <a:lnTo>
                    <a:pt x="6861905" y="233363"/>
                  </a:lnTo>
                  <a:close/>
                  <a:moveTo>
                    <a:pt x="9119807" y="561975"/>
                  </a:moveTo>
                  <a:cubicBezTo>
                    <a:pt x="9123236" y="560832"/>
                    <a:pt x="9126093" y="559689"/>
                    <a:pt x="9128950" y="558546"/>
                  </a:cubicBezTo>
                  <a:lnTo>
                    <a:pt x="9123807" y="552831"/>
                  </a:lnTo>
                  <a:cubicBezTo>
                    <a:pt x="9123807" y="552831"/>
                    <a:pt x="9117520" y="555117"/>
                    <a:pt x="9114091" y="556832"/>
                  </a:cubicBezTo>
                  <a:cubicBezTo>
                    <a:pt x="9115806" y="558546"/>
                    <a:pt x="9118092" y="560261"/>
                    <a:pt x="9119807" y="561975"/>
                  </a:cubicBezTo>
                  <a:close/>
                  <a:moveTo>
                    <a:pt x="4801648" y="221647"/>
                  </a:moveTo>
                  <a:lnTo>
                    <a:pt x="4798790" y="215360"/>
                  </a:lnTo>
                  <a:cubicBezTo>
                    <a:pt x="4795933" y="215932"/>
                    <a:pt x="4793075" y="217075"/>
                    <a:pt x="4790790" y="217646"/>
                  </a:cubicBezTo>
                  <a:cubicBezTo>
                    <a:pt x="4791361" y="219932"/>
                    <a:pt x="4792504" y="223933"/>
                    <a:pt x="4792504" y="223933"/>
                  </a:cubicBezTo>
                  <a:lnTo>
                    <a:pt x="4801648" y="221647"/>
                  </a:lnTo>
                  <a:close/>
                  <a:moveTo>
                    <a:pt x="5444681" y="193167"/>
                  </a:moveTo>
                  <a:cubicBezTo>
                    <a:pt x="5444681" y="193167"/>
                    <a:pt x="5441252" y="189167"/>
                    <a:pt x="5440680" y="189167"/>
                  </a:cubicBezTo>
                  <a:lnTo>
                    <a:pt x="5435536" y="194310"/>
                  </a:lnTo>
                  <a:cubicBezTo>
                    <a:pt x="5437252" y="194882"/>
                    <a:pt x="5438966" y="196596"/>
                    <a:pt x="5440680" y="196025"/>
                  </a:cubicBezTo>
                  <a:lnTo>
                    <a:pt x="5444681" y="193167"/>
                  </a:lnTo>
                  <a:close/>
                  <a:moveTo>
                    <a:pt x="5309140" y="190881"/>
                  </a:moveTo>
                  <a:cubicBezTo>
                    <a:pt x="5311426" y="187452"/>
                    <a:pt x="5315426" y="184023"/>
                    <a:pt x="5314855" y="183452"/>
                  </a:cubicBezTo>
                  <a:cubicBezTo>
                    <a:pt x="5314855" y="183452"/>
                    <a:pt x="5309140" y="178880"/>
                    <a:pt x="5306854" y="176594"/>
                  </a:cubicBezTo>
                  <a:cubicBezTo>
                    <a:pt x="5305711" y="179451"/>
                    <a:pt x="5303425" y="182308"/>
                    <a:pt x="5303425" y="184595"/>
                  </a:cubicBezTo>
                  <a:cubicBezTo>
                    <a:pt x="5303425" y="184595"/>
                    <a:pt x="5306854" y="188595"/>
                    <a:pt x="5309140" y="190881"/>
                  </a:cubicBezTo>
                  <a:close/>
                  <a:moveTo>
                    <a:pt x="3135535" y="526923"/>
                  </a:moveTo>
                  <a:lnTo>
                    <a:pt x="3141821" y="523494"/>
                  </a:lnTo>
                  <a:cubicBezTo>
                    <a:pt x="3141821" y="523494"/>
                    <a:pt x="3138392" y="519494"/>
                    <a:pt x="3136106" y="518922"/>
                  </a:cubicBezTo>
                  <a:lnTo>
                    <a:pt x="3130391" y="520637"/>
                  </a:lnTo>
                  <a:cubicBezTo>
                    <a:pt x="3130391" y="520637"/>
                    <a:pt x="3133820" y="524637"/>
                    <a:pt x="3135535" y="526923"/>
                  </a:cubicBezTo>
                  <a:close/>
                  <a:moveTo>
                    <a:pt x="7213854" y="533781"/>
                  </a:moveTo>
                  <a:cubicBezTo>
                    <a:pt x="7210997" y="530924"/>
                    <a:pt x="7209282" y="528066"/>
                    <a:pt x="7209282" y="528066"/>
                  </a:cubicBezTo>
                  <a:cubicBezTo>
                    <a:pt x="7204139" y="528066"/>
                    <a:pt x="7201281" y="529781"/>
                    <a:pt x="7198424" y="530924"/>
                  </a:cubicBezTo>
                  <a:cubicBezTo>
                    <a:pt x="7201281" y="533781"/>
                    <a:pt x="7202995" y="537210"/>
                    <a:pt x="7202995" y="537210"/>
                  </a:cubicBezTo>
                  <a:cubicBezTo>
                    <a:pt x="7206996" y="540068"/>
                    <a:pt x="7210425" y="536067"/>
                    <a:pt x="7213854" y="533781"/>
                  </a:cubicBezTo>
                  <a:close/>
                  <a:moveTo>
                    <a:pt x="2368868" y="593027"/>
                  </a:moveTo>
                  <a:cubicBezTo>
                    <a:pt x="2364867" y="588455"/>
                    <a:pt x="2361438" y="585026"/>
                    <a:pt x="2358581" y="581597"/>
                  </a:cubicBezTo>
                  <a:cubicBezTo>
                    <a:pt x="2356866" y="583883"/>
                    <a:pt x="2354009" y="586169"/>
                    <a:pt x="2354009" y="587883"/>
                  </a:cubicBezTo>
                  <a:cubicBezTo>
                    <a:pt x="2354009" y="587883"/>
                    <a:pt x="2357438" y="594741"/>
                    <a:pt x="2359724" y="597027"/>
                  </a:cubicBezTo>
                  <a:cubicBezTo>
                    <a:pt x="2359724" y="597027"/>
                    <a:pt x="2364296" y="595313"/>
                    <a:pt x="2368868" y="593027"/>
                  </a:cubicBezTo>
                  <a:close/>
                  <a:moveTo>
                    <a:pt x="2767584" y="569119"/>
                  </a:moveTo>
                  <a:cubicBezTo>
                    <a:pt x="2767584" y="569119"/>
                    <a:pt x="2763584" y="570833"/>
                    <a:pt x="2761298" y="571405"/>
                  </a:cubicBezTo>
                  <a:lnTo>
                    <a:pt x="2766441" y="573691"/>
                  </a:lnTo>
                  <a:lnTo>
                    <a:pt x="2773871" y="570833"/>
                  </a:lnTo>
                  <a:cubicBezTo>
                    <a:pt x="2771585" y="570262"/>
                    <a:pt x="2769870" y="569690"/>
                    <a:pt x="2767584" y="569119"/>
                  </a:cubicBezTo>
                  <a:close/>
                  <a:moveTo>
                    <a:pt x="3311557" y="507016"/>
                  </a:moveTo>
                  <a:lnTo>
                    <a:pt x="3314986" y="496729"/>
                  </a:lnTo>
                  <a:cubicBezTo>
                    <a:pt x="3315557" y="495586"/>
                    <a:pt x="3313271" y="493871"/>
                    <a:pt x="3313271" y="493871"/>
                  </a:cubicBezTo>
                  <a:cubicBezTo>
                    <a:pt x="3309842" y="493871"/>
                    <a:pt x="3306985" y="495014"/>
                    <a:pt x="3305842" y="497300"/>
                  </a:cubicBezTo>
                  <a:cubicBezTo>
                    <a:pt x="3305842" y="497300"/>
                    <a:pt x="3307556" y="500158"/>
                    <a:pt x="3311557" y="507016"/>
                  </a:cubicBezTo>
                  <a:close/>
                  <a:moveTo>
                    <a:pt x="7299865" y="510445"/>
                  </a:moveTo>
                  <a:cubicBezTo>
                    <a:pt x="7299865" y="510445"/>
                    <a:pt x="7303865" y="508730"/>
                    <a:pt x="7304437" y="507016"/>
                  </a:cubicBezTo>
                  <a:lnTo>
                    <a:pt x="7302151" y="503015"/>
                  </a:lnTo>
                  <a:cubicBezTo>
                    <a:pt x="7302151" y="503015"/>
                    <a:pt x="7298151" y="505873"/>
                    <a:pt x="7295864" y="507587"/>
                  </a:cubicBezTo>
                  <a:cubicBezTo>
                    <a:pt x="7297579" y="508159"/>
                    <a:pt x="7298722" y="509302"/>
                    <a:pt x="7299865" y="510445"/>
                  </a:cubicBezTo>
                  <a:close/>
                  <a:moveTo>
                    <a:pt x="3180588" y="495681"/>
                  </a:moveTo>
                  <a:cubicBezTo>
                    <a:pt x="3177731" y="493967"/>
                    <a:pt x="3174873" y="489966"/>
                    <a:pt x="3174873" y="489966"/>
                  </a:cubicBezTo>
                  <a:cubicBezTo>
                    <a:pt x="3171444" y="492252"/>
                    <a:pt x="3168587" y="495110"/>
                    <a:pt x="3168587" y="497396"/>
                  </a:cubicBezTo>
                  <a:cubicBezTo>
                    <a:pt x="3168587" y="497396"/>
                    <a:pt x="3171444" y="501396"/>
                    <a:pt x="3173730" y="503682"/>
                  </a:cubicBezTo>
                  <a:cubicBezTo>
                    <a:pt x="3175445" y="501396"/>
                    <a:pt x="3177731" y="499110"/>
                    <a:pt x="3180588" y="495681"/>
                  </a:cubicBezTo>
                  <a:close/>
                  <a:moveTo>
                    <a:pt x="2685574" y="571405"/>
                  </a:moveTo>
                  <a:cubicBezTo>
                    <a:pt x="2682145" y="567976"/>
                    <a:pt x="2680430" y="565118"/>
                    <a:pt x="2678145" y="565118"/>
                  </a:cubicBezTo>
                  <a:cubicBezTo>
                    <a:pt x="2678145" y="565118"/>
                    <a:pt x="2673572" y="567976"/>
                    <a:pt x="2671286" y="569119"/>
                  </a:cubicBezTo>
                  <a:cubicBezTo>
                    <a:pt x="2673572" y="571405"/>
                    <a:pt x="2675287" y="574262"/>
                    <a:pt x="2675287" y="574262"/>
                  </a:cubicBezTo>
                  <a:cubicBezTo>
                    <a:pt x="2679287" y="574834"/>
                    <a:pt x="2682145" y="572548"/>
                    <a:pt x="2685574" y="571405"/>
                  </a:cubicBezTo>
                  <a:close/>
                  <a:moveTo>
                    <a:pt x="9709214" y="381190"/>
                  </a:moveTo>
                  <a:cubicBezTo>
                    <a:pt x="9706927" y="385191"/>
                    <a:pt x="9705784" y="387477"/>
                    <a:pt x="9704070" y="389763"/>
                  </a:cubicBezTo>
                  <a:lnTo>
                    <a:pt x="9709214" y="392049"/>
                  </a:lnTo>
                  <a:cubicBezTo>
                    <a:pt x="9709214" y="392049"/>
                    <a:pt x="9713214" y="389192"/>
                    <a:pt x="9714929" y="387477"/>
                  </a:cubicBezTo>
                  <a:cubicBezTo>
                    <a:pt x="9714929" y="387477"/>
                    <a:pt x="9712071" y="384048"/>
                    <a:pt x="9709214" y="381190"/>
                  </a:cubicBezTo>
                  <a:close/>
                  <a:moveTo>
                    <a:pt x="2615470" y="467773"/>
                  </a:moveTo>
                  <a:cubicBezTo>
                    <a:pt x="2612041" y="470630"/>
                    <a:pt x="2609755" y="472345"/>
                    <a:pt x="2609755" y="472345"/>
                  </a:cubicBezTo>
                  <a:cubicBezTo>
                    <a:pt x="2609183" y="475202"/>
                    <a:pt x="2611470" y="477488"/>
                    <a:pt x="2611470" y="477488"/>
                  </a:cubicBezTo>
                  <a:cubicBezTo>
                    <a:pt x="2616041" y="477488"/>
                    <a:pt x="2618328" y="475202"/>
                    <a:pt x="2618328" y="475202"/>
                  </a:cubicBezTo>
                  <a:cubicBezTo>
                    <a:pt x="2618899" y="472345"/>
                    <a:pt x="2617184" y="470059"/>
                    <a:pt x="2615470" y="467773"/>
                  </a:cubicBezTo>
                  <a:close/>
                  <a:moveTo>
                    <a:pt x="4561808" y="427863"/>
                  </a:moveTo>
                  <a:cubicBezTo>
                    <a:pt x="4565809" y="430149"/>
                    <a:pt x="4569238" y="433007"/>
                    <a:pt x="4569238" y="433007"/>
                  </a:cubicBezTo>
                  <a:lnTo>
                    <a:pt x="4577810" y="424434"/>
                  </a:lnTo>
                  <a:lnTo>
                    <a:pt x="4569238" y="422148"/>
                  </a:lnTo>
                  <a:cubicBezTo>
                    <a:pt x="4566952" y="422148"/>
                    <a:pt x="4565238" y="425006"/>
                    <a:pt x="4561808" y="427863"/>
                  </a:cubicBezTo>
                  <a:close/>
                  <a:moveTo>
                    <a:pt x="3319558" y="436436"/>
                  </a:moveTo>
                  <a:cubicBezTo>
                    <a:pt x="3326987" y="439864"/>
                    <a:pt x="3329845" y="442722"/>
                    <a:pt x="3329845" y="442722"/>
                  </a:cubicBezTo>
                  <a:cubicBezTo>
                    <a:pt x="3334417" y="440436"/>
                    <a:pt x="3336703" y="437007"/>
                    <a:pt x="3339560" y="434150"/>
                  </a:cubicBezTo>
                  <a:cubicBezTo>
                    <a:pt x="3337274" y="433578"/>
                    <a:pt x="3335560" y="431864"/>
                    <a:pt x="3335560" y="431864"/>
                  </a:cubicBezTo>
                  <a:cubicBezTo>
                    <a:pt x="3330416" y="433007"/>
                    <a:pt x="3326987" y="434150"/>
                    <a:pt x="3319653" y="436436"/>
                  </a:cubicBezTo>
                  <a:close/>
                  <a:moveTo>
                    <a:pt x="341757" y="479108"/>
                  </a:moveTo>
                  <a:lnTo>
                    <a:pt x="332613" y="474536"/>
                  </a:lnTo>
                  <a:cubicBezTo>
                    <a:pt x="330899" y="474536"/>
                    <a:pt x="329184" y="476250"/>
                    <a:pt x="329184" y="476250"/>
                  </a:cubicBezTo>
                  <a:cubicBezTo>
                    <a:pt x="329184" y="476250"/>
                    <a:pt x="330899" y="481965"/>
                    <a:pt x="332613" y="482537"/>
                  </a:cubicBezTo>
                  <a:lnTo>
                    <a:pt x="341757" y="479108"/>
                  </a:lnTo>
                  <a:close/>
                  <a:moveTo>
                    <a:pt x="4010501" y="427863"/>
                  </a:moveTo>
                  <a:cubicBezTo>
                    <a:pt x="4012787" y="422148"/>
                    <a:pt x="4015073" y="419290"/>
                    <a:pt x="4015073" y="415862"/>
                  </a:cubicBezTo>
                  <a:cubicBezTo>
                    <a:pt x="4015073" y="415862"/>
                    <a:pt x="4011645" y="412433"/>
                    <a:pt x="4009358" y="411289"/>
                  </a:cubicBezTo>
                  <a:cubicBezTo>
                    <a:pt x="4007644" y="414147"/>
                    <a:pt x="4004786" y="417005"/>
                    <a:pt x="4004215" y="419862"/>
                  </a:cubicBezTo>
                  <a:lnTo>
                    <a:pt x="4010501" y="427863"/>
                  </a:lnTo>
                  <a:close/>
                  <a:moveTo>
                    <a:pt x="3893153" y="416433"/>
                  </a:moveTo>
                  <a:cubicBezTo>
                    <a:pt x="3890296" y="418148"/>
                    <a:pt x="3887438" y="419290"/>
                    <a:pt x="3887438" y="419290"/>
                  </a:cubicBezTo>
                  <a:cubicBezTo>
                    <a:pt x="3888010" y="423863"/>
                    <a:pt x="3888581" y="427863"/>
                    <a:pt x="3889724" y="431864"/>
                  </a:cubicBezTo>
                  <a:cubicBezTo>
                    <a:pt x="3892010" y="430721"/>
                    <a:pt x="3896011" y="429006"/>
                    <a:pt x="3896011" y="427863"/>
                  </a:cubicBezTo>
                  <a:cubicBezTo>
                    <a:pt x="3896011" y="427863"/>
                    <a:pt x="3894296" y="420434"/>
                    <a:pt x="3893153" y="416433"/>
                  </a:cubicBezTo>
                  <a:close/>
                  <a:moveTo>
                    <a:pt x="244888" y="192024"/>
                  </a:moveTo>
                  <a:lnTo>
                    <a:pt x="242030" y="188024"/>
                  </a:lnTo>
                  <a:cubicBezTo>
                    <a:pt x="242030" y="188024"/>
                    <a:pt x="238601" y="189167"/>
                    <a:pt x="237458" y="189738"/>
                  </a:cubicBezTo>
                  <a:lnTo>
                    <a:pt x="239744" y="193739"/>
                  </a:lnTo>
                  <a:cubicBezTo>
                    <a:pt x="241459" y="193739"/>
                    <a:pt x="243173" y="192595"/>
                    <a:pt x="244888" y="192024"/>
                  </a:cubicBezTo>
                  <a:close/>
                  <a:moveTo>
                    <a:pt x="4678014" y="219361"/>
                  </a:moveTo>
                  <a:cubicBezTo>
                    <a:pt x="4674013" y="214789"/>
                    <a:pt x="4672298" y="213074"/>
                    <a:pt x="4670584" y="211360"/>
                  </a:cubicBezTo>
                  <a:cubicBezTo>
                    <a:pt x="4668298" y="213074"/>
                    <a:pt x="4665440" y="215360"/>
                    <a:pt x="4665440" y="215360"/>
                  </a:cubicBezTo>
                  <a:cubicBezTo>
                    <a:pt x="4664869" y="219361"/>
                    <a:pt x="4668298" y="222790"/>
                    <a:pt x="4668298" y="222790"/>
                  </a:cubicBezTo>
                  <a:cubicBezTo>
                    <a:pt x="4672298" y="223361"/>
                    <a:pt x="4675156" y="221075"/>
                    <a:pt x="4678014" y="219361"/>
                  </a:cubicBezTo>
                  <a:close/>
                  <a:moveTo>
                    <a:pt x="3809905" y="223933"/>
                  </a:moveTo>
                  <a:lnTo>
                    <a:pt x="3807047" y="233648"/>
                  </a:lnTo>
                  <a:cubicBezTo>
                    <a:pt x="3807619" y="235363"/>
                    <a:pt x="3809333" y="236506"/>
                    <a:pt x="3809333" y="236506"/>
                  </a:cubicBezTo>
                  <a:cubicBezTo>
                    <a:pt x="3812762" y="235934"/>
                    <a:pt x="3815620" y="234220"/>
                    <a:pt x="3815620" y="234220"/>
                  </a:cubicBezTo>
                  <a:cubicBezTo>
                    <a:pt x="3815620" y="234220"/>
                    <a:pt x="3812762" y="227933"/>
                    <a:pt x="3809905" y="223933"/>
                  </a:cubicBezTo>
                  <a:close/>
                  <a:moveTo>
                    <a:pt x="4986719" y="215932"/>
                  </a:moveTo>
                  <a:lnTo>
                    <a:pt x="4982147" y="214217"/>
                  </a:lnTo>
                  <a:cubicBezTo>
                    <a:pt x="4982147" y="214217"/>
                    <a:pt x="4980432" y="217075"/>
                    <a:pt x="4979289" y="218789"/>
                  </a:cubicBezTo>
                  <a:lnTo>
                    <a:pt x="4984433" y="220504"/>
                  </a:lnTo>
                  <a:cubicBezTo>
                    <a:pt x="4985576" y="219932"/>
                    <a:pt x="4986147" y="217075"/>
                    <a:pt x="4986719" y="215932"/>
                  </a:cubicBezTo>
                  <a:close/>
                  <a:moveTo>
                    <a:pt x="5014627" y="218789"/>
                  </a:moveTo>
                  <a:cubicBezTo>
                    <a:pt x="5012912" y="215932"/>
                    <a:pt x="5011769" y="214789"/>
                    <a:pt x="5011769" y="214789"/>
                  </a:cubicBezTo>
                  <a:cubicBezTo>
                    <a:pt x="5011769" y="214789"/>
                    <a:pt x="5006055" y="216503"/>
                    <a:pt x="5004340" y="218789"/>
                  </a:cubicBezTo>
                  <a:cubicBezTo>
                    <a:pt x="5004340" y="218789"/>
                    <a:pt x="5006626" y="222218"/>
                    <a:pt x="5007769" y="222218"/>
                  </a:cubicBezTo>
                  <a:lnTo>
                    <a:pt x="5014627" y="218789"/>
                  </a:lnTo>
                  <a:close/>
                  <a:moveTo>
                    <a:pt x="9537764" y="222790"/>
                  </a:moveTo>
                  <a:cubicBezTo>
                    <a:pt x="9536620" y="225647"/>
                    <a:pt x="9534906" y="227933"/>
                    <a:pt x="9533763" y="230791"/>
                  </a:cubicBezTo>
                  <a:lnTo>
                    <a:pt x="9538335" y="233648"/>
                  </a:lnTo>
                  <a:cubicBezTo>
                    <a:pt x="9538335" y="233648"/>
                    <a:pt x="9541764" y="229076"/>
                    <a:pt x="9542907" y="226219"/>
                  </a:cubicBezTo>
                  <a:cubicBezTo>
                    <a:pt x="9542907" y="226219"/>
                    <a:pt x="9540050" y="224504"/>
                    <a:pt x="9537764" y="222790"/>
                  </a:cubicBezTo>
                  <a:close/>
                  <a:moveTo>
                    <a:pt x="5232749" y="304229"/>
                  </a:moveTo>
                  <a:cubicBezTo>
                    <a:pt x="5228178" y="302514"/>
                    <a:pt x="5225320" y="300228"/>
                    <a:pt x="5223034" y="300800"/>
                  </a:cubicBezTo>
                  <a:cubicBezTo>
                    <a:pt x="5223034" y="300800"/>
                    <a:pt x="5219033" y="305372"/>
                    <a:pt x="5217319" y="307658"/>
                  </a:cubicBezTo>
                  <a:cubicBezTo>
                    <a:pt x="5220176" y="308801"/>
                    <a:pt x="5222462" y="311087"/>
                    <a:pt x="5225320" y="310515"/>
                  </a:cubicBezTo>
                  <a:cubicBezTo>
                    <a:pt x="5225320" y="310515"/>
                    <a:pt x="5229321" y="307658"/>
                    <a:pt x="5232749" y="304229"/>
                  </a:cubicBezTo>
                  <a:close/>
                  <a:moveTo>
                    <a:pt x="7024688" y="286036"/>
                  </a:moveTo>
                  <a:cubicBezTo>
                    <a:pt x="7021259" y="283750"/>
                    <a:pt x="7018973" y="281464"/>
                    <a:pt x="7018973" y="281464"/>
                  </a:cubicBezTo>
                  <a:cubicBezTo>
                    <a:pt x="7015544" y="283750"/>
                    <a:pt x="7012686" y="286607"/>
                    <a:pt x="7012686" y="286607"/>
                  </a:cubicBezTo>
                  <a:lnTo>
                    <a:pt x="7013829" y="291751"/>
                  </a:lnTo>
                  <a:cubicBezTo>
                    <a:pt x="7017258" y="290608"/>
                    <a:pt x="7020687" y="288322"/>
                    <a:pt x="7024688" y="286036"/>
                  </a:cubicBezTo>
                  <a:close/>
                  <a:moveTo>
                    <a:pt x="3962591" y="342424"/>
                  </a:moveTo>
                  <a:lnTo>
                    <a:pt x="3963734" y="334423"/>
                  </a:lnTo>
                  <a:lnTo>
                    <a:pt x="3959162" y="334423"/>
                  </a:lnTo>
                  <a:lnTo>
                    <a:pt x="3958019" y="339566"/>
                  </a:lnTo>
                  <a:lnTo>
                    <a:pt x="3962591" y="342424"/>
                  </a:lnTo>
                  <a:close/>
                  <a:moveTo>
                    <a:pt x="3991070" y="340138"/>
                  </a:moveTo>
                  <a:lnTo>
                    <a:pt x="3984784" y="334423"/>
                  </a:lnTo>
                  <a:lnTo>
                    <a:pt x="3979069" y="336137"/>
                  </a:lnTo>
                  <a:cubicBezTo>
                    <a:pt x="3981355" y="338423"/>
                    <a:pt x="3983070" y="340709"/>
                    <a:pt x="3983070" y="340709"/>
                  </a:cubicBezTo>
                  <a:lnTo>
                    <a:pt x="3991070" y="340138"/>
                  </a:lnTo>
                  <a:close/>
                  <a:moveTo>
                    <a:pt x="5728335" y="344138"/>
                  </a:moveTo>
                  <a:lnTo>
                    <a:pt x="5724335" y="348139"/>
                  </a:lnTo>
                  <a:cubicBezTo>
                    <a:pt x="5724335" y="350996"/>
                    <a:pt x="5724906" y="353854"/>
                    <a:pt x="5725478" y="357283"/>
                  </a:cubicBezTo>
                  <a:cubicBezTo>
                    <a:pt x="5725478" y="357283"/>
                    <a:pt x="5731193" y="354425"/>
                    <a:pt x="5731193" y="352139"/>
                  </a:cubicBezTo>
                  <a:lnTo>
                    <a:pt x="5728335" y="344138"/>
                  </a:lnTo>
                  <a:close/>
                  <a:moveTo>
                    <a:pt x="6098572" y="372047"/>
                  </a:moveTo>
                  <a:cubicBezTo>
                    <a:pt x="6098001" y="371475"/>
                    <a:pt x="6098001" y="369761"/>
                    <a:pt x="6098001" y="369761"/>
                  </a:cubicBezTo>
                  <a:lnTo>
                    <a:pt x="6092285" y="370332"/>
                  </a:lnTo>
                  <a:lnTo>
                    <a:pt x="6092857" y="373761"/>
                  </a:lnTo>
                  <a:lnTo>
                    <a:pt x="6098572" y="372047"/>
                  </a:lnTo>
                  <a:close/>
                  <a:moveTo>
                    <a:pt x="3206210" y="421577"/>
                  </a:moveTo>
                  <a:cubicBezTo>
                    <a:pt x="3206210" y="421577"/>
                    <a:pt x="3201067" y="418148"/>
                    <a:pt x="3198209" y="417005"/>
                  </a:cubicBezTo>
                  <a:cubicBezTo>
                    <a:pt x="3197638" y="418719"/>
                    <a:pt x="3196495" y="420434"/>
                    <a:pt x="3196495" y="420434"/>
                  </a:cubicBezTo>
                  <a:cubicBezTo>
                    <a:pt x="3197066" y="423291"/>
                    <a:pt x="3199353" y="425006"/>
                    <a:pt x="3199353" y="425006"/>
                  </a:cubicBezTo>
                  <a:cubicBezTo>
                    <a:pt x="3199353" y="425006"/>
                    <a:pt x="3202781" y="424434"/>
                    <a:pt x="3206210" y="421577"/>
                  </a:cubicBezTo>
                  <a:close/>
                  <a:moveTo>
                    <a:pt x="5636133" y="426149"/>
                  </a:moveTo>
                  <a:cubicBezTo>
                    <a:pt x="5633847" y="425006"/>
                    <a:pt x="5630990" y="423291"/>
                    <a:pt x="5628704" y="423291"/>
                  </a:cubicBezTo>
                  <a:lnTo>
                    <a:pt x="5625846" y="428435"/>
                  </a:lnTo>
                  <a:cubicBezTo>
                    <a:pt x="5626418" y="431292"/>
                    <a:pt x="5628704" y="433007"/>
                    <a:pt x="5630418" y="435864"/>
                  </a:cubicBezTo>
                  <a:cubicBezTo>
                    <a:pt x="5632133" y="433578"/>
                    <a:pt x="5633276" y="431292"/>
                    <a:pt x="5636133" y="426149"/>
                  </a:cubicBezTo>
                  <a:close/>
                  <a:moveTo>
                    <a:pt x="9601105" y="377190"/>
                  </a:moveTo>
                  <a:cubicBezTo>
                    <a:pt x="9602248" y="376619"/>
                    <a:pt x="9603391" y="376619"/>
                    <a:pt x="9603391" y="376619"/>
                  </a:cubicBezTo>
                  <a:lnTo>
                    <a:pt x="9602819" y="373189"/>
                  </a:lnTo>
                  <a:lnTo>
                    <a:pt x="9599390" y="375476"/>
                  </a:lnTo>
                  <a:lnTo>
                    <a:pt x="9601105" y="377190"/>
                  </a:lnTo>
                  <a:close/>
                  <a:moveTo>
                    <a:pt x="4080034" y="498539"/>
                  </a:moveTo>
                  <a:cubicBezTo>
                    <a:pt x="4078320" y="500825"/>
                    <a:pt x="4077176" y="501968"/>
                    <a:pt x="4076033" y="503111"/>
                  </a:cubicBezTo>
                  <a:cubicBezTo>
                    <a:pt x="4076033" y="503111"/>
                    <a:pt x="4080034" y="506539"/>
                    <a:pt x="4082320" y="508826"/>
                  </a:cubicBezTo>
                  <a:cubicBezTo>
                    <a:pt x="4083463" y="507111"/>
                    <a:pt x="4085749" y="504825"/>
                    <a:pt x="4085749" y="504825"/>
                  </a:cubicBezTo>
                  <a:cubicBezTo>
                    <a:pt x="4084034" y="502539"/>
                    <a:pt x="4082320" y="500825"/>
                    <a:pt x="4080034" y="498539"/>
                  </a:cubicBezTo>
                  <a:close/>
                  <a:moveTo>
                    <a:pt x="4119372" y="503682"/>
                  </a:moveTo>
                  <a:cubicBezTo>
                    <a:pt x="4117658" y="502539"/>
                    <a:pt x="4115372" y="501396"/>
                    <a:pt x="4113086" y="500825"/>
                  </a:cubicBezTo>
                  <a:lnTo>
                    <a:pt x="4110228" y="504825"/>
                  </a:lnTo>
                  <a:lnTo>
                    <a:pt x="4116515" y="509969"/>
                  </a:lnTo>
                  <a:cubicBezTo>
                    <a:pt x="4116515" y="509969"/>
                    <a:pt x="4118229" y="506539"/>
                    <a:pt x="4119372" y="503682"/>
                  </a:cubicBezTo>
                  <a:close/>
                  <a:moveTo>
                    <a:pt x="4165473" y="504825"/>
                  </a:moveTo>
                  <a:cubicBezTo>
                    <a:pt x="4158615" y="500825"/>
                    <a:pt x="4156329" y="497967"/>
                    <a:pt x="4156329" y="497967"/>
                  </a:cubicBezTo>
                  <a:cubicBezTo>
                    <a:pt x="4152900" y="497967"/>
                    <a:pt x="4149471" y="501968"/>
                    <a:pt x="4150043" y="503682"/>
                  </a:cubicBezTo>
                  <a:cubicBezTo>
                    <a:pt x="4150043" y="503682"/>
                    <a:pt x="4153472" y="508826"/>
                    <a:pt x="4155758" y="509397"/>
                  </a:cubicBezTo>
                  <a:cubicBezTo>
                    <a:pt x="4155758" y="509397"/>
                    <a:pt x="4160901" y="507111"/>
                    <a:pt x="4165473" y="504825"/>
                  </a:cubicBezTo>
                  <a:close/>
                  <a:moveTo>
                    <a:pt x="3199448" y="524161"/>
                  </a:moveTo>
                  <a:cubicBezTo>
                    <a:pt x="3199448" y="524161"/>
                    <a:pt x="3197733" y="519589"/>
                    <a:pt x="3196590" y="519017"/>
                  </a:cubicBezTo>
                  <a:cubicBezTo>
                    <a:pt x="3195447" y="518446"/>
                    <a:pt x="3193161" y="520160"/>
                    <a:pt x="3193161" y="520160"/>
                  </a:cubicBezTo>
                  <a:cubicBezTo>
                    <a:pt x="3193161" y="520160"/>
                    <a:pt x="3193161" y="524732"/>
                    <a:pt x="3194304" y="525304"/>
                  </a:cubicBezTo>
                  <a:lnTo>
                    <a:pt x="3199448" y="524161"/>
                  </a:lnTo>
                  <a:close/>
                  <a:moveTo>
                    <a:pt x="6586824" y="481965"/>
                  </a:moveTo>
                  <a:cubicBezTo>
                    <a:pt x="6585109" y="480822"/>
                    <a:pt x="6583394" y="479108"/>
                    <a:pt x="6583394" y="479108"/>
                  </a:cubicBezTo>
                  <a:cubicBezTo>
                    <a:pt x="6580537" y="479679"/>
                    <a:pt x="6579394" y="481965"/>
                    <a:pt x="6579394" y="481965"/>
                  </a:cubicBezTo>
                  <a:cubicBezTo>
                    <a:pt x="6579965" y="484823"/>
                    <a:pt x="6582251" y="485965"/>
                    <a:pt x="6582251" y="485965"/>
                  </a:cubicBezTo>
                  <a:cubicBezTo>
                    <a:pt x="6585109" y="485394"/>
                    <a:pt x="6585680" y="483680"/>
                    <a:pt x="6586824" y="481965"/>
                  </a:cubicBezTo>
                  <a:close/>
                  <a:moveTo>
                    <a:pt x="943261" y="590169"/>
                  </a:moveTo>
                  <a:cubicBezTo>
                    <a:pt x="941546" y="587312"/>
                    <a:pt x="940403" y="585026"/>
                    <a:pt x="940403" y="585026"/>
                  </a:cubicBezTo>
                  <a:cubicBezTo>
                    <a:pt x="940403" y="585026"/>
                    <a:pt x="935260" y="584454"/>
                    <a:pt x="933545" y="585026"/>
                  </a:cubicBezTo>
                  <a:lnTo>
                    <a:pt x="934117" y="589598"/>
                  </a:lnTo>
                  <a:cubicBezTo>
                    <a:pt x="936974" y="590169"/>
                    <a:pt x="939832" y="590169"/>
                    <a:pt x="943261" y="590169"/>
                  </a:cubicBezTo>
                  <a:close/>
                  <a:moveTo>
                    <a:pt x="4587526" y="552545"/>
                  </a:moveTo>
                  <a:cubicBezTo>
                    <a:pt x="4585812" y="552545"/>
                    <a:pt x="4584097" y="551974"/>
                    <a:pt x="4584097" y="551974"/>
                  </a:cubicBezTo>
                  <a:lnTo>
                    <a:pt x="4581811" y="553688"/>
                  </a:lnTo>
                  <a:cubicBezTo>
                    <a:pt x="4583525" y="553688"/>
                    <a:pt x="4585240" y="554260"/>
                    <a:pt x="4586955" y="554260"/>
                  </a:cubicBezTo>
                  <a:lnTo>
                    <a:pt x="4587526" y="552545"/>
                  </a:lnTo>
                  <a:close/>
                  <a:moveTo>
                    <a:pt x="7848505" y="579882"/>
                  </a:moveTo>
                  <a:cubicBezTo>
                    <a:pt x="7848505" y="579882"/>
                    <a:pt x="7845076" y="578739"/>
                    <a:pt x="7842790" y="578168"/>
                  </a:cubicBezTo>
                  <a:lnTo>
                    <a:pt x="7840504" y="579311"/>
                  </a:lnTo>
                  <a:lnTo>
                    <a:pt x="7843362" y="582168"/>
                  </a:lnTo>
                  <a:cubicBezTo>
                    <a:pt x="7845076" y="582168"/>
                    <a:pt x="7846790" y="581025"/>
                    <a:pt x="7848505" y="579882"/>
                  </a:cubicBezTo>
                  <a:close/>
                  <a:moveTo>
                    <a:pt x="4193953" y="343472"/>
                  </a:moveTo>
                  <a:lnTo>
                    <a:pt x="4192810" y="341186"/>
                  </a:lnTo>
                  <a:lnTo>
                    <a:pt x="4189953" y="341757"/>
                  </a:lnTo>
                  <a:cubicBezTo>
                    <a:pt x="4190524" y="343472"/>
                    <a:pt x="4191095" y="344614"/>
                    <a:pt x="4191095" y="344614"/>
                  </a:cubicBezTo>
                  <a:lnTo>
                    <a:pt x="4193953" y="343472"/>
                  </a:lnTo>
                  <a:close/>
                  <a:moveTo>
                    <a:pt x="5968842" y="287655"/>
                  </a:moveTo>
                  <a:cubicBezTo>
                    <a:pt x="5968270" y="285941"/>
                    <a:pt x="5967699" y="283083"/>
                    <a:pt x="5967699" y="283083"/>
                  </a:cubicBezTo>
                  <a:lnTo>
                    <a:pt x="5961412" y="284798"/>
                  </a:lnTo>
                  <a:cubicBezTo>
                    <a:pt x="5962555" y="287084"/>
                    <a:pt x="5963698" y="288798"/>
                    <a:pt x="5963698" y="288798"/>
                  </a:cubicBezTo>
                  <a:cubicBezTo>
                    <a:pt x="5965984" y="289941"/>
                    <a:pt x="5967699" y="288798"/>
                    <a:pt x="5968842" y="287655"/>
                  </a:cubicBezTo>
                  <a:close/>
                  <a:moveTo>
                    <a:pt x="505206" y="167545"/>
                  </a:moveTo>
                  <a:cubicBezTo>
                    <a:pt x="504063" y="166402"/>
                    <a:pt x="504063" y="163544"/>
                    <a:pt x="504063" y="163544"/>
                  </a:cubicBezTo>
                  <a:cubicBezTo>
                    <a:pt x="501777" y="162401"/>
                    <a:pt x="499491" y="163544"/>
                    <a:pt x="499491" y="163544"/>
                  </a:cubicBezTo>
                  <a:lnTo>
                    <a:pt x="500634" y="168688"/>
                  </a:lnTo>
                  <a:lnTo>
                    <a:pt x="505206" y="167545"/>
                  </a:lnTo>
                  <a:close/>
                  <a:moveTo>
                    <a:pt x="4118705" y="342424"/>
                  </a:moveTo>
                  <a:cubicBezTo>
                    <a:pt x="4117562" y="342995"/>
                    <a:pt x="4115276" y="343567"/>
                    <a:pt x="4115276" y="343567"/>
                  </a:cubicBezTo>
                  <a:lnTo>
                    <a:pt x="4115848" y="349282"/>
                  </a:lnTo>
                  <a:lnTo>
                    <a:pt x="4120991" y="346996"/>
                  </a:lnTo>
                  <a:cubicBezTo>
                    <a:pt x="4120991" y="346996"/>
                    <a:pt x="4119848" y="344138"/>
                    <a:pt x="4118705" y="342424"/>
                  </a:cubicBezTo>
                  <a:close/>
                  <a:moveTo>
                    <a:pt x="2570512" y="590169"/>
                  </a:moveTo>
                  <a:cubicBezTo>
                    <a:pt x="2570512" y="590169"/>
                    <a:pt x="2569940" y="588455"/>
                    <a:pt x="2569369" y="587883"/>
                  </a:cubicBezTo>
                  <a:cubicBezTo>
                    <a:pt x="2568797" y="588455"/>
                    <a:pt x="2567654" y="588455"/>
                    <a:pt x="2567654" y="588455"/>
                  </a:cubicBezTo>
                  <a:lnTo>
                    <a:pt x="2568797" y="592455"/>
                  </a:lnTo>
                  <a:lnTo>
                    <a:pt x="2570512" y="590169"/>
                  </a:lnTo>
                  <a:close/>
                  <a:moveTo>
                    <a:pt x="7276529" y="509302"/>
                  </a:moveTo>
                  <a:cubicBezTo>
                    <a:pt x="7276529" y="509302"/>
                    <a:pt x="7275386" y="507587"/>
                    <a:pt x="7274243" y="507587"/>
                  </a:cubicBezTo>
                  <a:lnTo>
                    <a:pt x="7271957" y="509302"/>
                  </a:lnTo>
                  <a:cubicBezTo>
                    <a:pt x="7271957" y="509302"/>
                    <a:pt x="7274243" y="511016"/>
                    <a:pt x="7275386" y="512159"/>
                  </a:cubicBezTo>
                  <a:lnTo>
                    <a:pt x="7276529" y="509302"/>
                  </a:lnTo>
                  <a:close/>
                  <a:moveTo>
                    <a:pt x="6898291" y="486537"/>
                  </a:moveTo>
                  <a:cubicBezTo>
                    <a:pt x="6900005" y="485965"/>
                    <a:pt x="6902292" y="485394"/>
                    <a:pt x="6903435" y="484251"/>
                  </a:cubicBezTo>
                  <a:cubicBezTo>
                    <a:pt x="6903435" y="484251"/>
                    <a:pt x="6902863" y="480822"/>
                    <a:pt x="6902863" y="479108"/>
                  </a:cubicBezTo>
                  <a:lnTo>
                    <a:pt x="6898291" y="481394"/>
                  </a:lnTo>
                  <a:cubicBezTo>
                    <a:pt x="6898291" y="481394"/>
                    <a:pt x="6897719" y="485394"/>
                    <a:pt x="6898291" y="486537"/>
                  </a:cubicBezTo>
                  <a:close/>
                  <a:moveTo>
                    <a:pt x="4181285" y="501301"/>
                  </a:moveTo>
                  <a:cubicBezTo>
                    <a:pt x="4181285" y="501301"/>
                    <a:pt x="4179570" y="497300"/>
                    <a:pt x="4178427" y="496729"/>
                  </a:cubicBezTo>
                  <a:lnTo>
                    <a:pt x="4173284" y="497872"/>
                  </a:lnTo>
                  <a:lnTo>
                    <a:pt x="4175570" y="502444"/>
                  </a:lnTo>
                  <a:cubicBezTo>
                    <a:pt x="4177284" y="503015"/>
                    <a:pt x="4179570" y="501872"/>
                    <a:pt x="4181285" y="501301"/>
                  </a:cubicBezTo>
                  <a:close/>
                  <a:moveTo>
                    <a:pt x="4468940" y="473393"/>
                  </a:moveTo>
                  <a:cubicBezTo>
                    <a:pt x="4468940" y="473964"/>
                    <a:pt x="4469511" y="475107"/>
                    <a:pt x="4469511" y="475107"/>
                  </a:cubicBezTo>
                  <a:cubicBezTo>
                    <a:pt x="4469511" y="475107"/>
                    <a:pt x="4472369" y="474536"/>
                    <a:pt x="4474083" y="473393"/>
                  </a:cubicBezTo>
                  <a:lnTo>
                    <a:pt x="4472940" y="471107"/>
                  </a:lnTo>
                  <a:cubicBezTo>
                    <a:pt x="4471797" y="471678"/>
                    <a:pt x="4470083" y="472250"/>
                    <a:pt x="4468940" y="473393"/>
                  </a:cubicBezTo>
                  <a:close/>
                  <a:moveTo>
                    <a:pt x="5866733" y="433483"/>
                  </a:moveTo>
                  <a:lnTo>
                    <a:pt x="5864448" y="428911"/>
                  </a:lnTo>
                  <a:lnTo>
                    <a:pt x="5862162" y="428911"/>
                  </a:lnTo>
                  <a:lnTo>
                    <a:pt x="5862162" y="432340"/>
                  </a:lnTo>
                  <a:cubicBezTo>
                    <a:pt x="5863876" y="434054"/>
                    <a:pt x="5865590" y="433483"/>
                    <a:pt x="5866733" y="433483"/>
                  </a:cubicBezTo>
                  <a:close/>
                  <a:moveTo>
                    <a:pt x="5672519" y="434626"/>
                  </a:moveTo>
                  <a:lnTo>
                    <a:pt x="5674805" y="431197"/>
                  </a:lnTo>
                  <a:lnTo>
                    <a:pt x="5673090" y="428339"/>
                  </a:lnTo>
                  <a:cubicBezTo>
                    <a:pt x="5671376" y="429482"/>
                    <a:pt x="5670233" y="430625"/>
                    <a:pt x="5670233" y="430625"/>
                  </a:cubicBezTo>
                  <a:cubicBezTo>
                    <a:pt x="5670233" y="430625"/>
                    <a:pt x="5671376" y="433483"/>
                    <a:pt x="5672519" y="434626"/>
                  </a:cubicBezTo>
                  <a:close/>
                  <a:moveTo>
                    <a:pt x="5051108" y="439198"/>
                  </a:moveTo>
                  <a:cubicBezTo>
                    <a:pt x="5051108" y="439198"/>
                    <a:pt x="5052822" y="438626"/>
                    <a:pt x="5053965" y="438055"/>
                  </a:cubicBezTo>
                  <a:cubicBezTo>
                    <a:pt x="5052822" y="436912"/>
                    <a:pt x="5051679" y="435197"/>
                    <a:pt x="5051679" y="435197"/>
                  </a:cubicBezTo>
                  <a:lnTo>
                    <a:pt x="5048250" y="435769"/>
                  </a:lnTo>
                  <a:lnTo>
                    <a:pt x="5051108" y="439198"/>
                  </a:lnTo>
                  <a:close/>
                  <a:moveTo>
                    <a:pt x="5225986" y="432911"/>
                  </a:moveTo>
                  <a:cubicBezTo>
                    <a:pt x="5225986" y="432911"/>
                    <a:pt x="5229416" y="430054"/>
                    <a:pt x="5229416" y="428339"/>
                  </a:cubicBezTo>
                  <a:lnTo>
                    <a:pt x="5225986" y="423196"/>
                  </a:lnTo>
                  <a:cubicBezTo>
                    <a:pt x="5225986" y="423196"/>
                    <a:pt x="5222558" y="426625"/>
                    <a:pt x="5222558" y="428339"/>
                  </a:cubicBezTo>
                  <a:lnTo>
                    <a:pt x="5225986" y="432911"/>
                  </a:lnTo>
                  <a:close/>
                  <a:moveTo>
                    <a:pt x="5989796" y="386239"/>
                  </a:moveTo>
                  <a:lnTo>
                    <a:pt x="5988653" y="387382"/>
                  </a:lnTo>
                  <a:lnTo>
                    <a:pt x="5990939" y="386810"/>
                  </a:lnTo>
                  <a:lnTo>
                    <a:pt x="5989796" y="386239"/>
                  </a:lnTo>
                  <a:close/>
                  <a:moveTo>
                    <a:pt x="6345841" y="374237"/>
                  </a:moveTo>
                  <a:cubicBezTo>
                    <a:pt x="6346984" y="373094"/>
                    <a:pt x="6347555" y="371380"/>
                    <a:pt x="6348699" y="370237"/>
                  </a:cubicBezTo>
                  <a:lnTo>
                    <a:pt x="6346412" y="368522"/>
                  </a:lnTo>
                  <a:cubicBezTo>
                    <a:pt x="6346412" y="368522"/>
                    <a:pt x="6343555" y="370808"/>
                    <a:pt x="6342412" y="371951"/>
                  </a:cubicBezTo>
                  <a:lnTo>
                    <a:pt x="6345841" y="374237"/>
                  </a:lnTo>
                  <a:close/>
                  <a:moveTo>
                    <a:pt x="9815799" y="316706"/>
                  </a:moveTo>
                  <a:lnTo>
                    <a:pt x="9816369" y="314420"/>
                  </a:lnTo>
                  <a:cubicBezTo>
                    <a:pt x="9815226" y="314420"/>
                    <a:pt x="9813513" y="313849"/>
                    <a:pt x="9813513" y="313849"/>
                  </a:cubicBezTo>
                  <a:lnTo>
                    <a:pt x="9811227" y="316706"/>
                  </a:lnTo>
                  <a:lnTo>
                    <a:pt x="9815799" y="316706"/>
                  </a:lnTo>
                  <a:close/>
                  <a:moveTo>
                    <a:pt x="4572096" y="379381"/>
                  </a:moveTo>
                  <a:lnTo>
                    <a:pt x="4567523" y="375952"/>
                  </a:lnTo>
                  <a:lnTo>
                    <a:pt x="4562380" y="379381"/>
                  </a:lnTo>
                  <a:lnTo>
                    <a:pt x="4565238" y="382238"/>
                  </a:lnTo>
                  <a:lnTo>
                    <a:pt x="4572096" y="379381"/>
                  </a:lnTo>
                  <a:close/>
                  <a:moveTo>
                    <a:pt x="4108418" y="395859"/>
                  </a:moveTo>
                  <a:lnTo>
                    <a:pt x="4111276" y="391287"/>
                  </a:lnTo>
                  <a:lnTo>
                    <a:pt x="4110133" y="388430"/>
                  </a:lnTo>
                  <a:lnTo>
                    <a:pt x="4106704" y="390715"/>
                  </a:lnTo>
                  <a:lnTo>
                    <a:pt x="4108418" y="395859"/>
                  </a:lnTo>
                  <a:close/>
                  <a:moveTo>
                    <a:pt x="6545676" y="353663"/>
                  </a:moveTo>
                  <a:lnTo>
                    <a:pt x="6547962" y="352520"/>
                  </a:lnTo>
                  <a:lnTo>
                    <a:pt x="6545104" y="349663"/>
                  </a:lnTo>
                  <a:lnTo>
                    <a:pt x="6543961" y="352520"/>
                  </a:lnTo>
                  <a:cubicBezTo>
                    <a:pt x="6543961" y="352520"/>
                    <a:pt x="6545104" y="353092"/>
                    <a:pt x="6545676" y="353663"/>
                  </a:cubicBezTo>
                  <a:close/>
                  <a:moveTo>
                    <a:pt x="6233541" y="352520"/>
                  </a:moveTo>
                  <a:cubicBezTo>
                    <a:pt x="6232398" y="353663"/>
                    <a:pt x="6231255" y="355378"/>
                    <a:pt x="6231255" y="355378"/>
                  </a:cubicBezTo>
                  <a:lnTo>
                    <a:pt x="6232398" y="358235"/>
                  </a:lnTo>
                  <a:cubicBezTo>
                    <a:pt x="6233541" y="357092"/>
                    <a:pt x="6234113" y="355949"/>
                    <a:pt x="6234113" y="355949"/>
                  </a:cubicBezTo>
                  <a:cubicBezTo>
                    <a:pt x="6235256" y="354235"/>
                    <a:pt x="6234113" y="353092"/>
                    <a:pt x="6233541" y="352520"/>
                  </a:cubicBezTo>
                  <a:close/>
                  <a:moveTo>
                    <a:pt x="4867656" y="365093"/>
                  </a:moveTo>
                  <a:lnTo>
                    <a:pt x="4865942" y="360521"/>
                  </a:lnTo>
                  <a:lnTo>
                    <a:pt x="4862513" y="361664"/>
                  </a:lnTo>
                  <a:lnTo>
                    <a:pt x="4863656" y="366808"/>
                  </a:lnTo>
                  <a:cubicBezTo>
                    <a:pt x="4863656" y="366808"/>
                    <a:pt x="4866513" y="365665"/>
                    <a:pt x="4867656" y="365093"/>
                  </a:cubicBezTo>
                  <a:close/>
                  <a:moveTo>
                    <a:pt x="4245674" y="373666"/>
                  </a:moveTo>
                  <a:lnTo>
                    <a:pt x="4243959" y="374809"/>
                  </a:lnTo>
                  <a:cubicBezTo>
                    <a:pt x="4243959" y="374809"/>
                    <a:pt x="4245102" y="377095"/>
                    <a:pt x="4245674" y="377666"/>
                  </a:cubicBezTo>
                  <a:cubicBezTo>
                    <a:pt x="4246245" y="377095"/>
                    <a:pt x="4246817" y="375952"/>
                    <a:pt x="4246817" y="375952"/>
                  </a:cubicBezTo>
                  <a:lnTo>
                    <a:pt x="4245674" y="373666"/>
                  </a:lnTo>
                  <a:close/>
                  <a:moveTo>
                    <a:pt x="5031677" y="345186"/>
                  </a:moveTo>
                  <a:lnTo>
                    <a:pt x="5029391" y="340043"/>
                  </a:lnTo>
                  <a:cubicBezTo>
                    <a:pt x="5029391" y="340043"/>
                    <a:pt x="5026533" y="341757"/>
                    <a:pt x="5024819" y="342329"/>
                  </a:cubicBezTo>
                  <a:cubicBezTo>
                    <a:pt x="5025390" y="344614"/>
                    <a:pt x="5026533" y="346329"/>
                    <a:pt x="5026533" y="346329"/>
                  </a:cubicBezTo>
                  <a:cubicBezTo>
                    <a:pt x="5026533" y="346329"/>
                    <a:pt x="5029962" y="346329"/>
                    <a:pt x="5031677" y="345186"/>
                  </a:cubicBezTo>
                  <a:close/>
                  <a:moveTo>
                    <a:pt x="4933093" y="342900"/>
                  </a:moveTo>
                  <a:cubicBezTo>
                    <a:pt x="4933093" y="342900"/>
                    <a:pt x="4927949" y="341186"/>
                    <a:pt x="4925664" y="341186"/>
                  </a:cubicBezTo>
                  <a:lnTo>
                    <a:pt x="4923949" y="345186"/>
                  </a:lnTo>
                  <a:cubicBezTo>
                    <a:pt x="4923949" y="345186"/>
                    <a:pt x="4928521" y="348044"/>
                    <a:pt x="4930807" y="349187"/>
                  </a:cubicBezTo>
                  <a:cubicBezTo>
                    <a:pt x="4931378" y="347472"/>
                    <a:pt x="4931950" y="345758"/>
                    <a:pt x="4933093" y="342900"/>
                  </a:cubicBezTo>
                  <a:close/>
                  <a:moveTo>
                    <a:pt x="9673876" y="250031"/>
                  </a:moveTo>
                  <a:lnTo>
                    <a:pt x="9672733" y="251746"/>
                  </a:lnTo>
                  <a:lnTo>
                    <a:pt x="9675019" y="251746"/>
                  </a:lnTo>
                  <a:lnTo>
                    <a:pt x="9673876" y="250031"/>
                  </a:lnTo>
                  <a:close/>
                  <a:moveTo>
                    <a:pt x="5733383" y="263176"/>
                  </a:moveTo>
                  <a:lnTo>
                    <a:pt x="5736241" y="262033"/>
                  </a:lnTo>
                  <a:lnTo>
                    <a:pt x="5733955" y="260318"/>
                  </a:lnTo>
                  <a:lnTo>
                    <a:pt x="5731098" y="261461"/>
                  </a:lnTo>
                  <a:lnTo>
                    <a:pt x="5733383" y="263176"/>
                  </a:lnTo>
                  <a:close/>
                  <a:moveTo>
                    <a:pt x="4973003" y="260318"/>
                  </a:moveTo>
                  <a:lnTo>
                    <a:pt x="4974145" y="255746"/>
                  </a:lnTo>
                  <a:cubicBezTo>
                    <a:pt x="4973574" y="255746"/>
                    <a:pt x="4972431" y="256318"/>
                    <a:pt x="4972431" y="256318"/>
                  </a:cubicBezTo>
                  <a:lnTo>
                    <a:pt x="4973003" y="260318"/>
                  </a:lnTo>
                  <a:close/>
                  <a:moveTo>
                    <a:pt x="5662232" y="204502"/>
                  </a:moveTo>
                  <a:cubicBezTo>
                    <a:pt x="5662232" y="204502"/>
                    <a:pt x="5662803" y="206216"/>
                    <a:pt x="5662803" y="206788"/>
                  </a:cubicBezTo>
                  <a:lnTo>
                    <a:pt x="5665661" y="207359"/>
                  </a:lnTo>
                  <a:cubicBezTo>
                    <a:pt x="5665661" y="206216"/>
                    <a:pt x="5665089" y="204502"/>
                    <a:pt x="5665089" y="204502"/>
                  </a:cubicBezTo>
                  <a:lnTo>
                    <a:pt x="5662232" y="204502"/>
                  </a:lnTo>
                  <a:close/>
                  <a:moveTo>
                    <a:pt x="7113556" y="173736"/>
                  </a:moveTo>
                  <a:lnTo>
                    <a:pt x="7114128" y="172022"/>
                  </a:lnTo>
                  <a:lnTo>
                    <a:pt x="7111842" y="173165"/>
                  </a:lnTo>
                  <a:lnTo>
                    <a:pt x="7113556" y="173736"/>
                  </a:lnTo>
                  <a:close/>
                  <a:moveTo>
                    <a:pt x="4896136" y="198215"/>
                  </a:moveTo>
                  <a:cubicBezTo>
                    <a:pt x="4896136" y="198215"/>
                    <a:pt x="4894421" y="199930"/>
                    <a:pt x="4894421" y="200501"/>
                  </a:cubicBezTo>
                  <a:lnTo>
                    <a:pt x="4896136" y="202787"/>
                  </a:lnTo>
                  <a:lnTo>
                    <a:pt x="4897851" y="200501"/>
                  </a:lnTo>
                  <a:cubicBezTo>
                    <a:pt x="4897851" y="199930"/>
                    <a:pt x="4896708" y="199358"/>
                    <a:pt x="4896136" y="198215"/>
                  </a:cubicBezTo>
                  <a:close/>
                  <a:moveTo>
                    <a:pt x="5275517" y="177737"/>
                  </a:moveTo>
                  <a:lnTo>
                    <a:pt x="5277231" y="178880"/>
                  </a:lnTo>
                  <a:lnTo>
                    <a:pt x="5277803" y="176594"/>
                  </a:lnTo>
                  <a:lnTo>
                    <a:pt x="5275517" y="177737"/>
                  </a:lnTo>
                  <a:close/>
                  <a:moveTo>
                    <a:pt x="523399" y="164020"/>
                  </a:moveTo>
                  <a:lnTo>
                    <a:pt x="526256" y="162878"/>
                  </a:lnTo>
                  <a:lnTo>
                    <a:pt x="523970" y="161735"/>
                  </a:lnTo>
                  <a:lnTo>
                    <a:pt x="523399" y="164020"/>
                  </a:lnTo>
                  <a:close/>
                  <a:moveTo>
                    <a:pt x="7746397" y="582073"/>
                  </a:moveTo>
                  <a:cubicBezTo>
                    <a:pt x="7745826" y="581501"/>
                    <a:pt x="7745254" y="580358"/>
                    <a:pt x="7745254" y="580358"/>
                  </a:cubicBezTo>
                  <a:lnTo>
                    <a:pt x="7742396" y="580930"/>
                  </a:lnTo>
                  <a:lnTo>
                    <a:pt x="7744111" y="583787"/>
                  </a:lnTo>
                  <a:lnTo>
                    <a:pt x="7746397" y="582073"/>
                  </a:lnTo>
                  <a:close/>
                  <a:moveTo>
                    <a:pt x="4298061" y="529114"/>
                  </a:moveTo>
                  <a:lnTo>
                    <a:pt x="4298633" y="526256"/>
                  </a:lnTo>
                  <a:cubicBezTo>
                    <a:pt x="4298633" y="526256"/>
                    <a:pt x="4296347" y="526828"/>
                    <a:pt x="4295204" y="526828"/>
                  </a:cubicBezTo>
                  <a:cubicBezTo>
                    <a:pt x="4295204" y="526828"/>
                    <a:pt x="4295775" y="528542"/>
                    <a:pt x="4296347" y="529114"/>
                  </a:cubicBezTo>
                  <a:lnTo>
                    <a:pt x="4298061" y="529114"/>
                  </a:lnTo>
                  <a:close/>
                  <a:moveTo>
                    <a:pt x="7266813" y="472154"/>
                  </a:moveTo>
                  <a:lnTo>
                    <a:pt x="7264527" y="472726"/>
                  </a:lnTo>
                  <a:lnTo>
                    <a:pt x="7266813" y="473869"/>
                  </a:lnTo>
                  <a:lnTo>
                    <a:pt x="7266813" y="472154"/>
                  </a:lnTo>
                  <a:close/>
                  <a:moveTo>
                    <a:pt x="3070574" y="498920"/>
                  </a:moveTo>
                  <a:lnTo>
                    <a:pt x="3069431" y="500634"/>
                  </a:lnTo>
                  <a:lnTo>
                    <a:pt x="3071146" y="501206"/>
                  </a:lnTo>
                  <a:lnTo>
                    <a:pt x="3070574" y="498920"/>
                  </a:lnTo>
                  <a:close/>
                  <a:moveTo>
                    <a:pt x="4489990" y="473297"/>
                  </a:moveTo>
                  <a:lnTo>
                    <a:pt x="4487704" y="473297"/>
                  </a:lnTo>
                  <a:lnTo>
                    <a:pt x="4488847" y="475583"/>
                  </a:lnTo>
                  <a:lnTo>
                    <a:pt x="4489990" y="473297"/>
                  </a:lnTo>
                  <a:close/>
                  <a:moveTo>
                    <a:pt x="9578150" y="383286"/>
                  </a:moveTo>
                  <a:lnTo>
                    <a:pt x="9581007" y="383286"/>
                  </a:lnTo>
                  <a:lnTo>
                    <a:pt x="9579864" y="380429"/>
                  </a:lnTo>
                  <a:lnTo>
                    <a:pt x="9578150" y="383286"/>
                  </a:lnTo>
                  <a:close/>
                  <a:moveTo>
                    <a:pt x="5025390" y="390144"/>
                  </a:moveTo>
                  <a:lnTo>
                    <a:pt x="5027677" y="390144"/>
                  </a:lnTo>
                  <a:lnTo>
                    <a:pt x="5026533" y="387287"/>
                  </a:lnTo>
                  <a:lnTo>
                    <a:pt x="5025390" y="390144"/>
                  </a:lnTo>
                  <a:close/>
                  <a:moveTo>
                    <a:pt x="4873276" y="393573"/>
                  </a:moveTo>
                  <a:lnTo>
                    <a:pt x="4873848" y="390715"/>
                  </a:lnTo>
                  <a:lnTo>
                    <a:pt x="4871562" y="389573"/>
                  </a:lnTo>
                  <a:lnTo>
                    <a:pt x="4870990" y="392430"/>
                  </a:lnTo>
                  <a:cubicBezTo>
                    <a:pt x="4870990" y="393002"/>
                    <a:pt x="4872705" y="393002"/>
                    <a:pt x="4873276" y="393573"/>
                  </a:cubicBezTo>
                  <a:close/>
                  <a:moveTo>
                    <a:pt x="4354354" y="375952"/>
                  </a:moveTo>
                  <a:lnTo>
                    <a:pt x="4352640" y="373094"/>
                  </a:lnTo>
                  <a:cubicBezTo>
                    <a:pt x="4352068" y="373666"/>
                    <a:pt x="4350925" y="374237"/>
                    <a:pt x="4350925" y="374237"/>
                  </a:cubicBezTo>
                  <a:cubicBezTo>
                    <a:pt x="4350925" y="374237"/>
                    <a:pt x="4351497" y="376523"/>
                    <a:pt x="4352068" y="377666"/>
                  </a:cubicBezTo>
                  <a:cubicBezTo>
                    <a:pt x="4352640" y="377095"/>
                    <a:pt x="4353782" y="376523"/>
                    <a:pt x="4354354" y="375952"/>
                  </a:cubicBezTo>
                  <a:close/>
                  <a:moveTo>
                    <a:pt x="5823299" y="341186"/>
                  </a:moveTo>
                  <a:lnTo>
                    <a:pt x="5821014" y="341186"/>
                  </a:lnTo>
                  <a:lnTo>
                    <a:pt x="5821585" y="343472"/>
                  </a:lnTo>
                  <a:lnTo>
                    <a:pt x="5823299" y="341186"/>
                  </a:lnTo>
                  <a:close/>
                  <a:moveTo>
                    <a:pt x="5173980" y="340614"/>
                  </a:moveTo>
                  <a:lnTo>
                    <a:pt x="5172266" y="342900"/>
                  </a:lnTo>
                  <a:lnTo>
                    <a:pt x="5174552" y="343472"/>
                  </a:lnTo>
                  <a:lnTo>
                    <a:pt x="5173980" y="340614"/>
                  </a:lnTo>
                  <a:close/>
                  <a:moveTo>
                    <a:pt x="4905089" y="348615"/>
                  </a:moveTo>
                  <a:lnTo>
                    <a:pt x="4903946" y="346329"/>
                  </a:lnTo>
                  <a:lnTo>
                    <a:pt x="4902803" y="348615"/>
                  </a:lnTo>
                  <a:lnTo>
                    <a:pt x="4905089" y="348615"/>
                  </a:lnTo>
                  <a:close/>
                  <a:moveTo>
                    <a:pt x="5220081" y="336614"/>
                  </a:moveTo>
                  <a:lnTo>
                    <a:pt x="5218938" y="334899"/>
                  </a:lnTo>
                  <a:lnTo>
                    <a:pt x="5218367" y="336614"/>
                  </a:lnTo>
                  <a:lnTo>
                    <a:pt x="5220081" y="336614"/>
                  </a:lnTo>
                  <a:close/>
                  <a:moveTo>
                    <a:pt x="4626579" y="345758"/>
                  </a:moveTo>
                  <a:lnTo>
                    <a:pt x="4628865" y="345758"/>
                  </a:lnTo>
                  <a:lnTo>
                    <a:pt x="4627722" y="343472"/>
                  </a:lnTo>
                  <a:lnTo>
                    <a:pt x="4626579" y="345758"/>
                  </a:lnTo>
                  <a:close/>
                  <a:moveTo>
                    <a:pt x="3022568" y="350330"/>
                  </a:moveTo>
                  <a:lnTo>
                    <a:pt x="3023711" y="348044"/>
                  </a:lnTo>
                  <a:lnTo>
                    <a:pt x="3021997" y="348044"/>
                  </a:lnTo>
                  <a:lnTo>
                    <a:pt x="3022568" y="350330"/>
                  </a:lnTo>
                  <a:close/>
                  <a:moveTo>
                    <a:pt x="5287233" y="192024"/>
                  </a:moveTo>
                  <a:lnTo>
                    <a:pt x="5288376" y="190310"/>
                  </a:lnTo>
                  <a:lnTo>
                    <a:pt x="5286661" y="190310"/>
                  </a:lnTo>
                  <a:lnTo>
                    <a:pt x="5287233" y="192024"/>
                  </a:lnTo>
                  <a:close/>
                  <a:moveTo>
                    <a:pt x="3675888" y="219361"/>
                  </a:moveTo>
                  <a:lnTo>
                    <a:pt x="3677031" y="217646"/>
                  </a:lnTo>
                  <a:lnTo>
                    <a:pt x="3675316" y="217646"/>
                  </a:lnTo>
                  <a:lnTo>
                    <a:pt x="3675888" y="219361"/>
                  </a:lnTo>
                  <a:close/>
                  <a:moveTo>
                    <a:pt x="6918579" y="218789"/>
                  </a:moveTo>
                  <a:lnTo>
                    <a:pt x="6917436" y="220504"/>
                  </a:lnTo>
                  <a:lnTo>
                    <a:pt x="6919151" y="220504"/>
                  </a:lnTo>
                  <a:lnTo>
                    <a:pt x="6918579" y="218789"/>
                  </a:lnTo>
                  <a:close/>
                  <a:moveTo>
                    <a:pt x="7055835" y="525209"/>
                  </a:moveTo>
                  <a:cubicBezTo>
                    <a:pt x="7047262" y="525209"/>
                    <a:pt x="7037642" y="523494"/>
                    <a:pt x="7029641" y="525209"/>
                  </a:cubicBezTo>
                  <a:cubicBezTo>
                    <a:pt x="7021640" y="527495"/>
                    <a:pt x="7015925" y="534353"/>
                    <a:pt x="7008590" y="538353"/>
                  </a:cubicBezTo>
                  <a:cubicBezTo>
                    <a:pt x="7001733" y="542354"/>
                    <a:pt x="6989827" y="550355"/>
                    <a:pt x="6986969" y="547497"/>
                  </a:cubicBezTo>
                  <a:cubicBezTo>
                    <a:pt x="6971062" y="534924"/>
                    <a:pt x="6944773" y="548640"/>
                    <a:pt x="6932867" y="526447"/>
                  </a:cubicBezTo>
                  <a:cubicBezTo>
                    <a:pt x="6932295" y="525304"/>
                    <a:pt x="6927152" y="525304"/>
                    <a:pt x="6924294" y="525875"/>
                  </a:cubicBezTo>
                  <a:cubicBezTo>
                    <a:pt x="6916293" y="528733"/>
                    <a:pt x="6906101" y="529876"/>
                    <a:pt x="6901530" y="536162"/>
                  </a:cubicBezTo>
                  <a:cubicBezTo>
                    <a:pt x="6891814" y="548164"/>
                    <a:pt x="6878765" y="546449"/>
                    <a:pt x="6866763" y="548164"/>
                  </a:cubicBezTo>
                  <a:cubicBezTo>
                    <a:pt x="6853047" y="549878"/>
                    <a:pt x="6835426" y="552736"/>
                    <a:pt x="6826853" y="545878"/>
                  </a:cubicBezTo>
                  <a:cubicBezTo>
                    <a:pt x="6813137" y="535019"/>
                    <a:pt x="6800088" y="555593"/>
                    <a:pt x="6789230" y="541877"/>
                  </a:cubicBezTo>
                  <a:cubicBezTo>
                    <a:pt x="6769894" y="547592"/>
                    <a:pt x="6753892" y="535019"/>
                    <a:pt x="6736843" y="529876"/>
                  </a:cubicBezTo>
                  <a:cubicBezTo>
                    <a:pt x="6704933" y="521303"/>
                    <a:pt x="6672453" y="525875"/>
                    <a:pt x="6640544" y="525304"/>
                  </a:cubicBezTo>
                  <a:cubicBezTo>
                    <a:pt x="6625781" y="524732"/>
                    <a:pt x="6610922" y="524161"/>
                    <a:pt x="6596730" y="526447"/>
                  </a:cubicBezTo>
                  <a:cubicBezTo>
                    <a:pt x="6580252" y="528161"/>
                    <a:pt x="6559677" y="518446"/>
                    <a:pt x="6547771" y="540163"/>
                  </a:cubicBezTo>
                  <a:cubicBezTo>
                    <a:pt x="6547771" y="540163"/>
                    <a:pt x="6534626" y="541877"/>
                    <a:pt x="6531293" y="538448"/>
                  </a:cubicBezTo>
                  <a:cubicBezTo>
                    <a:pt x="6524435" y="531590"/>
                    <a:pt x="6520434" y="532733"/>
                    <a:pt x="6517577" y="540163"/>
                  </a:cubicBezTo>
                  <a:cubicBezTo>
                    <a:pt x="6512433" y="553307"/>
                    <a:pt x="6505004" y="553307"/>
                    <a:pt x="6495955" y="545878"/>
                  </a:cubicBezTo>
                  <a:cubicBezTo>
                    <a:pt x="6482239" y="534448"/>
                    <a:pt x="6469761" y="529971"/>
                    <a:pt x="6453759" y="542449"/>
                  </a:cubicBezTo>
                  <a:cubicBezTo>
                    <a:pt x="6453759" y="542449"/>
                    <a:pt x="6436710" y="538448"/>
                    <a:pt x="6428708" y="535591"/>
                  </a:cubicBezTo>
                  <a:cubicBezTo>
                    <a:pt x="6420708" y="532733"/>
                    <a:pt x="6413373" y="525304"/>
                    <a:pt x="6406515" y="525875"/>
                  </a:cubicBezTo>
                  <a:cubicBezTo>
                    <a:pt x="6378035" y="527018"/>
                    <a:pt x="6349556" y="535019"/>
                    <a:pt x="6320505" y="528733"/>
                  </a:cubicBezTo>
                  <a:cubicBezTo>
                    <a:pt x="6320505" y="528733"/>
                    <a:pt x="6312503" y="532733"/>
                    <a:pt x="6310789" y="536162"/>
                  </a:cubicBezTo>
                  <a:cubicBezTo>
                    <a:pt x="6307360" y="542449"/>
                    <a:pt x="6305074" y="549878"/>
                    <a:pt x="6303360" y="557213"/>
                  </a:cubicBezTo>
                  <a:cubicBezTo>
                    <a:pt x="6302788" y="559499"/>
                    <a:pt x="6303931" y="564642"/>
                    <a:pt x="6305646" y="565214"/>
                  </a:cubicBezTo>
                  <a:cubicBezTo>
                    <a:pt x="6309074" y="566928"/>
                    <a:pt x="6314218" y="566928"/>
                    <a:pt x="6314218" y="566928"/>
                  </a:cubicBezTo>
                  <a:cubicBezTo>
                    <a:pt x="6330125" y="558927"/>
                    <a:pt x="6334697" y="558927"/>
                    <a:pt x="6351270" y="563499"/>
                  </a:cubicBezTo>
                  <a:cubicBezTo>
                    <a:pt x="6359843" y="565785"/>
                    <a:pt x="6368320" y="566357"/>
                    <a:pt x="6376321" y="566357"/>
                  </a:cubicBezTo>
                  <a:cubicBezTo>
                    <a:pt x="6393370" y="566357"/>
                    <a:pt x="6410516" y="565214"/>
                    <a:pt x="6426994" y="564642"/>
                  </a:cubicBezTo>
                  <a:cubicBezTo>
                    <a:pt x="6503861" y="562928"/>
                    <a:pt x="6580252" y="560642"/>
                    <a:pt x="6657118" y="558927"/>
                  </a:cubicBezTo>
                  <a:cubicBezTo>
                    <a:pt x="6683311" y="557784"/>
                    <a:pt x="6710077" y="555498"/>
                    <a:pt x="6736843" y="556070"/>
                  </a:cubicBezTo>
                  <a:cubicBezTo>
                    <a:pt x="6802945" y="556641"/>
                    <a:pt x="6868383" y="558356"/>
                    <a:pt x="6934486" y="558927"/>
                  </a:cubicBezTo>
                  <a:cubicBezTo>
                    <a:pt x="6960108" y="559499"/>
                    <a:pt x="6985730" y="559499"/>
                    <a:pt x="7011353" y="558927"/>
                  </a:cubicBezTo>
                  <a:cubicBezTo>
                    <a:pt x="7025069" y="558356"/>
                    <a:pt x="7038689" y="557213"/>
                    <a:pt x="7052405" y="556070"/>
                  </a:cubicBezTo>
                  <a:cubicBezTo>
                    <a:pt x="7053549" y="556070"/>
                    <a:pt x="7054692" y="553212"/>
                    <a:pt x="7054692" y="553212"/>
                  </a:cubicBezTo>
                  <a:cubicBezTo>
                    <a:pt x="7050119" y="548069"/>
                    <a:pt x="7043262" y="545783"/>
                    <a:pt x="7036499" y="542925"/>
                  </a:cubicBezTo>
                  <a:cubicBezTo>
                    <a:pt x="7043928" y="536067"/>
                    <a:pt x="7050215" y="530352"/>
                    <a:pt x="7055835" y="525304"/>
                  </a:cubicBezTo>
                  <a:close/>
                  <a:moveTo>
                    <a:pt x="5610797" y="476250"/>
                  </a:moveTo>
                  <a:cubicBezTo>
                    <a:pt x="5616511" y="483680"/>
                    <a:pt x="5621655" y="491585"/>
                    <a:pt x="5626703" y="499586"/>
                  </a:cubicBezTo>
                  <a:cubicBezTo>
                    <a:pt x="5631276" y="505873"/>
                    <a:pt x="5634133" y="513779"/>
                    <a:pt x="5642039" y="501872"/>
                  </a:cubicBezTo>
                  <a:cubicBezTo>
                    <a:pt x="5642039" y="501872"/>
                    <a:pt x="5652897" y="495586"/>
                    <a:pt x="5658517" y="495586"/>
                  </a:cubicBezTo>
                  <a:cubicBezTo>
                    <a:pt x="5692140" y="494443"/>
                    <a:pt x="5726335" y="492728"/>
                    <a:pt x="5759863" y="495014"/>
                  </a:cubicBezTo>
                  <a:cubicBezTo>
                    <a:pt x="5788343" y="497300"/>
                    <a:pt x="5816251" y="496157"/>
                    <a:pt x="5844159" y="495586"/>
                  </a:cubicBezTo>
                  <a:cubicBezTo>
                    <a:pt x="5847588" y="495586"/>
                    <a:pt x="5851018" y="501872"/>
                    <a:pt x="5854446" y="505301"/>
                  </a:cubicBezTo>
                  <a:lnTo>
                    <a:pt x="5845874" y="510445"/>
                  </a:lnTo>
                  <a:cubicBezTo>
                    <a:pt x="5837302" y="505873"/>
                    <a:pt x="5832158" y="509302"/>
                    <a:pt x="5826538" y="515017"/>
                  </a:cubicBezTo>
                  <a:cubicBezTo>
                    <a:pt x="5826538" y="515017"/>
                    <a:pt x="5819108" y="520160"/>
                    <a:pt x="5817965" y="519017"/>
                  </a:cubicBezTo>
                  <a:cubicBezTo>
                    <a:pt x="5799202" y="501968"/>
                    <a:pt x="5779770" y="524161"/>
                    <a:pt x="5759863" y="517303"/>
                  </a:cubicBezTo>
                  <a:cubicBezTo>
                    <a:pt x="5741670" y="511588"/>
                    <a:pt x="5720525" y="523018"/>
                    <a:pt x="5701189" y="512159"/>
                  </a:cubicBezTo>
                  <a:lnTo>
                    <a:pt x="5692617" y="518446"/>
                  </a:lnTo>
                  <a:cubicBezTo>
                    <a:pt x="5693188" y="522446"/>
                    <a:pt x="5695474" y="530447"/>
                    <a:pt x="5697760" y="531019"/>
                  </a:cubicBezTo>
                  <a:cubicBezTo>
                    <a:pt x="5709190" y="532162"/>
                    <a:pt x="5721668" y="533876"/>
                    <a:pt x="5732527" y="532162"/>
                  </a:cubicBezTo>
                  <a:cubicBezTo>
                    <a:pt x="5759292" y="527590"/>
                    <a:pt x="5784914" y="529876"/>
                    <a:pt x="5810536" y="537877"/>
                  </a:cubicBezTo>
                  <a:cubicBezTo>
                    <a:pt x="5815680" y="539020"/>
                    <a:pt x="5822537" y="538448"/>
                    <a:pt x="5828157" y="536162"/>
                  </a:cubicBezTo>
                  <a:cubicBezTo>
                    <a:pt x="5838444" y="532162"/>
                    <a:pt x="5848636" y="525304"/>
                    <a:pt x="5847493" y="545878"/>
                  </a:cubicBezTo>
                  <a:cubicBezTo>
                    <a:pt x="5847493" y="545878"/>
                    <a:pt x="5857208" y="552164"/>
                    <a:pt x="5862828" y="552736"/>
                  </a:cubicBezTo>
                  <a:cubicBezTo>
                    <a:pt x="5873115" y="553307"/>
                    <a:pt x="5883307" y="551593"/>
                    <a:pt x="5893594" y="552164"/>
                  </a:cubicBezTo>
                  <a:cubicBezTo>
                    <a:pt x="5903310" y="552164"/>
                    <a:pt x="5907786" y="547592"/>
                    <a:pt x="5912930" y="539020"/>
                  </a:cubicBezTo>
                  <a:cubicBezTo>
                    <a:pt x="5919216" y="529304"/>
                    <a:pt x="5923788" y="530447"/>
                    <a:pt x="5928837" y="541877"/>
                  </a:cubicBezTo>
                  <a:cubicBezTo>
                    <a:pt x="5931694" y="548735"/>
                    <a:pt x="5935123" y="555022"/>
                    <a:pt x="5938552" y="561785"/>
                  </a:cubicBezTo>
                  <a:cubicBezTo>
                    <a:pt x="5930551" y="562928"/>
                    <a:pt x="5922645" y="565214"/>
                    <a:pt x="5914644" y="565785"/>
                  </a:cubicBezTo>
                  <a:cubicBezTo>
                    <a:pt x="5859399" y="566357"/>
                    <a:pt x="5804154" y="570357"/>
                    <a:pt x="5748909" y="566928"/>
                  </a:cubicBezTo>
                  <a:cubicBezTo>
                    <a:pt x="5701665" y="563499"/>
                    <a:pt x="5654326" y="569214"/>
                    <a:pt x="5607653" y="566357"/>
                  </a:cubicBezTo>
                  <a:cubicBezTo>
                    <a:pt x="5600796" y="565785"/>
                    <a:pt x="5594509" y="561785"/>
                    <a:pt x="5587746" y="559499"/>
                  </a:cubicBezTo>
                  <a:cubicBezTo>
                    <a:pt x="5591175" y="553212"/>
                    <a:pt x="5594033" y="541877"/>
                    <a:pt x="5594033" y="541877"/>
                  </a:cubicBezTo>
                  <a:cubicBezTo>
                    <a:pt x="5619083" y="538448"/>
                    <a:pt x="5607749" y="523113"/>
                    <a:pt x="5612797" y="511683"/>
                  </a:cubicBezTo>
                  <a:cubicBezTo>
                    <a:pt x="5602510" y="515684"/>
                    <a:pt x="5595176" y="519113"/>
                    <a:pt x="5587746" y="523113"/>
                  </a:cubicBezTo>
                  <a:cubicBezTo>
                    <a:pt x="5584318" y="511112"/>
                    <a:pt x="5582031" y="500348"/>
                    <a:pt x="5596890" y="496348"/>
                  </a:cubicBezTo>
                  <a:cubicBezTo>
                    <a:pt x="5607749" y="492919"/>
                    <a:pt x="5611083" y="486061"/>
                    <a:pt x="5610606" y="476440"/>
                  </a:cubicBezTo>
                  <a:close/>
                  <a:moveTo>
                    <a:pt x="5675186" y="527495"/>
                  </a:moveTo>
                  <a:cubicBezTo>
                    <a:pt x="5675186" y="527495"/>
                    <a:pt x="5674043" y="525780"/>
                    <a:pt x="5672900" y="524637"/>
                  </a:cubicBezTo>
                  <a:cubicBezTo>
                    <a:pt x="5660327" y="524637"/>
                    <a:pt x="5647849" y="523494"/>
                    <a:pt x="5635276" y="524065"/>
                  </a:cubicBezTo>
                  <a:cubicBezTo>
                    <a:pt x="5633562" y="524065"/>
                    <a:pt x="5631276" y="526923"/>
                    <a:pt x="5631276" y="526923"/>
                  </a:cubicBezTo>
                  <a:cubicBezTo>
                    <a:pt x="5631276" y="526923"/>
                    <a:pt x="5633562" y="534353"/>
                    <a:pt x="5635848" y="534353"/>
                  </a:cubicBezTo>
                  <a:cubicBezTo>
                    <a:pt x="5648992" y="532638"/>
                    <a:pt x="5662041" y="529781"/>
                    <a:pt x="5675186" y="527495"/>
                  </a:cubicBezTo>
                  <a:close/>
                  <a:moveTo>
                    <a:pt x="5649564" y="543973"/>
                  </a:moveTo>
                  <a:cubicBezTo>
                    <a:pt x="5640991" y="543401"/>
                    <a:pt x="5635848" y="541115"/>
                    <a:pt x="5631943" y="542258"/>
                  </a:cubicBezTo>
                  <a:cubicBezTo>
                    <a:pt x="5627370" y="543401"/>
                    <a:pt x="5623370" y="546830"/>
                    <a:pt x="5619369" y="549688"/>
                  </a:cubicBezTo>
                  <a:lnTo>
                    <a:pt x="5621655" y="554831"/>
                  </a:lnTo>
                  <a:cubicBezTo>
                    <a:pt x="5626799" y="555974"/>
                    <a:pt x="5633085" y="558260"/>
                    <a:pt x="5638133" y="557117"/>
                  </a:cubicBezTo>
                  <a:cubicBezTo>
                    <a:pt x="5641562" y="555974"/>
                    <a:pt x="5644420" y="550259"/>
                    <a:pt x="5649564" y="543973"/>
                  </a:cubicBezTo>
                  <a:close/>
                  <a:moveTo>
                    <a:pt x="4626007" y="512064"/>
                  </a:moveTo>
                  <a:cubicBezTo>
                    <a:pt x="4640199" y="509207"/>
                    <a:pt x="4654487" y="504635"/>
                    <a:pt x="4669250" y="504063"/>
                  </a:cubicBezTo>
                  <a:cubicBezTo>
                    <a:pt x="4711446" y="502349"/>
                    <a:pt x="4753547" y="499491"/>
                    <a:pt x="4795742" y="506921"/>
                  </a:cubicBezTo>
                  <a:cubicBezTo>
                    <a:pt x="4807173" y="508635"/>
                    <a:pt x="4819650" y="503492"/>
                    <a:pt x="4832795" y="513207"/>
                  </a:cubicBezTo>
                  <a:cubicBezTo>
                    <a:pt x="4814602" y="520637"/>
                    <a:pt x="4797457" y="521780"/>
                    <a:pt x="4780407" y="520065"/>
                  </a:cubicBezTo>
                  <a:cubicBezTo>
                    <a:pt x="4775264" y="519494"/>
                    <a:pt x="4769549" y="518922"/>
                    <a:pt x="4764500" y="520065"/>
                  </a:cubicBezTo>
                  <a:cubicBezTo>
                    <a:pt x="4762786" y="520065"/>
                    <a:pt x="4759929" y="524637"/>
                    <a:pt x="4759929" y="526923"/>
                  </a:cubicBezTo>
                  <a:cubicBezTo>
                    <a:pt x="4759929" y="526923"/>
                    <a:pt x="4762215" y="532638"/>
                    <a:pt x="4764500" y="534353"/>
                  </a:cubicBezTo>
                  <a:cubicBezTo>
                    <a:pt x="4764500" y="534353"/>
                    <a:pt x="4770787" y="537210"/>
                    <a:pt x="4773645" y="536639"/>
                  </a:cubicBezTo>
                  <a:cubicBezTo>
                    <a:pt x="4804982" y="529209"/>
                    <a:pt x="4834605" y="539496"/>
                    <a:pt x="4865370" y="545211"/>
                  </a:cubicBezTo>
                  <a:cubicBezTo>
                    <a:pt x="4876800" y="547497"/>
                    <a:pt x="4889278" y="543497"/>
                    <a:pt x="4898422" y="554355"/>
                  </a:cubicBezTo>
                  <a:cubicBezTo>
                    <a:pt x="4901280" y="557213"/>
                    <a:pt x="4904137" y="561213"/>
                    <a:pt x="4904137" y="561213"/>
                  </a:cubicBezTo>
                  <a:cubicBezTo>
                    <a:pt x="4903565" y="566928"/>
                    <a:pt x="4897851" y="570357"/>
                    <a:pt x="4897851" y="570357"/>
                  </a:cubicBezTo>
                  <a:cubicBezTo>
                    <a:pt x="4826604" y="569786"/>
                    <a:pt x="4758309" y="569214"/>
                    <a:pt x="4690491" y="568643"/>
                  </a:cubicBezTo>
                  <a:cubicBezTo>
                    <a:pt x="4681347" y="568643"/>
                    <a:pt x="4671727" y="569786"/>
                    <a:pt x="4662583" y="571500"/>
                  </a:cubicBezTo>
                  <a:cubicBezTo>
                    <a:pt x="4642676" y="573786"/>
                    <a:pt x="4634103" y="569214"/>
                    <a:pt x="4635818" y="548735"/>
                  </a:cubicBezTo>
                  <a:cubicBezTo>
                    <a:pt x="4636389" y="539591"/>
                    <a:pt x="4619911" y="528828"/>
                    <a:pt x="4636961" y="521399"/>
                  </a:cubicBezTo>
                  <a:cubicBezTo>
                    <a:pt x="4632960" y="517970"/>
                    <a:pt x="4628960" y="514540"/>
                    <a:pt x="4624959" y="511683"/>
                  </a:cubicBezTo>
                  <a:lnTo>
                    <a:pt x="4626102" y="512255"/>
                  </a:lnTo>
                  <a:close/>
                  <a:moveTo>
                    <a:pt x="4717733" y="529114"/>
                  </a:moveTo>
                  <a:lnTo>
                    <a:pt x="4710303" y="529114"/>
                  </a:lnTo>
                  <a:lnTo>
                    <a:pt x="4706874" y="534257"/>
                  </a:lnTo>
                  <a:cubicBezTo>
                    <a:pt x="4706874" y="534257"/>
                    <a:pt x="4711446" y="534829"/>
                    <a:pt x="4713161" y="534257"/>
                  </a:cubicBezTo>
                  <a:cubicBezTo>
                    <a:pt x="4713161" y="534257"/>
                    <a:pt x="4715447" y="531971"/>
                    <a:pt x="4717733" y="529114"/>
                  </a:cubicBezTo>
                  <a:close/>
                  <a:moveTo>
                    <a:pt x="6512528" y="141256"/>
                  </a:moveTo>
                  <a:cubicBezTo>
                    <a:pt x="6497193" y="137255"/>
                    <a:pt x="6481191" y="125921"/>
                    <a:pt x="6468142" y="128683"/>
                  </a:cubicBezTo>
                  <a:cubicBezTo>
                    <a:pt x="6453378" y="132112"/>
                    <a:pt x="6441377" y="148019"/>
                    <a:pt x="6428232" y="158877"/>
                  </a:cubicBezTo>
                  <a:cubicBezTo>
                    <a:pt x="6421374" y="164020"/>
                    <a:pt x="6412897" y="169736"/>
                    <a:pt x="6417945" y="178784"/>
                  </a:cubicBezTo>
                  <a:cubicBezTo>
                    <a:pt x="6420803" y="184499"/>
                    <a:pt x="6428232" y="187928"/>
                    <a:pt x="6434424" y="191357"/>
                  </a:cubicBezTo>
                  <a:cubicBezTo>
                    <a:pt x="6444710" y="197072"/>
                    <a:pt x="6460618" y="192500"/>
                    <a:pt x="6465761" y="208407"/>
                  </a:cubicBezTo>
                  <a:lnTo>
                    <a:pt x="6470904" y="208407"/>
                  </a:lnTo>
                  <a:cubicBezTo>
                    <a:pt x="6482906" y="196406"/>
                    <a:pt x="6493669" y="212979"/>
                    <a:pt x="6506242" y="208407"/>
                  </a:cubicBezTo>
                  <a:cubicBezTo>
                    <a:pt x="6518244" y="203835"/>
                    <a:pt x="6532436" y="204407"/>
                    <a:pt x="6545009" y="202120"/>
                  </a:cubicBezTo>
                  <a:cubicBezTo>
                    <a:pt x="6559801" y="200216"/>
                    <a:pt x="6566630" y="190912"/>
                    <a:pt x="6565487" y="174212"/>
                  </a:cubicBezTo>
                  <a:cubicBezTo>
                    <a:pt x="6564916" y="167354"/>
                    <a:pt x="6567202" y="160020"/>
                    <a:pt x="6568345" y="153733"/>
                  </a:cubicBezTo>
                  <a:cubicBezTo>
                    <a:pt x="6549009" y="149733"/>
                    <a:pt x="6530150" y="146304"/>
                    <a:pt x="6512528" y="141161"/>
                  </a:cubicBezTo>
                  <a:close/>
                  <a:moveTo>
                    <a:pt x="6253925" y="145256"/>
                  </a:moveTo>
                  <a:cubicBezTo>
                    <a:pt x="6270974" y="153829"/>
                    <a:pt x="6284690" y="146971"/>
                    <a:pt x="6300597" y="137827"/>
                  </a:cubicBezTo>
                  <a:cubicBezTo>
                    <a:pt x="6314789" y="130397"/>
                    <a:pt x="6332506" y="129254"/>
                    <a:pt x="6348984" y="125825"/>
                  </a:cubicBezTo>
                  <a:cubicBezTo>
                    <a:pt x="6348984" y="125825"/>
                    <a:pt x="6358700" y="129826"/>
                    <a:pt x="6358128" y="132112"/>
                  </a:cubicBezTo>
                  <a:cubicBezTo>
                    <a:pt x="6357557" y="151448"/>
                    <a:pt x="6370702" y="147447"/>
                    <a:pt x="6382036" y="147447"/>
                  </a:cubicBezTo>
                  <a:cubicBezTo>
                    <a:pt x="6391180" y="147447"/>
                    <a:pt x="6396228" y="149733"/>
                    <a:pt x="6390608" y="161163"/>
                  </a:cubicBezTo>
                  <a:cubicBezTo>
                    <a:pt x="6390608" y="161163"/>
                    <a:pt x="6394609" y="174308"/>
                    <a:pt x="6394609" y="180499"/>
                  </a:cubicBezTo>
                  <a:cubicBezTo>
                    <a:pt x="6395752" y="196406"/>
                    <a:pt x="6385465" y="206693"/>
                    <a:pt x="6371844" y="201549"/>
                  </a:cubicBezTo>
                  <a:cubicBezTo>
                    <a:pt x="6353651" y="195263"/>
                    <a:pt x="6336506" y="192977"/>
                    <a:pt x="6317170" y="197549"/>
                  </a:cubicBezTo>
                  <a:cubicBezTo>
                    <a:pt x="6308027" y="199835"/>
                    <a:pt x="6296692" y="192977"/>
                    <a:pt x="6286405" y="190691"/>
                  </a:cubicBezTo>
                  <a:cubicBezTo>
                    <a:pt x="6279547" y="188976"/>
                    <a:pt x="6272213" y="187262"/>
                    <a:pt x="6265355" y="186690"/>
                  </a:cubicBezTo>
                  <a:cubicBezTo>
                    <a:pt x="6259068" y="185547"/>
                    <a:pt x="6250591" y="188405"/>
                    <a:pt x="6247162" y="184976"/>
                  </a:cubicBezTo>
                  <a:cubicBezTo>
                    <a:pt x="6240876" y="178689"/>
                    <a:pt x="6236303" y="170212"/>
                    <a:pt x="6232398" y="161639"/>
                  </a:cubicBezTo>
                  <a:cubicBezTo>
                    <a:pt x="6228969" y="152495"/>
                    <a:pt x="6239828" y="144018"/>
                    <a:pt x="6254020" y="145161"/>
                  </a:cubicBezTo>
                  <a:close/>
                  <a:moveTo>
                    <a:pt x="6357557" y="160592"/>
                  </a:moveTo>
                  <a:cubicBezTo>
                    <a:pt x="6356414" y="162306"/>
                    <a:pt x="6354699" y="164592"/>
                    <a:pt x="6353556" y="166878"/>
                  </a:cubicBezTo>
                  <a:lnTo>
                    <a:pt x="6358700" y="169736"/>
                  </a:lnTo>
                  <a:cubicBezTo>
                    <a:pt x="6358700" y="169736"/>
                    <a:pt x="6362700" y="165735"/>
                    <a:pt x="6364415" y="163449"/>
                  </a:cubicBezTo>
                  <a:cubicBezTo>
                    <a:pt x="6362700" y="162878"/>
                    <a:pt x="6360986" y="161735"/>
                    <a:pt x="6357557" y="160592"/>
                  </a:cubicBezTo>
                  <a:close/>
                  <a:moveTo>
                    <a:pt x="5875115" y="504063"/>
                  </a:moveTo>
                  <a:cubicBezTo>
                    <a:pt x="5899595" y="519970"/>
                    <a:pt x="5928646" y="509207"/>
                    <a:pt x="5954268" y="518255"/>
                  </a:cubicBezTo>
                  <a:cubicBezTo>
                    <a:pt x="5957697" y="519398"/>
                    <a:pt x="5962841" y="517684"/>
                    <a:pt x="5966270" y="515969"/>
                  </a:cubicBezTo>
                  <a:cubicBezTo>
                    <a:pt x="5979986" y="507397"/>
                    <a:pt x="5994749" y="509111"/>
                    <a:pt x="6009513" y="510254"/>
                  </a:cubicBezTo>
                  <a:cubicBezTo>
                    <a:pt x="6059043" y="514255"/>
                    <a:pt x="6108669" y="519398"/>
                    <a:pt x="6158199" y="517112"/>
                  </a:cubicBezTo>
                  <a:cubicBezTo>
                    <a:pt x="6169628" y="516541"/>
                    <a:pt x="6179820" y="512540"/>
                    <a:pt x="6194679" y="502349"/>
                  </a:cubicBezTo>
                  <a:cubicBezTo>
                    <a:pt x="6175915" y="497205"/>
                    <a:pt x="6161056" y="488156"/>
                    <a:pt x="6150293" y="491490"/>
                  </a:cubicBezTo>
                  <a:cubicBezTo>
                    <a:pt x="6132671" y="497777"/>
                    <a:pt x="6116669" y="488633"/>
                    <a:pt x="6100191" y="492633"/>
                  </a:cubicBezTo>
                  <a:cubicBezTo>
                    <a:pt x="6083142" y="496062"/>
                    <a:pt x="6066568" y="497777"/>
                    <a:pt x="6048947" y="494919"/>
                  </a:cubicBezTo>
                  <a:cubicBezTo>
                    <a:pt x="6034755" y="492633"/>
                    <a:pt x="6019896" y="495490"/>
                    <a:pt x="6005132" y="495490"/>
                  </a:cubicBezTo>
                  <a:cubicBezTo>
                    <a:pt x="5967508" y="495490"/>
                    <a:pt x="5929408" y="494348"/>
                    <a:pt x="5891213" y="494919"/>
                  </a:cubicBezTo>
                  <a:cubicBezTo>
                    <a:pt x="5886069" y="495490"/>
                    <a:pt x="5880926" y="501206"/>
                    <a:pt x="5875878" y="504635"/>
                  </a:cubicBezTo>
                  <a:lnTo>
                    <a:pt x="5875306" y="504063"/>
                  </a:lnTo>
                  <a:close/>
                  <a:moveTo>
                    <a:pt x="6100096" y="564452"/>
                  </a:moveTo>
                  <a:cubicBezTo>
                    <a:pt x="6099524" y="558737"/>
                    <a:pt x="6100096" y="552450"/>
                    <a:pt x="6098381" y="547402"/>
                  </a:cubicBezTo>
                  <a:cubicBezTo>
                    <a:pt x="6095524" y="535400"/>
                    <a:pt x="6102382" y="530352"/>
                    <a:pt x="6111526" y="531495"/>
                  </a:cubicBezTo>
                  <a:cubicBezTo>
                    <a:pt x="6134862" y="533781"/>
                    <a:pt x="6160485" y="518351"/>
                    <a:pt x="6181630" y="539496"/>
                  </a:cubicBezTo>
                  <a:cubicBezTo>
                    <a:pt x="6181630" y="539496"/>
                    <a:pt x="6190203" y="538925"/>
                    <a:pt x="6193060" y="536639"/>
                  </a:cubicBezTo>
                  <a:cubicBezTo>
                    <a:pt x="6199918" y="531495"/>
                    <a:pt x="6203919" y="533210"/>
                    <a:pt x="6207824" y="540639"/>
                  </a:cubicBezTo>
                  <a:cubicBezTo>
                    <a:pt x="6211729" y="548069"/>
                    <a:pt x="6215825" y="544640"/>
                    <a:pt x="6219825" y="540068"/>
                  </a:cubicBezTo>
                  <a:cubicBezTo>
                    <a:pt x="6223826" y="536067"/>
                    <a:pt x="6227827" y="529209"/>
                    <a:pt x="6232398" y="528638"/>
                  </a:cubicBezTo>
                  <a:cubicBezTo>
                    <a:pt x="6252305" y="527495"/>
                    <a:pt x="6272308" y="527495"/>
                    <a:pt x="6293358" y="527495"/>
                  </a:cubicBezTo>
                  <a:cubicBezTo>
                    <a:pt x="6285357" y="558832"/>
                    <a:pt x="6281928" y="563404"/>
                    <a:pt x="6255163" y="565118"/>
                  </a:cubicBezTo>
                  <a:cubicBezTo>
                    <a:pt x="6242590" y="565690"/>
                    <a:pt x="6230112" y="562832"/>
                    <a:pt x="6217539" y="561689"/>
                  </a:cubicBezTo>
                  <a:cubicBezTo>
                    <a:pt x="6210110" y="561118"/>
                    <a:pt x="6202776" y="559403"/>
                    <a:pt x="6195917" y="559975"/>
                  </a:cubicBezTo>
                  <a:cubicBezTo>
                    <a:pt x="6164009" y="561118"/>
                    <a:pt x="6132671" y="562832"/>
                    <a:pt x="6100191" y="564547"/>
                  </a:cubicBezTo>
                  <a:close/>
                  <a:moveTo>
                    <a:pt x="6251068" y="545116"/>
                  </a:moveTo>
                  <a:lnTo>
                    <a:pt x="6253353" y="543973"/>
                  </a:lnTo>
                  <a:lnTo>
                    <a:pt x="6251068" y="542830"/>
                  </a:lnTo>
                  <a:lnTo>
                    <a:pt x="6251068" y="545116"/>
                  </a:lnTo>
                  <a:close/>
                  <a:moveTo>
                    <a:pt x="5155693" y="512636"/>
                  </a:moveTo>
                  <a:cubicBezTo>
                    <a:pt x="5159693" y="528542"/>
                    <a:pt x="5150549" y="534257"/>
                    <a:pt x="5137499" y="535400"/>
                  </a:cubicBezTo>
                  <a:cubicBezTo>
                    <a:pt x="5126069" y="536543"/>
                    <a:pt x="5111306" y="522827"/>
                    <a:pt x="5106734" y="544544"/>
                  </a:cubicBezTo>
                  <a:cubicBezTo>
                    <a:pt x="5103877" y="543973"/>
                    <a:pt x="5099876" y="543973"/>
                    <a:pt x="5098161" y="541687"/>
                  </a:cubicBezTo>
                  <a:cubicBezTo>
                    <a:pt x="5093018" y="535972"/>
                    <a:pt x="5085588" y="534829"/>
                    <a:pt x="5081683" y="539972"/>
                  </a:cubicBezTo>
                  <a:cubicBezTo>
                    <a:pt x="5074825" y="549116"/>
                    <a:pt x="5068539" y="549688"/>
                    <a:pt x="5061204" y="541687"/>
                  </a:cubicBezTo>
                  <a:cubicBezTo>
                    <a:pt x="5053203" y="556451"/>
                    <a:pt x="5043012" y="533686"/>
                    <a:pt x="5032153" y="543973"/>
                  </a:cubicBezTo>
                  <a:cubicBezTo>
                    <a:pt x="5047488" y="568452"/>
                    <a:pt x="5073206" y="566166"/>
                    <a:pt x="5095399" y="568452"/>
                  </a:cubicBezTo>
                  <a:cubicBezTo>
                    <a:pt x="5112449" y="570167"/>
                    <a:pt x="5130736" y="565023"/>
                    <a:pt x="5148358" y="565023"/>
                  </a:cubicBezTo>
                  <a:cubicBezTo>
                    <a:pt x="5162550" y="565023"/>
                    <a:pt x="5177409" y="567309"/>
                    <a:pt x="5194459" y="569024"/>
                  </a:cubicBezTo>
                  <a:cubicBezTo>
                    <a:pt x="5183029" y="556451"/>
                    <a:pt x="5190458" y="535400"/>
                    <a:pt x="5168836" y="534257"/>
                  </a:cubicBezTo>
                  <a:cubicBezTo>
                    <a:pt x="5168836" y="534257"/>
                    <a:pt x="5165408" y="524542"/>
                    <a:pt x="5167694" y="522256"/>
                  </a:cubicBezTo>
                  <a:cubicBezTo>
                    <a:pt x="5171123" y="518255"/>
                    <a:pt x="5177409" y="515969"/>
                    <a:pt x="5181981" y="513112"/>
                  </a:cubicBezTo>
                  <a:cubicBezTo>
                    <a:pt x="5173409" y="513683"/>
                    <a:pt x="5163789" y="495490"/>
                    <a:pt x="5156359" y="513683"/>
                  </a:cubicBezTo>
                  <a:lnTo>
                    <a:pt x="5155787" y="512540"/>
                  </a:lnTo>
                  <a:close/>
                  <a:moveTo>
                    <a:pt x="5156264" y="513779"/>
                  </a:moveTo>
                  <a:cubicBezTo>
                    <a:pt x="5132928" y="502349"/>
                    <a:pt x="5109591" y="496157"/>
                    <a:pt x="5083398" y="504635"/>
                  </a:cubicBezTo>
                  <a:cubicBezTo>
                    <a:pt x="5073682" y="507492"/>
                    <a:pt x="5061776" y="506921"/>
                    <a:pt x="5052060" y="504063"/>
                  </a:cubicBezTo>
                  <a:cubicBezTo>
                    <a:pt x="5036153" y="498920"/>
                    <a:pt x="5019580" y="500063"/>
                    <a:pt x="5005959" y="506921"/>
                  </a:cubicBezTo>
                  <a:cubicBezTo>
                    <a:pt x="4992815" y="513779"/>
                    <a:pt x="4984337" y="502920"/>
                    <a:pt x="4973479" y="503492"/>
                  </a:cubicBezTo>
                  <a:cubicBezTo>
                    <a:pt x="4961478" y="504635"/>
                    <a:pt x="4950143" y="507492"/>
                    <a:pt x="4938713" y="509207"/>
                  </a:cubicBezTo>
                  <a:cubicBezTo>
                    <a:pt x="4938713" y="509207"/>
                    <a:pt x="4936998" y="508064"/>
                    <a:pt x="4936427" y="507492"/>
                  </a:cubicBezTo>
                  <a:cubicBezTo>
                    <a:pt x="4922235" y="494919"/>
                    <a:pt x="4913090" y="506349"/>
                    <a:pt x="4899946" y="513207"/>
                  </a:cubicBezTo>
                  <a:cubicBezTo>
                    <a:pt x="4913090" y="520065"/>
                    <a:pt x="4919853" y="529114"/>
                    <a:pt x="4935855" y="521780"/>
                  </a:cubicBezTo>
                  <a:cubicBezTo>
                    <a:pt x="4949571" y="514922"/>
                    <a:pt x="4969478" y="516064"/>
                    <a:pt x="4985385" y="520637"/>
                  </a:cubicBezTo>
                  <a:cubicBezTo>
                    <a:pt x="5005864" y="526352"/>
                    <a:pt x="5025867" y="525209"/>
                    <a:pt x="5045202" y="521780"/>
                  </a:cubicBezTo>
                  <a:cubicBezTo>
                    <a:pt x="5069110" y="517779"/>
                    <a:pt x="5093018" y="517779"/>
                    <a:pt x="5116926" y="518351"/>
                  </a:cubicBezTo>
                  <a:cubicBezTo>
                    <a:pt x="5129499" y="518351"/>
                    <a:pt x="5144262" y="523494"/>
                    <a:pt x="5155693" y="512636"/>
                  </a:cubicBezTo>
                  <a:lnTo>
                    <a:pt x="5156264" y="513779"/>
                  </a:lnTo>
                  <a:close/>
                  <a:moveTo>
                    <a:pt x="5531073" y="552545"/>
                  </a:moveTo>
                  <a:cubicBezTo>
                    <a:pt x="5512308" y="558260"/>
                    <a:pt x="5499164" y="550259"/>
                    <a:pt x="5487258" y="537782"/>
                  </a:cubicBezTo>
                  <a:cubicBezTo>
                    <a:pt x="5484971" y="534924"/>
                    <a:pt x="5478685" y="532638"/>
                    <a:pt x="5478685" y="532638"/>
                  </a:cubicBezTo>
                  <a:cubicBezTo>
                    <a:pt x="5466112" y="542354"/>
                    <a:pt x="5455920" y="538925"/>
                    <a:pt x="5445633" y="532067"/>
                  </a:cubicBezTo>
                  <a:cubicBezTo>
                    <a:pt x="5439918" y="528066"/>
                    <a:pt x="5434203" y="527495"/>
                    <a:pt x="5431441" y="537210"/>
                  </a:cubicBezTo>
                  <a:cubicBezTo>
                    <a:pt x="5431441" y="537210"/>
                    <a:pt x="5424012" y="545211"/>
                    <a:pt x="5420583" y="544640"/>
                  </a:cubicBezTo>
                  <a:cubicBezTo>
                    <a:pt x="5413724" y="543497"/>
                    <a:pt x="5408581" y="542354"/>
                    <a:pt x="5401247" y="546926"/>
                  </a:cubicBezTo>
                  <a:cubicBezTo>
                    <a:pt x="5394960" y="550926"/>
                    <a:pt x="5382483" y="547497"/>
                    <a:pt x="5374481" y="543497"/>
                  </a:cubicBezTo>
                  <a:cubicBezTo>
                    <a:pt x="5357432" y="536067"/>
                    <a:pt x="5355718" y="535496"/>
                    <a:pt x="5350574" y="550355"/>
                  </a:cubicBezTo>
                  <a:cubicBezTo>
                    <a:pt x="5348859" y="554355"/>
                    <a:pt x="5348859" y="561785"/>
                    <a:pt x="5351717" y="564071"/>
                  </a:cubicBezTo>
                  <a:cubicBezTo>
                    <a:pt x="5354574" y="566928"/>
                    <a:pt x="5361432" y="566357"/>
                    <a:pt x="5361432" y="566357"/>
                  </a:cubicBezTo>
                  <a:cubicBezTo>
                    <a:pt x="5370577" y="564071"/>
                    <a:pt x="5375148" y="557784"/>
                    <a:pt x="5378482" y="558356"/>
                  </a:cubicBezTo>
                  <a:cubicBezTo>
                    <a:pt x="5405819" y="564642"/>
                    <a:pt x="5433727" y="569786"/>
                    <a:pt x="5462207" y="563499"/>
                  </a:cubicBezTo>
                  <a:cubicBezTo>
                    <a:pt x="5465636" y="562356"/>
                    <a:pt x="5469636" y="564642"/>
                    <a:pt x="5473636" y="565214"/>
                  </a:cubicBezTo>
                  <a:cubicBezTo>
                    <a:pt x="5481066" y="566357"/>
                    <a:pt x="5488401" y="568071"/>
                    <a:pt x="5494687" y="566928"/>
                  </a:cubicBezTo>
                  <a:cubicBezTo>
                    <a:pt x="5507260" y="564642"/>
                    <a:pt x="5519166" y="560642"/>
                    <a:pt x="5532311" y="567500"/>
                  </a:cubicBezTo>
                  <a:cubicBezTo>
                    <a:pt x="5532311" y="567500"/>
                    <a:pt x="5538026" y="565785"/>
                    <a:pt x="5545455" y="563499"/>
                  </a:cubicBezTo>
                  <a:cubicBezTo>
                    <a:pt x="5538026" y="557784"/>
                    <a:pt x="5533454" y="552069"/>
                    <a:pt x="5531168" y="552641"/>
                  </a:cubicBezTo>
                  <a:close/>
                  <a:moveTo>
                    <a:pt x="5266754" y="524065"/>
                  </a:moveTo>
                  <a:cubicBezTo>
                    <a:pt x="5250847" y="522351"/>
                    <a:pt x="5239989" y="541687"/>
                    <a:pt x="5221224" y="533781"/>
                  </a:cubicBezTo>
                  <a:cubicBezTo>
                    <a:pt x="5217795" y="532067"/>
                    <a:pt x="5207508" y="544640"/>
                    <a:pt x="5200746" y="550259"/>
                  </a:cubicBezTo>
                  <a:cubicBezTo>
                    <a:pt x="5207603" y="555974"/>
                    <a:pt x="5213319" y="563975"/>
                    <a:pt x="5221224" y="567309"/>
                  </a:cubicBezTo>
                  <a:cubicBezTo>
                    <a:pt x="5227511" y="570167"/>
                    <a:pt x="5235988" y="568452"/>
                    <a:pt x="5243417" y="567881"/>
                  </a:cubicBezTo>
                  <a:cubicBezTo>
                    <a:pt x="5252562" y="567309"/>
                    <a:pt x="5261610" y="565595"/>
                    <a:pt x="5270754" y="565595"/>
                  </a:cubicBezTo>
                  <a:cubicBezTo>
                    <a:pt x="5286661" y="565595"/>
                    <a:pt x="5302663" y="566738"/>
                    <a:pt x="5318570" y="566738"/>
                  </a:cubicBezTo>
                  <a:cubicBezTo>
                    <a:pt x="5330571" y="566738"/>
                    <a:pt x="5341906" y="551974"/>
                    <a:pt x="5339049" y="539972"/>
                  </a:cubicBezTo>
                  <a:cubicBezTo>
                    <a:pt x="5339049" y="539972"/>
                    <a:pt x="5333333" y="534257"/>
                    <a:pt x="5329905" y="532543"/>
                  </a:cubicBezTo>
                  <a:lnTo>
                    <a:pt x="5323618" y="538258"/>
                  </a:lnTo>
                  <a:cubicBezTo>
                    <a:pt x="5324761" y="552450"/>
                    <a:pt x="5319617" y="555879"/>
                    <a:pt x="5306568" y="551974"/>
                  </a:cubicBezTo>
                  <a:cubicBezTo>
                    <a:pt x="5300853" y="550259"/>
                    <a:pt x="5294567" y="550831"/>
                    <a:pt x="5287233" y="550259"/>
                  </a:cubicBezTo>
                  <a:lnTo>
                    <a:pt x="5287233" y="516064"/>
                  </a:lnTo>
                  <a:cubicBezTo>
                    <a:pt x="5282660" y="523494"/>
                    <a:pt x="5280374" y="529209"/>
                    <a:pt x="5276374" y="533686"/>
                  </a:cubicBezTo>
                  <a:cubicBezTo>
                    <a:pt x="5274660" y="535972"/>
                    <a:pt x="5269516" y="534829"/>
                    <a:pt x="5269516" y="534829"/>
                  </a:cubicBezTo>
                  <a:cubicBezTo>
                    <a:pt x="5269516" y="534829"/>
                    <a:pt x="5265515" y="527399"/>
                    <a:pt x="5265515" y="523399"/>
                  </a:cubicBezTo>
                  <a:lnTo>
                    <a:pt x="5266658" y="523970"/>
                  </a:lnTo>
                  <a:close/>
                  <a:moveTo>
                    <a:pt x="9902666" y="172593"/>
                  </a:moveTo>
                  <a:cubicBezTo>
                    <a:pt x="9905523" y="171450"/>
                    <a:pt x="9907809" y="168593"/>
                    <a:pt x="9907809" y="168593"/>
                  </a:cubicBezTo>
                  <a:cubicBezTo>
                    <a:pt x="9907238" y="164020"/>
                    <a:pt x="9904952" y="159449"/>
                    <a:pt x="9904952" y="159449"/>
                  </a:cubicBezTo>
                  <a:cubicBezTo>
                    <a:pt x="9880472" y="158306"/>
                    <a:pt x="9858280" y="157734"/>
                    <a:pt x="9836562" y="157734"/>
                  </a:cubicBezTo>
                  <a:cubicBezTo>
                    <a:pt x="9822370" y="157734"/>
                    <a:pt x="9806369" y="164592"/>
                    <a:pt x="9797224" y="146304"/>
                  </a:cubicBezTo>
                  <a:cubicBezTo>
                    <a:pt x="9797224" y="146304"/>
                    <a:pt x="9788653" y="142304"/>
                    <a:pt x="9786938" y="144018"/>
                  </a:cubicBezTo>
                  <a:cubicBezTo>
                    <a:pt x="9784652" y="145733"/>
                    <a:pt x="9783509" y="151448"/>
                    <a:pt x="9783509" y="154877"/>
                  </a:cubicBezTo>
                  <a:cubicBezTo>
                    <a:pt x="9785222" y="164020"/>
                    <a:pt x="9786938" y="173069"/>
                    <a:pt x="9789223" y="182213"/>
                  </a:cubicBezTo>
                  <a:cubicBezTo>
                    <a:pt x="9792081" y="190786"/>
                    <a:pt x="9803988" y="195358"/>
                    <a:pt x="9806274" y="190786"/>
                  </a:cubicBezTo>
                  <a:cubicBezTo>
                    <a:pt x="9815989" y="172022"/>
                    <a:pt x="9832467" y="183928"/>
                    <a:pt x="9845612" y="183928"/>
                  </a:cubicBezTo>
                  <a:cubicBezTo>
                    <a:pt x="9864947" y="179927"/>
                    <a:pt x="9883807" y="176498"/>
                    <a:pt x="9902571" y="172498"/>
                  </a:cubicBezTo>
                  <a:close/>
                  <a:moveTo>
                    <a:pt x="6181535" y="168021"/>
                  </a:moveTo>
                  <a:cubicBezTo>
                    <a:pt x="6181535" y="152114"/>
                    <a:pt x="6170677" y="156591"/>
                    <a:pt x="6162771" y="153257"/>
                  </a:cubicBezTo>
                  <a:cubicBezTo>
                    <a:pt x="6151340" y="149257"/>
                    <a:pt x="6151340" y="160115"/>
                    <a:pt x="6148007" y="165830"/>
                  </a:cubicBezTo>
                  <a:cubicBezTo>
                    <a:pt x="6140577" y="176117"/>
                    <a:pt x="6145720" y="185166"/>
                    <a:pt x="6150293" y="195453"/>
                  </a:cubicBezTo>
                  <a:cubicBezTo>
                    <a:pt x="6153150" y="201740"/>
                    <a:pt x="6146864" y="213646"/>
                    <a:pt x="6150864" y="218218"/>
                  </a:cubicBezTo>
                  <a:cubicBezTo>
                    <a:pt x="6159436" y="227933"/>
                    <a:pt x="6161723" y="207359"/>
                    <a:pt x="6170771" y="211360"/>
                  </a:cubicBezTo>
                  <a:cubicBezTo>
                    <a:pt x="6175915" y="213074"/>
                    <a:pt x="6179915" y="216503"/>
                    <a:pt x="6190107" y="222218"/>
                  </a:cubicBezTo>
                  <a:cubicBezTo>
                    <a:pt x="6186678" y="200597"/>
                    <a:pt x="6181535" y="184595"/>
                    <a:pt x="6181535" y="168116"/>
                  </a:cubicBezTo>
                  <a:close/>
                  <a:moveTo>
                    <a:pt x="5715000" y="233553"/>
                  </a:moveTo>
                  <a:cubicBezTo>
                    <a:pt x="5738337" y="220408"/>
                    <a:pt x="5727573" y="193072"/>
                    <a:pt x="5738908" y="174879"/>
                  </a:cubicBezTo>
                  <a:cubicBezTo>
                    <a:pt x="5740623" y="172022"/>
                    <a:pt x="5734908" y="162878"/>
                    <a:pt x="5730907" y="158401"/>
                  </a:cubicBezTo>
                  <a:cubicBezTo>
                    <a:pt x="5729764" y="157258"/>
                    <a:pt x="5722335" y="161258"/>
                    <a:pt x="5717762" y="162401"/>
                  </a:cubicBezTo>
                  <a:lnTo>
                    <a:pt x="5708619" y="161258"/>
                  </a:lnTo>
                  <a:cubicBezTo>
                    <a:pt x="5695474" y="157258"/>
                    <a:pt x="5693855" y="165830"/>
                    <a:pt x="5693283" y="174974"/>
                  </a:cubicBezTo>
                  <a:cubicBezTo>
                    <a:pt x="5693283" y="183547"/>
                    <a:pt x="5693855" y="191453"/>
                    <a:pt x="5705285" y="194310"/>
                  </a:cubicBezTo>
                  <a:cubicBezTo>
                    <a:pt x="5709285" y="195453"/>
                    <a:pt x="5712143" y="204026"/>
                    <a:pt x="5713286" y="209645"/>
                  </a:cubicBezTo>
                  <a:cubicBezTo>
                    <a:pt x="5715000" y="217646"/>
                    <a:pt x="5715000" y="225552"/>
                    <a:pt x="5715572" y="234125"/>
                  </a:cubicBezTo>
                  <a:lnTo>
                    <a:pt x="5715000" y="233553"/>
                  </a:lnTo>
                  <a:close/>
                  <a:moveTo>
                    <a:pt x="5860256" y="227267"/>
                  </a:moveTo>
                  <a:cubicBezTo>
                    <a:pt x="5869401" y="227267"/>
                    <a:pt x="5877878" y="227838"/>
                    <a:pt x="5887022" y="226695"/>
                  </a:cubicBezTo>
                  <a:lnTo>
                    <a:pt x="5891594" y="221552"/>
                  </a:lnTo>
                  <a:cubicBezTo>
                    <a:pt x="5885879" y="215265"/>
                    <a:pt x="5880164" y="209550"/>
                    <a:pt x="5873401" y="202216"/>
                  </a:cubicBezTo>
                  <a:cubicBezTo>
                    <a:pt x="5893146" y="204121"/>
                    <a:pt x="5900738" y="196532"/>
                    <a:pt x="5896166" y="179451"/>
                  </a:cubicBezTo>
                  <a:cubicBezTo>
                    <a:pt x="5894452" y="173736"/>
                    <a:pt x="5892736" y="168593"/>
                    <a:pt x="5889879" y="158401"/>
                  </a:cubicBezTo>
                  <a:cubicBezTo>
                    <a:pt x="5880735" y="171545"/>
                    <a:pt x="5876163" y="182880"/>
                    <a:pt x="5867686" y="189167"/>
                  </a:cubicBezTo>
                  <a:cubicBezTo>
                    <a:pt x="5853494" y="201168"/>
                    <a:pt x="5852351" y="213074"/>
                    <a:pt x="5860256" y="227933"/>
                  </a:cubicBezTo>
                  <a:lnTo>
                    <a:pt x="5860256" y="227362"/>
                  </a:lnTo>
                  <a:close/>
                  <a:moveTo>
                    <a:pt x="4418076" y="129254"/>
                  </a:moveTo>
                  <a:cubicBezTo>
                    <a:pt x="4378738" y="115538"/>
                    <a:pt x="4341209" y="132683"/>
                    <a:pt x="4303586" y="132112"/>
                  </a:cubicBezTo>
                  <a:cubicBezTo>
                    <a:pt x="4337781" y="149162"/>
                    <a:pt x="4395883" y="146876"/>
                    <a:pt x="4418076" y="129254"/>
                  </a:cubicBezTo>
                  <a:close/>
                  <a:moveTo>
                    <a:pt x="186785" y="353282"/>
                  </a:moveTo>
                  <a:cubicBezTo>
                    <a:pt x="177070" y="356140"/>
                    <a:pt x="175355" y="365284"/>
                    <a:pt x="182785" y="371475"/>
                  </a:cubicBezTo>
                  <a:cubicBezTo>
                    <a:pt x="186785" y="375476"/>
                    <a:pt x="193072" y="378905"/>
                    <a:pt x="198692" y="380048"/>
                  </a:cubicBezTo>
                  <a:cubicBezTo>
                    <a:pt x="222028" y="382905"/>
                    <a:pt x="228314" y="366332"/>
                    <a:pt x="238030" y="340709"/>
                  </a:cubicBezTo>
                  <a:cubicBezTo>
                    <a:pt x="216980" y="345853"/>
                    <a:pt x="201549" y="348139"/>
                    <a:pt x="186785" y="353282"/>
                  </a:cubicBezTo>
                  <a:close/>
                  <a:moveTo>
                    <a:pt x="5817203" y="157353"/>
                  </a:moveTo>
                  <a:cubicBezTo>
                    <a:pt x="5817203" y="157353"/>
                    <a:pt x="5814346" y="155639"/>
                    <a:pt x="5809774" y="152781"/>
                  </a:cubicBezTo>
                  <a:cubicBezTo>
                    <a:pt x="5808060" y="161354"/>
                    <a:pt x="5806917" y="169259"/>
                    <a:pt x="5804630" y="176689"/>
                  </a:cubicBezTo>
                  <a:cubicBezTo>
                    <a:pt x="5802916" y="181261"/>
                    <a:pt x="5799487" y="184690"/>
                    <a:pt x="5799487" y="184690"/>
                  </a:cubicBezTo>
                  <a:cubicBezTo>
                    <a:pt x="5793201" y="190976"/>
                    <a:pt x="5789200" y="193262"/>
                    <a:pt x="5785771" y="196120"/>
                  </a:cubicBezTo>
                  <a:cubicBezTo>
                    <a:pt x="5790914" y="196691"/>
                    <a:pt x="5795487" y="198977"/>
                    <a:pt x="5800535" y="198977"/>
                  </a:cubicBezTo>
                  <a:cubicBezTo>
                    <a:pt x="5806821" y="198406"/>
                    <a:pt x="5814251" y="193834"/>
                    <a:pt x="5818728" y="196120"/>
                  </a:cubicBezTo>
                  <a:cubicBezTo>
                    <a:pt x="5839206" y="204121"/>
                    <a:pt x="5847207" y="192119"/>
                    <a:pt x="5855780" y="172212"/>
                  </a:cubicBezTo>
                  <a:cubicBezTo>
                    <a:pt x="5836796" y="182435"/>
                    <a:pt x="5823871" y="177515"/>
                    <a:pt x="5817013" y="157448"/>
                  </a:cubicBezTo>
                  <a:close/>
                  <a:moveTo>
                    <a:pt x="6087237" y="252508"/>
                  </a:moveTo>
                  <a:cubicBezTo>
                    <a:pt x="6075236" y="262223"/>
                    <a:pt x="6066187" y="250222"/>
                    <a:pt x="6056471" y="248507"/>
                  </a:cubicBezTo>
                  <a:cubicBezTo>
                    <a:pt x="6046756" y="246793"/>
                    <a:pt x="6037707" y="255365"/>
                    <a:pt x="6037707" y="265557"/>
                  </a:cubicBezTo>
                  <a:cubicBezTo>
                    <a:pt x="6037707" y="275749"/>
                    <a:pt x="6045708" y="271272"/>
                    <a:pt x="6051423" y="272415"/>
                  </a:cubicBezTo>
                  <a:cubicBezTo>
                    <a:pt x="6057710" y="273558"/>
                    <a:pt x="6062853" y="277559"/>
                    <a:pt x="6068473" y="279845"/>
                  </a:cubicBezTo>
                  <a:cubicBezTo>
                    <a:pt x="6084380" y="285560"/>
                    <a:pt x="6092952" y="280416"/>
                    <a:pt x="6094667" y="261652"/>
                  </a:cubicBezTo>
                  <a:lnTo>
                    <a:pt x="6087237" y="252508"/>
                  </a:lnTo>
                  <a:close/>
                  <a:moveTo>
                    <a:pt x="3896011" y="617601"/>
                  </a:moveTo>
                  <a:cubicBezTo>
                    <a:pt x="3909155" y="617601"/>
                    <a:pt x="3922205" y="613029"/>
                    <a:pt x="3938207" y="609600"/>
                  </a:cubicBezTo>
                  <a:cubicBezTo>
                    <a:pt x="3910870" y="590264"/>
                    <a:pt x="3875532" y="607886"/>
                    <a:pt x="3847053" y="579977"/>
                  </a:cubicBezTo>
                  <a:cubicBezTo>
                    <a:pt x="3858482" y="608457"/>
                    <a:pt x="3874961" y="617601"/>
                    <a:pt x="3896011" y="617601"/>
                  </a:cubicBezTo>
                  <a:close/>
                  <a:moveTo>
                    <a:pt x="5543836" y="515112"/>
                  </a:moveTo>
                  <a:cubicBezTo>
                    <a:pt x="5543836" y="515112"/>
                    <a:pt x="5552408" y="507111"/>
                    <a:pt x="5556980" y="503111"/>
                  </a:cubicBezTo>
                  <a:cubicBezTo>
                    <a:pt x="5552980" y="500825"/>
                    <a:pt x="5548408" y="496253"/>
                    <a:pt x="5548408" y="496253"/>
                  </a:cubicBezTo>
                  <a:cubicBezTo>
                    <a:pt x="5523929" y="498539"/>
                    <a:pt x="5503450" y="503682"/>
                    <a:pt x="5482876" y="495681"/>
                  </a:cubicBezTo>
                  <a:cubicBezTo>
                    <a:pt x="5480590" y="495110"/>
                    <a:pt x="5474875" y="498539"/>
                    <a:pt x="5472589" y="501396"/>
                  </a:cubicBezTo>
                  <a:cubicBezTo>
                    <a:pt x="5470303" y="503682"/>
                    <a:pt x="5469731" y="508254"/>
                    <a:pt x="5469731" y="508254"/>
                  </a:cubicBezTo>
                  <a:cubicBezTo>
                    <a:pt x="5469731" y="508254"/>
                    <a:pt x="5474875" y="515112"/>
                    <a:pt x="5477161" y="515112"/>
                  </a:cubicBezTo>
                  <a:cubicBezTo>
                    <a:pt x="5491353" y="513969"/>
                    <a:pt x="5505641" y="512255"/>
                    <a:pt x="5521548" y="511112"/>
                  </a:cubicBezTo>
                  <a:cubicBezTo>
                    <a:pt x="5528405" y="512255"/>
                    <a:pt x="5536311" y="515684"/>
                    <a:pt x="5543741" y="515112"/>
                  </a:cubicBezTo>
                  <a:close/>
                  <a:moveTo>
                    <a:pt x="3717703" y="521399"/>
                  </a:moveTo>
                  <a:lnTo>
                    <a:pt x="3720560" y="516827"/>
                  </a:lnTo>
                  <a:lnTo>
                    <a:pt x="3717703" y="512255"/>
                  </a:lnTo>
                  <a:cubicBezTo>
                    <a:pt x="3693795" y="511112"/>
                    <a:pt x="3669316" y="510540"/>
                    <a:pt x="3645408" y="509969"/>
                  </a:cubicBezTo>
                  <a:lnTo>
                    <a:pt x="3640265" y="515112"/>
                  </a:lnTo>
                  <a:cubicBezTo>
                    <a:pt x="3640836" y="517970"/>
                    <a:pt x="3643694" y="521399"/>
                    <a:pt x="3643694" y="521399"/>
                  </a:cubicBezTo>
                  <a:cubicBezTo>
                    <a:pt x="3658457" y="522542"/>
                    <a:pt x="3671030" y="523113"/>
                    <a:pt x="3682460" y="523685"/>
                  </a:cubicBezTo>
                  <a:cubicBezTo>
                    <a:pt x="3695033" y="522542"/>
                    <a:pt x="3706368" y="522542"/>
                    <a:pt x="3717798" y="521399"/>
                  </a:cubicBezTo>
                  <a:close/>
                  <a:moveTo>
                    <a:pt x="3152108" y="603980"/>
                  </a:moveTo>
                  <a:cubicBezTo>
                    <a:pt x="3134487" y="602266"/>
                    <a:pt x="3116199" y="599980"/>
                    <a:pt x="3098578" y="598265"/>
                  </a:cubicBezTo>
                  <a:lnTo>
                    <a:pt x="3090577" y="602837"/>
                  </a:lnTo>
                  <a:cubicBezTo>
                    <a:pt x="3092291" y="605123"/>
                    <a:pt x="3094006" y="609695"/>
                    <a:pt x="3095720" y="610267"/>
                  </a:cubicBezTo>
                  <a:cubicBezTo>
                    <a:pt x="3109436" y="613124"/>
                    <a:pt x="3122486" y="616553"/>
                    <a:pt x="3136202" y="617696"/>
                  </a:cubicBezTo>
                  <a:cubicBezTo>
                    <a:pt x="3141916" y="617696"/>
                    <a:pt x="3148203" y="612553"/>
                    <a:pt x="3154395" y="609695"/>
                  </a:cubicBezTo>
                  <a:cubicBezTo>
                    <a:pt x="3154395" y="609695"/>
                    <a:pt x="3152680" y="605695"/>
                    <a:pt x="3152108" y="603980"/>
                  </a:cubicBezTo>
                  <a:close/>
                  <a:moveTo>
                    <a:pt x="5882164" y="270224"/>
                  </a:moveTo>
                  <a:lnTo>
                    <a:pt x="5883878" y="269653"/>
                  </a:lnTo>
                  <a:cubicBezTo>
                    <a:pt x="5877021" y="265081"/>
                    <a:pt x="5870734" y="259366"/>
                    <a:pt x="5863971" y="256508"/>
                  </a:cubicBezTo>
                  <a:cubicBezTo>
                    <a:pt x="5859399" y="254794"/>
                    <a:pt x="5853684" y="257080"/>
                    <a:pt x="5848064" y="257651"/>
                  </a:cubicBezTo>
                  <a:cubicBezTo>
                    <a:pt x="5849779" y="262223"/>
                    <a:pt x="5851494" y="266795"/>
                    <a:pt x="5853208" y="271844"/>
                  </a:cubicBezTo>
                  <a:lnTo>
                    <a:pt x="5852065" y="270701"/>
                  </a:lnTo>
                  <a:cubicBezTo>
                    <a:pt x="5852065" y="270701"/>
                    <a:pt x="5856065" y="270129"/>
                    <a:pt x="5857780" y="270701"/>
                  </a:cubicBezTo>
                  <a:cubicBezTo>
                    <a:pt x="5864067" y="272987"/>
                    <a:pt x="5860637" y="286036"/>
                    <a:pt x="5871972" y="283845"/>
                  </a:cubicBezTo>
                  <a:cubicBezTo>
                    <a:pt x="5880545" y="281559"/>
                    <a:pt x="5889022" y="280988"/>
                    <a:pt x="5897023" y="278702"/>
                  </a:cubicBezTo>
                  <a:lnTo>
                    <a:pt x="5900452" y="271272"/>
                  </a:lnTo>
                  <a:cubicBezTo>
                    <a:pt x="5898737" y="268415"/>
                    <a:pt x="5894737" y="265557"/>
                    <a:pt x="5894737" y="265557"/>
                  </a:cubicBezTo>
                  <a:cubicBezTo>
                    <a:pt x="5889022" y="264414"/>
                    <a:pt x="5886164" y="267843"/>
                    <a:pt x="5883307" y="268986"/>
                  </a:cubicBezTo>
                  <a:lnTo>
                    <a:pt x="5882164" y="270129"/>
                  </a:lnTo>
                  <a:close/>
                  <a:moveTo>
                    <a:pt x="9848278" y="237744"/>
                  </a:moveTo>
                  <a:cubicBezTo>
                    <a:pt x="9844278" y="234887"/>
                    <a:pt x="9834562" y="248603"/>
                    <a:pt x="9839134" y="252032"/>
                  </a:cubicBezTo>
                  <a:cubicBezTo>
                    <a:pt x="9847135" y="258318"/>
                    <a:pt x="9856755" y="266795"/>
                    <a:pt x="9864757" y="266224"/>
                  </a:cubicBezTo>
                  <a:cubicBezTo>
                    <a:pt x="9878473" y="265081"/>
                    <a:pt x="9877330" y="252032"/>
                    <a:pt x="9873901" y="241173"/>
                  </a:cubicBezTo>
                  <a:cubicBezTo>
                    <a:pt x="9873329" y="238316"/>
                    <a:pt x="9873901" y="234887"/>
                    <a:pt x="9873901" y="230315"/>
                  </a:cubicBezTo>
                  <a:cubicBezTo>
                    <a:pt x="9861899" y="228600"/>
                    <a:pt x="9861899" y="249079"/>
                    <a:pt x="9848278" y="237744"/>
                  </a:cubicBezTo>
                  <a:close/>
                  <a:moveTo>
                    <a:pt x="6006370" y="168783"/>
                  </a:moveTo>
                  <a:lnTo>
                    <a:pt x="5956840" y="220028"/>
                  </a:lnTo>
                  <a:lnTo>
                    <a:pt x="5956269" y="225171"/>
                  </a:lnTo>
                  <a:lnTo>
                    <a:pt x="5964269" y="227457"/>
                  </a:lnTo>
                  <a:cubicBezTo>
                    <a:pt x="5988177" y="214884"/>
                    <a:pt x="6005322" y="197834"/>
                    <a:pt x="6005894" y="168783"/>
                  </a:cubicBezTo>
                  <a:lnTo>
                    <a:pt x="6006465" y="168783"/>
                  </a:lnTo>
                  <a:close/>
                  <a:moveTo>
                    <a:pt x="9934861" y="438817"/>
                  </a:moveTo>
                  <a:cubicBezTo>
                    <a:pt x="9945148" y="432530"/>
                    <a:pt x="9955340" y="425672"/>
                    <a:pt x="9965055" y="418338"/>
                  </a:cubicBezTo>
                  <a:lnTo>
                    <a:pt x="9965055" y="412623"/>
                  </a:lnTo>
                  <a:cubicBezTo>
                    <a:pt x="9953053" y="413195"/>
                    <a:pt x="9941147" y="413766"/>
                    <a:pt x="9929146" y="415481"/>
                  </a:cubicBezTo>
                  <a:cubicBezTo>
                    <a:pt x="9926859" y="416052"/>
                    <a:pt x="9924002" y="422910"/>
                    <a:pt x="9924002" y="422910"/>
                  </a:cubicBezTo>
                  <a:cubicBezTo>
                    <a:pt x="9924573" y="431483"/>
                    <a:pt x="9928003" y="435483"/>
                    <a:pt x="9929146" y="439388"/>
                  </a:cubicBezTo>
                  <a:cubicBezTo>
                    <a:pt x="9929146" y="439388"/>
                    <a:pt x="9934289" y="439388"/>
                    <a:pt x="9934861" y="438817"/>
                  </a:cubicBezTo>
                  <a:close/>
                  <a:moveTo>
                    <a:pt x="7098887" y="523113"/>
                  </a:moveTo>
                  <a:cubicBezTo>
                    <a:pt x="7092030" y="533400"/>
                    <a:pt x="7085171" y="543592"/>
                    <a:pt x="7074980" y="559594"/>
                  </a:cubicBezTo>
                  <a:cubicBezTo>
                    <a:pt x="7095458" y="556736"/>
                    <a:pt x="7109174" y="555022"/>
                    <a:pt x="7126224" y="552736"/>
                  </a:cubicBezTo>
                  <a:cubicBezTo>
                    <a:pt x="7114794" y="540163"/>
                    <a:pt x="7106317" y="531114"/>
                    <a:pt x="7098316" y="521970"/>
                  </a:cubicBezTo>
                  <a:lnTo>
                    <a:pt x="7098887" y="523113"/>
                  </a:lnTo>
                  <a:close/>
                  <a:moveTo>
                    <a:pt x="4974336" y="564737"/>
                  </a:moveTo>
                  <a:cubicBezTo>
                    <a:pt x="4975479" y="545402"/>
                    <a:pt x="4948714" y="556736"/>
                    <a:pt x="4947571" y="539687"/>
                  </a:cubicBezTo>
                  <a:cubicBezTo>
                    <a:pt x="4944142" y="545973"/>
                    <a:pt x="4941285" y="552831"/>
                    <a:pt x="4936712" y="556736"/>
                  </a:cubicBezTo>
                  <a:cubicBezTo>
                    <a:pt x="4932140" y="560642"/>
                    <a:pt x="4925283" y="561880"/>
                    <a:pt x="4919663" y="564166"/>
                  </a:cubicBezTo>
                  <a:cubicBezTo>
                    <a:pt x="4919663" y="565880"/>
                    <a:pt x="4920234" y="568166"/>
                    <a:pt x="4920234" y="568166"/>
                  </a:cubicBezTo>
                  <a:cubicBezTo>
                    <a:pt x="4938999" y="568166"/>
                    <a:pt x="4956715" y="565880"/>
                    <a:pt x="4974908" y="563594"/>
                  </a:cubicBezTo>
                  <a:lnTo>
                    <a:pt x="4974336" y="564737"/>
                  </a:lnTo>
                  <a:close/>
                  <a:moveTo>
                    <a:pt x="5961412" y="185928"/>
                  </a:moveTo>
                  <a:cubicBezTo>
                    <a:pt x="5961983" y="183070"/>
                    <a:pt x="5960269" y="180213"/>
                    <a:pt x="5959698" y="177356"/>
                  </a:cubicBezTo>
                  <a:cubicBezTo>
                    <a:pt x="5956269" y="178499"/>
                    <a:pt x="5951125" y="178499"/>
                    <a:pt x="5951125" y="178499"/>
                  </a:cubicBezTo>
                  <a:cubicBezTo>
                    <a:pt x="5939695" y="194405"/>
                    <a:pt x="5931218" y="208121"/>
                    <a:pt x="5917502" y="228600"/>
                  </a:cubicBezTo>
                  <a:cubicBezTo>
                    <a:pt x="5940838" y="216599"/>
                    <a:pt x="5957412" y="206978"/>
                    <a:pt x="5961317" y="185928"/>
                  </a:cubicBezTo>
                  <a:close/>
                  <a:moveTo>
                    <a:pt x="5715" y="372047"/>
                  </a:moveTo>
                  <a:cubicBezTo>
                    <a:pt x="21622" y="372047"/>
                    <a:pt x="37624" y="372047"/>
                    <a:pt x="52959" y="371475"/>
                  </a:cubicBezTo>
                  <a:cubicBezTo>
                    <a:pt x="52959" y="371475"/>
                    <a:pt x="58674" y="366903"/>
                    <a:pt x="60960" y="364617"/>
                  </a:cubicBezTo>
                  <a:cubicBezTo>
                    <a:pt x="60960" y="364617"/>
                    <a:pt x="54673" y="357759"/>
                    <a:pt x="51816" y="358331"/>
                  </a:cubicBezTo>
                  <a:cubicBezTo>
                    <a:pt x="36481" y="359474"/>
                    <a:pt x="21622" y="362331"/>
                    <a:pt x="6287" y="364617"/>
                  </a:cubicBezTo>
                  <a:cubicBezTo>
                    <a:pt x="6287" y="366903"/>
                    <a:pt x="6287" y="369761"/>
                    <a:pt x="5715" y="372047"/>
                  </a:cubicBezTo>
                  <a:close/>
                  <a:moveTo>
                    <a:pt x="3358324" y="598170"/>
                  </a:moveTo>
                  <a:cubicBezTo>
                    <a:pt x="3342989" y="599313"/>
                    <a:pt x="3329273" y="600456"/>
                    <a:pt x="3309366" y="602171"/>
                  </a:cubicBezTo>
                  <a:cubicBezTo>
                    <a:pt x="3347561" y="619792"/>
                    <a:pt x="3348133" y="619792"/>
                    <a:pt x="3358324" y="598170"/>
                  </a:cubicBezTo>
                  <a:close/>
                  <a:moveTo>
                    <a:pt x="9921812" y="377190"/>
                  </a:moveTo>
                  <a:cubicBezTo>
                    <a:pt x="9912096" y="376047"/>
                    <a:pt x="9904191" y="385191"/>
                    <a:pt x="9908095" y="392525"/>
                  </a:cubicBezTo>
                  <a:cubicBezTo>
                    <a:pt x="9909810" y="397097"/>
                    <a:pt x="9916668" y="402241"/>
                    <a:pt x="9921812" y="402241"/>
                  </a:cubicBezTo>
                  <a:cubicBezTo>
                    <a:pt x="9929812" y="402241"/>
                    <a:pt x="9938290" y="398812"/>
                    <a:pt x="9938861" y="384048"/>
                  </a:cubicBezTo>
                  <a:cubicBezTo>
                    <a:pt x="9933718" y="381762"/>
                    <a:pt x="9928003" y="377762"/>
                    <a:pt x="9921812" y="377190"/>
                  </a:cubicBezTo>
                  <a:close/>
                  <a:moveTo>
                    <a:pt x="5342287" y="516731"/>
                  </a:moveTo>
                  <a:cubicBezTo>
                    <a:pt x="5346287" y="509302"/>
                    <a:pt x="5358194" y="500825"/>
                    <a:pt x="5338287" y="497396"/>
                  </a:cubicBezTo>
                  <a:cubicBezTo>
                    <a:pt x="5322380" y="494538"/>
                    <a:pt x="5311521" y="499110"/>
                    <a:pt x="5304663" y="513874"/>
                  </a:cubicBezTo>
                  <a:lnTo>
                    <a:pt x="5305235" y="512159"/>
                  </a:lnTo>
                  <a:cubicBezTo>
                    <a:pt x="5317808" y="515588"/>
                    <a:pt x="5331428" y="507016"/>
                    <a:pt x="5342858" y="516731"/>
                  </a:cubicBezTo>
                  <a:lnTo>
                    <a:pt x="5342287" y="516731"/>
                  </a:lnTo>
                  <a:close/>
                  <a:moveTo>
                    <a:pt x="5436299" y="499682"/>
                  </a:moveTo>
                  <a:cubicBezTo>
                    <a:pt x="5428869" y="500825"/>
                    <a:pt x="5414677" y="501396"/>
                    <a:pt x="5414677" y="503111"/>
                  </a:cubicBezTo>
                  <a:cubicBezTo>
                    <a:pt x="5413534" y="519589"/>
                    <a:pt x="5428869" y="504825"/>
                    <a:pt x="5434584" y="512826"/>
                  </a:cubicBezTo>
                  <a:cubicBezTo>
                    <a:pt x="5437442" y="516255"/>
                    <a:pt x="5444871" y="519113"/>
                    <a:pt x="5448300" y="517970"/>
                  </a:cubicBezTo>
                  <a:cubicBezTo>
                    <a:pt x="5453444" y="516255"/>
                    <a:pt x="5456873" y="509969"/>
                    <a:pt x="5461445" y="505397"/>
                  </a:cubicBezTo>
                  <a:cubicBezTo>
                    <a:pt x="5456873" y="503111"/>
                    <a:pt x="5453444" y="499682"/>
                    <a:pt x="5448872" y="499110"/>
                  </a:cubicBezTo>
                  <a:cubicBezTo>
                    <a:pt x="5444871" y="497967"/>
                    <a:pt x="5440870" y="500253"/>
                    <a:pt x="5440870" y="500253"/>
                  </a:cubicBezTo>
                  <a:lnTo>
                    <a:pt x="5436299" y="499682"/>
                  </a:lnTo>
                  <a:close/>
                  <a:moveTo>
                    <a:pt x="9736645" y="145352"/>
                  </a:moveTo>
                  <a:cubicBezTo>
                    <a:pt x="9741218" y="149352"/>
                    <a:pt x="9745218" y="154495"/>
                    <a:pt x="9749790" y="157353"/>
                  </a:cubicBezTo>
                  <a:cubicBezTo>
                    <a:pt x="9753791" y="159639"/>
                    <a:pt x="9760648" y="161925"/>
                    <a:pt x="9762934" y="160211"/>
                  </a:cubicBezTo>
                  <a:cubicBezTo>
                    <a:pt x="9766363" y="157353"/>
                    <a:pt x="9768649" y="150495"/>
                    <a:pt x="9767506" y="146495"/>
                  </a:cubicBezTo>
                  <a:cubicBezTo>
                    <a:pt x="9766363" y="143066"/>
                    <a:pt x="9760078" y="137922"/>
                    <a:pt x="9756077" y="138494"/>
                  </a:cubicBezTo>
                  <a:cubicBezTo>
                    <a:pt x="9749218" y="139065"/>
                    <a:pt x="9742932" y="143066"/>
                    <a:pt x="9736169" y="145923"/>
                  </a:cubicBezTo>
                  <a:lnTo>
                    <a:pt x="9736741" y="145352"/>
                  </a:lnTo>
                  <a:close/>
                  <a:moveTo>
                    <a:pt x="9753695" y="570262"/>
                  </a:moveTo>
                  <a:cubicBezTo>
                    <a:pt x="9763411" y="570262"/>
                    <a:pt x="9773602" y="570262"/>
                    <a:pt x="9783318" y="569119"/>
                  </a:cubicBezTo>
                  <a:lnTo>
                    <a:pt x="9790748" y="561118"/>
                  </a:lnTo>
                  <a:cubicBezTo>
                    <a:pt x="9787319" y="558832"/>
                    <a:pt x="9783890" y="554260"/>
                    <a:pt x="9783890" y="554260"/>
                  </a:cubicBezTo>
                  <a:cubicBezTo>
                    <a:pt x="9771316" y="557117"/>
                    <a:pt x="9762268" y="561118"/>
                    <a:pt x="9752552" y="563975"/>
                  </a:cubicBezTo>
                  <a:cubicBezTo>
                    <a:pt x="9753124" y="566261"/>
                    <a:pt x="9753124" y="567976"/>
                    <a:pt x="9753695" y="570262"/>
                  </a:cubicBezTo>
                  <a:close/>
                  <a:moveTo>
                    <a:pt x="5020914" y="548069"/>
                  </a:moveTo>
                  <a:cubicBezTo>
                    <a:pt x="5008340" y="536067"/>
                    <a:pt x="5005578" y="535496"/>
                    <a:pt x="4994720" y="545783"/>
                  </a:cubicBezTo>
                  <a:cubicBezTo>
                    <a:pt x="4989005" y="550926"/>
                    <a:pt x="4978813" y="557213"/>
                    <a:pt x="4988433" y="565690"/>
                  </a:cubicBezTo>
                  <a:cubicBezTo>
                    <a:pt x="4995291" y="571976"/>
                    <a:pt x="5002626" y="564547"/>
                    <a:pt x="5004340" y="557117"/>
                  </a:cubicBezTo>
                  <a:cubicBezTo>
                    <a:pt x="5006626" y="547402"/>
                    <a:pt x="5014055" y="547402"/>
                    <a:pt x="5020818" y="546830"/>
                  </a:cubicBezTo>
                  <a:lnTo>
                    <a:pt x="5020818" y="547973"/>
                  </a:lnTo>
                  <a:close/>
                  <a:moveTo>
                    <a:pt x="1164812" y="80963"/>
                  </a:moveTo>
                  <a:cubicBezTo>
                    <a:pt x="1161955" y="81534"/>
                    <a:pt x="1159669" y="87821"/>
                    <a:pt x="1156811" y="91250"/>
                  </a:cubicBezTo>
                  <a:cubicBezTo>
                    <a:pt x="1160240" y="93536"/>
                    <a:pt x="1164241" y="98679"/>
                    <a:pt x="1167098" y="98108"/>
                  </a:cubicBezTo>
                  <a:cubicBezTo>
                    <a:pt x="1172813" y="96965"/>
                    <a:pt x="1177385" y="92392"/>
                    <a:pt x="1187577" y="86678"/>
                  </a:cubicBezTo>
                  <a:cubicBezTo>
                    <a:pt x="1176147" y="83248"/>
                    <a:pt x="1170527" y="80391"/>
                    <a:pt x="1164812" y="80963"/>
                  </a:cubicBezTo>
                  <a:close/>
                  <a:moveTo>
                    <a:pt x="9527000" y="551974"/>
                  </a:moveTo>
                  <a:cubicBezTo>
                    <a:pt x="9544621" y="551974"/>
                    <a:pt x="9559480" y="551402"/>
                    <a:pt x="9579388" y="551402"/>
                  </a:cubicBezTo>
                  <a:cubicBezTo>
                    <a:pt x="9554909" y="540544"/>
                    <a:pt x="9546336" y="540544"/>
                    <a:pt x="9527000" y="551974"/>
                  </a:cubicBezTo>
                  <a:close/>
                  <a:moveTo>
                    <a:pt x="4596575" y="488728"/>
                  </a:moveTo>
                  <a:cubicBezTo>
                    <a:pt x="4598861" y="488728"/>
                    <a:pt x="4601147" y="485870"/>
                    <a:pt x="4603433" y="484727"/>
                  </a:cubicBezTo>
                  <a:cubicBezTo>
                    <a:pt x="4601718" y="482441"/>
                    <a:pt x="4599432" y="479012"/>
                    <a:pt x="4597718" y="479012"/>
                  </a:cubicBezTo>
                  <a:cubicBezTo>
                    <a:pt x="4584002" y="478441"/>
                    <a:pt x="4570381" y="478441"/>
                    <a:pt x="4556665" y="479584"/>
                  </a:cubicBezTo>
                  <a:cubicBezTo>
                    <a:pt x="4556665" y="479584"/>
                    <a:pt x="4550950" y="483584"/>
                    <a:pt x="4548092" y="485870"/>
                  </a:cubicBezTo>
                  <a:cubicBezTo>
                    <a:pt x="4548092" y="485870"/>
                    <a:pt x="4554950" y="491014"/>
                    <a:pt x="4557808" y="491014"/>
                  </a:cubicBezTo>
                  <a:cubicBezTo>
                    <a:pt x="4565809" y="490442"/>
                    <a:pt x="4573715" y="488156"/>
                    <a:pt x="4581716" y="487013"/>
                  </a:cubicBezTo>
                  <a:cubicBezTo>
                    <a:pt x="4586859" y="487585"/>
                    <a:pt x="4591431" y="488728"/>
                    <a:pt x="4596480" y="488728"/>
                  </a:cubicBezTo>
                  <a:close/>
                  <a:moveTo>
                    <a:pt x="1323213" y="106585"/>
                  </a:moveTo>
                  <a:cubicBezTo>
                    <a:pt x="1323213" y="106585"/>
                    <a:pt x="1332357" y="109442"/>
                    <a:pt x="1335786" y="108299"/>
                  </a:cubicBezTo>
                  <a:cubicBezTo>
                    <a:pt x="1341501" y="106585"/>
                    <a:pt x="1346645" y="103156"/>
                    <a:pt x="1351693" y="100298"/>
                  </a:cubicBezTo>
                  <a:lnTo>
                    <a:pt x="1351693" y="94583"/>
                  </a:lnTo>
                  <a:cubicBezTo>
                    <a:pt x="1344835" y="92869"/>
                    <a:pt x="1337501" y="90011"/>
                    <a:pt x="1331214" y="91726"/>
                  </a:cubicBezTo>
                  <a:cubicBezTo>
                    <a:pt x="1327785" y="92297"/>
                    <a:pt x="1326642" y="101441"/>
                    <a:pt x="1324356" y="106490"/>
                  </a:cubicBezTo>
                  <a:lnTo>
                    <a:pt x="1323213" y="106490"/>
                  </a:lnTo>
                  <a:close/>
                  <a:moveTo>
                    <a:pt x="6058281" y="170974"/>
                  </a:moveTo>
                  <a:cubicBezTo>
                    <a:pt x="6060568" y="180118"/>
                    <a:pt x="6063425" y="189167"/>
                    <a:pt x="6066854" y="202883"/>
                  </a:cubicBezTo>
                  <a:cubicBezTo>
                    <a:pt x="6076312" y="181610"/>
                    <a:pt x="6073455" y="170974"/>
                    <a:pt x="6058281" y="170974"/>
                  </a:cubicBezTo>
                  <a:close/>
                  <a:moveTo>
                    <a:pt x="5619655" y="226219"/>
                  </a:moveTo>
                  <a:lnTo>
                    <a:pt x="5628228" y="226219"/>
                  </a:lnTo>
                  <a:cubicBezTo>
                    <a:pt x="5630514" y="224504"/>
                    <a:pt x="5632799" y="219932"/>
                    <a:pt x="5632799" y="219932"/>
                  </a:cubicBezTo>
                  <a:cubicBezTo>
                    <a:pt x="5630514" y="214789"/>
                    <a:pt x="5627085" y="210217"/>
                    <a:pt x="5627085" y="210217"/>
                  </a:cubicBezTo>
                  <a:cubicBezTo>
                    <a:pt x="5614512" y="209074"/>
                    <a:pt x="5604891" y="209645"/>
                    <a:pt x="5590032" y="209645"/>
                  </a:cubicBezTo>
                  <a:cubicBezTo>
                    <a:pt x="5603177" y="217075"/>
                    <a:pt x="5611083" y="222218"/>
                    <a:pt x="5619655" y="226124"/>
                  </a:cubicBezTo>
                  <a:close/>
                  <a:moveTo>
                    <a:pt x="9601105" y="547497"/>
                  </a:moveTo>
                  <a:cubicBezTo>
                    <a:pt x="9615297" y="550926"/>
                    <a:pt x="9626727" y="556070"/>
                    <a:pt x="9640443" y="550355"/>
                  </a:cubicBezTo>
                  <a:cubicBezTo>
                    <a:pt x="9628727" y="545783"/>
                    <a:pt x="9615583" y="544830"/>
                    <a:pt x="9601105" y="547497"/>
                  </a:cubicBezTo>
                  <a:close/>
                  <a:moveTo>
                    <a:pt x="5008436" y="479679"/>
                  </a:moveTo>
                  <a:lnTo>
                    <a:pt x="4981099" y="481394"/>
                  </a:lnTo>
                  <a:cubicBezTo>
                    <a:pt x="4971955" y="481965"/>
                    <a:pt x="4962335" y="481965"/>
                    <a:pt x="4953191" y="481965"/>
                  </a:cubicBezTo>
                  <a:lnTo>
                    <a:pt x="4953191" y="484823"/>
                  </a:lnTo>
                  <a:cubicBezTo>
                    <a:pt x="4971383" y="484823"/>
                    <a:pt x="4990243" y="484823"/>
                    <a:pt x="5008436" y="484251"/>
                  </a:cubicBezTo>
                  <a:lnTo>
                    <a:pt x="5008436" y="479679"/>
                  </a:lnTo>
                  <a:close/>
                  <a:moveTo>
                    <a:pt x="9774270" y="416433"/>
                  </a:moveTo>
                  <a:cubicBezTo>
                    <a:pt x="9766840" y="414147"/>
                    <a:pt x="9759505" y="411289"/>
                    <a:pt x="9751505" y="410147"/>
                  </a:cubicBezTo>
                  <a:lnTo>
                    <a:pt x="9743504" y="418148"/>
                  </a:lnTo>
                  <a:lnTo>
                    <a:pt x="9750933" y="425577"/>
                  </a:lnTo>
                  <a:cubicBezTo>
                    <a:pt x="9758935" y="425006"/>
                    <a:pt x="9766268" y="423291"/>
                    <a:pt x="9773698" y="421577"/>
                  </a:cubicBezTo>
                  <a:cubicBezTo>
                    <a:pt x="9773698" y="421577"/>
                    <a:pt x="9774270" y="418148"/>
                    <a:pt x="9774270" y="416433"/>
                  </a:cubicBezTo>
                  <a:close/>
                  <a:moveTo>
                    <a:pt x="6204014" y="191453"/>
                  </a:moveTo>
                  <a:cubicBezTo>
                    <a:pt x="6204014" y="194882"/>
                    <a:pt x="6208014" y="197739"/>
                    <a:pt x="6210300" y="200597"/>
                  </a:cubicBezTo>
                  <a:cubicBezTo>
                    <a:pt x="6211443" y="197739"/>
                    <a:pt x="6214301" y="193739"/>
                    <a:pt x="6214301" y="193739"/>
                  </a:cubicBezTo>
                  <a:cubicBezTo>
                    <a:pt x="6212586" y="181737"/>
                    <a:pt x="6209729" y="173260"/>
                    <a:pt x="6206871" y="163544"/>
                  </a:cubicBezTo>
                  <a:cubicBezTo>
                    <a:pt x="6191536" y="172688"/>
                    <a:pt x="6202870" y="182880"/>
                    <a:pt x="6204014" y="191453"/>
                  </a:cubicBezTo>
                  <a:close/>
                  <a:moveTo>
                    <a:pt x="3753612" y="609505"/>
                  </a:moveTo>
                  <a:cubicBezTo>
                    <a:pt x="3758184" y="610648"/>
                    <a:pt x="3763328" y="612362"/>
                    <a:pt x="3767328" y="611219"/>
                  </a:cubicBezTo>
                  <a:cubicBezTo>
                    <a:pt x="3773043" y="609505"/>
                    <a:pt x="3786092" y="615791"/>
                    <a:pt x="3783806" y="604361"/>
                  </a:cubicBezTo>
                  <a:cubicBezTo>
                    <a:pt x="3781520" y="593503"/>
                    <a:pt x="3776377" y="609505"/>
                    <a:pt x="3770090" y="606647"/>
                  </a:cubicBezTo>
                  <a:cubicBezTo>
                    <a:pt x="3765518" y="604361"/>
                    <a:pt x="3759232" y="605504"/>
                    <a:pt x="3754184" y="604933"/>
                  </a:cubicBezTo>
                  <a:lnTo>
                    <a:pt x="3753612" y="609505"/>
                  </a:lnTo>
                  <a:close/>
                  <a:moveTo>
                    <a:pt x="9729216" y="509778"/>
                  </a:moveTo>
                  <a:cubicBezTo>
                    <a:pt x="9729788" y="509778"/>
                    <a:pt x="9729788" y="507492"/>
                    <a:pt x="9729788" y="507492"/>
                  </a:cubicBezTo>
                  <a:cubicBezTo>
                    <a:pt x="9720643" y="496634"/>
                    <a:pt x="9711595" y="501206"/>
                    <a:pt x="9694450" y="507492"/>
                  </a:cubicBezTo>
                  <a:cubicBezTo>
                    <a:pt x="9710928" y="513207"/>
                    <a:pt x="9720072" y="518351"/>
                    <a:pt x="9729216" y="509778"/>
                  </a:cubicBezTo>
                  <a:close/>
                  <a:moveTo>
                    <a:pt x="4336256" y="609981"/>
                  </a:moveTo>
                  <a:cubicBezTo>
                    <a:pt x="4347115" y="608267"/>
                    <a:pt x="4358450" y="606552"/>
                    <a:pt x="4375023" y="603695"/>
                  </a:cubicBezTo>
                  <a:cubicBezTo>
                    <a:pt x="4359088" y="600647"/>
                    <a:pt x="4346163" y="602742"/>
                    <a:pt x="4336256" y="609981"/>
                  </a:cubicBezTo>
                  <a:close/>
                  <a:moveTo>
                    <a:pt x="4718495" y="488633"/>
                  </a:moveTo>
                  <a:cubicBezTo>
                    <a:pt x="4724210" y="489776"/>
                    <a:pt x="4730496" y="492062"/>
                    <a:pt x="4736688" y="491490"/>
                  </a:cubicBezTo>
                  <a:cubicBezTo>
                    <a:pt x="4744117" y="490919"/>
                    <a:pt x="4752023" y="488061"/>
                    <a:pt x="4760024" y="485775"/>
                  </a:cubicBezTo>
                  <a:lnTo>
                    <a:pt x="4759452" y="482918"/>
                  </a:lnTo>
                  <a:cubicBezTo>
                    <a:pt x="4750880" y="481203"/>
                    <a:pt x="4742403" y="477774"/>
                    <a:pt x="4733830" y="478917"/>
                  </a:cubicBezTo>
                  <a:cubicBezTo>
                    <a:pt x="4728115" y="478917"/>
                    <a:pt x="4722972" y="485204"/>
                    <a:pt x="4717923" y="488633"/>
                  </a:cubicBezTo>
                  <a:lnTo>
                    <a:pt x="4718495" y="488633"/>
                  </a:lnTo>
                  <a:close/>
                  <a:moveTo>
                    <a:pt x="9881331" y="136779"/>
                  </a:moveTo>
                  <a:cubicBezTo>
                    <a:pt x="9884187" y="139637"/>
                    <a:pt x="9888759" y="143066"/>
                    <a:pt x="9892760" y="144209"/>
                  </a:cubicBezTo>
                  <a:cubicBezTo>
                    <a:pt x="9892760" y="144209"/>
                    <a:pt x="9897332" y="139065"/>
                    <a:pt x="9899618" y="136779"/>
                  </a:cubicBezTo>
                  <a:cubicBezTo>
                    <a:pt x="9899618" y="136779"/>
                    <a:pt x="9892189" y="131064"/>
                    <a:pt x="9886473" y="126492"/>
                  </a:cubicBezTo>
                  <a:cubicBezTo>
                    <a:pt x="9884187" y="131064"/>
                    <a:pt x="9880759" y="135636"/>
                    <a:pt x="9881331" y="136779"/>
                  </a:cubicBezTo>
                  <a:close/>
                  <a:moveTo>
                    <a:pt x="305276" y="553212"/>
                  </a:moveTo>
                  <a:cubicBezTo>
                    <a:pt x="300133" y="554355"/>
                    <a:pt x="294989" y="555498"/>
                    <a:pt x="290513" y="557784"/>
                  </a:cubicBezTo>
                  <a:cubicBezTo>
                    <a:pt x="290513" y="557784"/>
                    <a:pt x="286512" y="562356"/>
                    <a:pt x="284798" y="564642"/>
                  </a:cubicBezTo>
                  <a:cubicBezTo>
                    <a:pt x="287084" y="565785"/>
                    <a:pt x="289941" y="568643"/>
                    <a:pt x="292227" y="568071"/>
                  </a:cubicBezTo>
                  <a:cubicBezTo>
                    <a:pt x="300800" y="566928"/>
                    <a:pt x="308705" y="564071"/>
                    <a:pt x="304229" y="552164"/>
                  </a:cubicBezTo>
                  <a:lnTo>
                    <a:pt x="305372" y="553307"/>
                  </a:lnTo>
                  <a:close/>
                  <a:moveTo>
                    <a:pt x="4012216" y="619316"/>
                  </a:moveTo>
                  <a:cubicBezTo>
                    <a:pt x="4011073" y="608330"/>
                    <a:pt x="4002910" y="603758"/>
                    <a:pt x="3987737" y="605600"/>
                  </a:cubicBezTo>
                  <a:cubicBezTo>
                    <a:pt x="3998024" y="611315"/>
                    <a:pt x="4004786" y="615315"/>
                    <a:pt x="4012216" y="619316"/>
                  </a:cubicBezTo>
                  <a:close/>
                  <a:moveTo>
                    <a:pt x="9780460" y="443865"/>
                  </a:moveTo>
                  <a:cubicBezTo>
                    <a:pt x="9779317" y="447865"/>
                    <a:pt x="9776460" y="452438"/>
                    <a:pt x="9776460" y="452438"/>
                  </a:cubicBezTo>
                  <a:cubicBezTo>
                    <a:pt x="9777031" y="459296"/>
                    <a:pt x="9781603" y="461010"/>
                    <a:pt x="9784461" y="463296"/>
                  </a:cubicBezTo>
                  <a:cubicBezTo>
                    <a:pt x="9786176" y="458724"/>
                    <a:pt x="9788462" y="454152"/>
                    <a:pt x="9789033" y="449104"/>
                  </a:cubicBezTo>
                  <a:cubicBezTo>
                    <a:pt x="9789033" y="449104"/>
                    <a:pt x="9787319" y="443960"/>
                    <a:pt x="9786176" y="441103"/>
                  </a:cubicBezTo>
                  <a:cubicBezTo>
                    <a:pt x="9786176" y="441103"/>
                    <a:pt x="9782175" y="442817"/>
                    <a:pt x="9780460" y="443960"/>
                  </a:cubicBezTo>
                  <a:close/>
                  <a:moveTo>
                    <a:pt x="8836723" y="14859"/>
                  </a:moveTo>
                  <a:cubicBezTo>
                    <a:pt x="8836723" y="14859"/>
                    <a:pt x="8840724" y="18860"/>
                    <a:pt x="8843010" y="20574"/>
                  </a:cubicBezTo>
                  <a:cubicBezTo>
                    <a:pt x="8845296" y="17145"/>
                    <a:pt x="8848154" y="13145"/>
                    <a:pt x="8849296" y="9144"/>
                  </a:cubicBezTo>
                  <a:cubicBezTo>
                    <a:pt x="8849296" y="9144"/>
                    <a:pt x="8846439" y="4572"/>
                    <a:pt x="8843010" y="0"/>
                  </a:cubicBezTo>
                  <a:cubicBezTo>
                    <a:pt x="8840152" y="6287"/>
                    <a:pt x="8837866" y="10287"/>
                    <a:pt x="8836723" y="14764"/>
                  </a:cubicBezTo>
                  <a:close/>
                  <a:moveTo>
                    <a:pt x="6010371" y="556546"/>
                  </a:moveTo>
                  <a:cubicBezTo>
                    <a:pt x="6012085" y="560546"/>
                    <a:pt x="6016085" y="564547"/>
                    <a:pt x="6020086" y="566261"/>
                  </a:cubicBezTo>
                  <a:cubicBezTo>
                    <a:pt x="6020086" y="566261"/>
                    <a:pt x="6028658" y="559975"/>
                    <a:pt x="6028087" y="558832"/>
                  </a:cubicBezTo>
                  <a:cubicBezTo>
                    <a:pt x="6026373" y="554831"/>
                    <a:pt x="6022372" y="550831"/>
                    <a:pt x="6017228" y="544640"/>
                  </a:cubicBezTo>
                  <a:cubicBezTo>
                    <a:pt x="6013799" y="550355"/>
                    <a:pt x="6009799" y="554927"/>
                    <a:pt x="6010371" y="556641"/>
                  </a:cubicBezTo>
                  <a:close/>
                  <a:moveTo>
                    <a:pt x="451675" y="612362"/>
                  </a:moveTo>
                  <a:lnTo>
                    <a:pt x="451104" y="607219"/>
                  </a:lnTo>
                  <a:cubicBezTo>
                    <a:pt x="444246" y="607219"/>
                    <a:pt x="437388" y="607790"/>
                    <a:pt x="430625" y="608362"/>
                  </a:cubicBezTo>
                  <a:cubicBezTo>
                    <a:pt x="430625" y="608362"/>
                    <a:pt x="430054" y="610076"/>
                    <a:pt x="428911" y="615791"/>
                  </a:cubicBezTo>
                  <a:cubicBezTo>
                    <a:pt x="438055" y="614648"/>
                    <a:pt x="444818" y="613505"/>
                    <a:pt x="451675" y="612362"/>
                  </a:cubicBezTo>
                  <a:close/>
                  <a:moveTo>
                    <a:pt x="9989534" y="469392"/>
                  </a:moveTo>
                  <a:cubicBezTo>
                    <a:pt x="9981534" y="470535"/>
                    <a:pt x="9973627" y="472250"/>
                    <a:pt x="9965627" y="473964"/>
                  </a:cubicBezTo>
                  <a:lnTo>
                    <a:pt x="9965627" y="476250"/>
                  </a:lnTo>
                  <a:cubicBezTo>
                    <a:pt x="9974199" y="476822"/>
                    <a:pt x="9981534" y="476822"/>
                    <a:pt x="9989534" y="476822"/>
                  </a:cubicBezTo>
                  <a:lnTo>
                    <a:pt x="9989534" y="469392"/>
                  </a:lnTo>
                  <a:close/>
                  <a:moveTo>
                    <a:pt x="6321361" y="496157"/>
                  </a:moveTo>
                  <a:cubicBezTo>
                    <a:pt x="6318504" y="496729"/>
                    <a:pt x="6316218" y="501301"/>
                    <a:pt x="6313932" y="504158"/>
                  </a:cubicBezTo>
                  <a:lnTo>
                    <a:pt x="6323077" y="510445"/>
                  </a:lnTo>
                  <a:cubicBezTo>
                    <a:pt x="6325934" y="510445"/>
                    <a:pt x="6328791" y="506444"/>
                    <a:pt x="6333935" y="502444"/>
                  </a:cubicBezTo>
                  <a:cubicBezTo>
                    <a:pt x="6327648" y="499586"/>
                    <a:pt x="6324219" y="495586"/>
                    <a:pt x="6321361" y="496157"/>
                  </a:cubicBezTo>
                  <a:close/>
                  <a:moveTo>
                    <a:pt x="3827716" y="604361"/>
                  </a:moveTo>
                  <a:cubicBezTo>
                    <a:pt x="3827716" y="604361"/>
                    <a:pt x="3823716" y="607790"/>
                    <a:pt x="3821430" y="609505"/>
                  </a:cubicBezTo>
                  <a:cubicBezTo>
                    <a:pt x="3824288" y="611219"/>
                    <a:pt x="3827716" y="614648"/>
                    <a:pt x="3830574" y="614077"/>
                  </a:cubicBezTo>
                  <a:cubicBezTo>
                    <a:pt x="3835146" y="613505"/>
                    <a:pt x="3839147" y="610648"/>
                    <a:pt x="3848767" y="605504"/>
                  </a:cubicBezTo>
                  <a:cubicBezTo>
                    <a:pt x="3837337" y="604933"/>
                    <a:pt x="3832289" y="603790"/>
                    <a:pt x="3827716" y="604361"/>
                  </a:cubicBezTo>
                  <a:close/>
                  <a:moveTo>
                    <a:pt x="7180898" y="490442"/>
                  </a:moveTo>
                  <a:cubicBezTo>
                    <a:pt x="7180327" y="491014"/>
                    <a:pt x="7184327" y="493300"/>
                    <a:pt x="7184327" y="493300"/>
                  </a:cubicBezTo>
                  <a:cubicBezTo>
                    <a:pt x="7184327" y="493300"/>
                    <a:pt x="7192328" y="488728"/>
                    <a:pt x="7194043" y="484727"/>
                  </a:cubicBezTo>
                  <a:cubicBezTo>
                    <a:pt x="7194043" y="484727"/>
                    <a:pt x="7191756" y="480727"/>
                    <a:pt x="7188327" y="476726"/>
                  </a:cubicBezTo>
                  <a:cubicBezTo>
                    <a:pt x="7184898" y="482441"/>
                    <a:pt x="7182041" y="485870"/>
                    <a:pt x="7180898" y="490442"/>
                  </a:cubicBezTo>
                  <a:close/>
                  <a:moveTo>
                    <a:pt x="4159187" y="602075"/>
                  </a:moveTo>
                  <a:cubicBezTo>
                    <a:pt x="4154615" y="602647"/>
                    <a:pt x="4150614" y="605504"/>
                    <a:pt x="4146042" y="607219"/>
                  </a:cubicBezTo>
                  <a:cubicBezTo>
                    <a:pt x="4147757" y="609505"/>
                    <a:pt x="4149471" y="614077"/>
                    <a:pt x="4149471" y="614077"/>
                  </a:cubicBezTo>
                  <a:cubicBezTo>
                    <a:pt x="4155758" y="614077"/>
                    <a:pt x="4160330" y="612362"/>
                    <a:pt x="4167092" y="610648"/>
                  </a:cubicBezTo>
                  <a:cubicBezTo>
                    <a:pt x="4163092" y="606076"/>
                    <a:pt x="4160806" y="602075"/>
                    <a:pt x="4159091" y="602075"/>
                  </a:cubicBezTo>
                  <a:close/>
                  <a:moveTo>
                    <a:pt x="5227130" y="512636"/>
                  </a:moveTo>
                  <a:cubicBezTo>
                    <a:pt x="5219700" y="510350"/>
                    <a:pt x="5211794" y="508635"/>
                    <a:pt x="5204365" y="506921"/>
                  </a:cubicBezTo>
                  <a:cubicBezTo>
                    <a:pt x="5203794" y="508635"/>
                    <a:pt x="5203794" y="510350"/>
                    <a:pt x="5203794" y="510350"/>
                  </a:cubicBezTo>
                  <a:cubicBezTo>
                    <a:pt x="5210651" y="514922"/>
                    <a:pt x="5217986" y="517208"/>
                    <a:pt x="5225415" y="519494"/>
                  </a:cubicBezTo>
                  <a:lnTo>
                    <a:pt x="5227130" y="512636"/>
                  </a:lnTo>
                  <a:close/>
                  <a:moveTo>
                    <a:pt x="1372172" y="92392"/>
                  </a:moveTo>
                  <a:cubicBezTo>
                    <a:pt x="1369886" y="91821"/>
                    <a:pt x="1367028" y="94679"/>
                    <a:pt x="1367028" y="94679"/>
                  </a:cubicBezTo>
                  <a:cubicBezTo>
                    <a:pt x="1367028" y="99822"/>
                    <a:pt x="1368743" y="104966"/>
                    <a:pt x="1368743" y="104966"/>
                  </a:cubicBezTo>
                  <a:cubicBezTo>
                    <a:pt x="1373886" y="108966"/>
                    <a:pt x="1379030" y="104966"/>
                    <a:pt x="1386364" y="102108"/>
                  </a:cubicBezTo>
                  <a:cubicBezTo>
                    <a:pt x="1379506" y="97536"/>
                    <a:pt x="1376077" y="94107"/>
                    <a:pt x="1372076" y="92392"/>
                  </a:cubicBezTo>
                  <a:close/>
                  <a:moveTo>
                    <a:pt x="9893903" y="202311"/>
                  </a:moveTo>
                  <a:cubicBezTo>
                    <a:pt x="9905334" y="202311"/>
                    <a:pt x="9916668" y="202883"/>
                    <a:pt x="9914382" y="184690"/>
                  </a:cubicBezTo>
                  <a:cubicBezTo>
                    <a:pt x="9906952" y="191548"/>
                    <a:pt x="9900665" y="197263"/>
                    <a:pt x="9894475" y="202883"/>
                  </a:cubicBezTo>
                  <a:lnTo>
                    <a:pt x="9893903" y="202311"/>
                  </a:lnTo>
                  <a:close/>
                  <a:moveTo>
                    <a:pt x="9886473" y="301466"/>
                  </a:moveTo>
                  <a:cubicBezTo>
                    <a:pt x="9880759" y="303181"/>
                    <a:pt x="9875616" y="305467"/>
                    <a:pt x="9870567" y="307753"/>
                  </a:cubicBezTo>
                  <a:lnTo>
                    <a:pt x="9871710" y="312896"/>
                  </a:lnTo>
                  <a:cubicBezTo>
                    <a:pt x="9877425" y="311182"/>
                    <a:pt x="9883140" y="310039"/>
                    <a:pt x="9888759" y="308324"/>
                  </a:cubicBezTo>
                  <a:lnTo>
                    <a:pt x="9891046" y="303752"/>
                  </a:lnTo>
                  <a:cubicBezTo>
                    <a:pt x="9888188" y="302609"/>
                    <a:pt x="9887045" y="301466"/>
                    <a:pt x="9886473" y="301466"/>
                  </a:cubicBezTo>
                  <a:close/>
                  <a:moveTo>
                    <a:pt x="125921" y="526923"/>
                  </a:moveTo>
                  <a:cubicBezTo>
                    <a:pt x="125921" y="526923"/>
                    <a:pt x="118491" y="528638"/>
                    <a:pt x="115062" y="529209"/>
                  </a:cubicBezTo>
                  <a:cubicBezTo>
                    <a:pt x="116777" y="531495"/>
                    <a:pt x="118491" y="534353"/>
                    <a:pt x="118491" y="534353"/>
                  </a:cubicBezTo>
                  <a:cubicBezTo>
                    <a:pt x="123634" y="536067"/>
                    <a:pt x="127635" y="534924"/>
                    <a:pt x="135541" y="534353"/>
                  </a:cubicBezTo>
                  <a:cubicBezTo>
                    <a:pt x="129826" y="529781"/>
                    <a:pt x="127540" y="526923"/>
                    <a:pt x="125825" y="526923"/>
                  </a:cubicBezTo>
                  <a:close/>
                  <a:moveTo>
                    <a:pt x="4822222" y="478536"/>
                  </a:moveTo>
                  <a:cubicBezTo>
                    <a:pt x="4817079" y="478536"/>
                    <a:pt x="4812506" y="479679"/>
                    <a:pt x="4807458" y="480251"/>
                  </a:cubicBezTo>
                  <a:cubicBezTo>
                    <a:pt x="4808601" y="482537"/>
                    <a:pt x="4809744" y="486537"/>
                    <a:pt x="4809744" y="486537"/>
                  </a:cubicBezTo>
                  <a:cubicBezTo>
                    <a:pt x="4815459" y="487109"/>
                    <a:pt x="4820031" y="485965"/>
                    <a:pt x="4820031" y="485965"/>
                  </a:cubicBezTo>
                  <a:cubicBezTo>
                    <a:pt x="4824032" y="481965"/>
                    <a:pt x="4822889" y="478536"/>
                    <a:pt x="4822317" y="478536"/>
                  </a:cubicBezTo>
                  <a:close/>
                  <a:moveTo>
                    <a:pt x="9815894" y="414147"/>
                  </a:moveTo>
                  <a:cubicBezTo>
                    <a:pt x="9815894" y="414147"/>
                    <a:pt x="9818751" y="410147"/>
                    <a:pt x="9821609" y="404432"/>
                  </a:cubicBezTo>
                  <a:cubicBezTo>
                    <a:pt x="9810750" y="407861"/>
                    <a:pt x="9803416" y="410718"/>
                    <a:pt x="9790271" y="414719"/>
                  </a:cubicBezTo>
                  <a:cubicBezTo>
                    <a:pt x="9802845" y="414719"/>
                    <a:pt x="9809607" y="414719"/>
                    <a:pt x="9815894" y="414147"/>
                  </a:cubicBezTo>
                  <a:close/>
                  <a:moveTo>
                    <a:pt x="4880324" y="505873"/>
                  </a:moveTo>
                  <a:lnTo>
                    <a:pt x="4872323" y="512731"/>
                  </a:lnTo>
                  <a:cubicBezTo>
                    <a:pt x="4874038" y="515017"/>
                    <a:pt x="4876896" y="518446"/>
                    <a:pt x="4876896" y="518446"/>
                  </a:cubicBezTo>
                  <a:cubicBezTo>
                    <a:pt x="4876896" y="518446"/>
                    <a:pt x="4884325" y="513874"/>
                    <a:pt x="4889469" y="510445"/>
                  </a:cubicBezTo>
                  <a:cubicBezTo>
                    <a:pt x="4884896" y="508159"/>
                    <a:pt x="4882039" y="505301"/>
                    <a:pt x="4880324" y="505873"/>
                  </a:cubicBezTo>
                  <a:close/>
                  <a:moveTo>
                    <a:pt x="5989320" y="540639"/>
                  </a:moveTo>
                  <a:cubicBezTo>
                    <a:pt x="5987034" y="544640"/>
                    <a:pt x="5983605" y="548069"/>
                    <a:pt x="5983605" y="548069"/>
                  </a:cubicBezTo>
                  <a:cubicBezTo>
                    <a:pt x="5981891" y="554355"/>
                    <a:pt x="5984748" y="557213"/>
                    <a:pt x="5985891" y="559499"/>
                  </a:cubicBezTo>
                  <a:cubicBezTo>
                    <a:pt x="5989892" y="555498"/>
                    <a:pt x="5993320" y="550926"/>
                    <a:pt x="5997893" y="545783"/>
                  </a:cubicBezTo>
                  <a:lnTo>
                    <a:pt x="5989320" y="540639"/>
                  </a:lnTo>
                  <a:close/>
                  <a:moveTo>
                    <a:pt x="130969" y="320231"/>
                  </a:moveTo>
                  <a:cubicBezTo>
                    <a:pt x="125825" y="320802"/>
                    <a:pt x="121253" y="321374"/>
                    <a:pt x="116205" y="321945"/>
                  </a:cubicBezTo>
                  <a:lnTo>
                    <a:pt x="117348" y="327089"/>
                  </a:lnTo>
                  <a:cubicBezTo>
                    <a:pt x="122492" y="326517"/>
                    <a:pt x="127064" y="325946"/>
                    <a:pt x="127064" y="325946"/>
                  </a:cubicBezTo>
                  <a:cubicBezTo>
                    <a:pt x="132779" y="324231"/>
                    <a:pt x="132779" y="323088"/>
                    <a:pt x="132779" y="323088"/>
                  </a:cubicBezTo>
                  <a:lnTo>
                    <a:pt x="131064" y="320231"/>
                  </a:lnTo>
                  <a:close/>
                  <a:moveTo>
                    <a:pt x="678371" y="104966"/>
                  </a:moveTo>
                  <a:cubicBezTo>
                    <a:pt x="678371" y="104966"/>
                    <a:pt x="673799" y="108395"/>
                    <a:pt x="671513" y="110109"/>
                  </a:cubicBezTo>
                  <a:cubicBezTo>
                    <a:pt x="674370" y="112967"/>
                    <a:pt x="677228" y="116967"/>
                    <a:pt x="680085" y="116967"/>
                  </a:cubicBezTo>
                  <a:cubicBezTo>
                    <a:pt x="680085" y="116967"/>
                    <a:pt x="685800" y="113538"/>
                    <a:pt x="692087" y="109538"/>
                  </a:cubicBezTo>
                  <a:cubicBezTo>
                    <a:pt x="684657" y="106680"/>
                    <a:pt x="681228" y="104966"/>
                    <a:pt x="678371" y="104966"/>
                  </a:cubicBezTo>
                  <a:close/>
                  <a:moveTo>
                    <a:pt x="9869900" y="425672"/>
                  </a:moveTo>
                  <a:lnTo>
                    <a:pt x="9868186" y="421100"/>
                  </a:lnTo>
                  <a:cubicBezTo>
                    <a:pt x="9864757" y="423386"/>
                    <a:pt x="9861899" y="425101"/>
                    <a:pt x="9858470" y="427958"/>
                  </a:cubicBezTo>
                  <a:cubicBezTo>
                    <a:pt x="9858470" y="427958"/>
                    <a:pt x="9860184" y="430816"/>
                    <a:pt x="9865328" y="438817"/>
                  </a:cubicBezTo>
                  <a:cubicBezTo>
                    <a:pt x="9867043" y="433102"/>
                    <a:pt x="9869329" y="429101"/>
                    <a:pt x="9869900" y="425672"/>
                  </a:cubicBezTo>
                  <a:close/>
                  <a:moveTo>
                    <a:pt x="6412420" y="473488"/>
                  </a:moveTo>
                  <a:cubicBezTo>
                    <a:pt x="6418136" y="472916"/>
                    <a:pt x="6423851" y="472345"/>
                    <a:pt x="6430042" y="471773"/>
                  </a:cubicBezTo>
                  <a:lnTo>
                    <a:pt x="6427756" y="466630"/>
                  </a:lnTo>
                  <a:cubicBezTo>
                    <a:pt x="6422612" y="467201"/>
                    <a:pt x="6417469" y="467773"/>
                    <a:pt x="6411849" y="468916"/>
                  </a:cubicBezTo>
                  <a:lnTo>
                    <a:pt x="6412420" y="473488"/>
                  </a:lnTo>
                  <a:close/>
                  <a:moveTo>
                    <a:pt x="4197287" y="609029"/>
                  </a:moveTo>
                  <a:cubicBezTo>
                    <a:pt x="4199573" y="609600"/>
                    <a:pt x="4201287" y="609029"/>
                    <a:pt x="4201287" y="609029"/>
                  </a:cubicBezTo>
                  <a:cubicBezTo>
                    <a:pt x="4201287" y="609029"/>
                    <a:pt x="4200716" y="602742"/>
                    <a:pt x="4199001" y="602171"/>
                  </a:cubicBezTo>
                  <a:lnTo>
                    <a:pt x="4178522" y="602171"/>
                  </a:lnTo>
                  <a:cubicBezTo>
                    <a:pt x="4188238" y="605600"/>
                    <a:pt x="4192715" y="607886"/>
                    <a:pt x="4197287" y="609029"/>
                  </a:cubicBezTo>
                  <a:close/>
                  <a:moveTo>
                    <a:pt x="3076289" y="601028"/>
                  </a:moveTo>
                  <a:cubicBezTo>
                    <a:pt x="3076289" y="601028"/>
                    <a:pt x="3068860" y="599885"/>
                    <a:pt x="3064859" y="599885"/>
                  </a:cubicBezTo>
                  <a:cubicBezTo>
                    <a:pt x="3064859" y="599885"/>
                    <a:pt x="3059716" y="601599"/>
                    <a:pt x="3057430" y="602742"/>
                  </a:cubicBezTo>
                  <a:cubicBezTo>
                    <a:pt x="3060287" y="604457"/>
                    <a:pt x="3063145" y="607886"/>
                    <a:pt x="3066003" y="608457"/>
                  </a:cubicBezTo>
                  <a:lnTo>
                    <a:pt x="3076861" y="605600"/>
                  </a:lnTo>
                  <a:cubicBezTo>
                    <a:pt x="3076289" y="604457"/>
                    <a:pt x="3076289" y="602742"/>
                    <a:pt x="3076289" y="601028"/>
                  </a:cubicBezTo>
                  <a:close/>
                  <a:moveTo>
                    <a:pt x="5265802" y="523589"/>
                  </a:moveTo>
                  <a:cubicBezTo>
                    <a:pt x="5269230" y="514445"/>
                    <a:pt x="5271516" y="505397"/>
                    <a:pt x="5258943" y="500253"/>
                  </a:cubicBezTo>
                  <a:cubicBezTo>
                    <a:pt x="5253228" y="511112"/>
                    <a:pt x="5260658" y="517303"/>
                    <a:pt x="5266944" y="524161"/>
                  </a:cubicBezTo>
                  <a:lnTo>
                    <a:pt x="5265802" y="523589"/>
                  </a:lnTo>
                  <a:close/>
                  <a:moveTo>
                    <a:pt x="4845463" y="513302"/>
                  </a:moveTo>
                  <a:cubicBezTo>
                    <a:pt x="4848321" y="517303"/>
                    <a:pt x="4851749" y="520160"/>
                    <a:pt x="4854607" y="524161"/>
                  </a:cubicBezTo>
                  <a:cubicBezTo>
                    <a:pt x="4854607" y="524161"/>
                    <a:pt x="4857465" y="520160"/>
                    <a:pt x="4857465" y="519017"/>
                  </a:cubicBezTo>
                  <a:cubicBezTo>
                    <a:pt x="4857465" y="519017"/>
                    <a:pt x="4854607" y="510445"/>
                    <a:pt x="4851749" y="503111"/>
                  </a:cubicBezTo>
                  <a:cubicBezTo>
                    <a:pt x="4848321" y="508826"/>
                    <a:pt x="4844891" y="512255"/>
                    <a:pt x="4845463" y="513398"/>
                  </a:cubicBezTo>
                  <a:close/>
                  <a:moveTo>
                    <a:pt x="5755101" y="169259"/>
                  </a:moveTo>
                  <a:lnTo>
                    <a:pt x="5752814" y="177832"/>
                  </a:lnTo>
                  <a:cubicBezTo>
                    <a:pt x="5753386" y="180689"/>
                    <a:pt x="5756244" y="183547"/>
                    <a:pt x="5758530" y="185833"/>
                  </a:cubicBezTo>
                  <a:cubicBezTo>
                    <a:pt x="5760244" y="183547"/>
                    <a:pt x="5761387" y="180689"/>
                    <a:pt x="5763673" y="176689"/>
                  </a:cubicBezTo>
                  <a:lnTo>
                    <a:pt x="5755101" y="169259"/>
                  </a:lnTo>
                  <a:close/>
                  <a:moveTo>
                    <a:pt x="5753958" y="213074"/>
                  </a:moveTo>
                  <a:cubicBezTo>
                    <a:pt x="5752243" y="215360"/>
                    <a:pt x="5749385" y="218218"/>
                    <a:pt x="5748242" y="221075"/>
                  </a:cubicBezTo>
                  <a:lnTo>
                    <a:pt x="5750528" y="226219"/>
                  </a:lnTo>
                  <a:lnTo>
                    <a:pt x="5759101" y="218789"/>
                  </a:lnTo>
                  <a:cubicBezTo>
                    <a:pt x="5756244" y="215932"/>
                    <a:pt x="5755101" y="214217"/>
                    <a:pt x="5753958" y="213074"/>
                  </a:cubicBezTo>
                  <a:close/>
                  <a:moveTo>
                    <a:pt x="4371023" y="501301"/>
                  </a:moveTo>
                  <a:cubicBezTo>
                    <a:pt x="4361307" y="504158"/>
                    <a:pt x="4358450" y="512159"/>
                    <a:pt x="4357878" y="520637"/>
                  </a:cubicBezTo>
                  <a:lnTo>
                    <a:pt x="4356735" y="520065"/>
                  </a:lnTo>
                  <a:cubicBezTo>
                    <a:pt x="4372071" y="520637"/>
                    <a:pt x="4369308" y="509207"/>
                    <a:pt x="4369880" y="500158"/>
                  </a:cubicBezTo>
                  <a:lnTo>
                    <a:pt x="4371023" y="501301"/>
                  </a:lnTo>
                  <a:close/>
                  <a:moveTo>
                    <a:pt x="3479006" y="487585"/>
                  </a:moveTo>
                  <a:lnTo>
                    <a:pt x="3484721" y="491585"/>
                  </a:lnTo>
                  <a:cubicBezTo>
                    <a:pt x="3487579" y="490442"/>
                    <a:pt x="3490436" y="487585"/>
                    <a:pt x="3492722" y="485299"/>
                  </a:cubicBezTo>
                  <a:lnTo>
                    <a:pt x="3484721" y="481298"/>
                  </a:lnTo>
                  <a:lnTo>
                    <a:pt x="3479006" y="487585"/>
                  </a:lnTo>
                  <a:close/>
                  <a:moveTo>
                    <a:pt x="3661886" y="482441"/>
                  </a:moveTo>
                  <a:cubicBezTo>
                    <a:pt x="3661886" y="482441"/>
                    <a:pt x="3654457" y="485299"/>
                    <a:pt x="3651028" y="486442"/>
                  </a:cubicBezTo>
                  <a:cubicBezTo>
                    <a:pt x="3652171" y="488156"/>
                    <a:pt x="3653885" y="492157"/>
                    <a:pt x="3653885" y="492157"/>
                  </a:cubicBezTo>
                  <a:cubicBezTo>
                    <a:pt x="3658457" y="491585"/>
                    <a:pt x="3661315" y="490442"/>
                    <a:pt x="3665315" y="489299"/>
                  </a:cubicBezTo>
                  <a:cubicBezTo>
                    <a:pt x="3663601" y="485299"/>
                    <a:pt x="3661886" y="482441"/>
                    <a:pt x="3661886" y="482441"/>
                  </a:cubicBezTo>
                  <a:close/>
                  <a:moveTo>
                    <a:pt x="5029486" y="484727"/>
                  </a:moveTo>
                  <a:cubicBezTo>
                    <a:pt x="5034630" y="484727"/>
                    <a:pt x="5039773" y="484727"/>
                    <a:pt x="5044250" y="484156"/>
                  </a:cubicBezTo>
                  <a:lnTo>
                    <a:pt x="5044821" y="480155"/>
                  </a:lnTo>
                  <a:cubicBezTo>
                    <a:pt x="5039678" y="480155"/>
                    <a:pt x="5034534" y="480155"/>
                    <a:pt x="5029486" y="480727"/>
                  </a:cubicBezTo>
                  <a:lnTo>
                    <a:pt x="5027200" y="482441"/>
                  </a:lnTo>
                  <a:lnTo>
                    <a:pt x="5029486" y="484727"/>
                  </a:lnTo>
                  <a:close/>
                  <a:moveTo>
                    <a:pt x="4782312" y="477869"/>
                  </a:moveTo>
                  <a:cubicBezTo>
                    <a:pt x="4779455" y="477869"/>
                    <a:pt x="4776026" y="480727"/>
                    <a:pt x="4773168" y="482441"/>
                  </a:cubicBezTo>
                  <a:cubicBezTo>
                    <a:pt x="4774883" y="484156"/>
                    <a:pt x="4776597" y="488156"/>
                    <a:pt x="4776597" y="488156"/>
                  </a:cubicBezTo>
                  <a:cubicBezTo>
                    <a:pt x="4781741" y="488156"/>
                    <a:pt x="4785170" y="486442"/>
                    <a:pt x="4790790" y="484727"/>
                  </a:cubicBezTo>
                  <a:lnTo>
                    <a:pt x="4782217" y="477869"/>
                  </a:lnTo>
                  <a:close/>
                  <a:moveTo>
                    <a:pt x="9936004" y="300133"/>
                  </a:moveTo>
                  <a:cubicBezTo>
                    <a:pt x="9934289" y="299561"/>
                    <a:pt x="9932003" y="300704"/>
                    <a:pt x="9932003" y="300704"/>
                  </a:cubicBezTo>
                  <a:cubicBezTo>
                    <a:pt x="9931432" y="303562"/>
                    <a:pt x="9932575" y="305848"/>
                    <a:pt x="9932575" y="305848"/>
                  </a:cubicBezTo>
                  <a:cubicBezTo>
                    <a:pt x="9935432" y="306991"/>
                    <a:pt x="9937147" y="305848"/>
                    <a:pt x="9937147" y="305848"/>
                  </a:cubicBezTo>
                  <a:cubicBezTo>
                    <a:pt x="9937718" y="302990"/>
                    <a:pt x="9937147" y="300133"/>
                    <a:pt x="9936004" y="300133"/>
                  </a:cubicBezTo>
                  <a:close/>
                  <a:moveTo>
                    <a:pt x="9970770" y="298990"/>
                  </a:moveTo>
                  <a:lnTo>
                    <a:pt x="9972484" y="300704"/>
                  </a:lnTo>
                  <a:lnTo>
                    <a:pt x="9975913" y="298418"/>
                  </a:lnTo>
                  <a:cubicBezTo>
                    <a:pt x="9974770" y="297275"/>
                    <a:pt x="9973627" y="296132"/>
                    <a:pt x="9973627" y="296132"/>
                  </a:cubicBezTo>
                  <a:lnTo>
                    <a:pt x="9970770" y="298990"/>
                  </a:lnTo>
                  <a:close/>
                  <a:moveTo>
                    <a:pt x="160592" y="324231"/>
                  </a:moveTo>
                  <a:cubicBezTo>
                    <a:pt x="161163" y="325946"/>
                    <a:pt x="161735" y="328803"/>
                    <a:pt x="161735" y="328803"/>
                  </a:cubicBezTo>
                  <a:lnTo>
                    <a:pt x="169164" y="325946"/>
                  </a:lnTo>
                  <a:cubicBezTo>
                    <a:pt x="168021" y="324803"/>
                    <a:pt x="166306" y="323660"/>
                    <a:pt x="165164" y="322517"/>
                  </a:cubicBezTo>
                  <a:cubicBezTo>
                    <a:pt x="165164" y="322517"/>
                    <a:pt x="162306" y="323660"/>
                    <a:pt x="160592" y="324231"/>
                  </a:cubicBezTo>
                  <a:close/>
                  <a:moveTo>
                    <a:pt x="5860543" y="241078"/>
                  </a:moveTo>
                  <a:cubicBezTo>
                    <a:pt x="5862828" y="243364"/>
                    <a:pt x="5865114" y="246793"/>
                    <a:pt x="5865114" y="246793"/>
                  </a:cubicBezTo>
                  <a:cubicBezTo>
                    <a:pt x="5870258" y="246793"/>
                    <a:pt x="5873115" y="243935"/>
                    <a:pt x="5875973" y="242792"/>
                  </a:cubicBezTo>
                  <a:cubicBezTo>
                    <a:pt x="5873686" y="241078"/>
                    <a:pt x="5871401" y="238792"/>
                    <a:pt x="5871401" y="238792"/>
                  </a:cubicBezTo>
                  <a:cubicBezTo>
                    <a:pt x="5866257" y="238792"/>
                    <a:pt x="5863400" y="240506"/>
                    <a:pt x="5860543" y="241649"/>
                  </a:cubicBezTo>
                  <a:lnTo>
                    <a:pt x="5860543" y="241078"/>
                  </a:lnTo>
                  <a:close/>
                  <a:moveTo>
                    <a:pt x="6531483" y="230791"/>
                  </a:moveTo>
                  <a:lnTo>
                    <a:pt x="6536055" y="233077"/>
                  </a:lnTo>
                  <a:lnTo>
                    <a:pt x="6539484" y="229648"/>
                  </a:lnTo>
                  <a:cubicBezTo>
                    <a:pt x="6540056" y="228505"/>
                    <a:pt x="6537770" y="226790"/>
                    <a:pt x="6537770" y="226790"/>
                  </a:cubicBezTo>
                  <a:cubicBezTo>
                    <a:pt x="6537770" y="226790"/>
                    <a:pt x="6532627" y="228505"/>
                    <a:pt x="6531483" y="230791"/>
                  </a:cubicBezTo>
                  <a:close/>
                  <a:moveTo>
                    <a:pt x="6121336" y="166402"/>
                  </a:moveTo>
                  <a:lnTo>
                    <a:pt x="6115050" y="172688"/>
                  </a:lnTo>
                  <a:lnTo>
                    <a:pt x="6120765" y="175546"/>
                  </a:lnTo>
                  <a:lnTo>
                    <a:pt x="6126480" y="169831"/>
                  </a:lnTo>
                  <a:cubicBezTo>
                    <a:pt x="6124194" y="168116"/>
                    <a:pt x="6121336" y="165830"/>
                    <a:pt x="6121336" y="166402"/>
                  </a:cubicBezTo>
                  <a:close/>
                  <a:moveTo>
                    <a:pt x="1017270" y="78105"/>
                  </a:moveTo>
                  <a:lnTo>
                    <a:pt x="1011555" y="79820"/>
                  </a:lnTo>
                  <a:cubicBezTo>
                    <a:pt x="1013841" y="82106"/>
                    <a:pt x="1014984" y="84392"/>
                    <a:pt x="1014984" y="84392"/>
                  </a:cubicBezTo>
                  <a:cubicBezTo>
                    <a:pt x="1018413" y="86678"/>
                    <a:pt x="1020699" y="84963"/>
                    <a:pt x="1020699" y="84963"/>
                  </a:cubicBezTo>
                  <a:lnTo>
                    <a:pt x="1017270" y="78105"/>
                  </a:lnTo>
                  <a:close/>
                  <a:moveTo>
                    <a:pt x="4553331" y="517303"/>
                  </a:moveTo>
                  <a:cubicBezTo>
                    <a:pt x="4559618" y="513302"/>
                    <a:pt x="4574953" y="524732"/>
                    <a:pt x="4573239" y="501968"/>
                  </a:cubicBezTo>
                  <a:cubicBezTo>
                    <a:pt x="4565238" y="508254"/>
                    <a:pt x="4559523" y="512826"/>
                    <a:pt x="4553331" y="517874"/>
                  </a:cubicBezTo>
                  <a:lnTo>
                    <a:pt x="4553331" y="517303"/>
                  </a:lnTo>
                  <a:close/>
                  <a:moveTo>
                    <a:pt x="3198876" y="609029"/>
                  </a:moveTo>
                  <a:cubicBezTo>
                    <a:pt x="3198876" y="609029"/>
                    <a:pt x="3194876" y="606171"/>
                    <a:pt x="3192590" y="605028"/>
                  </a:cubicBezTo>
                  <a:cubicBezTo>
                    <a:pt x="3192018" y="606743"/>
                    <a:pt x="3190875" y="608457"/>
                    <a:pt x="3190875" y="608457"/>
                  </a:cubicBezTo>
                  <a:cubicBezTo>
                    <a:pt x="3191447" y="611315"/>
                    <a:pt x="3193733" y="612458"/>
                    <a:pt x="3193733" y="612458"/>
                  </a:cubicBezTo>
                  <a:lnTo>
                    <a:pt x="3198876" y="609029"/>
                  </a:lnTo>
                  <a:close/>
                  <a:moveTo>
                    <a:pt x="3696176" y="487680"/>
                  </a:moveTo>
                  <a:lnTo>
                    <a:pt x="3689890" y="483108"/>
                  </a:lnTo>
                  <a:lnTo>
                    <a:pt x="3682460" y="487680"/>
                  </a:lnTo>
                  <a:lnTo>
                    <a:pt x="3693890" y="496253"/>
                  </a:lnTo>
                  <a:lnTo>
                    <a:pt x="3696176" y="487680"/>
                  </a:lnTo>
                  <a:close/>
                  <a:moveTo>
                    <a:pt x="6280404" y="470630"/>
                  </a:moveTo>
                  <a:lnTo>
                    <a:pt x="6274689" y="471202"/>
                  </a:lnTo>
                  <a:lnTo>
                    <a:pt x="6275832" y="474631"/>
                  </a:lnTo>
                  <a:cubicBezTo>
                    <a:pt x="6278690" y="475202"/>
                    <a:pt x="6281547" y="474631"/>
                    <a:pt x="6284977" y="474059"/>
                  </a:cubicBezTo>
                  <a:cubicBezTo>
                    <a:pt x="6283261" y="472345"/>
                    <a:pt x="6282119" y="470630"/>
                    <a:pt x="6280404" y="470630"/>
                  </a:cubicBezTo>
                  <a:close/>
                  <a:moveTo>
                    <a:pt x="5021009" y="546926"/>
                  </a:moveTo>
                  <a:cubicBezTo>
                    <a:pt x="5022723" y="553784"/>
                    <a:pt x="5023866" y="560070"/>
                    <a:pt x="5025009" y="566833"/>
                  </a:cubicBezTo>
                  <a:lnTo>
                    <a:pt x="5027867" y="565690"/>
                  </a:lnTo>
                  <a:cubicBezTo>
                    <a:pt x="5025581" y="559975"/>
                    <a:pt x="5023295" y="553688"/>
                    <a:pt x="5021009" y="548069"/>
                  </a:cubicBezTo>
                  <a:lnTo>
                    <a:pt x="5021009" y="546926"/>
                  </a:lnTo>
                  <a:close/>
                  <a:moveTo>
                    <a:pt x="5945505" y="479679"/>
                  </a:moveTo>
                  <a:lnTo>
                    <a:pt x="5945505" y="475679"/>
                  </a:lnTo>
                  <a:lnTo>
                    <a:pt x="5936933" y="473964"/>
                  </a:lnTo>
                  <a:cubicBezTo>
                    <a:pt x="5935790" y="473964"/>
                    <a:pt x="5935218" y="476250"/>
                    <a:pt x="5935218" y="476250"/>
                  </a:cubicBezTo>
                  <a:cubicBezTo>
                    <a:pt x="5938076" y="479108"/>
                    <a:pt x="5942077" y="479108"/>
                    <a:pt x="5945505" y="479679"/>
                  </a:cubicBezTo>
                  <a:close/>
                  <a:moveTo>
                    <a:pt x="649891" y="589598"/>
                  </a:moveTo>
                  <a:cubicBezTo>
                    <a:pt x="649891" y="589598"/>
                    <a:pt x="644747" y="593598"/>
                    <a:pt x="645319" y="594741"/>
                  </a:cubicBezTo>
                  <a:lnTo>
                    <a:pt x="650462" y="602171"/>
                  </a:lnTo>
                  <a:cubicBezTo>
                    <a:pt x="652177" y="599885"/>
                    <a:pt x="653891" y="597599"/>
                    <a:pt x="656749" y="594170"/>
                  </a:cubicBezTo>
                  <a:cubicBezTo>
                    <a:pt x="653891" y="592455"/>
                    <a:pt x="651605" y="589598"/>
                    <a:pt x="649891" y="589598"/>
                  </a:cubicBezTo>
                  <a:close/>
                  <a:moveTo>
                    <a:pt x="1252538" y="92297"/>
                  </a:moveTo>
                  <a:cubicBezTo>
                    <a:pt x="1251966" y="92869"/>
                    <a:pt x="1252538" y="94583"/>
                    <a:pt x="1252538" y="94583"/>
                  </a:cubicBezTo>
                  <a:lnTo>
                    <a:pt x="1256538" y="94583"/>
                  </a:lnTo>
                  <a:lnTo>
                    <a:pt x="1255967" y="89440"/>
                  </a:lnTo>
                  <a:lnTo>
                    <a:pt x="1252538" y="92297"/>
                  </a:lnTo>
                  <a:close/>
                  <a:moveTo>
                    <a:pt x="9567482" y="123063"/>
                  </a:moveTo>
                  <a:lnTo>
                    <a:pt x="9569196" y="121348"/>
                  </a:lnTo>
                  <a:cubicBezTo>
                    <a:pt x="9568625" y="119634"/>
                    <a:pt x="9567482" y="118491"/>
                    <a:pt x="9567482" y="118491"/>
                  </a:cubicBezTo>
                  <a:lnTo>
                    <a:pt x="9562338" y="120777"/>
                  </a:lnTo>
                  <a:cubicBezTo>
                    <a:pt x="9564052" y="121348"/>
                    <a:pt x="9565767" y="122492"/>
                    <a:pt x="9567482" y="123063"/>
                  </a:cubicBezTo>
                  <a:close/>
                  <a:moveTo>
                    <a:pt x="6448997" y="227838"/>
                  </a:moveTo>
                  <a:lnTo>
                    <a:pt x="6445568" y="227838"/>
                  </a:lnTo>
                  <a:cubicBezTo>
                    <a:pt x="6444425" y="228981"/>
                    <a:pt x="6444425" y="230695"/>
                    <a:pt x="6444425" y="230695"/>
                  </a:cubicBezTo>
                  <a:lnTo>
                    <a:pt x="6449568" y="230695"/>
                  </a:lnTo>
                  <a:lnTo>
                    <a:pt x="6448997" y="227838"/>
                  </a:lnTo>
                  <a:close/>
                  <a:moveTo>
                    <a:pt x="6011514" y="259747"/>
                  </a:moveTo>
                  <a:lnTo>
                    <a:pt x="6012085" y="265462"/>
                  </a:lnTo>
                  <a:lnTo>
                    <a:pt x="6016085" y="265462"/>
                  </a:lnTo>
                  <a:cubicBezTo>
                    <a:pt x="6016657" y="262604"/>
                    <a:pt x="6016085" y="259747"/>
                    <a:pt x="6016085" y="256318"/>
                  </a:cubicBezTo>
                  <a:cubicBezTo>
                    <a:pt x="6013799" y="258032"/>
                    <a:pt x="6012085" y="258604"/>
                    <a:pt x="6011514" y="259747"/>
                  </a:cubicBezTo>
                  <a:close/>
                  <a:moveTo>
                    <a:pt x="117920" y="501872"/>
                  </a:moveTo>
                  <a:cubicBezTo>
                    <a:pt x="119063" y="503015"/>
                    <a:pt x="120206" y="504730"/>
                    <a:pt x="121349" y="505873"/>
                  </a:cubicBezTo>
                  <a:lnTo>
                    <a:pt x="125349" y="509873"/>
                  </a:lnTo>
                  <a:lnTo>
                    <a:pt x="127635" y="508730"/>
                  </a:lnTo>
                  <a:lnTo>
                    <a:pt x="123063" y="507587"/>
                  </a:lnTo>
                  <a:cubicBezTo>
                    <a:pt x="119634" y="505301"/>
                    <a:pt x="119063" y="503015"/>
                    <a:pt x="117920" y="501872"/>
                  </a:cubicBezTo>
                  <a:lnTo>
                    <a:pt x="117920" y="501872"/>
                  </a:lnTo>
                  <a:close/>
                  <a:moveTo>
                    <a:pt x="4619435" y="483680"/>
                  </a:moveTo>
                  <a:lnTo>
                    <a:pt x="4617720" y="485394"/>
                  </a:lnTo>
                  <a:lnTo>
                    <a:pt x="4621149" y="488823"/>
                  </a:lnTo>
                  <a:cubicBezTo>
                    <a:pt x="4621149" y="488823"/>
                    <a:pt x="4622864" y="486537"/>
                    <a:pt x="4624007" y="485394"/>
                  </a:cubicBezTo>
                  <a:cubicBezTo>
                    <a:pt x="4624007" y="485394"/>
                    <a:pt x="4620578" y="483680"/>
                    <a:pt x="4619435" y="483680"/>
                  </a:cubicBezTo>
                  <a:close/>
                  <a:moveTo>
                    <a:pt x="4863751" y="479108"/>
                  </a:moveTo>
                  <a:cubicBezTo>
                    <a:pt x="4861465" y="480251"/>
                    <a:pt x="4859750" y="483108"/>
                    <a:pt x="4859750" y="483108"/>
                  </a:cubicBezTo>
                  <a:cubicBezTo>
                    <a:pt x="4859750" y="485965"/>
                    <a:pt x="4862608" y="488823"/>
                    <a:pt x="4862608" y="488823"/>
                  </a:cubicBezTo>
                  <a:cubicBezTo>
                    <a:pt x="4866608" y="487680"/>
                    <a:pt x="4868323" y="484823"/>
                    <a:pt x="4872323" y="481965"/>
                  </a:cubicBezTo>
                  <a:cubicBezTo>
                    <a:pt x="4867751" y="480251"/>
                    <a:pt x="4865465" y="478536"/>
                    <a:pt x="4863751" y="479108"/>
                  </a:cubicBezTo>
                  <a:close/>
                  <a:moveTo>
                    <a:pt x="9720072" y="423863"/>
                  </a:moveTo>
                  <a:cubicBezTo>
                    <a:pt x="9720072" y="423863"/>
                    <a:pt x="9718357" y="422148"/>
                    <a:pt x="9717786" y="422720"/>
                  </a:cubicBezTo>
                  <a:cubicBezTo>
                    <a:pt x="9716643" y="423291"/>
                    <a:pt x="9715500" y="424434"/>
                    <a:pt x="9715500" y="424434"/>
                  </a:cubicBezTo>
                  <a:cubicBezTo>
                    <a:pt x="9715500" y="424434"/>
                    <a:pt x="9717214" y="427292"/>
                    <a:pt x="9718357" y="427863"/>
                  </a:cubicBezTo>
                  <a:lnTo>
                    <a:pt x="9720072" y="423863"/>
                  </a:lnTo>
                  <a:close/>
                  <a:moveTo>
                    <a:pt x="6049614" y="473964"/>
                  </a:moveTo>
                  <a:cubicBezTo>
                    <a:pt x="6049042" y="475107"/>
                    <a:pt x="6049042" y="476250"/>
                    <a:pt x="6049042" y="476250"/>
                  </a:cubicBezTo>
                  <a:cubicBezTo>
                    <a:pt x="6050756" y="476822"/>
                    <a:pt x="6053042" y="476822"/>
                    <a:pt x="6053042" y="476822"/>
                  </a:cubicBezTo>
                  <a:lnTo>
                    <a:pt x="6054757" y="474536"/>
                  </a:lnTo>
                  <a:cubicBezTo>
                    <a:pt x="6054757" y="474536"/>
                    <a:pt x="6051328" y="473964"/>
                    <a:pt x="6049614" y="473964"/>
                  </a:cubicBezTo>
                  <a:close/>
                  <a:moveTo>
                    <a:pt x="3767233" y="513302"/>
                  </a:moveTo>
                  <a:lnTo>
                    <a:pt x="3762661" y="515017"/>
                  </a:lnTo>
                  <a:cubicBezTo>
                    <a:pt x="3762661" y="515017"/>
                    <a:pt x="3767804" y="519017"/>
                    <a:pt x="3770662" y="520732"/>
                  </a:cubicBezTo>
                  <a:lnTo>
                    <a:pt x="3775234" y="517874"/>
                  </a:lnTo>
                  <a:cubicBezTo>
                    <a:pt x="3775234" y="517874"/>
                    <a:pt x="3770090" y="514445"/>
                    <a:pt x="3767233" y="513302"/>
                  </a:cubicBezTo>
                  <a:close/>
                  <a:moveTo>
                    <a:pt x="5239036" y="500729"/>
                  </a:moveTo>
                  <a:lnTo>
                    <a:pt x="5236178" y="504730"/>
                  </a:lnTo>
                  <a:lnTo>
                    <a:pt x="5238464" y="507016"/>
                  </a:lnTo>
                  <a:lnTo>
                    <a:pt x="5240751" y="502444"/>
                  </a:lnTo>
                  <a:lnTo>
                    <a:pt x="5239036" y="500729"/>
                  </a:lnTo>
                  <a:close/>
                  <a:moveTo>
                    <a:pt x="9721215" y="451771"/>
                  </a:moveTo>
                  <a:lnTo>
                    <a:pt x="9714929" y="452342"/>
                  </a:lnTo>
                  <a:lnTo>
                    <a:pt x="9715500" y="454628"/>
                  </a:lnTo>
                  <a:lnTo>
                    <a:pt x="9721786" y="454057"/>
                  </a:lnTo>
                  <a:lnTo>
                    <a:pt x="9721215" y="451771"/>
                  </a:lnTo>
                  <a:close/>
                  <a:moveTo>
                    <a:pt x="322421" y="588455"/>
                  </a:moveTo>
                  <a:lnTo>
                    <a:pt x="320135" y="590169"/>
                  </a:lnTo>
                  <a:cubicBezTo>
                    <a:pt x="320135" y="590169"/>
                    <a:pt x="322421" y="593027"/>
                    <a:pt x="323564" y="594741"/>
                  </a:cubicBezTo>
                  <a:cubicBezTo>
                    <a:pt x="323564" y="594741"/>
                    <a:pt x="325279" y="593598"/>
                    <a:pt x="325850" y="593027"/>
                  </a:cubicBezTo>
                  <a:cubicBezTo>
                    <a:pt x="324707" y="591312"/>
                    <a:pt x="323564" y="589598"/>
                    <a:pt x="322421" y="588455"/>
                  </a:cubicBezTo>
                  <a:close/>
                  <a:moveTo>
                    <a:pt x="5965412" y="557117"/>
                  </a:moveTo>
                  <a:lnTo>
                    <a:pt x="5961412" y="553117"/>
                  </a:lnTo>
                  <a:cubicBezTo>
                    <a:pt x="5959126" y="554260"/>
                    <a:pt x="5956269" y="555974"/>
                    <a:pt x="5956269" y="555974"/>
                  </a:cubicBezTo>
                  <a:cubicBezTo>
                    <a:pt x="5955126" y="559403"/>
                    <a:pt x="5957983" y="562261"/>
                    <a:pt x="5960840" y="566261"/>
                  </a:cubicBezTo>
                  <a:cubicBezTo>
                    <a:pt x="5963126" y="562261"/>
                    <a:pt x="5964841" y="559975"/>
                    <a:pt x="5965412" y="557117"/>
                  </a:cubicBezTo>
                  <a:close/>
                  <a:moveTo>
                    <a:pt x="3550920" y="604933"/>
                  </a:moveTo>
                  <a:cubicBezTo>
                    <a:pt x="3549777" y="604933"/>
                    <a:pt x="3547491" y="606076"/>
                    <a:pt x="3547491" y="606076"/>
                  </a:cubicBezTo>
                  <a:cubicBezTo>
                    <a:pt x="3547491" y="606076"/>
                    <a:pt x="3548634" y="610648"/>
                    <a:pt x="3549777" y="612934"/>
                  </a:cubicBezTo>
                  <a:cubicBezTo>
                    <a:pt x="3549777" y="612934"/>
                    <a:pt x="3552635" y="610648"/>
                    <a:pt x="3553778" y="609505"/>
                  </a:cubicBezTo>
                  <a:lnTo>
                    <a:pt x="3550920" y="604933"/>
                  </a:lnTo>
                  <a:close/>
                  <a:moveTo>
                    <a:pt x="3673412" y="607219"/>
                  </a:moveTo>
                  <a:lnTo>
                    <a:pt x="3674555" y="608362"/>
                  </a:lnTo>
                  <a:lnTo>
                    <a:pt x="3675698" y="607219"/>
                  </a:lnTo>
                  <a:cubicBezTo>
                    <a:pt x="3675126" y="606076"/>
                    <a:pt x="3673983" y="606647"/>
                    <a:pt x="3673412" y="607219"/>
                  </a:cubicBezTo>
                  <a:close/>
                  <a:moveTo>
                    <a:pt x="4073843" y="617506"/>
                  </a:moveTo>
                  <a:cubicBezTo>
                    <a:pt x="4074414" y="614648"/>
                    <a:pt x="4076700" y="611791"/>
                    <a:pt x="4076129" y="608933"/>
                  </a:cubicBezTo>
                  <a:lnTo>
                    <a:pt x="4069842" y="603790"/>
                  </a:lnTo>
                  <a:lnTo>
                    <a:pt x="4065841" y="606647"/>
                  </a:lnTo>
                  <a:cubicBezTo>
                    <a:pt x="4065841" y="606647"/>
                    <a:pt x="4067556" y="611791"/>
                    <a:pt x="4068699" y="614077"/>
                  </a:cubicBezTo>
                  <a:cubicBezTo>
                    <a:pt x="4068699" y="614077"/>
                    <a:pt x="4072699" y="615791"/>
                    <a:pt x="4074414" y="616934"/>
                  </a:cubicBezTo>
                  <a:lnTo>
                    <a:pt x="4073843" y="617506"/>
                  </a:lnTo>
                  <a:close/>
                  <a:moveTo>
                    <a:pt x="4098893" y="603790"/>
                  </a:moveTo>
                  <a:cubicBezTo>
                    <a:pt x="4098322" y="606076"/>
                    <a:pt x="4096607" y="608362"/>
                    <a:pt x="4097179" y="609505"/>
                  </a:cubicBezTo>
                  <a:cubicBezTo>
                    <a:pt x="4098322" y="612362"/>
                    <a:pt x="4101179" y="614077"/>
                    <a:pt x="4102894" y="616363"/>
                  </a:cubicBezTo>
                  <a:lnTo>
                    <a:pt x="4105180" y="614077"/>
                  </a:lnTo>
                  <a:cubicBezTo>
                    <a:pt x="4104608" y="608933"/>
                    <a:pt x="4101751" y="606076"/>
                    <a:pt x="4098893" y="603790"/>
                  </a:cubicBezTo>
                  <a:close/>
                  <a:moveTo>
                    <a:pt x="572" y="318516"/>
                  </a:moveTo>
                  <a:cubicBezTo>
                    <a:pt x="2286" y="318516"/>
                    <a:pt x="4572" y="319088"/>
                    <a:pt x="4572" y="319088"/>
                  </a:cubicBezTo>
                  <a:lnTo>
                    <a:pt x="8573" y="319088"/>
                  </a:lnTo>
                  <a:lnTo>
                    <a:pt x="5715" y="317373"/>
                  </a:lnTo>
                  <a:cubicBezTo>
                    <a:pt x="5715" y="317373"/>
                    <a:pt x="1715" y="318516"/>
                    <a:pt x="0" y="319088"/>
                  </a:cubicBezTo>
                  <a:lnTo>
                    <a:pt x="572" y="318516"/>
                  </a:lnTo>
                  <a:close/>
                  <a:moveTo>
                    <a:pt x="6566821" y="246221"/>
                  </a:moveTo>
                  <a:lnTo>
                    <a:pt x="6566821" y="237077"/>
                  </a:lnTo>
                  <a:lnTo>
                    <a:pt x="6566249" y="231362"/>
                  </a:lnTo>
                  <a:lnTo>
                    <a:pt x="6563392" y="237649"/>
                  </a:lnTo>
                  <a:cubicBezTo>
                    <a:pt x="6563964" y="240506"/>
                    <a:pt x="6565678" y="243364"/>
                    <a:pt x="6566821" y="246221"/>
                  </a:cubicBezTo>
                  <a:lnTo>
                    <a:pt x="6566821" y="246221"/>
                  </a:lnTo>
                  <a:close/>
                  <a:moveTo>
                    <a:pt x="49530" y="304229"/>
                  </a:moveTo>
                  <a:lnTo>
                    <a:pt x="44958" y="311087"/>
                  </a:lnTo>
                  <a:lnTo>
                    <a:pt x="47816" y="306514"/>
                  </a:lnTo>
                  <a:lnTo>
                    <a:pt x="50102" y="304800"/>
                  </a:lnTo>
                  <a:lnTo>
                    <a:pt x="49530" y="304229"/>
                  </a:lnTo>
                  <a:close/>
                  <a:moveTo>
                    <a:pt x="9859137" y="137922"/>
                  </a:moveTo>
                  <a:lnTo>
                    <a:pt x="9859137" y="135636"/>
                  </a:lnTo>
                  <a:lnTo>
                    <a:pt x="9857994" y="136779"/>
                  </a:lnTo>
                  <a:lnTo>
                    <a:pt x="9859137" y="137922"/>
                  </a:lnTo>
                  <a:close/>
                  <a:moveTo>
                    <a:pt x="5125212" y="134493"/>
                  </a:moveTo>
                  <a:lnTo>
                    <a:pt x="5119497" y="134493"/>
                  </a:lnTo>
                  <a:lnTo>
                    <a:pt x="5120069" y="137351"/>
                  </a:lnTo>
                  <a:lnTo>
                    <a:pt x="5125212" y="136779"/>
                  </a:lnTo>
                  <a:lnTo>
                    <a:pt x="5125212" y="134493"/>
                  </a:lnTo>
                  <a:close/>
                  <a:moveTo>
                    <a:pt x="633413" y="90107"/>
                  </a:moveTo>
                  <a:cubicBezTo>
                    <a:pt x="633413" y="90107"/>
                    <a:pt x="635699" y="91821"/>
                    <a:pt x="637413" y="92392"/>
                  </a:cubicBezTo>
                  <a:lnTo>
                    <a:pt x="638556" y="90678"/>
                  </a:lnTo>
                  <a:lnTo>
                    <a:pt x="636270" y="89535"/>
                  </a:lnTo>
                  <a:lnTo>
                    <a:pt x="633413" y="90107"/>
                  </a:lnTo>
                  <a:close/>
                  <a:moveTo>
                    <a:pt x="1132904" y="81534"/>
                  </a:moveTo>
                  <a:lnTo>
                    <a:pt x="1131761" y="83820"/>
                  </a:lnTo>
                  <a:lnTo>
                    <a:pt x="1134047" y="84963"/>
                  </a:lnTo>
                  <a:lnTo>
                    <a:pt x="1135190" y="83248"/>
                  </a:lnTo>
                  <a:cubicBezTo>
                    <a:pt x="1134047" y="82677"/>
                    <a:pt x="1133475" y="82106"/>
                    <a:pt x="1132904" y="81534"/>
                  </a:cubicBezTo>
                  <a:close/>
                  <a:moveTo>
                    <a:pt x="5741480" y="587883"/>
                  </a:moveTo>
                  <a:cubicBezTo>
                    <a:pt x="5742052" y="588455"/>
                    <a:pt x="5743194" y="589026"/>
                    <a:pt x="5743194" y="589026"/>
                  </a:cubicBezTo>
                  <a:cubicBezTo>
                    <a:pt x="5743194" y="589026"/>
                    <a:pt x="5743766" y="588455"/>
                    <a:pt x="5743766" y="587883"/>
                  </a:cubicBezTo>
                  <a:lnTo>
                    <a:pt x="5741480" y="587883"/>
                  </a:lnTo>
                  <a:close/>
                  <a:moveTo>
                    <a:pt x="3513201" y="610648"/>
                  </a:moveTo>
                  <a:lnTo>
                    <a:pt x="3518345" y="612934"/>
                  </a:lnTo>
                  <a:lnTo>
                    <a:pt x="3520059" y="608362"/>
                  </a:lnTo>
                  <a:lnTo>
                    <a:pt x="3514916" y="604933"/>
                  </a:lnTo>
                  <a:cubicBezTo>
                    <a:pt x="3514916" y="604933"/>
                    <a:pt x="3512630" y="609505"/>
                    <a:pt x="3513201" y="610648"/>
                  </a:cubicBezTo>
                  <a:close/>
                  <a:moveTo>
                    <a:pt x="3434048" y="606076"/>
                  </a:moveTo>
                  <a:lnTo>
                    <a:pt x="3438049" y="608362"/>
                  </a:lnTo>
                  <a:cubicBezTo>
                    <a:pt x="3438049" y="608362"/>
                    <a:pt x="3440335" y="606647"/>
                    <a:pt x="3442049" y="606076"/>
                  </a:cubicBezTo>
                  <a:cubicBezTo>
                    <a:pt x="3439763" y="605504"/>
                    <a:pt x="3438049" y="604933"/>
                    <a:pt x="3438049" y="604933"/>
                  </a:cubicBezTo>
                  <a:cubicBezTo>
                    <a:pt x="3435763" y="604933"/>
                    <a:pt x="3434620" y="605504"/>
                    <a:pt x="3434048" y="606076"/>
                  </a:cubicBezTo>
                  <a:close/>
                  <a:moveTo>
                    <a:pt x="3398139" y="606076"/>
                  </a:moveTo>
                  <a:lnTo>
                    <a:pt x="3395853" y="602647"/>
                  </a:lnTo>
                  <a:cubicBezTo>
                    <a:pt x="3395853" y="602647"/>
                    <a:pt x="3392996" y="603790"/>
                    <a:pt x="3392424" y="604933"/>
                  </a:cubicBezTo>
                  <a:lnTo>
                    <a:pt x="3398139" y="606076"/>
                  </a:lnTo>
                  <a:lnTo>
                    <a:pt x="3398139" y="606076"/>
                  </a:lnTo>
                  <a:close/>
                  <a:moveTo>
                    <a:pt x="3247168" y="606076"/>
                  </a:moveTo>
                  <a:lnTo>
                    <a:pt x="3244882" y="607219"/>
                  </a:lnTo>
                  <a:lnTo>
                    <a:pt x="3246025" y="608933"/>
                  </a:lnTo>
                  <a:cubicBezTo>
                    <a:pt x="3246025" y="608933"/>
                    <a:pt x="3247739" y="608933"/>
                    <a:pt x="3248311" y="608362"/>
                  </a:cubicBezTo>
                  <a:lnTo>
                    <a:pt x="3247168" y="606076"/>
                  </a:lnTo>
                  <a:close/>
                  <a:moveTo>
                    <a:pt x="6083713" y="548545"/>
                  </a:moveTo>
                  <a:lnTo>
                    <a:pt x="6079141" y="557689"/>
                  </a:lnTo>
                  <a:lnTo>
                    <a:pt x="6081427" y="557117"/>
                  </a:lnTo>
                  <a:lnTo>
                    <a:pt x="6082570" y="548545"/>
                  </a:lnTo>
                  <a:lnTo>
                    <a:pt x="6083713" y="548545"/>
                  </a:lnTo>
                  <a:close/>
                  <a:moveTo>
                    <a:pt x="6059234" y="554831"/>
                  </a:moveTo>
                  <a:lnTo>
                    <a:pt x="6054661" y="555974"/>
                  </a:lnTo>
                  <a:cubicBezTo>
                    <a:pt x="6054661" y="555974"/>
                    <a:pt x="6055805" y="561118"/>
                    <a:pt x="6056948" y="561118"/>
                  </a:cubicBezTo>
                  <a:cubicBezTo>
                    <a:pt x="6056948" y="561118"/>
                    <a:pt x="6060377" y="560546"/>
                    <a:pt x="6062091" y="559403"/>
                  </a:cubicBezTo>
                  <a:cubicBezTo>
                    <a:pt x="6061520" y="557689"/>
                    <a:pt x="6060948" y="555403"/>
                    <a:pt x="6059234" y="554831"/>
                  </a:cubicBezTo>
                  <a:close/>
                  <a:moveTo>
                    <a:pt x="3183922" y="582168"/>
                  </a:moveTo>
                  <a:lnTo>
                    <a:pt x="3182779" y="584454"/>
                  </a:lnTo>
                  <a:lnTo>
                    <a:pt x="3187922" y="585026"/>
                  </a:lnTo>
                  <a:lnTo>
                    <a:pt x="3189065" y="583883"/>
                  </a:lnTo>
                  <a:lnTo>
                    <a:pt x="3183922" y="582168"/>
                  </a:lnTo>
                  <a:close/>
                  <a:moveTo>
                    <a:pt x="5342668" y="516636"/>
                  </a:moveTo>
                  <a:cubicBezTo>
                    <a:pt x="5344383" y="516636"/>
                    <a:pt x="5346097" y="517208"/>
                    <a:pt x="5346097" y="517208"/>
                  </a:cubicBezTo>
                  <a:cubicBezTo>
                    <a:pt x="5350098" y="517779"/>
                    <a:pt x="5351812" y="517208"/>
                    <a:pt x="5351812" y="517208"/>
                  </a:cubicBezTo>
                  <a:cubicBezTo>
                    <a:pt x="5351812" y="517208"/>
                    <a:pt x="5349526" y="516064"/>
                    <a:pt x="5347812" y="516064"/>
                  </a:cubicBezTo>
                  <a:cubicBezTo>
                    <a:pt x="5347812" y="516064"/>
                    <a:pt x="5344383" y="516636"/>
                    <a:pt x="5342096" y="516636"/>
                  </a:cubicBezTo>
                  <a:lnTo>
                    <a:pt x="5342668" y="516636"/>
                  </a:lnTo>
                  <a:close/>
                  <a:moveTo>
                    <a:pt x="5568792" y="509778"/>
                  </a:moveTo>
                  <a:lnTo>
                    <a:pt x="5571078" y="510350"/>
                  </a:lnTo>
                  <a:lnTo>
                    <a:pt x="5571078" y="508064"/>
                  </a:lnTo>
                  <a:lnTo>
                    <a:pt x="5568792" y="509778"/>
                  </a:lnTo>
                  <a:close/>
                  <a:moveTo>
                    <a:pt x="277368" y="584454"/>
                  </a:moveTo>
                  <a:cubicBezTo>
                    <a:pt x="272225" y="580454"/>
                    <a:pt x="267653" y="576453"/>
                    <a:pt x="267653" y="576453"/>
                  </a:cubicBezTo>
                  <a:lnTo>
                    <a:pt x="263652" y="571310"/>
                  </a:lnTo>
                  <a:cubicBezTo>
                    <a:pt x="263081" y="581025"/>
                    <a:pt x="265938" y="586645"/>
                    <a:pt x="276797" y="583883"/>
                  </a:cubicBezTo>
                  <a:lnTo>
                    <a:pt x="277368" y="584454"/>
                  </a:lnTo>
                  <a:close/>
                  <a:moveTo>
                    <a:pt x="5117211" y="479679"/>
                  </a:moveTo>
                  <a:cubicBezTo>
                    <a:pt x="5117211" y="480251"/>
                    <a:pt x="5116640" y="481394"/>
                    <a:pt x="5116640" y="481394"/>
                  </a:cubicBezTo>
                  <a:lnTo>
                    <a:pt x="5118926" y="482537"/>
                  </a:lnTo>
                  <a:lnTo>
                    <a:pt x="5120069" y="480822"/>
                  </a:lnTo>
                  <a:cubicBezTo>
                    <a:pt x="5120069" y="480822"/>
                    <a:pt x="5118354" y="479679"/>
                    <a:pt x="5117211" y="479679"/>
                  </a:cubicBezTo>
                  <a:close/>
                  <a:moveTo>
                    <a:pt x="117920" y="501872"/>
                  </a:moveTo>
                  <a:lnTo>
                    <a:pt x="108776" y="501872"/>
                  </a:lnTo>
                  <a:lnTo>
                    <a:pt x="105918" y="504158"/>
                  </a:lnTo>
                  <a:lnTo>
                    <a:pt x="109347" y="504158"/>
                  </a:lnTo>
                  <a:cubicBezTo>
                    <a:pt x="112205" y="503587"/>
                    <a:pt x="115062" y="503015"/>
                    <a:pt x="117920" y="501872"/>
                  </a:cubicBezTo>
                  <a:lnTo>
                    <a:pt x="117920" y="501872"/>
                  </a:lnTo>
                  <a:close/>
                  <a:moveTo>
                    <a:pt x="9921240" y="367475"/>
                  </a:moveTo>
                  <a:lnTo>
                    <a:pt x="9919526" y="365189"/>
                  </a:lnTo>
                  <a:lnTo>
                    <a:pt x="9917240" y="367475"/>
                  </a:lnTo>
                  <a:lnTo>
                    <a:pt x="9918954" y="369189"/>
                  </a:lnTo>
                  <a:lnTo>
                    <a:pt x="9921240" y="367475"/>
                  </a:lnTo>
                  <a:close/>
                  <a:moveTo>
                    <a:pt x="103061" y="467201"/>
                  </a:moveTo>
                  <a:cubicBezTo>
                    <a:pt x="103632" y="467773"/>
                    <a:pt x="104775" y="467773"/>
                    <a:pt x="104775" y="467773"/>
                  </a:cubicBezTo>
                  <a:lnTo>
                    <a:pt x="105918" y="463772"/>
                  </a:lnTo>
                  <a:cubicBezTo>
                    <a:pt x="105918" y="463772"/>
                    <a:pt x="104203" y="464344"/>
                    <a:pt x="103061" y="464915"/>
                  </a:cubicBezTo>
                  <a:lnTo>
                    <a:pt x="103061" y="467201"/>
                  </a:lnTo>
                  <a:close/>
                  <a:moveTo>
                    <a:pt x="49530" y="304324"/>
                  </a:moveTo>
                  <a:lnTo>
                    <a:pt x="57531" y="305467"/>
                  </a:lnTo>
                  <a:lnTo>
                    <a:pt x="55817" y="304324"/>
                  </a:lnTo>
                  <a:lnTo>
                    <a:pt x="50102" y="304895"/>
                  </a:lnTo>
                  <a:lnTo>
                    <a:pt x="49530" y="304324"/>
                  </a:lnTo>
                  <a:close/>
                  <a:moveTo>
                    <a:pt x="6005799" y="168783"/>
                  </a:moveTo>
                  <a:lnTo>
                    <a:pt x="6013228" y="169355"/>
                  </a:lnTo>
                  <a:lnTo>
                    <a:pt x="6006370" y="168783"/>
                  </a:lnTo>
                  <a:lnTo>
                    <a:pt x="6005799" y="168783"/>
                  </a:lnTo>
                  <a:close/>
                  <a:moveTo>
                    <a:pt x="3330988" y="165926"/>
                  </a:moveTo>
                  <a:cubicBezTo>
                    <a:pt x="3330988" y="165926"/>
                    <a:pt x="3328702" y="166497"/>
                    <a:pt x="3327559" y="167069"/>
                  </a:cubicBezTo>
                  <a:lnTo>
                    <a:pt x="3327559" y="168212"/>
                  </a:lnTo>
                  <a:lnTo>
                    <a:pt x="3330416" y="168212"/>
                  </a:lnTo>
                  <a:cubicBezTo>
                    <a:pt x="3330416" y="168212"/>
                    <a:pt x="3330416" y="167069"/>
                    <a:pt x="3330988" y="165926"/>
                  </a:cubicBezTo>
                  <a:close/>
                  <a:moveTo>
                    <a:pt x="5672042" y="122111"/>
                  </a:moveTo>
                  <a:lnTo>
                    <a:pt x="5671471" y="124397"/>
                  </a:lnTo>
                  <a:lnTo>
                    <a:pt x="5672614" y="124397"/>
                  </a:lnTo>
                  <a:lnTo>
                    <a:pt x="5672042" y="122111"/>
                  </a:lnTo>
                  <a:close/>
                  <a:moveTo>
                    <a:pt x="774668" y="93536"/>
                  </a:moveTo>
                  <a:lnTo>
                    <a:pt x="776954" y="94679"/>
                  </a:lnTo>
                  <a:lnTo>
                    <a:pt x="774097" y="92964"/>
                  </a:lnTo>
                  <a:lnTo>
                    <a:pt x="774668" y="93536"/>
                  </a:lnTo>
                  <a:close/>
                  <a:moveTo>
                    <a:pt x="4074319" y="617029"/>
                  </a:moveTo>
                  <a:cubicBezTo>
                    <a:pt x="4074319" y="617029"/>
                    <a:pt x="4078320" y="618173"/>
                    <a:pt x="4080034" y="618173"/>
                  </a:cubicBezTo>
                  <a:cubicBezTo>
                    <a:pt x="4080034" y="618173"/>
                    <a:pt x="4081177" y="617029"/>
                    <a:pt x="4081177" y="615887"/>
                  </a:cubicBezTo>
                  <a:cubicBezTo>
                    <a:pt x="4078891" y="616458"/>
                    <a:pt x="4076033" y="617029"/>
                    <a:pt x="4073747" y="617601"/>
                  </a:cubicBezTo>
                  <a:lnTo>
                    <a:pt x="4074319" y="617029"/>
                  </a:lnTo>
                  <a:close/>
                  <a:moveTo>
                    <a:pt x="3398234" y="606171"/>
                  </a:moveTo>
                  <a:lnTo>
                    <a:pt x="3404521" y="605600"/>
                  </a:lnTo>
                  <a:lnTo>
                    <a:pt x="3398234" y="606171"/>
                  </a:lnTo>
                  <a:lnTo>
                    <a:pt x="3398234" y="606171"/>
                  </a:lnTo>
                  <a:close/>
                  <a:moveTo>
                    <a:pt x="3886962" y="587978"/>
                  </a:moveTo>
                  <a:lnTo>
                    <a:pt x="3884676" y="586835"/>
                  </a:lnTo>
                  <a:lnTo>
                    <a:pt x="3884676" y="589693"/>
                  </a:lnTo>
                  <a:lnTo>
                    <a:pt x="3886962" y="587978"/>
                  </a:lnTo>
                  <a:close/>
                  <a:moveTo>
                    <a:pt x="9750933" y="453009"/>
                  </a:moveTo>
                  <a:lnTo>
                    <a:pt x="9749218" y="451866"/>
                  </a:lnTo>
                  <a:lnTo>
                    <a:pt x="9749218" y="454152"/>
                  </a:lnTo>
                  <a:lnTo>
                    <a:pt x="9750933" y="453009"/>
                  </a:lnTo>
                  <a:close/>
                  <a:moveTo>
                    <a:pt x="5382101" y="505968"/>
                  </a:moveTo>
                  <a:lnTo>
                    <a:pt x="5379815" y="506539"/>
                  </a:lnTo>
                  <a:lnTo>
                    <a:pt x="5380387" y="509397"/>
                  </a:lnTo>
                  <a:lnTo>
                    <a:pt x="5382673" y="508826"/>
                  </a:lnTo>
                  <a:cubicBezTo>
                    <a:pt x="5382673" y="507683"/>
                    <a:pt x="5382101" y="507111"/>
                    <a:pt x="5382101" y="505968"/>
                  </a:cubicBezTo>
                  <a:close/>
                  <a:moveTo>
                    <a:pt x="5543836" y="475774"/>
                  </a:moveTo>
                  <a:lnTo>
                    <a:pt x="5546694" y="476917"/>
                  </a:lnTo>
                  <a:lnTo>
                    <a:pt x="5546122" y="475202"/>
                  </a:lnTo>
                  <a:lnTo>
                    <a:pt x="5543836" y="475774"/>
                  </a:lnTo>
                  <a:close/>
                  <a:moveTo>
                    <a:pt x="5427060" y="477488"/>
                  </a:moveTo>
                  <a:lnTo>
                    <a:pt x="5429917" y="478631"/>
                  </a:lnTo>
                  <a:lnTo>
                    <a:pt x="5429917" y="476917"/>
                  </a:lnTo>
                  <a:lnTo>
                    <a:pt x="5427060" y="477488"/>
                  </a:lnTo>
                  <a:close/>
                  <a:moveTo>
                    <a:pt x="5408295" y="476917"/>
                  </a:moveTo>
                  <a:lnTo>
                    <a:pt x="5407724" y="478631"/>
                  </a:lnTo>
                  <a:lnTo>
                    <a:pt x="5410010" y="479774"/>
                  </a:lnTo>
                  <a:lnTo>
                    <a:pt x="5411153" y="477488"/>
                  </a:lnTo>
                  <a:lnTo>
                    <a:pt x="5408295" y="476917"/>
                  </a:lnTo>
                  <a:close/>
                  <a:moveTo>
                    <a:pt x="5369528" y="479774"/>
                  </a:moveTo>
                  <a:lnTo>
                    <a:pt x="5371814" y="478631"/>
                  </a:lnTo>
                  <a:lnTo>
                    <a:pt x="5369528" y="477488"/>
                  </a:lnTo>
                  <a:lnTo>
                    <a:pt x="5369528" y="479774"/>
                  </a:lnTo>
                  <a:close/>
                  <a:moveTo>
                    <a:pt x="5195792" y="480917"/>
                  </a:moveTo>
                  <a:lnTo>
                    <a:pt x="5193506" y="479774"/>
                  </a:lnTo>
                  <a:lnTo>
                    <a:pt x="5190649" y="480917"/>
                  </a:lnTo>
                  <a:lnTo>
                    <a:pt x="5192935" y="482632"/>
                  </a:lnTo>
                  <a:lnTo>
                    <a:pt x="5195792" y="480917"/>
                  </a:lnTo>
                  <a:close/>
                  <a:moveTo>
                    <a:pt x="5087589" y="484346"/>
                  </a:moveTo>
                  <a:lnTo>
                    <a:pt x="5092732" y="482632"/>
                  </a:lnTo>
                  <a:lnTo>
                    <a:pt x="5090446" y="480917"/>
                  </a:lnTo>
                  <a:lnTo>
                    <a:pt x="5085874" y="482632"/>
                  </a:lnTo>
                  <a:cubicBezTo>
                    <a:pt x="5085874" y="482632"/>
                    <a:pt x="5087017" y="484346"/>
                    <a:pt x="5087589" y="484346"/>
                  </a:cubicBezTo>
                  <a:close/>
                  <a:moveTo>
                    <a:pt x="4926997" y="482632"/>
                  </a:moveTo>
                  <a:lnTo>
                    <a:pt x="4924711" y="483775"/>
                  </a:lnTo>
                  <a:cubicBezTo>
                    <a:pt x="4924711" y="483775"/>
                    <a:pt x="4925283" y="484918"/>
                    <a:pt x="4925283" y="486061"/>
                  </a:cubicBezTo>
                  <a:lnTo>
                    <a:pt x="4928140" y="484918"/>
                  </a:lnTo>
                  <a:lnTo>
                    <a:pt x="4926997" y="482632"/>
                  </a:lnTo>
                  <a:close/>
                  <a:moveTo>
                    <a:pt x="3762185" y="491204"/>
                  </a:moveTo>
                  <a:lnTo>
                    <a:pt x="3764471" y="491204"/>
                  </a:lnTo>
                  <a:lnTo>
                    <a:pt x="3763899" y="488347"/>
                  </a:lnTo>
                  <a:lnTo>
                    <a:pt x="3762185" y="491204"/>
                  </a:lnTo>
                  <a:close/>
                  <a:moveTo>
                    <a:pt x="9845421" y="373856"/>
                  </a:moveTo>
                  <a:lnTo>
                    <a:pt x="9843706" y="374428"/>
                  </a:lnTo>
                  <a:lnTo>
                    <a:pt x="9845421" y="375571"/>
                  </a:lnTo>
                  <a:lnTo>
                    <a:pt x="9845421" y="373856"/>
                  </a:lnTo>
                  <a:close/>
                  <a:moveTo>
                    <a:pt x="199930" y="462629"/>
                  </a:moveTo>
                  <a:lnTo>
                    <a:pt x="202216" y="463772"/>
                  </a:lnTo>
                  <a:lnTo>
                    <a:pt x="202216" y="461486"/>
                  </a:lnTo>
                  <a:lnTo>
                    <a:pt x="199930" y="462629"/>
                  </a:lnTo>
                  <a:close/>
                  <a:moveTo>
                    <a:pt x="0" y="319088"/>
                  </a:moveTo>
                  <a:lnTo>
                    <a:pt x="572" y="320802"/>
                  </a:lnTo>
                  <a:lnTo>
                    <a:pt x="572" y="318516"/>
                  </a:lnTo>
                  <a:lnTo>
                    <a:pt x="0" y="319088"/>
                  </a:lnTo>
                  <a:close/>
                  <a:moveTo>
                    <a:pt x="9893903" y="202311"/>
                  </a:moveTo>
                  <a:lnTo>
                    <a:pt x="9894475" y="204026"/>
                  </a:lnTo>
                  <a:lnTo>
                    <a:pt x="9894475" y="202883"/>
                  </a:lnTo>
                  <a:lnTo>
                    <a:pt x="9893903" y="202311"/>
                  </a:lnTo>
                  <a:close/>
                  <a:moveTo>
                    <a:pt x="5999036" y="286607"/>
                  </a:moveTo>
                  <a:lnTo>
                    <a:pt x="5999607" y="285464"/>
                  </a:lnTo>
                  <a:lnTo>
                    <a:pt x="5999036" y="286607"/>
                  </a:lnTo>
                  <a:close/>
                  <a:moveTo>
                    <a:pt x="5999607" y="285464"/>
                  </a:moveTo>
                  <a:lnTo>
                    <a:pt x="5998464" y="287179"/>
                  </a:lnTo>
                  <a:lnTo>
                    <a:pt x="5999036" y="286607"/>
                  </a:lnTo>
                  <a:lnTo>
                    <a:pt x="5999607" y="285464"/>
                  </a:lnTo>
                  <a:close/>
                  <a:moveTo>
                    <a:pt x="5760911" y="473964"/>
                  </a:moveTo>
                  <a:lnTo>
                    <a:pt x="5762625" y="473964"/>
                  </a:lnTo>
                  <a:lnTo>
                    <a:pt x="5761482" y="473393"/>
                  </a:lnTo>
                  <a:lnTo>
                    <a:pt x="5760911" y="473964"/>
                  </a:lnTo>
                  <a:close/>
                  <a:moveTo>
                    <a:pt x="6011514" y="471678"/>
                  </a:moveTo>
                  <a:lnTo>
                    <a:pt x="6013799" y="471678"/>
                  </a:lnTo>
                  <a:lnTo>
                    <a:pt x="6012085" y="471107"/>
                  </a:lnTo>
                  <a:lnTo>
                    <a:pt x="6011514" y="471678"/>
                  </a:lnTo>
                  <a:close/>
                  <a:moveTo>
                    <a:pt x="5760911" y="473964"/>
                  </a:moveTo>
                  <a:lnTo>
                    <a:pt x="5762625" y="475679"/>
                  </a:lnTo>
                  <a:lnTo>
                    <a:pt x="5761482" y="473393"/>
                  </a:lnTo>
                  <a:lnTo>
                    <a:pt x="5760911" y="473964"/>
                  </a:lnTo>
                  <a:close/>
                  <a:moveTo>
                    <a:pt x="6011514" y="471678"/>
                  </a:moveTo>
                  <a:lnTo>
                    <a:pt x="6012656" y="473393"/>
                  </a:lnTo>
                  <a:lnTo>
                    <a:pt x="6012085" y="471107"/>
                  </a:lnTo>
                  <a:lnTo>
                    <a:pt x="6011514" y="471678"/>
                  </a:lnTo>
                  <a:close/>
                  <a:moveTo>
                    <a:pt x="4626293" y="512159"/>
                  </a:moveTo>
                  <a:cubicBezTo>
                    <a:pt x="4626293" y="511588"/>
                    <a:pt x="4626864" y="511588"/>
                    <a:pt x="4626864" y="511588"/>
                  </a:cubicBezTo>
                  <a:lnTo>
                    <a:pt x="4625150" y="511588"/>
                  </a:lnTo>
                  <a:lnTo>
                    <a:pt x="4626293" y="512159"/>
                  </a:lnTo>
                  <a:close/>
                  <a:moveTo>
                    <a:pt x="5304663" y="513874"/>
                  </a:moveTo>
                  <a:lnTo>
                    <a:pt x="5305235" y="514445"/>
                  </a:lnTo>
                  <a:lnTo>
                    <a:pt x="5305235" y="512159"/>
                  </a:lnTo>
                  <a:lnTo>
                    <a:pt x="5304663" y="513874"/>
                  </a:lnTo>
                  <a:close/>
                  <a:moveTo>
                    <a:pt x="5875973" y="504730"/>
                  </a:moveTo>
                  <a:lnTo>
                    <a:pt x="5877687" y="505873"/>
                  </a:lnTo>
                  <a:lnTo>
                    <a:pt x="5875402" y="504158"/>
                  </a:lnTo>
                  <a:lnTo>
                    <a:pt x="5875973" y="504730"/>
                  </a:lnTo>
                  <a:close/>
                  <a:moveTo>
                    <a:pt x="276797" y="583883"/>
                  </a:moveTo>
                  <a:lnTo>
                    <a:pt x="275654" y="585597"/>
                  </a:lnTo>
                  <a:lnTo>
                    <a:pt x="277368" y="584454"/>
                  </a:lnTo>
                  <a:lnTo>
                    <a:pt x="276797" y="583883"/>
                  </a:lnTo>
                  <a:close/>
                  <a:moveTo>
                    <a:pt x="583787" y="599218"/>
                  </a:moveTo>
                  <a:lnTo>
                    <a:pt x="583787" y="602075"/>
                  </a:lnTo>
                  <a:lnTo>
                    <a:pt x="584359" y="600361"/>
                  </a:lnTo>
                  <a:lnTo>
                    <a:pt x="583787" y="599218"/>
                  </a:lnTo>
                  <a:close/>
                  <a:moveTo>
                    <a:pt x="7098793" y="522923"/>
                  </a:moveTo>
                  <a:lnTo>
                    <a:pt x="7099364" y="522923"/>
                  </a:lnTo>
                  <a:lnTo>
                    <a:pt x="7098220" y="521780"/>
                  </a:lnTo>
                  <a:lnTo>
                    <a:pt x="7098793" y="522923"/>
                  </a:lnTo>
                  <a:close/>
                  <a:moveTo>
                    <a:pt x="6082665" y="548545"/>
                  </a:moveTo>
                  <a:lnTo>
                    <a:pt x="6085523" y="548545"/>
                  </a:lnTo>
                  <a:lnTo>
                    <a:pt x="6082665" y="548545"/>
                  </a:lnTo>
                  <a:close/>
                  <a:moveTo>
                    <a:pt x="4974241" y="564452"/>
                  </a:moveTo>
                  <a:lnTo>
                    <a:pt x="4976527" y="564452"/>
                  </a:lnTo>
                  <a:lnTo>
                    <a:pt x="4974812" y="563309"/>
                  </a:lnTo>
                  <a:lnTo>
                    <a:pt x="4974241" y="564452"/>
                  </a:lnTo>
                  <a:close/>
                  <a:moveTo>
                    <a:pt x="1867662" y="610552"/>
                  </a:moveTo>
                  <a:lnTo>
                    <a:pt x="1866519" y="611696"/>
                  </a:lnTo>
                  <a:lnTo>
                    <a:pt x="1867662" y="610552"/>
                  </a:lnTo>
                  <a:close/>
                  <a:moveTo>
                    <a:pt x="3484150" y="611124"/>
                  </a:moveTo>
                  <a:lnTo>
                    <a:pt x="3485293" y="611696"/>
                  </a:lnTo>
                  <a:lnTo>
                    <a:pt x="3484150" y="611124"/>
                  </a:lnTo>
                  <a:close/>
                  <a:moveTo>
                    <a:pt x="3485293" y="611696"/>
                  </a:moveTo>
                  <a:lnTo>
                    <a:pt x="3485864" y="610552"/>
                  </a:lnTo>
                  <a:lnTo>
                    <a:pt x="3484150" y="611124"/>
                  </a:lnTo>
                  <a:lnTo>
                    <a:pt x="3485293" y="611696"/>
                  </a:lnTo>
                  <a:close/>
                  <a:moveTo>
                    <a:pt x="774668" y="93536"/>
                  </a:moveTo>
                  <a:lnTo>
                    <a:pt x="774668" y="91821"/>
                  </a:lnTo>
                  <a:lnTo>
                    <a:pt x="774097" y="92964"/>
                  </a:lnTo>
                  <a:lnTo>
                    <a:pt x="774668" y="93536"/>
                  </a:lnTo>
                  <a:close/>
                  <a:moveTo>
                    <a:pt x="1324356" y="106680"/>
                  </a:moveTo>
                  <a:lnTo>
                    <a:pt x="1322070" y="105537"/>
                  </a:lnTo>
                  <a:lnTo>
                    <a:pt x="1323213" y="106680"/>
                  </a:lnTo>
                  <a:lnTo>
                    <a:pt x="1324356" y="106680"/>
                  </a:lnTo>
                  <a:close/>
                  <a:moveTo>
                    <a:pt x="772382" y="146018"/>
                  </a:moveTo>
                  <a:lnTo>
                    <a:pt x="771811" y="144875"/>
                  </a:lnTo>
                  <a:lnTo>
                    <a:pt x="771811" y="147161"/>
                  </a:lnTo>
                  <a:lnTo>
                    <a:pt x="772382" y="146018"/>
                  </a:lnTo>
                  <a:close/>
                  <a:moveTo>
                    <a:pt x="803148" y="154019"/>
                  </a:moveTo>
                  <a:lnTo>
                    <a:pt x="802005" y="154591"/>
                  </a:lnTo>
                  <a:lnTo>
                    <a:pt x="804291" y="154591"/>
                  </a:lnTo>
                  <a:lnTo>
                    <a:pt x="803148" y="154019"/>
                  </a:lnTo>
                  <a:close/>
                  <a:moveTo>
                    <a:pt x="4053269" y="120967"/>
                  </a:moveTo>
                  <a:lnTo>
                    <a:pt x="4053269" y="119825"/>
                  </a:lnTo>
                  <a:lnTo>
                    <a:pt x="4052697" y="120967"/>
                  </a:lnTo>
                  <a:lnTo>
                    <a:pt x="4053269" y="120967"/>
                  </a:lnTo>
                  <a:close/>
                  <a:moveTo>
                    <a:pt x="4042982" y="126683"/>
                  </a:moveTo>
                  <a:cubicBezTo>
                    <a:pt x="4046411" y="124968"/>
                    <a:pt x="4049840" y="122682"/>
                    <a:pt x="4053269" y="120967"/>
                  </a:cubicBezTo>
                  <a:lnTo>
                    <a:pt x="4052697" y="120967"/>
                  </a:lnTo>
                  <a:cubicBezTo>
                    <a:pt x="4049268" y="122682"/>
                    <a:pt x="4045839" y="124397"/>
                    <a:pt x="4041839" y="126111"/>
                  </a:cubicBezTo>
                  <a:lnTo>
                    <a:pt x="4042982" y="126683"/>
                  </a:lnTo>
                  <a:close/>
                  <a:moveTo>
                    <a:pt x="4328922" y="163735"/>
                  </a:moveTo>
                  <a:lnTo>
                    <a:pt x="4327779" y="162020"/>
                  </a:lnTo>
                  <a:lnTo>
                    <a:pt x="4328351" y="164306"/>
                  </a:lnTo>
                  <a:lnTo>
                    <a:pt x="4328922" y="163735"/>
                  </a:lnTo>
                  <a:close/>
                  <a:moveTo>
                    <a:pt x="7158705" y="124968"/>
                  </a:moveTo>
                  <a:lnTo>
                    <a:pt x="7159276" y="123825"/>
                  </a:lnTo>
                  <a:lnTo>
                    <a:pt x="7158133" y="123825"/>
                  </a:lnTo>
                  <a:lnTo>
                    <a:pt x="7158705" y="124968"/>
                  </a:lnTo>
                  <a:close/>
                  <a:moveTo>
                    <a:pt x="5860637" y="228029"/>
                  </a:moveTo>
                  <a:lnTo>
                    <a:pt x="5860637" y="241745"/>
                  </a:lnTo>
                  <a:lnTo>
                    <a:pt x="5860637" y="227552"/>
                  </a:lnTo>
                  <a:lnTo>
                    <a:pt x="5860637" y="228124"/>
                  </a:lnTo>
                  <a:close/>
                  <a:moveTo>
                    <a:pt x="4546568" y="230315"/>
                  </a:moveTo>
                  <a:lnTo>
                    <a:pt x="4548283" y="227457"/>
                  </a:lnTo>
                  <a:cubicBezTo>
                    <a:pt x="4548283" y="227457"/>
                    <a:pt x="4547140" y="228600"/>
                    <a:pt x="4547140" y="229172"/>
                  </a:cubicBezTo>
                  <a:lnTo>
                    <a:pt x="4546568" y="230315"/>
                  </a:lnTo>
                  <a:close/>
                  <a:moveTo>
                    <a:pt x="4724305" y="263938"/>
                  </a:moveTo>
                  <a:lnTo>
                    <a:pt x="4724305" y="261652"/>
                  </a:lnTo>
                  <a:lnTo>
                    <a:pt x="4722590" y="262795"/>
                  </a:lnTo>
                  <a:lnTo>
                    <a:pt x="4724305" y="263938"/>
                  </a:lnTo>
                  <a:close/>
                  <a:moveTo>
                    <a:pt x="4547140" y="229172"/>
                  </a:moveTo>
                  <a:lnTo>
                    <a:pt x="4545425" y="230315"/>
                  </a:lnTo>
                  <a:lnTo>
                    <a:pt x="4546568" y="230315"/>
                  </a:lnTo>
                  <a:lnTo>
                    <a:pt x="4547140" y="229172"/>
                  </a:lnTo>
                  <a:close/>
                  <a:moveTo>
                    <a:pt x="6740081" y="224600"/>
                  </a:moveTo>
                  <a:lnTo>
                    <a:pt x="6740652" y="224600"/>
                  </a:lnTo>
                  <a:lnTo>
                    <a:pt x="6740081" y="224600"/>
                  </a:lnTo>
                  <a:close/>
                  <a:moveTo>
                    <a:pt x="6740081" y="224600"/>
                  </a:moveTo>
                  <a:lnTo>
                    <a:pt x="6741795" y="225743"/>
                  </a:lnTo>
                  <a:lnTo>
                    <a:pt x="6740652" y="224600"/>
                  </a:lnTo>
                  <a:lnTo>
                    <a:pt x="6740081" y="224600"/>
                  </a:lnTo>
                  <a:close/>
                  <a:moveTo>
                    <a:pt x="5382768" y="325946"/>
                  </a:moveTo>
                  <a:cubicBezTo>
                    <a:pt x="5385054" y="332232"/>
                    <a:pt x="5388483" y="337947"/>
                    <a:pt x="5391912" y="344138"/>
                  </a:cubicBezTo>
                  <a:cubicBezTo>
                    <a:pt x="5393627" y="341852"/>
                    <a:pt x="5397627" y="339566"/>
                    <a:pt x="5397627" y="339566"/>
                  </a:cubicBezTo>
                  <a:cubicBezTo>
                    <a:pt x="5395913" y="331565"/>
                    <a:pt x="5393055" y="325374"/>
                    <a:pt x="5390198" y="316230"/>
                  </a:cubicBezTo>
                  <a:cubicBezTo>
                    <a:pt x="5385626" y="321945"/>
                    <a:pt x="5382197" y="324803"/>
                    <a:pt x="5382768" y="325946"/>
                  </a:cubicBezTo>
                  <a:close/>
                  <a:moveTo>
                    <a:pt x="5125879" y="347567"/>
                  </a:moveTo>
                  <a:cubicBezTo>
                    <a:pt x="5121307" y="339566"/>
                    <a:pt x="5135023" y="329375"/>
                    <a:pt x="5122450" y="322517"/>
                  </a:cubicBezTo>
                  <a:cubicBezTo>
                    <a:pt x="5120735" y="321945"/>
                    <a:pt x="5115592" y="323088"/>
                    <a:pt x="5115592" y="323088"/>
                  </a:cubicBezTo>
                  <a:cubicBezTo>
                    <a:pt x="5108734" y="336804"/>
                    <a:pt x="5119592" y="340709"/>
                    <a:pt x="5125879" y="347567"/>
                  </a:cubicBezTo>
                  <a:lnTo>
                    <a:pt x="5125879" y="347567"/>
                  </a:lnTo>
                  <a:close/>
                  <a:moveTo>
                    <a:pt x="5094542" y="325946"/>
                  </a:moveTo>
                  <a:cubicBezTo>
                    <a:pt x="5094542" y="325946"/>
                    <a:pt x="5097970" y="328232"/>
                    <a:pt x="5099114" y="329375"/>
                  </a:cubicBezTo>
                  <a:lnTo>
                    <a:pt x="5100828" y="323660"/>
                  </a:lnTo>
                  <a:lnTo>
                    <a:pt x="5096256" y="320802"/>
                  </a:lnTo>
                  <a:cubicBezTo>
                    <a:pt x="5096256" y="320802"/>
                    <a:pt x="5093970" y="324803"/>
                    <a:pt x="5094542" y="325946"/>
                  </a:cubicBezTo>
                  <a:close/>
                  <a:moveTo>
                    <a:pt x="5137214" y="382334"/>
                  </a:moveTo>
                  <a:cubicBezTo>
                    <a:pt x="5137214" y="382334"/>
                    <a:pt x="5134356" y="381762"/>
                    <a:pt x="5133213" y="382334"/>
                  </a:cubicBezTo>
                  <a:lnTo>
                    <a:pt x="5131499" y="384048"/>
                  </a:lnTo>
                  <a:lnTo>
                    <a:pt x="5135499" y="386334"/>
                  </a:lnTo>
                  <a:cubicBezTo>
                    <a:pt x="5135499" y="386334"/>
                    <a:pt x="5136643" y="383477"/>
                    <a:pt x="5137214" y="382334"/>
                  </a:cubicBezTo>
                  <a:close/>
                  <a:moveTo>
                    <a:pt x="4921377" y="226790"/>
                  </a:moveTo>
                  <a:lnTo>
                    <a:pt x="4919663" y="227362"/>
                  </a:lnTo>
                  <a:lnTo>
                    <a:pt x="4921377" y="228505"/>
                  </a:lnTo>
                  <a:lnTo>
                    <a:pt x="4923663" y="227933"/>
                  </a:lnTo>
                  <a:lnTo>
                    <a:pt x="4921377" y="226790"/>
                  </a:lnTo>
                  <a:close/>
                  <a:moveTo>
                    <a:pt x="6251924" y="299657"/>
                  </a:moveTo>
                  <a:lnTo>
                    <a:pt x="6250210" y="297942"/>
                  </a:lnTo>
                  <a:lnTo>
                    <a:pt x="6251353" y="300228"/>
                  </a:lnTo>
                  <a:lnTo>
                    <a:pt x="6251924" y="299657"/>
                  </a:lnTo>
                  <a:close/>
                  <a:moveTo>
                    <a:pt x="5076254" y="205645"/>
                  </a:moveTo>
                  <a:lnTo>
                    <a:pt x="5077397" y="209074"/>
                  </a:lnTo>
                  <a:cubicBezTo>
                    <a:pt x="5077397" y="209074"/>
                    <a:pt x="5076825" y="207359"/>
                    <a:pt x="5076254" y="205073"/>
                  </a:cubicBezTo>
                  <a:lnTo>
                    <a:pt x="5076254" y="205645"/>
                  </a:lnTo>
                  <a:close/>
                  <a:moveTo>
                    <a:pt x="4831366" y="209074"/>
                  </a:moveTo>
                  <a:cubicBezTo>
                    <a:pt x="4831366" y="214789"/>
                    <a:pt x="4830795" y="220504"/>
                    <a:pt x="4830223" y="226124"/>
                  </a:cubicBezTo>
                  <a:cubicBezTo>
                    <a:pt x="4833652" y="223838"/>
                    <a:pt x="4834795" y="220980"/>
                    <a:pt x="4834795" y="220980"/>
                  </a:cubicBezTo>
                  <a:cubicBezTo>
                    <a:pt x="4834223" y="215837"/>
                    <a:pt x="4831938" y="212979"/>
                    <a:pt x="4830795" y="210122"/>
                  </a:cubicBezTo>
                  <a:lnTo>
                    <a:pt x="4831366" y="208979"/>
                  </a:lnTo>
                  <a:close/>
                  <a:moveTo>
                    <a:pt x="5761482" y="374237"/>
                  </a:moveTo>
                  <a:lnTo>
                    <a:pt x="5768911" y="366808"/>
                  </a:lnTo>
                  <a:lnTo>
                    <a:pt x="5761482" y="374237"/>
                  </a:lnTo>
                  <a:close/>
                  <a:moveTo>
                    <a:pt x="5762625" y="373094"/>
                  </a:moveTo>
                  <a:lnTo>
                    <a:pt x="5755195" y="380524"/>
                  </a:lnTo>
                  <a:lnTo>
                    <a:pt x="5762625" y="373094"/>
                  </a:lnTo>
                  <a:close/>
                  <a:moveTo>
                    <a:pt x="5423726" y="354902"/>
                  </a:moveTo>
                  <a:lnTo>
                    <a:pt x="5423726" y="356616"/>
                  </a:lnTo>
                  <a:lnTo>
                    <a:pt x="5425440" y="356045"/>
                  </a:lnTo>
                  <a:lnTo>
                    <a:pt x="5423726" y="354902"/>
                  </a:lnTo>
                  <a:close/>
                </a:path>
              </a:pathLst>
            </a:custGeom>
            <a:solidFill>
              <a:srgbClr val="003399"/>
            </a:solidFill>
            <a:ln w="9525" cap="flat">
              <a:noFill/>
              <a:prstDash val="solid"/>
              <a:miter/>
            </a:ln>
          </p:spPr>
          <p:txBody>
            <a:bodyPr rtlCol="0" anchor="ctr"/>
            <a:lstStyle/>
            <a:p>
              <a:endParaRPr lang="nl-BE" sz="4622"/>
            </a:p>
          </p:txBody>
        </p:sp>
      </p:grpSp>
      <p:sp>
        <p:nvSpPr>
          <p:cNvPr id="10" name="Ovaal 9">
            <a:extLst>
              <a:ext uri="{FF2B5EF4-FFF2-40B4-BE49-F238E27FC236}">
                <a16:creationId xmlns:a16="http://schemas.microsoft.com/office/drawing/2014/main" id="{5697DCC6-0CFB-D6E0-A6FF-7406961C3014}"/>
              </a:ext>
            </a:extLst>
          </p:cNvPr>
          <p:cNvSpPr/>
          <p:nvPr/>
        </p:nvSpPr>
        <p:spPr>
          <a:xfrm>
            <a:off x="9009395" y="4057180"/>
            <a:ext cx="1570110" cy="1570110"/>
          </a:xfrm>
          <a:prstGeom prst="ellipse">
            <a:avLst/>
          </a:prstGeom>
          <a:solidFill>
            <a:schemeClr val="bg1"/>
          </a:solid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1" name="Ovaal 10">
            <a:extLst>
              <a:ext uri="{FF2B5EF4-FFF2-40B4-BE49-F238E27FC236}">
                <a16:creationId xmlns:a16="http://schemas.microsoft.com/office/drawing/2014/main" id="{A47C4FB9-D6C3-E7D3-3128-61677BDA7CAB}"/>
              </a:ext>
            </a:extLst>
          </p:cNvPr>
          <p:cNvSpPr/>
          <p:nvPr/>
        </p:nvSpPr>
        <p:spPr>
          <a:xfrm>
            <a:off x="5412940" y="4060350"/>
            <a:ext cx="1570110" cy="1570110"/>
          </a:xfrm>
          <a:prstGeom prst="ellipse">
            <a:avLst/>
          </a:prstGeom>
          <a:solidFill>
            <a:schemeClr val="bg1"/>
          </a:solid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Ovaal 1">
            <a:extLst>
              <a:ext uri="{FF2B5EF4-FFF2-40B4-BE49-F238E27FC236}">
                <a16:creationId xmlns:a16="http://schemas.microsoft.com/office/drawing/2014/main" id="{6322886A-3F5C-E4A4-BA94-AEBCDC89EDA2}"/>
              </a:ext>
            </a:extLst>
          </p:cNvPr>
          <p:cNvSpPr/>
          <p:nvPr/>
        </p:nvSpPr>
        <p:spPr>
          <a:xfrm>
            <a:off x="1943100" y="4223235"/>
            <a:ext cx="1570110" cy="1570110"/>
          </a:xfrm>
          <a:prstGeom prst="ellipse">
            <a:avLst/>
          </a:prstGeom>
          <a:solidFill>
            <a:schemeClr val="bg1"/>
          </a:solid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B0ACFD1A-B8ED-94C6-FEF4-254099C18311}"/>
              </a:ext>
            </a:extLst>
          </p:cNvPr>
          <p:cNvSpPr>
            <a:spLocks noGrp="1"/>
          </p:cNvSpPr>
          <p:nvPr>
            <p:ph idx="1"/>
          </p:nvPr>
        </p:nvSpPr>
        <p:spPr>
          <a:xfrm>
            <a:off x="4016904" y="3373842"/>
            <a:ext cx="3467100" cy="780827"/>
          </a:xfrm>
        </p:spPr>
        <p:txBody>
          <a:bodyPr>
            <a:normAutofit/>
          </a:bodyPr>
          <a:lstStyle/>
          <a:p>
            <a:pPr marL="342900" lvl="0" indent="-342900">
              <a:lnSpc>
                <a:spcPct val="107000"/>
              </a:lnSpc>
              <a:spcAft>
                <a:spcPts val="800"/>
              </a:spcAft>
              <a:buFont typeface="Symbol" panose="05050102010706020507" pitchFamily="18" charset="2"/>
              <a:buChar char=""/>
            </a:pPr>
            <a:endParaRPr lang="nl-BE" sz="18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al 8">
            <a:extLst>
              <a:ext uri="{FF2B5EF4-FFF2-40B4-BE49-F238E27FC236}">
                <a16:creationId xmlns:a16="http://schemas.microsoft.com/office/drawing/2014/main" id="{2EF95ECC-9882-3DEB-42E3-088E8FF103B7}"/>
              </a:ext>
            </a:extLst>
          </p:cNvPr>
          <p:cNvSpPr/>
          <p:nvPr/>
        </p:nvSpPr>
        <p:spPr>
          <a:xfrm>
            <a:off x="1948853" y="4223235"/>
            <a:ext cx="1570110" cy="1570110"/>
          </a:xfrm>
          <a:prstGeom prst="ellipse">
            <a:avLst/>
          </a:prstGeom>
          <a:blipFill dpi="0" rotWithShape="1">
            <a:blip r:embed="rId6">
              <a:extLst>
                <a:ext uri="{28A0092B-C50C-407E-A947-70E740481C1C}">
                  <a14:useLocalDpi xmlns:a14="http://schemas.microsoft.com/office/drawing/2010/main" val="0"/>
                </a:ext>
              </a:extLst>
            </a:blip>
            <a:srcRect/>
            <a:stretch>
              <a:fillRect l="-2735" t="11022" r="-2735" b="11022"/>
            </a:stretch>
          </a:blip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6" name="Ovaal 15">
            <a:extLst>
              <a:ext uri="{FF2B5EF4-FFF2-40B4-BE49-F238E27FC236}">
                <a16:creationId xmlns:a16="http://schemas.microsoft.com/office/drawing/2014/main" id="{E1E14B34-8BF9-3338-4468-5821D987F311}"/>
              </a:ext>
            </a:extLst>
          </p:cNvPr>
          <p:cNvSpPr/>
          <p:nvPr/>
        </p:nvSpPr>
        <p:spPr>
          <a:xfrm>
            <a:off x="5406077" y="4060350"/>
            <a:ext cx="1570110" cy="1570110"/>
          </a:xfrm>
          <a:prstGeom prst="ellipse">
            <a:avLst/>
          </a:prstGeom>
          <a:blipFill dpi="0" rotWithShape="1">
            <a:blip r:embed="rId7">
              <a:extLst>
                <a:ext uri="{28A0092B-C50C-407E-A947-70E740481C1C}">
                  <a14:useLocalDpi xmlns:a14="http://schemas.microsoft.com/office/drawing/2010/main" val="0"/>
                </a:ext>
              </a:extLst>
            </a:blip>
            <a:srcRect/>
            <a:stretch>
              <a:fillRect l="-14200" t="13315" r="-14200" b="4143"/>
            </a:stretch>
          </a:blip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7" name="Ovaal 16">
            <a:extLst>
              <a:ext uri="{FF2B5EF4-FFF2-40B4-BE49-F238E27FC236}">
                <a16:creationId xmlns:a16="http://schemas.microsoft.com/office/drawing/2014/main" id="{D818659B-F071-C545-3C88-22FEC0C4A420}"/>
              </a:ext>
            </a:extLst>
          </p:cNvPr>
          <p:cNvSpPr/>
          <p:nvPr/>
        </p:nvSpPr>
        <p:spPr>
          <a:xfrm>
            <a:off x="9002532" y="4057180"/>
            <a:ext cx="1570110" cy="1570110"/>
          </a:xfrm>
          <a:prstGeom prst="ellipse">
            <a:avLst/>
          </a:prstGeom>
          <a:blipFill dpi="0" rotWithShape="1">
            <a:blip r:embed="rId8">
              <a:extLst>
                <a:ext uri="{28A0092B-C50C-407E-A947-70E740481C1C}">
                  <a14:useLocalDpi xmlns:a14="http://schemas.microsoft.com/office/drawing/2010/main" val="0"/>
                </a:ext>
              </a:extLst>
            </a:blip>
            <a:srcRect/>
            <a:stretch>
              <a:fillRect l="11022" t="8729" r="11022" b="8729"/>
            </a:stretch>
          </a:blip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1" name="Tijdelijke aanduiding voor inhoud 2">
            <a:extLst>
              <a:ext uri="{FF2B5EF4-FFF2-40B4-BE49-F238E27FC236}">
                <a16:creationId xmlns:a16="http://schemas.microsoft.com/office/drawing/2014/main" id="{726124B7-E8DF-2D61-4751-263B664CF91C}"/>
              </a:ext>
            </a:extLst>
          </p:cNvPr>
          <p:cNvSpPr txBox="1">
            <a:spLocks/>
          </p:cNvSpPr>
          <p:nvPr/>
        </p:nvSpPr>
        <p:spPr>
          <a:xfrm>
            <a:off x="7897271" y="3400677"/>
            <a:ext cx="4246391" cy="857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Aft>
                <a:spcPts val="800"/>
              </a:spcAft>
              <a:buFont typeface="Symbol" panose="05050102010706020507" pitchFamily="18" charset="2"/>
              <a:buChar char=""/>
            </a:pPr>
            <a:endParaRPr lang="nl-BE"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nl-BE"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nl-BE"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nl-BE" sz="180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kstballon: rechthoek 26">
            <a:extLst>
              <a:ext uri="{FF2B5EF4-FFF2-40B4-BE49-F238E27FC236}">
                <a16:creationId xmlns:a16="http://schemas.microsoft.com/office/drawing/2014/main" id="{B573FAED-46F6-79AC-F626-B752946AFBE1}"/>
              </a:ext>
            </a:extLst>
          </p:cNvPr>
          <p:cNvSpPr/>
          <p:nvPr/>
        </p:nvSpPr>
        <p:spPr>
          <a:xfrm>
            <a:off x="229814" y="2571808"/>
            <a:ext cx="2976707" cy="1082190"/>
          </a:xfrm>
          <a:prstGeom prst="wedgeRectCallout">
            <a:avLst>
              <a:gd name="adj1" fmla="val 32116"/>
              <a:gd name="adj2" fmla="val 87193"/>
            </a:avLst>
          </a:prstGeom>
          <a:solidFill>
            <a:srgbClr val="FD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tx1"/>
                </a:solidFill>
                <a:latin typeface="Lato" panose="020F0502020204030203" pitchFamily="34" charset="0"/>
                <a:cs typeface="Times New Roman" panose="02020603050405020304" pitchFamily="18" charset="0"/>
              </a:rPr>
              <a:t>Inleiding tot de werking van de Europese Unie</a:t>
            </a:r>
          </a:p>
          <a:p>
            <a:pPr algn="ctr"/>
            <a:endParaRPr lang="nl-BE"/>
          </a:p>
        </p:txBody>
      </p:sp>
      <p:sp>
        <p:nvSpPr>
          <p:cNvPr id="28" name="Tekstballon: rechthoek 27">
            <a:extLst>
              <a:ext uri="{FF2B5EF4-FFF2-40B4-BE49-F238E27FC236}">
                <a16:creationId xmlns:a16="http://schemas.microsoft.com/office/drawing/2014/main" id="{FABDDA10-9B11-C761-0E41-C5F9B49D0B32}"/>
              </a:ext>
            </a:extLst>
          </p:cNvPr>
          <p:cNvSpPr/>
          <p:nvPr/>
        </p:nvSpPr>
        <p:spPr>
          <a:xfrm>
            <a:off x="4070868" y="2571809"/>
            <a:ext cx="3826403" cy="1004572"/>
          </a:xfrm>
          <a:prstGeom prst="wedgeRectCallout">
            <a:avLst>
              <a:gd name="adj1" fmla="val 11961"/>
              <a:gd name="adj2" fmla="val 92992"/>
            </a:avLst>
          </a:prstGeom>
          <a:solidFill>
            <a:srgbClr val="FD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nSpc>
                <a:spcPct val="107000"/>
              </a:lnSpc>
              <a:buNone/>
            </a:pPr>
            <a:r>
              <a:rPr lang="nl-BE" sz="1800" b="1">
                <a:solidFill>
                  <a:schemeClr val="tx1"/>
                </a:solidFill>
                <a:effectLst/>
                <a:latin typeface="Lato" panose="020F0502020204030203" pitchFamily="34" charset="0"/>
                <a:ea typeface="Calibri" panose="020F0502020204030204" pitchFamily="34" charset="0"/>
                <a:cs typeface="Times New Roman" panose="02020603050405020304" pitchFamily="18" charset="0"/>
              </a:rPr>
              <a:t>Opvolgsessie wisselwerking Vlaanderen en het Europees beleid</a:t>
            </a:r>
          </a:p>
        </p:txBody>
      </p:sp>
      <p:sp>
        <p:nvSpPr>
          <p:cNvPr id="29" name="Tekstballon: rechthoek 28">
            <a:extLst>
              <a:ext uri="{FF2B5EF4-FFF2-40B4-BE49-F238E27FC236}">
                <a16:creationId xmlns:a16="http://schemas.microsoft.com/office/drawing/2014/main" id="{6E7710D7-AC58-6D2F-EE04-2FEF56E2AF8F}"/>
              </a:ext>
            </a:extLst>
          </p:cNvPr>
          <p:cNvSpPr/>
          <p:nvPr/>
        </p:nvSpPr>
        <p:spPr>
          <a:xfrm>
            <a:off x="8491383" y="2571809"/>
            <a:ext cx="3470803" cy="1071968"/>
          </a:xfrm>
          <a:prstGeom prst="wedgeRectCallout">
            <a:avLst>
              <a:gd name="adj1" fmla="val -16685"/>
              <a:gd name="adj2" fmla="val 79107"/>
            </a:avLst>
          </a:prstGeom>
          <a:solidFill>
            <a:srgbClr val="FD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r>
              <a:rPr lang="nl-BE" sz="1800" b="1">
                <a:solidFill>
                  <a:schemeClr val="tx1"/>
                </a:solidFill>
                <a:latin typeface="Lato" panose="020F0502020204030203" pitchFamily="34" charset="0"/>
                <a:ea typeface="Calibri" panose="020F0502020204030204" pitchFamily="34" charset="0"/>
                <a:cs typeface="Times New Roman" panose="02020603050405020304" pitchFamily="18" charset="0"/>
              </a:rPr>
              <a:t>E-TOOL Wegwijs in de online wereld van de Europese Unie</a:t>
            </a:r>
          </a:p>
        </p:txBody>
      </p:sp>
      <p:pic>
        <p:nvPicPr>
          <p:cNvPr id="12" name="Picture 12">
            <a:extLst>
              <a:ext uri="{FF2B5EF4-FFF2-40B4-BE49-F238E27FC236}">
                <a16:creationId xmlns:a16="http://schemas.microsoft.com/office/drawing/2014/main" id="{1EA55636-48D3-6023-4345-3D232CF0D641}"/>
              </a:ext>
            </a:extLst>
          </p:cNvPr>
          <p:cNvPicPr>
            <a:picLocks noChangeAspect="1"/>
          </p:cNvPicPr>
          <p:nvPr/>
        </p:nvPicPr>
        <p:blipFill>
          <a:blip r:embed="rId9"/>
          <a:stretch>
            <a:fillRect/>
          </a:stretch>
        </p:blipFill>
        <p:spPr>
          <a:xfrm>
            <a:off x="8495323" y="-662"/>
            <a:ext cx="2743200" cy="2111477"/>
          </a:xfrm>
          <a:prstGeom prst="rect">
            <a:avLst/>
          </a:prstGeom>
        </p:spPr>
      </p:pic>
    </p:spTree>
    <p:custDataLst>
      <p:tags r:id="rId1"/>
    </p:custDataLst>
    <p:extLst>
      <p:ext uri="{BB962C8B-B14F-4D97-AF65-F5344CB8AC3E}">
        <p14:creationId xmlns:p14="http://schemas.microsoft.com/office/powerpoint/2010/main" val="37899464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0B0E-3D26-8EC1-D12C-B238B55E2225}"/>
              </a:ext>
            </a:extLst>
          </p:cNvPr>
          <p:cNvSpPr>
            <a:spLocks noGrp="1"/>
          </p:cNvSpPr>
          <p:nvPr>
            <p:ph type="title"/>
          </p:nvPr>
        </p:nvSpPr>
        <p:spPr/>
        <p:txBody>
          <a:bodyPr/>
          <a:lstStyle/>
          <a:p>
            <a:r>
              <a:rPr lang="en-US">
                <a:latin typeface="FlandersArtSans-Bold"/>
              </a:rPr>
              <a:t>My IDEWE Personal</a:t>
            </a:r>
            <a:br>
              <a:rPr lang="en-US">
                <a:latin typeface="FlandersArtSans-Bold"/>
              </a:rPr>
            </a:br>
            <a:r>
              <a:rPr lang="en-US" sz="2400" err="1">
                <a:latin typeface="FlandersArtSans-Bold"/>
              </a:rPr>
              <a:t>Individueel</a:t>
            </a:r>
            <a:r>
              <a:rPr lang="en-US" sz="2400">
                <a:latin typeface="FlandersArtSans-Bold"/>
              </a:rPr>
              <a:t> </a:t>
            </a:r>
            <a:r>
              <a:rPr lang="en-US" sz="2400" err="1">
                <a:latin typeface="FlandersArtSans-Bold"/>
              </a:rPr>
              <a:t>portaal</a:t>
            </a:r>
            <a:r>
              <a:rPr lang="en-US" sz="2400">
                <a:latin typeface="FlandersArtSans-Bold"/>
              </a:rPr>
              <a:t> per </a:t>
            </a:r>
            <a:r>
              <a:rPr lang="en-US" sz="2400" err="1">
                <a:latin typeface="FlandersArtSans-Bold"/>
              </a:rPr>
              <a:t>werknemer</a:t>
            </a:r>
            <a:endParaRPr lang="en-US" sz="2400" err="1"/>
          </a:p>
        </p:txBody>
      </p:sp>
    </p:spTree>
    <p:extLst>
      <p:ext uri="{BB962C8B-B14F-4D97-AF65-F5344CB8AC3E}">
        <p14:creationId xmlns:p14="http://schemas.microsoft.com/office/powerpoint/2010/main" val="3292000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0B0E-3D26-8EC1-D12C-B238B55E2225}"/>
              </a:ext>
            </a:extLst>
          </p:cNvPr>
          <p:cNvSpPr>
            <a:spLocks noGrp="1"/>
          </p:cNvSpPr>
          <p:nvPr>
            <p:ph type="title"/>
          </p:nvPr>
        </p:nvSpPr>
        <p:spPr/>
        <p:txBody>
          <a:bodyPr/>
          <a:lstStyle/>
          <a:p>
            <a:r>
              <a:rPr lang="en-US">
                <a:latin typeface="FlandersArtSans-Bold"/>
              </a:rPr>
              <a:t>Welkom</a:t>
            </a:r>
            <a:endParaRPr lang="en-US"/>
          </a:p>
        </p:txBody>
      </p:sp>
      <p:sp>
        <p:nvSpPr>
          <p:cNvPr id="3" name="Content Placeholder 2">
            <a:extLst>
              <a:ext uri="{FF2B5EF4-FFF2-40B4-BE49-F238E27FC236}">
                <a16:creationId xmlns:a16="http://schemas.microsoft.com/office/drawing/2014/main" id="{1429B6FE-C986-BE76-8674-1197676DED00}"/>
              </a:ext>
            </a:extLst>
          </p:cNvPr>
          <p:cNvSpPr>
            <a:spLocks noGrp="1"/>
          </p:cNvSpPr>
          <p:nvPr>
            <p:ph sz="quarter" idx="11"/>
          </p:nvPr>
        </p:nvSpPr>
        <p:spPr>
          <a:xfrm>
            <a:off x="371475" y="1261157"/>
            <a:ext cx="11449050" cy="5419964"/>
          </a:xfrm>
        </p:spPr>
        <p:txBody>
          <a:bodyPr/>
          <a:lstStyle/>
          <a:p>
            <a:endParaRPr lang="en-US"/>
          </a:p>
        </p:txBody>
      </p:sp>
      <p:pic>
        <p:nvPicPr>
          <p:cNvPr id="5" name="Picture 4">
            <a:extLst>
              <a:ext uri="{FF2B5EF4-FFF2-40B4-BE49-F238E27FC236}">
                <a16:creationId xmlns:a16="http://schemas.microsoft.com/office/drawing/2014/main" id="{A7D54E5F-7974-C97A-EE86-F52DE97F355E}"/>
              </a:ext>
            </a:extLst>
          </p:cNvPr>
          <p:cNvPicPr>
            <a:picLocks noChangeAspect="1"/>
          </p:cNvPicPr>
          <p:nvPr/>
        </p:nvPicPr>
        <p:blipFill>
          <a:blip r:embed="rId2"/>
          <a:stretch>
            <a:fillRect/>
          </a:stretch>
        </p:blipFill>
        <p:spPr>
          <a:xfrm>
            <a:off x="3892554" y="1501231"/>
            <a:ext cx="4454538" cy="1978913"/>
          </a:xfrm>
          <a:prstGeom prst="rect">
            <a:avLst/>
          </a:prstGeom>
        </p:spPr>
      </p:pic>
      <p:pic>
        <p:nvPicPr>
          <p:cNvPr id="7" name="Afbeelding 2">
            <a:extLst>
              <a:ext uri="{FF2B5EF4-FFF2-40B4-BE49-F238E27FC236}">
                <a16:creationId xmlns:a16="http://schemas.microsoft.com/office/drawing/2014/main" id="{B16EBF55-2738-C68F-EBA3-FB98A6183345}"/>
              </a:ext>
            </a:extLst>
          </p:cNvPr>
          <p:cNvPicPr>
            <a:picLocks noChangeAspect="1"/>
          </p:cNvPicPr>
          <p:nvPr/>
        </p:nvPicPr>
        <p:blipFill>
          <a:blip r:embed="rId3"/>
          <a:stretch>
            <a:fillRect/>
          </a:stretch>
        </p:blipFill>
        <p:spPr>
          <a:xfrm>
            <a:off x="3892554" y="3492434"/>
            <a:ext cx="4449267" cy="2902251"/>
          </a:xfrm>
          <a:prstGeom prst="rect">
            <a:avLst/>
          </a:prstGeom>
        </p:spPr>
      </p:pic>
    </p:spTree>
    <p:extLst>
      <p:ext uri="{BB962C8B-B14F-4D97-AF65-F5344CB8AC3E}">
        <p14:creationId xmlns:p14="http://schemas.microsoft.com/office/powerpoint/2010/main" val="2822722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0B0E-3D26-8EC1-D12C-B238B55E2225}"/>
              </a:ext>
            </a:extLst>
          </p:cNvPr>
          <p:cNvSpPr>
            <a:spLocks noGrp="1"/>
          </p:cNvSpPr>
          <p:nvPr>
            <p:ph type="title"/>
          </p:nvPr>
        </p:nvSpPr>
        <p:spPr/>
        <p:txBody>
          <a:bodyPr/>
          <a:lstStyle/>
          <a:p>
            <a:r>
              <a:rPr lang="en-US">
                <a:latin typeface="FlandersArtSans-Bold"/>
              </a:rPr>
              <a:t>My IDEWE Personal</a:t>
            </a:r>
            <a:br>
              <a:rPr lang="en-US" sz="2400">
                <a:latin typeface="FlandersArtSans-Bold"/>
              </a:rPr>
            </a:br>
            <a:r>
              <a:rPr lang="en-US" sz="2400">
                <a:latin typeface="FlandersArtSans-Bold"/>
              </a:rPr>
              <a:t>Demo</a:t>
            </a:r>
            <a:endParaRPr lang="en-US" sz="2400"/>
          </a:p>
        </p:txBody>
      </p:sp>
      <p:sp>
        <p:nvSpPr>
          <p:cNvPr id="3" name="Content Placeholder 2">
            <a:extLst>
              <a:ext uri="{FF2B5EF4-FFF2-40B4-BE49-F238E27FC236}">
                <a16:creationId xmlns:a16="http://schemas.microsoft.com/office/drawing/2014/main" id="{1429B6FE-C986-BE76-8674-1197676DED00}"/>
              </a:ext>
            </a:extLst>
          </p:cNvPr>
          <p:cNvSpPr>
            <a:spLocks noGrp="1"/>
          </p:cNvSpPr>
          <p:nvPr>
            <p:ph sz="quarter" idx="11"/>
          </p:nvPr>
        </p:nvSpPr>
        <p:spPr/>
        <p:txBody>
          <a:bodyPr vert="horz" lIns="0" tIns="0" rIns="0" bIns="45720" rtlCol="0" anchor="t">
            <a:noAutofit/>
          </a:bodyPr>
          <a:lstStyle/>
          <a:p>
            <a:pPr marL="0" indent="0">
              <a:buNone/>
            </a:pPr>
            <a:endParaRPr lang="nl-BE" sz="3600" b="1">
              <a:solidFill>
                <a:srgbClr val="0070C0"/>
              </a:solidFill>
              <a:latin typeface="Candara"/>
            </a:endParaRPr>
          </a:p>
          <a:p>
            <a:pPr marL="0" indent="0">
              <a:buNone/>
            </a:pPr>
            <a:endParaRPr lang="nl-BE" sz="3600" b="1">
              <a:solidFill>
                <a:srgbClr val="0070C0"/>
              </a:solidFill>
              <a:latin typeface="Candara"/>
            </a:endParaRPr>
          </a:p>
          <a:p>
            <a:pPr marL="0" indent="0">
              <a:buNone/>
            </a:pPr>
            <a:endParaRPr lang="nl-BE" sz="3600" b="1">
              <a:solidFill>
                <a:srgbClr val="0070C0"/>
              </a:solidFill>
              <a:latin typeface="Candara"/>
            </a:endParaRPr>
          </a:p>
          <a:p>
            <a:pPr marL="0" indent="0" algn="ctr">
              <a:buNone/>
            </a:pPr>
            <a:r>
              <a:rPr lang="nl-BE" sz="3600" b="1">
                <a:solidFill>
                  <a:srgbClr val="0070C0"/>
                </a:solidFill>
                <a:latin typeface="Candara"/>
                <a:hlinkClick r:id="rId2">
                  <a:extLst>
                    <a:ext uri="{A12FA001-AC4F-418D-AE19-62706E023703}">
                      <ahyp:hlinkClr xmlns:ahyp="http://schemas.microsoft.com/office/drawing/2018/hyperlinkcolor" val="tx"/>
                    </a:ext>
                  </a:extLst>
                </a:hlinkClick>
              </a:rPr>
              <a:t> https://vimeo.com/794467418</a:t>
            </a:r>
            <a:endParaRPr lang="en-US">
              <a:solidFill>
                <a:srgbClr val="0070C0"/>
              </a:solidFill>
            </a:endParaRPr>
          </a:p>
        </p:txBody>
      </p:sp>
    </p:spTree>
    <p:extLst>
      <p:ext uri="{BB962C8B-B14F-4D97-AF65-F5344CB8AC3E}">
        <p14:creationId xmlns:p14="http://schemas.microsoft.com/office/powerpoint/2010/main" val="2864847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AFE82-126A-4517-95D8-6F64891507F2}"/>
              </a:ext>
            </a:extLst>
          </p:cNvPr>
          <p:cNvSpPr>
            <a:spLocks noGrp="1"/>
          </p:cNvSpPr>
          <p:nvPr>
            <p:ph type="ctrTitle"/>
          </p:nvPr>
        </p:nvSpPr>
        <p:spPr>
          <a:xfrm>
            <a:off x="730898" y="2049584"/>
            <a:ext cx="6354847" cy="1342860"/>
          </a:xfrm>
        </p:spPr>
        <p:txBody>
          <a:bodyPr anchor="b">
            <a:normAutofit fontScale="90000"/>
          </a:bodyPr>
          <a:lstStyle/>
          <a:p>
            <a:r>
              <a:rPr lang="nl-BE" sz="3800">
                <a:latin typeface="FlandersArtSans-Bold"/>
              </a:rPr>
              <a:t> </a:t>
            </a:r>
            <a:br>
              <a:rPr lang="nl-BE" sz="3800">
                <a:latin typeface="FlandersArtSans-Bold"/>
              </a:rPr>
            </a:br>
            <a:br>
              <a:rPr lang="nl-BE" sz="3800"/>
            </a:br>
            <a:r>
              <a:rPr lang="nl-BE" sz="3800">
                <a:latin typeface="FlandersArtSans-Bold"/>
              </a:rPr>
              <a:t>Aanwezigheidsbeleid 2.0: </a:t>
            </a:r>
            <a:br>
              <a:rPr lang="nl-BE" sz="3800">
                <a:latin typeface="FlandersArtSans-Bold"/>
              </a:rPr>
            </a:br>
            <a:r>
              <a:rPr lang="nl-BE" sz="3800">
                <a:latin typeface="FlandersArtSans-Bold"/>
              </a:rPr>
              <a:t>van controle naar dialoog</a:t>
            </a:r>
            <a:br>
              <a:rPr lang="nl-BE" sz="3800">
                <a:latin typeface="FlandersArtSans-Bold"/>
              </a:rPr>
            </a:br>
            <a:endParaRPr lang="nl-BE" sz="3800">
              <a:latin typeface="FlandersArtSans-Bold"/>
            </a:endParaRPr>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39371" y="5148235"/>
            <a:ext cx="6344840" cy="322497"/>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BE" sz="1500" b="0" i="0" u="none" strike="noStrike" kern="1200" cap="none" spc="0" normalizeH="0" baseline="0" noProof="0">
                <a:ln>
                  <a:noFill/>
                </a:ln>
                <a:solidFill>
                  <a:srgbClr val="000000"/>
                </a:solidFill>
                <a:effectLst/>
                <a:uLnTx/>
                <a:uFillTx/>
                <a:latin typeface="FlandersArtSans-Bold" panose="00000800000000000000" pitchFamily="2" charset="0"/>
                <a:ea typeface="+mn-ea"/>
                <a:cs typeface="+mn-cs"/>
              </a:rPr>
              <a:t>Jessy Van Dousselaere – Hilde Verbeke </a:t>
            </a:r>
          </a:p>
        </p:txBody>
      </p:sp>
      <p:pic>
        <p:nvPicPr>
          <p:cNvPr id="6" name="Tijdelijke aanduiding voor afbeelding 5" descr="Twee zakenmensen die met elkaar praten">
            <a:extLst>
              <a:ext uri="{FF2B5EF4-FFF2-40B4-BE49-F238E27FC236}">
                <a16:creationId xmlns:a16="http://schemas.microsoft.com/office/drawing/2014/main" id="{5A733CEB-4D4D-46D2-8508-CA09A86C7A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01" r="22801"/>
          <a:stretch>
            <a:fillRect/>
          </a:stretch>
        </p:blipFill>
        <p:spPr/>
      </p:pic>
    </p:spTree>
    <p:extLst>
      <p:ext uri="{BB962C8B-B14F-4D97-AF65-F5344CB8AC3E}">
        <p14:creationId xmlns:p14="http://schemas.microsoft.com/office/powerpoint/2010/main" val="2672090831"/>
      </p:ext>
    </p:extLst>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D4D1464-1769-E8B8-62AD-25571760144D}"/>
              </a:ext>
            </a:extLst>
          </p:cNvPr>
          <p:cNvPicPr>
            <a:picLocks noGrp="1" noChangeAspect="1"/>
          </p:cNvPicPr>
          <p:nvPr>
            <p:ph sz="quarter" idx="11"/>
          </p:nvPr>
        </p:nvPicPr>
        <p:blipFill rotWithShape="1">
          <a:blip r:embed="rId3"/>
          <a:srcRect t="1747"/>
          <a:stretch/>
        </p:blipFill>
        <p:spPr>
          <a:xfrm>
            <a:off x="20" y="10"/>
            <a:ext cx="12191980" cy="6857990"/>
          </a:xfrm>
          <a:noFill/>
        </p:spPr>
      </p:pic>
    </p:spTree>
    <p:extLst>
      <p:ext uri="{BB962C8B-B14F-4D97-AF65-F5344CB8AC3E}">
        <p14:creationId xmlns:p14="http://schemas.microsoft.com/office/powerpoint/2010/main" val="98492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3827A-B61A-45FC-9C8C-099D7D9C5FE0}"/>
              </a:ext>
            </a:extLst>
          </p:cNvPr>
          <p:cNvSpPr>
            <a:spLocks noGrp="1"/>
          </p:cNvSpPr>
          <p:nvPr>
            <p:ph type="title"/>
          </p:nvPr>
        </p:nvSpPr>
        <p:spPr/>
        <p:txBody>
          <a:bodyPr anchor="ctr">
            <a:normAutofit/>
          </a:bodyPr>
          <a:lstStyle/>
          <a:p>
            <a:r>
              <a:rPr lang="nl-BE"/>
              <a:t>Waarom aanwezigheidsbeleid 2.0?</a:t>
            </a:r>
          </a:p>
        </p:txBody>
      </p:sp>
      <p:sp>
        <p:nvSpPr>
          <p:cNvPr id="3" name="Tijdelijke aanduiding voor tekst 2">
            <a:extLst>
              <a:ext uri="{FF2B5EF4-FFF2-40B4-BE49-F238E27FC236}">
                <a16:creationId xmlns:a16="http://schemas.microsoft.com/office/drawing/2014/main" id="{9FE414CF-876C-4EFD-9052-FB9A281B00BF}"/>
              </a:ext>
            </a:extLst>
          </p:cNvPr>
          <p:cNvSpPr>
            <a:spLocks noGrp="1"/>
          </p:cNvSpPr>
          <p:nvPr>
            <p:ph type="body" sz="quarter" idx="11"/>
          </p:nvPr>
        </p:nvSpPr>
        <p:spPr/>
        <p:txBody>
          <a:bodyPr anchor="ctr">
            <a:normAutofit/>
          </a:bodyPr>
          <a:lstStyle/>
          <a:p>
            <a:pPr>
              <a:lnSpc>
                <a:spcPct val="90000"/>
              </a:lnSpc>
              <a:spcAft>
                <a:spcPts val="600"/>
              </a:spcAft>
            </a:pPr>
            <a:r>
              <a:rPr lang="nl-BE">
                <a:cs typeface="Calibri Light"/>
              </a:rPr>
              <a:t>In 2022 </a:t>
            </a:r>
            <a:endParaRPr lang="nl-BE"/>
          </a:p>
          <a:p>
            <a:pPr>
              <a:lnSpc>
                <a:spcPct val="90000"/>
              </a:lnSpc>
              <a:spcAft>
                <a:spcPts val="600"/>
              </a:spcAft>
            </a:pPr>
            <a:r>
              <a:rPr lang="nl-BE">
                <a:cs typeface="Calibri Light"/>
              </a:rPr>
              <a:t>2.396 VTE ziek </a:t>
            </a:r>
            <a:endParaRPr lang="nl-BE"/>
          </a:p>
        </p:txBody>
      </p:sp>
      <p:sp>
        <p:nvSpPr>
          <p:cNvPr id="5" name="Tijdelijke aanduiding voor tekst 4">
            <a:extLst>
              <a:ext uri="{FF2B5EF4-FFF2-40B4-BE49-F238E27FC236}">
                <a16:creationId xmlns:a16="http://schemas.microsoft.com/office/drawing/2014/main" id="{EC561DA5-2B73-4410-8E85-FA670B7E0974}"/>
              </a:ext>
            </a:extLst>
          </p:cNvPr>
          <p:cNvSpPr>
            <a:spLocks noGrp="1"/>
          </p:cNvSpPr>
          <p:nvPr>
            <p:ph type="body" sz="quarter" idx="12"/>
          </p:nvPr>
        </p:nvSpPr>
        <p:spPr/>
        <p:txBody>
          <a:bodyPr anchor="ctr">
            <a:normAutofit/>
          </a:bodyPr>
          <a:lstStyle/>
          <a:p>
            <a:pPr>
              <a:spcAft>
                <a:spcPts val="600"/>
              </a:spcAft>
            </a:pPr>
            <a:r>
              <a:rPr lang="nl-BE"/>
              <a:t>Aantrekkelijke werkgever zijn én blijven</a:t>
            </a:r>
          </a:p>
        </p:txBody>
      </p:sp>
      <p:sp>
        <p:nvSpPr>
          <p:cNvPr id="6" name="Tijdelijke aanduiding voor tekst 5">
            <a:extLst>
              <a:ext uri="{FF2B5EF4-FFF2-40B4-BE49-F238E27FC236}">
                <a16:creationId xmlns:a16="http://schemas.microsoft.com/office/drawing/2014/main" id="{8EFD07EC-9425-4837-B0CF-40EB6F3B3B60}"/>
              </a:ext>
            </a:extLst>
          </p:cNvPr>
          <p:cNvSpPr>
            <a:spLocks noGrp="1"/>
          </p:cNvSpPr>
          <p:nvPr>
            <p:ph type="body" sz="quarter" idx="13"/>
          </p:nvPr>
        </p:nvSpPr>
        <p:spPr/>
        <p:txBody>
          <a:bodyPr anchor="ctr">
            <a:normAutofit/>
          </a:bodyPr>
          <a:lstStyle/>
          <a:p>
            <a:pPr>
              <a:spcAft>
                <a:spcPts val="600"/>
              </a:spcAft>
            </a:pPr>
            <a:r>
              <a:rPr lang="nl-BE">
                <a:cs typeface="Calibri Light"/>
              </a:rPr>
              <a:t>In lijn met nieuwe tijdsgeest (nieuw KB re-integratie)</a:t>
            </a:r>
          </a:p>
        </p:txBody>
      </p:sp>
      <p:sp>
        <p:nvSpPr>
          <p:cNvPr id="11" name="Text Placeholder 5">
            <a:extLst>
              <a:ext uri="{FF2B5EF4-FFF2-40B4-BE49-F238E27FC236}">
                <a16:creationId xmlns:a16="http://schemas.microsoft.com/office/drawing/2014/main" id="{B277DC8E-FF2F-3EF2-11F7-7897EDD1949E}"/>
              </a:ext>
            </a:extLst>
          </p:cNvPr>
          <p:cNvSpPr>
            <a:spLocks noGrp="1"/>
          </p:cNvSpPr>
          <p:nvPr>
            <p:ph type="body" sz="quarter" idx="14"/>
          </p:nvPr>
        </p:nvSpPr>
        <p:spPr/>
        <p:txBody>
          <a:bodyPr/>
          <a:lstStyle/>
          <a:p>
            <a:r>
              <a:rPr lang="en-US" err="1"/>
              <a:t>Opvolging</a:t>
            </a:r>
            <a:r>
              <a:rPr lang="en-US"/>
              <a:t> </a:t>
            </a:r>
            <a:r>
              <a:rPr lang="en-US" err="1"/>
              <a:t>dialoogsessie</a:t>
            </a:r>
            <a:r>
              <a:rPr lang="en-US"/>
              <a:t> minister Somers 14/7</a:t>
            </a:r>
          </a:p>
        </p:txBody>
      </p:sp>
      <p:sp>
        <p:nvSpPr>
          <p:cNvPr id="13" name="Text Placeholder 6">
            <a:extLst>
              <a:ext uri="{FF2B5EF4-FFF2-40B4-BE49-F238E27FC236}">
                <a16:creationId xmlns:a16="http://schemas.microsoft.com/office/drawing/2014/main" id="{D2F24D2D-D407-2E4D-2BDD-4A5B48E5966C}"/>
              </a:ext>
            </a:extLst>
          </p:cNvPr>
          <p:cNvSpPr>
            <a:spLocks noGrp="1"/>
          </p:cNvSpPr>
          <p:nvPr>
            <p:ph type="body" sz="quarter" idx="15"/>
          </p:nvPr>
        </p:nvSpPr>
        <p:spPr/>
        <p:txBody>
          <a:bodyPr/>
          <a:lstStyle/>
          <a:p>
            <a:r>
              <a:rPr lang="en-US" err="1"/>
              <a:t>Competentieversterking</a:t>
            </a:r>
            <a:r>
              <a:rPr lang="en-US"/>
              <a:t> </a:t>
            </a:r>
            <a:r>
              <a:rPr lang="en-US" err="1"/>
              <a:t>leidinggevenden</a:t>
            </a:r>
            <a:endParaRPr lang="en-US"/>
          </a:p>
        </p:txBody>
      </p:sp>
    </p:spTree>
    <p:extLst>
      <p:ext uri="{BB962C8B-B14F-4D97-AF65-F5344CB8AC3E}">
        <p14:creationId xmlns:p14="http://schemas.microsoft.com/office/powerpoint/2010/main" val="331524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FB21DF0-502F-B2A4-15AC-A9412466D0E2}"/>
              </a:ext>
            </a:extLst>
          </p:cNvPr>
          <p:cNvSpPr>
            <a:spLocks noGrp="1"/>
          </p:cNvSpPr>
          <p:nvPr>
            <p:ph type="title"/>
          </p:nvPr>
        </p:nvSpPr>
        <p:spPr>
          <a:xfrm>
            <a:off x="371475" y="425302"/>
            <a:ext cx="11449050" cy="1215958"/>
          </a:xfrm>
        </p:spPr>
        <p:txBody>
          <a:bodyPr/>
          <a:lstStyle/>
          <a:p>
            <a:r>
              <a:rPr lang="en-US"/>
              <a:t>3 </a:t>
            </a:r>
            <a:r>
              <a:rPr lang="en-US" err="1"/>
              <a:t>bouwstenen</a:t>
            </a:r>
            <a:endParaRPr lang="en-US"/>
          </a:p>
        </p:txBody>
      </p:sp>
      <p:sp>
        <p:nvSpPr>
          <p:cNvPr id="2" name="Titel 1">
            <a:extLst>
              <a:ext uri="{FF2B5EF4-FFF2-40B4-BE49-F238E27FC236}">
                <a16:creationId xmlns:a16="http://schemas.microsoft.com/office/drawing/2014/main" id="{0903827A-B61A-45FC-9C8C-099D7D9C5FE0}"/>
              </a:ext>
            </a:extLst>
          </p:cNvPr>
          <p:cNvSpPr>
            <a:spLocks noGrp="1"/>
          </p:cNvSpPr>
          <p:nvPr>
            <p:ph type="body" sz="quarter" idx="11"/>
          </p:nvPr>
        </p:nvSpPr>
        <p:spPr>
          <a:xfrm>
            <a:off x="1019174" y="2108546"/>
            <a:ext cx="4839366" cy="1928812"/>
          </a:xfrm>
        </p:spPr>
        <p:txBody>
          <a:bodyPr vert="horz" lIns="108000" tIns="0" rIns="108000" bIns="180000" rtlCol="0" anchor="ctr" anchorCtr="0">
            <a:normAutofit/>
          </a:bodyPr>
          <a:lstStyle/>
          <a:p>
            <a:pPr>
              <a:spcAft>
                <a:spcPts val="600"/>
              </a:spcAft>
            </a:pPr>
            <a:r>
              <a:rPr kumimoji="0" lang="nl-NL" sz="2000" b="1" i="0" u="none" strike="noStrike" kern="0" cap="none" spc="0" normalizeH="0" baseline="0">
                <a:ln>
                  <a:noFill/>
                </a:ln>
                <a:effectLst/>
                <a:uLnTx/>
                <a:uFillTx/>
                <a:latin typeface="+mn-lt"/>
                <a:ea typeface="+mn-ea"/>
                <a:cs typeface="Calibri Light"/>
              </a:rPr>
              <a:t>Preventief welzijnsbeleid</a:t>
            </a:r>
          </a:p>
          <a:p>
            <a:pPr marL="285750" indent="-285750" algn="l">
              <a:spcAft>
                <a:spcPts val="600"/>
              </a:spcAft>
              <a:buFont typeface="Arial" panose="020B0604020202020204" pitchFamily="34" charset="0"/>
              <a:buChar char="•"/>
            </a:pPr>
            <a:r>
              <a:rPr lang="nl-NL" sz="1500">
                <a:cs typeface="Calibri Light"/>
              </a:rPr>
              <a:t>Inzetten op positief werkklimaat </a:t>
            </a:r>
            <a:endParaRPr lang="nl-NL" sz="1500" i="0" u="none" strike="noStrike" kern="0" cap="none" spc="0" normalizeH="0" baseline="0">
              <a:ln>
                <a:noFill/>
              </a:ln>
              <a:effectLst/>
              <a:uLnTx/>
              <a:uFillTx/>
              <a:latin typeface="+mn-lt"/>
              <a:cs typeface="Calibri Light" panose="020F0302020204030204" pitchFamily="34" charset="0"/>
            </a:endParaRPr>
          </a:p>
          <a:p>
            <a:pPr marL="285750" indent="-285750" algn="l">
              <a:spcAft>
                <a:spcPts val="600"/>
              </a:spcAft>
              <a:buFont typeface="Arial" panose="020B0604020202020204" pitchFamily="34" charset="0"/>
              <a:buChar char="•"/>
            </a:pPr>
            <a:r>
              <a:rPr lang="nl-NL" sz="1500">
                <a:cs typeface="Calibri Light"/>
              </a:rPr>
              <a:t>Constructieve leiderschapsstijl</a:t>
            </a:r>
          </a:p>
          <a:p>
            <a:pPr marL="285750" indent="-285750" algn="l">
              <a:spcAft>
                <a:spcPts val="600"/>
              </a:spcAft>
              <a:buFont typeface="Arial" panose="020B0604020202020204" pitchFamily="34" charset="0"/>
              <a:buChar char="•"/>
            </a:pPr>
            <a:r>
              <a:rPr kumimoji="0" lang="nl-NL" sz="1500" i="0" u="none" strike="noStrike" kern="0" cap="none" spc="0" normalizeH="0" baseline="0">
                <a:ln>
                  <a:noFill/>
                </a:ln>
                <a:effectLst/>
                <a:uLnTx/>
                <a:uFillTx/>
                <a:latin typeface="+mn-lt"/>
                <a:ea typeface="+mn-ea"/>
                <a:cs typeface="Calibri Light"/>
              </a:rPr>
              <a:t>Werkbaar werk (gesprek) en psychosociaal welzijn</a:t>
            </a:r>
            <a:endParaRPr lang="nl-NL" sz="1500" i="0" u="none" strike="noStrike" kern="0" cap="none" spc="0" normalizeH="0" baseline="0">
              <a:ln>
                <a:noFill/>
              </a:ln>
              <a:effectLst/>
              <a:uLnTx/>
              <a:uFillTx/>
              <a:latin typeface="+mn-lt"/>
              <a:cs typeface="Calibri Light"/>
            </a:endParaRPr>
          </a:p>
          <a:p>
            <a:pPr marL="285750" indent="-285750" algn="l">
              <a:spcAft>
                <a:spcPts val="600"/>
              </a:spcAft>
              <a:buFont typeface="Arial" panose="020B0604020202020204" pitchFamily="34" charset="0"/>
              <a:buChar char="•"/>
            </a:pPr>
            <a:r>
              <a:rPr lang="nl-NL" sz="1500">
                <a:cs typeface="Calibri Light"/>
              </a:rPr>
              <a:t>Gezonde levensstijl op de werkplek</a:t>
            </a:r>
            <a:endParaRPr lang="nl-NL" sz="1500" i="0" u="none" strike="noStrike" kern="0" cap="none" spc="0" normalizeH="0" baseline="0">
              <a:ln>
                <a:noFill/>
              </a:ln>
              <a:effectLst/>
              <a:uLnTx/>
              <a:uFillTx/>
              <a:latin typeface="+mn-lt"/>
              <a:cs typeface="Calibri Light"/>
            </a:endParaRPr>
          </a:p>
        </p:txBody>
      </p:sp>
      <p:sp>
        <p:nvSpPr>
          <p:cNvPr id="5" name="Tijdelijke aanduiding voor tekst 4">
            <a:extLst>
              <a:ext uri="{FF2B5EF4-FFF2-40B4-BE49-F238E27FC236}">
                <a16:creationId xmlns:a16="http://schemas.microsoft.com/office/drawing/2014/main" id="{EC561DA5-2B73-4410-8E85-FA670B7E0974}"/>
              </a:ext>
            </a:extLst>
          </p:cNvPr>
          <p:cNvSpPr>
            <a:spLocks noGrp="1"/>
          </p:cNvSpPr>
          <p:nvPr>
            <p:ph type="body" sz="quarter" idx="12"/>
          </p:nvPr>
        </p:nvSpPr>
        <p:spPr>
          <a:xfrm>
            <a:off x="6333460" y="2108546"/>
            <a:ext cx="4839366" cy="1928812"/>
          </a:xfrm>
        </p:spPr>
        <p:txBody>
          <a:bodyPr vert="horz" lIns="108000" tIns="0" rIns="108000" bIns="180000" rtlCol="0" anchor="ctr" anchorCtr="0">
            <a:normAutofit/>
          </a:bodyPr>
          <a:lstStyle/>
          <a:p>
            <a:pPr>
              <a:spcAft>
                <a:spcPts val="600"/>
              </a:spcAft>
            </a:pPr>
            <a:r>
              <a:rPr lang="nl-NL" sz="2000" b="1"/>
              <a:t>Beleid tijdens ziekteafwezigheid </a:t>
            </a:r>
          </a:p>
          <a:p>
            <a:pPr marL="342900" indent="-342900" algn="l">
              <a:spcAft>
                <a:spcPts val="600"/>
              </a:spcAft>
              <a:buFont typeface="Arial" panose="020B0604020202020204" pitchFamily="34" charset="0"/>
              <a:buChar char="•"/>
            </a:pPr>
            <a:r>
              <a:rPr kumimoji="0" lang="nl-NL" sz="1600" i="0" u="none" strike="noStrike" kern="0" cap="none" spc="0" normalizeH="0" baseline="0">
                <a:ln>
                  <a:noFill/>
                </a:ln>
                <a:effectLst/>
                <a:uLnTx/>
                <a:uFillTx/>
                <a:latin typeface="+mn-lt"/>
                <a:ea typeface="+mn-ea"/>
                <a:cs typeface="Calibri Light" panose="020F0302020204030204" pitchFamily="34" charset="0"/>
              </a:rPr>
              <a:t>Maatregelen ziektemelding en tijdens ziekte</a:t>
            </a:r>
          </a:p>
        </p:txBody>
      </p:sp>
      <p:sp>
        <p:nvSpPr>
          <p:cNvPr id="8" name="Tekstvak 7">
            <a:extLst>
              <a:ext uri="{FF2B5EF4-FFF2-40B4-BE49-F238E27FC236}">
                <a16:creationId xmlns:a16="http://schemas.microsoft.com/office/drawing/2014/main" id="{90AA8275-B8F6-B794-0956-EF1CF46BFDC0}"/>
              </a:ext>
            </a:extLst>
          </p:cNvPr>
          <p:cNvSpPr txBox="1"/>
          <p:nvPr/>
        </p:nvSpPr>
        <p:spPr>
          <a:xfrm>
            <a:off x="3554984" y="4231029"/>
            <a:ext cx="4839366" cy="1928812"/>
          </a:xfrm>
          <a:prstGeom prst="rect">
            <a:avLst/>
          </a:prstGeom>
          <a:solidFill>
            <a:sysClr val="window" lastClr="FFFFFF"/>
          </a:solidFill>
          <a:ln w="28575" cap="flat" cmpd="sng" algn="ctr">
            <a:solidFill>
              <a:srgbClr val="FFEB00"/>
            </a:solidFill>
            <a:prstDash val="solid"/>
            <a:miter lim="800000"/>
          </a:ln>
          <a:effectLst/>
        </p:spPr>
        <p:txBody>
          <a:bodyPr rot="0" spcFirstLastPara="0" vertOverflow="overflow" horzOverflow="overflow" vert="horz" lIns="108000" tIns="0" rIns="108000" bIns="180000" numCol="1" spcCol="0" rtlCol="0" fromWordArt="0" anchor="ctr" anchorCtr="0" forceAA="0" compatLnSpc="1">
            <a:prstTxWarp prst="textNoShape">
              <a:avLst/>
            </a:prstTxWarp>
            <a:normAutofit/>
          </a:bodyPr>
          <a:lstStyle/>
          <a:p>
            <a:pPr algn="ctr">
              <a:spcAft>
                <a:spcPts val="600"/>
              </a:spcAft>
              <a:buClr>
                <a:schemeClr val="tx1"/>
              </a:buClr>
            </a:pPr>
            <a:r>
              <a:rPr lang="nl-NL" sz="2000" b="1" kern="0">
                <a:cs typeface="Calibri Light"/>
              </a:rPr>
              <a:t>Curatief re-integratiebeleid</a:t>
            </a:r>
          </a:p>
          <a:p>
            <a:pPr marL="342900" indent="-342900">
              <a:spcAft>
                <a:spcPts val="600"/>
              </a:spcAft>
              <a:buClr>
                <a:schemeClr val="tx1"/>
              </a:buClr>
              <a:buFont typeface="Arial" panose="020B0604020202020204" pitchFamily="34" charset="0"/>
              <a:buChar char="•"/>
            </a:pPr>
            <a:r>
              <a:rPr lang="nl-NL" sz="1600" kern="0">
                <a:cs typeface="Calibri Light"/>
              </a:rPr>
              <a:t>Programma's voor terugkeer naar werk </a:t>
            </a:r>
            <a:endParaRPr lang="nl-NL" sz="1600" kern="0">
              <a:cs typeface="Calibri Light" panose="020F0302020204030204" pitchFamily="34" charset="0"/>
            </a:endParaRPr>
          </a:p>
          <a:p>
            <a:pPr marL="342900" indent="-342900">
              <a:spcAft>
                <a:spcPts val="600"/>
              </a:spcAft>
              <a:buClr>
                <a:schemeClr val="tx1"/>
              </a:buClr>
              <a:buFont typeface="Arial" panose="020B0604020202020204" pitchFamily="34" charset="0"/>
              <a:buChar char="•"/>
            </a:pPr>
            <a:r>
              <a:rPr lang="nl-NL" sz="1600" kern="0">
                <a:cs typeface="Calibri Light"/>
              </a:rPr>
              <a:t>Terugkomdrempel verlagen</a:t>
            </a:r>
          </a:p>
          <a:p>
            <a:pPr marL="342900" indent="-342900">
              <a:spcAft>
                <a:spcPts val="600"/>
              </a:spcAft>
              <a:buClr>
                <a:schemeClr val="tx1"/>
              </a:buClr>
              <a:buFont typeface="Arial" panose="020B0604020202020204" pitchFamily="34" charset="0"/>
              <a:buChar char="•"/>
            </a:pPr>
            <a:r>
              <a:rPr lang="nl-NL" sz="1600" kern="0">
                <a:cs typeface="Calibri Light"/>
              </a:rPr>
              <a:t>Herval vermijden</a:t>
            </a:r>
          </a:p>
        </p:txBody>
      </p:sp>
    </p:spTree>
    <p:extLst>
      <p:ext uri="{BB962C8B-B14F-4D97-AF65-F5344CB8AC3E}">
        <p14:creationId xmlns:p14="http://schemas.microsoft.com/office/powerpoint/2010/main" val="154105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D28AD-6FD5-4F03-B1C7-FB58CCD642E9}"/>
              </a:ext>
            </a:extLst>
          </p:cNvPr>
          <p:cNvSpPr>
            <a:spLocks noGrp="1"/>
          </p:cNvSpPr>
          <p:nvPr>
            <p:ph type="title"/>
          </p:nvPr>
        </p:nvSpPr>
        <p:spPr/>
        <p:txBody>
          <a:bodyPr/>
          <a:lstStyle/>
          <a:p>
            <a:r>
              <a:rPr lang="nl-BE"/>
              <a:t>Nieuwe beleidsvoorstellen</a:t>
            </a:r>
          </a:p>
        </p:txBody>
      </p:sp>
      <p:sp>
        <p:nvSpPr>
          <p:cNvPr id="3" name="Tijdelijke aanduiding voor tekst 2">
            <a:extLst>
              <a:ext uri="{FF2B5EF4-FFF2-40B4-BE49-F238E27FC236}">
                <a16:creationId xmlns:a16="http://schemas.microsoft.com/office/drawing/2014/main" id="{E4918C4C-CB91-4DDB-BC81-93B963B8D72D}"/>
              </a:ext>
            </a:extLst>
          </p:cNvPr>
          <p:cNvSpPr>
            <a:spLocks noGrp="1"/>
          </p:cNvSpPr>
          <p:nvPr>
            <p:ph type="body" sz="quarter" idx="11"/>
          </p:nvPr>
        </p:nvSpPr>
        <p:spPr>
          <a:xfrm>
            <a:off x="1032781" y="2108546"/>
            <a:ext cx="4839366" cy="1928812"/>
          </a:xfrm>
        </p:spPr>
        <p:txBody>
          <a:bodyPr/>
          <a:lstStyle/>
          <a:p>
            <a:r>
              <a:rPr lang="nl-BE" b="1"/>
              <a:t>Hernieuwde invulling raamcontract ziektetoezicht en –rapportering</a:t>
            </a:r>
          </a:p>
        </p:txBody>
      </p:sp>
      <p:sp>
        <p:nvSpPr>
          <p:cNvPr id="5" name="Tijdelijke aanduiding voor tekst 4">
            <a:extLst>
              <a:ext uri="{FF2B5EF4-FFF2-40B4-BE49-F238E27FC236}">
                <a16:creationId xmlns:a16="http://schemas.microsoft.com/office/drawing/2014/main" id="{ABF16994-35D0-4C92-910F-91CC4CEF7195}"/>
              </a:ext>
            </a:extLst>
          </p:cNvPr>
          <p:cNvSpPr>
            <a:spLocks noGrp="1"/>
          </p:cNvSpPr>
          <p:nvPr>
            <p:ph type="body" sz="quarter" idx="14"/>
          </p:nvPr>
        </p:nvSpPr>
        <p:spPr>
          <a:xfrm>
            <a:off x="6915886" y="4503403"/>
            <a:ext cx="4464423" cy="1928812"/>
          </a:xfrm>
        </p:spPr>
        <p:txBody>
          <a:bodyPr/>
          <a:lstStyle/>
          <a:p>
            <a:r>
              <a:rPr lang="nl-BE" b="1">
                <a:cs typeface="Calibri Light"/>
              </a:rPr>
              <a:t>Basiscompetenties welzijn voor leidinggevenden</a:t>
            </a:r>
          </a:p>
          <a:p>
            <a:r>
              <a:rPr lang="nl-BE" b="1">
                <a:cs typeface="Calibri Light"/>
              </a:rPr>
              <a:t>op te nemen in raamwerk leiderschap</a:t>
            </a:r>
          </a:p>
        </p:txBody>
      </p:sp>
    </p:spTree>
    <p:extLst>
      <p:ext uri="{BB962C8B-B14F-4D97-AF65-F5344CB8AC3E}">
        <p14:creationId xmlns:p14="http://schemas.microsoft.com/office/powerpoint/2010/main" val="4139304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p:txBody>
          <a:bodyPr/>
          <a:lstStyle/>
          <a:p>
            <a:r>
              <a:rPr lang="nl-BE" b="1"/>
              <a:t>Hernieuwde invulling raamcontract ziektetoezicht en –rapportering</a:t>
            </a:r>
            <a:endParaRPr lang="nl-BE"/>
          </a:p>
        </p:txBody>
      </p:sp>
      <p:sp>
        <p:nvSpPr>
          <p:cNvPr id="3" name="Tijdelijke aanduiding voor tekst 2">
            <a:extLst>
              <a:ext uri="{FF2B5EF4-FFF2-40B4-BE49-F238E27FC236}">
                <a16:creationId xmlns:a16="http://schemas.microsoft.com/office/drawing/2014/main" id="{830EB696-A86C-4113-8E57-8E1F0599421A}"/>
              </a:ext>
            </a:extLst>
          </p:cNvPr>
          <p:cNvSpPr>
            <a:spLocks noGrp="1"/>
          </p:cNvSpPr>
          <p:nvPr>
            <p:ph type="body" sz="quarter" idx="11"/>
          </p:nvPr>
        </p:nvSpPr>
        <p:spPr>
          <a:xfrm>
            <a:off x="2286000" y="2176095"/>
            <a:ext cx="7025951" cy="2190632"/>
          </a:xfrm>
        </p:spPr>
        <p:txBody>
          <a:bodyPr/>
          <a:lstStyle/>
          <a:p>
            <a:endParaRPr lang="nl-BE" sz="2400">
              <a:ea typeface="+mn-lt"/>
              <a:cs typeface="+mn-lt"/>
            </a:endParaRPr>
          </a:p>
          <a:p>
            <a:r>
              <a:rPr lang="nl-BE" sz="2400">
                <a:ea typeface="+mn-lt"/>
                <a:cs typeface="+mn-lt"/>
              </a:rPr>
              <a:t>Nadruk verschuift van controle (uitzonderlijk) naar ondersteuning om een aanwezigheidsbeleid te voeren vanuit een welzijnsperspectief </a:t>
            </a:r>
            <a:endParaRPr lang="nl-BE" sz="2400"/>
          </a:p>
          <a:p>
            <a:endParaRPr lang="nl-BE" sz="2400" b="1"/>
          </a:p>
        </p:txBody>
      </p:sp>
    </p:spTree>
    <p:extLst>
      <p:ext uri="{BB962C8B-B14F-4D97-AF65-F5344CB8AC3E}">
        <p14:creationId xmlns:p14="http://schemas.microsoft.com/office/powerpoint/2010/main" val="120107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p:txBody>
          <a:bodyPr/>
          <a:lstStyle/>
          <a:p>
            <a:r>
              <a:rPr lang="nl-BE" b="1">
                <a:latin typeface="FlandersArtSans-Bold"/>
              </a:rPr>
              <a:t>Basiscompetenties rond welzijn voor leidinggevenden</a:t>
            </a:r>
            <a:endParaRPr lang="nl-BE" b="1">
              <a:highlight>
                <a:srgbClr val="FFFF00"/>
              </a:highlight>
            </a:endParaRPr>
          </a:p>
        </p:txBody>
      </p:sp>
      <p:sp>
        <p:nvSpPr>
          <p:cNvPr id="3" name="Tijdelijke aanduiding voor tekst 2">
            <a:extLst>
              <a:ext uri="{FF2B5EF4-FFF2-40B4-BE49-F238E27FC236}">
                <a16:creationId xmlns:a16="http://schemas.microsoft.com/office/drawing/2014/main" id="{830EB696-A86C-4113-8E57-8E1F0599421A}"/>
              </a:ext>
            </a:extLst>
          </p:cNvPr>
          <p:cNvSpPr>
            <a:spLocks noGrp="1"/>
          </p:cNvSpPr>
          <p:nvPr>
            <p:ph type="body" sz="quarter" idx="11"/>
          </p:nvPr>
        </p:nvSpPr>
        <p:spPr>
          <a:xfrm>
            <a:off x="1484555" y="1844516"/>
            <a:ext cx="9552790" cy="2802787"/>
          </a:xfrm>
        </p:spPr>
        <p:txBody>
          <a:bodyPr/>
          <a:lstStyle/>
          <a:p>
            <a:pPr algn="l"/>
            <a:r>
              <a:rPr lang="nl-BE" sz="2400" b="1">
                <a:ea typeface="+mn-lt"/>
                <a:cs typeface="+mn-lt"/>
              </a:rPr>
              <a:t>Aanbeveling</a:t>
            </a:r>
            <a:r>
              <a:rPr lang="nl-BE" sz="2400">
                <a:ea typeface="+mn-lt"/>
                <a:cs typeface="+mn-lt"/>
              </a:rPr>
              <a:t>: </a:t>
            </a:r>
            <a:endParaRPr lang="en-US"/>
          </a:p>
          <a:p>
            <a:pPr marL="342900" indent="-342900" algn="l">
              <a:buFont typeface="Calibri"/>
              <a:buChar char="-"/>
            </a:pPr>
            <a:r>
              <a:rPr lang="nl-BE" sz="2400">
                <a:ea typeface="+mn-lt"/>
                <a:cs typeface="+mn-lt"/>
              </a:rPr>
              <a:t>Elke nieuwe leidinggevende krijgt een basisopleidingspakket dat hen ondersteunt in de zorg voor het welzijn van hun medewerkers.</a:t>
            </a:r>
            <a:endParaRPr lang="nl-BE"/>
          </a:p>
          <a:p>
            <a:pPr algn="l"/>
            <a:endParaRPr lang="nl-BE" sz="2400">
              <a:ea typeface="+mn-lt"/>
              <a:cs typeface="+mn-lt"/>
            </a:endParaRPr>
          </a:p>
          <a:p>
            <a:pPr marL="342900" indent="-342900" algn="l">
              <a:buFont typeface="Calibri"/>
              <a:buChar char="-"/>
            </a:pPr>
            <a:r>
              <a:rPr lang="nl-BE" sz="2400">
                <a:ea typeface="+mn-lt"/>
                <a:cs typeface="+mn-lt"/>
              </a:rPr>
              <a:t>Opleiding en intervisie voor bestaande leidinggevenden.</a:t>
            </a:r>
            <a:endParaRPr lang="nl-BE" sz="2400"/>
          </a:p>
        </p:txBody>
      </p:sp>
    </p:spTree>
    <p:extLst>
      <p:ext uri="{BB962C8B-B14F-4D97-AF65-F5344CB8AC3E}">
        <p14:creationId xmlns:p14="http://schemas.microsoft.com/office/powerpoint/2010/main" val="317757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tekening, schets, tekenfilm, clipart&#10;&#10;Automatisch gegenereerde beschrijving">
            <a:extLst>
              <a:ext uri="{FF2B5EF4-FFF2-40B4-BE49-F238E27FC236}">
                <a16:creationId xmlns:a16="http://schemas.microsoft.com/office/drawing/2014/main" id="{B5420CAE-83A6-ED35-A770-92F5C20F90F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7265589" y="2104399"/>
            <a:ext cx="4619625" cy="4619625"/>
          </a:xfrm>
          <a:noFill/>
        </p:spPr>
      </p:pic>
      <p:sp>
        <p:nvSpPr>
          <p:cNvPr id="4" name="Titel 3">
            <a:extLst>
              <a:ext uri="{FF2B5EF4-FFF2-40B4-BE49-F238E27FC236}">
                <a16:creationId xmlns:a16="http://schemas.microsoft.com/office/drawing/2014/main" id="{0AC362BE-4318-9195-A8B6-916E592C92CD}"/>
              </a:ext>
            </a:extLst>
          </p:cNvPr>
          <p:cNvSpPr>
            <a:spLocks noGrp="1"/>
          </p:cNvSpPr>
          <p:nvPr>
            <p:ph type="title"/>
          </p:nvPr>
        </p:nvSpPr>
        <p:spPr>
          <a:xfrm>
            <a:off x="371475" y="425302"/>
            <a:ext cx="11449050" cy="1215958"/>
          </a:xfrm>
        </p:spPr>
        <p:txBody>
          <a:bodyPr anchor="ctr">
            <a:normAutofit/>
          </a:bodyPr>
          <a:lstStyle/>
          <a:p>
            <a:r>
              <a:rPr lang="nl-BE"/>
              <a:t>Event modern werkplekleren</a:t>
            </a:r>
          </a:p>
        </p:txBody>
      </p:sp>
      <p:sp>
        <p:nvSpPr>
          <p:cNvPr id="16" name="Text Placeholder 3">
            <a:extLst>
              <a:ext uri="{FF2B5EF4-FFF2-40B4-BE49-F238E27FC236}">
                <a16:creationId xmlns:a16="http://schemas.microsoft.com/office/drawing/2014/main" id="{42506380-5D65-6E73-C1F1-40386C222E35}"/>
              </a:ext>
            </a:extLst>
          </p:cNvPr>
          <p:cNvSpPr>
            <a:spLocks noGrp="1"/>
          </p:cNvSpPr>
          <p:nvPr>
            <p:ph type="body" sz="quarter" idx="14"/>
          </p:nvPr>
        </p:nvSpPr>
        <p:spPr>
          <a:xfrm>
            <a:off x="10669941" y="6145067"/>
            <a:ext cx="1215273" cy="578957"/>
          </a:xfrm>
        </p:spPr>
        <p:txBody>
          <a:bodyPr/>
          <a:lstStyle/>
          <a:p>
            <a:endParaRPr lang="en-US"/>
          </a:p>
        </p:txBody>
      </p:sp>
      <p:sp>
        <p:nvSpPr>
          <p:cNvPr id="18" name="Text Placeholder 4">
            <a:extLst>
              <a:ext uri="{FF2B5EF4-FFF2-40B4-BE49-F238E27FC236}">
                <a16:creationId xmlns:a16="http://schemas.microsoft.com/office/drawing/2014/main" id="{29E2EB3C-ECCB-7C98-AA21-5E465152470B}"/>
              </a:ext>
            </a:extLst>
          </p:cNvPr>
          <p:cNvSpPr>
            <a:spLocks noGrp="1"/>
          </p:cNvSpPr>
          <p:nvPr>
            <p:ph type="body" sz="quarter" idx="16"/>
          </p:nvPr>
        </p:nvSpPr>
        <p:spPr>
          <a:xfrm>
            <a:off x="371475" y="6305360"/>
            <a:ext cx="1302984" cy="254675"/>
          </a:xfrm>
        </p:spPr>
        <p:txBody>
          <a:bodyPr/>
          <a:lstStyle/>
          <a:p>
            <a:endParaRPr lang="en-US"/>
          </a:p>
        </p:txBody>
      </p:sp>
      <p:pic>
        <p:nvPicPr>
          <p:cNvPr id="1026" name="Picture 2">
            <a:extLst>
              <a:ext uri="{FF2B5EF4-FFF2-40B4-BE49-F238E27FC236}">
                <a16:creationId xmlns:a16="http://schemas.microsoft.com/office/drawing/2014/main" id="{9D052098-90E8-A7EB-A8F7-AF1277F5150D}"/>
              </a:ext>
            </a:extLst>
          </p:cNvPr>
          <p:cNvPicPr>
            <a:picLocks noGrp="1" noChangeAspect="1" noChangeArrowheads="1"/>
          </p:cNvPicPr>
          <p:nvPr>
            <p:ph sz="quarter" idx="17"/>
          </p:nvPr>
        </p:nvPicPr>
        <p:blipFill>
          <a:blip r:embed="rId4">
            <a:extLst>
              <a:ext uri="{28A0092B-C50C-407E-A947-70E740481C1C}">
                <a14:useLocalDpi xmlns:a14="http://schemas.microsoft.com/office/drawing/2010/main" val="0"/>
              </a:ext>
            </a:extLst>
          </a:blip>
          <a:srcRect/>
          <a:stretch>
            <a:fillRect/>
          </a:stretch>
        </p:blipFill>
        <p:spPr bwMode="auto">
          <a:xfrm>
            <a:off x="206105" y="2979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inhoud 8">
            <a:extLst>
              <a:ext uri="{FF2B5EF4-FFF2-40B4-BE49-F238E27FC236}">
                <a16:creationId xmlns:a16="http://schemas.microsoft.com/office/drawing/2014/main" id="{87266DB0-732C-3C34-445A-47F609A3F253}"/>
              </a:ext>
            </a:extLst>
          </p:cNvPr>
          <p:cNvSpPr txBox="1">
            <a:spLocks/>
          </p:cNvSpPr>
          <p:nvPr/>
        </p:nvSpPr>
        <p:spPr>
          <a:xfrm>
            <a:off x="1526534" y="1814176"/>
            <a:ext cx="10665466" cy="4618521"/>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600"/>
              <a:t>Hoe vergroot ik de impact van leeractiviteiten?</a:t>
            </a:r>
          </a:p>
          <a:p>
            <a:pPr lvl="1"/>
            <a:r>
              <a:rPr lang="nl-BE" sz="2000"/>
              <a:t>Inspirerende cases van jouw collega’s</a:t>
            </a:r>
          </a:p>
          <a:p>
            <a:pPr lvl="1"/>
            <a:r>
              <a:rPr lang="nl-BE" sz="2000"/>
              <a:t>Workshop met externe partner</a:t>
            </a:r>
          </a:p>
          <a:p>
            <a:pPr lvl="1"/>
            <a:r>
              <a:rPr lang="nl-BE" sz="2000"/>
              <a:t>Inclusief lunch</a:t>
            </a:r>
          </a:p>
          <a:p>
            <a:endParaRPr lang="nl-BE" sz="2600"/>
          </a:p>
          <a:p>
            <a:r>
              <a:rPr lang="nl-BE" sz="2600"/>
              <a:t>10 oktober 2023 (9u-14u); Herman Teirlinck</a:t>
            </a:r>
          </a:p>
          <a:p>
            <a:pPr marL="0" indent="0">
              <a:buNone/>
            </a:pPr>
            <a:endParaRPr lang="nl-BE" sz="2600"/>
          </a:p>
          <a:p>
            <a:r>
              <a:rPr lang="nl-BE" sz="2600"/>
              <a:t>Schrijf je in via </a:t>
            </a:r>
            <a:r>
              <a:rPr lang="nl-BE" sz="2600" err="1"/>
              <a:t>Vlimpers</a:t>
            </a:r>
            <a:r>
              <a:rPr lang="nl-BE" sz="2600"/>
              <a:t> Leren</a:t>
            </a:r>
          </a:p>
          <a:p>
            <a:endParaRPr lang="nl-BE" sz="2600"/>
          </a:p>
          <a:p>
            <a:r>
              <a:rPr lang="nl-BE" sz="2600">
                <a:hlinkClick r:id="rId5"/>
              </a:rPr>
              <a:t>jonas.mylle@vlaanderen.be</a:t>
            </a:r>
            <a:r>
              <a:rPr lang="nl-BE" sz="2600"/>
              <a:t> </a:t>
            </a:r>
          </a:p>
        </p:txBody>
      </p:sp>
    </p:spTree>
    <p:extLst>
      <p:ext uri="{BB962C8B-B14F-4D97-AF65-F5344CB8AC3E}">
        <p14:creationId xmlns:p14="http://schemas.microsoft.com/office/powerpoint/2010/main" val="1701397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3E57-E74A-04AB-478E-2513953A121E}"/>
              </a:ext>
            </a:extLst>
          </p:cNvPr>
          <p:cNvSpPr>
            <a:spLocks noGrp="1"/>
          </p:cNvSpPr>
          <p:nvPr>
            <p:ph type="title"/>
          </p:nvPr>
        </p:nvSpPr>
        <p:spPr/>
        <p:txBody>
          <a:bodyPr/>
          <a:lstStyle/>
          <a:p>
            <a:r>
              <a:rPr lang="en-US">
                <a:latin typeface="FlandersArtSans-Bold"/>
              </a:rPr>
              <a:t>De </a:t>
            </a:r>
            <a:r>
              <a:rPr lang="en-US" err="1">
                <a:latin typeface="FlandersArtSans-Bold"/>
              </a:rPr>
              <a:t>stijl</a:t>
            </a:r>
            <a:r>
              <a:rPr lang="en-US">
                <a:latin typeface="FlandersArtSans-Bold"/>
              </a:rPr>
              <a:t> van </a:t>
            </a:r>
            <a:r>
              <a:rPr lang="en-US" err="1">
                <a:latin typeface="FlandersArtSans-Bold"/>
              </a:rPr>
              <a:t>leidinggeven</a:t>
            </a:r>
            <a:r>
              <a:rPr lang="en-US">
                <a:latin typeface="FlandersArtSans-Bold"/>
              </a:rPr>
              <a:t> </a:t>
            </a:r>
            <a:r>
              <a:rPr lang="en-US" err="1">
                <a:latin typeface="FlandersArtSans-Bold"/>
              </a:rPr>
              <a:t>bepaalt</a:t>
            </a:r>
            <a:r>
              <a:rPr lang="en-US">
                <a:latin typeface="FlandersArtSans-Bold"/>
              </a:rPr>
              <a:t> tot 32% van het </a:t>
            </a:r>
            <a:r>
              <a:rPr lang="en-US" err="1">
                <a:latin typeface="FlandersArtSans-Bold"/>
              </a:rPr>
              <a:t>mentaal</a:t>
            </a:r>
            <a:r>
              <a:rPr lang="en-US">
                <a:latin typeface="FlandersArtSans-Bold"/>
              </a:rPr>
              <a:t> </a:t>
            </a:r>
            <a:r>
              <a:rPr lang="en-US" err="1">
                <a:latin typeface="FlandersArtSans-Bold"/>
              </a:rPr>
              <a:t>welzijn</a:t>
            </a:r>
            <a:r>
              <a:rPr lang="en-US">
                <a:latin typeface="FlandersArtSans-Bold"/>
              </a:rPr>
              <a:t> </a:t>
            </a:r>
            <a:endParaRPr lang="en-US"/>
          </a:p>
        </p:txBody>
      </p:sp>
      <p:pic>
        <p:nvPicPr>
          <p:cNvPr id="4" name="Picture 4">
            <a:extLst>
              <a:ext uri="{FF2B5EF4-FFF2-40B4-BE49-F238E27FC236}">
                <a16:creationId xmlns:a16="http://schemas.microsoft.com/office/drawing/2014/main" id="{D183A2CD-EF41-2F23-AD6F-1843F2A7E536}"/>
              </a:ext>
            </a:extLst>
          </p:cNvPr>
          <p:cNvPicPr>
            <a:picLocks noGrp="1" noChangeAspect="1"/>
          </p:cNvPicPr>
          <p:nvPr>
            <p:ph sz="quarter" idx="11"/>
          </p:nvPr>
        </p:nvPicPr>
        <p:blipFill>
          <a:blip r:embed="rId3"/>
          <a:stretch>
            <a:fillRect/>
          </a:stretch>
        </p:blipFill>
        <p:spPr>
          <a:xfrm>
            <a:off x="2722" y="1708151"/>
            <a:ext cx="12553949" cy="4215492"/>
          </a:xfrm>
        </p:spPr>
      </p:pic>
    </p:spTree>
    <p:extLst>
      <p:ext uri="{BB962C8B-B14F-4D97-AF65-F5344CB8AC3E}">
        <p14:creationId xmlns:p14="http://schemas.microsoft.com/office/powerpoint/2010/main" val="1649555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a:xfrm>
            <a:off x="371475" y="445622"/>
            <a:ext cx="11449050" cy="1215958"/>
          </a:xfrm>
        </p:spPr>
        <p:txBody>
          <a:bodyPr/>
          <a:lstStyle/>
          <a:p>
            <a:r>
              <a:rPr lang="nl-BE"/>
              <a:t>Nieuwe beleidsvoorstellen =&gt; welzijnscultuur</a:t>
            </a:r>
          </a:p>
        </p:txBody>
      </p:sp>
      <p:sp>
        <p:nvSpPr>
          <p:cNvPr id="3" name="Tijdelijke aanduiding voor tekst 2">
            <a:extLst>
              <a:ext uri="{FF2B5EF4-FFF2-40B4-BE49-F238E27FC236}">
                <a16:creationId xmlns:a16="http://schemas.microsoft.com/office/drawing/2014/main" id="{830EB696-A86C-4113-8E57-8E1F0599421A}"/>
              </a:ext>
            </a:extLst>
          </p:cNvPr>
          <p:cNvSpPr>
            <a:spLocks noGrp="1"/>
          </p:cNvSpPr>
          <p:nvPr>
            <p:ph type="body" sz="quarter" idx="11"/>
          </p:nvPr>
        </p:nvSpPr>
        <p:spPr>
          <a:xfrm>
            <a:off x="1113442" y="1985997"/>
            <a:ext cx="4839366" cy="1928812"/>
          </a:xfrm>
        </p:spPr>
        <p:txBody>
          <a:bodyPr/>
          <a:lstStyle/>
          <a:p>
            <a:r>
              <a:rPr lang="nl-BE" sz="2400" b="1"/>
              <a:t>AS IS =&gt; TO BE</a:t>
            </a:r>
          </a:p>
        </p:txBody>
      </p:sp>
      <p:sp>
        <p:nvSpPr>
          <p:cNvPr id="4" name="Tijdelijke aanduiding voor tekst 3">
            <a:extLst>
              <a:ext uri="{FF2B5EF4-FFF2-40B4-BE49-F238E27FC236}">
                <a16:creationId xmlns:a16="http://schemas.microsoft.com/office/drawing/2014/main" id="{F0551A10-8683-40FF-B8C6-6B34E48AE15C}"/>
              </a:ext>
            </a:extLst>
          </p:cNvPr>
          <p:cNvSpPr>
            <a:spLocks noGrp="1"/>
          </p:cNvSpPr>
          <p:nvPr>
            <p:ph type="body" sz="quarter" idx="12"/>
          </p:nvPr>
        </p:nvSpPr>
        <p:spPr>
          <a:xfrm>
            <a:off x="6503143" y="4248430"/>
            <a:ext cx="4839366" cy="1928812"/>
          </a:xfrm>
        </p:spPr>
        <p:txBody>
          <a:bodyPr/>
          <a:lstStyle/>
          <a:p>
            <a:r>
              <a:rPr lang="nl-BE" sz="2400" b="1"/>
              <a:t>Cultuurverandering </a:t>
            </a:r>
          </a:p>
          <a:p>
            <a:r>
              <a:rPr lang="nl-BE" sz="2400" b="1"/>
              <a:t>zichtbaar op de werkvloer</a:t>
            </a:r>
          </a:p>
        </p:txBody>
      </p:sp>
    </p:spTree>
    <p:extLst>
      <p:ext uri="{BB962C8B-B14F-4D97-AF65-F5344CB8AC3E}">
        <p14:creationId xmlns:p14="http://schemas.microsoft.com/office/powerpoint/2010/main" val="1715819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6D95-9835-5053-A07D-045C7E21B982}"/>
              </a:ext>
            </a:extLst>
          </p:cNvPr>
          <p:cNvSpPr>
            <a:spLocks noGrp="1"/>
          </p:cNvSpPr>
          <p:nvPr>
            <p:ph type="title"/>
          </p:nvPr>
        </p:nvSpPr>
        <p:spPr>
          <a:xfrm>
            <a:off x="453118" y="275624"/>
            <a:ext cx="11367407" cy="1093494"/>
          </a:xfrm>
        </p:spPr>
        <p:txBody>
          <a:bodyPr/>
          <a:lstStyle/>
          <a:p>
            <a:r>
              <a:rPr lang="en-US" err="1">
                <a:latin typeface="FlandersArtSans-Bold"/>
              </a:rPr>
              <a:t>Traject</a:t>
            </a:r>
            <a:r>
              <a:rPr lang="en-US">
                <a:latin typeface="FlandersArtSans-Bold"/>
              </a:rPr>
              <a:t> op 3 </a:t>
            </a:r>
            <a:r>
              <a:rPr lang="en-US" err="1">
                <a:latin typeface="FlandersArtSans-Bold"/>
              </a:rPr>
              <a:t>niveaus</a:t>
            </a:r>
            <a:r>
              <a:rPr lang="en-US">
                <a:latin typeface="FlandersArtSans-Bold"/>
              </a:rPr>
              <a:t> </a:t>
            </a:r>
          </a:p>
        </p:txBody>
      </p:sp>
      <p:pic>
        <p:nvPicPr>
          <p:cNvPr id="14" name="Picture 14">
            <a:extLst>
              <a:ext uri="{FF2B5EF4-FFF2-40B4-BE49-F238E27FC236}">
                <a16:creationId xmlns:a16="http://schemas.microsoft.com/office/drawing/2014/main" id="{85F457B9-5AE2-9FBC-8898-9D274A4916CE}"/>
              </a:ext>
            </a:extLst>
          </p:cNvPr>
          <p:cNvPicPr>
            <a:picLocks noGrp="1" noChangeAspect="1"/>
          </p:cNvPicPr>
          <p:nvPr>
            <p:ph sz="quarter" idx="11"/>
          </p:nvPr>
        </p:nvPicPr>
        <p:blipFill>
          <a:blip r:embed="rId3"/>
          <a:stretch>
            <a:fillRect/>
          </a:stretch>
        </p:blipFill>
        <p:spPr>
          <a:xfrm>
            <a:off x="459396" y="1805442"/>
            <a:ext cx="4782601" cy="4524375"/>
          </a:xfrm>
        </p:spPr>
      </p:pic>
      <p:sp>
        <p:nvSpPr>
          <p:cNvPr id="15" name="TextBox 14">
            <a:extLst>
              <a:ext uri="{FF2B5EF4-FFF2-40B4-BE49-F238E27FC236}">
                <a16:creationId xmlns:a16="http://schemas.microsoft.com/office/drawing/2014/main" id="{9A105207-5EF1-B357-A727-92F6C9845E22}"/>
              </a:ext>
            </a:extLst>
          </p:cNvPr>
          <p:cNvSpPr txBox="1"/>
          <p:nvPr/>
        </p:nvSpPr>
        <p:spPr>
          <a:xfrm>
            <a:off x="1975756" y="3200400"/>
            <a:ext cx="54918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E2AA2E"/>
                </a:solidFill>
                <a:latin typeface="Calibri"/>
                <a:cs typeface="Calibri"/>
              </a:rPr>
              <a:t>WERKNEMERS</a:t>
            </a:r>
            <a:endParaRPr lang="en-US"/>
          </a:p>
        </p:txBody>
      </p:sp>
      <p:sp>
        <p:nvSpPr>
          <p:cNvPr id="16" name="TextBox 15">
            <a:extLst>
              <a:ext uri="{FF2B5EF4-FFF2-40B4-BE49-F238E27FC236}">
                <a16:creationId xmlns:a16="http://schemas.microsoft.com/office/drawing/2014/main" id="{A441F47E-B5D9-E8A4-B55F-FCD5936FD989}"/>
              </a:ext>
            </a:extLst>
          </p:cNvPr>
          <p:cNvSpPr txBox="1"/>
          <p:nvPr/>
        </p:nvSpPr>
        <p:spPr>
          <a:xfrm>
            <a:off x="1540327" y="4826759"/>
            <a:ext cx="25118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B547"/>
                </a:solidFill>
                <a:latin typeface="Calibri"/>
                <a:cs typeface="Calibri"/>
              </a:rPr>
              <a:t>WERK</a:t>
            </a:r>
          </a:p>
        </p:txBody>
      </p:sp>
      <p:pic>
        <p:nvPicPr>
          <p:cNvPr id="3" name="Picture 3">
            <a:extLst>
              <a:ext uri="{FF2B5EF4-FFF2-40B4-BE49-F238E27FC236}">
                <a16:creationId xmlns:a16="http://schemas.microsoft.com/office/drawing/2014/main" id="{604DF8FD-DCE2-F4EC-8BEF-83982ADC9A73}"/>
              </a:ext>
            </a:extLst>
          </p:cNvPr>
          <p:cNvPicPr>
            <a:picLocks noChangeAspect="1"/>
          </p:cNvPicPr>
          <p:nvPr/>
        </p:nvPicPr>
        <p:blipFill>
          <a:blip r:embed="rId4"/>
          <a:stretch>
            <a:fillRect/>
          </a:stretch>
        </p:blipFill>
        <p:spPr>
          <a:xfrm>
            <a:off x="2375807" y="3478666"/>
            <a:ext cx="609600" cy="581025"/>
          </a:xfrm>
          <a:prstGeom prst="rect">
            <a:avLst/>
          </a:prstGeom>
        </p:spPr>
      </p:pic>
      <p:pic>
        <p:nvPicPr>
          <p:cNvPr id="5" name="Afbeelding 4">
            <a:extLst>
              <a:ext uri="{FF2B5EF4-FFF2-40B4-BE49-F238E27FC236}">
                <a16:creationId xmlns:a16="http://schemas.microsoft.com/office/drawing/2014/main" id="{AA2216D9-F203-4C53-E2F2-4EA282AFFCCB}"/>
              </a:ext>
            </a:extLst>
          </p:cNvPr>
          <p:cNvPicPr>
            <a:picLocks noChangeAspect="1"/>
          </p:cNvPicPr>
          <p:nvPr/>
        </p:nvPicPr>
        <p:blipFill>
          <a:blip r:embed="rId5"/>
          <a:stretch>
            <a:fillRect/>
          </a:stretch>
        </p:blipFill>
        <p:spPr>
          <a:xfrm>
            <a:off x="5232732" y="1873477"/>
            <a:ext cx="6965286" cy="3626304"/>
          </a:xfrm>
          <a:prstGeom prst="rect">
            <a:avLst/>
          </a:prstGeom>
          <a:noFill/>
        </p:spPr>
      </p:pic>
      <p:pic>
        <p:nvPicPr>
          <p:cNvPr id="6" name="Picture 6">
            <a:extLst>
              <a:ext uri="{FF2B5EF4-FFF2-40B4-BE49-F238E27FC236}">
                <a16:creationId xmlns:a16="http://schemas.microsoft.com/office/drawing/2014/main" id="{67C0F38D-E21E-8060-A114-F83BB35408B3}"/>
              </a:ext>
            </a:extLst>
          </p:cNvPr>
          <p:cNvPicPr>
            <a:picLocks noChangeAspect="1"/>
          </p:cNvPicPr>
          <p:nvPr/>
        </p:nvPicPr>
        <p:blipFill>
          <a:blip r:embed="rId6"/>
          <a:stretch>
            <a:fillRect/>
          </a:stretch>
        </p:blipFill>
        <p:spPr>
          <a:xfrm>
            <a:off x="2443843" y="5097917"/>
            <a:ext cx="609600" cy="581025"/>
          </a:xfrm>
          <a:prstGeom prst="rect">
            <a:avLst/>
          </a:prstGeom>
        </p:spPr>
      </p:pic>
    </p:spTree>
    <p:extLst>
      <p:ext uri="{BB962C8B-B14F-4D97-AF65-F5344CB8AC3E}">
        <p14:creationId xmlns:p14="http://schemas.microsoft.com/office/powerpoint/2010/main" val="1048639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3D0A5-79F8-6928-C204-6F5C704F244B}"/>
              </a:ext>
            </a:extLst>
          </p:cNvPr>
          <p:cNvSpPr>
            <a:spLocks noGrp="1"/>
          </p:cNvSpPr>
          <p:nvPr>
            <p:ph type="body" sz="quarter" idx="13"/>
          </p:nvPr>
        </p:nvSpPr>
        <p:spPr/>
        <p:txBody>
          <a:bodyPr/>
          <a:lstStyle/>
          <a:p>
            <a:pPr algn="l"/>
            <a:r>
              <a:rPr lang="en-US" sz="2400">
                <a:latin typeface="FlandersArtSans-Regular"/>
                <a:cs typeface="Calibri Light"/>
              </a:rPr>
              <a:t>Naar:  </a:t>
            </a:r>
            <a:endParaRPr lang="en-US" sz="2400">
              <a:latin typeface="FlandersArtSans-Regular"/>
            </a:endParaRPr>
          </a:p>
          <a:p>
            <a:pPr marL="285750" indent="-285750" algn="l">
              <a:buFont typeface="Arial"/>
              <a:buChar char="•"/>
            </a:pPr>
            <a:r>
              <a:rPr lang="en-US" sz="2400">
                <a:latin typeface="FlandersArtSans-Regular"/>
                <a:cs typeface="Calibri Light"/>
              </a:rPr>
              <a:t>Focus op </a:t>
            </a:r>
            <a:r>
              <a:rPr lang="en-US" sz="2400" err="1">
                <a:latin typeface="FlandersArtSans-Regular"/>
                <a:cs typeface="Calibri Light"/>
              </a:rPr>
              <a:t>werk</a:t>
            </a:r>
            <a:r>
              <a:rPr lang="en-US" sz="2400">
                <a:latin typeface="FlandersArtSans-Regular"/>
                <a:cs typeface="Calibri Light"/>
              </a:rPr>
              <a:t> </a:t>
            </a:r>
            <a:r>
              <a:rPr lang="en-US" sz="2400" err="1">
                <a:latin typeface="FlandersArtSans-Regular"/>
                <a:cs typeface="Calibri Light"/>
              </a:rPr>
              <a:t>en</a:t>
            </a:r>
            <a:r>
              <a:rPr lang="en-US" sz="2400">
                <a:latin typeface="FlandersArtSans-Regular"/>
                <a:cs typeface="Calibri Light"/>
              </a:rPr>
              <a:t> </a:t>
            </a:r>
            <a:r>
              <a:rPr lang="en-US" sz="2400" err="1">
                <a:latin typeface="FlandersArtSans-Regular"/>
                <a:cs typeface="Calibri Light"/>
              </a:rPr>
              <a:t>werkhervatting</a:t>
            </a:r>
            <a:r>
              <a:rPr lang="en-US" sz="2400">
                <a:latin typeface="FlandersArtSans-Regular"/>
                <a:cs typeface="Calibri Light"/>
              </a:rPr>
              <a:t> </a:t>
            </a:r>
            <a:endParaRPr lang="en-US" sz="2400">
              <a:latin typeface="FlandersArtSans-Regular"/>
            </a:endParaRPr>
          </a:p>
          <a:p>
            <a:pPr marL="285750" indent="-285750" algn="l">
              <a:buFont typeface="Arial"/>
              <a:buChar char="•"/>
            </a:pPr>
            <a:r>
              <a:rPr lang="en-US" sz="2400">
                <a:latin typeface="FlandersArtSans-Regular"/>
                <a:cs typeface="Calibri Light"/>
              </a:rPr>
              <a:t>Focus op </a:t>
            </a:r>
            <a:r>
              <a:rPr lang="en-US" sz="2400" err="1">
                <a:latin typeface="FlandersArtSans-Regular"/>
                <a:cs typeface="Calibri Light"/>
              </a:rPr>
              <a:t>arbeidsmotivatie</a:t>
            </a:r>
            <a:r>
              <a:rPr lang="en-US" sz="2400">
                <a:latin typeface="FlandersArtSans-Regular"/>
                <a:cs typeface="Calibri Light"/>
              </a:rPr>
              <a:t> </a:t>
            </a:r>
            <a:endParaRPr lang="en-US" sz="2400">
              <a:latin typeface="FlandersArtSans-Regular"/>
            </a:endParaRPr>
          </a:p>
          <a:p>
            <a:pPr marL="285750" indent="-285750" algn="l">
              <a:buFont typeface="Arial"/>
              <a:buChar char="•"/>
            </a:pPr>
            <a:r>
              <a:rPr lang="en-US" sz="2400">
                <a:latin typeface="FlandersArtSans-Regular"/>
                <a:cs typeface="Calibri Light"/>
              </a:rPr>
              <a:t>Focus op </a:t>
            </a:r>
            <a:r>
              <a:rPr lang="en-US" sz="2400" err="1">
                <a:latin typeface="FlandersArtSans-Regular"/>
                <a:cs typeface="Calibri Light"/>
              </a:rPr>
              <a:t>gedrag</a:t>
            </a:r>
            <a:r>
              <a:rPr lang="en-US" sz="2400">
                <a:latin typeface="FlandersArtSans-Regular"/>
                <a:cs typeface="Calibri Light"/>
              </a:rPr>
              <a:t>, </a:t>
            </a:r>
            <a:r>
              <a:rPr lang="en-US" sz="2400" err="1">
                <a:latin typeface="FlandersArtSans-Regular"/>
                <a:cs typeface="Calibri Light"/>
              </a:rPr>
              <a:t>gezondheid</a:t>
            </a:r>
            <a:r>
              <a:rPr lang="en-US" sz="2400">
                <a:latin typeface="FlandersArtSans-Regular"/>
                <a:cs typeface="Calibri Light"/>
              </a:rPr>
              <a:t> </a:t>
            </a:r>
            <a:r>
              <a:rPr lang="en-US" sz="2400" err="1">
                <a:latin typeface="FlandersArtSans-Regular"/>
                <a:cs typeface="Calibri Light"/>
              </a:rPr>
              <a:t>en</a:t>
            </a:r>
            <a:r>
              <a:rPr lang="en-US" sz="2400">
                <a:latin typeface="FlandersArtSans-Regular"/>
                <a:cs typeface="Calibri Light"/>
              </a:rPr>
              <a:t> </a:t>
            </a:r>
            <a:r>
              <a:rPr lang="en-US" sz="2400" err="1">
                <a:latin typeface="FlandersArtSans-Regular"/>
                <a:cs typeface="Calibri Light"/>
              </a:rPr>
              <a:t>veerkracht</a:t>
            </a:r>
            <a:r>
              <a:rPr lang="en-US" sz="2400">
                <a:latin typeface="FlandersArtSans-Regular"/>
                <a:cs typeface="Calibri Light"/>
              </a:rPr>
              <a:t> </a:t>
            </a:r>
            <a:endParaRPr lang="en-US" sz="2400">
              <a:latin typeface="FlandersArtSans-Regular"/>
            </a:endParaRPr>
          </a:p>
          <a:p>
            <a:pPr marL="285750" indent="-285750" algn="l">
              <a:buFont typeface="Arial"/>
              <a:buChar char="•"/>
            </a:pPr>
            <a:r>
              <a:rPr lang="en-US" sz="2400">
                <a:latin typeface="FlandersArtSans-Regular"/>
                <a:cs typeface="Calibri Light"/>
              </a:rPr>
              <a:t>Een </a:t>
            </a:r>
            <a:r>
              <a:rPr lang="en-US" sz="2400" err="1">
                <a:latin typeface="FlandersArtSans-Regular"/>
                <a:cs typeface="Calibri Light"/>
              </a:rPr>
              <a:t>preventieve</a:t>
            </a:r>
            <a:r>
              <a:rPr lang="en-US" sz="2400">
                <a:latin typeface="FlandersArtSans-Regular"/>
                <a:cs typeface="Calibri Light"/>
              </a:rPr>
              <a:t> </a:t>
            </a:r>
            <a:r>
              <a:rPr lang="en-US" sz="2400" err="1">
                <a:latin typeface="FlandersArtSans-Regular"/>
                <a:cs typeface="Calibri Light"/>
              </a:rPr>
              <a:t>en</a:t>
            </a:r>
            <a:r>
              <a:rPr lang="en-US" sz="2400">
                <a:latin typeface="FlandersArtSans-Regular"/>
                <a:cs typeface="Calibri Light"/>
              </a:rPr>
              <a:t> </a:t>
            </a:r>
            <a:r>
              <a:rPr lang="en-US" sz="2400" err="1">
                <a:latin typeface="FlandersArtSans-Regular"/>
                <a:cs typeface="Calibri Light"/>
              </a:rPr>
              <a:t>proactieve</a:t>
            </a:r>
            <a:r>
              <a:rPr lang="en-US" sz="2400">
                <a:latin typeface="FlandersArtSans-Regular"/>
                <a:cs typeface="Calibri Light"/>
              </a:rPr>
              <a:t> </a:t>
            </a:r>
            <a:r>
              <a:rPr lang="en-US" sz="2400" err="1">
                <a:latin typeface="FlandersArtSans-Regular"/>
                <a:cs typeface="Calibri Light"/>
              </a:rPr>
              <a:t>aanpak</a:t>
            </a:r>
            <a:r>
              <a:rPr lang="en-US" sz="2400">
                <a:latin typeface="FlandersArtSans-Regular"/>
                <a:cs typeface="Calibri Light"/>
              </a:rPr>
              <a:t> </a:t>
            </a:r>
            <a:endParaRPr lang="en-US" sz="2400">
              <a:latin typeface="FlandersArtSans-Regular"/>
            </a:endParaRPr>
          </a:p>
          <a:p>
            <a:pPr marL="285750" indent="-285750" algn="l">
              <a:buFont typeface="Arial"/>
              <a:buChar char="•"/>
            </a:pPr>
            <a:r>
              <a:rPr lang="en-US" sz="2400">
                <a:latin typeface="FlandersArtSans-Regular"/>
                <a:cs typeface="Calibri Light"/>
              </a:rPr>
              <a:t>Een </a:t>
            </a:r>
            <a:r>
              <a:rPr lang="en-US" sz="2400" err="1">
                <a:latin typeface="FlandersArtSans-Regular"/>
                <a:cs typeface="Calibri Light"/>
              </a:rPr>
              <a:t>actieve</a:t>
            </a:r>
            <a:r>
              <a:rPr lang="en-US" sz="2400">
                <a:latin typeface="FlandersArtSans-Regular"/>
                <a:cs typeface="Calibri Light"/>
              </a:rPr>
              <a:t> </a:t>
            </a:r>
            <a:r>
              <a:rPr lang="en-US" sz="2400" err="1">
                <a:latin typeface="FlandersArtSans-Regular"/>
                <a:cs typeface="Calibri Light"/>
              </a:rPr>
              <a:t>rol</a:t>
            </a:r>
            <a:r>
              <a:rPr lang="en-US" sz="2400">
                <a:latin typeface="FlandersArtSans-Regular"/>
                <a:cs typeface="Calibri Light"/>
              </a:rPr>
              <a:t> </a:t>
            </a:r>
            <a:r>
              <a:rPr lang="en-US" sz="2400" err="1">
                <a:latin typeface="FlandersArtSans-Regular"/>
                <a:cs typeface="Calibri Light"/>
              </a:rPr>
              <a:t>voor</a:t>
            </a:r>
            <a:r>
              <a:rPr lang="en-US" sz="2400">
                <a:latin typeface="FlandersArtSans-Regular"/>
                <a:cs typeface="Calibri Light"/>
              </a:rPr>
              <a:t> </a:t>
            </a:r>
            <a:r>
              <a:rPr lang="en-US" sz="2400" err="1">
                <a:latin typeface="FlandersArtSans-Regular"/>
                <a:cs typeface="Calibri Light"/>
              </a:rPr>
              <a:t>leidinggevenden</a:t>
            </a:r>
            <a:r>
              <a:rPr lang="en-US" sz="2400">
                <a:latin typeface="FlandersArtSans-Regular"/>
                <a:cs typeface="Calibri Light"/>
              </a:rPr>
              <a:t> </a:t>
            </a:r>
            <a:r>
              <a:rPr lang="en-US" sz="2400" err="1">
                <a:latin typeface="FlandersArtSans-Regular"/>
                <a:cs typeface="Calibri Light"/>
              </a:rPr>
              <a:t>en</a:t>
            </a:r>
            <a:r>
              <a:rPr lang="en-US" sz="2400">
                <a:latin typeface="FlandersArtSans-Regular"/>
                <a:cs typeface="Calibri Light"/>
              </a:rPr>
              <a:t> </a:t>
            </a:r>
            <a:r>
              <a:rPr lang="en-US" sz="2400" err="1">
                <a:latin typeface="FlandersArtSans-Regular"/>
                <a:cs typeface="Calibri Light"/>
              </a:rPr>
              <a:t>medewerkers</a:t>
            </a:r>
          </a:p>
          <a:p>
            <a:pPr algn="l"/>
            <a:endParaRPr lang="en-US"/>
          </a:p>
        </p:txBody>
      </p:sp>
      <p:sp>
        <p:nvSpPr>
          <p:cNvPr id="3" name="Text Placeholder 2">
            <a:extLst>
              <a:ext uri="{FF2B5EF4-FFF2-40B4-BE49-F238E27FC236}">
                <a16:creationId xmlns:a16="http://schemas.microsoft.com/office/drawing/2014/main" id="{CB57EB53-8A45-4427-90B8-2774560330D3}"/>
              </a:ext>
            </a:extLst>
          </p:cNvPr>
          <p:cNvSpPr>
            <a:spLocks noGrp="1"/>
          </p:cNvSpPr>
          <p:nvPr>
            <p:ph type="body" sz="quarter" idx="12"/>
          </p:nvPr>
        </p:nvSpPr>
        <p:spPr/>
        <p:txBody>
          <a:bodyPr/>
          <a:lstStyle/>
          <a:p>
            <a:r>
              <a:rPr lang="nl" sz="2400">
                <a:latin typeface="FlandersArtSans-Regular"/>
                <a:cs typeface="Calibri Light"/>
              </a:rPr>
              <a:t>Van: </a:t>
            </a:r>
            <a:endParaRPr lang="en-US" sz="2400">
              <a:latin typeface="FlandersArtSans-Regular"/>
            </a:endParaRPr>
          </a:p>
          <a:p>
            <a:pPr marL="285750" indent="-285750">
              <a:buFont typeface="Arial"/>
              <a:buChar char="•"/>
            </a:pPr>
            <a:r>
              <a:rPr lang="nl" sz="2400">
                <a:latin typeface="FlandersArtSans-Regular"/>
                <a:cs typeface="Calibri Light"/>
              </a:rPr>
              <a:t>Focus op verzuim</a:t>
            </a:r>
            <a:r>
              <a:rPr lang="en-US" sz="2400">
                <a:latin typeface="FlandersArtSans-Regular"/>
                <a:cs typeface="Calibri Light"/>
              </a:rPr>
              <a:t> </a:t>
            </a:r>
            <a:endParaRPr lang="en-US" sz="2400">
              <a:latin typeface="FlandersArtSans-Regular"/>
            </a:endParaRPr>
          </a:p>
          <a:p>
            <a:pPr marL="285750" indent="-285750">
              <a:buFont typeface="Arial"/>
              <a:buChar char="•"/>
            </a:pPr>
            <a:r>
              <a:rPr lang="nl" sz="2400">
                <a:latin typeface="FlandersArtSans-Regular"/>
                <a:cs typeface="Calibri Light"/>
              </a:rPr>
              <a:t>Focus op arbeidsomstandigheden </a:t>
            </a:r>
            <a:endParaRPr lang="en-US" sz="2400">
              <a:latin typeface="FlandersArtSans-Regular"/>
            </a:endParaRPr>
          </a:p>
          <a:p>
            <a:pPr marL="285750" indent="-285750">
              <a:buFont typeface="Arial"/>
              <a:buChar char="•"/>
            </a:pPr>
            <a:r>
              <a:rPr lang="nl" sz="2400">
                <a:latin typeface="FlandersArtSans-Regular"/>
                <a:cs typeface="Calibri Light"/>
              </a:rPr>
              <a:t>Focus op ziekte en ongevallen vermijden </a:t>
            </a:r>
            <a:endParaRPr lang="en-US" sz="2400">
              <a:latin typeface="FlandersArtSans-Regular"/>
            </a:endParaRPr>
          </a:p>
          <a:p>
            <a:pPr marL="285750" indent="-285750">
              <a:buFont typeface="Arial"/>
              <a:buChar char="•"/>
            </a:pPr>
            <a:r>
              <a:rPr lang="nl" sz="2400">
                <a:latin typeface="FlandersArtSans-Regular"/>
                <a:cs typeface="Calibri Light"/>
              </a:rPr>
              <a:t>Vaak een controlerende en reactieve aanpak </a:t>
            </a:r>
            <a:endParaRPr lang="en-US" sz="2400">
              <a:latin typeface="FlandersArtSans-Regular"/>
            </a:endParaRPr>
          </a:p>
          <a:p>
            <a:pPr marL="285750" indent="-285750">
              <a:buFont typeface="Arial"/>
              <a:buChar char="•"/>
            </a:pPr>
            <a:r>
              <a:rPr lang="nl" sz="2400">
                <a:latin typeface="FlandersArtSans-Regular"/>
                <a:cs typeface="Calibri Light"/>
              </a:rPr>
              <a:t>Organisatie en HR hebben een centrale rol </a:t>
            </a:r>
            <a:endParaRPr lang="en-US" sz="2400"/>
          </a:p>
          <a:p>
            <a:endParaRPr lang="en-US"/>
          </a:p>
        </p:txBody>
      </p:sp>
      <p:sp>
        <p:nvSpPr>
          <p:cNvPr id="4" name="Title 3">
            <a:extLst>
              <a:ext uri="{FF2B5EF4-FFF2-40B4-BE49-F238E27FC236}">
                <a16:creationId xmlns:a16="http://schemas.microsoft.com/office/drawing/2014/main" id="{8E189788-B32D-DA93-9E92-F02173E2B17B}"/>
              </a:ext>
            </a:extLst>
          </p:cNvPr>
          <p:cNvSpPr>
            <a:spLocks noGrp="1"/>
          </p:cNvSpPr>
          <p:nvPr>
            <p:ph type="title"/>
          </p:nvPr>
        </p:nvSpPr>
        <p:spPr/>
        <p:txBody>
          <a:bodyPr/>
          <a:lstStyle/>
          <a:p>
            <a:r>
              <a:rPr lang="en-US" sz="3600">
                <a:latin typeface="FlandersArtSans-Bold"/>
              </a:rPr>
              <a:t>Naar </a:t>
            </a:r>
            <a:r>
              <a:rPr lang="en-US" sz="3600" err="1">
                <a:latin typeface="FlandersArtSans-Bold"/>
              </a:rPr>
              <a:t>een</a:t>
            </a:r>
            <a:r>
              <a:rPr lang="en-US" sz="3600">
                <a:latin typeface="FlandersArtSans-Bold"/>
              </a:rPr>
              <a:t> </a:t>
            </a:r>
            <a:r>
              <a:rPr lang="en-US" sz="3600" err="1">
                <a:latin typeface="FlandersArtSans-Bold"/>
              </a:rPr>
              <a:t>duurzaam</a:t>
            </a:r>
            <a:r>
              <a:rPr lang="en-US" sz="3600">
                <a:latin typeface="FlandersArtSans-Bold"/>
              </a:rPr>
              <a:t> </a:t>
            </a:r>
            <a:r>
              <a:rPr lang="en-US" sz="3600" err="1">
                <a:latin typeface="FlandersArtSans-Bold"/>
              </a:rPr>
              <a:t>en</a:t>
            </a:r>
            <a:r>
              <a:rPr lang="en-US" sz="3600">
                <a:latin typeface="FlandersArtSans-Bold"/>
              </a:rPr>
              <a:t> </a:t>
            </a:r>
            <a:r>
              <a:rPr lang="en-US" sz="3600" err="1">
                <a:latin typeface="FlandersArtSans-Bold"/>
              </a:rPr>
              <a:t>positief</a:t>
            </a:r>
            <a:r>
              <a:rPr lang="en-US" sz="3600">
                <a:latin typeface="FlandersArtSans-Bold"/>
              </a:rPr>
              <a:t> </a:t>
            </a:r>
            <a:r>
              <a:rPr lang="en-US" sz="3600" err="1">
                <a:latin typeface="FlandersArtSans-Bold"/>
              </a:rPr>
              <a:t>aanwezigheidsbeleid</a:t>
            </a:r>
            <a:r>
              <a:rPr lang="en-US" sz="3600">
                <a:latin typeface="FlandersArtSans-Bold"/>
              </a:rPr>
              <a:t> </a:t>
            </a:r>
          </a:p>
          <a:p>
            <a:endParaRPr lang="en-US" sz="3600"/>
          </a:p>
        </p:txBody>
      </p:sp>
      <p:sp>
        <p:nvSpPr>
          <p:cNvPr id="6" name="Arrow: Right 5">
            <a:extLst>
              <a:ext uri="{FF2B5EF4-FFF2-40B4-BE49-F238E27FC236}">
                <a16:creationId xmlns:a16="http://schemas.microsoft.com/office/drawing/2014/main" id="{C2F52EC5-CBAC-DD0E-6D40-A82C3AF4C4FB}"/>
              </a:ext>
            </a:extLst>
          </p:cNvPr>
          <p:cNvSpPr/>
          <p:nvPr/>
        </p:nvSpPr>
        <p:spPr>
          <a:xfrm>
            <a:off x="5606796" y="3997844"/>
            <a:ext cx="978407" cy="484632"/>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en-US"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71751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472A-9EE6-D47F-B344-F11521D27028}"/>
              </a:ext>
            </a:extLst>
          </p:cNvPr>
          <p:cNvSpPr>
            <a:spLocks noGrp="1"/>
          </p:cNvSpPr>
          <p:nvPr>
            <p:ph type="title"/>
          </p:nvPr>
        </p:nvSpPr>
        <p:spPr/>
        <p:txBody>
          <a:bodyPr/>
          <a:lstStyle/>
          <a:p>
            <a:r>
              <a:rPr lang="nl-BE" sz="5400">
                <a:latin typeface="FlandersArtSans-Bold"/>
              </a:rPr>
              <a:t>Vervolgstappen en implementatie </a:t>
            </a:r>
            <a:br>
              <a:rPr lang="nl-BE" sz="5400">
                <a:latin typeface="FlandersArtSans-Bold"/>
              </a:rPr>
            </a:br>
            <a:r>
              <a:rPr lang="en-US">
                <a:latin typeface="FlandersArtSans-Bold"/>
              </a:rPr>
              <a:t>Proeftuinen</a:t>
            </a:r>
            <a:endParaRPr lang="en-US"/>
          </a:p>
        </p:txBody>
      </p:sp>
      <p:sp>
        <p:nvSpPr>
          <p:cNvPr id="3" name="Text Placeholder 2">
            <a:extLst>
              <a:ext uri="{FF2B5EF4-FFF2-40B4-BE49-F238E27FC236}">
                <a16:creationId xmlns:a16="http://schemas.microsoft.com/office/drawing/2014/main" id="{97BB42E1-970D-83A7-2818-61D78F84F613}"/>
              </a:ext>
            </a:extLst>
          </p:cNvPr>
          <p:cNvSpPr>
            <a:spLocks noGrp="1"/>
          </p:cNvSpPr>
          <p:nvPr>
            <p:ph type="body" sz="quarter" idx="11"/>
          </p:nvPr>
        </p:nvSpPr>
        <p:spPr>
          <a:xfrm>
            <a:off x="455408" y="2108546"/>
            <a:ext cx="5042568" cy="1928812"/>
          </a:xfrm>
        </p:spPr>
        <p:txBody>
          <a:bodyPr/>
          <a:lstStyle/>
          <a:p>
            <a:r>
              <a:rPr lang="en-US" sz="2400">
                <a:cs typeface="Calibri Light"/>
              </a:rPr>
              <a:t>5 </a:t>
            </a:r>
            <a:r>
              <a:rPr lang="en-US" sz="2400" err="1">
                <a:cs typeface="Calibri Light"/>
              </a:rPr>
              <a:t>proeftuinen</a:t>
            </a:r>
            <a:r>
              <a:rPr lang="en-US" sz="2400">
                <a:cs typeface="Calibri Light"/>
              </a:rPr>
              <a:t> met </a:t>
            </a:r>
            <a:r>
              <a:rPr lang="en-US" sz="2400" err="1">
                <a:cs typeface="Calibri Light"/>
              </a:rPr>
              <a:t>deze</a:t>
            </a:r>
            <a:r>
              <a:rPr lang="en-US" sz="2400">
                <a:cs typeface="Calibri Light"/>
              </a:rPr>
              <a:t> </a:t>
            </a:r>
            <a:r>
              <a:rPr lang="en-US" sz="2400" err="1">
                <a:cs typeface="Calibri Light"/>
              </a:rPr>
              <a:t>nieuwe</a:t>
            </a:r>
            <a:r>
              <a:rPr lang="en-US" sz="2400">
                <a:cs typeface="Calibri Light"/>
              </a:rPr>
              <a:t> </a:t>
            </a:r>
            <a:r>
              <a:rPr lang="en-US" sz="2400" err="1">
                <a:cs typeface="Calibri Light"/>
              </a:rPr>
              <a:t>principes</a:t>
            </a:r>
            <a:r>
              <a:rPr lang="en-US" sz="2400">
                <a:cs typeface="Calibri Light"/>
              </a:rPr>
              <a:t> </a:t>
            </a:r>
          </a:p>
          <a:p>
            <a:r>
              <a:rPr lang="en-US" sz="2400">
                <a:cs typeface="Calibri Light"/>
              </a:rPr>
              <a:t>+ </a:t>
            </a:r>
          </a:p>
          <a:p>
            <a:r>
              <a:rPr lang="en-US" sz="2400">
                <a:cs typeface="Calibri Light"/>
              </a:rPr>
              <a:t>consultancy door Deloitte</a:t>
            </a:r>
            <a:endParaRPr lang="en-US" sz="2400"/>
          </a:p>
        </p:txBody>
      </p:sp>
      <p:sp>
        <p:nvSpPr>
          <p:cNvPr id="5" name="Tijdelijke aanduiding voor tekst 4">
            <a:extLst>
              <a:ext uri="{FF2B5EF4-FFF2-40B4-BE49-F238E27FC236}">
                <a16:creationId xmlns:a16="http://schemas.microsoft.com/office/drawing/2014/main" id="{10AC6F9A-BF01-9549-BF88-3BCAC22D795E}"/>
              </a:ext>
            </a:extLst>
          </p:cNvPr>
          <p:cNvSpPr>
            <a:spLocks noGrp="1"/>
          </p:cNvSpPr>
          <p:nvPr>
            <p:ph type="body" sz="quarter" idx="15"/>
          </p:nvPr>
        </p:nvSpPr>
        <p:spPr>
          <a:xfrm>
            <a:off x="5660020" y="3429000"/>
            <a:ext cx="6076573" cy="3096159"/>
          </a:xfrm>
        </p:spPr>
        <p:txBody>
          <a:bodyPr/>
          <a:lstStyle/>
          <a:p>
            <a:r>
              <a:rPr lang="nl-BE" sz="2800" b="1"/>
              <a:t>Criteria deelname proeftuinen</a:t>
            </a:r>
          </a:p>
          <a:p>
            <a:endParaRPr lang="nl-BE" sz="800" b="1"/>
          </a:p>
          <a:p>
            <a:pPr marL="285750" indent="-285750" algn="l">
              <a:buFontTx/>
              <a:buChar char="-"/>
            </a:pPr>
            <a:r>
              <a:rPr lang="nl-BE" sz="2400" err="1"/>
              <a:t>Sponsorship</a:t>
            </a:r>
            <a:r>
              <a:rPr lang="nl-BE" sz="2400"/>
              <a:t> leidend ambtenaar/DT</a:t>
            </a:r>
          </a:p>
          <a:p>
            <a:pPr marL="285750" indent="-285750" algn="l">
              <a:buFontTx/>
              <a:buChar char="-"/>
            </a:pPr>
            <a:r>
              <a:rPr lang="nl-BE" sz="2400"/>
              <a:t>Interne gedragenheid</a:t>
            </a:r>
          </a:p>
          <a:p>
            <a:pPr marL="285750" indent="-285750" algn="l">
              <a:buFontTx/>
              <a:buChar char="-"/>
            </a:pPr>
            <a:r>
              <a:rPr lang="nl-BE" sz="2400"/>
              <a:t>Intrinsieke motivatie voor project</a:t>
            </a:r>
          </a:p>
          <a:p>
            <a:pPr marL="285750" indent="-285750" algn="l">
              <a:buFontTx/>
              <a:buChar char="-"/>
            </a:pPr>
            <a:r>
              <a:rPr lang="nl-BE" sz="2400"/>
              <a:t>Voldoende interne tijd voor implementatie</a:t>
            </a:r>
          </a:p>
          <a:p>
            <a:pPr marL="285750" indent="-285750" algn="l">
              <a:buFontTx/>
              <a:buChar char="-"/>
            </a:pPr>
            <a:r>
              <a:rPr lang="nl-BE" sz="2400"/>
              <a:t>Open communicatie </a:t>
            </a:r>
          </a:p>
        </p:txBody>
      </p:sp>
    </p:spTree>
    <p:extLst>
      <p:ext uri="{BB962C8B-B14F-4D97-AF65-F5344CB8AC3E}">
        <p14:creationId xmlns:p14="http://schemas.microsoft.com/office/powerpoint/2010/main" val="3977197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p:txBody>
          <a:bodyPr/>
          <a:lstStyle/>
          <a:p>
            <a:r>
              <a:rPr lang="nl-BE" b="1">
                <a:latin typeface="FlandersArtSans-Bold"/>
              </a:rPr>
              <a:t>Hernieuwde invulling raamcontract ziektetoezicht en –rapportering</a:t>
            </a:r>
            <a:br>
              <a:rPr lang="nl-BE" sz="2400" b="1"/>
            </a:br>
            <a:r>
              <a:rPr lang="nl-BE" sz="2400" b="1">
                <a:latin typeface="FlandersArtSans-Bold"/>
              </a:rPr>
              <a:t>Entiteitsniveau</a:t>
            </a:r>
            <a:endParaRPr lang="nl-BE" sz="2400">
              <a:latin typeface="FlandersArtSans-Bold"/>
            </a:endParaRPr>
          </a:p>
        </p:txBody>
      </p:sp>
      <p:sp>
        <p:nvSpPr>
          <p:cNvPr id="3" name="Tijdelijke aanduiding voor tekst 2">
            <a:extLst>
              <a:ext uri="{FF2B5EF4-FFF2-40B4-BE49-F238E27FC236}">
                <a16:creationId xmlns:a16="http://schemas.microsoft.com/office/drawing/2014/main" id="{830EB696-A86C-4113-8E57-8E1F0599421A}"/>
              </a:ext>
            </a:extLst>
          </p:cNvPr>
          <p:cNvSpPr>
            <a:spLocks noGrp="1"/>
          </p:cNvSpPr>
          <p:nvPr>
            <p:ph type="body" sz="quarter" idx="11"/>
          </p:nvPr>
        </p:nvSpPr>
        <p:spPr>
          <a:xfrm>
            <a:off x="791853" y="1828800"/>
            <a:ext cx="10388338" cy="4603898"/>
          </a:xfrm>
        </p:spPr>
        <p:txBody>
          <a:bodyPr/>
          <a:lstStyle/>
          <a:p>
            <a:endParaRPr lang="nl-BE" sz="2400" u="sng">
              <a:ea typeface="+mn-lt"/>
              <a:cs typeface="+mn-lt"/>
            </a:endParaRPr>
          </a:p>
          <a:p>
            <a:endParaRPr lang="nl-BE" sz="2400" u="sng">
              <a:ea typeface="+mn-lt"/>
              <a:cs typeface="+mn-lt"/>
            </a:endParaRPr>
          </a:p>
          <a:p>
            <a:pPr algn="l"/>
            <a:r>
              <a:rPr lang="nl-BE" sz="2400">
                <a:ea typeface="+mn-lt"/>
                <a:cs typeface="+mn-lt"/>
              </a:rPr>
              <a:t>De proeftuin moet input geven voor het opstellen van het bestek voor de nieuwe raamovereenkomst</a:t>
            </a:r>
          </a:p>
          <a:p>
            <a:pPr algn="l"/>
            <a:endParaRPr lang="nl-BE" sz="2400">
              <a:ea typeface="+mn-lt"/>
              <a:cs typeface="+mn-lt"/>
            </a:endParaRPr>
          </a:p>
          <a:p>
            <a:pPr algn="l"/>
            <a:r>
              <a:rPr lang="nl-BE" sz="2400" b="1">
                <a:ea typeface="+mn-lt"/>
                <a:cs typeface="+mn-lt"/>
              </a:rPr>
              <a:t>Mogelijke acties in proeftuin</a:t>
            </a:r>
          </a:p>
          <a:p>
            <a:endParaRPr lang="nl-BE" sz="800" b="1">
              <a:ea typeface="+mn-lt"/>
              <a:cs typeface="+mn-lt"/>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nl-BE" sz="2000" b="0" i="0" u="none" strike="noStrike" kern="0" cap="none" spc="0" normalizeH="0" baseline="0" noProof="0">
                <a:ln>
                  <a:noFill/>
                </a:ln>
                <a:solidFill>
                  <a:srgbClr val="000000"/>
                </a:solidFill>
                <a:effectLst/>
                <a:uLnTx/>
                <a:uFillTx/>
                <a:latin typeface="Flanders Art Sans"/>
                <a:ea typeface="+mn-lt"/>
                <a:cs typeface="+mn-lt"/>
              </a:rPr>
              <a:t>Beleidsadvies voor HR voor aanwezigheidsbeleid op maat</a:t>
            </a:r>
            <a:endParaRPr lang="nl-BE" sz="2000" b="0" i="0" u="none" strike="noStrike" kern="0" cap="none" spc="0" normalizeH="0" baseline="0" noProof="0">
              <a:ln>
                <a:noFill/>
              </a:ln>
              <a:solidFill>
                <a:srgbClr val="000000"/>
              </a:solidFill>
              <a:effectLst/>
              <a:uLnTx/>
              <a:uFillTx/>
              <a:latin typeface="Flanders Art Sans"/>
              <a:ea typeface="+mn-lt"/>
              <a:cs typeface="+mn-lt"/>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nl-BE" sz="2000">
                <a:solidFill>
                  <a:srgbClr val="000000"/>
                </a:solidFill>
                <a:latin typeface="Flanders Art Sans"/>
                <a:ea typeface="+mn-lt"/>
                <a:cs typeface="+mn-lt"/>
              </a:rPr>
              <a:t>Multidisciplinaire aanpak</a:t>
            </a:r>
            <a:endParaRPr lang="nl-BE" sz="2000" b="0" i="0" u="none" strike="noStrike" kern="0" cap="none" spc="0" normalizeH="0" baseline="0" noProof="0">
              <a:ln>
                <a:noFill/>
              </a:ln>
              <a:solidFill>
                <a:srgbClr val="000000"/>
              </a:solidFill>
              <a:effectLst/>
              <a:uLnTx/>
              <a:uFillTx/>
              <a:latin typeface="Flanders Art Sans"/>
              <a:ea typeface="+mn-lt"/>
              <a:cs typeface="+mn-lt"/>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nl-BE" sz="2000" b="0" i="0" u="none" strike="noStrike" kern="0" cap="none" spc="0" normalizeH="0" baseline="0" noProof="0">
                <a:ln>
                  <a:noFill/>
                </a:ln>
                <a:solidFill>
                  <a:srgbClr val="000000"/>
                </a:solidFill>
                <a:effectLst/>
                <a:uLnTx/>
                <a:uFillTx/>
                <a:latin typeface="Flanders Art Sans"/>
                <a:ea typeface="+mn-lt"/>
                <a:cs typeface="+mn-lt"/>
              </a:rPr>
              <a:t>Rapportering ziekte team voor LG</a:t>
            </a:r>
            <a:endParaRPr lang="nl-BE" sz="2000" b="0" i="0" u="none" strike="noStrike" kern="0" cap="none" spc="0" normalizeH="0" baseline="0" noProof="0">
              <a:ln>
                <a:noFill/>
              </a:ln>
              <a:solidFill>
                <a:srgbClr val="000000"/>
              </a:solidFill>
              <a:effectLst/>
              <a:uLnTx/>
              <a:uFillTx/>
              <a:latin typeface="Flanders Art Sans"/>
              <a:ea typeface="+mn-lt"/>
              <a:cs typeface="+mn-lt"/>
            </a:endParaRPr>
          </a:p>
          <a:p>
            <a:pPr marL="342900" indent="-342900" algn="l">
              <a:buClr>
                <a:srgbClr val="000000"/>
              </a:buClr>
              <a:buFontTx/>
              <a:buChar char="-"/>
              <a:defRPr/>
            </a:pPr>
            <a:r>
              <a:rPr kumimoji="0" lang="nl-BE" sz="2000" b="0" i="0" u="none" strike="noStrike" kern="0" cap="none" spc="0" normalizeH="0" baseline="0" noProof="0">
                <a:ln>
                  <a:noFill/>
                </a:ln>
                <a:solidFill>
                  <a:srgbClr val="000000"/>
                </a:solidFill>
                <a:effectLst/>
                <a:uLnTx/>
                <a:uFillTx/>
                <a:latin typeface="Flanders Art Sans"/>
                <a:ea typeface="+mn-lt"/>
                <a:cs typeface="+mn-lt"/>
              </a:rPr>
              <a:t>Knipperlichtmails voor LG</a:t>
            </a:r>
            <a:r>
              <a:rPr lang="nl-BE" sz="2000">
                <a:solidFill>
                  <a:srgbClr val="000000"/>
                </a:solidFill>
                <a:latin typeface="Flanders Art Sans"/>
                <a:ea typeface="+mn-lt"/>
                <a:cs typeface="+mn-lt"/>
              </a:rPr>
              <a:t> </a:t>
            </a:r>
            <a:endParaRPr lang="nl-BE" sz="2000" b="0" i="0" u="none" strike="noStrike" kern="0" cap="none" spc="0" normalizeH="0" baseline="0" noProof="0">
              <a:ln>
                <a:noFill/>
              </a:ln>
              <a:solidFill>
                <a:srgbClr val="000000"/>
              </a:solidFill>
              <a:effectLst/>
              <a:uLnTx/>
              <a:uFillTx/>
              <a:latin typeface="Flanders Art Sans"/>
              <a:ea typeface="+mn-lt"/>
              <a:cs typeface="+mn-lt"/>
            </a:endParaRPr>
          </a:p>
          <a:p>
            <a:pPr marL="342900" indent="-342900" algn="l">
              <a:buFontTx/>
              <a:buChar char="-"/>
            </a:pPr>
            <a:r>
              <a:rPr lang="nl-BE" sz="2000">
                <a:ea typeface="+mn-lt"/>
                <a:cs typeface="+mn-lt"/>
              </a:rPr>
              <a:t>Verzuimdrempel verhogen</a:t>
            </a:r>
          </a:p>
          <a:p>
            <a:pPr marL="342900" indent="-342900" algn="l">
              <a:buFontTx/>
              <a:buChar char="-"/>
            </a:pPr>
            <a:r>
              <a:rPr lang="nl-BE" sz="2000">
                <a:ea typeface="+mn-lt"/>
                <a:cs typeface="+mn-lt"/>
              </a:rPr>
              <a:t>Verzuimprotocol opstellen</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nl-BE" sz="2000" b="0" i="0" u="none" strike="noStrike" kern="0" cap="none" spc="0" normalizeH="0" baseline="0" noProof="0">
                <a:ln>
                  <a:noFill/>
                </a:ln>
                <a:solidFill>
                  <a:srgbClr val="000000"/>
                </a:solidFill>
                <a:effectLst/>
                <a:uLnTx/>
                <a:uFillTx/>
                <a:latin typeface="Flanders Art Sans"/>
                <a:ea typeface="+mn-lt"/>
                <a:cs typeface="+mn-lt"/>
              </a:rPr>
              <a:t>Ondersteun en stimuleer open dialoog tussen MW en LG, ook over ziekte</a:t>
            </a:r>
            <a:endParaRPr lang="nl-BE" sz="2000">
              <a:ea typeface="+mn-lt"/>
              <a:cs typeface="+mn-lt"/>
            </a:endParaRPr>
          </a:p>
          <a:p>
            <a:pPr marL="342900" indent="-342900" algn="l">
              <a:buFontTx/>
              <a:buChar char="-"/>
            </a:pPr>
            <a:r>
              <a:rPr lang="nl-BE" sz="2000">
                <a:ea typeface="+mn-lt"/>
                <a:cs typeface="+mn-lt"/>
              </a:rPr>
              <a:t>Ziektecontrole in uitzonderlijke gevallen (zwart verzuim)</a:t>
            </a:r>
          </a:p>
          <a:p>
            <a:endParaRPr lang="nl-BE" sz="2400" b="1"/>
          </a:p>
        </p:txBody>
      </p:sp>
    </p:spTree>
    <p:extLst>
      <p:ext uri="{BB962C8B-B14F-4D97-AF65-F5344CB8AC3E}">
        <p14:creationId xmlns:p14="http://schemas.microsoft.com/office/powerpoint/2010/main" val="4000582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p:txBody>
          <a:bodyPr/>
          <a:lstStyle/>
          <a:p>
            <a:r>
              <a:rPr lang="nl-BE" b="1">
                <a:latin typeface="FlandersArtSans-Bold"/>
              </a:rPr>
              <a:t>Basiscompetenties leidinggevenden rond welzijn</a:t>
            </a:r>
            <a:endParaRPr lang="nl-BE">
              <a:latin typeface="FlandersArtSans-Bold"/>
            </a:endParaRPr>
          </a:p>
        </p:txBody>
      </p:sp>
      <p:sp>
        <p:nvSpPr>
          <p:cNvPr id="3" name="Tijdelijke aanduiding voor tekst 2">
            <a:extLst>
              <a:ext uri="{FF2B5EF4-FFF2-40B4-BE49-F238E27FC236}">
                <a16:creationId xmlns:a16="http://schemas.microsoft.com/office/drawing/2014/main" id="{830EB696-A86C-4113-8E57-8E1F0599421A}"/>
              </a:ext>
            </a:extLst>
          </p:cNvPr>
          <p:cNvSpPr>
            <a:spLocks noGrp="1"/>
          </p:cNvSpPr>
          <p:nvPr>
            <p:ph type="body" sz="quarter" idx="11"/>
          </p:nvPr>
        </p:nvSpPr>
        <p:spPr>
          <a:xfrm>
            <a:off x="1668544" y="1894788"/>
            <a:ext cx="8895464" cy="4537909"/>
          </a:xfrm>
        </p:spPr>
        <p:txBody>
          <a:bodyPr/>
          <a:lstStyle/>
          <a:p>
            <a:endParaRPr lang="nl-BE" sz="2400" u="sng">
              <a:ea typeface="+mn-lt"/>
              <a:cs typeface="+mn-lt"/>
            </a:endParaRPr>
          </a:p>
          <a:p>
            <a:endParaRPr lang="nl-BE" sz="800">
              <a:ea typeface="+mn-lt"/>
              <a:cs typeface="+mn-lt"/>
            </a:endParaRPr>
          </a:p>
          <a:p>
            <a:pPr algn="l"/>
            <a:r>
              <a:rPr lang="nl-BE" sz="2400" b="1">
                <a:ea typeface="+mn-lt"/>
                <a:cs typeface="+mn-lt"/>
              </a:rPr>
              <a:t>Mogelijke acties in proeftuin</a:t>
            </a:r>
          </a:p>
          <a:p>
            <a:pPr algn="l"/>
            <a:endParaRPr lang="nl-BE" sz="2400" b="1">
              <a:ea typeface="+mn-lt"/>
              <a:cs typeface="+mn-lt"/>
            </a:endParaRPr>
          </a:p>
          <a:p>
            <a:pPr marL="342900" indent="-342900" algn="l">
              <a:buFontTx/>
              <a:buChar char="-"/>
            </a:pPr>
            <a:r>
              <a:rPr lang="nl-BE" sz="2000">
                <a:ea typeface="+mn-lt"/>
                <a:cs typeface="+mn-lt"/>
              </a:rPr>
              <a:t>Stressmanagement </a:t>
            </a:r>
            <a:r>
              <a:rPr lang="nl-BE" sz="2000" err="1">
                <a:ea typeface="+mn-lt"/>
                <a:cs typeface="+mn-lt"/>
              </a:rPr>
              <a:t>trainingprogramma’s</a:t>
            </a:r>
            <a:endParaRPr lang="nl-BE" sz="2000">
              <a:ea typeface="+mn-lt"/>
              <a:cs typeface="+mn-lt"/>
            </a:endParaRPr>
          </a:p>
          <a:p>
            <a:pPr marL="342900" indent="-342900" algn="l">
              <a:buFontTx/>
              <a:buChar char="-"/>
            </a:pPr>
            <a:r>
              <a:rPr lang="nl-BE" sz="2000">
                <a:ea typeface="+mn-lt"/>
                <a:cs typeface="+mn-lt"/>
              </a:rPr>
              <a:t>Inzetten op relatie en communicatie tussen medewerker en leidinggevende</a:t>
            </a:r>
          </a:p>
          <a:p>
            <a:pPr marL="342900" indent="-342900" algn="l">
              <a:buFontTx/>
              <a:buChar char="-"/>
            </a:pPr>
            <a:r>
              <a:rPr lang="nl-BE" sz="2000">
                <a:ea typeface="+mn-lt"/>
                <a:cs typeface="+mn-lt"/>
              </a:rPr>
              <a:t>Werkbaar werk gesprek houden (werkeisen + hulpbronnen)</a:t>
            </a:r>
          </a:p>
          <a:p>
            <a:pPr marL="342900" indent="-342900" algn="l">
              <a:buFontTx/>
              <a:buChar char="-"/>
            </a:pPr>
            <a:r>
              <a:rPr lang="nl-BE" sz="2000">
                <a:ea typeface="+mn-lt"/>
                <a:cs typeface="+mn-lt"/>
              </a:rPr>
              <a:t>Focus op dialoog en vertrouwen</a:t>
            </a:r>
          </a:p>
          <a:p>
            <a:pPr marL="342900" indent="-342900" algn="l">
              <a:buFontTx/>
              <a:buChar char="-"/>
            </a:pPr>
            <a:r>
              <a:rPr lang="nl-BE" sz="2000">
                <a:ea typeface="+mn-lt"/>
                <a:cs typeface="+mn-lt"/>
              </a:rPr>
              <a:t>Focus op arbeidsmotivatie</a:t>
            </a:r>
          </a:p>
          <a:p>
            <a:pPr marL="342900" indent="-342900" algn="l">
              <a:buFontTx/>
              <a:buChar char="-"/>
            </a:pPr>
            <a:r>
              <a:rPr lang="nl-BE" sz="2000">
                <a:ea typeface="+mn-lt"/>
                <a:cs typeface="+mn-lt"/>
              </a:rPr>
              <a:t>Hoe contact houden door LG tijdens afwezigheid?</a:t>
            </a:r>
          </a:p>
          <a:p>
            <a:pPr marL="342900" indent="-342900" algn="l">
              <a:buFontTx/>
              <a:buChar char="-"/>
            </a:pPr>
            <a:r>
              <a:rPr lang="nl-BE" sz="2000">
                <a:ea typeface="+mn-lt"/>
                <a:cs typeface="+mn-lt"/>
              </a:rPr>
              <a:t>Werkaanpassingen bij re-integratie bespreekbaar maken</a:t>
            </a:r>
          </a:p>
          <a:p>
            <a:endParaRPr lang="nl-BE" sz="2400" b="1"/>
          </a:p>
        </p:txBody>
      </p:sp>
    </p:spTree>
    <p:extLst>
      <p:ext uri="{BB962C8B-B14F-4D97-AF65-F5344CB8AC3E}">
        <p14:creationId xmlns:p14="http://schemas.microsoft.com/office/powerpoint/2010/main" val="64508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0D5E-2322-46A8-861F-277CCC950733}"/>
              </a:ext>
            </a:extLst>
          </p:cNvPr>
          <p:cNvSpPr>
            <a:spLocks noGrp="1"/>
          </p:cNvSpPr>
          <p:nvPr>
            <p:ph type="title"/>
          </p:nvPr>
        </p:nvSpPr>
        <p:spPr>
          <a:xfrm>
            <a:off x="371475" y="425302"/>
            <a:ext cx="11449050" cy="1215958"/>
          </a:xfrm>
        </p:spPr>
        <p:txBody>
          <a:bodyPr anchor="ctr">
            <a:normAutofit/>
          </a:bodyPr>
          <a:lstStyle/>
          <a:p>
            <a:r>
              <a:rPr lang="nl-BE" b="1">
                <a:latin typeface="FlandersArtSans-Bold"/>
              </a:rPr>
              <a:t>Basiscompetenties rond welzijn voor leidinggevenden</a:t>
            </a:r>
            <a:endParaRPr lang="nl-BE" b="1">
              <a:highlight>
                <a:srgbClr val="FFFF00"/>
              </a:highlight>
              <a:latin typeface="FlandersArtSans-Bold"/>
            </a:endParaRPr>
          </a:p>
        </p:txBody>
      </p:sp>
      <p:pic>
        <p:nvPicPr>
          <p:cNvPr id="4" name="Afbeelding 3">
            <a:extLst>
              <a:ext uri="{FF2B5EF4-FFF2-40B4-BE49-F238E27FC236}">
                <a16:creationId xmlns:a16="http://schemas.microsoft.com/office/drawing/2014/main" id="{0287624A-7A95-A548-FD72-312B6E974BBE}"/>
              </a:ext>
            </a:extLst>
          </p:cNvPr>
          <p:cNvPicPr>
            <a:picLocks noChangeAspect="1"/>
          </p:cNvPicPr>
          <p:nvPr/>
        </p:nvPicPr>
        <p:blipFill>
          <a:blip r:embed="rId3"/>
          <a:stretch>
            <a:fillRect/>
          </a:stretch>
        </p:blipFill>
        <p:spPr>
          <a:xfrm>
            <a:off x="1409251" y="1558445"/>
            <a:ext cx="9771529" cy="5299555"/>
          </a:xfrm>
          <a:prstGeom prst="rect">
            <a:avLst/>
          </a:prstGeom>
        </p:spPr>
      </p:pic>
    </p:spTree>
    <p:extLst>
      <p:ext uri="{BB962C8B-B14F-4D97-AF65-F5344CB8AC3E}">
        <p14:creationId xmlns:p14="http://schemas.microsoft.com/office/powerpoint/2010/main" val="1735705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8F43-BDB4-D4C8-136E-0A77D97E6D06}"/>
              </a:ext>
            </a:extLst>
          </p:cNvPr>
          <p:cNvSpPr>
            <a:spLocks noGrp="1"/>
          </p:cNvSpPr>
          <p:nvPr>
            <p:ph type="title"/>
          </p:nvPr>
        </p:nvSpPr>
        <p:spPr>
          <a:xfrm>
            <a:off x="425903" y="330052"/>
            <a:ext cx="11394622" cy="971030"/>
          </a:xfrm>
        </p:spPr>
        <p:txBody>
          <a:bodyPr/>
          <a:lstStyle/>
          <a:p>
            <a:r>
              <a:rPr lang="en-US">
                <a:latin typeface="FlandersArtSans-Bold"/>
              </a:rPr>
              <a:t>What's in it </a:t>
            </a:r>
            <a:r>
              <a:rPr lang="en-US" err="1">
                <a:latin typeface="FlandersArtSans-Bold"/>
              </a:rPr>
              <a:t>voor</a:t>
            </a:r>
            <a:r>
              <a:rPr lang="en-US">
                <a:latin typeface="FlandersArtSans-Bold"/>
              </a:rPr>
              <a:t> </a:t>
            </a:r>
            <a:r>
              <a:rPr lang="en-US" err="1">
                <a:latin typeface="FlandersArtSans-Bold"/>
              </a:rPr>
              <a:t>jullie</a:t>
            </a:r>
            <a:r>
              <a:rPr lang="en-US">
                <a:latin typeface="FlandersArtSans-Bold"/>
              </a:rPr>
              <a:t> </a:t>
            </a:r>
            <a:r>
              <a:rPr lang="en-US" err="1">
                <a:latin typeface="FlandersArtSans-Bold"/>
              </a:rPr>
              <a:t>als</a:t>
            </a:r>
            <a:r>
              <a:rPr lang="en-US">
                <a:latin typeface="FlandersArtSans-Bold"/>
              </a:rPr>
              <a:t> HR? </a:t>
            </a:r>
            <a:endParaRPr lang="en-US"/>
          </a:p>
        </p:txBody>
      </p:sp>
      <p:sp>
        <p:nvSpPr>
          <p:cNvPr id="3" name="Content Placeholder 2">
            <a:extLst>
              <a:ext uri="{FF2B5EF4-FFF2-40B4-BE49-F238E27FC236}">
                <a16:creationId xmlns:a16="http://schemas.microsoft.com/office/drawing/2014/main" id="{82CCCC07-D57D-38D1-02EA-638D1563C946}"/>
              </a:ext>
            </a:extLst>
          </p:cNvPr>
          <p:cNvSpPr>
            <a:spLocks noGrp="1"/>
          </p:cNvSpPr>
          <p:nvPr>
            <p:ph sz="quarter" idx="11"/>
          </p:nvPr>
        </p:nvSpPr>
        <p:spPr>
          <a:xfrm>
            <a:off x="344261" y="1111479"/>
            <a:ext cx="11530692" cy="5274821"/>
          </a:xfrm>
        </p:spPr>
        <p:txBody>
          <a:bodyPr vert="horz" lIns="0" tIns="0" rIns="0" bIns="45720" rtlCol="0" anchor="t">
            <a:noAutofit/>
          </a:bodyPr>
          <a:lstStyle/>
          <a:p>
            <a:pPr marL="514350" indent="-514350">
              <a:buAutoNum type="arabicPeriod"/>
            </a:pPr>
            <a:r>
              <a:rPr lang="en-US" sz="2400" err="1"/>
              <a:t>Preventief</a:t>
            </a:r>
            <a:r>
              <a:rPr lang="en-US" sz="2400"/>
              <a:t> </a:t>
            </a:r>
            <a:r>
              <a:rPr lang="en-US" sz="2400" err="1"/>
              <a:t>beleid</a:t>
            </a:r>
            <a:r>
              <a:rPr lang="en-US" sz="2400"/>
              <a:t> </a:t>
            </a:r>
            <a:r>
              <a:rPr lang="en-US" sz="2400" err="1"/>
              <a:t>voeren</a:t>
            </a:r>
            <a:endParaRPr lang="en-US" sz="2400"/>
          </a:p>
          <a:p>
            <a:pPr marL="575945" lvl="1" indent="-287655"/>
            <a:r>
              <a:rPr lang="en-US" sz="2400" err="1">
                <a:solidFill>
                  <a:schemeClr val="tx1"/>
                </a:solidFill>
                <a:latin typeface="FlandersArtSans-Regular"/>
              </a:rPr>
              <a:t>Investeren</a:t>
            </a:r>
            <a:r>
              <a:rPr lang="en-US" sz="2400">
                <a:solidFill>
                  <a:schemeClr val="tx1"/>
                </a:solidFill>
                <a:latin typeface="FlandersArtSans-Regular"/>
              </a:rPr>
              <a:t> in </a:t>
            </a:r>
            <a:r>
              <a:rPr lang="en-US" sz="2400" err="1">
                <a:solidFill>
                  <a:schemeClr val="tx1"/>
                </a:solidFill>
                <a:latin typeface="FlandersArtSans-Regular"/>
              </a:rPr>
              <a:t>welzijnscultuur</a:t>
            </a:r>
            <a:r>
              <a:rPr lang="en-US" sz="2400">
                <a:solidFill>
                  <a:schemeClr val="tx1"/>
                </a:solidFill>
                <a:latin typeface="FlandersArtSans-Regular"/>
              </a:rPr>
              <a:t> </a:t>
            </a:r>
          </a:p>
          <a:p>
            <a:pPr marL="575945" lvl="1" indent="-287655"/>
            <a:r>
              <a:rPr lang="en-US" sz="2400" err="1">
                <a:solidFill>
                  <a:schemeClr val="tx1"/>
                </a:solidFill>
                <a:latin typeface="FlandersArtSans-Regular"/>
              </a:rPr>
              <a:t>Nadenken</a:t>
            </a:r>
            <a:r>
              <a:rPr lang="en-US" sz="2400">
                <a:solidFill>
                  <a:schemeClr val="tx1"/>
                </a:solidFill>
                <a:latin typeface="FlandersArtSans-Regular"/>
              </a:rPr>
              <a:t> over </a:t>
            </a:r>
            <a:r>
              <a:rPr lang="en-US" sz="2400" err="1">
                <a:solidFill>
                  <a:schemeClr val="tx1"/>
                </a:solidFill>
                <a:latin typeface="FlandersArtSans-Regular"/>
              </a:rPr>
              <a:t>organisationele</a:t>
            </a:r>
            <a:r>
              <a:rPr lang="en-US" sz="2400">
                <a:solidFill>
                  <a:schemeClr val="tx1"/>
                </a:solidFill>
                <a:latin typeface="FlandersArtSans-Regular"/>
              </a:rPr>
              <a:t> </a:t>
            </a:r>
            <a:r>
              <a:rPr lang="en-US" sz="2400" err="1">
                <a:solidFill>
                  <a:schemeClr val="tx1"/>
                </a:solidFill>
                <a:latin typeface="FlandersArtSans-Regular"/>
              </a:rPr>
              <a:t>hefbomen</a:t>
            </a:r>
            <a:r>
              <a:rPr lang="en-US" sz="2400">
                <a:solidFill>
                  <a:schemeClr val="tx1"/>
                </a:solidFill>
                <a:latin typeface="FlandersArtSans-Regular"/>
              </a:rPr>
              <a:t> </a:t>
            </a:r>
            <a:r>
              <a:rPr lang="en-US" sz="2400" err="1">
                <a:solidFill>
                  <a:schemeClr val="tx1"/>
                </a:solidFill>
                <a:latin typeface="FlandersArtSans-Regular"/>
              </a:rPr>
              <a:t>voor</a:t>
            </a:r>
            <a:r>
              <a:rPr lang="en-US" sz="2400">
                <a:solidFill>
                  <a:schemeClr val="tx1"/>
                </a:solidFill>
                <a:latin typeface="FlandersArtSans-Regular"/>
              </a:rPr>
              <a:t> </a:t>
            </a:r>
            <a:r>
              <a:rPr lang="en-US" sz="2400" err="1">
                <a:solidFill>
                  <a:schemeClr val="tx1"/>
                </a:solidFill>
                <a:latin typeface="FlandersArtSans-Regular"/>
              </a:rPr>
              <a:t>preventie</a:t>
            </a:r>
            <a:r>
              <a:rPr lang="en-US" sz="2400">
                <a:solidFill>
                  <a:schemeClr val="tx1"/>
                </a:solidFill>
                <a:latin typeface="FlandersArtSans-Regular"/>
              </a:rPr>
              <a:t> </a:t>
            </a:r>
            <a:r>
              <a:rPr lang="en-US" sz="2400" err="1">
                <a:solidFill>
                  <a:schemeClr val="tx1"/>
                </a:solidFill>
                <a:latin typeface="FlandersArtSans-Regular"/>
              </a:rPr>
              <a:t>en</a:t>
            </a:r>
            <a:r>
              <a:rPr lang="en-US" sz="2400">
                <a:solidFill>
                  <a:schemeClr val="tx1"/>
                </a:solidFill>
                <a:latin typeface="FlandersArtSans-Regular"/>
              </a:rPr>
              <a:t> </a:t>
            </a:r>
            <a:r>
              <a:rPr lang="en-US" sz="2400" err="1">
                <a:solidFill>
                  <a:schemeClr val="tx1"/>
                </a:solidFill>
                <a:latin typeface="FlandersArtSans-Regular"/>
              </a:rPr>
              <a:t>curatieve</a:t>
            </a:r>
            <a:r>
              <a:rPr lang="en-US" sz="2400">
                <a:solidFill>
                  <a:schemeClr val="tx1"/>
                </a:solidFill>
                <a:latin typeface="FlandersArtSans-Regular"/>
              </a:rPr>
              <a:t> </a:t>
            </a:r>
            <a:r>
              <a:rPr lang="en-US" sz="2400" err="1">
                <a:solidFill>
                  <a:schemeClr val="tx1"/>
                </a:solidFill>
                <a:latin typeface="FlandersArtSans-Regular"/>
              </a:rPr>
              <a:t>reïntegratie</a:t>
            </a:r>
            <a:endParaRPr lang="en-US" sz="2400">
              <a:solidFill>
                <a:schemeClr val="tx1"/>
              </a:solidFill>
              <a:latin typeface="FlandersArtSans-Regular"/>
            </a:endParaRPr>
          </a:p>
          <a:p>
            <a:pPr marL="514350" indent="-514350">
              <a:buAutoNum type="arabicPeriod"/>
            </a:pPr>
            <a:endParaRPr lang="en-US" sz="2400">
              <a:latin typeface="Flanders Art Sans"/>
            </a:endParaRPr>
          </a:p>
          <a:p>
            <a:pPr marL="514350" indent="-514350">
              <a:buAutoNum type="arabicPeriod"/>
            </a:pPr>
            <a:r>
              <a:rPr lang="en-US" sz="2400"/>
              <a:t>Trendsetter </a:t>
            </a:r>
            <a:r>
              <a:rPr lang="en-US" sz="2400" err="1"/>
              <a:t>zijn</a:t>
            </a:r>
            <a:r>
              <a:rPr lang="en-US" sz="2400"/>
              <a:t> </a:t>
            </a:r>
          </a:p>
          <a:p>
            <a:pPr marL="575945" lvl="1" indent="-287655"/>
            <a:r>
              <a:rPr lang="en-US" sz="2400" err="1">
                <a:solidFill>
                  <a:schemeClr val="tx1"/>
                </a:solidFill>
                <a:latin typeface="FlandersArtSans-Regular"/>
              </a:rPr>
              <a:t>Jouw</a:t>
            </a:r>
            <a:r>
              <a:rPr lang="en-US" sz="2400">
                <a:solidFill>
                  <a:schemeClr val="tx1"/>
                </a:solidFill>
                <a:latin typeface="FlandersArtSans-Regular"/>
              </a:rPr>
              <a:t> </a:t>
            </a:r>
            <a:r>
              <a:rPr lang="en-US" sz="2400" err="1">
                <a:solidFill>
                  <a:schemeClr val="tx1"/>
                </a:solidFill>
                <a:latin typeface="FlandersArtSans-Regular"/>
              </a:rPr>
              <a:t>entiteit</a:t>
            </a:r>
            <a:r>
              <a:rPr lang="en-US" sz="2400">
                <a:solidFill>
                  <a:schemeClr val="tx1"/>
                </a:solidFill>
                <a:latin typeface="FlandersArtSans-Regular"/>
              </a:rPr>
              <a:t> </a:t>
            </a:r>
            <a:r>
              <a:rPr lang="en-US" sz="2400" err="1">
                <a:solidFill>
                  <a:schemeClr val="tx1"/>
                </a:solidFill>
                <a:latin typeface="FlandersArtSans-Regular"/>
              </a:rPr>
              <a:t>als</a:t>
            </a:r>
            <a:r>
              <a:rPr lang="en-US" sz="2400">
                <a:solidFill>
                  <a:schemeClr val="tx1"/>
                </a:solidFill>
                <a:latin typeface="FlandersArtSans-Regular"/>
              </a:rPr>
              <a:t> </a:t>
            </a:r>
            <a:r>
              <a:rPr lang="en-US" sz="2400" err="1">
                <a:solidFill>
                  <a:schemeClr val="tx1"/>
                </a:solidFill>
                <a:latin typeface="FlandersArtSans-Regular"/>
              </a:rPr>
              <a:t>voorloper</a:t>
            </a:r>
            <a:endParaRPr lang="en-US" sz="2400">
              <a:solidFill>
                <a:schemeClr val="tx1"/>
              </a:solidFill>
              <a:latin typeface="FlandersArtSans-Regular"/>
            </a:endParaRPr>
          </a:p>
          <a:p>
            <a:pPr marL="575945" lvl="1" indent="-287655"/>
            <a:r>
              <a:rPr lang="en-US" sz="2400" err="1">
                <a:solidFill>
                  <a:schemeClr val="tx1"/>
                </a:solidFill>
                <a:latin typeface="FlandersArtSans-Regular"/>
              </a:rPr>
              <a:t>Experimenteren</a:t>
            </a:r>
            <a:r>
              <a:rPr lang="en-US" sz="2400">
                <a:solidFill>
                  <a:schemeClr val="tx1"/>
                </a:solidFill>
                <a:latin typeface="FlandersArtSans-Regular"/>
              </a:rPr>
              <a:t> </a:t>
            </a:r>
            <a:r>
              <a:rPr lang="en-US" sz="2400" err="1">
                <a:solidFill>
                  <a:schemeClr val="tx1"/>
                </a:solidFill>
                <a:latin typeface="FlandersArtSans-Regular"/>
              </a:rPr>
              <a:t>en</a:t>
            </a:r>
            <a:r>
              <a:rPr lang="en-US" sz="2400">
                <a:solidFill>
                  <a:schemeClr val="tx1"/>
                </a:solidFill>
                <a:latin typeface="FlandersArtSans-Regular"/>
              </a:rPr>
              <a:t> input </a:t>
            </a:r>
            <a:r>
              <a:rPr lang="en-US" sz="2400" err="1">
                <a:solidFill>
                  <a:schemeClr val="tx1"/>
                </a:solidFill>
                <a:latin typeface="FlandersArtSans-Regular"/>
              </a:rPr>
              <a:t>geven</a:t>
            </a:r>
            <a:r>
              <a:rPr lang="en-US" sz="2400">
                <a:solidFill>
                  <a:schemeClr val="tx1"/>
                </a:solidFill>
                <a:latin typeface="FlandersArtSans-Regular"/>
              </a:rPr>
              <a:t> </a:t>
            </a:r>
            <a:r>
              <a:rPr lang="en-US" sz="2400" err="1">
                <a:solidFill>
                  <a:schemeClr val="tx1"/>
                </a:solidFill>
                <a:latin typeface="FlandersArtSans-Regular"/>
              </a:rPr>
              <a:t>voor</a:t>
            </a:r>
            <a:r>
              <a:rPr lang="en-US" sz="2400">
                <a:solidFill>
                  <a:schemeClr val="tx1"/>
                </a:solidFill>
                <a:latin typeface="FlandersArtSans-Regular"/>
              </a:rPr>
              <a:t> </a:t>
            </a:r>
            <a:r>
              <a:rPr lang="en-US" sz="2400" err="1">
                <a:solidFill>
                  <a:schemeClr val="tx1"/>
                </a:solidFill>
                <a:latin typeface="FlandersArtSans-Regular"/>
              </a:rPr>
              <a:t>toekomstig</a:t>
            </a:r>
            <a:r>
              <a:rPr lang="en-US" sz="2400">
                <a:solidFill>
                  <a:schemeClr val="tx1"/>
                </a:solidFill>
                <a:latin typeface="FlandersArtSans-Regular"/>
              </a:rPr>
              <a:t> VO-</a:t>
            </a:r>
            <a:r>
              <a:rPr lang="en-US" sz="2400" err="1">
                <a:solidFill>
                  <a:schemeClr val="tx1"/>
                </a:solidFill>
                <a:latin typeface="FlandersArtSans-Regular"/>
              </a:rPr>
              <a:t>beleid</a:t>
            </a:r>
            <a:endParaRPr lang="en-US" sz="2400">
              <a:solidFill>
                <a:schemeClr val="tx1"/>
              </a:solidFill>
              <a:latin typeface="FlandersArtSans-Regular"/>
            </a:endParaRPr>
          </a:p>
          <a:p>
            <a:pPr marL="575945" lvl="1" indent="-287655"/>
            <a:r>
              <a:rPr lang="en-US" sz="2400" err="1">
                <a:solidFill>
                  <a:schemeClr val="tx1"/>
                </a:solidFill>
                <a:latin typeface="FlandersArtSans-Regular"/>
              </a:rPr>
              <a:t>Nieuwe</a:t>
            </a:r>
            <a:r>
              <a:rPr lang="en-US" sz="2400">
                <a:solidFill>
                  <a:schemeClr val="tx1"/>
                </a:solidFill>
                <a:latin typeface="FlandersArtSans-Regular"/>
              </a:rPr>
              <a:t> </a:t>
            </a:r>
            <a:r>
              <a:rPr lang="en-US" sz="2400" err="1">
                <a:solidFill>
                  <a:schemeClr val="tx1"/>
                </a:solidFill>
                <a:latin typeface="FlandersArtSans-Regular"/>
              </a:rPr>
              <a:t>generatie</a:t>
            </a:r>
            <a:r>
              <a:rPr lang="en-US" sz="2400">
                <a:solidFill>
                  <a:schemeClr val="tx1"/>
                </a:solidFill>
                <a:latin typeface="FlandersArtSans-Regular"/>
              </a:rPr>
              <a:t> met </a:t>
            </a:r>
            <a:r>
              <a:rPr lang="en-US" sz="2400" err="1">
                <a:solidFill>
                  <a:schemeClr val="tx1"/>
                </a:solidFill>
                <a:latin typeface="FlandersArtSans-Regular"/>
              </a:rPr>
              <a:t>andere</a:t>
            </a:r>
            <a:r>
              <a:rPr lang="en-US" sz="2400">
                <a:solidFill>
                  <a:schemeClr val="tx1"/>
                </a:solidFill>
                <a:latin typeface="FlandersArtSans-Regular"/>
              </a:rPr>
              <a:t> </a:t>
            </a:r>
            <a:r>
              <a:rPr lang="en-US" sz="2400" err="1">
                <a:solidFill>
                  <a:schemeClr val="tx1"/>
                </a:solidFill>
                <a:latin typeface="FlandersArtSans-Regular"/>
              </a:rPr>
              <a:t>verwachtingen</a:t>
            </a:r>
            <a:r>
              <a:rPr lang="en-US" sz="2400">
                <a:solidFill>
                  <a:schemeClr val="tx1"/>
                </a:solidFill>
                <a:latin typeface="FlandersArtSans-Regular"/>
              </a:rPr>
              <a:t> op de </a:t>
            </a:r>
            <a:r>
              <a:rPr lang="en-US" sz="2400" err="1">
                <a:solidFill>
                  <a:schemeClr val="tx1"/>
                </a:solidFill>
                <a:latin typeface="FlandersArtSans-Regular"/>
              </a:rPr>
              <a:t>werkvloer</a:t>
            </a:r>
            <a:endParaRPr lang="en-US" sz="2400">
              <a:solidFill>
                <a:schemeClr val="tx1"/>
              </a:solidFill>
              <a:latin typeface="FlandersArtSans-Regular"/>
            </a:endParaRPr>
          </a:p>
          <a:p>
            <a:pPr marL="514350" indent="-514350">
              <a:buAutoNum type="arabicPeriod"/>
            </a:pPr>
            <a:endParaRPr lang="en-US" sz="2400"/>
          </a:p>
          <a:p>
            <a:pPr marL="514350" indent="-514350">
              <a:buAutoNum type="arabicPeriod"/>
            </a:pPr>
            <a:r>
              <a:rPr lang="en-US" sz="2400"/>
              <a:t>In het </a:t>
            </a:r>
            <a:r>
              <a:rPr lang="en-US" sz="2400" err="1"/>
              <a:t>belang</a:t>
            </a:r>
            <a:r>
              <a:rPr lang="en-US" sz="2400"/>
              <a:t> van </a:t>
            </a:r>
            <a:r>
              <a:rPr lang="en-US" sz="2400" err="1"/>
              <a:t>personeelsleden</a:t>
            </a:r>
            <a:r>
              <a:rPr lang="en-US" sz="2400"/>
              <a:t> </a:t>
            </a:r>
          </a:p>
          <a:p>
            <a:pPr marL="575945" lvl="1" indent="-287655"/>
            <a:r>
              <a:rPr lang="en-US" sz="2400">
                <a:solidFill>
                  <a:schemeClr val="tx1"/>
                </a:solidFill>
                <a:latin typeface="FlandersArtSans-Regular"/>
              </a:rPr>
              <a:t>Bouwen </a:t>
            </a:r>
            <a:r>
              <a:rPr lang="en-US" sz="2400" err="1">
                <a:solidFill>
                  <a:schemeClr val="tx1"/>
                </a:solidFill>
                <a:latin typeface="FlandersArtSans-Regular"/>
              </a:rPr>
              <a:t>aan</a:t>
            </a:r>
            <a:r>
              <a:rPr lang="en-US" sz="2400">
                <a:solidFill>
                  <a:schemeClr val="tx1"/>
                </a:solidFill>
                <a:latin typeface="FlandersArtSans-Regular"/>
              </a:rPr>
              <a:t> </a:t>
            </a:r>
            <a:r>
              <a:rPr lang="en-US" sz="2400" err="1">
                <a:solidFill>
                  <a:schemeClr val="tx1"/>
                </a:solidFill>
                <a:latin typeface="FlandersArtSans-Regular"/>
              </a:rPr>
              <a:t>een</a:t>
            </a:r>
            <a:r>
              <a:rPr lang="en-US" sz="2400">
                <a:solidFill>
                  <a:schemeClr val="tx1"/>
                </a:solidFill>
                <a:latin typeface="FlandersArtSans-Regular"/>
              </a:rPr>
              <a:t> </a:t>
            </a:r>
            <a:r>
              <a:rPr lang="en-US" sz="2400" err="1">
                <a:solidFill>
                  <a:schemeClr val="tx1"/>
                </a:solidFill>
                <a:latin typeface="FlandersArtSans-Regular"/>
              </a:rPr>
              <a:t>menselijke</a:t>
            </a:r>
            <a:r>
              <a:rPr lang="en-US" sz="2400">
                <a:solidFill>
                  <a:schemeClr val="tx1"/>
                </a:solidFill>
                <a:latin typeface="FlandersArtSans-Regular"/>
              </a:rPr>
              <a:t> </a:t>
            </a:r>
            <a:r>
              <a:rPr lang="en-US" sz="2400" err="1">
                <a:solidFill>
                  <a:schemeClr val="tx1"/>
                </a:solidFill>
                <a:latin typeface="FlandersArtSans-Regular"/>
              </a:rPr>
              <a:t>werkplek</a:t>
            </a:r>
            <a:r>
              <a:rPr lang="en-US" sz="2400">
                <a:solidFill>
                  <a:schemeClr val="tx1"/>
                </a:solidFill>
                <a:latin typeface="FlandersArtSans-Regular"/>
              </a:rPr>
              <a:t> </a:t>
            </a:r>
            <a:r>
              <a:rPr lang="en-US" sz="2400" err="1">
                <a:solidFill>
                  <a:schemeClr val="tx1"/>
                </a:solidFill>
                <a:latin typeface="FlandersArtSans-Regular"/>
              </a:rPr>
              <a:t>waar</a:t>
            </a:r>
            <a:r>
              <a:rPr lang="en-US" sz="2400">
                <a:solidFill>
                  <a:schemeClr val="tx1"/>
                </a:solidFill>
                <a:latin typeface="FlandersArtSans-Regular"/>
              </a:rPr>
              <a:t> </a:t>
            </a:r>
            <a:r>
              <a:rPr lang="en-US" sz="2400" err="1">
                <a:solidFill>
                  <a:schemeClr val="tx1"/>
                </a:solidFill>
                <a:latin typeface="FlandersArtSans-Regular"/>
              </a:rPr>
              <a:t>werknemers</a:t>
            </a:r>
            <a:r>
              <a:rPr lang="en-US" sz="2400">
                <a:solidFill>
                  <a:schemeClr val="tx1"/>
                </a:solidFill>
                <a:latin typeface="FlandersArtSans-Regular"/>
              </a:rPr>
              <a:t> </a:t>
            </a:r>
            <a:r>
              <a:rPr lang="en-US" sz="2400" err="1">
                <a:solidFill>
                  <a:schemeClr val="tx1"/>
                </a:solidFill>
                <a:latin typeface="FlandersArtSans-Regular"/>
              </a:rPr>
              <a:t>kunnen</a:t>
            </a:r>
            <a:r>
              <a:rPr lang="en-US" sz="2400">
                <a:solidFill>
                  <a:schemeClr val="tx1"/>
                </a:solidFill>
                <a:latin typeface="FlandersArtSans-Regular"/>
              </a:rPr>
              <a:t> </a:t>
            </a:r>
            <a:r>
              <a:rPr lang="en-US" sz="2400" err="1">
                <a:solidFill>
                  <a:schemeClr val="tx1"/>
                </a:solidFill>
                <a:latin typeface="FlandersArtSans-Regular"/>
              </a:rPr>
              <a:t>bloeien</a:t>
            </a:r>
            <a:endParaRPr lang="en-US" sz="2400">
              <a:solidFill>
                <a:schemeClr val="tx1"/>
              </a:solidFill>
              <a:latin typeface="FlandersArtSans-Regular"/>
            </a:endParaRPr>
          </a:p>
          <a:p>
            <a:pPr marL="575945" lvl="1" indent="-287655"/>
            <a:r>
              <a:rPr lang="en-US" sz="2400" err="1">
                <a:solidFill>
                  <a:schemeClr val="tx1"/>
                </a:solidFill>
                <a:latin typeface="FlandersArtSans-Regular"/>
              </a:rPr>
              <a:t>Vertrouwen</a:t>
            </a:r>
            <a:r>
              <a:rPr lang="en-US" sz="2400">
                <a:solidFill>
                  <a:schemeClr val="tx1"/>
                </a:solidFill>
                <a:latin typeface="FlandersArtSans-Regular"/>
              </a:rPr>
              <a:t> </a:t>
            </a:r>
            <a:r>
              <a:rPr lang="en-US" sz="2400" err="1">
                <a:solidFill>
                  <a:schemeClr val="tx1"/>
                </a:solidFill>
                <a:latin typeface="FlandersArtSans-Regular"/>
              </a:rPr>
              <a:t>en</a:t>
            </a:r>
            <a:r>
              <a:rPr lang="en-US" sz="2400">
                <a:solidFill>
                  <a:schemeClr val="tx1"/>
                </a:solidFill>
                <a:latin typeface="FlandersArtSans-Regular"/>
              </a:rPr>
              <a:t> </a:t>
            </a:r>
            <a:r>
              <a:rPr lang="en-US" sz="2400" err="1">
                <a:solidFill>
                  <a:schemeClr val="tx1"/>
                </a:solidFill>
                <a:latin typeface="FlandersArtSans-Regular"/>
              </a:rPr>
              <a:t>autonomie</a:t>
            </a:r>
            <a:r>
              <a:rPr lang="en-US" sz="2400">
                <a:solidFill>
                  <a:schemeClr val="tx1"/>
                </a:solidFill>
                <a:latin typeface="FlandersArtSans-Regular"/>
              </a:rPr>
              <a:t> </a:t>
            </a:r>
            <a:r>
              <a:rPr lang="en-US" sz="2400" err="1">
                <a:solidFill>
                  <a:schemeClr val="tx1"/>
                </a:solidFill>
                <a:latin typeface="FlandersArtSans-Regular"/>
              </a:rPr>
              <a:t>geven</a:t>
            </a:r>
            <a:r>
              <a:rPr lang="en-US" sz="2400">
                <a:solidFill>
                  <a:schemeClr val="tx1"/>
                </a:solidFill>
                <a:latin typeface="FlandersArtSans-Regular"/>
              </a:rPr>
              <a:t> </a:t>
            </a:r>
          </a:p>
          <a:p>
            <a:pPr marL="514350" indent="-514350">
              <a:buAutoNum type="arabicPeriod"/>
            </a:pPr>
            <a:endParaRPr lang="en-US" sz="2400" b="1">
              <a:latin typeface="FlandersArtSans-Regular"/>
            </a:endParaRPr>
          </a:p>
          <a:p>
            <a:pPr marL="514350" indent="-514350">
              <a:buAutoNum type="arabicPeriod"/>
            </a:pPr>
            <a:r>
              <a:rPr lang="en-US" sz="2400" b="1">
                <a:latin typeface="FlandersArtSans-Regular"/>
              </a:rPr>
              <a:t>Consulting Deloitte </a:t>
            </a:r>
            <a:r>
              <a:rPr lang="en-US" sz="2400" b="1" err="1">
                <a:latin typeface="FlandersArtSans-Regular"/>
              </a:rPr>
              <a:t>en</a:t>
            </a:r>
            <a:r>
              <a:rPr lang="en-US" sz="2400" b="1">
                <a:latin typeface="FlandersArtSans-Regular"/>
              </a:rPr>
              <a:t> AgO</a:t>
            </a:r>
            <a:endParaRPr lang="en-US" sz="2400">
              <a:latin typeface="FlandersArtSans-Regular"/>
            </a:endParaRPr>
          </a:p>
        </p:txBody>
      </p:sp>
    </p:spTree>
    <p:extLst>
      <p:ext uri="{BB962C8B-B14F-4D97-AF65-F5344CB8AC3E}">
        <p14:creationId xmlns:p14="http://schemas.microsoft.com/office/powerpoint/2010/main" val="3218867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3DCD5-1F5D-B6F1-6941-C750F88E109D}"/>
              </a:ext>
            </a:extLst>
          </p:cNvPr>
          <p:cNvSpPr>
            <a:spLocks noGrp="1"/>
          </p:cNvSpPr>
          <p:nvPr>
            <p:ph type="title"/>
          </p:nvPr>
        </p:nvSpPr>
        <p:spPr/>
        <p:txBody>
          <a:bodyPr/>
          <a:lstStyle/>
          <a:p>
            <a:r>
              <a:rPr lang="nl-BE"/>
              <a:t>Resultaten proeftuinen </a:t>
            </a:r>
          </a:p>
        </p:txBody>
      </p:sp>
      <p:sp>
        <p:nvSpPr>
          <p:cNvPr id="3" name="Tijdelijke aanduiding voor tekst 2">
            <a:extLst>
              <a:ext uri="{FF2B5EF4-FFF2-40B4-BE49-F238E27FC236}">
                <a16:creationId xmlns:a16="http://schemas.microsoft.com/office/drawing/2014/main" id="{43239BCF-DCC3-F211-048F-87E105AC758E}"/>
              </a:ext>
            </a:extLst>
          </p:cNvPr>
          <p:cNvSpPr>
            <a:spLocks noGrp="1"/>
          </p:cNvSpPr>
          <p:nvPr>
            <p:ph type="body" sz="quarter" idx="11"/>
          </p:nvPr>
        </p:nvSpPr>
        <p:spPr>
          <a:xfrm>
            <a:off x="1019174" y="2696900"/>
            <a:ext cx="4839366" cy="2986269"/>
          </a:xfrm>
        </p:spPr>
        <p:txBody>
          <a:bodyPr/>
          <a:lstStyle/>
          <a:p>
            <a:r>
              <a:rPr lang="nl-BE" sz="3200" b="1"/>
              <a:t>Dienen als input voor nieuw beleid</a:t>
            </a:r>
          </a:p>
        </p:txBody>
      </p:sp>
      <p:sp>
        <p:nvSpPr>
          <p:cNvPr id="4" name="Tijdelijke aanduiding voor tekst 3">
            <a:extLst>
              <a:ext uri="{FF2B5EF4-FFF2-40B4-BE49-F238E27FC236}">
                <a16:creationId xmlns:a16="http://schemas.microsoft.com/office/drawing/2014/main" id="{8B9216AC-EDC3-AE27-0590-B37822648B50}"/>
              </a:ext>
            </a:extLst>
          </p:cNvPr>
          <p:cNvSpPr>
            <a:spLocks noGrp="1"/>
          </p:cNvSpPr>
          <p:nvPr>
            <p:ph type="body" sz="quarter" idx="12"/>
          </p:nvPr>
        </p:nvSpPr>
        <p:spPr>
          <a:xfrm>
            <a:off x="6333460" y="2696899"/>
            <a:ext cx="4839366" cy="2986269"/>
          </a:xfrm>
        </p:spPr>
        <p:txBody>
          <a:bodyPr/>
          <a:lstStyle/>
          <a:p>
            <a:r>
              <a:rPr lang="nl-BE" sz="3200" b="1"/>
              <a:t>Bijkomende input voor opmaak bestek raamovereenkomst ziektecontrole </a:t>
            </a:r>
          </a:p>
        </p:txBody>
      </p:sp>
    </p:spTree>
    <p:extLst>
      <p:ext uri="{BB962C8B-B14F-4D97-AF65-F5344CB8AC3E}">
        <p14:creationId xmlns:p14="http://schemas.microsoft.com/office/powerpoint/2010/main" val="10010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6E0B511-F7B7-F04E-ABF5-374200D45C9E}"/>
              </a:ext>
            </a:extLst>
          </p:cNvPr>
          <p:cNvPicPr>
            <a:picLocks noGrp="1" noChangeAspect="1"/>
          </p:cNvPicPr>
          <p:nvPr>
            <p:ph type="pic" sz="quarter" idx="11"/>
          </p:nvPr>
        </p:nvPicPr>
        <p:blipFill>
          <a:blip r:embed="rId3"/>
          <a:srcRect l="16983" r="16983"/>
          <a:stretch/>
        </p:blipFill>
        <p:spPr>
          <a:xfrm>
            <a:off x="5882368" y="2608282"/>
            <a:ext cx="5822848" cy="3122801"/>
          </a:xfrm>
        </p:spPr>
      </p:pic>
      <p:sp>
        <p:nvSpPr>
          <p:cNvPr id="3" name="Title 2">
            <a:extLst>
              <a:ext uri="{FF2B5EF4-FFF2-40B4-BE49-F238E27FC236}">
                <a16:creationId xmlns:a16="http://schemas.microsoft.com/office/drawing/2014/main" id="{A170C681-9559-C627-CFB3-4636B0D95AED}"/>
              </a:ext>
            </a:extLst>
          </p:cNvPr>
          <p:cNvSpPr>
            <a:spLocks noGrp="1"/>
          </p:cNvSpPr>
          <p:nvPr>
            <p:ph type="title"/>
          </p:nvPr>
        </p:nvSpPr>
        <p:spPr/>
        <p:txBody>
          <a:bodyPr/>
          <a:lstStyle/>
          <a:p>
            <a:r>
              <a:rPr lang="en-US">
                <a:latin typeface="FlandersArtSans-Bold"/>
              </a:rPr>
              <a:t>Masterclass </a:t>
            </a:r>
            <a:r>
              <a:rPr lang="en-US" err="1">
                <a:latin typeface="FlandersArtSans-Bold"/>
              </a:rPr>
              <a:t>leiderschap</a:t>
            </a:r>
            <a:r>
              <a:rPr lang="en-US">
                <a:latin typeface="FlandersArtSans-Bold"/>
              </a:rPr>
              <a:t> </a:t>
            </a:r>
            <a:endParaRPr lang="en-US"/>
          </a:p>
        </p:txBody>
      </p:sp>
      <p:sp>
        <p:nvSpPr>
          <p:cNvPr id="4" name="Text Placeholder 3">
            <a:extLst>
              <a:ext uri="{FF2B5EF4-FFF2-40B4-BE49-F238E27FC236}">
                <a16:creationId xmlns:a16="http://schemas.microsoft.com/office/drawing/2014/main" id="{E3944790-23D6-31E4-FF27-84E0B2B7FAC3}"/>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F2747FCA-F703-9208-DF96-222D29A923FD}"/>
              </a:ext>
            </a:extLst>
          </p:cNvPr>
          <p:cNvSpPr>
            <a:spLocks noGrp="1"/>
          </p:cNvSpPr>
          <p:nvPr>
            <p:ph type="body" sz="quarter" idx="16"/>
          </p:nvPr>
        </p:nvSpPr>
        <p:spPr/>
        <p:txBody>
          <a:bodyPr/>
          <a:lstStyle/>
          <a:p>
            <a:endParaRPr lang="en-US"/>
          </a:p>
        </p:txBody>
      </p:sp>
      <p:sp>
        <p:nvSpPr>
          <p:cNvPr id="6" name="Content Placeholder 5">
            <a:extLst>
              <a:ext uri="{FF2B5EF4-FFF2-40B4-BE49-F238E27FC236}">
                <a16:creationId xmlns:a16="http://schemas.microsoft.com/office/drawing/2014/main" id="{9620BE66-C599-EDA9-1F80-4B0EB561CAF8}"/>
              </a:ext>
            </a:extLst>
          </p:cNvPr>
          <p:cNvSpPr>
            <a:spLocks noGrp="1"/>
          </p:cNvSpPr>
          <p:nvPr>
            <p:ph sz="quarter" idx="17"/>
          </p:nvPr>
        </p:nvSpPr>
        <p:spPr>
          <a:xfrm>
            <a:off x="365287" y="1805442"/>
            <a:ext cx="5345631" cy="4768199"/>
          </a:xfrm>
        </p:spPr>
        <p:txBody>
          <a:bodyPr vert="horz" lIns="0" tIns="0" rIns="0" bIns="45720" rtlCol="0" anchor="t">
            <a:noAutofit/>
          </a:bodyPr>
          <a:lstStyle/>
          <a:p>
            <a:pPr marL="287655" indent="-287655"/>
            <a:r>
              <a:rPr lang="en-US"/>
              <a:t>Voor </a:t>
            </a:r>
            <a:r>
              <a:rPr lang="en-US" err="1"/>
              <a:t>leidend</a:t>
            </a:r>
            <a:r>
              <a:rPr lang="en-US"/>
              <a:t> </a:t>
            </a:r>
            <a:r>
              <a:rPr lang="en-US" err="1"/>
              <a:t>ambtenaren</a:t>
            </a:r>
            <a:r>
              <a:rPr lang="en-US"/>
              <a:t> </a:t>
            </a:r>
            <a:r>
              <a:rPr lang="en-US" err="1"/>
              <a:t>en</a:t>
            </a:r>
            <a:r>
              <a:rPr lang="en-US"/>
              <a:t> </a:t>
            </a:r>
            <a:r>
              <a:rPr lang="en-US" err="1"/>
              <a:t>directieteams</a:t>
            </a:r>
          </a:p>
          <a:p>
            <a:pPr marL="287655" indent="-287655"/>
            <a:endParaRPr lang="en-US"/>
          </a:p>
          <a:p>
            <a:pPr marL="287655" indent="-287655"/>
            <a:r>
              <a:rPr lang="en-US" err="1"/>
              <a:t>Strategische</a:t>
            </a:r>
            <a:r>
              <a:rPr lang="en-US"/>
              <a:t> </a:t>
            </a:r>
            <a:r>
              <a:rPr lang="en-US" err="1"/>
              <a:t>veranderingen</a:t>
            </a:r>
            <a:r>
              <a:rPr lang="en-US"/>
              <a:t> </a:t>
            </a:r>
          </a:p>
          <a:p>
            <a:pPr marL="287655" indent="-287655"/>
            <a:endParaRPr lang="en-US"/>
          </a:p>
          <a:p>
            <a:pPr marL="287655" indent="-287655"/>
            <a:r>
              <a:rPr lang="en-US">
                <a:hlinkClick r:id="rId4"/>
              </a:rPr>
              <a:t>Meer info</a:t>
            </a:r>
          </a:p>
          <a:p>
            <a:pPr marL="287655" indent="-287655"/>
            <a:endParaRPr lang="en-US"/>
          </a:p>
          <a:p>
            <a:pPr marL="287655" indent="-287655"/>
            <a:r>
              <a:rPr lang="en-US">
                <a:hlinkClick r:id="rId5"/>
              </a:rPr>
              <a:t>Verandering als het nieuwe normaal (HFB en VUTG)</a:t>
            </a:r>
            <a:endParaRPr lang="en-US"/>
          </a:p>
        </p:txBody>
      </p:sp>
    </p:spTree>
    <p:extLst>
      <p:ext uri="{BB962C8B-B14F-4D97-AF65-F5344CB8AC3E}">
        <p14:creationId xmlns:p14="http://schemas.microsoft.com/office/powerpoint/2010/main" val="3297607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8990-60C1-F638-4FDC-17BCA5E39439}"/>
              </a:ext>
            </a:extLst>
          </p:cNvPr>
          <p:cNvSpPr>
            <a:spLocks noGrp="1"/>
          </p:cNvSpPr>
          <p:nvPr>
            <p:ph type="title"/>
          </p:nvPr>
        </p:nvSpPr>
        <p:spPr/>
        <p:txBody>
          <a:bodyPr/>
          <a:lstStyle/>
          <a:p>
            <a:r>
              <a:rPr lang="en-US">
                <a:latin typeface="FlandersArtSans-Bold"/>
              </a:rPr>
              <a:t>Interesse? </a:t>
            </a:r>
            <a:endParaRPr lang="en-US"/>
          </a:p>
        </p:txBody>
      </p:sp>
      <p:sp>
        <p:nvSpPr>
          <p:cNvPr id="3" name="Content Placeholder 2">
            <a:extLst>
              <a:ext uri="{FF2B5EF4-FFF2-40B4-BE49-F238E27FC236}">
                <a16:creationId xmlns:a16="http://schemas.microsoft.com/office/drawing/2014/main" id="{7CC1375B-46DB-BD12-BC56-52E1393691CB}"/>
              </a:ext>
            </a:extLst>
          </p:cNvPr>
          <p:cNvSpPr>
            <a:spLocks noGrp="1"/>
          </p:cNvSpPr>
          <p:nvPr>
            <p:ph sz="quarter" idx="11"/>
          </p:nvPr>
        </p:nvSpPr>
        <p:spPr/>
        <p:txBody>
          <a:bodyPr vert="horz" lIns="0" tIns="0" rIns="0" bIns="45720" rtlCol="0" anchor="t">
            <a:noAutofit/>
          </a:bodyPr>
          <a:lstStyle/>
          <a:p>
            <a:pPr marL="287655" indent="-287655"/>
            <a:r>
              <a:rPr lang="en-US"/>
              <a:t>Mail </a:t>
            </a:r>
            <a:r>
              <a:rPr lang="en-US" err="1"/>
              <a:t>naar</a:t>
            </a:r>
            <a:r>
              <a:rPr lang="en-US"/>
              <a:t> </a:t>
            </a:r>
            <a:r>
              <a:rPr lang="en-US">
                <a:solidFill>
                  <a:srgbClr val="FFC000"/>
                </a:solidFill>
                <a:hlinkClick r:id="rId3">
                  <a:extLst>
                    <a:ext uri="{A12FA001-AC4F-418D-AE19-62706E023703}">
                      <ahyp:hlinkClr xmlns:ahyp="http://schemas.microsoft.com/office/drawing/2018/hyperlinkcolor" val="tx"/>
                    </a:ext>
                  </a:extLst>
                </a:hlinkClick>
              </a:rPr>
              <a:t>welzijn@vlaanderen.be</a:t>
            </a:r>
            <a:r>
              <a:rPr lang="en-US">
                <a:solidFill>
                  <a:srgbClr val="FFC000"/>
                </a:solidFill>
              </a:rPr>
              <a:t> </a:t>
            </a:r>
          </a:p>
          <a:p>
            <a:pPr marL="287655" indent="-287655"/>
            <a:endParaRPr lang="en-US"/>
          </a:p>
          <a:p>
            <a:pPr marL="287655" indent="-287655"/>
            <a:r>
              <a:rPr lang="en-US"/>
              <a:t>Hou 21 </a:t>
            </a:r>
            <a:r>
              <a:rPr lang="en-US" err="1"/>
              <a:t>september</a:t>
            </a:r>
            <a:r>
              <a:rPr lang="en-US"/>
              <a:t> (10u-14u) </a:t>
            </a:r>
            <a:r>
              <a:rPr lang="en-US" err="1"/>
              <a:t>vrij</a:t>
            </a:r>
            <a:r>
              <a:rPr lang="en-US"/>
              <a:t> (design workshop) </a:t>
            </a:r>
          </a:p>
        </p:txBody>
      </p:sp>
    </p:spTree>
    <p:extLst>
      <p:ext uri="{BB962C8B-B14F-4D97-AF65-F5344CB8AC3E}">
        <p14:creationId xmlns:p14="http://schemas.microsoft.com/office/powerpoint/2010/main" val="2907040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eddybeer die een masker draagt">
            <a:extLst>
              <a:ext uri="{FF2B5EF4-FFF2-40B4-BE49-F238E27FC236}">
                <a16:creationId xmlns:a16="http://schemas.microsoft.com/office/drawing/2014/main" id="{594BCAC5-A6EC-A609-56B6-49CC7213CF39}"/>
              </a:ext>
            </a:extLst>
          </p:cNvPr>
          <p:cNvPicPr>
            <a:picLocks noGrp="1" noChangeAspect="1"/>
          </p:cNvPicPr>
          <p:nvPr>
            <p:ph type="pic" sz="quarter" idx="11"/>
          </p:nvPr>
        </p:nvPicPr>
        <p:blipFill>
          <a:blip r:embed="rId2"/>
          <a:srcRect l="8086" r="8086"/>
          <a:stretch/>
        </p:blipFill>
        <p:spPr/>
      </p:pic>
      <p:sp>
        <p:nvSpPr>
          <p:cNvPr id="3" name="Title 2">
            <a:extLst>
              <a:ext uri="{FF2B5EF4-FFF2-40B4-BE49-F238E27FC236}">
                <a16:creationId xmlns:a16="http://schemas.microsoft.com/office/drawing/2014/main" id="{114F0145-4F8B-4B81-B208-DB6BB402A799}"/>
              </a:ext>
            </a:extLst>
          </p:cNvPr>
          <p:cNvSpPr>
            <a:spLocks noGrp="1"/>
          </p:cNvSpPr>
          <p:nvPr>
            <p:ph type="title"/>
          </p:nvPr>
        </p:nvSpPr>
        <p:spPr/>
        <p:txBody>
          <a:bodyPr/>
          <a:lstStyle/>
          <a:p>
            <a:r>
              <a:rPr lang="en-US" err="1">
                <a:latin typeface="FlandersArtSans-Bold"/>
              </a:rPr>
              <a:t>Lerend</a:t>
            </a:r>
            <a:r>
              <a:rPr lang="en-US">
                <a:latin typeface="FlandersArtSans-Bold"/>
              </a:rPr>
              <a:t> </a:t>
            </a:r>
            <a:r>
              <a:rPr lang="en-US" err="1">
                <a:latin typeface="FlandersArtSans-Bold"/>
              </a:rPr>
              <a:t>netwerk</a:t>
            </a:r>
            <a:r>
              <a:rPr lang="en-US">
                <a:latin typeface="FlandersArtSans-Bold"/>
              </a:rPr>
              <a:t> </a:t>
            </a:r>
            <a:r>
              <a:rPr lang="en-US" err="1">
                <a:latin typeface="FlandersArtSans-Bold"/>
              </a:rPr>
              <a:t>pensioencommissie</a:t>
            </a:r>
            <a:endParaRPr lang="en-US" err="1"/>
          </a:p>
        </p:txBody>
      </p:sp>
      <p:sp>
        <p:nvSpPr>
          <p:cNvPr id="4" name="Text Placeholder 3">
            <a:extLst>
              <a:ext uri="{FF2B5EF4-FFF2-40B4-BE49-F238E27FC236}">
                <a16:creationId xmlns:a16="http://schemas.microsoft.com/office/drawing/2014/main" id="{F929AA50-9D76-750E-E5F3-0F1D8B9910FF}"/>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022FBCD1-1AAB-9BB0-B2B7-BDD1E727E519}"/>
              </a:ext>
            </a:extLst>
          </p:cNvPr>
          <p:cNvSpPr>
            <a:spLocks noGrp="1"/>
          </p:cNvSpPr>
          <p:nvPr>
            <p:ph type="body" sz="quarter" idx="16"/>
          </p:nvPr>
        </p:nvSpPr>
        <p:spPr/>
        <p:txBody>
          <a:bodyPr/>
          <a:lstStyle/>
          <a:p>
            <a:endParaRPr lang="en-US"/>
          </a:p>
        </p:txBody>
      </p:sp>
      <p:sp>
        <p:nvSpPr>
          <p:cNvPr id="6" name="Content Placeholder 5">
            <a:extLst>
              <a:ext uri="{FF2B5EF4-FFF2-40B4-BE49-F238E27FC236}">
                <a16:creationId xmlns:a16="http://schemas.microsoft.com/office/drawing/2014/main" id="{C726D116-C158-4FE4-2F98-317D5CB65818}"/>
              </a:ext>
            </a:extLst>
          </p:cNvPr>
          <p:cNvSpPr>
            <a:spLocks noGrp="1"/>
          </p:cNvSpPr>
          <p:nvPr>
            <p:ph sz="quarter" idx="17"/>
          </p:nvPr>
        </p:nvSpPr>
        <p:spPr/>
        <p:txBody>
          <a:bodyPr vert="horz" lIns="0" tIns="0" rIns="0" bIns="45720" rtlCol="0" anchor="t">
            <a:noAutofit/>
          </a:bodyPr>
          <a:lstStyle/>
          <a:p>
            <a:pPr marL="287655" indent="-287655"/>
            <a:r>
              <a:rPr lang="en-US" err="1"/>
              <a:t>Nieuwe</a:t>
            </a:r>
            <a:r>
              <a:rPr lang="en-US"/>
              <a:t> datum </a:t>
            </a:r>
          </a:p>
          <a:p>
            <a:pPr marL="0" indent="0">
              <a:buNone/>
            </a:pPr>
            <a:endParaRPr lang="en-US"/>
          </a:p>
          <a:p>
            <a:pPr marL="287655" indent="-287655"/>
            <a:r>
              <a:rPr lang="en-US" err="1"/>
              <a:t>vrijdag</a:t>
            </a:r>
            <a:r>
              <a:rPr lang="en-US"/>
              <a:t> 13 </a:t>
            </a:r>
            <a:r>
              <a:rPr lang="en-US" err="1"/>
              <a:t>oktober</a:t>
            </a:r>
            <a:endParaRPr lang="en-US"/>
          </a:p>
          <a:p>
            <a:pPr marL="287655" indent="-287655"/>
            <a:endParaRPr lang="en-US"/>
          </a:p>
          <a:p>
            <a:pPr marL="287655" indent="-287655"/>
            <a:r>
              <a:rPr lang="en-US" err="1"/>
              <a:t>Inschrijven</a:t>
            </a:r>
            <a:r>
              <a:rPr lang="en-US"/>
              <a:t> via </a:t>
            </a:r>
            <a:r>
              <a:rPr lang="en-US">
                <a:hlinkClick r:id="rId3"/>
              </a:rPr>
              <a:t>Vlimpers Leren</a:t>
            </a:r>
            <a:endParaRPr lang="en-US"/>
          </a:p>
        </p:txBody>
      </p:sp>
    </p:spTree>
    <p:extLst>
      <p:ext uri="{BB962C8B-B14F-4D97-AF65-F5344CB8AC3E}">
        <p14:creationId xmlns:p14="http://schemas.microsoft.com/office/powerpoint/2010/main" val="110072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KB Re-integratie (</a:t>
            </a:r>
            <a:r>
              <a:rPr lang="nl-BE" err="1">
                <a:latin typeface="Flanders Art Sans"/>
              </a:rPr>
              <a:t>Jenifer</a:t>
            </a:r>
            <a:r>
              <a:rPr lang="nl-BE">
                <a:latin typeface="Flanders Art Sans"/>
              </a:rPr>
              <a:t> </a:t>
            </a:r>
            <a:r>
              <a:rPr lang="nl-BE" err="1">
                <a:latin typeface="Flanders Art Sans"/>
              </a:rPr>
              <a:t>Schmit</a:t>
            </a:r>
            <a:r>
              <a:rPr lang="nl-BE">
                <a:latin typeface="Flanders Art Sans"/>
              </a:rPr>
              <a:t>)</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err="1">
                <a:latin typeface="Flanders Art Sans"/>
              </a:rPr>
              <a:t>Gebruik</a:t>
            </a:r>
            <a:r>
              <a:rPr lang="en-US">
                <a:latin typeface="Flanders Art Sans"/>
              </a:rPr>
              <a:t> </a:t>
            </a:r>
            <a:r>
              <a:rPr lang="en-US" err="1">
                <a:latin typeface="Flanders Art Sans"/>
              </a:rPr>
              <a:t>preventie-eenheden</a:t>
            </a:r>
            <a:r>
              <a:rPr lang="en-US">
                <a:latin typeface="Flanders Art Sans"/>
              </a:rPr>
              <a:t> (Pieter </a:t>
            </a:r>
            <a:r>
              <a:rPr lang="en-US" err="1">
                <a:latin typeface="Flanders Art Sans"/>
              </a:rPr>
              <a:t>Eraly</a:t>
            </a:r>
            <a:r>
              <a:rPr lang="en-US">
                <a:latin typeface="Flanders Art Sans"/>
              </a:rPr>
              <a:t>)</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Aanwezigheidsbeleid</a:t>
            </a:r>
            <a:r>
              <a:rPr lang="en-US">
                <a:latin typeface="Flanders Art Sans"/>
              </a:rPr>
              <a:t> 2.0 (Jessy Van </a:t>
            </a:r>
            <a:r>
              <a:rPr lang="en-US" err="1">
                <a:latin typeface="Flanders Art Sans"/>
              </a:rPr>
              <a:t>Dousselaere</a:t>
            </a:r>
            <a:r>
              <a:rPr lang="en-US">
                <a:latin typeface="Flanders Art Sans"/>
              </a:rPr>
              <a:t>)</a:t>
            </a:r>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CA61117B-3788-4DAC-C9AC-9D8CF6C2E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803" y="4167848"/>
            <a:ext cx="431122" cy="451442"/>
          </a:xfrm>
          <a:prstGeom prst="rect">
            <a:avLst/>
          </a:prstGeom>
        </p:spPr>
      </p:pic>
      <p:pic>
        <p:nvPicPr>
          <p:cNvPr id="14" name="Graphic 13">
            <a:extLst>
              <a:ext uri="{FF2B5EF4-FFF2-40B4-BE49-F238E27FC236}">
                <a16:creationId xmlns:a16="http://schemas.microsoft.com/office/drawing/2014/main" id="{5B5B9E9E-A354-DAF8-C554-2C0DDC21C8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707" y="4881929"/>
            <a:ext cx="488560" cy="43288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https://www.vlaanderen.be/informatie-voor-hr-professionals/agenda/hr-infonetwerk/27-06-2023</a:t>
            </a:r>
            <a:endParaRPr lang="nl-BE"/>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https://www.vlaanderen.be/informatie-voor-hr-professionals/agenda/hr-infonetwerk/27-06-2023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163409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KB re-</a:t>
            </a:r>
            <a:r>
              <a:rPr lang="en-GB" err="1">
                <a:latin typeface="FlandersArtSans-Bold"/>
              </a:rPr>
              <a:t>integratie</a:t>
            </a:r>
            <a:endParaRPr lang="en-GB">
              <a:latin typeface="FlandersArtSans-Bold"/>
            </a:endParaRP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Jenifer Schmit, </a:t>
            </a:r>
            <a:r>
              <a:rPr lang="en-GB" err="1"/>
              <a:t>projectleider</a:t>
            </a:r>
            <a:r>
              <a:rPr lang="en-GB"/>
              <a:t> </a:t>
            </a:r>
            <a:r>
              <a:rPr lang="en-GB" err="1"/>
              <a:t>AgO</a:t>
            </a:r>
            <a:endParaRPr lang="en-GB"/>
          </a:p>
        </p:txBody>
      </p:sp>
      <p:pic>
        <p:nvPicPr>
          <p:cNvPr id="11" name="Picture 11" descr="Handen die elkaars polsen vasthouden en met elkaar verweven zijn in de vorm van een cirkel">
            <a:extLst>
              <a:ext uri="{FF2B5EF4-FFF2-40B4-BE49-F238E27FC236}">
                <a16:creationId xmlns:a16="http://schemas.microsoft.com/office/drawing/2014/main" id="{AF5BC66B-0DF5-6788-6607-46B950537865}"/>
              </a:ext>
            </a:extLst>
          </p:cNvPr>
          <p:cNvPicPr>
            <a:picLocks noGrp="1" noChangeAspect="1"/>
          </p:cNvPicPr>
          <p:nvPr>
            <p:ph type="pic" sz="quarter" idx="11"/>
          </p:nvPr>
        </p:nvPicPr>
        <p:blipFill>
          <a:blip r:embed="rId2"/>
          <a:srcRect l="19451" r="19451"/>
          <a:stretch/>
        </p:blipFill>
        <p:spPr/>
      </p:pic>
    </p:spTree>
    <p:extLst>
      <p:ext uri="{BB962C8B-B14F-4D97-AF65-F5344CB8AC3E}">
        <p14:creationId xmlns:p14="http://schemas.microsoft.com/office/powerpoint/2010/main" val="40671329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1" id="{BD7C90DA-361A-47FD-B2AC-1CF14F822890}" vid="{9CC36FE7-6D4A-46E2-A90D-827D3CE4A8EC}"/>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2023-06-26T22:00:00+00:00</Vergaderdatum>
    <Documenttype xmlns="7693f7e5-d3ab-4a3c-9cbf-b4be16ee537c" xsi:nil="true"/>
  </documentManagement>
</p:properties>
</file>

<file path=customXml/itemProps1.xml><?xml version="1.0" encoding="utf-8"?>
<ds:datastoreItem xmlns:ds="http://schemas.openxmlformats.org/officeDocument/2006/customXml" ds:itemID="{64A660C5-85B3-4AF0-B171-49033C3B3677}">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53</Slides>
  <Notes>29</Notes>
  <HiddenSlides>2</HiddenSlides>
  <ScaleCrop>false</ScaleCrop>
  <HeadingPairs>
    <vt:vector size="4" baseType="variant">
      <vt:variant>
        <vt:lpstr>Theme</vt:lpstr>
      </vt:variant>
      <vt:variant>
        <vt:i4>6</vt:i4>
      </vt:variant>
      <vt:variant>
        <vt:lpstr>Slide Titles</vt:lpstr>
      </vt:variant>
      <vt:variant>
        <vt:i4>53</vt:i4>
      </vt:variant>
    </vt:vector>
  </HeadingPairs>
  <TitlesOfParts>
    <vt:vector size="59" baseType="lpstr">
      <vt:lpstr>Vlaanderen: AgO</vt:lpstr>
      <vt:lpstr>1_Vlaanmse Overheid: AgO</vt:lpstr>
      <vt:lpstr>Vlaanmse Overheid: AgO</vt:lpstr>
      <vt:lpstr>Vlaanderen: AgO</vt:lpstr>
      <vt:lpstr>Kantoorthema</vt:lpstr>
      <vt:lpstr>Kantoorthema</vt:lpstr>
      <vt:lpstr>HR-infonetwerk</vt:lpstr>
      <vt:lpstr>HR-agenda vooruitzicht</vt:lpstr>
      <vt:lpstr>PowerPoint Presentation</vt:lpstr>
      <vt:lpstr>Event modern werkplekleren</vt:lpstr>
      <vt:lpstr>Masterclass leiderschap </vt:lpstr>
      <vt:lpstr>Lerend netwerk pensioencommissie</vt:lpstr>
      <vt:lpstr>Agenda</vt:lpstr>
      <vt:lpstr>Spelregels</vt:lpstr>
      <vt:lpstr>KB re-integratie</vt:lpstr>
      <vt:lpstr>KB re-integratie 2.0</vt:lpstr>
      <vt:lpstr>Wijzigingen met ruimere impact Gegevensuitwisseling met IDEWE</vt:lpstr>
      <vt:lpstr>  Wijzigingen met ruimere impact Gegevensuitwisseling met IDEWE  </vt:lpstr>
      <vt:lpstr>Wijzigingen met ruimere impact Gegevensuitwisseling met IDEWE </vt:lpstr>
      <vt:lpstr>Wijzigingen met ruimere impact Gegevensuitwisseling met IDEWE</vt:lpstr>
      <vt:lpstr>Wijzigingen met ruimere impact Belang van een collectief re-integratiebeleid</vt:lpstr>
      <vt:lpstr>Wijzigingen met ruimere impact Belang van een collectief re-integratiebeleid</vt:lpstr>
      <vt:lpstr>VO-brede registratietool re-integratie</vt:lpstr>
      <vt:lpstr>Opvolgen van preventie-eenheden en MyIDEWE Personal</vt:lpstr>
      <vt:lpstr>Opvolging van preventie-eenheden</vt:lpstr>
      <vt:lpstr>Opvolging preventie-eenheden</vt:lpstr>
      <vt:lpstr>Jaarlijkse bijdrage Trimestrieel voorschot en afrekening</vt:lpstr>
      <vt:lpstr>Tarief jaarbijdrage In de geest van het KB Financiering</vt:lpstr>
      <vt:lpstr>Dienstverleningspakket Prestaties</vt:lpstr>
      <vt:lpstr>Dienstverleningspakket Overzicht</vt:lpstr>
      <vt:lpstr>Dienstverleningspakket Wegingsfactoren</vt:lpstr>
      <vt:lpstr>Besteding preventie-eenheden Aandachtspunten</vt:lpstr>
      <vt:lpstr>Besteding preventie-eenheden Aandachtspunten</vt:lpstr>
      <vt:lpstr>My IDEWE Overzicht preventie-eenheden</vt:lpstr>
      <vt:lpstr>Opvolging van de preventie-eenheden Portaal IDEWE</vt:lpstr>
      <vt:lpstr>My IDEWE Personal Individueel portaal per werknemer</vt:lpstr>
      <vt:lpstr>Welkom</vt:lpstr>
      <vt:lpstr>My IDEWE Personal Demo</vt:lpstr>
      <vt:lpstr>   Aanwezigheidsbeleid 2.0:  van controle naar dialoog </vt:lpstr>
      <vt:lpstr>PowerPoint Presentation</vt:lpstr>
      <vt:lpstr>Waarom aanwezigheidsbeleid 2.0?</vt:lpstr>
      <vt:lpstr>3 bouwstenen</vt:lpstr>
      <vt:lpstr>Nieuwe beleidsvoorstellen</vt:lpstr>
      <vt:lpstr>Hernieuwde invulling raamcontract ziektetoezicht en –rapportering</vt:lpstr>
      <vt:lpstr>Basiscompetenties rond welzijn voor leidinggevenden</vt:lpstr>
      <vt:lpstr>De stijl van leidinggeven bepaalt tot 32% van het mentaal welzijn </vt:lpstr>
      <vt:lpstr>Nieuwe beleidsvoorstellen =&gt; welzijnscultuur</vt:lpstr>
      <vt:lpstr>Traject op 3 niveaus </vt:lpstr>
      <vt:lpstr>Naar een duurzaam en positief aanwezigheidsbeleid  </vt:lpstr>
      <vt:lpstr>Vervolgstappen en implementatie  Proeftuinen</vt:lpstr>
      <vt:lpstr>Hernieuwde invulling raamcontract ziektetoezicht en –rapportering Entiteitsniveau</vt:lpstr>
      <vt:lpstr>Basiscompetenties leidinggevenden rond welzijn</vt:lpstr>
      <vt:lpstr>Basiscompetenties rond welzijn voor leidinggevenden</vt:lpstr>
      <vt:lpstr>What's in it voor jullie als HR? </vt:lpstr>
      <vt:lpstr>Resultaten proeftuinen </vt:lpstr>
      <vt:lpstr>Interesse? </vt:lpstr>
      <vt:lpstr>PowerPoint Presentation</vt:lpstr>
      <vt:lpstr>PowerPoint Presentation</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2023-06-27 - HR-infonetwerken-sjabloon powerpoint.pptx</dc:title>
  <dc:subject>TEMPLATE BY SMARTPRESENTATIONS</dc:subject>
  <dc:creator>Alewaters Hilde</dc:creator>
  <cp:revision>3</cp:revision>
  <dcterms:created xsi:type="dcterms:W3CDTF">2021-09-21T07:47:15Z</dcterms:created>
  <dcterms:modified xsi:type="dcterms:W3CDTF">2023-06-27T06:56:45Z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