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23" r:id="rId5"/>
    <p:sldMasterId id="2147483686" r:id="rId6"/>
    <p:sldMasterId id="2147483660" r:id="rId7"/>
  </p:sldMasterIdLst>
  <p:notesMasterIdLst>
    <p:notesMasterId r:id="rId34"/>
  </p:notesMasterIdLst>
  <p:handoutMasterIdLst>
    <p:handoutMasterId r:id="rId35"/>
  </p:handoutMasterIdLst>
  <p:sldIdLst>
    <p:sldId id="408" r:id="rId8"/>
    <p:sldId id="5199" r:id="rId9"/>
    <p:sldId id="5248" r:id="rId10"/>
    <p:sldId id="454" r:id="rId11"/>
    <p:sldId id="5218" r:id="rId12"/>
    <p:sldId id="5251" r:id="rId13"/>
    <p:sldId id="5197" r:id="rId14"/>
    <p:sldId id="5235" r:id="rId15"/>
    <p:sldId id="5236" r:id="rId16"/>
    <p:sldId id="5231" r:id="rId17"/>
    <p:sldId id="5237" r:id="rId18"/>
    <p:sldId id="5253" r:id="rId19"/>
    <p:sldId id="5242" r:id="rId20"/>
    <p:sldId id="5254" r:id="rId21"/>
    <p:sldId id="5240" r:id="rId22"/>
    <p:sldId id="5255" r:id="rId23"/>
    <p:sldId id="5256" r:id="rId24"/>
    <p:sldId id="5244" r:id="rId25"/>
    <p:sldId id="5257" r:id="rId26"/>
    <p:sldId id="5258" r:id="rId27"/>
    <p:sldId id="5259" r:id="rId28"/>
    <p:sldId id="5241" r:id="rId29"/>
    <p:sldId id="5249" r:id="rId30"/>
    <p:sldId id="5260" r:id="rId31"/>
    <p:sldId id="5202" r:id="rId32"/>
    <p:sldId id="5203" r:id="rId33"/>
  </p:sldIdLst>
  <p:sldSz cx="12192000" cy="6858000"/>
  <p:notesSz cx="6797675" cy="9926638"/>
  <p:embeddedFontLst>
    <p:embeddedFont>
      <p:font typeface="Calibri" panose="020F0502020204030204" pitchFamily="34" charset="0"/>
      <p:regular r:id="rId36"/>
      <p:bold r:id="rId37"/>
      <p:italic r:id="rId38"/>
      <p:boldItalic r:id="rId39"/>
    </p:embeddedFont>
    <p:embeddedFont>
      <p:font typeface="Calibri Light" panose="020F0302020204030204" pitchFamily="34" charset="0"/>
      <p:regular r:id="rId40"/>
      <p:italic r:id="rId41"/>
    </p:embeddedFont>
    <p:embeddedFont>
      <p:font typeface="Flanders Art Sans" panose="020B0604020202020204" charset="0"/>
      <p:regular r:id="rId42"/>
      <p:bold r:id="rId43"/>
      <p:italic r:id="rId44"/>
      <p:boldItalic r:id="rId45"/>
    </p:embeddedFont>
    <p:embeddedFont>
      <p:font typeface="Flanders Art Sans Bold" panose="020B0604020202020204" charset="0"/>
      <p:bold r:id="rId46"/>
      <p:italic r:id="rId47"/>
      <p:boldItalic r:id="rId48"/>
    </p:embeddedFont>
    <p:embeddedFont>
      <p:font typeface="FlandersArtSans-Bold" panose="020B0604020202020204" charset="0"/>
      <p:bold r:id="rId49"/>
    </p:embeddedFont>
    <p:embeddedFont>
      <p:font typeface="FlandersArtSans-Regular" panose="00000500000000000000" charset="0"/>
      <p:regular r:id="rId50"/>
    </p:embeddedFont>
  </p:embeddedFont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D431AEA8-2074-42C0-B944-E84F1750D8A4}">
          <p14:sldIdLst>
            <p14:sldId id="408"/>
            <p14:sldId id="5199"/>
            <p14:sldId id="5248"/>
            <p14:sldId id="454"/>
            <p14:sldId id="5218"/>
            <p14:sldId id="5251"/>
            <p14:sldId id="5197"/>
            <p14:sldId id="5235"/>
            <p14:sldId id="5236"/>
            <p14:sldId id="5231"/>
            <p14:sldId id="5237"/>
            <p14:sldId id="5253"/>
            <p14:sldId id="5242"/>
            <p14:sldId id="5254"/>
            <p14:sldId id="5240"/>
            <p14:sldId id="5255"/>
            <p14:sldId id="5256"/>
            <p14:sldId id="5244"/>
            <p14:sldId id="5257"/>
            <p14:sldId id="5258"/>
            <p14:sldId id="5259"/>
            <p14:sldId id="5241"/>
            <p14:sldId id="5249"/>
            <p14:sldId id="5260"/>
            <p14:sldId id="5202"/>
            <p14:sldId id="5203"/>
          </p14:sldIdLst>
        </p14:section>
      </p14:sectionLst>
    </p:ext>
    <p:ext uri="{EFAFB233-063F-42B5-8137-9DF3F51BA10A}">
      <p15:sldGuideLst xmlns:p15="http://schemas.microsoft.com/office/powerpoint/2012/main">
        <p15:guide id="4" pos="7673" userDrawn="1">
          <p15:clr>
            <a:srgbClr val="A4A3A4"/>
          </p15:clr>
        </p15:guide>
        <p15:guide id="5" userDrawn="1">
          <p15:clr>
            <a:srgbClr val="A4A3A4"/>
          </p15:clr>
        </p15:guide>
        <p15:guide id="6" pos="234" userDrawn="1">
          <p15:clr>
            <a:srgbClr val="A4A3A4"/>
          </p15:clr>
        </p15:guide>
        <p15:guide id="7" orient="horz" pos="175" userDrawn="1">
          <p15:clr>
            <a:srgbClr val="A4A3A4"/>
          </p15:clr>
        </p15:guide>
        <p15:guide id="9" orient="horz" pos="4320" userDrawn="1">
          <p15:clr>
            <a:srgbClr val="A4A3A4"/>
          </p15:clr>
        </p15:guide>
        <p15:guide id="13" pos="3840" userDrawn="1">
          <p15:clr>
            <a:srgbClr val="A4A3A4"/>
          </p15:clr>
        </p15:guide>
        <p15:guide id="24" pos="7446" userDrawn="1">
          <p15:clr>
            <a:srgbClr val="A4A3A4"/>
          </p15:clr>
        </p15:guide>
        <p15:guide id="27" orient="horz" pos="2160" userDrawn="1">
          <p15:clr>
            <a:srgbClr val="A4A3A4"/>
          </p15:clr>
        </p15:guide>
        <p15:guide id="34" orient="horz" pos="4133"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C1AD0D-FCC6-974B-862B-E7C883791A48}" name="De Bock Veerle (1P3G AGO)" initials="DA" userId="S::veerle.debock@vlaanderen.be::5fee43f1-4e9c-47b5-9ab9-2590bc3ee060" providerId="AD"/>
  <p188:author id="{AFEBB138-71F4-5F8B-9827-635076A589C3}" name="Moonen Winnie" initials="MW" userId="S::winnie.moonen@vlaanderen.be::f39dea18-374b-49ea-86ce-a6a542563254" providerId="AD"/>
  <p188:author id="{CA1E8754-A180-1A2C-B76F-51FE1CD0692A}" name="Eggermont Nele" initials="EN" userId="S::nele.eggermont@vlaanderen.be::47756784-e206-45fe-9daa-822d5b25908d" providerId="AD"/>
  <p188:author id="{1A89DE6B-E5CF-FAC4-88CB-C1FABE346EDB}" name="Talloen An" initials="TA" userId="S::an.talloen@vlaanderen.be::655c7e20-b6a4-40c5-aac2-82842059db19" providerId="AD"/>
  <p188:author id="{1BAF5C76-7C8F-096C-0743-4E98F2347039}" name="Vereycken Ellen" initials="VE" userId="S::ellen.vereycken@vlaanderen.be::fc0fea37-3fda-49fd-92d0-2827e784439e" providerId="AD"/>
  <p188:author id="{568C3EC3-F9F2-B6EE-8ABD-9D9B1B9F5D30}" name="Vanderwaeren Lendert" initials="VL" userId="S::lendert.vanderwaeren@vlaanderen.be::625bb7b3-d616-4698-832b-207404f46248" providerId="AD"/>
  <p188:author id="{145F18DE-C51B-D0EC-D035-B2EC7DC573E9}" name="Vandewynckel Griet" initials="VG" userId="S::griet.vandewynckel@vlaanderen.be::96f3b92b-9f9a-4682-8ccb-1df9f833bee7" providerId="AD"/>
  <p188:author id="{E88603F2-9ACD-A689-7B2E-66CAC56220DA}" name="Van Mol Lissa" initials="VML" userId="S::lissa.vanmol@vlaanderen.be::4c0545dc-3088-482c-b359-fd4417b58c3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ewaters Hilde" initials="AH" lastIdx="15" clrIdx="0">
    <p:extLst>
      <p:ext uri="{19B8F6BF-5375-455C-9EA6-DF929625EA0E}">
        <p15:presenceInfo xmlns:p15="http://schemas.microsoft.com/office/powerpoint/2012/main" userId="S::hilde.alewaters@vlaanderen.be::9956719c-eeda-4115-b637-f3759cd9d540" providerId="AD"/>
      </p:ext>
    </p:extLst>
  </p:cmAuthor>
  <p:cmAuthor id="2" name="Meskens Shari" initials="MS" lastIdx="9" clrIdx="1">
    <p:extLst>
      <p:ext uri="{19B8F6BF-5375-455C-9EA6-DF929625EA0E}">
        <p15:presenceInfo xmlns:p15="http://schemas.microsoft.com/office/powerpoint/2012/main" userId="S::shari.meskens@vlaanderen.be::23311a40-2cff-4038-b995-542d0d10fe0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B00"/>
    <a:srgbClr val="D9D9D9"/>
    <a:srgbClr val="CB1F85"/>
    <a:srgbClr val="FFFF00"/>
    <a:srgbClr val="717171"/>
    <a:srgbClr val="646464"/>
    <a:srgbClr val="9B9B9B"/>
    <a:srgbClr val="EEEE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7A54AB-2DB2-4ADC-BE53-F103823B5E82}" v="1882" dt="2023-06-20T07:30:55.642"/>
  </p1510:revLst>
</p1510:revInfo>
</file>

<file path=ppt/tableStyles.xml><?xml version="1.0" encoding="utf-8"?>
<a:tblStyleLst xmlns:a="http://schemas.openxmlformats.org/drawingml/2006/main" def="{69012ECD-51FC-41F1-AA8D-1B2483CD663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1740" y="28"/>
      </p:cViewPr>
      <p:guideLst>
        <p:guide pos="7673"/>
        <p:guide/>
        <p:guide pos="234"/>
        <p:guide orient="horz" pos="175"/>
        <p:guide orient="horz" pos="4320"/>
        <p:guide pos="3840"/>
        <p:guide pos="7446"/>
        <p:guide orient="horz" pos="2160"/>
        <p:guide orient="horz" pos="4133"/>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4.fntdata"/><Relationship Id="rId21" Type="http://schemas.openxmlformats.org/officeDocument/2006/relationships/slide" Target="slides/slide14.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font" Target="fonts/font6.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1.fntdata"/><Relationship Id="rId49" Type="http://schemas.openxmlformats.org/officeDocument/2006/relationships/font" Target="fonts/font14.fntdata"/><Relationship Id="rId57" Type="http://schemas.microsoft.com/office/2018/10/relationships/authors" Targe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font" Target="fonts/font9.fntdata"/><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font" Target="fonts/font13.fntdata"/><Relationship Id="rId56" Type="http://schemas.microsoft.com/office/2015/10/relationships/revisionInfo" Target="revisionInfo.xml"/><Relationship Id="rId8" Type="http://schemas.openxmlformats.org/officeDocument/2006/relationships/slide" Target="slides/slide1.xml"/><Relationship Id="rId51" Type="http://schemas.openxmlformats.org/officeDocument/2006/relationships/commentAuthors" Target="commentAuthor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EFC7F27-3F35-C348-A7B2-F69A620161E2}" type="datetimeFigureOut">
              <a:rPr lang="nl-NL" smtClean="0"/>
              <a:t>21-6-2023</a:t>
            </a:fld>
            <a:endParaRPr lang="nl-NL"/>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2B9D320-CCF8-334E-8C41-0A87F0B8CDFB}" type="slidenum">
              <a:rPr lang="nl-NL" smtClean="0"/>
              <a:t>‹nr.›</a:t>
            </a:fld>
            <a:endParaRPr lang="nl-NL"/>
          </a:p>
        </p:txBody>
      </p:sp>
    </p:spTree>
    <p:extLst>
      <p:ext uri="{BB962C8B-B14F-4D97-AF65-F5344CB8AC3E}">
        <p14:creationId xmlns:p14="http://schemas.microsoft.com/office/powerpoint/2010/main" val="1378006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A937DD8-B20A-47A6-AA94-FD478FAA3C28}" type="datetimeFigureOut">
              <a:rPr lang="nl-BE" smtClean="0"/>
              <a:pPr/>
              <a:t>21/06/2023</a:t>
            </a:fld>
            <a:endParaRPr lang="nl-BE"/>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15A0D9C-0CD0-4097-81EC-9B83965EC080}" type="slidenum">
              <a:rPr lang="nl-BE" smtClean="0"/>
              <a:pPr/>
              <a:t>‹nr.›</a:t>
            </a:fld>
            <a:endParaRPr lang="nl-BE"/>
          </a:p>
        </p:txBody>
      </p:sp>
    </p:spTree>
    <p:extLst>
      <p:ext uri="{BB962C8B-B14F-4D97-AF65-F5344CB8AC3E}">
        <p14:creationId xmlns:p14="http://schemas.microsoft.com/office/powerpoint/2010/main" val="427678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vlaanderen.be/informatie-voor-hr-professionals/agenda/hr-infonetwerk/30-05-2023"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loonmotor@vlimpers.vlaanderen.b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a:t>
            </a:fld>
            <a:endParaRPr lang="nl-BE"/>
          </a:p>
        </p:txBody>
      </p:sp>
    </p:spTree>
    <p:extLst>
      <p:ext uri="{BB962C8B-B14F-4D97-AF65-F5344CB8AC3E}">
        <p14:creationId xmlns:p14="http://schemas.microsoft.com/office/powerpoint/2010/main" val="445697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7655" indent="-287655"/>
            <a:r>
              <a:rPr lang="nl-NL" sz="3200"/>
              <a:t>Automatisch op werkgeversplatform</a:t>
            </a:r>
          </a:p>
          <a:p>
            <a:pPr marL="575655" lvl="1" indent="-287655"/>
            <a:r>
              <a:rPr lang="nl-NL" sz="2600"/>
              <a:t>Maandelijkse frequentie i.p.v. per kwartaal/jaar</a:t>
            </a:r>
          </a:p>
          <a:p>
            <a:pPr marL="575655" lvl="1" indent="-287655"/>
            <a:r>
              <a:rPr lang="nl-NL" sz="2600"/>
              <a:t>Per juridische entiteit</a:t>
            </a:r>
          </a:p>
          <a:p>
            <a:pPr marL="287655" indent="-287655"/>
            <a:endParaRPr lang="nl-NL" sz="3200"/>
          </a:p>
          <a:p>
            <a:pPr marL="287655" indent="-287655"/>
            <a:r>
              <a:rPr lang="nl-NL" sz="3200"/>
              <a:t>Enkel data SAP</a:t>
            </a:r>
          </a:p>
          <a:p>
            <a:pPr marL="575655" lvl="1" indent="-287655"/>
            <a:r>
              <a:rPr lang="nl-NL" sz="2600"/>
              <a:t>(Her)berekeningen L4 </a:t>
            </a:r>
            <a:r>
              <a:rPr lang="nl-NL" sz="2600">
                <a:sym typeface="Wingdings" panose="05000000000000000000" pitchFamily="2" charset="2"/>
              </a:rPr>
              <a:t> oude werkwijze = schakelcase loggen HR data (rapport Cognos) </a:t>
            </a:r>
            <a:r>
              <a:rPr lang="nl-NL" sz="1800">
                <a:solidFill>
                  <a:schemeClr val="tx1"/>
                </a:solidFill>
                <a:sym typeface="Wingdings" panose="05000000000000000000" pitchFamily="2" charset="2"/>
              </a:rPr>
              <a:t>(specialisme ‘rapportering’ – detail ‘Financieel’)</a:t>
            </a:r>
            <a:endParaRPr lang="nl-NL" sz="2600">
              <a:solidFill>
                <a:schemeClr val="tx1"/>
              </a:solidFill>
              <a:sym typeface="Wingdings" panose="05000000000000000000" pitchFamily="2" charset="2"/>
            </a:endParaRPr>
          </a:p>
          <a:p>
            <a:endParaRPr lang="nl-NL" sz="3200"/>
          </a:p>
          <a:p>
            <a:r>
              <a:rPr lang="nl-NL" sz="3200"/>
              <a:t>Hospitalisatieverzekering niet opgenomen</a:t>
            </a:r>
          </a:p>
          <a:p>
            <a:pPr lvl="1"/>
            <a:r>
              <a:rPr lang="nl-NL" sz="2600"/>
              <a:t>Proces niet opgenomen in SAP</a:t>
            </a:r>
          </a:p>
          <a:p>
            <a:pPr marL="457200" lvl="1" indent="0">
              <a:buFont typeface="Arial" panose="020B0604020202020204" pitchFamily="34" charset="0"/>
              <a:buNone/>
            </a:pPr>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5A0D9C-0CD0-4097-81EC-9B83965EC080}"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0959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7655" indent="-287655"/>
            <a:r>
              <a:rPr lang="nl-NL" sz="3200"/>
              <a:t>Principe vanaf juli 2023:</a:t>
            </a:r>
          </a:p>
          <a:p>
            <a:pPr marL="575655" lvl="1" indent="-287655"/>
            <a:r>
              <a:rPr lang="nl-NL" sz="2600"/>
              <a:t>Opbouw provisie via maandelijkse loonberekening</a:t>
            </a:r>
          </a:p>
          <a:p>
            <a:pPr marL="863655" lvl="2" indent="-287655"/>
            <a:r>
              <a:rPr lang="nl-NL" sz="2400"/>
              <a:t>Basis provisie = loon en (definitief gekende) index van april jaar x+1</a:t>
            </a:r>
          </a:p>
          <a:p>
            <a:pPr marL="576000" lvl="2" indent="0">
              <a:buNone/>
            </a:pPr>
            <a:endParaRPr lang="nl-NL" sz="1600"/>
          </a:p>
          <a:p>
            <a:pPr marL="575655" lvl="1" indent="-287655"/>
            <a:r>
              <a:rPr lang="nl-NL" sz="2600"/>
              <a:t>Doorstroom via rapportering</a:t>
            </a:r>
          </a:p>
          <a:p>
            <a:pPr marL="863655" lvl="2" indent="-287655"/>
            <a:r>
              <a:rPr lang="nl-NL" sz="2400"/>
              <a:t>Entiteiten aangesloten op OraFin: geen acties vereist (boeking door DCB)</a:t>
            </a:r>
          </a:p>
          <a:p>
            <a:pPr marL="863655" lvl="2" indent="-287655"/>
            <a:r>
              <a:rPr lang="nl-NL" sz="2400"/>
              <a:t>Entiteiten met eigen boekhouding: maandelijks boeken looncode 9RV0</a:t>
            </a:r>
            <a:endParaRPr lang="nl-NL" sz="3200">
              <a:solidFill>
                <a:schemeClr val="tx1">
                  <a:lumMod val="85000"/>
                  <a:lumOff val="15000"/>
                </a:schemeClr>
              </a:solidFill>
              <a:sym typeface="Wingdings" panose="05000000000000000000" pitchFamily="2" charset="2"/>
            </a:endParaRPr>
          </a:p>
          <a:p>
            <a:pPr marL="457200" lvl="1" indent="0">
              <a:buFont typeface="Arial" panose="020B0604020202020204" pitchFamily="34" charset="0"/>
              <a:buNone/>
            </a:pPr>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5A0D9C-0CD0-4097-81EC-9B83965EC080}"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6951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7655" indent="-287655"/>
            <a:r>
              <a:rPr lang="nl-NL" sz="3200"/>
              <a:t>Principe vanaf juli 2023:</a:t>
            </a:r>
          </a:p>
          <a:p>
            <a:pPr marL="575655" lvl="1" indent="-287655"/>
            <a:r>
              <a:rPr lang="nl-NL" sz="2600"/>
              <a:t>Opbouw provisie via maandelijkse loonberekening</a:t>
            </a:r>
          </a:p>
          <a:p>
            <a:pPr marL="863655" lvl="2" indent="-287655"/>
            <a:r>
              <a:rPr lang="nl-NL" sz="2400"/>
              <a:t>Basis provisie = loon en (definitief gekende) index van april jaar x+1</a:t>
            </a:r>
          </a:p>
          <a:p>
            <a:pPr marL="576000" lvl="2" indent="0">
              <a:buNone/>
            </a:pPr>
            <a:endParaRPr lang="nl-NL" sz="1600"/>
          </a:p>
          <a:p>
            <a:pPr marL="575655" lvl="1" indent="-287655"/>
            <a:r>
              <a:rPr lang="nl-NL" sz="2600"/>
              <a:t>Doorstroom via rapportering</a:t>
            </a:r>
          </a:p>
          <a:p>
            <a:pPr marL="863655" lvl="2" indent="-287655"/>
            <a:r>
              <a:rPr lang="nl-NL" sz="2400"/>
              <a:t>Entiteiten aangesloten op OraFin: geen acties vereist (boeking door DCB)</a:t>
            </a:r>
          </a:p>
          <a:p>
            <a:pPr marL="863655" lvl="2" indent="-287655"/>
            <a:r>
              <a:rPr lang="nl-NL" sz="2400"/>
              <a:t>Entiteiten met eigen boekhouding: maandelijks boeken looncode 9RV0</a:t>
            </a:r>
            <a:endParaRPr lang="nl-NL" sz="3200">
              <a:solidFill>
                <a:schemeClr val="tx1">
                  <a:lumMod val="85000"/>
                  <a:lumOff val="15000"/>
                </a:schemeClr>
              </a:solidFill>
              <a:sym typeface="Wingdings" panose="05000000000000000000" pitchFamily="2" charset="2"/>
            </a:endParaRPr>
          </a:p>
          <a:p>
            <a:pPr marL="457200" lvl="1" indent="0">
              <a:buFont typeface="Arial" panose="020B0604020202020204" pitchFamily="34" charset="0"/>
              <a:buNone/>
            </a:pPr>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5A0D9C-0CD0-4097-81EC-9B83965EC080}"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2301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lvl="1" indent="0">
              <a:buFont typeface="Arial" panose="020B0604020202020204" pitchFamily="34" charset="0"/>
              <a:buNone/>
            </a:pPr>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5A0D9C-0CD0-4097-81EC-9B83965EC080}"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6859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lvl="1" indent="0">
              <a:buFont typeface="Arial" panose="020B0604020202020204" pitchFamily="34" charset="0"/>
              <a:buNone/>
            </a:pPr>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5A0D9C-0CD0-4097-81EC-9B83965EC080}"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4145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7655" indent="-287655"/>
            <a:r>
              <a:rPr lang="nl-NL" sz="3200"/>
              <a:t>Applicatie WBR</a:t>
            </a:r>
          </a:p>
          <a:p>
            <a:pPr marL="745200" lvl="1" indent="-457200">
              <a:buFont typeface="Arial" panose="020B0604020202020204" pitchFamily="34" charset="0"/>
              <a:buChar char="•"/>
            </a:pPr>
            <a:r>
              <a:rPr lang="nl-NL" sz="2600"/>
              <a:t>Manueel bijhouden onder component ‘Vakantiegeld’</a:t>
            </a:r>
          </a:p>
          <a:p>
            <a:pPr marL="745200" lvl="1" indent="-457200">
              <a:buFont typeface="Arial" panose="020B0604020202020204" pitchFamily="34" charset="0"/>
              <a:buChar char="•"/>
            </a:pPr>
            <a:r>
              <a:rPr lang="nl-NL" sz="2600"/>
              <a:t>Bedragen ophalen uit rapport ‘Betalingen per type looncode’ OF in rekeninganalyse OraFin onder economische rekening ‘623900’</a:t>
            </a:r>
          </a:p>
          <a:p>
            <a:pPr marL="288000" lvl="1" indent="0">
              <a:buNone/>
            </a:pPr>
            <a:endParaRPr lang="nl-NL" sz="1600"/>
          </a:p>
          <a:p>
            <a:pPr marL="287655" indent="-287655"/>
            <a:r>
              <a:rPr lang="nl-NL" sz="3200"/>
              <a:t>Oude werkwijze komt te vervallen</a:t>
            </a:r>
            <a:endParaRPr lang="nl-NL" sz="2400"/>
          </a:p>
          <a:p>
            <a:pPr marL="457200" lvl="1" indent="0">
              <a:buFont typeface="Arial" panose="020B0604020202020204" pitchFamily="34" charset="0"/>
              <a:buNone/>
            </a:pPr>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5A0D9C-0CD0-4097-81EC-9B83965EC080}"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3715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7655" indent="-287655"/>
            <a:r>
              <a:rPr lang="nl-NL" sz="3200"/>
              <a:t>Principe vanaf juli 2023:</a:t>
            </a:r>
          </a:p>
          <a:p>
            <a:pPr marL="575655" lvl="1" indent="-287655"/>
            <a:r>
              <a:rPr lang="nl-NL" sz="2600"/>
              <a:t>Opbouw provisie via maandelijkse loonberekening</a:t>
            </a:r>
            <a:endParaRPr lang="nl-NL" sz="1800" i="1"/>
          </a:p>
          <a:p>
            <a:pPr marL="863655" lvl="2" indent="-287655"/>
            <a:r>
              <a:rPr lang="nl-NL" sz="2400"/>
              <a:t>Basis provisie = loon en (definitief gekende) index van november jaar x</a:t>
            </a:r>
          </a:p>
          <a:p>
            <a:pPr marL="575655" lvl="1" indent="-287655"/>
            <a:r>
              <a:rPr lang="nl-NL" sz="2600"/>
              <a:t>Doorstroom via rapportering</a:t>
            </a:r>
          </a:p>
          <a:p>
            <a:pPr marL="863655" lvl="2" indent="-287655"/>
            <a:r>
              <a:rPr lang="nl-NL" sz="2400"/>
              <a:t>Provisie is enkel informatief </a:t>
            </a:r>
            <a:r>
              <a:rPr lang="nl-NL" sz="2400">
                <a:sym typeface="Wingdings" panose="05000000000000000000" pitchFamily="2" charset="2"/>
              </a:rPr>
              <a:t> niet op te nemen in boekhouding</a:t>
            </a:r>
            <a:endParaRPr lang="nl-NL" sz="2400"/>
          </a:p>
          <a:p>
            <a:pPr marL="457200" lvl="1" indent="0">
              <a:buFont typeface="Arial" panose="020B0604020202020204" pitchFamily="34" charset="0"/>
              <a:buNone/>
            </a:pPr>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5A0D9C-0CD0-4097-81EC-9B83965EC080}"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3539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7655" indent="-287655"/>
            <a:r>
              <a:rPr lang="nl-NL" sz="3200"/>
              <a:t>Principe vanaf juli 2023:</a:t>
            </a:r>
          </a:p>
          <a:p>
            <a:pPr marL="575655" lvl="1" indent="-287655"/>
            <a:r>
              <a:rPr lang="nl-NL" sz="2600"/>
              <a:t>Opbouw provisie via maandelijkse loonberekening</a:t>
            </a:r>
            <a:endParaRPr lang="nl-NL" sz="1800" i="1"/>
          </a:p>
          <a:p>
            <a:pPr marL="863655" lvl="2" indent="-287655"/>
            <a:r>
              <a:rPr lang="nl-NL" sz="2400"/>
              <a:t>Basis provisie = loon en (definitief gekende) index van november jaar x</a:t>
            </a:r>
          </a:p>
          <a:p>
            <a:pPr marL="575655" lvl="1" indent="-287655"/>
            <a:r>
              <a:rPr lang="nl-NL" sz="2600"/>
              <a:t>Doorstroom via rapportering</a:t>
            </a:r>
          </a:p>
          <a:p>
            <a:pPr marL="863655" lvl="2" indent="-287655"/>
            <a:r>
              <a:rPr lang="nl-NL" sz="2400"/>
              <a:t>Provisie is enkel informatief </a:t>
            </a:r>
            <a:r>
              <a:rPr lang="nl-NL" sz="2400">
                <a:sym typeface="Wingdings" panose="05000000000000000000" pitchFamily="2" charset="2"/>
              </a:rPr>
              <a:t> niet op te nemen in boekhouding</a:t>
            </a:r>
            <a:endParaRPr lang="nl-NL" sz="2400"/>
          </a:p>
          <a:p>
            <a:pPr marL="457200" lvl="1" indent="0">
              <a:buFont typeface="Arial" panose="020B0604020202020204" pitchFamily="34" charset="0"/>
              <a:buNone/>
            </a:pPr>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5A0D9C-0CD0-4097-81EC-9B83965EC080}"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6979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lvl="1" indent="0">
              <a:buFont typeface="Arial" panose="020B0604020202020204" pitchFamily="34" charset="0"/>
              <a:buNone/>
            </a:pPr>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5A0D9C-0CD0-4097-81EC-9B83965EC080}"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0302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lvl="1" indent="0">
              <a:buFont typeface="Arial" panose="020B0604020202020204" pitchFamily="34" charset="0"/>
              <a:buNone/>
            </a:pPr>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5A0D9C-0CD0-4097-81EC-9B83965EC080}"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2285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Zichtbaar voor aanvang van vergadering</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5A0D9C-0CD0-4097-81EC-9B83965EC080}"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1947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7655" indent="-287655"/>
            <a:r>
              <a:rPr lang="nl-NL" sz="3200"/>
              <a:t>Applicatie WBR</a:t>
            </a:r>
          </a:p>
          <a:p>
            <a:pPr marL="575655" lvl="1" indent="-287655"/>
            <a:r>
              <a:rPr lang="nl-NL" sz="2600"/>
              <a:t>Manueel bijhouden onder component ‘Eindejaarstoelage’</a:t>
            </a:r>
          </a:p>
          <a:p>
            <a:pPr marL="863655" lvl="2" indent="-287655"/>
            <a:r>
              <a:rPr lang="nl-NL" sz="2400"/>
              <a:t>Provisie invullen bij ‘Gecorrigeerd’</a:t>
            </a:r>
          </a:p>
          <a:p>
            <a:pPr lvl="2"/>
            <a:r>
              <a:rPr lang="nl-NL" sz="2400"/>
              <a:t>Laatst uitbetaald nog volgens berekeningswijze rapport</a:t>
            </a:r>
          </a:p>
          <a:p>
            <a:pPr marL="576000" lvl="2" indent="0">
              <a:buNone/>
            </a:pPr>
            <a:r>
              <a:rPr lang="nl-NL" sz="2400"/>
              <a:t>	‘Personeelsleden met theoretische eindejaarstoelage’</a:t>
            </a:r>
          </a:p>
          <a:p>
            <a:pPr marL="864000" lvl="3" indent="0">
              <a:buNone/>
            </a:pPr>
            <a:r>
              <a:rPr lang="nl-NL" sz="2000">
                <a:sym typeface="Wingdings" panose="05000000000000000000" pitchFamily="2" charset="2"/>
              </a:rPr>
              <a:t> </a:t>
            </a:r>
            <a:r>
              <a:rPr lang="nl-NL" sz="2000"/>
              <a:t>Geen wijziging i.k.v. </a:t>
            </a:r>
            <a:r>
              <a:rPr lang="nl-NL" sz="2000" err="1"/>
              <a:t>freeze</a:t>
            </a:r>
            <a:r>
              <a:rPr lang="nl-NL" sz="2000"/>
              <a:t> tot oktober 2023 ‘Upgrade &amp; migratie Cognos’</a:t>
            </a:r>
            <a:endParaRPr lang="nl-NL" sz="3200"/>
          </a:p>
          <a:p>
            <a:pPr lvl="1"/>
            <a:r>
              <a:rPr lang="nl-NL" sz="2600"/>
              <a:t>Opgelet, provisie houdt (nog) geen rekening met</a:t>
            </a:r>
          </a:p>
          <a:p>
            <a:pPr marL="288000" lvl="1" indent="0">
              <a:buNone/>
            </a:pPr>
            <a:r>
              <a:rPr lang="nl-NL" sz="2600"/>
              <a:t>    ingezette EJT voor bedrijfsfiets</a:t>
            </a:r>
          </a:p>
          <a:p>
            <a:pPr marL="457200" lvl="1" indent="0">
              <a:buFont typeface="Arial" panose="020B0604020202020204" pitchFamily="34" charset="0"/>
              <a:buNone/>
            </a:pPr>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5A0D9C-0CD0-4097-81EC-9B83965EC080}"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41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7655" indent="-287655"/>
            <a:r>
              <a:rPr lang="nl-NL" sz="3200"/>
              <a:t>Applicatie WBR</a:t>
            </a:r>
          </a:p>
          <a:p>
            <a:pPr marL="575655" lvl="1" indent="-287655"/>
            <a:r>
              <a:rPr lang="nl-NL" sz="2600"/>
              <a:t>Manueel bijhouden onder component ‘Eindejaarstoelage’</a:t>
            </a:r>
          </a:p>
          <a:p>
            <a:pPr marL="863655" lvl="2" indent="-287655"/>
            <a:r>
              <a:rPr lang="nl-NL" sz="2400"/>
              <a:t>Provisie invullen bij ‘Gecorrigeerd’</a:t>
            </a:r>
          </a:p>
          <a:p>
            <a:pPr lvl="2"/>
            <a:r>
              <a:rPr lang="nl-NL" sz="2400"/>
              <a:t>Laatst uitbetaald nog volgens berekeningswijze rapport</a:t>
            </a:r>
          </a:p>
          <a:p>
            <a:pPr marL="576000" lvl="2" indent="0">
              <a:buNone/>
            </a:pPr>
            <a:r>
              <a:rPr lang="nl-NL" sz="2400"/>
              <a:t>	‘Personeelsleden met theoretische eindejaarstoelage’</a:t>
            </a:r>
          </a:p>
          <a:p>
            <a:pPr marL="864000" lvl="3" indent="0">
              <a:buNone/>
            </a:pPr>
            <a:r>
              <a:rPr lang="nl-NL" sz="2000">
                <a:sym typeface="Wingdings" panose="05000000000000000000" pitchFamily="2" charset="2"/>
              </a:rPr>
              <a:t> </a:t>
            </a:r>
            <a:r>
              <a:rPr lang="nl-NL" sz="2000"/>
              <a:t>Geen wijziging </a:t>
            </a:r>
            <a:r>
              <a:rPr lang="nl-NL" sz="2000" err="1"/>
              <a:t>i.k.v</a:t>
            </a:r>
            <a:r>
              <a:rPr lang="nl-NL" sz="2000"/>
              <a:t>. </a:t>
            </a:r>
            <a:r>
              <a:rPr lang="nl-NL" sz="2000" err="1"/>
              <a:t>freeze</a:t>
            </a:r>
            <a:r>
              <a:rPr lang="nl-NL" sz="2000"/>
              <a:t> tot oktober 2023 ‘Upgrade &amp; migratie </a:t>
            </a:r>
            <a:r>
              <a:rPr lang="nl-NL" sz="2000" err="1"/>
              <a:t>Cognos</a:t>
            </a:r>
            <a:r>
              <a:rPr lang="nl-NL" sz="2000"/>
              <a:t>’</a:t>
            </a:r>
            <a:endParaRPr lang="nl-NL" sz="3200"/>
          </a:p>
          <a:p>
            <a:pPr lvl="1"/>
            <a:r>
              <a:rPr lang="nl-NL" sz="2600"/>
              <a:t>Opgelet, provisie houdt (nog) geen rekening met</a:t>
            </a:r>
          </a:p>
          <a:p>
            <a:pPr marL="288000" lvl="1" indent="0">
              <a:buNone/>
            </a:pPr>
            <a:r>
              <a:rPr lang="nl-NL" sz="2600"/>
              <a:t>    ingezette EJT voor bedrijfsfiets</a:t>
            </a:r>
          </a:p>
          <a:p>
            <a:pPr marL="457200" lvl="1" indent="0">
              <a:buFont typeface="Arial" panose="020B0604020202020204" pitchFamily="34" charset="0"/>
              <a:buNone/>
            </a:pPr>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5A0D9C-0CD0-4097-81EC-9B83965EC080}"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7859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7655" indent="-287655"/>
            <a:r>
              <a:rPr lang="nl-NL" sz="3200"/>
              <a:t>Jaarlijks correctiebestand</a:t>
            </a:r>
          </a:p>
          <a:p>
            <a:pPr marL="457200" indent="-457200">
              <a:buFont typeface="Arial" panose="020B0604020202020204" pitchFamily="34" charset="0"/>
              <a:buChar char="•"/>
            </a:pPr>
            <a:r>
              <a:rPr lang="nl-NL" sz="2600">
                <a:latin typeface="FlandersArtSans-Regular"/>
              </a:rPr>
              <a:t>Extra boekhoudbestand/orafinbestand</a:t>
            </a:r>
          </a:p>
          <a:p>
            <a:pPr marL="457200" indent="-457200">
              <a:buFont typeface="Arial" panose="020B0604020202020204" pitchFamily="34" charset="0"/>
              <a:buChar char="•"/>
            </a:pPr>
            <a:r>
              <a:rPr lang="nl-NL" sz="2600">
                <a:latin typeface="FlandersArtSans-Regular"/>
              </a:rPr>
              <a:t>Geen verschil in bedragen per pln, enkel correctie op basisallocatie/aanrekeningscode/OVO-code</a:t>
            </a:r>
          </a:p>
          <a:p>
            <a:pPr marL="457200" indent="-457200">
              <a:buFont typeface="Arial" panose="020B0604020202020204" pitchFamily="34" charset="0"/>
              <a:buChar char="•"/>
            </a:pPr>
            <a:r>
              <a:rPr lang="nl-NL" sz="2600">
                <a:latin typeface="FlandersArtSans-Regular"/>
              </a:rPr>
              <a:t>Provisie EJT: na loonberekening september</a:t>
            </a:r>
          </a:p>
          <a:p>
            <a:pPr marL="918845" lvl="2" indent="-342900">
              <a:buFont typeface="Arial" panose="020B0604020202020204" pitchFamily="34" charset="0"/>
              <a:buChar char="•"/>
            </a:pPr>
            <a:r>
              <a:rPr lang="nl-NL" sz="2200">
                <a:latin typeface="FlandersArtSans-Regular"/>
              </a:rPr>
              <a:t>Reden: totale aanrekening provisie op geldige basisallocatie/aanrekeningscode/OVO-code op 30/11 jaar x</a:t>
            </a:r>
          </a:p>
          <a:p>
            <a:pPr marL="4445" lvl="0" indent="-342900">
              <a:buFont typeface="Arial" panose="020B0604020202020204" pitchFamily="34" charset="0"/>
              <a:buChar char="•"/>
            </a:pPr>
            <a:r>
              <a:rPr lang="nl-NL" sz="2600">
                <a:latin typeface="FlandersArtSans-Regular"/>
              </a:rPr>
              <a:t>Provisie VAK: na loonberekening december</a:t>
            </a:r>
          </a:p>
          <a:p>
            <a:pPr marL="918845" lvl="2" indent="-342900">
              <a:buFont typeface="Arial" panose="020B0604020202020204" pitchFamily="34" charset="0"/>
              <a:buChar char="•"/>
            </a:pPr>
            <a:r>
              <a:rPr lang="nl-NL" sz="2200">
                <a:latin typeface="FlandersArtSans-Regular"/>
              </a:rPr>
              <a:t>Reden: totale aanrekening provisie op geldige basisallocatie/aanrekeningscode/OVO-code op 30/04 jaar x+1</a:t>
            </a:r>
          </a:p>
          <a:p>
            <a:pPr marL="457200" lvl="1" indent="0">
              <a:buFont typeface="Arial" panose="020B0604020202020204" pitchFamily="34" charset="0"/>
              <a:buNone/>
            </a:pPr>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5A0D9C-0CD0-4097-81EC-9B83965EC080}"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8065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7655" lvl="2" indent="-287655">
              <a:buSzPct val="90000"/>
              <a:buFont typeface="FlandersArtSans-Bold" panose="00000800000000000000" pitchFamily="50" charset="0"/>
              <a:buChar char="⁄"/>
            </a:pPr>
            <a:r>
              <a:rPr lang="nl-BE" sz="3200">
                <a:latin typeface="+mn-lt"/>
              </a:rPr>
              <a:t>Nieuwe looncodes </a:t>
            </a:r>
          </a:p>
          <a:p>
            <a:pPr marL="287655" lvl="2" indent="-287655">
              <a:buSzPct val="90000"/>
              <a:buFont typeface="FlandersArtSans-Bold" panose="00000800000000000000" pitchFamily="50" charset="0"/>
              <a:buChar char="⁄"/>
            </a:pPr>
            <a:r>
              <a:rPr lang="nl-BE" sz="3200">
                <a:latin typeface="+mn-lt"/>
              </a:rPr>
              <a:t>Salderingsprincipe</a:t>
            </a:r>
          </a:p>
          <a:p>
            <a:pPr marL="575655" lvl="3" indent="-287655">
              <a:buSzPct val="90000"/>
              <a:buFont typeface="FlandersArtSans-Bold" panose="00000800000000000000" pitchFamily="50" charset="0"/>
              <a:buChar char="⁄"/>
            </a:pPr>
            <a:r>
              <a:rPr lang="nl-BE" sz="2600">
                <a:solidFill>
                  <a:srgbClr val="9B9B9B"/>
                </a:solidFill>
              </a:rPr>
              <a:t>SAP verrekent automatisch recht aantal </a:t>
            </a:r>
            <a:r>
              <a:rPr lang="nl-BE" sz="2600" err="1">
                <a:solidFill>
                  <a:srgbClr val="9B9B9B"/>
                </a:solidFill>
              </a:rPr>
              <a:t>MC’s</a:t>
            </a:r>
            <a:endParaRPr lang="nl-BE" sz="2600">
              <a:solidFill>
                <a:srgbClr val="9B9B9B"/>
              </a:solidFill>
            </a:endParaRPr>
          </a:p>
          <a:p>
            <a:pPr marL="575655" lvl="3" indent="-287655">
              <a:buSzPct val="90000"/>
              <a:buFont typeface="FlandersArtSans-Bold" panose="00000800000000000000" pitchFamily="50" charset="0"/>
              <a:buChar char="⁄"/>
            </a:pPr>
            <a:r>
              <a:rPr lang="nl-NL" sz="2600">
                <a:solidFill>
                  <a:srgbClr val="9B9B9B"/>
                </a:solidFill>
              </a:rPr>
              <a:t>Aanzuivering bij langdurige afwezigheid mogelijk via inhouding op eindejaarstoelage of vakantiegeld</a:t>
            </a:r>
          </a:p>
          <a:p>
            <a:pPr marL="863600" lvl="2" indent="-287655"/>
            <a:r>
              <a:rPr lang="nl-NL" sz="2200">
                <a:latin typeface="FlandersArtSans-Regular"/>
              </a:rPr>
              <a:t>Bevat enkel WG-bijdrage (6,91€)</a:t>
            </a:r>
          </a:p>
          <a:p>
            <a:pPr marL="457200" lvl="1" indent="0">
              <a:buFont typeface="Arial" panose="020B0604020202020204" pitchFamily="34" charset="0"/>
              <a:buNone/>
            </a:pPr>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5A0D9C-0CD0-4097-81EC-9B83965EC080}"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42821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7655" lvl="2" indent="-287655">
              <a:buSzPct val="90000"/>
              <a:buFont typeface="FlandersArtSans-Bold" panose="00000800000000000000" pitchFamily="50" charset="0"/>
              <a:buChar char="⁄"/>
            </a:pPr>
            <a:r>
              <a:rPr lang="nl-BE" sz="3200">
                <a:latin typeface="+mn-lt"/>
              </a:rPr>
              <a:t>Nieuwe looncodes </a:t>
            </a:r>
          </a:p>
          <a:p>
            <a:pPr marL="287655" lvl="2" indent="-287655">
              <a:buSzPct val="90000"/>
              <a:buFont typeface="FlandersArtSans-Bold" panose="00000800000000000000" pitchFamily="50" charset="0"/>
              <a:buChar char="⁄"/>
            </a:pPr>
            <a:r>
              <a:rPr lang="nl-BE" sz="3200">
                <a:latin typeface="+mn-lt"/>
              </a:rPr>
              <a:t>Salderingsprincipe</a:t>
            </a:r>
          </a:p>
          <a:p>
            <a:pPr marL="575655" lvl="3" indent="-287655">
              <a:buSzPct val="90000"/>
              <a:buFont typeface="FlandersArtSans-Bold" panose="00000800000000000000" pitchFamily="50" charset="0"/>
              <a:buChar char="⁄"/>
            </a:pPr>
            <a:r>
              <a:rPr lang="nl-BE" sz="2600">
                <a:solidFill>
                  <a:srgbClr val="9B9B9B"/>
                </a:solidFill>
              </a:rPr>
              <a:t>SAP verrekent automatisch recht aantal </a:t>
            </a:r>
            <a:r>
              <a:rPr lang="nl-BE" sz="2600" err="1">
                <a:solidFill>
                  <a:srgbClr val="9B9B9B"/>
                </a:solidFill>
              </a:rPr>
              <a:t>MC’s</a:t>
            </a:r>
            <a:endParaRPr lang="nl-BE" sz="2600">
              <a:solidFill>
                <a:srgbClr val="9B9B9B"/>
              </a:solidFill>
            </a:endParaRPr>
          </a:p>
          <a:p>
            <a:pPr marL="575655" lvl="3" indent="-287655">
              <a:buSzPct val="90000"/>
              <a:buFont typeface="FlandersArtSans-Bold" panose="00000800000000000000" pitchFamily="50" charset="0"/>
              <a:buChar char="⁄"/>
            </a:pPr>
            <a:r>
              <a:rPr lang="nl-NL" sz="2600">
                <a:solidFill>
                  <a:srgbClr val="9B9B9B"/>
                </a:solidFill>
              </a:rPr>
              <a:t>Aanzuivering bij langdurige afwezigheid mogelijk via inhouding op eindejaarstoelage of vakantiegeld</a:t>
            </a:r>
          </a:p>
          <a:p>
            <a:pPr marL="863600" lvl="2" indent="-287655"/>
            <a:r>
              <a:rPr lang="nl-NL" sz="2200">
                <a:latin typeface="FlandersArtSans-Regular"/>
              </a:rPr>
              <a:t>Bevat enkel WG-bijdrage (6,91€)</a:t>
            </a:r>
          </a:p>
          <a:p>
            <a:pPr marL="457200" lvl="1" indent="0">
              <a:buFont typeface="Arial" panose="020B0604020202020204" pitchFamily="34" charset="0"/>
              <a:buNone/>
            </a:pPr>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5A0D9C-0CD0-4097-81EC-9B83965EC080}"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01359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https://forms.office.com/e/mevmyEVptp </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26</a:t>
            </a:fld>
            <a:endParaRPr lang="nl-BE"/>
          </a:p>
        </p:txBody>
      </p:sp>
    </p:spTree>
    <p:extLst>
      <p:ext uri="{BB962C8B-B14F-4D97-AF65-F5344CB8AC3E}">
        <p14:creationId xmlns:p14="http://schemas.microsoft.com/office/powerpoint/2010/main" val="3664963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ctr">
              <a:buNone/>
            </a:pPr>
            <a:r>
              <a:rPr lang="nl-BE">
                <a:hlinkClick r:id="rId3"/>
              </a:rPr>
              <a:t>https://www.vlaanderen.be/informatie-voor-hr-professionals/agenda/hr-infonetwerk/30-05-2023</a:t>
            </a:r>
            <a:endParaRPr lang="nl-BE"/>
          </a:p>
          <a:p>
            <a:endParaRPr lang="nl-BE" sz="1400"/>
          </a:p>
          <a:p>
            <a:r>
              <a:rPr lang="nl-BE"/>
              <a:t>Besproken topics:</a:t>
            </a:r>
          </a:p>
          <a:p>
            <a:pPr lvl="1"/>
            <a:r>
              <a:rPr lang="nl-BE"/>
              <a:t>Communicatie personeelsleden</a:t>
            </a:r>
          </a:p>
          <a:p>
            <a:pPr lvl="1"/>
            <a:r>
              <a:rPr lang="nl-BE"/>
              <a:t>Loonbrief</a:t>
            </a:r>
          </a:p>
          <a:p>
            <a:pPr lvl="1"/>
            <a:r>
              <a:rPr lang="nl-BE"/>
              <a:t>Fiscaliteit</a:t>
            </a:r>
          </a:p>
          <a:p>
            <a:pPr lvl="1"/>
            <a:r>
              <a:rPr lang="nl-BE"/>
              <a:t>Maaltijdcheques</a:t>
            </a:r>
          </a:p>
          <a:p>
            <a:pPr lvl="1"/>
            <a:endParaRPr lang="nl-BE"/>
          </a:p>
          <a:p>
            <a:pPr marL="0" indent="0">
              <a:buNone/>
            </a:pPr>
            <a:r>
              <a:rPr lang="nl-BE">
                <a:sym typeface="Wingdings" panose="05000000000000000000" pitchFamily="2" charset="2"/>
              </a:rPr>
              <a:t> </a:t>
            </a:r>
            <a:r>
              <a:rPr lang="nl-BE"/>
              <a:t>Zeker interessant om te volgen: o.a. salderingsprincipe MC’s en wijziging timing corrigerende fiscale fiches komen aan bod!</a:t>
            </a:r>
          </a:p>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3</a:t>
            </a:fld>
            <a:endParaRPr lang="nl-BE"/>
          </a:p>
        </p:txBody>
      </p:sp>
    </p:spTree>
    <p:extLst>
      <p:ext uri="{BB962C8B-B14F-4D97-AF65-F5344CB8AC3E}">
        <p14:creationId xmlns:p14="http://schemas.microsoft.com/office/powerpoint/2010/main" val="1691889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nl-NL" b="0" i="0">
                <a:effectLst/>
                <a:latin typeface="-apple-system"/>
              </a:rPr>
              <a:t>De afsluitdata vervroegen </a:t>
            </a:r>
            <a:r>
              <a:rPr lang="nl-NL" b="1" i="0">
                <a:effectLst/>
                <a:latin typeface="-apple-system"/>
              </a:rPr>
              <a:t>twee dagen</a:t>
            </a:r>
            <a:r>
              <a:rPr lang="nl-NL" b="0" i="0">
                <a:effectLst/>
                <a:latin typeface="-apple-system"/>
              </a:rPr>
              <a:t> ter voorbereiding van de opstart van de nieuwe loonmotor. Dit betekent:</a:t>
            </a:r>
          </a:p>
          <a:p>
            <a:pPr algn="l"/>
            <a:endParaRPr lang="nl-NL" b="0" i="0">
              <a:effectLst/>
              <a:latin typeface="-apple-system"/>
            </a:endParaRPr>
          </a:p>
          <a:p>
            <a:pPr algn="l">
              <a:buFont typeface="Arial" panose="020B0604020202020204" pitchFamily="34" charset="0"/>
              <a:buChar char="•"/>
            </a:pPr>
            <a:r>
              <a:rPr lang="nl-NL" b="1" i="0">
                <a:effectLst/>
                <a:latin typeface="-apple-system"/>
              </a:rPr>
              <a:t>19 juni: afsluitdatum voor oplaadbestanden van juni</a:t>
            </a:r>
            <a:endParaRPr lang="nl-NL" b="0" i="0">
              <a:effectLst/>
              <a:latin typeface="-apple-system"/>
            </a:endParaRPr>
          </a:p>
          <a:p>
            <a:pPr algn="l">
              <a:buFont typeface="Arial" panose="020B0604020202020204" pitchFamily="34" charset="0"/>
              <a:buChar char="•"/>
            </a:pPr>
            <a:r>
              <a:rPr lang="nl-NL" b="1" i="0">
                <a:effectLst/>
                <a:latin typeface="-apple-system"/>
              </a:rPr>
              <a:t>21 juni: afsluitdatum voor lonen van juni</a:t>
            </a:r>
            <a:endParaRPr lang="nl-NL" b="0" i="0">
              <a:effectLst/>
              <a:latin typeface="-apple-system"/>
            </a:endParaRPr>
          </a:p>
          <a:p>
            <a:pPr algn="l">
              <a:buFont typeface="Arial" panose="020B0604020202020204" pitchFamily="34" charset="0"/>
              <a:buChar char="•"/>
            </a:pPr>
            <a:r>
              <a:rPr lang="nl-NL" b="1" i="0">
                <a:effectLst/>
                <a:latin typeface="-apple-system"/>
              </a:rPr>
              <a:t>17 juli en 18 augustus: afsluitdatum voor oplaadbestanden</a:t>
            </a:r>
          </a:p>
          <a:p>
            <a:endParaRPr lang="en-US">
              <a:cs typeface="Calibri"/>
            </a:endParaRPr>
          </a:p>
          <a:p>
            <a:r>
              <a:rPr lang="en-US">
                <a:cs typeface="Calibri"/>
              </a:rPr>
              <a:t>Meer info: https://www.vlaanderen.be/intern/vlimpers-voor-personeelsleden/vlimpers-voor-personeelsadministratie </a:t>
            </a:r>
          </a:p>
        </p:txBody>
      </p:sp>
      <p:sp>
        <p:nvSpPr>
          <p:cNvPr id="4" name="Slide Number Placeholder 3"/>
          <p:cNvSpPr>
            <a:spLocks noGrp="1"/>
          </p:cNvSpPr>
          <p:nvPr>
            <p:ph type="sldNum" sz="quarter" idx="5"/>
          </p:nvPr>
        </p:nvSpPr>
        <p:spPr/>
        <p:txBody>
          <a:bodyPr/>
          <a:lstStyle/>
          <a:p>
            <a:fld id="{A15A0D9C-0CD0-4097-81EC-9B83965EC080}" type="slidenum">
              <a:rPr lang="nl-BE" smtClean="0"/>
              <a:pPr/>
              <a:t>4</a:t>
            </a:fld>
            <a:endParaRPr lang="nl-BE"/>
          </a:p>
        </p:txBody>
      </p:sp>
    </p:spTree>
    <p:extLst>
      <p:ext uri="{BB962C8B-B14F-4D97-AF65-F5344CB8AC3E}">
        <p14:creationId xmlns:p14="http://schemas.microsoft.com/office/powerpoint/2010/main" val="1721105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Doorstroom naar systemen en rapportering</a:t>
            </a:r>
          </a:p>
          <a:p>
            <a:pPr marL="628650" lvl="1" indent="-171450">
              <a:buFont typeface="Arial" panose="020B0604020202020204" pitchFamily="34" charset="0"/>
              <a:buChar char="•"/>
            </a:pPr>
            <a:r>
              <a:rPr lang="nl-BE"/>
              <a:t>Cognos, MAGDA, OraFin, applicatie WBR, Vlimpers</a:t>
            </a:r>
          </a:p>
          <a:p>
            <a:pPr lvl="1"/>
            <a:endParaRPr lang="nl-BE"/>
          </a:p>
          <a:p>
            <a:r>
              <a:rPr lang="nl-BE"/>
              <a:t>Doorstroom boekhouding</a:t>
            </a:r>
          </a:p>
          <a:p>
            <a:pPr marL="628650" lvl="1" indent="-171450">
              <a:buFont typeface="Arial" panose="020B0604020202020204" pitchFamily="34" charset="0"/>
              <a:buChar char="•"/>
            </a:pPr>
            <a:r>
              <a:rPr lang="nl-BE"/>
              <a:t>Boekhoudbestand</a:t>
            </a:r>
          </a:p>
          <a:p>
            <a:pPr marL="628650" lvl="1" indent="-171450">
              <a:buFont typeface="Arial" panose="020B0604020202020204" pitchFamily="34" charset="0"/>
              <a:buChar char="•"/>
            </a:pPr>
            <a:r>
              <a:rPr lang="nl-BE"/>
              <a:t>Orafinbestand</a:t>
            </a:r>
          </a:p>
          <a:p>
            <a:pPr lvl="1"/>
            <a:endParaRPr lang="nl-BE"/>
          </a:p>
          <a:p>
            <a:r>
              <a:rPr lang="nl-BE"/>
              <a:t>Aanrekening</a:t>
            </a:r>
          </a:p>
          <a:p>
            <a:pPr marL="628650" lvl="1" indent="-171450">
              <a:buFont typeface="Arial" panose="020B0604020202020204" pitchFamily="34" charset="0"/>
              <a:buChar char="•"/>
            </a:pPr>
            <a:r>
              <a:rPr lang="nl-BE"/>
              <a:t>Basisallocaties – aanrekeningscodes</a:t>
            </a:r>
          </a:p>
          <a:p>
            <a:pPr marL="628650" lvl="1" indent="-171450">
              <a:buFont typeface="Arial" panose="020B0604020202020204" pitchFamily="34" charset="0"/>
              <a:buChar char="•"/>
            </a:pPr>
            <a:r>
              <a:rPr lang="nl-BE"/>
              <a:t>OVO-codes</a:t>
            </a:r>
          </a:p>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5</a:t>
            </a:fld>
            <a:endParaRPr lang="nl-BE"/>
          </a:p>
        </p:txBody>
      </p:sp>
    </p:spTree>
    <p:extLst>
      <p:ext uri="{BB962C8B-B14F-4D97-AF65-F5344CB8AC3E}">
        <p14:creationId xmlns:p14="http://schemas.microsoft.com/office/powerpoint/2010/main" val="3429272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nSpc>
                <a:spcPct val="107000"/>
              </a:lnSpc>
              <a:buFont typeface="Symbol" panose="05050102010706020507" pitchFamily="18" charset="2"/>
              <a:buNone/>
            </a:pPr>
            <a:endParaRPr lang="nl-BE" sz="1100">
              <a:effectLst/>
              <a:latin typeface="Calibri"/>
              <a:cs typeface="Calibri"/>
            </a:endParaRP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6</a:t>
            </a:fld>
            <a:endParaRPr lang="nl-BE"/>
          </a:p>
        </p:txBody>
      </p:sp>
    </p:spTree>
    <p:extLst>
      <p:ext uri="{BB962C8B-B14F-4D97-AF65-F5344CB8AC3E}">
        <p14:creationId xmlns:p14="http://schemas.microsoft.com/office/powerpoint/2010/main" val="4288715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lvl="1" indent="0">
              <a:buFont typeface="Arial" panose="020B0604020202020204" pitchFamily="34" charset="0"/>
              <a:buNone/>
            </a:pPr>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5A0D9C-0CD0-4097-81EC-9B83965EC080}"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9360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7655" indent="-287655"/>
            <a:r>
              <a:rPr lang="nl-NL" sz="3200"/>
              <a:t>Wijziging omschrijving 150-tal looncodes</a:t>
            </a:r>
          </a:p>
          <a:p>
            <a:pPr marL="287655" indent="-287655"/>
            <a:endParaRPr lang="nl-NL" sz="1600"/>
          </a:p>
          <a:p>
            <a:pPr marL="287655" indent="-287655"/>
            <a:r>
              <a:rPr lang="nl-NL" sz="3200"/>
              <a:t>Alfanumerieke looncodes mogelijk</a:t>
            </a:r>
          </a:p>
          <a:p>
            <a:pPr marL="575655" lvl="1" indent="-287655"/>
            <a:r>
              <a:rPr lang="nl-NL" sz="2600"/>
              <a:t>Vb. 9RV0</a:t>
            </a:r>
          </a:p>
          <a:p>
            <a:pPr marL="287655" indent="-287655"/>
            <a:endParaRPr lang="nl-NL" sz="1600"/>
          </a:p>
          <a:p>
            <a:pPr marL="287655" indent="-287655"/>
            <a:r>
              <a:rPr lang="nl-NL" sz="3200"/>
              <a:t>Nieuwe looncodes</a:t>
            </a:r>
          </a:p>
          <a:p>
            <a:pPr marL="575655" lvl="1" indent="-287655"/>
            <a:r>
              <a:rPr lang="nl-NL" sz="2600"/>
              <a:t>Provisie VAK/EJT</a:t>
            </a:r>
          </a:p>
          <a:p>
            <a:pPr marL="575655" lvl="1" indent="-287655"/>
            <a:r>
              <a:rPr lang="nl-NL" sz="2600"/>
              <a:t>Maaltijdcheques (informatief)</a:t>
            </a:r>
          </a:p>
          <a:p>
            <a:pPr marL="575655" lvl="1" indent="-287655"/>
            <a:r>
              <a:rPr lang="nl-NL" sz="2600"/>
              <a:t>Schuld L4 </a:t>
            </a:r>
            <a:r>
              <a:rPr lang="nl-NL" sz="2600">
                <a:sym typeface="Wingdings" panose="05000000000000000000" pitchFamily="2" charset="2"/>
              </a:rPr>
              <a:t> SAP</a:t>
            </a:r>
          </a:p>
          <a:p>
            <a:pPr marL="575655" lvl="1" indent="-287655"/>
            <a:endParaRPr lang="nl-NL" sz="1600">
              <a:sym typeface="Wingdings" panose="05000000000000000000" pitchFamily="2" charset="2"/>
            </a:endParaRPr>
          </a:p>
          <a:p>
            <a:pPr marL="287655" indent="-287655"/>
            <a:r>
              <a:rPr lang="nl-NL" sz="3200"/>
              <a:t>Wijziging berekening fracties SAP</a:t>
            </a:r>
          </a:p>
          <a:p>
            <a:pPr marL="575655" lvl="1" indent="-287655"/>
            <a:r>
              <a:rPr lang="nl-NL" sz="2600"/>
              <a:t>Looncodes m.b.t. netto/BV/RSZ enkel nog op laatste fractie betaal- en prestatiemaand</a:t>
            </a:r>
          </a:p>
          <a:p>
            <a:pPr marL="457200" lvl="1" indent="0">
              <a:buFont typeface="Arial" panose="020B0604020202020204" pitchFamily="34" charset="0"/>
              <a:buNone/>
            </a:pPr>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5A0D9C-0CD0-4097-81EC-9B83965EC080}"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5889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7655" indent="-287655"/>
            <a:r>
              <a:rPr lang="nl-NL"/>
              <a:t>Betaalbestanden Orafin enkel nog via dropserver en niet meer op WGP</a:t>
            </a:r>
          </a:p>
          <a:p>
            <a:pPr marL="0" indent="0">
              <a:buNone/>
            </a:pPr>
            <a:endParaRPr lang="nl-NL" sz="1000"/>
          </a:p>
          <a:p>
            <a:r>
              <a:rPr lang="nl-NL"/>
              <a:t>Automatische mail WGP wordt verzonden vanuit nieuw mailadres (no reply): </a:t>
            </a:r>
            <a:r>
              <a:rPr lang="nl-NL">
                <a:solidFill>
                  <a:srgbClr val="FFEB00"/>
                </a:solidFill>
                <a:hlinkClick r:id="rId3">
                  <a:extLst>
                    <a:ext uri="{A12FA001-AC4F-418D-AE19-62706E023703}">
                      <ahyp:hlinkClr xmlns:ahyp="http://schemas.microsoft.com/office/drawing/2018/hyperlinkcolor" val="tx"/>
                    </a:ext>
                  </a:extLst>
                </a:hlinkClick>
              </a:rPr>
              <a:t>loonmotor@vlimpers.vlaanderen.be</a:t>
            </a:r>
            <a:endParaRPr lang="nl-NL">
              <a:solidFill>
                <a:srgbClr val="FFEB00"/>
              </a:solidFill>
            </a:endParaRPr>
          </a:p>
          <a:p>
            <a:endParaRPr lang="nl-NL" sz="1000"/>
          </a:p>
          <a:p>
            <a:r>
              <a:rPr lang="nl-BE"/>
              <a:t>Dubbele bestanden (1 L4 en 1 SAP) bij herberekeningen voor 1 juli 2023 op L4</a:t>
            </a:r>
          </a:p>
          <a:p>
            <a:pPr lvl="1"/>
            <a:r>
              <a:rPr lang="nl-BE"/>
              <a:t>Betrekking op geschillenrapport, orafinbestand, betaalbestand (niet-orafin entiteiten), betaalrapport (niet-orafin entiteiten), BV, </a:t>
            </a:r>
            <a:r>
              <a:rPr lang="nl-BE" err="1"/>
              <a:t>BV_ontvangst</a:t>
            </a:r>
            <a:r>
              <a:rPr lang="nl-BE"/>
              <a:t>, geschillentape en boekhoudbestand.</a:t>
            </a:r>
          </a:p>
          <a:p>
            <a:endParaRPr lang="nl-NL" sz="1000"/>
          </a:p>
          <a:p>
            <a:r>
              <a:rPr lang="nl-NL"/>
              <a:t>Hospitalisatieverzekering</a:t>
            </a:r>
          </a:p>
          <a:p>
            <a:pPr lvl="1"/>
            <a:r>
              <a:rPr lang="nl-NL"/>
              <a:t>Proces niet opgenomen in SAP </a:t>
            </a:r>
            <a:r>
              <a:rPr lang="nl-NL">
                <a:sym typeface="Wingdings" panose="05000000000000000000" pitchFamily="2" charset="2"/>
              </a:rPr>
              <a:t> m</a:t>
            </a:r>
            <a:r>
              <a:rPr lang="nl-NL"/>
              <a:t>aandelijks apart boekhoudbestand/orafinbestand</a:t>
            </a:r>
          </a:p>
          <a:p>
            <a:pPr lvl="1"/>
            <a:endParaRPr lang="nl-NL" sz="1000"/>
          </a:p>
          <a:p>
            <a:r>
              <a:rPr lang="nl-NL"/>
              <a:t>Facturatie bedrijfsvoorheffing VAK/EJT</a:t>
            </a:r>
          </a:p>
          <a:p>
            <a:pPr lvl="1"/>
            <a:r>
              <a:rPr lang="nl-NL"/>
              <a:t>AS IS: aparte factuur BV VAK/EJT</a:t>
            </a:r>
          </a:p>
          <a:p>
            <a:pPr lvl="1"/>
            <a:r>
              <a:rPr lang="nl-NL"/>
              <a:t>TO BE: opgenomen in factuur betaalmaand (</a:t>
            </a:r>
            <a:r>
              <a:rPr lang="nl-NL">
                <a:sym typeface="Wingdings" panose="05000000000000000000" pitchFamily="2" charset="2"/>
              </a:rPr>
              <a:t>mei - december)</a:t>
            </a:r>
          </a:p>
          <a:p>
            <a:pPr lvl="1"/>
            <a:endParaRPr lang="nl-NL"/>
          </a:p>
          <a:p>
            <a:pPr marL="457200" lvl="1" indent="0">
              <a:buFont typeface="Arial" panose="020B0604020202020204" pitchFamily="34" charset="0"/>
              <a:buNone/>
            </a:pPr>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5A0D9C-0CD0-4097-81EC-9B83965EC080}"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72262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sv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99BA50D1-E8D3-4DC0-8DF6-8F33921AABF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Graphic 11">
            <a:extLst>
              <a:ext uri="{FF2B5EF4-FFF2-40B4-BE49-F238E27FC236}">
                <a16:creationId xmlns:a16="http://schemas.microsoft.com/office/drawing/2014/main" id="{76BAAE44-FEC9-4202-9E2B-A6515AD948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959" t="20789" b="20574"/>
          <a:stretch/>
        </p:blipFill>
        <p:spPr>
          <a:xfrm>
            <a:off x="6532614" y="6054571"/>
            <a:ext cx="1620830" cy="316637"/>
          </a:xfrm>
          <a:prstGeom prst="rect">
            <a:avLst/>
          </a:prstGeom>
        </p:spPr>
      </p:pic>
      <p:pic>
        <p:nvPicPr>
          <p:cNvPr id="7" name="Afbeelding 6">
            <a:extLst>
              <a:ext uri="{FF2B5EF4-FFF2-40B4-BE49-F238E27FC236}">
                <a16:creationId xmlns:a16="http://schemas.microsoft.com/office/drawing/2014/main" id="{6EABC74D-5C24-4BA4-9DE0-1464BB4211C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0607" b="41752"/>
          <a:stretch/>
        </p:blipFill>
        <p:spPr>
          <a:xfrm>
            <a:off x="980204" y="5803468"/>
            <a:ext cx="1620829" cy="772169"/>
          </a:xfrm>
          <a:prstGeom prst="rect">
            <a:avLst/>
          </a:prstGeom>
        </p:spPr>
      </p:pic>
      <p:sp>
        <p:nvSpPr>
          <p:cNvPr id="9" name="Tijdelijke aanduiding voor afbeelding 9">
            <a:extLst>
              <a:ext uri="{FF2B5EF4-FFF2-40B4-BE49-F238E27FC236}">
                <a16:creationId xmlns:a16="http://schemas.microsoft.com/office/drawing/2014/main" id="{0D81038D-6B86-416D-BE09-E901B693FB3A}"/>
              </a:ext>
            </a:extLst>
          </p:cNvPr>
          <p:cNvSpPr>
            <a:spLocks noGrp="1"/>
          </p:cNvSpPr>
          <p:nvPr>
            <p:ph type="pic" sz="quarter" idx="10" hasCustomPrompt="1"/>
          </p:nvPr>
        </p:nvSpPr>
        <p:spPr>
          <a:xfrm>
            <a:off x="6581775" y="-11112"/>
            <a:ext cx="5610225" cy="6873396"/>
          </a:xfrm>
          <a:custGeom>
            <a:avLst/>
            <a:gdLst>
              <a:gd name="connsiteX0" fmla="*/ 0 w 5610225"/>
              <a:gd name="connsiteY0" fmla="*/ 0 h 6862763"/>
              <a:gd name="connsiteX1" fmla="*/ 5610225 w 5610225"/>
              <a:gd name="connsiteY1" fmla="*/ 0 h 6862763"/>
              <a:gd name="connsiteX2" fmla="*/ 5610225 w 5610225"/>
              <a:gd name="connsiteY2" fmla="*/ 0 h 6862763"/>
              <a:gd name="connsiteX3" fmla="*/ 5610225 w 5610225"/>
              <a:gd name="connsiteY3" fmla="*/ 6862763 h 6862763"/>
              <a:gd name="connsiteX4" fmla="*/ 0 w 5610225"/>
              <a:gd name="connsiteY4" fmla="*/ 6862763 h 6862763"/>
              <a:gd name="connsiteX5" fmla="*/ 0 w 5610225"/>
              <a:gd name="connsiteY5" fmla="*/ 0 h 6862763"/>
              <a:gd name="connsiteX0" fmla="*/ 0 w 5610225"/>
              <a:gd name="connsiteY0" fmla="*/ 0 h 6862763"/>
              <a:gd name="connsiteX1" fmla="*/ 5610225 w 5610225"/>
              <a:gd name="connsiteY1" fmla="*/ 0 h 6862763"/>
              <a:gd name="connsiteX2" fmla="*/ 5610225 w 5610225"/>
              <a:gd name="connsiteY2" fmla="*/ 0 h 6862763"/>
              <a:gd name="connsiteX3" fmla="*/ 5610225 w 5610225"/>
              <a:gd name="connsiteY3" fmla="*/ 6862763 h 6862763"/>
              <a:gd name="connsiteX4" fmla="*/ 2881423 w 5610225"/>
              <a:gd name="connsiteY4" fmla="*/ 6862763 h 6862763"/>
              <a:gd name="connsiteX5" fmla="*/ 0 w 5610225"/>
              <a:gd name="connsiteY5" fmla="*/ 0 h 6862763"/>
              <a:gd name="connsiteX0" fmla="*/ 0 w 5610225"/>
              <a:gd name="connsiteY0" fmla="*/ 0 h 6873396"/>
              <a:gd name="connsiteX1" fmla="*/ 5610225 w 5610225"/>
              <a:gd name="connsiteY1" fmla="*/ 0 h 6873396"/>
              <a:gd name="connsiteX2" fmla="*/ 5610225 w 5610225"/>
              <a:gd name="connsiteY2" fmla="*/ 0 h 6873396"/>
              <a:gd name="connsiteX3" fmla="*/ 5610225 w 5610225"/>
              <a:gd name="connsiteY3" fmla="*/ 6862763 h 6873396"/>
              <a:gd name="connsiteX4" fmla="*/ 2413591 w 5610225"/>
              <a:gd name="connsiteY4" fmla="*/ 6873396 h 6873396"/>
              <a:gd name="connsiteX5" fmla="*/ 0 w 5610225"/>
              <a:gd name="connsiteY5" fmla="*/ 0 h 6873396"/>
              <a:gd name="connsiteX0" fmla="*/ 0 w 5610225"/>
              <a:gd name="connsiteY0" fmla="*/ 0 h 6873396"/>
              <a:gd name="connsiteX1" fmla="*/ 5610225 w 5610225"/>
              <a:gd name="connsiteY1" fmla="*/ 0 h 6873396"/>
              <a:gd name="connsiteX2" fmla="*/ 5610225 w 5610225"/>
              <a:gd name="connsiteY2" fmla="*/ 0 h 6873396"/>
              <a:gd name="connsiteX3" fmla="*/ 5610225 w 5610225"/>
              <a:gd name="connsiteY3" fmla="*/ 6872355 h 6873396"/>
              <a:gd name="connsiteX4" fmla="*/ 2413591 w 5610225"/>
              <a:gd name="connsiteY4" fmla="*/ 6873396 h 6873396"/>
              <a:gd name="connsiteX5" fmla="*/ 0 w 5610225"/>
              <a:gd name="connsiteY5" fmla="*/ 0 h 6873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0225" h="6873396">
                <a:moveTo>
                  <a:pt x="0" y="0"/>
                </a:moveTo>
                <a:lnTo>
                  <a:pt x="5610225" y="0"/>
                </a:lnTo>
                <a:lnTo>
                  <a:pt x="5610225" y="0"/>
                </a:lnTo>
                <a:lnTo>
                  <a:pt x="5610225" y="6872355"/>
                </a:lnTo>
                <a:lnTo>
                  <a:pt x="2413591" y="6873396"/>
                </a:lnTo>
                <a:lnTo>
                  <a:pt x="0" y="0"/>
                </a:lnTo>
                <a:close/>
              </a:path>
            </a:pathLst>
          </a:custGeom>
          <a:solidFill>
            <a:schemeClr val="bg2"/>
          </a:solidFill>
        </p:spPr>
        <p:txBody>
          <a:bodyPr lIns="1800000" rIns="360000" anchor="ctr"/>
          <a:lstStyle>
            <a:lvl1pPr marL="0" indent="0" algn="ctr">
              <a:buFont typeface="Arial" panose="020B0604020202020204" pitchFamily="34" charset="0"/>
              <a:buNone/>
              <a:defRPr sz="2000"/>
            </a:lvl1pPr>
          </a:lstStyle>
          <a:p>
            <a:r>
              <a:rPr lang="nl-BE"/>
              <a:t>Klik op het icoon om een afbeelding toe te voegen of klik bovenaan op ‘Invoegen’ &gt; ‘Afbeeldingen’. Om een nieuwe foto in te voegen, verwijder je best de huidige en begin je terug bij stap één.</a:t>
            </a:r>
          </a:p>
        </p:txBody>
      </p:sp>
      <p:sp>
        <p:nvSpPr>
          <p:cNvPr id="4" name="Titel 1">
            <a:extLst>
              <a:ext uri="{FF2B5EF4-FFF2-40B4-BE49-F238E27FC236}">
                <a16:creationId xmlns:a16="http://schemas.microsoft.com/office/drawing/2014/main" id="{C18A290B-83ED-4535-AF62-8679BB7CA3D9}"/>
              </a:ext>
            </a:extLst>
          </p:cNvPr>
          <p:cNvSpPr>
            <a:spLocks noGrp="1"/>
          </p:cNvSpPr>
          <p:nvPr>
            <p:ph type="ctrTitle" hasCustomPrompt="1"/>
          </p:nvPr>
        </p:nvSpPr>
        <p:spPr>
          <a:xfrm>
            <a:off x="1029364" y="1446174"/>
            <a:ext cx="6354847" cy="2648548"/>
          </a:xfrm>
        </p:spPr>
        <p:txBody>
          <a:bodyPr anchor="b"/>
          <a:lstStyle>
            <a:lvl1pPr algn="l">
              <a:lnSpc>
                <a:spcPts val="5400"/>
              </a:lnSpc>
              <a:defRPr sz="5400" baseline="0"/>
            </a:lvl1pPr>
          </a:lstStyle>
          <a:p>
            <a:r>
              <a:rPr lang="nl-BE"/>
              <a:t>Dit is een titelslide, klik om de titel toe te voegen</a:t>
            </a:r>
          </a:p>
        </p:txBody>
      </p:sp>
      <p:sp>
        <p:nvSpPr>
          <p:cNvPr id="10" name="Tijdelijke aanduiding voor datum 3">
            <a:extLst>
              <a:ext uri="{FF2B5EF4-FFF2-40B4-BE49-F238E27FC236}">
                <a16:creationId xmlns:a16="http://schemas.microsoft.com/office/drawing/2014/main" id="{51AC66B1-D2C2-4B0A-9F5A-C94D81A4EE21}"/>
              </a:ext>
            </a:extLst>
          </p:cNvPr>
          <p:cNvSpPr>
            <a:spLocks noGrp="1"/>
          </p:cNvSpPr>
          <p:nvPr>
            <p:ph type="dt" sz="half" idx="2"/>
          </p:nvPr>
        </p:nvSpPr>
        <p:spPr>
          <a:xfrm>
            <a:off x="1026289" y="5032264"/>
            <a:ext cx="1815971" cy="322497"/>
          </a:xfrm>
          <a:prstGeom prst="rect">
            <a:avLst/>
          </a:prstGeom>
        </p:spPr>
        <p:txBody>
          <a:bodyPr vert="horz" lIns="0" tIns="45720" rIns="91440" bIns="45720" rtlCol="0" anchor="ctr"/>
          <a:lstStyle>
            <a:lvl1pPr algn="l">
              <a:defRPr lang="nl-BE" sz="2200" kern="1200" spc="0" baseline="0" smtClean="0">
                <a:solidFill>
                  <a:schemeClr val="tx1"/>
                </a:solidFill>
                <a:latin typeface="FlandersArtSans-Bold" panose="00000800000000000000" pitchFamily="2" charset="0"/>
                <a:ea typeface="+mn-ea"/>
                <a:cs typeface="+mn-cs"/>
              </a:defRPr>
            </a:lvl1pPr>
          </a:lstStyle>
          <a:p>
            <a:fld id="{FD6BEBD5-99F3-4C1B-B5AF-C9279F4847C2}" type="datetimeFigureOut">
              <a:rPr lang="nl-BE" smtClean="0"/>
              <a:pPr/>
              <a:t>21/06/2023</a:t>
            </a:fld>
            <a:endParaRPr lang="nl-BE"/>
          </a:p>
        </p:txBody>
      </p:sp>
      <p:sp>
        <p:nvSpPr>
          <p:cNvPr id="3" name="Tijdelijke aanduiding voor tekst 2">
            <a:extLst>
              <a:ext uri="{FF2B5EF4-FFF2-40B4-BE49-F238E27FC236}">
                <a16:creationId xmlns:a16="http://schemas.microsoft.com/office/drawing/2014/main" id="{35B5D1BA-B167-4C5F-AE2B-60593ED4232F}"/>
              </a:ext>
            </a:extLst>
          </p:cNvPr>
          <p:cNvSpPr>
            <a:spLocks noGrp="1"/>
          </p:cNvSpPr>
          <p:nvPr>
            <p:ph type="body" sz="quarter" idx="11" hasCustomPrompt="1"/>
          </p:nvPr>
        </p:nvSpPr>
        <p:spPr>
          <a:xfrm>
            <a:off x="1026289" y="4198940"/>
            <a:ext cx="6344840" cy="316637"/>
          </a:xfrm>
        </p:spPr>
        <p:txBody>
          <a:bodyPr/>
          <a:lstStyle>
            <a:lvl1pPr marL="0" indent="0">
              <a:buNone/>
              <a:defRPr sz="2200"/>
            </a:lvl1pPr>
          </a:lstStyle>
          <a:p>
            <a:pPr lvl="0"/>
            <a:r>
              <a:rPr lang="nl-NL"/>
              <a:t>Naam presentator</a:t>
            </a:r>
          </a:p>
        </p:txBody>
      </p:sp>
      <p:sp>
        <p:nvSpPr>
          <p:cNvPr id="13" name="Tijdelijke aanduiding voor tekst 2">
            <a:extLst>
              <a:ext uri="{FF2B5EF4-FFF2-40B4-BE49-F238E27FC236}">
                <a16:creationId xmlns:a16="http://schemas.microsoft.com/office/drawing/2014/main" id="{48598614-7929-4F96-8594-8749F45144EE}"/>
              </a:ext>
            </a:extLst>
          </p:cNvPr>
          <p:cNvSpPr>
            <a:spLocks noGrp="1"/>
          </p:cNvSpPr>
          <p:nvPr>
            <p:ph type="body" sz="quarter" idx="12" hasCustomPrompt="1"/>
          </p:nvPr>
        </p:nvSpPr>
        <p:spPr>
          <a:xfrm>
            <a:off x="1026289" y="4615602"/>
            <a:ext cx="6344840" cy="316637"/>
          </a:xfrm>
        </p:spPr>
        <p:txBody>
          <a:bodyPr/>
          <a:lstStyle>
            <a:lvl1pPr marL="0" indent="0">
              <a:buNone/>
              <a:defRPr sz="2200"/>
            </a:lvl1pPr>
          </a:lstStyle>
          <a:p>
            <a:pPr lvl="0"/>
            <a:r>
              <a:rPr lang="nl-NL"/>
              <a:t>Overlegorgaan/ entiteit/ afdeling/ team</a:t>
            </a:r>
          </a:p>
        </p:txBody>
      </p:sp>
      <p:grpSp>
        <p:nvGrpSpPr>
          <p:cNvPr id="11" name="Groep 10">
            <a:extLst>
              <a:ext uri="{FF2B5EF4-FFF2-40B4-BE49-F238E27FC236}">
                <a16:creationId xmlns:a16="http://schemas.microsoft.com/office/drawing/2014/main" id="{9FCADFC6-A564-47D6-85B6-B37AC29B33AD}"/>
              </a:ext>
            </a:extLst>
          </p:cNvPr>
          <p:cNvGrpSpPr/>
          <p:nvPr userDrawn="1"/>
        </p:nvGrpSpPr>
        <p:grpSpPr>
          <a:xfrm>
            <a:off x="-6865737" y="267572"/>
            <a:ext cx="3385298" cy="3438922"/>
            <a:chOff x="-3549710" y="1276353"/>
            <a:chExt cx="3385298" cy="3438922"/>
          </a:xfrm>
        </p:grpSpPr>
        <p:grpSp>
          <p:nvGrpSpPr>
            <p:cNvPr id="12" name="Groep 11">
              <a:extLst>
                <a:ext uri="{FF2B5EF4-FFF2-40B4-BE49-F238E27FC236}">
                  <a16:creationId xmlns:a16="http://schemas.microsoft.com/office/drawing/2014/main" id="{53B5CE23-9028-4B90-9C76-2F04506F63DC}"/>
                </a:ext>
              </a:extLst>
            </p:cNvPr>
            <p:cNvGrpSpPr/>
            <p:nvPr userDrawn="1"/>
          </p:nvGrpSpPr>
          <p:grpSpPr>
            <a:xfrm>
              <a:off x="-3549709" y="1276353"/>
              <a:ext cx="3385297" cy="2604244"/>
              <a:chOff x="-3549709" y="1276351"/>
              <a:chExt cx="3385297" cy="2604244"/>
            </a:xfrm>
          </p:grpSpPr>
          <p:sp>
            <p:nvSpPr>
              <p:cNvPr id="16" name="Rechthoek 15">
                <a:extLst>
                  <a:ext uri="{FF2B5EF4-FFF2-40B4-BE49-F238E27FC236}">
                    <a16:creationId xmlns:a16="http://schemas.microsoft.com/office/drawing/2014/main" id="{6E762A7A-21CA-48C6-A40E-FD4A88AFAA17}"/>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7" name="Textfield placeholder">
                <a:extLst>
                  <a:ext uri="{FF2B5EF4-FFF2-40B4-BE49-F238E27FC236}">
                    <a16:creationId xmlns:a16="http://schemas.microsoft.com/office/drawing/2014/main" id="{B498101E-300C-443E-B9D8-1D8002337F56}"/>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8" name="Textfield placeholder">
                <a:extLst>
                  <a:ext uri="{FF2B5EF4-FFF2-40B4-BE49-F238E27FC236}">
                    <a16:creationId xmlns:a16="http://schemas.microsoft.com/office/drawing/2014/main" id="{20CD6A78-B434-4319-BE0D-FC26E8CCC459}"/>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19" name="Rechte verbindingslijn 18">
                <a:extLst>
                  <a:ext uri="{FF2B5EF4-FFF2-40B4-BE49-F238E27FC236}">
                    <a16:creationId xmlns:a16="http://schemas.microsoft.com/office/drawing/2014/main" id="{DBB521CE-77F2-4E1F-A82A-68FA14F85ECB}"/>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20" name="Rechthoek 19">
                <a:extLst>
                  <a:ext uri="{FF2B5EF4-FFF2-40B4-BE49-F238E27FC236}">
                    <a16:creationId xmlns:a16="http://schemas.microsoft.com/office/drawing/2014/main" id="{078D4D5F-F3EA-4ED4-9D6A-C7B88B11DC82}"/>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21" name="Picture 2">
                <a:extLst>
                  <a:ext uri="{FF2B5EF4-FFF2-40B4-BE49-F238E27FC236}">
                    <a16:creationId xmlns:a16="http://schemas.microsoft.com/office/drawing/2014/main" id="{13ADECE0-2189-431C-826C-BC27B1E39AB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a:extLst>
                  <a:ext uri="{FF2B5EF4-FFF2-40B4-BE49-F238E27FC236}">
                    <a16:creationId xmlns:a16="http://schemas.microsoft.com/office/drawing/2014/main" id="{F055B54D-978B-4A05-B9A0-3725EA280AC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hthoek 22">
                <a:extLst>
                  <a:ext uri="{FF2B5EF4-FFF2-40B4-BE49-F238E27FC236}">
                    <a16:creationId xmlns:a16="http://schemas.microsoft.com/office/drawing/2014/main" id="{5AF16D05-34CF-4C02-8E52-C3AD14248C40}"/>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4" name="Rechthoek 23">
                <a:extLst>
                  <a:ext uri="{FF2B5EF4-FFF2-40B4-BE49-F238E27FC236}">
                    <a16:creationId xmlns:a16="http://schemas.microsoft.com/office/drawing/2014/main" id="{C4876AA8-DB78-4F7C-9322-E013BCB4C254}"/>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5" name="Rechthoek 24">
                <a:extLst>
                  <a:ext uri="{FF2B5EF4-FFF2-40B4-BE49-F238E27FC236}">
                    <a16:creationId xmlns:a16="http://schemas.microsoft.com/office/drawing/2014/main" id="{08789F00-9738-4666-9356-E21A32702F68}"/>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6" name="Rechthoek 25">
                <a:extLst>
                  <a:ext uri="{FF2B5EF4-FFF2-40B4-BE49-F238E27FC236}">
                    <a16:creationId xmlns:a16="http://schemas.microsoft.com/office/drawing/2014/main" id="{A7375513-59CF-4303-8478-D76F38F4DFB7}"/>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7" name="Rechthoek 26">
                <a:extLst>
                  <a:ext uri="{FF2B5EF4-FFF2-40B4-BE49-F238E27FC236}">
                    <a16:creationId xmlns:a16="http://schemas.microsoft.com/office/drawing/2014/main" id="{795D30B2-B53C-4290-AC94-8B20D16CB54E}"/>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28" name="Groep 27">
                <a:extLst>
                  <a:ext uri="{FF2B5EF4-FFF2-40B4-BE49-F238E27FC236}">
                    <a16:creationId xmlns:a16="http://schemas.microsoft.com/office/drawing/2014/main" id="{B9B9F5DC-8658-4931-B716-AC3110B958DF}"/>
                  </a:ext>
                </a:extLst>
              </p:cNvPr>
              <p:cNvGrpSpPr/>
              <p:nvPr/>
            </p:nvGrpSpPr>
            <p:grpSpPr>
              <a:xfrm>
                <a:off x="-3226194" y="2414273"/>
                <a:ext cx="60967" cy="103132"/>
                <a:chOff x="-2796392" y="1123442"/>
                <a:chExt cx="120832" cy="104889"/>
              </a:xfrm>
            </p:grpSpPr>
            <p:sp>
              <p:nvSpPr>
                <p:cNvPr id="68" name="Rechthoek 67">
                  <a:extLst>
                    <a:ext uri="{FF2B5EF4-FFF2-40B4-BE49-F238E27FC236}">
                      <a16:creationId xmlns:a16="http://schemas.microsoft.com/office/drawing/2014/main" id="{5925AFDC-AEA6-47D4-8544-E45BD3A0ECD8}"/>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9" name="Rechthoek 68">
                  <a:extLst>
                    <a:ext uri="{FF2B5EF4-FFF2-40B4-BE49-F238E27FC236}">
                      <a16:creationId xmlns:a16="http://schemas.microsoft.com/office/drawing/2014/main" id="{7E00783E-117B-4EA2-83E3-A1B8CFE9502D}"/>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0" name="Rechthoek 69">
                  <a:extLst>
                    <a:ext uri="{FF2B5EF4-FFF2-40B4-BE49-F238E27FC236}">
                      <a16:creationId xmlns:a16="http://schemas.microsoft.com/office/drawing/2014/main" id="{B74E35F4-1CAC-4796-A78A-4CAE52552F94}"/>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1" name="Rechthoek 70">
                  <a:extLst>
                    <a:ext uri="{FF2B5EF4-FFF2-40B4-BE49-F238E27FC236}">
                      <a16:creationId xmlns:a16="http://schemas.microsoft.com/office/drawing/2014/main" id="{530F1BAA-9534-479D-A949-E6581269176E}"/>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2" name="Rechthoek 71">
                  <a:extLst>
                    <a:ext uri="{FF2B5EF4-FFF2-40B4-BE49-F238E27FC236}">
                      <a16:creationId xmlns:a16="http://schemas.microsoft.com/office/drawing/2014/main" id="{2BDB700B-BB73-40B3-8BF6-F488D73BDAAB}"/>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29" name="Groep 28">
                <a:extLst>
                  <a:ext uri="{FF2B5EF4-FFF2-40B4-BE49-F238E27FC236}">
                    <a16:creationId xmlns:a16="http://schemas.microsoft.com/office/drawing/2014/main" id="{98823704-48AD-4FFA-A8E3-330F7D0FA01C}"/>
                  </a:ext>
                </a:extLst>
              </p:cNvPr>
              <p:cNvGrpSpPr/>
              <p:nvPr/>
            </p:nvGrpSpPr>
            <p:grpSpPr>
              <a:xfrm>
                <a:off x="-3155473" y="2414273"/>
                <a:ext cx="60967" cy="103132"/>
                <a:chOff x="-2796392" y="1123442"/>
                <a:chExt cx="120832" cy="104889"/>
              </a:xfrm>
            </p:grpSpPr>
            <p:sp>
              <p:nvSpPr>
                <p:cNvPr id="63" name="Rechthoek 62">
                  <a:extLst>
                    <a:ext uri="{FF2B5EF4-FFF2-40B4-BE49-F238E27FC236}">
                      <a16:creationId xmlns:a16="http://schemas.microsoft.com/office/drawing/2014/main" id="{77145DF4-411B-416B-BCB2-C82F6407AC71}"/>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4" name="Rechthoek 63">
                  <a:extLst>
                    <a:ext uri="{FF2B5EF4-FFF2-40B4-BE49-F238E27FC236}">
                      <a16:creationId xmlns:a16="http://schemas.microsoft.com/office/drawing/2014/main" id="{BBC1089E-EEBF-46F9-AF5D-B83F30FB7245}"/>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98A79625-32BD-444E-B8FE-3C7F9B869CF3}"/>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D713622E-4704-4F0B-82D2-0E2421250AAC}"/>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Rechthoek 66">
                  <a:extLst>
                    <a:ext uri="{FF2B5EF4-FFF2-40B4-BE49-F238E27FC236}">
                      <a16:creationId xmlns:a16="http://schemas.microsoft.com/office/drawing/2014/main" id="{5874B237-850C-4D96-829D-B8057C6B5C12}"/>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30" name="Afgeronde rechthoek 69">
                <a:extLst>
                  <a:ext uri="{FF2B5EF4-FFF2-40B4-BE49-F238E27FC236}">
                    <a16:creationId xmlns:a16="http://schemas.microsoft.com/office/drawing/2014/main" id="{E80911CB-A800-4995-A8B8-9CC52051E3F9}"/>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1" name="Rechthoek 30">
                <a:extLst>
                  <a:ext uri="{FF2B5EF4-FFF2-40B4-BE49-F238E27FC236}">
                    <a16:creationId xmlns:a16="http://schemas.microsoft.com/office/drawing/2014/main" id="{CB0D7043-41AF-42B1-942E-B710F7A18598}"/>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57C670CA-37B0-4DC1-A46B-2E8D49334432}"/>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3" name="Rechthoek 32">
                <a:extLst>
                  <a:ext uri="{FF2B5EF4-FFF2-40B4-BE49-F238E27FC236}">
                    <a16:creationId xmlns:a16="http://schemas.microsoft.com/office/drawing/2014/main" id="{642982AF-45E3-4090-A343-8D4262EFD2AF}"/>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4" name="Rechthoek 33">
                <a:extLst>
                  <a:ext uri="{FF2B5EF4-FFF2-40B4-BE49-F238E27FC236}">
                    <a16:creationId xmlns:a16="http://schemas.microsoft.com/office/drawing/2014/main" id="{C424106B-D78B-4C88-9EBD-5E52F60F0DB4}"/>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5" name="Rechthoek 34">
                <a:extLst>
                  <a:ext uri="{FF2B5EF4-FFF2-40B4-BE49-F238E27FC236}">
                    <a16:creationId xmlns:a16="http://schemas.microsoft.com/office/drawing/2014/main" id="{28821884-456D-48D5-A483-9EBD1589E3F5}"/>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Rechthoek 35">
                <a:extLst>
                  <a:ext uri="{FF2B5EF4-FFF2-40B4-BE49-F238E27FC236}">
                    <a16:creationId xmlns:a16="http://schemas.microsoft.com/office/drawing/2014/main" id="{CE59E41A-0622-437F-9F2B-81D3D79C728E}"/>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7" name="Rechthoek 36">
                <a:extLst>
                  <a:ext uri="{FF2B5EF4-FFF2-40B4-BE49-F238E27FC236}">
                    <a16:creationId xmlns:a16="http://schemas.microsoft.com/office/drawing/2014/main" id="{F7008230-B629-4D96-A801-9D5F6D75363A}"/>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8" name="Rechthoek 37">
                <a:extLst>
                  <a:ext uri="{FF2B5EF4-FFF2-40B4-BE49-F238E27FC236}">
                    <a16:creationId xmlns:a16="http://schemas.microsoft.com/office/drawing/2014/main" id="{933BDB22-94D2-4813-B62D-842A7AFD9630}"/>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9" name="Rechthoek 38">
                <a:extLst>
                  <a:ext uri="{FF2B5EF4-FFF2-40B4-BE49-F238E27FC236}">
                    <a16:creationId xmlns:a16="http://schemas.microsoft.com/office/drawing/2014/main" id="{B4BD9D0F-D5D3-4248-9FC4-7A1FD8567622}"/>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0" name="Rechthoek 39">
                <a:extLst>
                  <a:ext uri="{FF2B5EF4-FFF2-40B4-BE49-F238E27FC236}">
                    <a16:creationId xmlns:a16="http://schemas.microsoft.com/office/drawing/2014/main" id="{B9CD7808-2E4A-4C78-B109-88C51DF1986A}"/>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1" name="Vrije vorm 81">
                <a:extLst>
                  <a:ext uri="{FF2B5EF4-FFF2-40B4-BE49-F238E27FC236}">
                    <a16:creationId xmlns:a16="http://schemas.microsoft.com/office/drawing/2014/main" id="{713E9CF2-F41E-4CD2-A5E3-35C5518382CB}"/>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42" name="Rechte verbindingslijn 41">
                <a:extLst>
                  <a:ext uri="{FF2B5EF4-FFF2-40B4-BE49-F238E27FC236}">
                    <a16:creationId xmlns:a16="http://schemas.microsoft.com/office/drawing/2014/main" id="{0903BEF3-1F23-4F6F-8C09-EB0DFF482918}"/>
                  </a:ext>
                </a:extLst>
              </p:cNvPr>
              <p:cNvCxnSpPr>
                <a:cxnSpLocks/>
                <a:stCxn id="22" idx="2"/>
                <a:endCxn id="30"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43" name="Rechte verbindingslijn 42">
                <a:extLst>
                  <a:ext uri="{FF2B5EF4-FFF2-40B4-BE49-F238E27FC236}">
                    <a16:creationId xmlns:a16="http://schemas.microsoft.com/office/drawing/2014/main" id="{4FA5A8E4-2E0B-4B62-AC68-7398C932841B}"/>
                  </a:ext>
                </a:extLst>
              </p:cNvPr>
              <p:cNvCxnSpPr>
                <a:cxnSpLocks/>
                <a:stCxn id="21"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44" name="Textfield placeholder">
                <a:extLst>
                  <a:ext uri="{FF2B5EF4-FFF2-40B4-BE49-F238E27FC236}">
                    <a16:creationId xmlns:a16="http://schemas.microsoft.com/office/drawing/2014/main" id="{61020EBA-189C-4F93-8895-F832AEB49F34}"/>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45" name="Textfield placeholder">
                <a:extLst>
                  <a:ext uri="{FF2B5EF4-FFF2-40B4-BE49-F238E27FC236}">
                    <a16:creationId xmlns:a16="http://schemas.microsoft.com/office/drawing/2014/main" id="{6BBD5744-A496-4814-B7E1-BB125DB6E84B}"/>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46" name="Textfield placeholder">
                <a:extLst>
                  <a:ext uri="{FF2B5EF4-FFF2-40B4-BE49-F238E27FC236}">
                    <a16:creationId xmlns:a16="http://schemas.microsoft.com/office/drawing/2014/main" id="{EC7FF97A-81F4-4A72-B61F-03F9C7DD5102}"/>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47" name="Afgeronde rechthoek 67">
                <a:extLst>
                  <a:ext uri="{FF2B5EF4-FFF2-40B4-BE49-F238E27FC236}">
                    <a16:creationId xmlns:a16="http://schemas.microsoft.com/office/drawing/2014/main" id="{0200154E-C40D-4429-A5AD-BAB9C6CCF4B8}"/>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8" name="Vrije vorm 68">
                <a:extLst>
                  <a:ext uri="{FF2B5EF4-FFF2-40B4-BE49-F238E27FC236}">
                    <a16:creationId xmlns:a16="http://schemas.microsoft.com/office/drawing/2014/main" id="{3103E651-DE1F-4AD3-9AC5-4CD01F18770C}"/>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49" name="Rechte verbindingslijn 48">
                <a:extLst>
                  <a:ext uri="{FF2B5EF4-FFF2-40B4-BE49-F238E27FC236}">
                    <a16:creationId xmlns:a16="http://schemas.microsoft.com/office/drawing/2014/main" id="{8F59E749-EBC4-4521-87DC-3660149F8CB5}"/>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50" name="Groep 49">
                <a:extLst>
                  <a:ext uri="{FF2B5EF4-FFF2-40B4-BE49-F238E27FC236}">
                    <a16:creationId xmlns:a16="http://schemas.microsoft.com/office/drawing/2014/main" id="{0F68879A-DD65-49AD-B47E-5627E9FEF4F2}"/>
                  </a:ext>
                </a:extLst>
              </p:cNvPr>
              <p:cNvGrpSpPr/>
              <p:nvPr userDrawn="1"/>
            </p:nvGrpSpPr>
            <p:grpSpPr>
              <a:xfrm flipH="1">
                <a:off x="-2613177" y="1836300"/>
                <a:ext cx="313472" cy="324076"/>
                <a:chOff x="-2613177" y="1836300"/>
                <a:chExt cx="313472" cy="324076"/>
              </a:xfrm>
            </p:grpSpPr>
            <p:sp>
              <p:nvSpPr>
                <p:cNvPr id="51" name="Afgeronde rechthoek 69">
                  <a:extLst>
                    <a:ext uri="{FF2B5EF4-FFF2-40B4-BE49-F238E27FC236}">
                      <a16:creationId xmlns:a16="http://schemas.microsoft.com/office/drawing/2014/main" id="{73EDEAE5-8DDA-4E9E-95B9-01F5E32C0868}"/>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2" name="Rechthoek 51">
                  <a:extLst>
                    <a:ext uri="{FF2B5EF4-FFF2-40B4-BE49-F238E27FC236}">
                      <a16:creationId xmlns:a16="http://schemas.microsoft.com/office/drawing/2014/main" id="{32A527A0-94CD-4A41-8BA7-8E8AB28E0577}"/>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3" name="Rechthoek 52">
                  <a:extLst>
                    <a:ext uri="{FF2B5EF4-FFF2-40B4-BE49-F238E27FC236}">
                      <a16:creationId xmlns:a16="http://schemas.microsoft.com/office/drawing/2014/main" id="{38968B53-59A0-4E4C-BB6A-8AE6AD4A7831}"/>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4" name="Rechthoek 53">
                  <a:extLst>
                    <a:ext uri="{FF2B5EF4-FFF2-40B4-BE49-F238E27FC236}">
                      <a16:creationId xmlns:a16="http://schemas.microsoft.com/office/drawing/2014/main" id="{F8C5B7E6-A373-40DA-A50C-DDB065FEDB0D}"/>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5" name="Rechthoek 54">
                  <a:extLst>
                    <a:ext uri="{FF2B5EF4-FFF2-40B4-BE49-F238E27FC236}">
                      <a16:creationId xmlns:a16="http://schemas.microsoft.com/office/drawing/2014/main" id="{CBD3AD97-2252-41C2-9A0E-4BEABD7638EF}"/>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6" name="Rechthoek 55">
                  <a:extLst>
                    <a:ext uri="{FF2B5EF4-FFF2-40B4-BE49-F238E27FC236}">
                      <a16:creationId xmlns:a16="http://schemas.microsoft.com/office/drawing/2014/main" id="{FBDC4D47-5C64-4629-A1D9-1CED50195D6F}"/>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Rechthoek 56">
                  <a:extLst>
                    <a:ext uri="{FF2B5EF4-FFF2-40B4-BE49-F238E27FC236}">
                      <a16:creationId xmlns:a16="http://schemas.microsoft.com/office/drawing/2014/main" id="{7C57C39F-CD1A-4DA5-9479-3582E3BF3971}"/>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8" name="Rechthoek 57">
                  <a:extLst>
                    <a:ext uri="{FF2B5EF4-FFF2-40B4-BE49-F238E27FC236}">
                      <a16:creationId xmlns:a16="http://schemas.microsoft.com/office/drawing/2014/main" id="{0D2F3D5B-5C0D-4F42-97CB-E1E3CF87053A}"/>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9" name="Rechthoek 58">
                  <a:extLst>
                    <a:ext uri="{FF2B5EF4-FFF2-40B4-BE49-F238E27FC236}">
                      <a16:creationId xmlns:a16="http://schemas.microsoft.com/office/drawing/2014/main" id="{0E8B0BA7-F6D8-4012-A721-CEF5388A40D6}"/>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A135BDFC-CC58-4CD3-98DF-47EB0D0CCD45}"/>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FB05D9DB-C1E9-4E88-9E77-85DC9563BD31}"/>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Vrije vorm 81">
                  <a:extLst>
                    <a:ext uri="{FF2B5EF4-FFF2-40B4-BE49-F238E27FC236}">
                      <a16:creationId xmlns:a16="http://schemas.microsoft.com/office/drawing/2014/main" id="{3F66E3EC-4CFB-4EF4-BC64-D6A5ADD665C0}"/>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4" name="Tijdelijke aanduiding voor tekst 2">
              <a:extLst>
                <a:ext uri="{FF2B5EF4-FFF2-40B4-BE49-F238E27FC236}">
                  <a16:creationId xmlns:a16="http://schemas.microsoft.com/office/drawing/2014/main" id="{57515742-AF55-4194-8066-0D934CBED39E}"/>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5" name="Tijdelijke aanduiding voor tekst 2">
              <a:extLst>
                <a:ext uri="{FF2B5EF4-FFF2-40B4-BE49-F238E27FC236}">
                  <a16:creationId xmlns:a16="http://schemas.microsoft.com/office/drawing/2014/main" id="{43244AF6-435F-463E-9806-26B8A77BFC73}"/>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73" name="Groep 72">
            <a:extLst>
              <a:ext uri="{FF2B5EF4-FFF2-40B4-BE49-F238E27FC236}">
                <a16:creationId xmlns:a16="http://schemas.microsoft.com/office/drawing/2014/main" id="{9427EB57-DA3C-42F1-9BD7-0027858C6DEF}"/>
              </a:ext>
            </a:extLst>
          </p:cNvPr>
          <p:cNvGrpSpPr/>
          <p:nvPr userDrawn="1"/>
        </p:nvGrpSpPr>
        <p:grpSpPr>
          <a:xfrm>
            <a:off x="-3553318" y="330222"/>
            <a:ext cx="3385296" cy="4365191"/>
            <a:chOff x="-3553318" y="1861361"/>
            <a:chExt cx="3385296" cy="4365191"/>
          </a:xfrm>
        </p:grpSpPr>
        <p:sp>
          <p:nvSpPr>
            <p:cNvPr id="74" name="Rechthoek 73">
              <a:extLst>
                <a:ext uri="{FF2B5EF4-FFF2-40B4-BE49-F238E27FC236}">
                  <a16:creationId xmlns:a16="http://schemas.microsoft.com/office/drawing/2014/main" id="{1ED79AEC-A435-4E4B-9F1A-9FC673E71F8C}"/>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75" name="Rechte verbindingslijn 74">
              <a:extLst>
                <a:ext uri="{FF2B5EF4-FFF2-40B4-BE49-F238E27FC236}">
                  <a16:creationId xmlns:a16="http://schemas.microsoft.com/office/drawing/2014/main" id="{1A9870CA-068F-4FB8-90D5-CB0EBB2F96CF}"/>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76" name="Tekstvak 75">
              <a:extLst>
                <a:ext uri="{FF2B5EF4-FFF2-40B4-BE49-F238E27FC236}">
                  <a16:creationId xmlns:a16="http://schemas.microsoft.com/office/drawing/2014/main" id="{53386580-7C99-41DE-8B4B-260842A23BB1}"/>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77" name="Groep 76">
            <a:extLst>
              <a:ext uri="{FF2B5EF4-FFF2-40B4-BE49-F238E27FC236}">
                <a16:creationId xmlns:a16="http://schemas.microsoft.com/office/drawing/2014/main" id="{A5BDB9E2-C8BA-44A6-B102-3E53CC013113}"/>
              </a:ext>
            </a:extLst>
          </p:cNvPr>
          <p:cNvGrpSpPr/>
          <p:nvPr userDrawn="1"/>
        </p:nvGrpSpPr>
        <p:grpSpPr>
          <a:xfrm>
            <a:off x="-7105998" y="3972162"/>
            <a:ext cx="3523487" cy="3209847"/>
            <a:chOff x="-7285957" y="3972162"/>
            <a:chExt cx="3523487" cy="3209847"/>
          </a:xfrm>
        </p:grpSpPr>
        <p:sp>
          <p:nvSpPr>
            <p:cNvPr id="78" name="Rechthoek 77">
              <a:extLst>
                <a:ext uri="{FF2B5EF4-FFF2-40B4-BE49-F238E27FC236}">
                  <a16:creationId xmlns:a16="http://schemas.microsoft.com/office/drawing/2014/main" id="{C3799496-AE73-4DFC-9585-4E7FD4D727EE}"/>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79" name="Rechte verbindingslijn 78">
              <a:extLst>
                <a:ext uri="{FF2B5EF4-FFF2-40B4-BE49-F238E27FC236}">
                  <a16:creationId xmlns:a16="http://schemas.microsoft.com/office/drawing/2014/main" id="{7E70E29B-720F-4AB2-A590-C19B205537BC}"/>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80" name="Tekstvak 79">
              <a:extLst>
                <a:ext uri="{FF2B5EF4-FFF2-40B4-BE49-F238E27FC236}">
                  <a16:creationId xmlns:a16="http://schemas.microsoft.com/office/drawing/2014/main" id="{A6E58B83-C0F8-4842-B907-614BFC232AEE}"/>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81" name="Tekstvak 80">
              <a:extLst>
                <a:ext uri="{FF2B5EF4-FFF2-40B4-BE49-F238E27FC236}">
                  <a16:creationId xmlns:a16="http://schemas.microsoft.com/office/drawing/2014/main" id="{07995678-D2A7-4CCF-99D8-C18AB8196369}"/>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82" name="Tekstvak 81">
              <a:extLst>
                <a:ext uri="{FF2B5EF4-FFF2-40B4-BE49-F238E27FC236}">
                  <a16:creationId xmlns:a16="http://schemas.microsoft.com/office/drawing/2014/main" id="{B2BC2FA5-BA57-4D6F-9203-92B3DEFAFFC2}"/>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83" name="Tekstvak 82">
              <a:extLst>
                <a:ext uri="{FF2B5EF4-FFF2-40B4-BE49-F238E27FC236}">
                  <a16:creationId xmlns:a16="http://schemas.microsoft.com/office/drawing/2014/main" id="{2088F818-B17B-475A-B572-40F481FE3FBA}"/>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84" name="Groep 83">
              <a:extLst>
                <a:ext uri="{FF2B5EF4-FFF2-40B4-BE49-F238E27FC236}">
                  <a16:creationId xmlns:a16="http://schemas.microsoft.com/office/drawing/2014/main" id="{28CE0430-4BC3-486F-AEA8-9480413906EC}"/>
                </a:ext>
              </a:extLst>
            </p:cNvPr>
            <p:cNvGrpSpPr/>
            <p:nvPr userDrawn="1"/>
          </p:nvGrpSpPr>
          <p:grpSpPr>
            <a:xfrm>
              <a:off x="-5020889" y="4423058"/>
              <a:ext cx="250379" cy="249771"/>
              <a:chOff x="-706740" y="145633"/>
              <a:chExt cx="250379" cy="249771"/>
            </a:xfrm>
          </p:grpSpPr>
          <p:sp>
            <p:nvSpPr>
              <p:cNvPr id="103" name="Rechthoek 102">
                <a:extLst>
                  <a:ext uri="{FF2B5EF4-FFF2-40B4-BE49-F238E27FC236}">
                    <a16:creationId xmlns:a16="http://schemas.microsoft.com/office/drawing/2014/main" id="{D2A0D8BE-78A5-446C-A51B-04C1A712045B}"/>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4" name="Gelijkbenige driehoek 128">
                <a:extLst>
                  <a:ext uri="{FF2B5EF4-FFF2-40B4-BE49-F238E27FC236}">
                    <a16:creationId xmlns:a16="http://schemas.microsoft.com/office/drawing/2014/main" id="{94001645-502C-4BBC-B381-DB53F62291BB}"/>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5" name="Ovaal 104">
                <a:extLst>
                  <a:ext uri="{FF2B5EF4-FFF2-40B4-BE49-F238E27FC236}">
                    <a16:creationId xmlns:a16="http://schemas.microsoft.com/office/drawing/2014/main" id="{FABDA58B-036A-4EC3-A732-BBE26C8FD40E}"/>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6" name="Rechthoek 105">
                <a:extLst>
                  <a:ext uri="{FF2B5EF4-FFF2-40B4-BE49-F238E27FC236}">
                    <a16:creationId xmlns:a16="http://schemas.microsoft.com/office/drawing/2014/main" id="{80E6F033-2EBF-4BB4-A413-0398CEFFF2D8}"/>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07" name="Rechte verbindingslijn 106">
                <a:extLst>
                  <a:ext uri="{FF2B5EF4-FFF2-40B4-BE49-F238E27FC236}">
                    <a16:creationId xmlns:a16="http://schemas.microsoft.com/office/drawing/2014/main" id="{6ED57544-0B5F-4BB1-9D60-B193D2AB67C5}"/>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85" name="Groep 84">
              <a:extLst>
                <a:ext uri="{FF2B5EF4-FFF2-40B4-BE49-F238E27FC236}">
                  <a16:creationId xmlns:a16="http://schemas.microsoft.com/office/drawing/2014/main" id="{F2947903-726B-4F59-ACAF-D2FC3E19B2DC}"/>
                </a:ext>
              </a:extLst>
            </p:cNvPr>
            <p:cNvGrpSpPr/>
            <p:nvPr userDrawn="1"/>
          </p:nvGrpSpPr>
          <p:grpSpPr>
            <a:xfrm>
              <a:off x="-4668802" y="4423057"/>
              <a:ext cx="252000" cy="216024"/>
              <a:chOff x="-932185" y="5325334"/>
              <a:chExt cx="252000" cy="216024"/>
            </a:xfrm>
          </p:grpSpPr>
          <p:sp>
            <p:nvSpPr>
              <p:cNvPr id="86" name="Rechthoek 85">
                <a:extLst>
                  <a:ext uri="{FF2B5EF4-FFF2-40B4-BE49-F238E27FC236}">
                    <a16:creationId xmlns:a16="http://schemas.microsoft.com/office/drawing/2014/main" id="{0876396D-E11F-4AC8-84CA-10FAE41A828D}"/>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87" name="Groep 86">
                <a:extLst>
                  <a:ext uri="{FF2B5EF4-FFF2-40B4-BE49-F238E27FC236}">
                    <a16:creationId xmlns:a16="http://schemas.microsoft.com/office/drawing/2014/main" id="{3E325E1D-4D1E-47E1-B412-E2AF60BD81F4}"/>
                  </a:ext>
                </a:extLst>
              </p:cNvPr>
              <p:cNvGrpSpPr/>
              <p:nvPr userDrawn="1"/>
            </p:nvGrpSpPr>
            <p:grpSpPr>
              <a:xfrm>
                <a:off x="-925512" y="5325900"/>
                <a:ext cx="241658" cy="36000"/>
                <a:chOff x="-964435" y="5325900"/>
                <a:chExt cx="241658" cy="36000"/>
              </a:xfrm>
            </p:grpSpPr>
            <p:sp>
              <p:nvSpPr>
                <p:cNvPr id="96" name="Rechthoek 95">
                  <a:extLst>
                    <a:ext uri="{FF2B5EF4-FFF2-40B4-BE49-F238E27FC236}">
                      <a16:creationId xmlns:a16="http://schemas.microsoft.com/office/drawing/2014/main" id="{E93F8102-6483-4B45-B462-800C0DFA2D37}"/>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7" name="Rechthoek 96">
                  <a:extLst>
                    <a:ext uri="{FF2B5EF4-FFF2-40B4-BE49-F238E27FC236}">
                      <a16:creationId xmlns:a16="http://schemas.microsoft.com/office/drawing/2014/main" id="{95A6463A-65E4-4791-AC59-0BA11F091B1E}"/>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8" name="Rechthoek 97">
                  <a:extLst>
                    <a:ext uri="{FF2B5EF4-FFF2-40B4-BE49-F238E27FC236}">
                      <a16:creationId xmlns:a16="http://schemas.microsoft.com/office/drawing/2014/main" id="{E32B74EB-7BCA-44BA-B0AE-8E101849932B}"/>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9" name="Rechthoek 98">
                  <a:extLst>
                    <a:ext uri="{FF2B5EF4-FFF2-40B4-BE49-F238E27FC236}">
                      <a16:creationId xmlns:a16="http://schemas.microsoft.com/office/drawing/2014/main" id="{41F112DD-1030-474C-98CA-4FF30B38D461}"/>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0" name="Rechthoek 99">
                  <a:extLst>
                    <a:ext uri="{FF2B5EF4-FFF2-40B4-BE49-F238E27FC236}">
                      <a16:creationId xmlns:a16="http://schemas.microsoft.com/office/drawing/2014/main" id="{0F23E747-36AF-4D1C-9D20-D580ECA35AB3}"/>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1" name="Rechthoek 100">
                  <a:extLst>
                    <a:ext uri="{FF2B5EF4-FFF2-40B4-BE49-F238E27FC236}">
                      <a16:creationId xmlns:a16="http://schemas.microsoft.com/office/drawing/2014/main" id="{4D11E06D-5790-49ED-9660-20323B51628F}"/>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2" name="Rechthoek 101">
                  <a:extLst>
                    <a:ext uri="{FF2B5EF4-FFF2-40B4-BE49-F238E27FC236}">
                      <a16:creationId xmlns:a16="http://schemas.microsoft.com/office/drawing/2014/main" id="{49AB845A-FCB6-4F12-AA0E-DBE9378F7235}"/>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88" name="Groep 87">
                <a:extLst>
                  <a:ext uri="{FF2B5EF4-FFF2-40B4-BE49-F238E27FC236}">
                    <a16:creationId xmlns:a16="http://schemas.microsoft.com/office/drawing/2014/main" id="{374DF1A1-6010-415B-936E-AC70E2EAE020}"/>
                  </a:ext>
                </a:extLst>
              </p:cNvPr>
              <p:cNvGrpSpPr/>
              <p:nvPr userDrawn="1"/>
            </p:nvGrpSpPr>
            <p:grpSpPr>
              <a:xfrm>
                <a:off x="-925512" y="5502593"/>
                <a:ext cx="241658" cy="36000"/>
                <a:chOff x="-964435" y="5325900"/>
                <a:chExt cx="241658" cy="36000"/>
              </a:xfrm>
            </p:grpSpPr>
            <p:sp>
              <p:nvSpPr>
                <p:cNvPr id="89" name="Rechthoek 88">
                  <a:extLst>
                    <a:ext uri="{FF2B5EF4-FFF2-40B4-BE49-F238E27FC236}">
                      <a16:creationId xmlns:a16="http://schemas.microsoft.com/office/drawing/2014/main" id="{8CE5A8E4-97DE-487E-837B-A93AA262FAB9}"/>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0" name="Rechthoek 89">
                  <a:extLst>
                    <a:ext uri="{FF2B5EF4-FFF2-40B4-BE49-F238E27FC236}">
                      <a16:creationId xmlns:a16="http://schemas.microsoft.com/office/drawing/2014/main" id="{A9F65C3B-9763-4AA7-A6B3-A9E15045235E}"/>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1" name="Rechthoek 90">
                  <a:extLst>
                    <a:ext uri="{FF2B5EF4-FFF2-40B4-BE49-F238E27FC236}">
                      <a16:creationId xmlns:a16="http://schemas.microsoft.com/office/drawing/2014/main" id="{D7BF91C7-DECB-402A-80AD-7C5263DA843C}"/>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2" name="Rechthoek 91">
                  <a:extLst>
                    <a:ext uri="{FF2B5EF4-FFF2-40B4-BE49-F238E27FC236}">
                      <a16:creationId xmlns:a16="http://schemas.microsoft.com/office/drawing/2014/main" id="{A2A2E748-5F7C-4945-9C7E-A922A02AC081}"/>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3" name="Rechthoek 92">
                  <a:extLst>
                    <a:ext uri="{FF2B5EF4-FFF2-40B4-BE49-F238E27FC236}">
                      <a16:creationId xmlns:a16="http://schemas.microsoft.com/office/drawing/2014/main" id="{D58D980E-B96A-436F-AD36-E0154850A0A8}"/>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4" name="Rechthoek 93">
                  <a:extLst>
                    <a:ext uri="{FF2B5EF4-FFF2-40B4-BE49-F238E27FC236}">
                      <a16:creationId xmlns:a16="http://schemas.microsoft.com/office/drawing/2014/main" id="{A6AAC4F3-629B-4B3E-9E11-F47020B467EC}"/>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5" name="Rechthoek 94">
                  <a:extLst>
                    <a:ext uri="{FF2B5EF4-FFF2-40B4-BE49-F238E27FC236}">
                      <a16:creationId xmlns:a16="http://schemas.microsoft.com/office/drawing/2014/main" id="{E7DF529F-8105-4135-945E-2A20FF9F593B}"/>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2810392458"/>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5" name="Tijdelijke aanduiding voor inhoud 4">
            <a:extLst>
              <a:ext uri="{FF2B5EF4-FFF2-40B4-BE49-F238E27FC236}">
                <a16:creationId xmlns:a16="http://schemas.microsoft.com/office/drawing/2014/main" id="{F8D14B3A-F78D-4053-812B-B314115FD4A0}"/>
              </a:ext>
            </a:extLst>
          </p:cNvPr>
          <p:cNvSpPr>
            <a:spLocks noGrp="1"/>
          </p:cNvSpPr>
          <p:nvPr>
            <p:ph sz="quarter" idx="11"/>
          </p:nvPr>
        </p:nvSpPr>
        <p:spPr>
          <a:xfrm>
            <a:off x="371475" y="1941514"/>
            <a:ext cx="11449050" cy="415903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4665259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el &amp; afbeelding">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93B973B5-035B-4B0F-AF91-D866DE5E1EAB}"/>
              </a:ext>
            </a:extLst>
          </p:cNvPr>
          <p:cNvSpPr>
            <a:spLocks noGrp="1"/>
          </p:cNvSpPr>
          <p:nvPr>
            <p:ph type="pic" sz="quarter" idx="11"/>
          </p:nvPr>
        </p:nvSpPr>
        <p:spPr>
          <a:xfrm>
            <a:off x="371475" y="1941513"/>
            <a:ext cx="5822848" cy="4619625"/>
          </a:xfrm>
          <a:solidFill>
            <a:schemeClr val="bg1">
              <a:lumMod val="95000"/>
            </a:schemeClr>
          </a:solidFill>
        </p:spPr>
        <p:txBody>
          <a:bodyPr anchor="ctr"/>
          <a:lstStyle>
            <a:lvl1pPr marL="0" indent="0" algn="ctr">
              <a:buFont typeface="Arial" panose="020B0604020202020204" pitchFamily="34" charset="0"/>
              <a:buNone/>
              <a:defRPr/>
            </a:lvl1pPr>
          </a:lstStyle>
          <a:p>
            <a:r>
              <a:rPr lang="nl-NL"/>
              <a:t>Klik op het pictogram als u een afbeelding wilt toevoegen</a:t>
            </a:r>
            <a:endParaRPr lang="nl-BE"/>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4" name="Tijdelijke aanduiding voor tekst 11">
            <a:extLst>
              <a:ext uri="{FF2B5EF4-FFF2-40B4-BE49-F238E27FC236}">
                <a16:creationId xmlns:a16="http://schemas.microsoft.com/office/drawing/2014/main" id="{1B5EEC3A-0943-4DF2-B3BD-91A33A0A800A}"/>
              </a:ext>
            </a:extLst>
          </p:cNvPr>
          <p:cNvSpPr>
            <a:spLocks noGrp="1"/>
          </p:cNvSpPr>
          <p:nvPr>
            <p:ph type="body" sz="quarter" idx="14"/>
          </p:nvPr>
        </p:nvSpPr>
        <p:spPr>
          <a:xfrm>
            <a:off x="10669941" y="6145067"/>
            <a:ext cx="1215273" cy="578957"/>
          </a:xfrm>
          <a:blipFill>
            <a:blip r:embed="rId2"/>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6" name="Tijdelijke aanduiding voor tekst 11">
            <a:extLst>
              <a:ext uri="{FF2B5EF4-FFF2-40B4-BE49-F238E27FC236}">
                <a16:creationId xmlns:a16="http://schemas.microsoft.com/office/drawing/2014/main" id="{3B7F6697-A68A-4875-A05F-7369458B9D4D}"/>
              </a:ext>
            </a:extLst>
          </p:cNvPr>
          <p:cNvSpPr>
            <a:spLocks noGrp="1"/>
          </p:cNvSpPr>
          <p:nvPr>
            <p:ph type="body" sz="quarter" idx="16"/>
          </p:nvPr>
        </p:nvSpPr>
        <p:spPr>
          <a:xfrm>
            <a:off x="371475" y="6305360"/>
            <a:ext cx="1302984" cy="254675"/>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grpSp>
        <p:nvGrpSpPr>
          <p:cNvPr id="7" name="Groep 6">
            <a:extLst>
              <a:ext uri="{FF2B5EF4-FFF2-40B4-BE49-F238E27FC236}">
                <a16:creationId xmlns:a16="http://schemas.microsoft.com/office/drawing/2014/main" id="{E74B9DEB-1AD8-4DC2-8369-E04FA56FE9A6}"/>
              </a:ext>
            </a:extLst>
          </p:cNvPr>
          <p:cNvGrpSpPr/>
          <p:nvPr userDrawn="1"/>
        </p:nvGrpSpPr>
        <p:grpSpPr>
          <a:xfrm>
            <a:off x="-6865737" y="267572"/>
            <a:ext cx="3385298" cy="3438922"/>
            <a:chOff x="-3549710" y="1276353"/>
            <a:chExt cx="3385298" cy="3438922"/>
          </a:xfrm>
        </p:grpSpPr>
        <p:grpSp>
          <p:nvGrpSpPr>
            <p:cNvPr id="8" name="Groep 7">
              <a:extLst>
                <a:ext uri="{FF2B5EF4-FFF2-40B4-BE49-F238E27FC236}">
                  <a16:creationId xmlns:a16="http://schemas.microsoft.com/office/drawing/2014/main" id="{4C72D735-8B2B-4099-A86B-E1B56823ECB6}"/>
                </a:ext>
              </a:extLst>
            </p:cNvPr>
            <p:cNvGrpSpPr/>
            <p:nvPr userDrawn="1"/>
          </p:nvGrpSpPr>
          <p:grpSpPr>
            <a:xfrm>
              <a:off x="-3549709" y="1276353"/>
              <a:ext cx="3385297" cy="2604244"/>
              <a:chOff x="-3549709" y="1276351"/>
              <a:chExt cx="3385297" cy="2604244"/>
            </a:xfrm>
          </p:grpSpPr>
          <p:sp>
            <p:nvSpPr>
              <p:cNvPr id="11" name="Rechthoek 10">
                <a:extLst>
                  <a:ext uri="{FF2B5EF4-FFF2-40B4-BE49-F238E27FC236}">
                    <a16:creationId xmlns:a16="http://schemas.microsoft.com/office/drawing/2014/main" id="{EA16029A-6AB5-4286-9B81-FDC884D92D2A}"/>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2" name="Textfield placeholder">
                <a:extLst>
                  <a:ext uri="{FF2B5EF4-FFF2-40B4-BE49-F238E27FC236}">
                    <a16:creationId xmlns:a16="http://schemas.microsoft.com/office/drawing/2014/main" id="{2A24B374-55B3-4104-94FF-46C82A36F2CE}"/>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3" name="Textfield placeholder">
                <a:extLst>
                  <a:ext uri="{FF2B5EF4-FFF2-40B4-BE49-F238E27FC236}">
                    <a16:creationId xmlns:a16="http://schemas.microsoft.com/office/drawing/2014/main" id="{A602B26F-3F03-4E66-ABE6-954AA0DE9A29}"/>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14" name="Rechte verbindingslijn 13">
                <a:extLst>
                  <a:ext uri="{FF2B5EF4-FFF2-40B4-BE49-F238E27FC236}">
                    <a16:creationId xmlns:a16="http://schemas.microsoft.com/office/drawing/2014/main" id="{BACAD8A0-FF23-49D5-8D1D-A3B68A44E968}"/>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15" name="Rechthoek 14">
                <a:extLst>
                  <a:ext uri="{FF2B5EF4-FFF2-40B4-BE49-F238E27FC236}">
                    <a16:creationId xmlns:a16="http://schemas.microsoft.com/office/drawing/2014/main" id="{05CD4006-FDC1-471C-A9FA-EA257F877185}"/>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16" name="Picture 2">
                <a:extLst>
                  <a:ext uri="{FF2B5EF4-FFF2-40B4-BE49-F238E27FC236}">
                    <a16:creationId xmlns:a16="http://schemas.microsoft.com/office/drawing/2014/main" id="{FF103A3C-9881-40DA-8957-0ECFBE1FCB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a:extLst>
                  <a:ext uri="{FF2B5EF4-FFF2-40B4-BE49-F238E27FC236}">
                    <a16:creationId xmlns:a16="http://schemas.microsoft.com/office/drawing/2014/main" id="{CBE5E8AF-0E62-4B9C-8BF8-0E48C3B7D65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hthoek 17">
                <a:extLst>
                  <a:ext uri="{FF2B5EF4-FFF2-40B4-BE49-F238E27FC236}">
                    <a16:creationId xmlns:a16="http://schemas.microsoft.com/office/drawing/2014/main" id="{A387BBE7-0074-46E7-BD37-82076B2E51F6}"/>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9" name="Rechthoek 18">
                <a:extLst>
                  <a:ext uri="{FF2B5EF4-FFF2-40B4-BE49-F238E27FC236}">
                    <a16:creationId xmlns:a16="http://schemas.microsoft.com/office/drawing/2014/main" id="{F3EEDB4F-51A3-4727-B154-25CA1E30B6C6}"/>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0" name="Rechthoek 19">
                <a:extLst>
                  <a:ext uri="{FF2B5EF4-FFF2-40B4-BE49-F238E27FC236}">
                    <a16:creationId xmlns:a16="http://schemas.microsoft.com/office/drawing/2014/main" id="{2C769600-A4A2-479C-8CC1-9670455DD170}"/>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1" name="Rechthoek 20">
                <a:extLst>
                  <a:ext uri="{FF2B5EF4-FFF2-40B4-BE49-F238E27FC236}">
                    <a16:creationId xmlns:a16="http://schemas.microsoft.com/office/drawing/2014/main" id="{7200497C-AA6F-4BBF-857F-79DBC59CBF36}"/>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2" name="Rechthoek 21">
                <a:extLst>
                  <a:ext uri="{FF2B5EF4-FFF2-40B4-BE49-F238E27FC236}">
                    <a16:creationId xmlns:a16="http://schemas.microsoft.com/office/drawing/2014/main" id="{9DD609C5-0F7E-4FF4-8941-EB71FE62ADD4}"/>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23" name="Groep 22">
                <a:extLst>
                  <a:ext uri="{FF2B5EF4-FFF2-40B4-BE49-F238E27FC236}">
                    <a16:creationId xmlns:a16="http://schemas.microsoft.com/office/drawing/2014/main" id="{4A8210D2-788E-4926-90C4-08662946E09F}"/>
                  </a:ext>
                </a:extLst>
              </p:cNvPr>
              <p:cNvGrpSpPr/>
              <p:nvPr/>
            </p:nvGrpSpPr>
            <p:grpSpPr>
              <a:xfrm>
                <a:off x="-3226194" y="2414273"/>
                <a:ext cx="60967" cy="103132"/>
                <a:chOff x="-2796392" y="1123442"/>
                <a:chExt cx="120832" cy="104889"/>
              </a:xfrm>
            </p:grpSpPr>
            <p:sp>
              <p:nvSpPr>
                <p:cNvPr id="63" name="Rechthoek 62">
                  <a:extLst>
                    <a:ext uri="{FF2B5EF4-FFF2-40B4-BE49-F238E27FC236}">
                      <a16:creationId xmlns:a16="http://schemas.microsoft.com/office/drawing/2014/main" id="{9322695B-258C-4FBE-B3FB-0C355CE6F8AD}"/>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4" name="Rechthoek 63">
                  <a:extLst>
                    <a:ext uri="{FF2B5EF4-FFF2-40B4-BE49-F238E27FC236}">
                      <a16:creationId xmlns:a16="http://schemas.microsoft.com/office/drawing/2014/main" id="{5946191F-8FB7-4373-8C3C-C07B84E30132}"/>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6015AC7C-1615-4D5F-813A-0EEF686F209E}"/>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7C0E3D82-C993-4DB9-B54D-80D4D6CD3999}"/>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Rechthoek 66">
                  <a:extLst>
                    <a:ext uri="{FF2B5EF4-FFF2-40B4-BE49-F238E27FC236}">
                      <a16:creationId xmlns:a16="http://schemas.microsoft.com/office/drawing/2014/main" id="{116D88FC-C487-4563-A28E-C376ABE40FE0}"/>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24" name="Groep 23">
                <a:extLst>
                  <a:ext uri="{FF2B5EF4-FFF2-40B4-BE49-F238E27FC236}">
                    <a16:creationId xmlns:a16="http://schemas.microsoft.com/office/drawing/2014/main" id="{7E7C6947-35E9-4EAC-B6F1-326DDA300960}"/>
                  </a:ext>
                </a:extLst>
              </p:cNvPr>
              <p:cNvGrpSpPr/>
              <p:nvPr/>
            </p:nvGrpSpPr>
            <p:grpSpPr>
              <a:xfrm>
                <a:off x="-3155473" y="2414273"/>
                <a:ext cx="60967" cy="103132"/>
                <a:chOff x="-2796392" y="1123442"/>
                <a:chExt cx="120832" cy="104889"/>
              </a:xfrm>
            </p:grpSpPr>
            <p:sp>
              <p:nvSpPr>
                <p:cNvPr id="58" name="Rechthoek 57">
                  <a:extLst>
                    <a:ext uri="{FF2B5EF4-FFF2-40B4-BE49-F238E27FC236}">
                      <a16:creationId xmlns:a16="http://schemas.microsoft.com/office/drawing/2014/main" id="{0383C681-DD14-41E8-957D-B29F2C44A1FE}"/>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9" name="Rechthoek 58">
                  <a:extLst>
                    <a:ext uri="{FF2B5EF4-FFF2-40B4-BE49-F238E27FC236}">
                      <a16:creationId xmlns:a16="http://schemas.microsoft.com/office/drawing/2014/main" id="{770E6A7D-B5EE-4187-B3B7-A36DF7506636}"/>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E95EE987-4B2E-4F58-AC58-2360DAB387E5}"/>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3D1F106F-75AB-4120-B755-7DBE350E0E15}"/>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Rechthoek 61">
                  <a:extLst>
                    <a:ext uri="{FF2B5EF4-FFF2-40B4-BE49-F238E27FC236}">
                      <a16:creationId xmlns:a16="http://schemas.microsoft.com/office/drawing/2014/main" id="{58DF1F59-2DA0-4F23-976A-16CBCC5D1220}"/>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25" name="Afgeronde rechthoek 69">
                <a:extLst>
                  <a:ext uri="{FF2B5EF4-FFF2-40B4-BE49-F238E27FC236}">
                    <a16:creationId xmlns:a16="http://schemas.microsoft.com/office/drawing/2014/main" id="{6AE8B097-3462-4B85-B288-8CB97F105DA5}"/>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6" name="Rechthoek 25">
                <a:extLst>
                  <a:ext uri="{FF2B5EF4-FFF2-40B4-BE49-F238E27FC236}">
                    <a16:creationId xmlns:a16="http://schemas.microsoft.com/office/drawing/2014/main" id="{F6D23267-3F45-4E4C-89F5-9B6AFE342FF6}"/>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7" name="Rechthoek 26">
                <a:extLst>
                  <a:ext uri="{FF2B5EF4-FFF2-40B4-BE49-F238E27FC236}">
                    <a16:creationId xmlns:a16="http://schemas.microsoft.com/office/drawing/2014/main" id="{A61BC117-DB9B-4242-A6E9-01CDA5D96AA7}"/>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8" name="Rechthoek 27">
                <a:extLst>
                  <a:ext uri="{FF2B5EF4-FFF2-40B4-BE49-F238E27FC236}">
                    <a16:creationId xmlns:a16="http://schemas.microsoft.com/office/drawing/2014/main" id="{D8143652-54C6-476D-8C75-1F4CD0E94099}"/>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9" name="Rechthoek 28">
                <a:extLst>
                  <a:ext uri="{FF2B5EF4-FFF2-40B4-BE49-F238E27FC236}">
                    <a16:creationId xmlns:a16="http://schemas.microsoft.com/office/drawing/2014/main" id="{45EEF545-DE40-40D6-873E-FED926969312}"/>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0" name="Rechthoek 29">
                <a:extLst>
                  <a:ext uri="{FF2B5EF4-FFF2-40B4-BE49-F238E27FC236}">
                    <a16:creationId xmlns:a16="http://schemas.microsoft.com/office/drawing/2014/main" id="{101F9986-E9EC-4520-85A2-108D9006E861}"/>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1" name="Rechthoek 30">
                <a:extLst>
                  <a:ext uri="{FF2B5EF4-FFF2-40B4-BE49-F238E27FC236}">
                    <a16:creationId xmlns:a16="http://schemas.microsoft.com/office/drawing/2014/main" id="{53AE045B-4DA3-4313-9678-6C06FFDE6D1B}"/>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303145F5-25D0-4D6D-B8B3-27624D453116}"/>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3" name="Rechthoek 32">
                <a:extLst>
                  <a:ext uri="{FF2B5EF4-FFF2-40B4-BE49-F238E27FC236}">
                    <a16:creationId xmlns:a16="http://schemas.microsoft.com/office/drawing/2014/main" id="{C75322B8-5BDF-4521-80B9-90890DD0FA5F}"/>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4" name="Rechthoek 33">
                <a:extLst>
                  <a:ext uri="{FF2B5EF4-FFF2-40B4-BE49-F238E27FC236}">
                    <a16:creationId xmlns:a16="http://schemas.microsoft.com/office/drawing/2014/main" id="{77C35D2B-E12D-4CBA-93E1-BD09597A41FF}"/>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5" name="Rechthoek 34">
                <a:extLst>
                  <a:ext uri="{FF2B5EF4-FFF2-40B4-BE49-F238E27FC236}">
                    <a16:creationId xmlns:a16="http://schemas.microsoft.com/office/drawing/2014/main" id="{FD80E06E-B7E3-43B8-A29F-A7A62104B8FA}"/>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Vrije vorm 81">
                <a:extLst>
                  <a:ext uri="{FF2B5EF4-FFF2-40B4-BE49-F238E27FC236}">
                    <a16:creationId xmlns:a16="http://schemas.microsoft.com/office/drawing/2014/main" id="{3030E018-4C7F-4C91-BFD0-FDCAC2CF12A7}"/>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37" name="Rechte verbindingslijn 36">
                <a:extLst>
                  <a:ext uri="{FF2B5EF4-FFF2-40B4-BE49-F238E27FC236}">
                    <a16:creationId xmlns:a16="http://schemas.microsoft.com/office/drawing/2014/main" id="{C00A550E-5518-49F4-ACE2-40C917C30718}"/>
                  </a:ext>
                </a:extLst>
              </p:cNvPr>
              <p:cNvCxnSpPr>
                <a:cxnSpLocks/>
                <a:stCxn id="17" idx="2"/>
                <a:endCxn id="25"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38" name="Rechte verbindingslijn 37">
                <a:extLst>
                  <a:ext uri="{FF2B5EF4-FFF2-40B4-BE49-F238E27FC236}">
                    <a16:creationId xmlns:a16="http://schemas.microsoft.com/office/drawing/2014/main" id="{A5E557B4-E843-4C32-BE4E-C4756AEC0FA1}"/>
                  </a:ext>
                </a:extLst>
              </p:cNvPr>
              <p:cNvCxnSpPr>
                <a:cxnSpLocks/>
                <a:stCxn id="16"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39" name="Textfield placeholder">
                <a:extLst>
                  <a:ext uri="{FF2B5EF4-FFF2-40B4-BE49-F238E27FC236}">
                    <a16:creationId xmlns:a16="http://schemas.microsoft.com/office/drawing/2014/main" id="{C483A0A6-BEEB-4D4B-AA20-CDDC8166EFBD}"/>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40" name="Textfield placeholder">
                <a:extLst>
                  <a:ext uri="{FF2B5EF4-FFF2-40B4-BE49-F238E27FC236}">
                    <a16:creationId xmlns:a16="http://schemas.microsoft.com/office/drawing/2014/main" id="{599BE0A9-0FDA-40D2-B562-1ED111980E7B}"/>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41" name="Textfield placeholder">
                <a:extLst>
                  <a:ext uri="{FF2B5EF4-FFF2-40B4-BE49-F238E27FC236}">
                    <a16:creationId xmlns:a16="http://schemas.microsoft.com/office/drawing/2014/main" id="{2BA5F8AA-0D8F-4537-9924-00F75D071BA4}"/>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42" name="Afgeronde rechthoek 67">
                <a:extLst>
                  <a:ext uri="{FF2B5EF4-FFF2-40B4-BE49-F238E27FC236}">
                    <a16:creationId xmlns:a16="http://schemas.microsoft.com/office/drawing/2014/main" id="{D7404D93-7C44-4E3B-83E8-60F5E0C1628F}"/>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3" name="Vrije vorm 68">
                <a:extLst>
                  <a:ext uri="{FF2B5EF4-FFF2-40B4-BE49-F238E27FC236}">
                    <a16:creationId xmlns:a16="http://schemas.microsoft.com/office/drawing/2014/main" id="{33A44D8A-438A-499B-B740-B0008C354CC5}"/>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44" name="Rechte verbindingslijn 43">
                <a:extLst>
                  <a:ext uri="{FF2B5EF4-FFF2-40B4-BE49-F238E27FC236}">
                    <a16:creationId xmlns:a16="http://schemas.microsoft.com/office/drawing/2014/main" id="{E233A79B-02B0-479A-9C40-D9288B1E4DE6}"/>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45" name="Groep 44">
                <a:extLst>
                  <a:ext uri="{FF2B5EF4-FFF2-40B4-BE49-F238E27FC236}">
                    <a16:creationId xmlns:a16="http://schemas.microsoft.com/office/drawing/2014/main" id="{A780CD98-A458-4A17-980C-F7B242EE21C5}"/>
                  </a:ext>
                </a:extLst>
              </p:cNvPr>
              <p:cNvGrpSpPr/>
              <p:nvPr userDrawn="1"/>
            </p:nvGrpSpPr>
            <p:grpSpPr>
              <a:xfrm flipH="1">
                <a:off x="-2613177" y="1836300"/>
                <a:ext cx="313472" cy="324076"/>
                <a:chOff x="-2613177" y="1836300"/>
                <a:chExt cx="313472" cy="324076"/>
              </a:xfrm>
            </p:grpSpPr>
            <p:sp>
              <p:nvSpPr>
                <p:cNvPr id="46" name="Afgeronde rechthoek 69">
                  <a:extLst>
                    <a:ext uri="{FF2B5EF4-FFF2-40B4-BE49-F238E27FC236}">
                      <a16:creationId xmlns:a16="http://schemas.microsoft.com/office/drawing/2014/main" id="{915BFC46-1C77-46F3-9BB1-6EC818931139}"/>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7" name="Rechthoek 46">
                  <a:extLst>
                    <a:ext uri="{FF2B5EF4-FFF2-40B4-BE49-F238E27FC236}">
                      <a16:creationId xmlns:a16="http://schemas.microsoft.com/office/drawing/2014/main" id="{7B744D0F-68C1-4E99-99E9-DDEB708B48DD}"/>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8" name="Rechthoek 47">
                  <a:extLst>
                    <a:ext uri="{FF2B5EF4-FFF2-40B4-BE49-F238E27FC236}">
                      <a16:creationId xmlns:a16="http://schemas.microsoft.com/office/drawing/2014/main" id="{4E40C54B-DFB7-41ED-903E-1FDDCD72FF31}"/>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9" name="Rechthoek 48">
                  <a:extLst>
                    <a:ext uri="{FF2B5EF4-FFF2-40B4-BE49-F238E27FC236}">
                      <a16:creationId xmlns:a16="http://schemas.microsoft.com/office/drawing/2014/main" id="{00639F44-C424-49B6-B30D-6264338E247D}"/>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0" name="Rechthoek 49">
                  <a:extLst>
                    <a:ext uri="{FF2B5EF4-FFF2-40B4-BE49-F238E27FC236}">
                      <a16:creationId xmlns:a16="http://schemas.microsoft.com/office/drawing/2014/main" id="{E564E4B9-B523-47A2-B99A-67604563FB60}"/>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1" name="Rechthoek 50">
                  <a:extLst>
                    <a:ext uri="{FF2B5EF4-FFF2-40B4-BE49-F238E27FC236}">
                      <a16:creationId xmlns:a16="http://schemas.microsoft.com/office/drawing/2014/main" id="{AADEEB73-1758-4818-9989-42AC4BD8F714}"/>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2" name="Rechthoek 51">
                  <a:extLst>
                    <a:ext uri="{FF2B5EF4-FFF2-40B4-BE49-F238E27FC236}">
                      <a16:creationId xmlns:a16="http://schemas.microsoft.com/office/drawing/2014/main" id="{56445A81-D62D-4006-ADE5-699B8E3EDC00}"/>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3" name="Rechthoek 52">
                  <a:extLst>
                    <a:ext uri="{FF2B5EF4-FFF2-40B4-BE49-F238E27FC236}">
                      <a16:creationId xmlns:a16="http://schemas.microsoft.com/office/drawing/2014/main" id="{5D0700A8-D722-44D9-85FD-3F8EF53408CD}"/>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4" name="Rechthoek 53">
                  <a:extLst>
                    <a:ext uri="{FF2B5EF4-FFF2-40B4-BE49-F238E27FC236}">
                      <a16:creationId xmlns:a16="http://schemas.microsoft.com/office/drawing/2014/main" id="{2DF38AA6-11E1-4713-B8B1-D38EA1BA7778}"/>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5" name="Rechthoek 54">
                  <a:extLst>
                    <a:ext uri="{FF2B5EF4-FFF2-40B4-BE49-F238E27FC236}">
                      <a16:creationId xmlns:a16="http://schemas.microsoft.com/office/drawing/2014/main" id="{692D3384-1731-4209-B027-1E6CBEED6A4D}"/>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6" name="Rechthoek 55">
                  <a:extLst>
                    <a:ext uri="{FF2B5EF4-FFF2-40B4-BE49-F238E27FC236}">
                      <a16:creationId xmlns:a16="http://schemas.microsoft.com/office/drawing/2014/main" id="{7B858702-BC3A-4D67-8697-EBC1FCCF346A}"/>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Vrije vorm 81">
                  <a:extLst>
                    <a:ext uri="{FF2B5EF4-FFF2-40B4-BE49-F238E27FC236}">
                      <a16:creationId xmlns:a16="http://schemas.microsoft.com/office/drawing/2014/main" id="{5C19B6C9-1067-482A-84AE-3CF8E5428AE3}"/>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9" name="Tijdelijke aanduiding voor tekst 2">
              <a:extLst>
                <a:ext uri="{FF2B5EF4-FFF2-40B4-BE49-F238E27FC236}">
                  <a16:creationId xmlns:a16="http://schemas.microsoft.com/office/drawing/2014/main" id="{A5C72CDC-B4D6-4F08-A544-9C05D59F6C46}"/>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0" name="Tijdelijke aanduiding voor tekst 2">
              <a:extLst>
                <a:ext uri="{FF2B5EF4-FFF2-40B4-BE49-F238E27FC236}">
                  <a16:creationId xmlns:a16="http://schemas.microsoft.com/office/drawing/2014/main" id="{D1FC45FE-7B64-4523-89EB-9B78BF56D698}"/>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68" name="Groep 67">
            <a:extLst>
              <a:ext uri="{FF2B5EF4-FFF2-40B4-BE49-F238E27FC236}">
                <a16:creationId xmlns:a16="http://schemas.microsoft.com/office/drawing/2014/main" id="{888FB92E-869C-486C-9FE3-4DD4D31CE530}"/>
              </a:ext>
            </a:extLst>
          </p:cNvPr>
          <p:cNvGrpSpPr/>
          <p:nvPr userDrawn="1"/>
        </p:nvGrpSpPr>
        <p:grpSpPr>
          <a:xfrm>
            <a:off x="-3553318" y="330222"/>
            <a:ext cx="3385296" cy="4365191"/>
            <a:chOff x="-3553318" y="1861361"/>
            <a:chExt cx="3385296" cy="4365191"/>
          </a:xfrm>
        </p:grpSpPr>
        <p:sp>
          <p:nvSpPr>
            <p:cNvPr id="69" name="Rechthoek 68">
              <a:extLst>
                <a:ext uri="{FF2B5EF4-FFF2-40B4-BE49-F238E27FC236}">
                  <a16:creationId xmlns:a16="http://schemas.microsoft.com/office/drawing/2014/main" id="{D54514F8-E7AC-4F42-B751-C7F9BA33FC3E}"/>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70" name="Rechte verbindingslijn 69">
              <a:extLst>
                <a:ext uri="{FF2B5EF4-FFF2-40B4-BE49-F238E27FC236}">
                  <a16:creationId xmlns:a16="http://schemas.microsoft.com/office/drawing/2014/main" id="{442499E4-565E-43CC-8F1A-BECFEA2C29DC}"/>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71" name="Tekstvak 70">
              <a:extLst>
                <a:ext uri="{FF2B5EF4-FFF2-40B4-BE49-F238E27FC236}">
                  <a16:creationId xmlns:a16="http://schemas.microsoft.com/office/drawing/2014/main" id="{838F9236-69F8-4451-BA75-C1B904450CA3}"/>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72" name="Groep 71">
            <a:extLst>
              <a:ext uri="{FF2B5EF4-FFF2-40B4-BE49-F238E27FC236}">
                <a16:creationId xmlns:a16="http://schemas.microsoft.com/office/drawing/2014/main" id="{40F8BA39-2793-41FD-A60E-529B56F58D54}"/>
              </a:ext>
            </a:extLst>
          </p:cNvPr>
          <p:cNvGrpSpPr/>
          <p:nvPr userDrawn="1"/>
        </p:nvGrpSpPr>
        <p:grpSpPr>
          <a:xfrm>
            <a:off x="-7105998" y="3972162"/>
            <a:ext cx="3523487" cy="3209847"/>
            <a:chOff x="-7285957" y="3972162"/>
            <a:chExt cx="3523487" cy="3209847"/>
          </a:xfrm>
        </p:grpSpPr>
        <p:sp>
          <p:nvSpPr>
            <p:cNvPr id="73" name="Rechthoek 72">
              <a:extLst>
                <a:ext uri="{FF2B5EF4-FFF2-40B4-BE49-F238E27FC236}">
                  <a16:creationId xmlns:a16="http://schemas.microsoft.com/office/drawing/2014/main" id="{1625963A-C10A-4F5E-9EB1-FD039C12637B}"/>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74" name="Rechte verbindingslijn 73">
              <a:extLst>
                <a:ext uri="{FF2B5EF4-FFF2-40B4-BE49-F238E27FC236}">
                  <a16:creationId xmlns:a16="http://schemas.microsoft.com/office/drawing/2014/main" id="{63A15683-BA53-4AA7-BB71-793210C7C1CB}"/>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75" name="Tekstvak 74">
              <a:extLst>
                <a:ext uri="{FF2B5EF4-FFF2-40B4-BE49-F238E27FC236}">
                  <a16:creationId xmlns:a16="http://schemas.microsoft.com/office/drawing/2014/main" id="{EBBB602B-BA6D-407C-AEE6-1A1689A38B40}"/>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76" name="Tekstvak 75">
              <a:extLst>
                <a:ext uri="{FF2B5EF4-FFF2-40B4-BE49-F238E27FC236}">
                  <a16:creationId xmlns:a16="http://schemas.microsoft.com/office/drawing/2014/main" id="{55C0A65E-740E-469D-B6CD-A895B1BF7497}"/>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77" name="Tekstvak 76">
              <a:extLst>
                <a:ext uri="{FF2B5EF4-FFF2-40B4-BE49-F238E27FC236}">
                  <a16:creationId xmlns:a16="http://schemas.microsoft.com/office/drawing/2014/main" id="{020FE968-18E1-41A7-80C0-1E3B01D96C24}"/>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78" name="Tekstvak 77">
              <a:extLst>
                <a:ext uri="{FF2B5EF4-FFF2-40B4-BE49-F238E27FC236}">
                  <a16:creationId xmlns:a16="http://schemas.microsoft.com/office/drawing/2014/main" id="{56B3D65C-A838-4208-BBC2-087D5BDA9ED4}"/>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79" name="Groep 78">
              <a:extLst>
                <a:ext uri="{FF2B5EF4-FFF2-40B4-BE49-F238E27FC236}">
                  <a16:creationId xmlns:a16="http://schemas.microsoft.com/office/drawing/2014/main" id="{7EC5E416-6460-42E8-89C4-56E42F24FB34}"/>
                </a:ext>
              </a:extLst>
            </p:cNvPr>
            <p:cNvGrpSpPr/>
            <p:nvPr userDrawn="1"/>
          </p:nvGrpSpPr>
          <p:grpSpPr>
            <a:xfrm>
              <a:off x="-5020889" y="4423058"/>
              <a:ext cx="250379" cy="249771"/>
              <a:chOff x="-706740" y="145633"/>
              <a:chExt cx="250379" cy="249771"/>
            </a:xfrm>
          </p:grpSpPr>
          <p:sp>
            <p:nvSpPr>
              <p:cNvPr id="98" name="Rechthoek 97">
                <a:extLst>
                  <a:ext uri="{FF2B5EF4-FFF2-40B4-BE49-F238E27FC236}">
                    <a16:creationId xmlns:a16="http://schemas.microsoft.com/office/drawing/2014/main" id="{28336563-80CE-46E7-A30E-B8AF1AE3D58B}"/>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9" name="Gelijkbenige driehoek 128">
                <a:extLst>
                  <a:ext uri="{FF2B5EF4-FFF2-40B4-BE49-F238E27FC236}">
                    <a16:creationId xmlns:a16="http://schemas.microsoft.com/office/drawing/2014/main" id="{F6D0343D-D7BA-471F-A08E-71570F337B73}"/>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0" name="Ovaal 99">
                <a:extLst>
                  <a:ext uri="{FF2B5EF4-FFF2-40B4-BE49-F238E27FC236}">
                    <a16:creationId xmlns:a16="http://schemas.microsoft.com/office/drawing/2014/main" id="{879573A1-D711-4E6F-B0F1-4D3B90899681}"/>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1" name="Rechthoek 100">
                <a:extLst>
                  <a:ext uri="{FF2B5EF4-FFF2-40B4-BE49-F238E27FC236}">
                    <a16:creationId xmlns:a16="http://schemas.microsoft.com/office/drawing/2014/main" id="{01BF4CDD-36F4-4DFF-B3D7-8C72209199C5}"/>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02" name="Rechte verbindingslijn 101">
                <a:extLst>
                  <a:ext uri="{FF2B5EF4-FFF2-40B4-BE49-F238E27FC236}">
                    <a16:creationId xmlns:a16="http://schemas.microsoft.com/office/drawing/2014/main" id="{913C6F3D-0276-41D8-8A23-5D368F1E3DFC}"/>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80" name="Groep 79">
              <a:extLst>
                <a:ext uri="{FF2B5EF4-FFF2-40B4-BE49-F238E27FC236}">
                  <a16:creationId xmlns:a16="http://schemas.microsoft.com/office/drawing/2014/main" id="{25A17959-0BB0-41C3-88AB-4C38A15D8C33}"/>
                </a:ext>
              </a:extLst>
            </p:cNvPr>
            <p:cNvGrpSpPr/>
            <p:nvPr userDrawn="1"/>
          </p:nvGrpSpPr>
          <p:grpSpPr>
            <a:xfrm>
              <a:off x="-4668802" y="4423057"/>
              <a:ext cx="252000" cy="216024"/>
              <a:chOff x="-932185" y="5325334"/>
              <a:chExt cx="252000" cy="216024"/>
            </a:xfrm>
          </p:grpSpPr>
          <p:sp>
            <p:nvSpPr>
              <p:cNvPr id="81" name="Rechthoek 80">
                <a:extLst>
                  <a:ext uri="{FF2B5EF4-FFF2-40B4-BE49-F238E27FC236}">
                    <a16:creationId xmlns:a16="http://schemas.microsoft.com/office/drawing/2014/main" id="{517F911A-6A28-4468-823D-73D86C586618}"/>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82" name="Groep 81">
                <a:extLst>
                  <a:ext uri="{FF2B5EF4-FFF2-40B4-BE49-F238E27FC236}">
                    <a16:creationId xmlns:a16="http://schemas.microsoft.com/office/drawing/2014/main" id="{ECC1EFC9-ADF9-4727-B1DD-07065016FC56}"/>
                  </a:ext>
                </a:extLst>
              </p:cNvPr>
              <p:cNvGrpSpPr/>
              <p:nvPr userDrawn="1"/>
            </p:nvGrpSpPr>
            <p:grpSpPr>
              <a:xfrm>
                <a:off x="-925512" y="5325900"/>
                <a:ext cx="241658" cy="36000"/>
                <a:chOff x="-964435" y="5325900"/>
                <a:chExt cx="241658" cy="36000"/>
              </a:xfrm>
            </p:grpSpPr>
            <p:sp>
              <p:nvSpPr>
                <p:cNvPr id="91" name="Rechthoek 90">
                  <a:extLst>
                    <a:ext uri="{FF2B5EF4-FFF2-40B4-BE49-F238E27FC236}">
                      <a16:creationId xmlns:a16="http://schemas.microsoft.com/office/drawing/2014/main" id="{40AEC62C-9ED8-4256-9541-E3124E91F35E}"/>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2" name="Rechthoek 91">
                  <a:extLst>
                    <a:ext uri="{FF2B5EF4-FFF2-40B4-BE49-F238E27FC236}">
                      <a16:creationId xmlns:a16="http://schemas.microsoft.com/office/drawing/2014/main" id="{9925747C-C81B-48BE-9FA6-EF89EE7051A7}"/>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3" name="Rechthoek 92">
                  <a:extLst>
                    <a:ext uri="{FF2B5EF4-FFF2-40B4-BE49-F238E27FC236}">
                      <a16:creationId xmlns:a16="http://schemas.microsoft.com/office/drawing/2014/main" id="{67772A50-0D0A-4D5F-824E-762C9BBAC74B}"/>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4" name="Rechthoek 93">
                  <a:extLst>
                    <a:ext uri="{FF2B5EF4-FFF2-40B4-BE49-F238E27FC236}">
                      <a16:creationId xmlns:a16="http://schemas.microsoft.com/office/drawing/2014/main" id="{C5F42461-2C41-42AE-9250-E7CF9DEE0A62}"/>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5" name="Rechthoek 94">
                  <a:extLst>
                    <a:ext uri="{FF2B5EF4-FFF2-40B4-BE49-F238E27FC236}">
                      <a16:creationId xmlns:a16="http://schemas.microsoft.com/office/drawing/2014/main" id="{D369F13F-C370-48F5-8D26-995D3CB49D15}"/>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6" name="Rechthoek 95">
                  <a:extLst>
                    <a:ext uri="{FF2B5EF4-FFF2-40B4-BE49-F238E27FC236}">
                      <a16:creationId xmlns:a16="http://schemas.microsoft.com/office/drawing/2014/main" id="{4DD418A0-F528-4809-B70D-6C2E36DF38B6}"/>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7" name="Rechthoek 96">
                  <a:extLst>
                    <a:ext uri="{FF2B5EF4-FFF2-40B4-BE49-F238E27FC236}">
                      <a16:creationId xmlns:a16="http://schemas.microsoft.com/office/drawing/2014/main" id="{FC3F2581-9FC7-431C-90D3-0BC20384C849}"/>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83" name="Groep 82">
                <a:extLst>
                  <a:ext uri="{FF2B5EF4-FFF2-40B4-BE49-F238E27FC236}">
                    <a16:creationId xmlns:a16="http://schemas.microsoft.com/office/drawing/2014/main" id="{58D207B4-FDC4-4D90-96F6-59AD032F73B3}"/>
                  </a:ext>
                </a:extLst>
              </p:cNvPr>
              <p:cNvGrpSpPr/>
              <p:nvPr userDrawn="1"/>
            </p:nvGrpSpPr>
            <p:grpSpPr>
              <a:xfrm>
                <a:off x="-925512" y="5502593"/>
                <a:ext cx="241658" cy="36000"/>
                <a:chOff x="-964435" y="5325900"/>
                <a:chExt cx="241658" cy="36000"/>
              </a:xfrm>
            </p:grpSpPr>
            <p:sp>
              <p:nvSpPr>
                <p:cNvPr id="84" name="Rechthoek 83">
                  <a:extLst>
                    <a:ext uri="{FF2B5EF4-FFF2-40B4-BE49-F238E27FC236}">
                      <a16:creationId xmlns:a16="http://schemas.microsoft.com/office/drawing/2014/main" id="{E3D66120-EDF4-4F16-8806-65DEA7AE7E23}"/>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5" name="Rechthoek 84">
                  <a:extLst>
                    <a:ext uri="{FF2B5EF4-FFF2-40B4-BE49-F238E27FC236}">
                      <a16:creationId xmlns:a16="http://schemas.microsoft.com/office/drawing/2014/main" id="{45A59CA4-5A8F-4678-B48D-522030D0BEFF}"/>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6" name="Rechthoek 85">
                  <a:extLst>
                    <a:ext uri="{FF2B5EF4-FFF2-40B4-BE49-F238E27FC236}">
                      <a16:creationId xmlns:a16="http://schemas.microsoft.com/office/drawing/2014/main" id="{A8E3325B-C3D0-4D4D-811A-93C7F2A080CE}"/>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7" name="Rechthoek 86">
                  <a:extLst>
                    <a:ext uri="{FF2B5EF4-FFF2-40B4-BE49-F238E27FC236}">
                      <a16:creationId xmlns:a16="http://schemas.microsoft.com/office/drawing/2014/main" id="{42805B4B-9575-4243-8C7C-9DF7E2F35927}"/>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8" name="Rechthoek 87">
                  <a:extLst>
                    <a:ext uri="{FF2B5EF4-FFF2-40B4-BE49-F238E27FC236}">
                      <a16:creationId xmlns:a16="http://schemas.microsoft.com/office/drawing/2014/main" id="{CA1F97C0-C5FD-4310-909D-EB3EB11FC085}"/>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9" name="Rechthoek 88">
                  <a:extLst>
                    <a:ext uri="{FF2B5EF4-FFF2-40B4-BE49-F238E27FC236}">
                      <a16:creationId xmlns:a16="http://schemas.microsoft.com/office/drawing/2014/main" id="{A0F12E64-F748-43AB-A259-B0DC47B1AD90}"/>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0" name="Rechthoek 89">
                  <a:extLst>
                    <a:ext uri="{FF2B5EF4-FFF2-40B4-BE49-F238E27FC236}">
                      <a16:creationId xmlns:a16="http://schemas.microsoft.com/office/drawing/2014/main" id="{CE69177A-FC76-4E1D-B87B-0680E31AD4F7}"/>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
        <p:nvSpPr>
          <p:cNvPr id="103" name="Tijdelijke aanduiding voor inhoud 4">
            <a:extLst>
              <a:ext uri="{FF2B5EF4-FFF2-40B4-BE49-F238E27FC236}">
                <a16:creationId xmlns:a16="http://schemas.microsoft.com/office/drawing/2014/main" id="{A2693CB0-7A00-47B5-AC8A-218FEA18DBFE}"/>
              </a:ext>
            </a:extLst>
          </p:cNvPr>
          <p:cNvSpPr>
            <a:spLocks noGrp="1"/>
          </p:cNvSpPr>
          <p:nvPr>
            <p:ph sz="quarter" idx="17"/>
          </p:nvPr>
        </p:nvSpPr>
        <p:spPr>
          <a:xfrm>
            <a:off x="6420465" y="1941513"/>
            <a:ext cx="5400060" cy="461852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8103590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Inhoud">
    <p:spTree>
      <p:nvGrpSpPr>
        <p:cNvPr id="1" name=""/>
        <p:cNvGrpSpPr/>
        <p:nvPr/>
      </p:nvGrpSpPr>
      <p:grpSpPr>
        <a:xfrm>
          <a:off x="0" y="0"/>
          <a:ext cx="0" cy="0"/>
          <a:chOff x="0" y="0"/>
          <a:chExt cx="0" cy="0"/>
        </a:xfrm>
      </p:grpSpPr>
      <p:sp>
        <p:nvSpPr>
          <p:cNvPr id="7" name="Tijdelijke aanduiding voor media 6">
            <a:extLst>
              <a:ext uri="{FF2B5EF4-FFF2-40B4-BE49-F238E27FC236}">
                <a16:creationId xmlns:a16="http://schemas.microsoft.com/office/drawing/2014/main" id="{2EE04D79-F169-4182-BDE3-7D79D8A0A6FD}"/>
              </a:ext>
            </a:extLst>
          </p:cNvPr>
          <p:cNvSpPr>
            <a:spLocks noGrp="1"/>
          </p:cNvSpPr>
          <p:nvPr>
            <p:ph type="media" sz="quarter" idx="10" hasCustomPrompt="1"/>
          </p:nvPr>
        </p:nvSpPr>
        <p:spPr>
          <a:xfrm>
            <a:off x="371475" y="361156"/>
            <a:ext cx="11449050" cy="6135688"/>
          </a:xfrm>
        </p:spPr>
        <p:txBody>
          <a:bodyPr lIns="1800000" rIns="1800000" anchor="b"/>
          <a:lstStyle>
            <a:lvl1pPr marL="0" indent="0" algn="ctr">
              <a:buNone/>
              <a:defRPr sz="1800"/>
            </a:lvl1pPr>
          </a:lstStyle>
          <a:p>
            <a:r>
              <a:rPr lang="en-GB" err="1"/>
              <a:t>Klik</a:t>
            </a:r>
            <a:r>
              <a:rPr lang="en-GB"/>
              <a:t> op het </a:t>
            </a:r>
            <a:r>
              <a:rPr lang="en-GB" err="1"/>
              <a:t>icoon</a:t>
            </a:r>
            <a:r>
              <a:rPr lang="en-GB"/>
              <a:t> om </a:t>
            </a:r>
            <a:r>
              <a:rPr lang="en-GB" err="1"/>
              <a:t>een</a:t>
            </a:r>
            <a:r>
              <a:rPr lang="en-GB"/>
              <a:t> </a:t>
            </a:r>
            <a:r>
              <a:rPr lang="en-GB" err="1"/>
              <a:t>filmpje</a:t>
            </a:r>
            <a:r>
              <a:rPr lang="en-GB"/>
              <a:t> toe </a:t>
            </a:r>
            <a:r>
              <a:rPr lang="en-GB" err="1"/>
              <a:t>te</a:t>
            </a:r>
            <a:r>
              <a:rPr lang="en-GB"/>
              <a:t> </a:t>
            </a:r>
            <a:r>
              <a:rPr lang="en-GB" err="1"/>
              <a:t>voegen</a:t>
            </a:r>
            <a:r>
              <a:rPr lang="en-GB"/>
              <a:t>. </a:t>
            </a:r>
            <a:r>
              <a:rPr lang="en-GB" err="1"/>
              <a:t>Wanneer</a:t>
            </a:r>
            <a:r>
              <a:rPr lang="en-GB"/>
              <a:t> je in </a:t>
            </a:r>
            <a:r>
              <a:rPr lang="en-GB" err="1"/>
              <a:t>presentatiemodus</a:t>
            </a:r>
            <a:r>
              <a:rPr lang="en-GB"/>
              <a:t> op </a:t>
            </a:r>
            <a:r>
              <a:rPr lang="en-GB" err="1"/>
              <a:t>deze</a:t>
            </a:r>
            <a:r>
              <a:rPr lang="en-GB"/>
              <a:t> slide </a:t>
            </a:r>
            <a:r>
              <a:rPr lang="en-GB" err="1"/>
              <a:t>komt</a:t>
            </a:r>
            <a:r>
              <a:rPr lang="en-GB"/>
              <a:t>, </a:t>
            </a:r>
            <a:r>
              <a:rPr lang="en-GB" err="1"/>
              <a:t>klik</a:t>
            </a:r>
            <a:r>
              <a:rPr lang="en-GB"/>
              <a:t> je </a:t>
            </a:r>
            <a:r>
              <a:rPr lang="en-GB" err="1"/>
              <a:t>gewoon</a:t>
            </a:r>
            <a:r>
              <a:rPr lang="en-GB"/>
              <a:t> door met je </a:t>
            </a:r>
            <a:r>
              <a:rPr lang="en-GB" err="1"/>
              <a:t>pijltjes</a:t>
            </a:r>
            <a:r>
              <a:rPr lang="en-GB"/>
              <a:t>: </a:t>
            </a:r>
            <a:r>
              <a:rPr lang="en-GB" err="1"/>
              <a:t>eerst</a:t>
            </a:r>
            <a:r>
              <a:rPr lang="en-GB"/>
              <a:t> </a:t>
            </a:r>
            <a:r>
              <a:rPr lang="en-GB" err="1"/>
              <a:t>zal</a:t>
            </a:r>
            <a:r>
              <a:rPr lang="en-GB"/>
              <a:t> het </a:t>
            </a:r>
            <a:r>
              <a:rPr lang="en-GB" err="1"/>
              <a:t>pijltje</a:t>
            </a:r>
            <a:r>
              <a:rPr lang="en-GB"/>
              <a:t> </a:t>
            </a:r>
            <a:r>
              <a:rPr lang="en-GB" err="1"/>
              <a:t>weggaan</a:t>
            </a:r>
            <a:r>
              <a:rPr lang="en-GB"/>
              <a:t>, </a:t>
            </a:r>
            <a:r>
              <a:rPr lang="en-GB" err="1"/>
              <a:t>klik</a:t>
            </a:r>
            <a:r>
              <a:rPr lang="en-GB"/>
              <a:t> je </a:t>
            </a:r>
            <a:r>
              <a:rPr lang="en-GB" err="1"/>
              <a:t>nog</a:t>
            </a:r>
            <a:r>
              <a:rPr lang="en-GB"/>
              <a:t> </a:t>
            </a:r>
            <a:r>
              <a:rPr lang="en-GB" err="1"/>
              <a:t>eens</a:t>
            </a:r>
            <a:r>
              <a:rPr lang="en-GB"/>
              <a:t>, </a:t>
            </a:r>
            <a:r>
              <a:rPr lang="en-GB" err="1"/>
              <a:t>zal</a:t>
            </a:r>
            <a:r>
              <a:rPr lang="en-GB"/>
              <a:t> het </a:t>
            </a:r>
            <a:r>
              <a:rPr lang="en-GB" err="1"/>
              <a:t>filmpje</a:t>
            </a:r>
            <a:r>
              <a:rPr lang="en-GB"/>
              <a:t> </a:t>
            </a:r>
            <a:r>
              <a:rPr lang="en-GB" err="1"/>
              <a:t>beginnen</a:t>
            </a:r>
            <a:r>
              <a:rPr lang="en-GB"/>
              <a:t> spleen.</a:t>
            </a:r>
          </a:p>
        </p:txBody>
      </p:sp>
      <p:sp>
        <p:nvSpPr>
          <p:cNvPr id="8" name="Tijdelijke aanduiding voor tekst 7">
            <a:extLst>
              <a:ext uri="{FF2B5EF4-FFF2-40B4-BE49-F238E27FC236}">
                <a16:creationId xmlns:a16="http://schemas.microsoft.com/office/drawing/2014/main" id="{B146BBC9-A11F-4503-850C-7A9B9E4A072A}"/>
              </a:ext>
            </a:extLst>
          </p:cNvPr>
          <p:cNvSpPr>
            <a:spLocks noGrp="1"/>
          </p:cNvSpPr>
          <p:nvPr>
            <p:ph type="body" sz="quarter" idx="11"/>
          </p:nvPr>
        </p:nvSpPr>
        <p:spPr>
          <a:xfrm>
            <a:off x="5617949" y="3480558"/>
            <a:ext cx="956106" cy="956104"/>
          </a:xfrm>
          <a:prstGeom prst="ellipse">
            <a:avLst/>
          </a:prstGeom>
          <a:blipFill>
            <a:blip r:embed="rId2">
              <a:extLst>
                <a:ext uri="{96DAC541-7B7A-43D3-8B79-37D633B846F1}">
                  <asvg:svgBlip xmlns:asvg="http://schemas.microsoft.com/office/drawing/2016/SVG/main" r:embed="rId3"/>
                </a:ext>
              </a:extLst>
            </a:blip>
            <a:stretch>
              <a:fillRect/>
            </a:stretch>
          </a:blipFill>
          <a:ln>
            <a:solidFill>
              <a:schemeClr val="tx2"/>
            </a:solidFill>
          </a:ln>
        </p:spPr>
        <p:txBody>
          <a:bodyPr/>
          <a:lstStyle>
            <a:lvl1pPr marL="0" indent="0" algn="ctr">
              <a:buNone/>
              <a:defRPr sz="133">
                <a:noFill/>
              </a:defRPr>
            </a:lvl1pPr>
          </a:lstStyle>
          <a:p>
            <a:pPr lvl="0"/>
            <a:r>
              <a:rPr lang="nl-NL"/>
              <a:t>Klikken om de tekststijl van het model te bewerken</a:t>
            </a:r>
          </a:p>
        </p:txBody>
      </p:sp>
      <p:sp>
        <p:nvSpPr>
          <p:cNvPr id="9" name="Tijdelijke aanduiding voor tekst 9">
            <a:extLst>
              <a:ext uri="{FF2B5EF4-FFF2-40B4-BE49-F238E27FC236}">
                <a16:creationId xmlns:a16="http://schemas.microsoft.com/office/drawing/2014/main" id="{5A71ACB4-7E03-400A-BBE0-F394116FC616}"/>
              </a:ext>
            </a:extLst>
          </p:cNvPr>
          <p:cNvSpPr>
            <a:spLocks noGrp="1"/>
          </p:cNvSpPr>
          <p:nvPr>
            <p:ph type="body" sz="quarter" idx="12"/>
          </p:nvPr>
        </p:nvSpPr>
        <p:spPr>
          <a:xfrm>
            <a:off x="420284" y="3958610"/>
            <a:ext cx="5040000" cy="36000"/>
          </a:xfrm>
          <a:solidFill>
            <a:schemeClr val="tx2"/>
          </a:solidFill>
          <a:ln w="3175">
            <a:solidFill>
              <a:schemeClr val="tx2"/>
            </a:solidFill>
          </a:ln>
        </p:spPr>
        <p:txBody>
          <a:bodyPr/>
          <a:lstStyle>
            <a:lvl1pPr marL="0" indent="0">
              <a:buNone/>
              <a:defRPr sz="133">
                <a:noFill/>
              </a:defRPr>
            </a:lvl1pPr>
            <a:lvl2pPr marL="457189" indent="0">
              <a:buNone/>
              <a:defRPr/>
            </a:lvl2pPr>
          </a:lstStyle>
          <a:p>
            <a:pPr lvl="0"/>
            <a:r>
              <a:rPr lang="nl-NL"/>
              <a:t>Klikken om de tekststijl van het model te bewerken</a:t>
            </a:r>
          </a:p>
        </p:txBody>
      </p:sp>
      <p:sp>
        <p:nvSpPr>
          <p:cNvPr id="10" name="Tijdelijke aanduiding voor tekst 9">
            <a:extLst>
              <a:ext uri="{FF2B5EF4-FFF2-40B4-BE49-F238E27FC236}">
                <a16:creationId xmlns:a16="http://schemas.microsoft.com/office/drawing/2014/main" id="{0252142D-0BF0-46E4-9E3E-A5718429DE60}"/>
              </a:ext>
            </a:extLst>
          </p:cNvPr>
          <p:cNvSpPr>
            <a:spLocks noGrp="1"/>
          </p:cNvSpPr>
          <p:nvPr>
            <p:ph type="body" sz="quarter" idx="13"/>
          </p:nvPr>
        </p:nvSpPr>
        <p:spPr>
          <a:xfrm>
            <a:off x="6731716" y="3958610"/>
            <a:ext cx="5040000" cy="36000"/>
          </a:xfrm>
          <a:solidFill>
            <a:schemeClr val="tx2"/>
          </a:solidFill>
          <a:ln w="3175">
            <a:solidFill>
              <a:schemeClr val="tx2"/>
            </a:solidFill>
          </a:ln>
        </p:spPr>
        <p:txBody>
          <a:bodyPr/>
          <a:lstStyle>
            <a:lvl1pPr marL="0" indent="0">
              <a:buNone/>
              <a:defRPr sz="133">
                <a:noFill/>
              </a:defRPr>
            </a:lvl1pPr>
            <a:lvl2pPr marL="457189" indent="0">
              <a:buNone/>
              <a:defRPr/>
            </a:lvl2pPr>
          </a:lstStyle>
          <a:p>
            <a:pPr lvl="0"/>
            <a:r>
              <a:rPr lang="nl-NL"/>
              <a:t>Klikken om de tekststijl van het model te bewerken</a:t>
            </a:r>
          </a:p>
        </p:txBody>
      </p:sp>
      <p:sp>
        <p:nvSpPr>
          <p:cNvPr id="11" name="Tijdelijke aanduiding voor tekst 11">
            <a:extLst>
              <a:ext uri="{FF2B5EF4-FFF2-40B4-BE49-F238E27FC236}">
                <a16:creationId xmlns:a16="http://schemas.microsoft.com/office/drawing/2014/main" id="{1F90D8D6-423B-45EB-A51E-E12C8FCEB6F1}"/>
              </a:ext>
            </a:extLst>
          </p:cNvPr>
          <p:cNvSpPr>
            <a:spLocks noGrp="1"/>
          </p:cNvSpPr>
          <p:nvPr>
            <p:ph type="body" sz="quarter" idx="14"/>
          </p:nvPr>
        </p:nvSpPr>
        <p:spPr>
          <a:xfrm>
            <a:off x="10669941" y="6145067"/>
            <a:ext cx="1215273" cy="578957"/>
          </a:xfrm>
          <a:blipFill>
            <a:blip r:embed="rId4"/>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12" name="Tijdelijke aanduiding voor tekst 11">
            <a:extLst>
              <a:ext uri="{FF2B5EF4-FFF2-40B4-BE49-F238E27FC236}">
                <a16:creationId xmlns:a16="http://schemas.microsoft.com/office/drawing/2014/main" id="{3B11C059-7827-42C2-A1B2-E9ACF1143C55}"/>
              </a:ext>
            </a:extLst>
          </p:cNvPr>
          <p:cNvSpPr>
            <a:spLocks noGrp="1"/>
          </p:cNvSpPr>
          <p:nvPr>
            <p:ph type="body" sz="quarter" idx="16"/>
          </p:nvPr>
        </p:nvSpPr>
        <p:spPr>
          <a:xfrm>
            <a:off x="371475" y="6305360"/>
            <a:ext cx="1302984" cy="254675"/>
          </a:xfrm>
          <a:blipFill>
            <a:blip r:embed="rId5"/>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grpSp>
        <p:nvGrpSpPr>
          <p:cNvPr id="13" name="Groep 12">
            <a:extLst>
              <a:ext uri="{FF2B5EF4-FFF2-40B4-BE49-F238E27FC236}">
                <a16:creationId xmlns:a16="http://schemas.microsoft.com/office/drawing/2014/main" id="{0B3B874A-B0CD-4DD5-B3B9-5C3FE64B009C}"/>
              </a:ext>
            </a:extLst>
          </p:cNvPr>
          <p:cNvGrpSpPr/>
          <p:nvPr userDrawn="1"/>
        </p:nvGrpSpPr>
        <p:grpSpPr>
          <a:xfrm>
            <a:off x="-6865737" y="267572"/>
            <a:ext cx="3385298" cy="3438922"/>
            <a:chOff x="-3549710" y="1276353"/>
            <a:chExt cx="3385298" cy="3438922"/>
          </a:xfrm>
        </p:grpSpPr>
        <p:grpSp>
          <p:nvGrpSpPr>
            <p:cNvPr id="14" name="Groep 13">
              <a:extLst>
                <a:ext uri="{FF2B5EF4-FFF2-40B4-BE49-F238E27FC236}">
                  <a16:creationId xmlns:a16="http://schemas.microsoft.com/office/drawing/2014/main" id="{B325AC0A-DD87-4AE9-AC2E-79CCF1349C5B}"/>
                </a:ext>
              </a:extLst>
            </p:cNvPr>
            <p:cNvGrpSpPr/>
            <p:nvPr userDrawn="1"/>
          </p:nvGrpSpPr>
          <p:grpSpPr>
            <a:xfrm>
              <a:off x="-3549709" y="1276353"/>
              <a:ext cx="3385297" cy="2604244"/>
              <a:chOff x="-3549709" y="1276351"/>
              <a:chExt cx="3385297" cy="2604244"/>
            </a:xfrm>
          </p:grpSpPr>
          <p:sp>
            <p:nvSpPr>
              <p:cNvPr id="17" name="Rechthoek 16">
                <a:extLst>
                  <a:ext uri="{FF2B5EF4-FFF2-40B4-BE49-F238E27FC236}">
                    <a16:creationId xmlns:a16="http://schemas.microsoft.com/office/drawing/2014/main" id="{74B947AF-79FF-4686-BEB7-4B203B3CA7DC}"/>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8" name="Textfield placeholder">
                <a:extLst>
                  <a:ext uri="{FF2B5EF4-FFF2-40B4-BE49-F238E27FC236}">
                    <a16:creationId xmlns:a16="http://schemas.microsoft.com/office/drawing/2014/main" id="{24BDC5CE-7F6A-4AE5-B791-88143E68CCB9}"/>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9" name="Textfield placeholder">
                <a:extLst>
                  <a:ext uri="{FF2B5EF4-FFF2-40B4-BE49-F238E27FC236}">
                    <a16:creationId xmlns:a16="http://schemas.microsoft.com/office/drawing/2014/main" id="{CB538C04-FBD9-42AA-A08B-B847FB8FB700}"/>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20" name="Rechte verbindingslijn 19">
                <a:extLst>
                  <a:ext uri="{FF2B5EF4-FFF2-40B4-BE49-F238E27FC236}">
                    <a16:creationId xmlns:a16="http://schemas.microsoft.com/office/drawing/2014/main" id="{BBE82A5A-78FF-4D0F-8C35-3D459A2B277C}"/>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21" name="Rechthoek 20">
                <a:extLst>
                  <a:ext uri="{FF2B5EF4-FFF2-40B4-BE49-F238E27FC236}">
                    <a16:creationId xmlns:a16="http://schemas.microsoft.com/office/drawing/2014/main" id="{5C8F6E48-9372-48E6-B5E5-95616E550FA3}"/>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22" name="Picture 2">
                <a:extLst>
                  <a:ext uri="{FF2B5EF4-FFF2-40B4-BE49-F238E27FC236}">
                    <a16:creationId xmlns:a16="http://schemas.microsoft.com/office/drawing/2014/main" id="{EDF88F84-F29B-42EE-B898-56BD483939A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a:extLst>
                  <a:ext uri="{FF2B5EF4-FFF2-40B4-BE49-F238E27FC236}">
                    <a16:creationId xmlns:a16="http://schemas.microsoft.com/office/drawing/2014/main" id="{BC72FD9F-201E-4C3A-8C4C-58B765CAEEF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hthoek 23">
                <a:extLst>
                  <a:ext uri="{FF2B5EF4-FFF2-40B4-BE49-F238E27FC236}">
                    <a16:creationId xmlns:a16="http://schemas.microsoft.com/office/drawing/2014/main" id="{D4DE9AE4-6CF1-404A-8955-93E2F530C1BC}"/>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5" name="Rechthoek 24">
                <a:extLst>
                  <a:ext uri="{FF2B5EF4-FFF2-40B4-BE49-F238E27FC236}">
                    <a16:creationId xmlns:a16="http://schemas.microsoft.com/office/drawing/2014/main" id="{4AD80795-0EB0-426D-8072-842882DF329B}"/>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6" name="Rechthoek 25">
                <a:extLst>
                  <a:ext uri="{FF2B5EF4-FFF2-40B4-BE49-F238E27FC236}">
                    <a16:creationId xmlns:a16="http://schemas.microsoft.com/office/drawing/2014/main" id="{61A483B3-B3AF-4FD2-AD66-1CE3D8097E23}"/>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7" name="Rechthoek 26">
                <a:extLst>
                  <a:ext uri="{FF2B5EF4-FFF2-40B4-BE49-F238E27FC236}">
                    <a16:creationId xmlns:a16="http://schemas.microsoft.com/office/drawing/2014/main" id="{349776CE-081B-42B3-BA79-A554E9924100}"/>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8" name="Rechthoek 27">
                <a:extLst>
                  <a:ext uri="{FF2B5EF4-FFF2-40B4-BE49-F238E27FC236}">
                    <a16:creationId xmlns:a16="http://schemas.microsoft.com/office/drawing/2014/main" id="{2C5A0719-7858-4161-8162-DFA269AF45F9}"/>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29" name="Groep 28">
                <a:extLst>
                  <a:ext uri="{FF2B5EF4-FFF2-40B4-BE49-F238E27FC236}">
                    <a16:creationId xmlns:a16="http://schemas.microsoft.com/office/drawing/2014/main" id="{12BFF4FF-9AF2-47D6-A6BA-C99872E31804}"/>
                  </a:ext>
                </a:extLst>
              </p:cNvPr>
              <p:cNvGrpSpPr/>
              <p:nvPr/>
            </p:nvGrpSpPr>
            <p:grpSpPr>
              <a:xfrm>
                <a:off x="-3226194" y="2414273"/>
                <a:ext cx="60967" cy="103132"/>
                <a:chOff x="-2796392" y="1123442"/>
                <a:chExt cx="120832" cy="104889"/>
              </a:xfrm>
            </p:grpSpPr>
            <p:sp>
              <p:nvSpPr>
                <p:cNvPr id="69" name="Rechthoek 68">
                  <a:extLst>
                    <a:ext uri="{FF2B5EF4-FFF2-40B4-BE49-F238E27FC236}">
                      <a16:creationId xmlns:a16="http://schemas.microsoft.com/office/drawing/2014/main" id="{5838A157-F8AF-4391-B1BB-2567CB5EC12A}"/>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0" name="Rechthoek 69">
                  <a:extLst>
                    <a:ext uri="{FF2B5EF4-FFF2-40B4-BE49-F238E27FC236}">
                      <a16:creationId xmlns:a16="http://schemas.microsoft.com/office/drawing/2014/main" id="{67D38183-9FAE-40D2-9969-611A5382CB07}"/>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1" name="Rechthoek 70">
                  <a:extLst>
                    <a:ext uri="{FF2B5EF4-FFF2-40B4-BE49-F238E27FC236}">
                      <a16:creationId xmlns:a16="http://schemas.microsoft.com/office/drawing/2014/main" id="{988BF521-03AC-47CA-AE92-86AB18BA6FF5}"/>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2" name="Rechthoek 71">
                  <a:extLst>
                    <a:ext uri="{FF2B5EF4-FFF2-40B4-BE49-F238E27FC236}">
                      <a16:creationId xmlns:a16="http://schemas.microsoft.com/office/drawing/2014/main" id="{5D90A8F9-99DC-4EF8-9527-8B45E1E0968F}"/>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3" name="Rechthoek 72">
                  <a:extLst>
                    <a:ext uri="{FF2B5EF4-FFF2-40B4-BE49-F238E27FC236}">
                      <a16:creationId xmlns:a16="http://schemas.microsoft.com/office/drawing/2014/main" id="{A9D5326A-BB55-4DE3-93DA-6D79D038E772}"/>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30" name="Groep 29">
                <a:extLst>
                  <a:ext uri="{FF2B5EF4-FFF2-40B4-BE49-F238E27FC236}">
                    <a16:creationId xmlns:a16="http://schemas.microsoft.com/office/drawing/2014/main" id="{838A5D7A-1AA4-405E-B2B3-4577313775C0}"/>
                  </a:ext>
                </a:extLst>
              </p:cNvPr>
              <p:cNvGrpSpPr/>
              <p:nvPr/>
            </p:nvGrpSpPr>
            <p:grpSpPr>
              <a:xfrm>
                <a:off x="-3155473" y="2414273"/>
                <a:ext cx="60967" cy="103132"/>
                <a:chOff x="-2796392" y="1123442"/>
                <a:chExt cx="120832" cy="104889"/>
              </a:xfrm>
            </p:grpSpPr>
            <p:sp>
              <p:nvSpPr>
                <p:cNvPr id="64" name="Rechthoek 63">
                  <a:extLst>
                    <a:ext uri="{FF2B5EF4-FFF2-40B4-BE49-F238E27FC236}">
                      <a16:creationId xmlns:a16="http://schemas.microsoft.com/office/drawing/2014/main" id="{1C66D9FA-5E51-4DF2-A55B-D1A52589564E}"/>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5B516CCE-46FA-41C9-91E7-82F727373040}"/>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46AED9B9-F96F-44C6-BF60-9F01B69723EB}"/>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Rechthoek 66">
                  <a:extLst>
                    <a:ext uri="{FF2B5EF4-FFF2-40B4-BE49-F238E27FC236}">
                      <a16:creationId xmlns:a16="http://schemas.microsoft.com/office/drawing/2014/main" id="{A146F7AE-2304-4B1F-AA48-4A42191AEB0A}"/>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8" name="Rechthoek 67">
                  <a:extLst>
                    <a:ext uri="{FF2B5EF4-FFF2-40B4-BE49-F238E27FC236}">
                      <a16:creationId xmlns:a16="http://schemas.microsoft.com/office/drawing/2014/main" id="{4A7BB516-A7FB-46E4-8961-5FF996A6F9CA}"/>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31" name="Afgeronde rechthoek 69">
                <a:extLst>
                  <a:ext uri="{FF2B5EF4-FFF2-40B4-BE49-F238E27FC236}">
                    <a16:creationId xmlns:a16="http://schemas.microsoft.com/office/drawing/2014/main" id="{E9DEACC9-44D9-4A5E-BE43-62C5B5D69A6F}"/>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5D7D58D1-B646-4DC7-9DD3-BBBFFB287300}"/>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3" name="Rechthoek 32">
                <a:extLst>
                  <a:ext uri="{FF2B5EF4-FFF2-40B4-BE49-F238E27FC236}">
                    <a16:creationId xmlns:a16="http://schemas.microsoft.com/office/drawing/2014/main" id="{02E9C06A-8CE0-4A72-BFAA-670DFA767931}"/>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4" name="Rechthoek 33">
                <a:extLst>
                  <a:ext uri="{FF2B5EF4-FFF2-40B4-BE49-F238E27FC236}">
                    <a16:creationId xmlns:a16="http://schemas.microsoft.com/office/drawing/2014/main" id="{2ACB069D-CAD0-496C-93CC-8E4E9275E611}"/>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5" name="Rechthoek 34">
                <a:extLst>
                  <a:ext uri="{FF2B5EF4-FFF2-40B4-BE49-F238E27FC236}">
                    <a16:creationId xmlns:a16="http://schemas.microsoft.com/office/drawing/2014/main" id="{57267807-8B8B-48A0-A058-645B1302DCC6}"/>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Rechthoek 35">
                <a:extLst>
                  <a:ext uri="{FF2B5EF4-FFF2-40B4-BE49-F238E27FC236}">
                    <a16:creationId xmlns:a16="http://schemas.microsoft.com/office/drawing/2014/main" id="{7BB59263-8182-4E50-8F0A-A8EE619F399F}"/>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7" name="Rechthoek 36">
                <a:extLst>
                  <a:ext uri="{FF2B5EF4-FFF2-40B4-BE49-F238E27FC236}">
                    <a16:creationId xmlns:a16="http://schemas.microsoft.com/office/drawing/2014/main" id="{E8CF9775-AEB5-4960-9FB1-B60593CC8908}"/>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8" name="Rechthoek 37">
                <a:extLst>
                  <a:ext uri="{FF2B5EF4-FFF2-40B4-BE49-F238E27FC236}">
                    <a16:creationId xmlns:a16="http://schemas.microsoft.com/office/drawing/2014/main" id="{2E546A54-9334-4A5E-A99F-517A43581566}"/>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9" name="Rechthoek 38">
                <a:extLst>
                  <a:ext uri="{FF2B5EF4-FFF2-40B4-BE49-F238E27FC236}">
                    <a16:creationId xmlns:a16="http://schemas.microsoft.com/office/drawing/2014/main" id="{BA0B14BD-1549-4127-B82A-BE5A842BEE4E}"/>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0" name="Rechthoek 39">
                <a:extLst>
                  <a:ext uri="{FF2B5EF4-FFF2-40B4-BE49-F238E27FC236}">
                    <a16:creationId xmlns:a16="http://schemas.microsoft.com/office/drawing/2014/main" id="{376E3949-C6EF-49C5-B355-C27E1CB83C09}"/>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1" name="Rechthoek 40">
                <a:extLst>
                  <a:ext uri="{FF2B5EF4-FFF2-40B4-BE49-F238E27FC236}">
                    <a16:creationId xmlns:a16="http://schemas.microsoft.com/office/drawing/2014/main" id="{F03F07F8-10DD-4172-8057-FEECAABD2FF9}"/>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2" name="Vrije vorm 81">
                <a:extLst>
                  <a:ext uri="{FF2B5EF4-FFF2-40B4-BE49-F238E27FC236}">
                    <a16:creationId xmlns:a16="http://schemas.microsoft.com/office/drawing/2014/main" id="{6422596A-08AF-46C4-A2EA-6DE1DBF262BB}"/>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43" name="Rechte verbindingslijn 42">
                <a:extLst>
                  <a:ext uri="{FF2B5EF4-FFF2-40B4-BE49-F238E27FC236}">
                    <a16:creationId xmlns:a16="http://schemas.microsoft.com/office/drawing/2014/main" id="{C96B80B1-C9E9-4247-A24F-D9539C5B1419}"/>
                  </a:ext>
                </a:extLst>
              </p:cNvPr>
              <p:cNvCxnSpPr>
                <a:cxnSpLocks/>
                <a:stCxn id="23" idx="2"/>
                <a:endCxn id="31"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44" name="Rechte verbindingslijn 43">
                <a:extLst>
                  <a:ext uri="{FF2B5EF4-FFF2-40B4-BE49-F238E27FC236}">
                    <a16:creationId xmlns:a16="http://schemas.microsoft.com/office/drawing/2014/main" id="{8373E250-699E-4C3D-8C45-761C3A80B226}"/>
                  </a:ext>
                </a:extLst>
              </p:cNvPr>
              <p:cNvCxnSpPr>
                <a:cxnSpLocks/>
                <a:stCxn id="22"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45" name="Textfield placeholder">
                <a:extLst>
                  <a:ext uri="{FF2B5EF4-FFF2-40B4-BE49-F238E27FC236}">
                    <a16:creationId xmlns:a16="http://schemas.microsoft.com/office/drawing/2014/main" id="{42D675C3-605B-4D82-B6C8-00CCD65E7C7B}"/>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46" name="Textfield placeholder">
                <a:extLst>
                  <a:ext uri="{FF2B5EF4-FFF2-40B4-BE49-F238E27FC236}">
                    <a16:creationId xmlns:a16="http://schemas.microsoft.com/office/drawing/2014/main" id="{AB8B12F4-2583-4D22-9972-A2038155E8CF}"/>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47" name="Textfield placeholder">
                <a:extLst>
                  <a:ext uri="{FF2B5EF4-FFF2-40B4-BE49-F238E27FC236}">
                    <a16:creationId xmlns:a16="http://schemas.microsoft.com/office/drawing/2014/main" id="{10BD1148-E8AB-40A1-9954-B6DDE7E1858D}"/>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48" name="Afgeronde rechthoek 67">
                <a:extLst>
                  <a:ext uri="{FF2B5EF4-FFF2-40B4-BE49-F238E27FC236}">
                    <a16:creationId xmlns:a16="http://schemas.microsoft.com/office/drawing/2014/main" id="{5FBB85A5-EC91-4C8B-96B7-9E02B0818621}"/>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9" name="Vrije vorm 68">
                <a:extLst>
                  <a:ext uri="{FF2B5EF4-FFF2-40B4-BE49-F238E27FC236}">
                    <a16:creationId xmlns:a16="http://schemas.microsoft.com/office/drawing/2014/main" id="{D50D8DA6-03BA-459F-A89C-1E813991A4FC}"/>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50" name="Rechte verbindingslijn 49">
                <a:extLst>
                  <a:ext uri="{FF2B5EF4-FFF2-40B4-BE49-F238E27FC236}">
                    <a16:creationId xmlns:a16="http://schemas.microsoft.com/office/drawing/2014/main" id="{8E22EAA5-97F1-494E-826C-F0576E8E47A2}"/>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51" name="Groep 50">
                <a:extLst>
                  <a:ext uri="{FF2B5EF4-FFF2-40B4-BE49-F238E27FC236}">
                    <a16:creationId xmlns:a16="http://schemas.microsoft.com/office/drawing/2014/main" id="{033079AC-ABBD-4F3E-B02A-066EA10A82E5}"/>
                  </a:ext>
                </a:extLst>
              </p:cNvPr>
              <p:cNvGrpSpPr/>
              <p:nvPr userDrawn="1"/>
            </p:nvGrpSpPr>
            <p:grpSpPr>
              <a:xfrm flipH="1">
                <a:off x="-2613177" y="1836300"/>
                <a:ext cx="313472" cy="324076"/>
                <a:chOff x="-2613177" y="1836300"/>
                <a:chExt cx="313472" cy="324076"/>
              </a:xfrm>
            </p:grpSpPr>
            <p:sp>
              <p:nvSpPr>
                <p:cNvPr id="52" name="Afgeronde rechthoek 69">
                  <a:extLst>
                    <a:ext uri="{FF2B5EF4-FFF2-40B4-BE49-F238E27FC236}">
                      <a16:creationId xmlns:a16="http://schemas.microsoft.com/office/drawing/2014/main" id="{D722C9B8-626E-4FAA-B8F5-8ACA89047AA3}"/>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3" name="Rechthoek 52">
                  <a:extLst>
                    <a:ext uri="{FF2B5EF4-FFF2-40B4-BE49-F238E27FC236}">
                      <a16:creationId xmlns:a16="http://schemas.microsoft.com/office/drawing/2014/main" id="{CCBFB409-E295-4841-A8BA-8DDADE39734F}"/>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4" name="Rechthoek 53">
                  <a:extLst>
                    <a:ext uri="{FF2B5EF4-FFF2-40B4-BE49-F238E27FC236}">
                      <a16:creationId xmlns:a16="http://schemas.microsoft.com/office/drawing/2014/main" id="{9BF4F442-3E30-459D-BD05-5682F69FC3C7}"/>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5" name="Rechthoek 54">
                  <a:extLst>
                    <a:ext uri="{FF2B5EF4-FFF2-40B4-BE49-F238E27FC236}">
                      <a16:creationId xmlns:a16="http://schemas.microsoft.com/office/drawing/2014/main" id="{3509BD32-1ED7-457A-A1C6-0FA2403E63F4}"/>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6" name="Rechthoek 55">
                  <a:extLst>
                    <a:ext uri="{FF2B5EF4-FFF2-40B4-BE49-F238E27FC236}">
                      <a16:creationId xmlns:a16="http://schemas.microsoft.com/office/drawing/2014/main" id="{0E4D9DB8-6DB3-4151-8C36-3B4B25C57517}"/>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Rechthoek 56">
                  <a:extLst>
                    <a:ext uri="{FF2B5EF4-FFF2-40B4-BE49-F238E27FC236}">
                      <a16:creationId xmlns:a16="http://schemas.microsoft.com/office/drawing/2014/main" id="{79048E7F-D620-46B0-B3DC-28AB9D79BEC9}"/>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8" name="Rechthoek 57">
                  <a:extLst>
                    <a:ext uri="{FF2B5EF4-FFF2-40B4-BE49-F238E27FC236}">
                      <a16:creationId xmlns:a16="http://schemas.microsoft.com/office/drawing/2014/main" id="{26BC2824-3141-48F8-889C-B4547CA56585}"/>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9" name="Rechthoek 58">
                  <a:extLst>
                    <a:ext uri="{FF2B5EF4-FFF2-40B4-BE49-F238E27FC236}">
                      <a16:creationId xmlns:a16="http://schemas.microsoft.com/office/drawing/2014/main" id="{2A7C87B7-5E3C-4ED8-9CC4-8D3C7BC6CC22}"/>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23F26228-BADA-4041-83FA-204F72C855B7}"/>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AE7AC60D-80B0-493C-A02A-A2B0EE2D9265}"/>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Rechthoek 61">
                  <a:extLst>
                    <a:ext uri="{FF2B5EF4-FFF2-40B4-BE49-F238E27FC236}">
                      <a16:creationId xmlns:a16="http://schemas.microsoft.com/office/drawing/2014/main" id="{0624A8EB-75BD-4442-84C2-F9A9AAE92030}"/>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3" name="Vrije vorm 81">
                  <a:extLst>
                    <a:ext uri="{FF2B5EF4-FFF2-40B4-BE49-F238E27FC236}">
                      <a16:creationId xmlns:a16="http://schemas.microsoft.com/office/drawing/2014/main" id="{1946947B-9AD0-4859-BDE4-08919FC65468}"/>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5" name="Tijdelijke aanduiding voor tekst 2">
              <a:extLst>
                <a:ext uri="{FF2B5EF4-FFF2-40B4-BE49-F238E27FC236}">
                  <a16:creationId xmlns:a16="http://schemas.microsoft.com/office/drawing/2014/main" id="{A1550411-01DC-4DDB-97FA-0DD1232DF5BC}"/>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6" name="Tijdelijke aanduiding voor tekst 2">
              <a:extLst>
                <a:ext uri="{FF2B5EF4-FFF2-40B4-BE49-F238E27FC236}">
                  <a16:creationId xmlns:a16="http://schemas.microsoft.com/office/drawing/2014/main" id="{32D19D3F-CBB5-429E-8EFA-B7CF62B1DC85}"/>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74" name="Groep 73">
            <a:extLst>
              <a:ext uri="{FF2B5EF4-FFF2-40B4-BE49-F238E27FC236}">
                <a16:creationId xmlns:a16="http://schemas.microsoft.com/office/drawing/2014/main" id="{52037C00-EEB7-4A8A-B77B-7687D1217000}"/>
              </a:ext>
            </a:extLst>
          </p:cNvPr>
          <p:cNvGrpSpPr/>
          <p:nvPr userDrawn="1"/>
        </p:nvGrpSpPr>
        <p:grpSpPr>
          <a:xfrm>
            <a:off x="-3553318" y="330222"/>
            <a:ext cx="3385296" cy="4365191"/>
            <a:chOff x="-3553318" y="1861361"/>
            <a:chExt cx="3385296" cy="4365191"/>
          </a:xfrm>
        </p:grpSpPr>
        <p:sp>
          <p:nvSpPr>
            <p:cNvPr id="75" name="Rechthoek 74">
              <a:extLst>
                <a:ext uri="{FF2B5EF4-FFF2-40B4-BE49-F238E27FC236}">
                  <a16:creationId xmlns:a16="http://schemas.microsoft.com/office/drawing/2014/main" id="{810A6AFE-6377-4B35-9DCD-1B049C41D87A}"/>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76" name="Rechte verbindingslijn 75">
              <a:extLst>
                <a:ext uri="{FF2B5EF4-FFF2-40B4-BE49-F238E27FC236}">
                  <a16:creationId xmlns:a16="http://schemas.microsoft.com/office/drawing/2014/main" id="{F30B9B29-1222-4E88-AB5D-B64B8CF5A968}"/>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77" name="Tekstvak 76">
              <a:extLst>
                <a:ext uri="{FF2B5EF4-FFF2-40B4-BE49-F238E27FC236}">
                  <a16:creationId xmlns:a16="http://schemas.microsoft.com/office/drawing/2014/main" id="{F75AE6C3-0F71-4002-A15C-F1597D86BBE7}"/>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78" name="Groep 77">
            <a:extLst>
              <a:ext uri="{FF2B5EF4-FFF2-40B4-BE49-F238E27FC236}">
                <a16:creationId xmlns:a16="http://schemas.microsoft.com/office/drawing/2014/main" id="{C9CA870B-F1E1-4B44-958B-01D262CED894}"/>
              </a:ext>
            </a:extLst>
          </p:cNvPr>
          <p:cNvGrpSpPr/>
          <p:nvPr userDrawn="1"/>
        </p:nvGrpSpPr>
        <p:grpSpPr>
          <a:xfrm>
            <a:off x="-7105998" y="3972162"/>
            <a:ext cx="3523487" cy="3209847"/>
            <a:chOff x="-7285957" y="3972162"/>
            <a:chExt cx="3523487" cy="3209847"/>
          </a:xfrm>
        </p:grpSpPr>
        <p:sp>
          <p:nvSpPr>
            <p:cNvPr id="79" name="Rechthoek 78">
              <a:extLst>
                <a:ext uri="{FF2B5EF4-FFF2-40B4-BE49-F238E27FC236}">
                  <a16:creationId xmlns:a16="http://schemas.microsoft.com/office/drawing/2014/main" id="{56D81419-FEF3-49A1-B335-A9637B409D52}"/>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80" name="Rechte verbindingslijn 79">
              <a:extLst>
                <a:ext uri="{FF2B5EF4-FFF2-40B4-BE49-F238E27FC236}">
                  <a16:creationId xmlns:a16="http://schemas.microsoft.com/office/drawing/2014/main" id="{76816F71-63CF-48F6-B005-FEB63F7C0BFA}"/>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81" name="Tekstvak 80">
              <a:extLst>
                <a:ext uri="{FF2B5EF4-FFF2-40B4-BE49-F238E27FC236}">
                  <a16:creationId xmlns:a16="http://schemas.microsoft.com/office/drawing/2014/main" id="{1A7801B3-2FDC-48FA-8D48-297EE5DA47A7}"/>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82" name="Tekstvak 81">
              <a:extLst>
                <a:ext uri="{FF2B5EF4-FFF2-40B4-BE49-F238E27FC236}">
                  <a16:creationId xmlns:a16="http://schemas.microsoft.com/office/drawing/2014/main" id="{51F48606-1911-49F8-A777-D0694A6CCB2C}"/>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83" name="Tekstvak 82">
              <a:extLst>
                <a:ext uri="{FF2B5EF4-FFF2-40B4-BE49-F238E27FC236}">
                  <a16:creationId xmlns:a16="http://schemas.microsoft.com/office/drawing/2014/main" id="{B003B746-91C6-493B-9115-AEBB63B69373}"/>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84" name="Tekstvak 83">
              <a:extLst>
                <a:ext uri="{FF2B5EF4-FFF2-40B4-BE49-F238E27FC236}">
                  <a16:creationId xmlns:a16="http://schemas.microsoft.com/office/drawing/2014/main" id="{A60EB468-C639-4126-9145-11ACF7321DAB}"/>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85" name="Groep 84">
              <a:extLst>
                <a:ext uri="{FF2B5EF4-FFF2-40B4-BE49-F238E27FC236}">
                  <a16:creationId xmlns:a16="http://schemas.microsoft.com/office/drawing/2014/main" id="{00B7C85B-E1D6-4B2A-9F1F-17992419E8F0}"/>
                </a:ext>
              </a:extLst>
            </p:cNvPr>
            <p:cNvGrpSpPr/>
            <p:nvPr userDrawn="1"/>
          </p:nvGrpSpPr>
          <p:grpSpPr>
            <a:xfrm>
              <a:off x="-5020889" y="4423058"/>
              <a:ext cx="250379" cy="249771"/>
              <a:chOff x="-706740" y="145633"/>
              <a:chExt cx="250379" cy="249771"/>
            </a:xfrm>
          </p:grpSpPr>
          <p:sp>
            <p:nvSpPr>
              <p:cNvPr id="104" name="Rechthoek 103">
                <a:extLst>
                  <a:ext uri="{FF2B5EF4-FFF2-40B4-BE49-F238E27FC236}">
                    <a16:creationId xmlns:a16="http://schemas.microsoft.com/office/drawing/2014/main" id="{8BCBBA9A-A4CA-43F3-B9B4-F9035DD4A5B1}"/>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5" name="Gelijkbenige driehoek 128">
                <a:extLst>
                  <a:ext uri="{FF2B5EF4-FFF2-40B4-BE49-F238E27FC236}">
                    <a16:creationId xmlns:a16="http://schemas.microsoft.com/office/drawing/2014/main" id="{2E02C6CE-4A15-42D9-91E2-B775DDE83A7C}"/>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6" name="Ovaal 105">
                <a:extLst>
                  <a:ext uri="{FF2B5EF4-FFF2-40B4-BE49-F238E27FC236}">
                    <a16:creationId xmlns:a16="http://schemas.microsoft.com/office/drawing/2014/main" id="{BD96F65C-28E6-420E-81CF-F9CFEDDC6858}"/>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7" name="Rechthoek 106">
                <a:extLst>
                  <a:ext uri="{FF2B5EF4-FFF2-40B4-BE49-F238E27FC236}">
                    <a16:creationId xmlns:a16="http://schemas.microsoft.com/office/drawing/2014/main" id="{CC00C9D8-C7BE-4B38-B515-85876F8915C9}"/>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08" name="Rechte verbindingslijn 107">
                <a:extLst>
                  <a:ext uri="{FF2B5EF4-FFF2-40B4-BE49-F238E27FC236}">
                    <a16:creationId xmlns:a16="http://schemas.microsoft.com/office/drawing/2014/main" id="{381EF6BA-5300-4B33-BE23-E16A558EE444}"/>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86" name="Groep 85">
              <a:extLst>
                <a:ext uri="{FF2B5EF4-FFF2-40B4-BE49-F238E27FC236}">
                  <a16:creationId xmlns:a16="http://schemas.microsoft.com/office/drawing/2014/main" id="{6922E916-9CCE-4058-8B8E-49AF602D8966}"/>
                </a:ext>
              </a:extLst>
            </p:cNvPr>
            <p:cNvGrpSpPr/>
            <p:nvPr userDrawn="1"/>
          </p:nvGrpSpPr>
          <p:grpSpPr>
            <a:xfrm>
              <a:off x="-4668802" y="4423057"/>
              <a:ext cx="252000" cy="216024"/>
              <a:chOff x="-932185" y="5325334"/>
              <a:chExt cx="252000" cy="216024"/>
            </a:xfrm>
          </p:grpSpPr>
          <p:sp>
            <p:nvSpPr>
              <p:cNvPr id="87" name="Rechthoek 86">
                <a:extLst>
                  <a:ext uri="{FF2B5EF4-FFF2-40B4-BE49-F238E27FC236}">
                    <a16:creationId xmlns:a16="http://schemas.microsoft.com/office/drawing/2014/main" id="{2B33C10D-A7A7-4A35-A4ED-BE9C0FF2F568}"/>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88" name="Groep 87">
                <a:extLst>
                  <a:ext uri="{FF2B5EF4-FFF2-40B4-BE49-F238E27FC236}">
                    <a16:creationId xmlns:a16="http://schemas.microsoft.com/office/drawing/2014/main" id="{1B78F191-F41B-45FC-967D-CBED427EE7B4}"/>
                  </a:ext>
                </a:extLst>
              </p:cNvPr>
              <p:cNvGrpSpPr/>
              <p:nvPr userDrawn="1"/>
            </p:nvGrpSpPr>
            <p:grpSpPr>
              <a:xfrm>
                <a:off x="-925512" y="5325900"/>
                <a:ext cx="241658" cy="36000"/>
                <a:chOff x="-964435" y="5325900"/>
                <a:chExt cx="241658" cy="36000"/>
              </a:xfrm>
            </p:grpSpPr>
            <p:sp>
              <p:nvSpPr>
                <p:cNvPr id="97" name="Rechthoek 96">
                  <a:extLst>
                    <a:ext uri="{FF2B5EF4-FFF2-40B4-BE49-F238E27FC236}">
                      <a16:creationId xmlns:a16="http://schemas.microsoft.com/office/drawing/2014/main" id="{8C26EF55-B6FB-4E67-82A5-6ABF19D38F97}"/>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8" name="Rechthoek 97">
                  <a:extLst>
                    <a:ext uri="{FF2B5EF4-FFF2-40B4-BE49-F238E27FC236}">
                      <a16:creationId xmlns:a16="http://schemas.microsoft.com/office/drawing/2014/main" id="{601DA90A-84C8-4962-BF7D-C2C5911EA135}"/>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9" name="Rechthoek 98">
                  <a:extLst>
                    <a:ext uri="{FF2B5EF4-FFF2-40B4-BE49-F238E27FC236}">
                      <a16:creationId xmlns:a16="http://schemas.microsoft.com/office/drawing/2014/main" id="{BAE35D5E-AD3C-4CC3-B49A-B8A1CFA09E9E}"/>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0" name="Rechthoek 99">
                  <a:extLst>
                    <a:ext uri="{FF2B5EF4-FFF2-40B4-BE49-F238E27FC236}">
                      <a16:creationId xmlns:a16="http://schemas.microsoft.com/office/drawing/2014/main" id="{A652531B-1290-4AE2-81BA-5D10AB297F47}"/>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1" name="Rechthoek 100">
                  <a:extLst>
                    <a:ext uri="{FF2B5EF4-FFF2-40B4-BE49-F238E27FC236}">
                      <a16:creationId xmlns:a16="http://schemas.microsoft.com/office/drawing/2014/main" id="{5B6123FD-04A0-4FCF-A343-FFD4F531D9C1}"/>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2" name="Rechthoek 101">
                  <a:extLst>
                    <a:ext uri="{FF2B5EF4-FFF2-40B4-BE49-F238E27FC236}">
                      <a16:creationId xmlns:a16="http://schemas.microsoft.com/office/drawing/2014/main" id="{B1DC6701-06A0-4D00-8B19-07C66FEFBA06}"/>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3" name="Rechthoek 102">
                  <a:extLst>
                    <a:ext uri="{FF2B5EF4-FFF2-40B4-BE49-F238E27FC236}">
                      <a16:creationId xmlns:a16="http://schemas.microsoft.com/office/drawing/2014/main" id="{4B6F4AFD-1486-4446-AC80-91E938DD4208}"/>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89" name="Groep 88">
                <a:extLst>
                  <a:ext uri="{FF2B5EF4-FFF2-40B4-BE49-F238E27FC236}">
                    <a16:creationId xmlns:a16="http://schemas.microsoft.com/office/drawing/2014/main" id="{9C8A2654-5706-486F-893B-76344A18E706}"/>
                  </a:ext>
                </a:extLst>
              </p:cNvPr>
              <p:cNvGrpSpPr/>
              <p:nvPr userDrawn="1"/>
            </p:nvGrpSpPr>
            <p:grpSpPr>
              <a:xfrm>
                <a:off x="-925512" y="5502593"/>
                <a:ext cx="241658" cy="36000"/>
                <a:chOff x="-964435" y="5325900"/>
                <a:chExt cx="241658" cy="36000"/>
              </a:xfrm>
            </p:grpSpPr>
            <p:sp>
              <p:nvSpPr>
                <p:cNvPr id="90" name="Rechthoek 89">
                  <a:extLst>
                    <a:ext uri="{FF2B5EF4-FFF2-40B4-BE49-F238E27FC236}">
                      <a16:creationId xmlns:a16="http://schemas.microsoft.com/office/drawing/2014/main" id="{5F602F36-8F9E-4CE3-BB9B-0945D1CB7FD1}"/>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1" name="Rechthoek 90">
                  <a:extLst>
                    <a:ext uri="{FF2B5EF4-FFF2-40B4-BE49-F238E27FC236}">
                      <a16:creationId xmlns:a16="http://schemas.microsoft.com/office/drawing/2014/main" id="{FAAB8406-6C1E-4728-8B4C-0C2A98FE6AB1}"/>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2" name="Rechthoek 91">
                  <a:extLst>
                    <a:ext uri="{FF2B5EF4-FFF2-40B4-BE49-F238E27FC236}">
                      <a16:creationId xmlns:a16="http://schemas.microsoft.com/office/drawing/2014/main" id="{23CE75A5-9C22-4A16-AADA-93FAD574D24E}"/>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3" name="Rechthoek 92">
                  <a:extLst>
                    <a:ext uri="{FF2B5EF4-FFF2-40B4-BE49-F238E27FC236}">
                      <a16:creationId xmlns:a16="http://schemas.microsoft.com/office/drawing/2014/main" id="{D5548C91-EF00-438C-A0E6-AB730CEBEFC3}"/>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4" name="Rechthoek 93">
                  <a:extLst>
                    <a:ext uri="{FF2B5EF4-FFF2-40B4-BE49-F238E27FC236}">
                      <a16:creationId xmlns:a16="http://schemas.microsoft.com/office/drawing/2014/main" id="{AE5F1A01-4831-4BC9-AE29-7D2140E98C01}"/>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5" name="Rechthoek 94">
                  <a:extLst>
                    <a:ext uri="{FF2B5EF4-FFF2-40B4-BE49-F238E27FC236}">
                      <a16:creationId xmlns:a16="http://schemas.microsoft.com/office/drawing/2014/main" id="{738A8723-2287-4E21-AEAE-F19C54906EB6}"/>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6" name="Rechthoek 95">
                  <a:extLst>
                    <a:ext uri="{FF2B5EF4-FFF2-40B4-BE49-F238E27FC236}">
                      <a16:creationId xmlns:a16="http://schemas.microsoft.com/office/drawing/2014/main" id="{5510FE09-1DB1-4EFC-A8DB-E12646A0E91B}"/>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136997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 calcmode="lin" valueType="num">
                                      <p:cBhvr>
                                        <p:cTn id="8" dur="500"/>
                                        <p:tgtEl>
                                          <p:spTgt spid="8"/>
                                        </p:tgtEl>
                                        <p:attrNameLst>
                                          <p:attrName>style.rotation</p:attrName>
                                        </p:attrNameLst>
                                      </p:cBhvr>
                                      <p:tavLst>
                                        <p:tav tm="0">
                                          <p:val>
                                            <p:fltVal val="0"/>
                                          </p:val>
                                        </p:tav>
                                        <p:tav tm="100000">
                                          <p:val>
                                            <p:fltVal val="90"/>
                                          </p:val>
                                        </p:tav>
                                      </p:tavLst>
                                    </p:anim>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22" presetClass="exit" presetSubtype="2" fill="hold" grpId="0" nodeType="withEffect">
                                  <p:stCondLst>
                                    <p:cond delay="0"/>
                                  </p:stCondLst>
                                  <p:childTnLst>
                                    <p:animEffect transition="out" filter="wipe(right)">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par>
                                <p:cTn id="14" presetID="22" presetClass="exit" presetSubtype="8" fill="hold" grpId="0" nodeType="withEffect">
                                  <p:stCondLst>
                                    <p:cond delay="0"/>
                                  </p:stCondLst>
                                  <p:childTnLst>
                                    <p:animEffect transition="out" filter="wipe(left)">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animBg="1">
        <p:tmplLst>
          <p:tmpl>
            <p:tnLst>
              <p:par>
                <p:cTn presetID="31" presetClass="exit" presetSubtype="0" fill="hold" nodeType="clickEffect">
                  <p:stCondLst>
                    <p:cond delay="0"/>
                  </p:stCondLst>
                  <p:childTnLst>
                    <p:anim calcmode="lin" valueType="num">
                      <p:cBhvr>
                        <p:cTn dur="500"/>
                        <p:tgtEl>
                          <p:spTgt spid="8"/>
                        </p:tgtEl>
                        <p:attrNameLst>
                          <p:attrName>ppt_w</p:attrName>
                        </p:attrNameLst>
                      </p:cBhvr>
                      <p:tavLst>
                        <p:tav tm="0">
                          <p:val>
                            <p:strVal val="ppt_w"/>
                          </p:val>
                        </p:tav>
                        <p:tav tm="100000">
                          <p:val>
                            <p:fltVal val="0"/>
                          </p:val>
                        </p:tav>
                      </p:tavLst>
                    </p:anim>
                    <p:anim calcmode="lin" valueType="num">
                      <p:cBhvr>
                        <p:cTn dur="500"/>
                        <p:tgtEl>
                          <p:spTgt spid="8"/>
                        </p:tgtEl>
                        <p:attrNameLst>
                          <p:attrName>ppt_h</p:attrName>
                        </p:attrNameLst>
                      </p:cBhvr>
                      <p:tavLst>
                        <p:tav tm="0">
                          <p:val>
                            <p:strVal val="ppt_h"/>
                          </p:val>
                        </p:tav>
                        <p:tav tm="100000">
                          <p:val>
                            <p:fltVal val="0"/>
                          </p:val>
                        </p:tav>
                      </p:tavLst>
                    </p:anim>
                    <p:anim calcmode="lin" valueType="num">
                      <p:cBhvr>
                        <p:cTn dur="500"/>
                        <p:tgtEl>
                          <p:spTgt spid="8"/>
                        </p:tgtEl>
                        <p:attrNameLst>
                          <p:attrName>style.rotation</p:attrName>
                        </p:attrNameLst>
                      </p:cBhvr>
                      <p:tavLst>
                        <p:tav tm="0">
                          <p:val>
                            <p:fltVal val="0"/>
                          </p:val>
                        </p:tav>
                        <p:tav tm="100000">
                          <p:val>
                            <p:fltVal val="90"/>
                          </p:val>
                        </p:tav>
                      </p:tavLst>
                    </p:anim>
                    <p:animEffect transition="out" filter="fade">
                      <p:cBhvr>
                        <p:cTn dur="500"/>
                        <p:tgtEl>
                          <p:spTgt spid="8"/>
                        </p:tgtEl>
                      </p:cBhvr>
                    </p:animEffect>
                    <p:set>
                      <p:cBhvr>
                        <p:cTn dur="1" fill="hold">
                          <p:stCondLst>
                            <p:cond delay="499"/>
                          </p:stCondLst>
                        </p:cTn>
                        <p:tgtEl>
                          <p:spTgt spid="8"/>
                        </p:tgtEl>
                        <p:attrNameLst>
                          <p:attrName>style.visibility</p:attrName>
                        </p:attrNameLst>
                      </p:cBhvr>
                      <p:to>
                        <p:strVal val="hidden"/>
                      </p:to>
                    </p:set>
                  </p:childTnLst>
                </p:cTn>
              </p:par>
            </p:tnLst>
          </p:tmpl>
        </p:tmplLst>
      </p:bldP>
      <p:bldP spid="9" grpId="0" animBg="1">
        <p:tmplLst>
          <p:tmpl>
            <p:tnLst>
              <p:par>
                <p:cTn presetID="22" presetClass="exit" presetSubtype="2" fill="hold" nodeType="withEffect">
                  <p:stCondLst>
                    <p:cond delay="0"/>
                  </p:stCondLst>
                  <p:childTnLst>
                    <p:animEffect transition="out" filter="wipe(right)">
                      <p:cBhvr>
                        <p:cTn dur="500"/>
                        <p:tgtEl>
                          <p:spTgt spid="9"/>
                        </p:tgtEl>
                      </p:cBhvr>
                    </p:animEffect>
                    <p:set>
                      <p:cBhvr>
                        <p:cTn dur="1" fill="hold">
                          <p:stCondLst>
                            <p:cond delay="499"/>
                          </p:stCondLst>
                        </p:cTn>
                        <p:tgtEl>
                          <p:spTgt spid="9"/>
                        </p:tgtEl>
                        <p:attrNameLst>
                          <p:attrName>style.visibility</p:attrName>
                        </p:attrNameLst>
                      </p:cBhvr>
                      <p:to>
                        <p:strVal val="hidden"/>
                      </p:to>
                    </p:set>
                  </p:childTnLst>
                </p:cTn>
              </p:par>
            </p:tnLst>
          </p:tmpl>
        </p:tmplLst>
      </p:bldP>
      <p:bldP spid="10" grpId="0" animBg="1">
        <p:tmplLst>
          <p:tmpl>
            <p:tnLst>
              <p:par>
                <p:cTn presetID="22" presetClass="exit" presetSubtype="8" fill="hold" nodeType="withEffect">
                  <p:stCondLst>
                    <p:cond delay="0"/>
                  </p:stCondLst>
                  <p:childTnLst>
                    <p:animEffect transition="out" filter="wipe(left)">
                      <p:cBhvr>
                        <p:cTn dur="500"/>
                        <p:tgtEl>
                          <p:spTgt spid="10"/>
                        </p:tgtEl>
                      </p:cBhvr>
                    </p:animEffect>
                    <p:set>
                      <p:cBhvr>
                        <p:cTn dur="1" fill="hold">
                          <p:stCondLst>
                            <p:cond delay="499"/>
                          </p:stCondLst>
                        </p:cTn>
                        <p:tgtEl>
                          <p:spTgt spid="10"/>
                        </p:tgtEl>
                        <p:attrNameLst>
                          <p:attrName>style.visibility</p:attrName>
                        </p:attrNameLst>
                      </p:cBhvr>
                      <p:to>
                        <p:strVal val="hidden"/>
                      </p:to>
                    </p:se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Elementen">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Dit is een elementenslide met 4 elementen, klik om de titel te bewerken</a:t>
            </a:r>
            <a:endParaRPr lang="nl-BE"/>
          </a:p>
        </p:txBody>
      </p:sp>
      <p:sp>
        <p:nvSpPr>
          <p:cNvPr id="4" name="Rechthoek 3">
            <a:extLst>
              <a:ext uri="{FF2B5EF4-FFF2-40B4-BE49-F238E27FC236}">
                <a16:creationId xmlns:a16="http://schemas.microsoft.com/office/drawing/2014/main" id="{31E08FE6-4EA9-4117-8163-EDAF4BBCB8EE}"/>
              </a:ext>
            </a:extLst>
          </p:cNvPr>
          <p:cNvSpPr/>
          <p:nvPr userDrawn="1"/>
        </p:nvSpPr>
        <p:spPr>
          <a:xfrm>
            <a:off x="0" y="3006762"/>
            <a:ext cx="12192000" cy="2047890"/>
          </a:xfrm>
          <a:prstGeom prst="rect">
            <a:avLst/>
          </a:prstGeom>
          <a:solidFill>
            <a:srgbClr val="FFEB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Light"/>
              <a:ea typeface="+mn-ea"/>
              <a:cs typeface="+mn-cs"/>
            </a:endParaRPr>
          </a:p>
        </p:txBody>
      </p:sp>
      <p:sp>
        <p:nvSpPr>
          <p:cNvPr id="24" name="Tijdelijke aanduiding voor tekst 47">
            <a:extLst>
              <a:ext uri="{FF2B5EF4-FFF2-40B4-BE49-F238E27FC236}">
                <a16:creationId xmlns:a16="http://schemas.microsoft.com/office/drawing/2014/main" id="{B4968506-C0F5-483A-8B8B-B6B325F734B9}"/>
              </a:ext>
            </a:extLst>
          </p:cNvPr>
          <p:cNvSpPr>
            <a:spLocks noGrp="1"/>
          </p:cNvSpPr>
          <p:nvPr>
            <p:ph type="body" sz="quarter" idx="11"/>
          </p:nvPr>
        </p:nvSpPr>
        <p:spPr>
          <a:xfrm>
            <a:off x="1019174" y="1972066"/>
            <a:ext cx="4839366"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5" name="Tijdelijke aanduiding voor tekst 47">
            <a:extLst>
              <a:ext uri="{FF2B5EF4-FFF2-40B4-BE49-F238E27FC236}">
                <a16:creationId xmlns:a16="http://schemas.microsoft.com/office/drawing/2014/main" id="{8968182C-0F82-45D0-B306-8EEDC662225E}"/>
              </a:ext>
            </a:extLst>
          </p:cNvPr>
          <p:cNvSpPr>
            <a:spLocks noGrp="1"/>
          </p:cNvSpPr>
          <p:nvPr>
            <p:ph type="body" sz="quarter" idx="12"/>
          </p:nvPr>
        </p:nvSpPr>
        <p:spPr>
          <a:xfrm>
            <a:off x="6333460" y="1972066"/>
            <a:ext cx="4839366"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7" name="Tijdelijke aanduiding voor tekst 47">
            <a:extLst>
              <a:ext uri="{FF2B5EF4-FFF2-40B4-BE49-F238E27FC236}">
                <a16:creationId xmlns:a16="http://schemas.microsoft.com/office/drawing/2014/main" id="{133EC2BA-8337-4754-830A-F9BBD9DCB730}"/>
              </a:ext>
            </a:extLst>
          </p:cNvPr>
          <p:cNvSpPr>
            <a:spLocks noGrp="1"/>
          </p:cNvSpPr>
          <p:nvPr>
            <p:ph type="body" sz="quarter" idx="14"/>
          </p:nvPr>
        </p:nvSpPr>
        <p:spPr>
          <a:xfrm>
            <a:off x="1019174" y="4160536"/>
            <a:ext cx="4839366"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8" name="Tijdelijke aanduiding voor tekst 47">
            <a:extLst>
              <a:ext uri="{FF2B5EF4-FFF2-40B4-BE49-F238E27FC236}">
                <a16:creationId xmlns:a16="http://schemas.microsoft.com/office/drawing/2014/main" id="{034A50E2-63A2-41AD-918F-675FA63F9AC2}"/>
              </a:ext>
            </a:extLst>
          </p:cNvPr>
          <p:cNvSpPr>
            <a:spLocks noGrp="1"/>
          </p:cNvSpPr>
          <p:nvPr>
            <p:ph type="body" sz="quarter" idx="15"/>
          </p:nvPr>
        </p:nvSpPr>
        <p:spPr>
          <a:xfrm>
            <a:off x="6333462" y="4160536"/>
            <a:ext cx="4839366"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Tree>
    <p:extLst>
      <p:ext uri="{BB962C8B-B14F-4D97-AF65-F5344CB8AC3E}">
        <p14:creationId xmlns:p14="http://schemas.microsoft.com/office/powerpoint/2010/main" val="4140935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Elementen">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Dit is een elementenslide met 5 elementen, klik om de titel te bewerken</a:t>
            </a:r>
            <a:endParaRPr lang="nl-BE"/>
          </a:p>
        </p:txBody>
      </p:sp>
      <p:sp>
        <p:nvSpPr>
          <p:cNvPr id="4" name="Rechthoek 3">
            <a:extLst>
              <a:ext uri="{FF2B5EF4-FFF2-40B4-BE49-F238E27FC236}">
                <a16:creationId xmlns:a16="http://schemas.microsoft.com/office/drawing/2014/main" id="{31E08FE6-4EA9-4117-8163-EDAF4BBCB8EE}"/>
              </a:ext>
            </a:extLst>
          </p:cNvPr>
          <p:cNvSpPr/>
          <p:nvPr userDrawn="1"/>
        </p:nvSpPr>
        <p:spPr>
          <a:xfrm>
            <a:off x="0" y="3006762"/>
            <a:ext cx="12192000" cy="2047890"/>
          </a:xfrm>
          <a:prstGeom prst="rect">
            <a:avLst/>
          </a:prstGeom>
          <a:solidFill>
            <a:srgbClr val="FFEB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Light"/>
              <a:ea typeface="+mn-ea"/>
              <a:cs typeface="+mn-cs"/>
            </a:endParaRPr>
          </a:p>
        </p:txBody>
      </p:sp>
      <p:sp>
        <p:nvSpPr>
          <p:cNvPr id="24" name="Tijdelijke aanduiding voor tekst 47">
            <a:extLst>
              <a:ext uri="{FF2B5EF4-FFF2-40B4-BE49-F238E27FC236}">
                <a16:creationId xmlns:a16="http://schemas.microsoft.com/office/drawing/2014/main" id="{B4968506-C0F5-483A-8B8B-B6B325F734B9}"/>
              </a:ext>
            </a:extLst>
          </p:cNvPr>
          <p:cNvSpPr>
            <a:spLocks noGrp="1"/>
          </p:cNvSpPr>
          <p:nvPr>
            <p:ph type="body" sz="quarter" idx="11"/>
          </p:nvPr>
        </p:nvSpPr>
        <p:spPr>
          <a:xfrm>
            <a:off x="1019175" y="197206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5" name="Tijdelijke aanduiding voor tekst 47">
            <a:extLst>
              <a:ext uri="{FF2B5EF4-FFF2-40B4-BE49-F238E27FC236}">
                <a16:creationId xmlns:a16="http://schemas.microsoft.com/office/drawing/2014/main" id="{8968182C-0F82-45D0-B306-8EEDC662225E}"/>
              </a:ext>
            </a:extLst>
          </p:cNvPr>
          <p:cNvSpPr>
            <a:spLocks noGrp="1"/>
          </p:cNvSpPr>
          <p:nvPr>
            <p:ph type="body" sz="quarter" idx="12"/>
          </p:nvPr>
        </p:nvSpPr>
        <p:spPr>
          <a:xfrm>
            <a:off x="4555739" y="197206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6" name="Tijdelijke aanduiding voor tekst 47">
            <a:extLst>
              <a:ext uri="{FF2B5EF4-FFF2-40B4-BE49-F238E27FC236}">
                <a16:creationId xmlns:a16="http://schemas.microsoft.com/office/drawing/2014/main" id="{60C38751-1A8B-46C6-9E0F-4D86EAFF70B9}"/>
              </a:ext>
            </a:extLst>
          </p:cNvPr>
          <p:cNvSpPr>
            <a:spLocks noGrp="1"/>
          </p:cNvSpPr>
          <p:nvPr>
            <p:ph type="body" sz="quarter" idx="13"/>
          </p:nvPr>
        </p:nvSpPr>
        <p:spPr>
          <a:xfrm>
            <a:off x="8092303" y="197206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7" name="Tijdelijke aanduiding voor tekst 47">
            <a:extLst>
              <a:ext uri="{FF2B5EF4-FFF2-40B4-BE49-F238E27FC236}">
                <a16:creationId xmlns:a16="http://schemas.microsoft.com/office/drawing/2014/main" id="{133EC2BA-8337-4754-830A-F9BBD9DCB730}"/>
              </a:ext>
            </a:extLst>
          </p:cNvPr>
          <p:cNvSpPr>
            <a:spLocks noGrp="1"/>
          </p:cNvSpPr>
          <p:nvPr>
            <p:ph type="body" sz="quarter" idx="14"/>
          </p:nvPr>
        </p:nvSpPr>
        <p:spPr>
          <a:xfrm>
            <a:off x="2784180" y="416053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8" name="Tijdelijke aanduiding voor tekst 47">
            <a:extLst>
              <a:ext uri="{FF2B5EF4-FFF2-40B4-BE49-F238E27FC236}">
                <a16:creationId xmlns:a16="http://schemas.microsoft.com/office/drawing/2014/main" id="{034A50E2-63A2-41AD-918F-675FA63F9AC2}"/>
              </a:ext>
            </a:extLst>
          </p:cNvPr>
          <p:cNvSpPr>
            <a:spLocks noGrp="1"/>
          </p:cNvSpPr>
          <p:nvPr>
            <p:ph type="body" sz="quarter" idx="15"/>
          </p:nvPr>
        </p:nvSpPr>
        <p:spPr>
          <a:xfrm>
            <a:off x="6320744" y="416053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Tree>
    <p:extLst>
      <p:ext uri="{BB962C8B-B14F-4D97-AF65-F5344CB8AC3E}">
        <p14:creationId xmlns:p14="http://schemas.microsoft.com/office/powerpoint/2010/main" val="255246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 Elementen">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Dit is een elementenslide met 6 elementen, klik om de titel te bewerken</a:t>
            </a:r>
            <a:endParaRPr lang="nl-BE"/>
          </a:p>
        </p:txBody>
      </p:sp>
      <p:sp>
        <p:nvSpPr>
          <p:cNvPr id="4" name="Rechthoek 3">
            <a:extLst>
              <a:ext uri="{FF2B5EF4-FFF2-40B4-BE49-F238E27FC236}">
                <a16:creationId xmlns:a16="http://schemas.microsoft.com/office/drawing/2014/main" id="{31E08FE6-4EA9-4117-8163-EDAF4BBCB8EE}"/>
              </a:ext>
            </a:extLst>
          </p:cNvPr>
          <p:cNvSpPr/>
          <p:nvPr userDrawn="1"/>
        </p:nvSpPr>
        <p:spPr>
          <a:xfrm>
            <a:off x="0" y="3006762"/>
            <a:ext cx="12192000" cy="2047890"/>
          </a:xfrm>
          <a:prstGeom prst="rect">
            <a:avLst/>
          </a:prstGeom>
          <a:solidFill>
            <a:srgbClr val="FFEB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Light"/>
              <a:ea typeface="+mn-ea"/>
              <a:cs typeface="+mn-cs"/>
            </a:endParaRPr>
          </a:p>
        </p:txBody>
      </p:sp>
      <p:sp>
        <p:nvSpPr>
          <p:cNvPr id="24" name="Tijdelijke aanduiding voor tekst 47">
            <a:extLst>
              <a:ext uri="{FF2B5EF4-FFF2-40B4-BE49-F238E27FC236}">
                <a16:creationId xmlns:a16="http://schemas.microsoft.com/office/drawing/2014/main" id="{B4968506-C0F5-483A-8B8B-B6B325F734B9}"/>
              </a:ext>
            </a:extLst>
          </p:cNvPr>
          <p:cNvSpPr>
            <a:spLocks noGrp="1"/>
          </p:cNvSpPr>
          <p:nvPr>
            <p:ph type="body" sz="quarter" idx="11"/>
          </p:nvPr>
        </p:nvSpPr>
        <p:spPr>
          <a:xfrm>
            <a:off x="1019175" y="197206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5" name="Tijdelijke aanduiding voor tekst 47">
            <a:extLst>
              <a:ext uri="{FF2B5EF4-FFF2-40B4-BE49-F238E27FC236}">
                <a16:creationId xmlns:a16="http://schemas.microsoft.com/office/drawing/2014/main" id="{8968182C-0F82-45D0-B306-8EEDC662225E}"/>
              </a:ext>
            </a:extLst>
          </p:cNvPr>
          <p:cNvSpPr>
            <a:spLocks noGrp="1"/>
          </p:cNvSpPr>
          <p:nvPr>
            <p:ph type="body" sz="quarter" idx="12"/>
          </p:nvPr>
        </p:nvSpPr>
        <p:spPr>
          <a:xfrm>
            <a:off x="4555739" y="197206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6" name="Tijdelijke aanduiding voor tekst 47">
            <a:extLst>
              <a:ext uri="{FF2B5EF4-FFF2-40B4-BE49-F238E27FC236}">
                <a16:creationId xmlns:a16="http://schemas.microsoft.com/office/drawing/2014/main" id="{60C38751-1A8B-46C6-9E0F-4D86EAFF70B9}"/>
              </a:ext>
            </a:extLst>
          </p:cNvPr>
          <p:cNvSpPr>
            <a:spLocks noGrp="1"/>
          </p:cNvSpPr>
          <p:nvPr>
            <p:ph type="body" sz="quarter" idx="13"/>
          </p:nvPr>
        </p:nvSpPr>
        <p:spPr>
          <a:xfrm>
            <a:off x="8092303" y="197206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7" name="Tijdelijke aanduiding voor tekst 47">
            <a:extLst>
              <a:ext uri="{FF2B5EF4-FFF2-40B4-BE49-F238E27FC236}">
                <a16:creationId xmlns:a16="http://schemas.microsoft.com/office/drawing/2014/main" id="{133EC2BA-8337-4754-830A-F9BBD9DCB730}"/>
              </a:ext>
            </a:extLst>
          </p:cNvPr>
          <p:cNvSpPr>
            <a:spLocks noGrp="1"/>
          </p:cNvSpPr>
          <p:nvPr>
            <p:ph type="body" sz="quarter" idx="14"/>
          </p:nvPr>
        </p:nvSpPr>
        <p:spPr>
          <a:xfrm>
            <a:off x="1019175" y="416053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8" name="Tijdelijke aanduiding voor tekst 47">
            <a:extLst>
              <a:ext uri="{FF2B5EF4-FFF2-40B4-BE49-F238E27FC236}">
                <a16:creationId xmlns:a16="http://schemas.microsoft.com/office/drawing/2014/main" id="{034A50E2-63A2-41AD-918F-675FA63F9AC2}"/>
              </a:ext>
            </a:extLst>
          </p:cNvPr>
          <p:cNvSpPr>
            <a:spLocks noGrp="1"/>
          </p:cNvSpPr>
          <p:nvPr>
            <p:ph type="body" sz="quarter" idx="15"/>
          </p:nvPr>
        </p:nvSpPr>
        <p:spPr>
          <a:xfrm>
            <a:off x="4555739" y="416053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9" name="Tijdelijke aanduiding voor tekst 47">
            <a:extLst>
              <a:ext uri="{FF2B5EF4-FFF2-40B4-BE49-F238E27FC236}">
                <a16:creationId xmlns:a16="http://schemas.microsoft.com/office/drawing/2014/main" id="{AAC55F0C-CF5F-4A28-A4BB-5CC311B45142}"/>
              </a:ext>
            </a:extLst>
          </p:cNvPr>
          <p:cNvSpPr>
            <a:spLocks noGrp="1"/>
          </p:cNvSpPr>
          <p:nvPr>
            <p:ph type="body" sz="quarter" idx="16"/>
          </p:nvPr>
        </p:nvSpPr>
        <p:spPr>
          <a:xfrm>
            <a:off x="8092303" y="416053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Tree>
    <p:extLst>
      <p:ext uri="{BB962C8B-B14F-4D97-AF65-F5344CB8AC3E}">
        <p14:creationId xmlns:p14="http://schemas.microsoft.com/office/powerpoint/2010/main" val="29446842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93B973B5-035B-4B0F-AF91-D866DE5E1EAB}"/>
              </a:ext>
            </a:extLst>
          </p:cNvPr>
          <p:cNvSpPr>
            <a:spLocks noGrp="1"/>
          </p:cNvSpPr>
          <p:nvPr>
            <p:ph type="pic" sz="quarter" idx="11" hasCustomPrompt="1"/>
          </p:nvPr>
        </p:nvSpPr>
        <p:spPr>
          <a:xfrm>
            <a:off x="0" y="0"/>
            <a:ext cx="12192000" cy="6857999"/>
          </a:xfrm>
          <a:solidFill>
            <a:schemeClr val="bg1">
              <a:lumMod val="95000"/>
            </a:schemeClr>
          </a:solidFill>
        </p:spPr>
        <p:txBody>
          <a:bodyPr anchor="ctr"/>
          <a:lstStyle>
            <a:lvl1pPr marL="0" indent="0" algn="ctr">
              <a:buFont typeface="Arial" panose="020B0604020202020204" pitchFamily="34" charset="0"/>
              <a:buNone/>
              <a:defRPr sz="2000"/>
            </a:lvl1pPr>
          </a:lstStyle>
          <a:p>
            <a:r>
              <a:rPr lang="nl-BE"/>
              <a:t>Klik op het icoon om een afbeelding toe te voegen of klik bovenaan op ‘Invoegen’ &gt; ‘Afbeeldingen’. Om een nieuwe foto in te voegen, verwijder je best de huidige en begin je terug bij stap één.</a:t>
            </a:r>
          </a:p>
        </p:txBody>
      </p:sp>
      <p:sp>
        <p:nvSpPr>
          <p:cNvPr id="3" name="Tijdelijke aanduiding voor tekst 11">
            <a:extLst>
              <a:ext uri="{FF2B5EF4-FFF2-40B4-BE49-F238E27FC236}">
                <a16:creationId xmlns:a16="http://schemas.microsoft.com/office/drawing/2014/main" id="{319F3F12-C3F5-4CDA-930B-ECCC8B8D2783}"/>
              </a:ext>
            </a:extLst>
          </p:cNvPr>
          <p:cNvSpPr>
            <a:spLocks noGrp="1"/>
          </p:cNvSpPr>
          <p:nvPr>
            <p:ph type="body" sz="quarter" idx="14"/>
          </p:nvPr>
        </p:nvSpPr>
        <p:spPr>
          <a:xfrm>
            <a:off x="10669941" y="6145067"/>
            <a:ext cx="1215273" cy="578957"/>
          </a:xfrm>
          <a:blipFill>
            <a:blip r:embed="rId2"/>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4" name="Tijdelijke aanduiding voor tekst 11">
            <a:extLst>
              <a:ext uri="{FF2B5EF4-FFF2-40B4-BE49-F238E27FC236}">
                <a16:creationId xmlns:a16="http://schemas.microsoft.com/office/drawing/2014/main" id="{F6D0EA1E-6DFA-4696-87AF-CD7BF77B59DB}"/>
              </a:ext>
            </a:extLst>
          </p:cNvPr>
          <p:cNvSpPr>
            <a:spLocks noGrp="1"/>
          </p:cNvSpPr>
          <p:nvPr>
            <p:ph type="body" sz="quarter" idx="16"/>
          </p:nvPr>
        </p:nvSpPr>
        <p:spPr>
          <a:xfrm>
            <a:off x="371475" y="6305360"/>
            <a:ext cx="1302984" cy="254675"/>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9625246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ces_4">
    <p:spTree>
      <p:nvGrpSpPr>
        <p:cNvPr id="1" name=""/>
        <p:cNvGrpSpPr/>
        <p:nvPr/>
      </p:nvGrpSpPr>
      <p:grpSpPr>
        <a:xfrm>
          <a:off x="0" y="0"/>
          <a:ext cx="0" cy="0"/>
          <a:chOff x="0" y="0"/>
          <a:chExt cx="0" cy="0"/>
        </a:xfrm>
      </p:grpSpPr>
      <p:sp>
        <p:nvSpPr>
          <p:cNvPr id="77" name="Tijdelijke aanduiding voor tekst 47">
            <a:extLst>
              <a:ext uri="{FF2B5EF4-FFF2-40B4-BE49-F238E27FC236}">
                <a16:creationId xmlns:a16="http://schemas.microsoft.com/office/drawing/2014/main" id="{ADBFDEB9-FEF0-4A08-A80A-25989967013D}"/>
              </a:ext>
            </a:extLst>
          </p:cNvPr>
          <p:cNvSpPr>
            <a:spLocks noGrp="1"/>
          </p:cNvSpPr>
          <p:nvPr>
            <p:ph type="body" sz="quarter" idx="19"/>
          </p:nvPr>
        </p:nvSpPr>
        <p:spPr>
          <a:xfrm>
            <a:off x="3375705" y="2181356"/>
            <a:ext cx="2459264"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78" name="Tijdelijke aanduiding voor tekst 47">
            <a:extLst>
              <a:ext uri="{FF2B5EF4-FFF2-40B4-BE49-F238E27FC236}">
                <a16:creationId xmlns:a16="http://schemas.microsoft.com/office/drawing/2014/main" id="{12D93C03-E388-44BB-8B2C-B80994676F13}"/>
              </a:ext>
            </a:extLst>
          </p:cNvPr>
          <p:cNvSpPr>
            <a:spLocks noGrp="1"/>
          </p:cNvSpPr>
          <p:nvPr>
            <p:ph type="body" sz="quarter" idx="20"/>
          </p:nvPr>
        </p:nvSpPr>
        <p:spPr>
          <a:xfrm>
            <a:off x="6368483" y="2181356"/>
            <a:ext cx="2459264"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79" name="Tijdelijke aanduiding voor tekst 47">
            <a:extLst>
              <a:ext uri="{FF2B5EF4-FFF2-40B4-BE49-F238E27FC236}">
                <a16:creationId xmlns:a16="http://schemas.microsoft.com/office/drawing/2014/main" id="{BC6BBE57-07D6-411E-892C-830F1D0AC013}"/>
              </a:ext>
            </a:extLst>
          </p:cNvPr>
          <p:cNvSpPr>
            <a:spLocks noGrp="1"/>
          </p:cNvSpPr>
          <p:nvPr>
            <p:ph type="body" sz="quarter" idx="21"/>
          </p:nvPr>
        </p:nvSpPr>
        <p:spPr>
          <a:xfrm>
            <a:off x="9361261" y="2181356"/>
            <a:ext cx="2459264"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48" name="Tijdelijke aanduiding voor tekst 47">
            <a:extLst>
              <a:ext uri="{FF2B5EF4-FFF2-40B4-BE49-F238E27FC236}">
                <a16:creationId xmlns:a16="http://schemas.microsoft.com/office/drawing/2014/main" id="{E25A57BE-8CD5-43CD-B99B-B3C75E7D1715}"/>
              </a:ext>
            </a:extLst>
          </p:cNvPr>
          <p:cNvSpPr>
            <a:spLocks noGrp="1"/>
          </p:cNvSpPr>
          <p:nvPr>
            <p:ph type="body" sz="quarter" idx="11"/>
          </p:nvPr>
        </p:nvSpPr>
        <p:spPr>
          <a:xfrm>
            <a:off x="393452" y="2181356"/>
            <a:ext cx="2459264"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Dit is een processlide met 4 stappen, klik om de titel te bewerken</a:t>
            </a:r>
            <a:endParaRPr lang="nl-BE"/>
          </a:p>
        </p:txBody>
      </p:sp>
      <p:sp>
        <p:nvSpPr>
          <p:cNvPr id="46" name="Tijdelijke aanduiding voor tekst 45">
            <a:extLst>
              <a:ext uri="{FF2B5EF4-FFF2-40B4-BE49-F238E27FC236}">
                <a16:creationId xmlns:a16="http://schemas.microsoft.com/office/drawing/2014/main" id="{8522B408-A0ED-4E56-8722-16C1FE15AB3F}"/>
              </a:ext>
            </a:extLst>
          </p:cNvPr>
          <p:cNvSpPr>
            <a:spLocks noGrp="1"/>
          </p:cNvSpPr>
          <p:nvPr>
            <p:ph type="body" sz="quarter" idx="10"/>
          </p:nvPr>
        </p:nvSpPr>
        <p:spPr>
          <a:xfrm>
            <a:off x="393452" y="2181356"/>
            <a:ext cx="2459264"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54" name="Tijdelijke aanduiding voor tekst 45">
            <a:extLst>
              <a:ext uri="{FF2B5EF4-FFF2-40B4-BE49-F238E27FC236}">
                <a16:creationId xmlns:a16="http://schemas.microsoft.com/office/drawing/2014/main" id="{A546D3A2-0912-47C3-BFB1-F4A70DAF60D6}"/>
              </a:ext>
            </a:extLst>
          </p:cNvPr>
          <p:cNvSpPr>
            <a:spLocks noGrp="1"/>
          </p:cNvSpPr>
          <p:nvPr>
            <p:ph type="body" sz="quarter" idx="12"/>
          </p:nvPr>
        </p:nvSpPr>
        <p:spPr>
          <a:xfrm>
            <a:off x="3382722" y="2181356"/>
            <a:ext cx="2459264"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61" name="Tijdelijke aanduiding voor tekst 45">
            <a:extLst>
              <a:ext uri="{FF2B5EF4-FFF2-40B4-BE49-F238E27FC236}">
                <a16:creationId xmlns:a16="http://schemas.microsoft.com/office/drawing/2014/main" id="{1ACDE0C8-1231-405F-A427-5B3C31AC541F}"/>
              </a:ext>
            </a:extLst>
          </p:cNvPr>
          <p:cNvSpPr>
            <a:spLocks noGrp="1"/>
          </p:cNvSpPr>
          <p:nvPr>
            <p:ph type="body" sz="quarter" idx="14"/>
          </p:nvPr>
        </p:nvSpPr>
        <p:spPr>
          <a:xfrm>
            <a:off x="6371992" y="2181356"/>
            <a:ext cx="2459264"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68" name="Tijdelijke aanduiding voor tekst 45">
            <a:extLst>
              <a:ext uri="{FF2B5EF4-FFF2-40B4-BE49-F238E27FC236}">
                <a16:creationId xmlns:a16="http://schemas.microsoft.com/office/drawing/2014/main" id="{7068848E-2B9A-4A3C-9C24-0F2D0337F6E2}"/>
              </a:ext>
            </a:extLst>
          </p:cNvPr>
          <p:cNvSpPr>
            <a:spLocks noGrp="1"/>
          </p:cNvSpPr>
          <p:nvPr>
            <p:ph type="body" sz="quarter" idx="16"/>
          </p:nvPr>
        </p:nvSpPr>
        <p:spPr>
          <a:xfrm>
            <a:off x="9361261" y="2181356"/>
            <a:ext cx="2459264"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4" name="Tijdelijke aanduiding voor tekst 3">
            <a:extLst>
              <a:ext uri="{FF2B5EF4-FFF2-40B4-BE49-F238E27FC236}">
                <a16:creationId xmlns:a16="http://schemas.microsoft.com/office/drawing/2014/main" id="{A693DAF7-2BBD-4A7D-B8A0-953BDE64B305}"/>
              </a:ext>
            </a:extLst>
          </p:cNvPr>
          <p:cNvSpPr>
            <a:spLocks noGrp="1"/>
          </p:cNvSpPr>
          <p:nvPr>
            <p:ph type="body" sz="quarter" idx="23"/>
          </p:nvPr>
        </p:nvSpPr>
        <p:spPr>
          <a:xfrm>
            <a:off x="2664010"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7" name="Tijdelijke aanduiding voor tekst 3">
            <a:extLst>
              <a:ext uri="{FF2B5EF4-FFF2-40B4-BE49-F238E27FC236}">
                <a16:creationId xmlns:a16="http://schemas.microsoft.com/office/drawing/2014/main" id="{56631B42-F92F-4E86-A57C-DD5D729D3A17}"/>
              </a:ext>
            </a:extLst>
          </p:cNvPr>
          <p:cNvSpPr>
            <a:spLocks noGrp="1"/>
          </p:cNvSpPr>
          <p:nvPr>
            <p:ph type="body" sz="quarter" idx="24"/>
          </p:nvPr>
        </p:nvSpPr>
        <p:spPr>
          <a:xfrm>
            <a:off x="5633453"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8" name="Tijdelijke aanduiding voor tekst 3">
            <a:extLst>
              <a:ext uri="{FF2B5EF4-FFF2-40B4-BE49-F238E27FC236}">
                <a16:creationId xmlns:a16="http://schemas.microsoft.com/office/drawing/2014/main" id="{6577803C-6E5D-42D0-967B-3CAD9FB083A8}"/>
              </a:ext>
            </a:extLst>
          </p:cNvPr>
          <p:cNvSpPr>
            <a:spLocks noGrp="1"/>
          </p:cNvSpPr>
          <p:nvPr>
            <p:ph type="body" sz="quarter" idx="25"/>
          </p:nvPr>
        </p:nvSpPr>
        <p:spPr>
          <a:xfrm>
            <a:off x="8628516"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Tree>
    <p:extLst>
      <p:ext uri="{BB962C8B-B14F-4D97-AF65-F5344CB8AC3E}">
        <p14:creationId xmlns:p14="http://schemas.microsoft.com/office/powerpoint/2010/main" val="4216657744"/>
      </p:ext>
    </p:extLst>
  </p:cSld>
  <p:clrMapOvr>
    <a:masterClrMapping/>
  </p:clrMapOvr>
  <p:extLst>
    <p:ext uri="{DCECCB84-F9BA-43D5-87BE-67443E8EF086}">
      <p15:sldGuideLst xmlns:p15="http://schemas.microsoft.com/office/powerpoint/2012/main">
        <p15:guide id="1" orient="horz" pos="2160">
          <p15:clr>
            <a:srgbClr val="FBAE40"/>
          </p15:clr>
        </p15:guide>
        <p15:guide id="2" pos="370">
          <p15:clr>
            <a:srgbClr val="FBAE40"/>
          </p15:clr>
        </p15:guide>
        <p15:guide id="3" pos="731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ces_5">
    <p:spTree>
      <p:nvGrpSpPr>
        <p:cNvPr id="1" name=""/>
        <p:cNvGrpSpPr/>
        <p:nvPr/>
      </p:nvGrpSpPr>
      <p:grpSpPr>
        <a:xfrm>
          <a:off x="0" y="0"/>
          <a:ext cx="0" cy="0"/>
          <a:chOff x="0" y="0"/>
          <a:chExt cx="0" cy="0"/>
        </a:xfrm>
      </p:grpSpPr>
      <p:sp>
        <p:nvSpPr>
          <p:cNvPr id="77" name="Tijdelijke aanduiding voor tekst 47">
            <a:extLst>
              <a:ext uri="{FF2B5EF4-FFF2-40B4-BE49-F238E27FC236}">
                <a16:creationId xmlns:a16="http://schemas.microsoft.com/office/drawing/2014/main" id="{ADBFDEB9-FEF0-4A08-A80A-25989967013D}"/>
              </a:ext>
            </a:extLst>
          </p:cNvPr>
          <p:cNvSpPr>
            <a:spLocks noGrp="1"/>
          </p:cNvSpPr>
          <p:nvPr>
            <p:ph type="body" sz="quarter" idx="19"/>
          </p:nvPr>
        </p:nvSpPr>
        <p:spPr>
          <a:xfrm>
            <a:off x="2741706" y="2181356"/>
            <a:ext cx="198167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78" name="Tijdelijke aanduiding voor tekst 47">
            <a:extLst>
              <a:ext uri="{FF2B5EF4-FFF2-40B4-BE49-F238E27FC236}">
                <a16:creationId xmlns:a16="http://schemas.microsoft.com/office/drawing/2014/main" id="{12D93C03-E388-44BB-8B2C-B80994676F13}"/>
              </a:ext>
            </a:extLst>
          </p:cNvPr>
          <p:cNvSpPr>
            <a:spLocks noGrp="1"/>
          </p:cNvSpPr>
          <p:nvPr>
            <p:ph type="body" sz="quarter" idx="20"/>
          </p:nvPr>
        </p:nvSpPr>
        <p:spPr>
          <a:xfrm>
            <a:off x="5100485" y="2181356"/>
            <a:ext cx="198167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79" name="Tijdelijke aanduiding voor tekst 47">
            <a:extLst>
              <a:ext uri="{FF2B5EF4-FFF2-40B4-BE49-F238E27FC236}">
                <a16:creationId xmlns:a16="http://schemas.microsoft.com/office/drawing/2014/main" id="{BC6BBE57-07D6-411E-892C-830F1D0AC013}"/>
              </a:ext>
            </a:extLst>
          </p:cNvPr>
          <p:cNvSpPr>
            <a:spLocks noGrp="1"/>
          </p:cNvSpPr>
          <p:nvPr>
            <p:ph type="body" sz="quarter" idx="21"/>
          </p:nvPr>
        </p:nvSpPr>
        <p:spPr>
          <a:xfrm>
            <a:off x="7459265" y="2181356"/>
            <a:ext cx="198167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80" name="Tijdelijke aanduiding voor tekst 47">
            <a:extLst>
              <a:ext uri="{FF2B5EF4-FFF2-40B4-BE49-F238E27FC236}">
                <a16:creationId xmlns:a16="http://schemas.microsoft.com/office/drawing/2014/main" id="{C6930765-296E-46F8-9065-94BC3F8B04DF}"/>
              </a:ext>
            </a:extLst>
          </p:cNvPr>
          <p:cNvSpPr>
            <a:spLocks noGrp="1"/>
          </p:cNvSpPr>
          <p:nvPr>
            <p:ph type="body" sz="quarter" idx="22"/>
          </p:nvPr>
        </p:nvSpPr>
        <p:spPr>
          <a:xfrm>
            <a:off x="9818610" y="2181356"/>
            <a:ext cx="198167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48" name="Tijdelijke aanduiding voor tekst 47">
            <a:extLst>
              <a:ext uri="{FF2B5EF4-FFF2-40B4-BE49-F238E27FC236}">
                <a16:creationId xmlns:a16="http://schemas.microsoft.com/office/drawing/2014/main" id="{E25A57BE-8CD5-43CD-B99B-B3C75E7D1715}"/>
              </a:ext>
            </a:extLst>
          </p:cNvPr>
          <p:cNvSpPr>
            <a:spLocks noGrp="1"/>
          </p:cNvSpPr>
          <p:nvPr>
            <p:ph type="body" sz="quarter" idx="11"/>
          </p:nvPr>
        </p:nvSpPr>
        <p:spPr>
          <a:xfrm>
            <a:off x="385858" y="2181356"/>
            <a:ext cx="198167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Dit is een processlide met 5 stappen, klik om de titel te bewerken</a:t>
            </a:r>
            <a:endParaRPr lang="nl-BE"/>
          </a:p>
        </p:txBody>
      </p:sp>
      <p:sp>
        <p:nvSpPr>
          <p:cNvPr id="46" name="Tijdelijke aanduiding voor tekst 45">
            <a:extLst>
              <a:ext uri="{FF2B5EF4-FFF2-40B4-BE49-F238E27FC236}">
                <a16:creationId xmlns:a16="http://schemas.microsoft.com/office/drawing/2014/main" id="{8522B408-A0ED-4E56-8722-16C1FE15AB3F}"/>
              </a:ext>
            </a:extLst>
          </p:cNvPr>
          <p:cNvSpPr>
            <a:spLocks noGrp="1"/>
          </p:cNvSpPr>
          <p:nvPr>
            <p:ph type="body" sz="quarter" idx="10"/>
          </p:nvPr>
        </p:nvSpPr>
        <p:spPr>
          <a:xfrm>
            <a:off x="385293" y="2181356"/>
            <a:ext cx="1982800"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54" name="Tijdelijke aanduiding voor tekst 45">
            <a:extLst>
              <a:ext uri="{FF2B5EF4-FFF2-40B4-BE49-F238E27FC236}">
                <a16:creationId xmlns:a16="http://schemas.microsoft.com/office/drawing/2014/main" id="{A546D3A2-0912-47C3-BFB1-F4A70DAF60D6}"/>
              </a:ext>
            </a:extLst>
          </p:cNvPr>
          <p:cNvSpPr>
            <a:spLocks noGrp="1"/>
          </p:cNvSpPr>
          <p:nvPr>
            <p:ph type="body" sz="quarter" idx="12"/>
          </p:nvPr>
        </p:nvSpPr>
        <p:spPr>
          <a:xfrm>
            <a:off x="2743481" y="2181356"/>
            <a:ext cx="1982800"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61" name="Tijdelijke aanduiding voor tekst 45">
            <a:extLst>
              <a:ext uri="{FF2B5EF4-FFF2-40B4-BE49-F238E27FC236}">
                <a16:creationId xmlns:a16="http://schemas.microsoft.com/office/drawing/2014/main" id="{1ACDE0C8-1231-405F-A427-5B3C31AC541F}"/>
              </a:ext>
            </a:extLst>
          </p:cNvPr>
          <p:cNvSpPr>
            <a:spLocks noGrp="1"/>
          </p:cNvSpPr>
          <p:nvPr>
            <p:ph type="body" sz="quarter" idx="14"/>
          </p:nvPr>
        </p:nvSpPr>
        <p:spPr>
          <a:xfrm>
            <a:off x="5101669" y="2181356"/>
            <a:ext cx="1982800"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68" name="Tijdelijke aanduiding voor tekst 45">
            <a:extLst>
              <a:ext uri="{FF2B5EF4-FFF2-40B4-BE49-F238E27FC236}">
                <a16:creationId xmlns:a16="http://schemas.microsoft.com/office/drawing/2014/main" id="{7068848E-2B9A-4A3C-9C24-0F2D0337F6E2}"/>
              </a:ext>
            </a:extLst>
          </p:cNvPr>
          <p:cNvSpPr>
            <a:spLocks noGrp="1"/>
          </p:cNvSpPr>
          <p:nvPr>
            <p:ph type="body" sz="quarter" idx="16"/>
          </p:nvPr>
        </p:nvSpPr>
        <p:spPr>
          <a:xfrm>
            <a:off x="7459857" y="2181356"/>
            <a:ext cx="1982800"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75" name="Tijdelijke aanduiding voor tekst 45">
            <a:extLst>
              <a:ext uri="{FF2B5EF4-FFF2-40B4-BE49-F238E27FC236}">
                <a16:creationId xmlns:a16="http://schemas.microsoft.com/office/drawing/2014/main" id="{7529B82B-83D3-456E-9C19-E574EFB9AFFC}"/>
              </a:ext>
            </a:extLst>
          </p:cNvPr>
          <p:cNvSpPr>
            <a:spLocks noGrp="1"/>
          </p:cNvSpPr>
          <p:nvPr>
            <p:ph type="body" sz="quarter" idx="18"/>
          </p:nvPr>
        </p:nvSpPr>
        <p:spPr>
          <a:xfrm>
            <a:off x="9818045" y="2181356"/>
            <a:ext cx="1982800"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4" name="Tijdelijke aanduiding voor tekst 3">
            <a:extLst>
              <a:ext uri="{FF2B5EF4-FFF2-40B4-BE49-F238E27FC236}">
                <a16:creationId xmlns:a16="http://schemas.microsoft.com/office/drawing/2014/main" id="{A693DAF7-2BBD-4A7D-B8A0-953BDE64B305}"/>
              </a:ext>
            </a:extLst>
          </p:cNvPr>
          <p:cNvSpPr>
            <a:spLocks noGrp="1"/>
          </p:cNvSpPr>
          <p:nvPr>
            <p:ph type="body" sz="quarter" idx="23"/>
          </p:nvPr>
        </p:nvSpPr>
        <p:spPr>
          <a:xfrm>
            <a:off x="2163055"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7" name="Tijdelijke aanduiding voor tekst 3">
            <a:extLst>
              <a:ext uri="{FF2B5EF4-FFF2-40B4-BE49-F238E27FC236}">
                <a16:creationId xmlns:a16="http://schemas.microsoft.com/office/drawing/2014/main" id="{56631B42-F92F-4E86-A57C-DD5D729D3A17}"/>
              </a:ext>
            </a:extLst>
          </p:cNvPr>
          <p:cNvSpPr>
            <a:spLocks noGrp="1"/>
          </p:cNvSpPr>
          <p:nvPr>
            <p:ph type="body" sz="quarter" idx="24"/>
          </p:nvPr>
        </p:nvSpPr>
        <p:spPr>
          <a:xfrm>
            <a:off x="4524796"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8" name="Tijdelijke aanduiding voor tekst 3">
            <a:extLst>
              <a:ext uri="{FF2B5EF4-FFF2-40B4-BE49-F238E27FC236}">
                <a16:creationId xmlns:a16="http://schemas.microsoft.com/office/drawing/2014/main" id="{6577803C-6E5D-42D0-967B-3CAD9FB083A8}"/>
              </a:ext>
            </a:extLst>
          </p:cNvPr>
          <p:cNvSpPr>
            <a:spLocks noGrp="1"/>
          </p:cNvSpPr>
          <p:nvPr>
            <p:ph type="body" sz="quarter" idx="25"/>
          </p:nvPr>
        </p:nvSpPr>
        <p:spPr>
          <a:xfrm>
            <a:off x="6883489"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9" name="Tijdelijke aanduiding voor tekst 3">
            <a:extLst>
              <a:ext uri="{FF2B5EF4-FFF2-40B4-BE49-F238E27FC236}">
                <a16:creationId xmlns:a16="http://schemas.microsoft.com/office/drawing/2014/main" id="{A4B9E7AF-A445-439B-986E-1E3878BC133A}"/>
              </a:ext>
            </a:extLst>
          </p:cNvPr>
          <p:cNvSpPr>
            <a:spLocks noGrp="1"/>
          </p:cNvSpPr>
          <p:nvPr>
            <p:ph type="body" sz="quarter" idx="26"/>
          </p:nvPr>
        </p:nvSpPr>
        <p:spPr>
          <a:xfrm>
            <a:off x="9242269"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Tree>
    <p:extLst>
      <p:ext uri="{BB962C8B-B14F-4D97-AF65-F5344CB8AC3E}">
        <p14:creationId xmlns:p14="http://schemas.microsoft.com/office/powerpoint/2010/main" val="16538369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70" userDrawn="1">
          <p15:clr>
            <a:srgbClr val="FBAE40"/>
          </p15:clr>
        </p15:guide>
        <p15:guide id="3" pos="731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ces_6">
    <p:spTree>
      <p:nvGrpSpPr>
        <p:cNvPr id="1" name=""/>
        <p:cNvGrpSpPr/>
        <p:nvPr/>
      </p:nvGrpSpPr>
      <p:grpSpPr>
        <a:xfrm>
          <a:off x="0" y="0"/>
          <a:ext cx="0" cy="0"/>
          <a:chOff x="0" y="0"/>
          <a:chExt cx="0" cy="0"/>
        </a:xfrm>
      </p:grpSpPr>
      <p:sp>
        <p:nvSpPr>
          <p:cNvPr id="17" name="Tijdelijke aanduiding voor tekst 47">
            <a:extLst>
              <a:ext uri="{FF2B5EF4-FFF2-40B4-BE49-F238E27FC236}">
                <a16:creationId xmlns:a16="http://schemas.microsoft.com/office/drawing/2014/main" id="{19503EA8-70F5-4B81-BA91-57B2227C0D53}"/>
              </a:ext>
            </a:extLst>
          </p:cNvPr>
          <p:cNvSpPr>
            <a:spLocks noGrp="1"/>
          </p:cNvSpPr>
          <p:nvPr>
            <p:ph type="body" sz="quarter" idx="27"/>
          </p:nvPr>
        </p:nvSpPr>
        <p:spPr>
          <a:xfrm>
            <a:off x="10076959" y="2181356"/>
            <a:ext cx="172800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77" name="Tijdelijke aanduiding voor tekst 47">
            <a:extLst>
              <a:ext uri="{FF2B5EF4-FFF2-40B4-BE49-F238E27FC236}">
                <a16:creationId xmlns:a16="http://schemas.microsoft.com/office/drawing/2014/main" id="{ADBFDEB9-FEF0-4A08-A80A-25989967013D}"/>
              </a:ext>
            </a:extLst>
          </p:cNvPr>
          <p:cNvSpPr>
            <a:spLocks noGrp="1"/>
          </p:cNvSpPr>
          <p:nvPr>
            <p:ph type="body" sz="quarter" idx="19"/>
          </p:nvPr>
        </p:nvSpPr>
        <p:spPr>
          <a:xfrm>
            <a:off x="2320910" y="2181356"/>
            <a:ext cx="172800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78" name="Tijdelijke aanduiding voor tekst 47">
            <a:extLst>
              <a:ext uri="{FF2B5EF4-FFF2-40B4-BE49-F238E27FC236}">
                <a16:creationId xmlns:a16="http://schemas.microsoft.com/office/drawing/2014/main" id="{12D93C03-E388-44BB-8B2C-B80994676F13}"/>
              </a:ext>
            </a:extLst>
          </p:cNvPr>
          <p:cNvSpPr>
            <a:spLocks noGrp="1"/>
          </p:cNvSpPr>
          <p:nvPr>
            <p:ph type="body" sz="quarter" idx="20"/>
          </p:nvPr>
        </p:nvSpPr>
        <p:spPr>
          <a:xfrm>
            <a:off x="4258894" y="2181356"/>
            <a:ext cx="172800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79" name="Tijdelijke aanduiding voor tekst 47">
            <a:extLst>
              <a:ext uri="{FF2B5EF4-FFF2-40B4-BE49-F238E27FC236}">
                <a16:creationId xmlns:a16="http://schemas.microsoft.com/office/drawing/2014/main" id="{BC6BBE57-07D6-411E-892C-830F1D0AC013}"/>
              </a:ext>
            </a:extLst>
          </p:cNvPr>
          <p:cNvSpPr>
            <a:spLocks noGrp="1"/>
          </p:cNvSpPr>
          <p:nvPr>
            <p:ph type="body" sz="quarter" idx="21"/>
          </p:nvPr>
        </p:nvSpPr>
        <p:spPr>
          <a:xfrm>
            <a:off x="6196878" y="2181356"/>
            <a:ext cx="172800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80" name="Tijdelijke aanduiding voor tekst 47">
            <a:extLst>
              <a:ext uri="{FF2B5EF4-FFF2-40B4-BE49-F238E27FC236}">
                <a16:creationId xmlns:a16="http://schemas.microsoft.com/office/drawing/2014/main" id="{C6930765-296E-46F8-9065-94BC3F8B04DF}"/>
              </a:ext>
            </a:extLst>
          </p:cNvPr>
          <p:cNvSpPr>
            <a:spLocks noGrp="1"/>
          </p:cNvSpPr>
          <p:nvPr>
            <p:ph type="body" sz="quarter" idx="22"/>
          </p:nvPr>
        </p:nvSpPr>
        <p:spPr>
          <a:xfrm>
            <a:off x="8134862" y="2181356"/>
            <a:ext cx="172800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48" name="Tijdelijke aanduiding voor tekst 47">
            <a:extLst>
              <a:ext uri="{FF2B5EF4-FFF2-40B4-BE49-F238E27FC236}">
                <a16:creationId xmlns:a16="http://schemas.microsoft.com/office/drawing/2014/main" id="{E25A57BE-8CD5-43CD-B99B-B3C75E7D1715}"/>
              </a:ext>
            </a:extLst>
          </p:cNvPr>
          <p:cNvSpPr>
            <a:spLocks noGrp="1"/>
          </p:cNvSpPr>
          <p:nvPr>
            <p:ph type="body" sz="quarter" idx="11"/>
          </p:nvPr>
        </p:nvSpPr>
        <p:spPr>
          <a:xfrm>
            <a:off x="382926" y="2181356"/>
            <a:ext cx="172800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Dit is een processlide met 6 stappen, klik om de titel te bewerken</a:t>
            </a:r>
            <a:endParaRPr lang="nl-BE"/>
          </a:p>
        </p:txBody>
      </p:sp>
      <p:sp>
        <p:nvSpPr>
          <p:cNvPr id="46" name="Tijdelijke aanduiding voor tekst 45">
            <a:extLst>
              <a:ext uri="{FF2B5EF4-FFF2-40B4-BE49-F238E27FC236}">
                <a16:creationId xmlns:a16="http://schemas.microsoft.com/office/drawing/2014/main" id="{8522B408-A0ED-4E56-8722-16C1FE15AB3F}"/>
              </a:ext>
            </a:extLst>
          </p:cNvPr>
          <p:cNvSpPr>
            <a:spLocks noGrp="1"/>
          </p:cNvSpPr>
          <p:nvPr>
            <p:ph type="body" sz="quarter" idx="10"/>
          </p:nvPr>
        </p:nvSpPr>
        <p:spPr>
          <a:xfrm>
            <a:off x="385293" y="2181356"/>
            <a:ext cx="1723267"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54" name="Tijdelijke aanduiding voor tekst 45">
            <a:extLst>
              <a:ext uri="{FF2B5EF4-FFF2-40B4-BE49-F238E27FC236}">
                <a16:creationId xmlns:a16="http://schemas.microsoft.com/office/drawing/2014/main" id="{A546D3A2-0912-47C3-BFB1-F4A70DAF60D6}"/>
              </a:ext>
            </a:extLst>
          </p:cNvPr>
          <p:cNvSpPr>
            <a:spLocks noGrp="1"/>
          </p:cNvSpPr>
          <p:nvPr>
            <p:ph type="body" sz="quarter" idx="12"/>
          </p:nvPr>
        </p:nvSpPr>
        <p:spPr>
          <a:xfrm>
            <a:off x="2324100" y="2181356"/>
            <a:ext cx="1723267"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61" name="Tijdelijke aanduiding voor tekst 45">
            <a:extLst>
              <a:ext uri="{FF2B5EF4-FFF2-40B4-BE49-F238E27FC236}">
                <a16:creationId xmlns:a16="http://schemas.microsoft.com/office/drawing/2014/main" id="{1ACDE0C8-1231-405F-A427-5B3C31AC541F}"/>
              </a:ext>
            </a:extLst>
          </p:cNvPr>
          <p:cNvSpPr>
            <a:spLocks noGrp="1"/>
          </p:cNvSpPr>
          <p:nvPr>
            <p:ph type="body" sz="quarter" idx="14"/>
          </p:nvPr>
        </p:nvSpPr>
        <p:spPr>
          <a:xfrm>
            <a:off x="4262907" y="2181356"/>
            <a:ext cx="1723267"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68" name="Tijdelijke aanduiding voor tekst 45">
            <a:extLst>
              <a:ext uri="{FF2B5EF4-FFF2-40B4-BE49-F238E27FC236}">
                <a16:creationId xmlns:a16="http://schemas.microsoft.com/office/drawing/2014/main" id="{7068848E-2B9A-4A3C-9C24-0F2D0337F6E2}"/>
              </a:ext>
            </a:extLst>
          </p:cNvPr>
          <p:cNvSpPr>
            <a:spLocks noGrp="1"/>
          </p:cNvSpPr>
          <p:nvPr>
            <p:ph type="body" sz="quarter" idx="16"/>
          </p:nvPr>
        </p:nvSpPr>
        <p:spPr>
          <a:xfrm>
            <a:off x="6201714" y="2181356"/>
            <a:ext cx="1723267"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75" name="Tijdelijke aanduiding voor tekst 45">
            <a:extLst>
              <a:ext uri="{FF2B5EF4-FFF2-40B4-BE49-F238E27FC236}">
                <a16:creationId xmlns:a16="http://schemas.microsoft.com/office/drawing/2014/main" id="{7529B82B-83D3-456E-9C19-E574EFB9AFFC}"/>
              </a:ext>
            </a:extLst>
          </p:cNvPr>
          <p:cNvSpPr>
            <a:spLocks noGrp="1"/>
          </p:cNvSpPr>
          <p:nvPr>
            <p:ph type="body" sz="quarter" idx="18"/>
          </p:nvPr>
        </p:nvSpPr>
        <p:spPr>
          <a:xfrm>
            <a:off x="8140521" y="2181356"/>
            <a:ext cx="1723267"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4" name="Tijdelijke aanduiding voor tekst 3">
            <a:extLst>
              <a:ext uri="{FF2B5EF4-FFF2-40B4-BE49-F238E27FC236}">
                <a16:creationId xmlns:a16="http://schemas.microsoft.com/office/drawing/2014/main" id="{A693DAF7-2BBD-4A7D-B8A0-953BDE64B305}"/>
              </a:ext>
            </a:extLst>
          </p:cNvPr>
          <p:cNvSpPr>
            <a:spLocks noGrp="1"/>
          </p:cNvSpPr>
          <p:nvPr>
            <p:ph type="body" sz="quarter" idx="23"/>
          </p:nvPr>
        </p:nvSpPr>
        <p:spPr>
          <a:xfrm>
            <a:off x="1909313"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7" name="Tijdelijke aanduiding voor tekst 3">
            <a:extLst>
              <a:ext uri="{FF2B5EF4-FFF2-40B4-BE49-F238E27FC236}">
                <a16:creationId xmlns:a16="http://schemas.microsoft.com/office/drawing/2014/main" id="{56631B42-F92F-4E86-A57C-DD5D729D3A17}"/>
              </a:ext>
            </a:extLst>
          </p:cNvPr>
          <p:cNvSpPr>
            <a:spLocks noGrp="1"/>
          </p:cNvSpPr>
          <p:nvPr>
            <p:ph type="body" sz="quarter" idx="24"/>
          </p:nvPr>
        </p:nvSpPr>
        <p:spPr>
          <a:xfrm>
            <a:off x="3848715"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8" name="Tijdelijke aanduiding voor tekst 3">
            <a:extLst>
              <a:ext uri="{FF2B5EF4-FFF2-40B4-BE49-F238E27FC236}">
                <a16:creationId xmlns:a16="http://schemas.microsoft.com/office/drawing/2014/main" id="{6577803C-6E5D-42D0-967B-3CAD9FB083A8}"/>
              </a:ext>
            </a:extLst>
          </p:cNvPr>
          <p:cNvSpPr>
            <a:spLocks noGrp="1"/>
          </p:cNvSpPr>
          <p:nvPr>
            <p:ph type="body" sz="quarter" idx="25"/>
          </p:nvPr>
        </p:nvSpPr>
        <p:spPr>
          <a:xfrm>
            <a:off x="5788117"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9" name="Tijdelijke aanduiding voor tekst 3">
            <a:extLst>
              <a:ext uri="{FF2B5EF4-FFF2-40B4-BE49-F238E27FC236}">
                <a16:creationId xmlns:a16="http://schemas.microsoft.com/office/drawing/2014/main" id="{A4B9E7AF-A445-439B-986E-1E3878BC133A}"/>
              </a:ext>
            </a:extLst>
          </p:cNvPr>
          <p:cNvSpPr>
            <a:spLocks noGrp="1"/>
          </p:cNvSpPr>
          <p:nvPr>
            <p:ph type="body" sz="quarter" idx="26"/>
          </p:nvPr>
        </p:nvSpPr>
        <p:spPr>
          <a:xfrm>
            <a:off x="7727519"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18" name="Tijdelijke aanduiding voor tekst 45">
            <a:extLst>
              <a:ext uri="{FF2B5EF4-FFF2-40B4-BE49-F238E27FC236}">
                <a16:creationId xmlns:a16="http://schemas.microsoft.com/office/drawing/2014/main" id="{CDC7F973-1215-4136-9B1D-BCAD78C25A82}"/>
              </a:ext>
            </a:extLst>
          </p:cNvPr>
          <p:cNvSpPr>
            <a:spLocks noGrp="1"/>
          </p:cNvSpPr>
          <p:nvPr>
            <p:ph type="body" sz="quarter" idx="28"/>
          </p:nvPr>
        </p:nvSpPr>
        <p:spPr>
          <a:xfrm>
            <a:off x="10079326" y="2181356"/>
            <a:ext cx="1723267"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19" name="Tijdelijke aanduiding voor tekst 3">
            <a:extLst>
              <a:ext uri="{FF2B5EF4-FFF2-40B4-BE49-F238E27FC236}">
                <a16:creationId xmlns:a16="http://schemas.microsoft.com/office/drawing/2014/main" id="{A53BD620-8384-450D-B278-D558F207D337}"/>
              </a:ext>
            </a:extLst>
          </p:cNvPr>
          <p:cNvSpPr>
            <a:spLocks noGrp="1"/>
          </p:cNvSpPr>
          <p:nvPr>
            <p:ph type="body" sz="quarter" idx="29"/>
          </p:nvPr>
        </p:nvSpPr>
        <p:spPr>
          <a:xfrm>
            <a:off x="9666923"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Tree>
    <p:extLst>
      <p:ext uri="{BB962C8B-B14F-4D97-AF65-F5344CB8AC3E}">
        <p14:creationId xmlns:p14="http://schemas.microsoft.com/office/powerpoint/2010/main" val="118758696"/>
      </p:ext>
    </p:extLst>
  </p:cSld>
  <p:clrMapOvr>
    <a:masterClrMapping/>
  </p:clrMapOvr>
  <p:extLst>
    <p:ext uri="{DCECCB84-F9BA-43D5-87BE-67443E8EF086}">
      <p15:sldGuideLst xmlns:p15="http://schemas.microsoft.com/office/powerpoint/2012/main">
        <p15:guide id="1" orient="horz" pos="2160">
          <p15:clr>
            <a:srgbClr val="FBAE40"/>
          </p15:clr>
        </p15:guide>
        <p15:guide id="2" pos="370">
          <p15:clr>
            <a:srgbClr val="FBAE40"/>
          </p15:clr>
        </p15:guide>
        <p15:guide id="3" pos="731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el">
    <p:bg>
      <p:bgPr>
        <a:solidFill>
          <a:schemeClr val="tx2"/>
        </a:solidFill>
        <a:effectLst/>
      </p:bgPr>
    </p:bg>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F6106860-672F-464C-9B56-B6542BE282EF}"/>
              </a:ext>
            </a:extLst>
          </p:cNvPr>
          <p:cNvSpPr>
            <a:spLocks noGrp="1"/>
          </p:cNvSpPr>
          <p:nvPr>
            <p:ph type="pic" sz="quarter" idx="13"/>
          </p:nvPr>
        </p:nvSpPr>
        <p:spPr>
          <a:xfrm>
            <a:off x="-3751" y="3160816"/>
            <a:ext cx="12195751" cy="3697184"/>
          </a:xfrm>
          <a:custGeom>
            <a:avLst/>
            <a:gdLst>
              <a:gd name="connsiteX0" fmla="*/ 0 w 12192000"/>
              <a:gd name="connsiteY0" fmla="*/ 0 h 3685646"/>
              <a:gd name="connsiteX1" fmla="*/ 12192000 w 12192000"/>
              <a:gd name="connsiteY1" fmla="*/ 0 h 3685646"/>
              <a:gd name="connsiteX2" fmla="*/ 12192000 w 12192000"/>
              <a:gd name="connsiteY2" fmla="*/ 0 h 3685646"/>
              <a:gd name="connsiteX3" fmla="*/ 12192000 w 12192000"/>
              <a:gd name="connsiteY3" fmla="*/ 3685646 h 3685646"/>
              <a:gd name="connsiteX4" fmla="*/ 0 w 12192000"/>
              <a:gd name="connsiteY4" fmla="*/ 3685646 h 3685646"/>
              <a:gd name="connsiteX5" fmla="*/ 0 w 12192000"/>
              <a:gd name="connsiteY5" fmla="*/ 0 h 3685646"/>
              <a:gd name="connsiteX0" fmla="*/ 32084 w 12224084"/>
              <a:gd name="connsiteY0" fmla="*/ 0 h 3685646"/>
              <a:gd name="connsiteX1" fmla="*/ 12224084 w 12224084"/>
              <a:gd name="connsiteY1" fmla="*/ 0 h 3685646"/>
              <a:gd name="connsiteX2" fmla="*/ 12224084 w 12224084"/>
              <a:gd name="connsiteY2" fmla="*/ 0 h 3685646"/>
              <a:gd name="connsiteX3" fmla="*/ 12224084 w 12224084"/>
              <a:gd name="connsiteY3" fmla="*/ 3685646 h 3685646"/>
              <a:gd name="connsiteX4" fmla="*/ 32084 w 12224084"/>
              <a:gd name="connsiteY4" fmla="*/ 3685646 h 3685646"/>
              <a:gd name="connsiteX5" fmla="*/ 0 w 12224084"/>
              <a:gd name="connsiteY5" fmla="*/ 962526 h 3685646"/>
              <a:gd name="connsiteX6" fmla="*/ 32084 w 12224084"/>
              <a:gd name="connsiteY6" fmla="*/ 0 h 3685646"/>
              <a:gd name="connsiteX0" fmla="*/ 0 w 12224084"/>
              <a:gd name="connsiteY0" fmla="*/ 962526 h 3685646"/>
              <a:gd name="connsiteX1" fmla="*/ 12224084 w 12224084"/>
              <a:gd name="connsiteY1" fmla="*/ 0 h 3685646"/>
              <a:gd name="connsiteX2" fmla="*/ 12224084 w 12224084"/>
              <a:gd name="connsiteY2" fmla="*/ 0 h 3685646"/>
              <a:gd name="connsiteX3" fmla="*/ 12224084 w 12224084"/>
              <a:gd name="connsiteY3" fmla="*/ 3685646 h 3685646"/>
              <a:gd name="connsiteX4" fmla="*/ 32084 w 12224084"/>
              <a:gd name="connsiteY4" fmla="*/ 3685646 h 3685646"/>
              <a:gd name="connsiteX5" fmla="*/ 0 w 12224084"/>
              <a:gd name="connsiteY5" fmla="*/ 962526 h 3685646"/>
              <a:gd name="connsiteX0" fmla="*/ 0 w 12195751"/>
              <a:gd name="connsiteY0" fmla="*/ 962526 h 3685646"/>
              <a:gd name="connsiteX1" fmla="*/ 12195751 w 12195751"/>
              <a:gd name="connsiteY1" fmla="*/ 0 h 3685646"/>
              <a:gd name="connsiteX2" fmla="*/ 12195751 w 12195751"/>
              <a:gd name="connsiteY2" fmla="*/ 0 h 3685646"/>
              <a:gd name="connsiteX3" fmla="*/ 12195751 w 12195751"/>
              <a:gd name="connsiteY3" fmla="*/ 3685646 h 3685646"/>
              <a:gd name="connsiteX4" fmla="*/ 3751 w 12195751"/>
              <a:gd name="connsiteY4" fmla="*/ 3685646 h 3685646"/>
              <a:gd name="connsiteX5" fmla="*/ 0 w 12195751"/>
              <a:gd name="connsiteY5" fmla="*/ 962526 h 3685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751" h="3685646">
                <a:moveTo>
                  <a:pt x="0" y="962526"/>
                </a:moveTo>
                <a:lnTo>
                  <a:pt x="12195751" y="0"/>
                </a:lnTo>
                <a:lnTo>
                  <a:pt x="12195751" y="0"/>
                </a:lnTo>
                <a:lnTo>
                  <a:pt x="12195751" y="3685646"/>
                </a:lnTo>
                <a:lnTo>
                  <a:pt x="3751" y="3685646"/>
                </a:lnTo>
                <a:cubicBezTo>
                  <a:pt x="2501" y="2777939"/>
                  <a:pt x="1250" y="1870233"/>
                  <a:pt x="0" y="962526"/>
                </a:cubicBezTo>
                <a:close/>
              </a:path>
            </a:pathLst>
          </a:custGeom>
          <a:solidFill>
            <a:schemeClr val="bg2"/>
          </a:solidFill>
        </p:spPr>
        <p:txBody>
          <a:bodyPr anchor="ctr"/>
          <a:lstStyle>
            <a:lvl1pPr marL="0" indent="0" algn="ctr">
              <a:buNone/>
              <a:defRPr/>
            </a:lvl1pPr>
          </a:lstStyle>
          <a:p>
            <a:r>
              <a:rPr lang="nl-NL"/>
              <a:t>Klik op het pictogram als u een afbeelding wilt toevoegen</a:t>
            </a:r>
            <a:endParaRPr lang="en-GB"/>
          </a:p>
        </p:txBody>
      </p:sp>
      <p:sp>
        <p:nvSpPr>
          <p:cNvPr id="4" name="Titel 1">
            <a:extLst>
              <a:ext uri="{FF2B5EF4-FFF2-40B4-BE49-F238E27FC236}">
                <a16:creationId xmlns:a16="http://schemas.microsoft.com/office/drawing/2014/main" id="{C18A290B-83ED-4535-AF62-8679BB7CA3D9}"/>
              </a:ext>
            </a:extLst>
          </p:cNvPr>
          <p:cNvSpPr>
            <a:spLocks noGrp="1"/>
          </p:cNvSpPr>
          <p:nvPr>
            <p:ph type="ctrTitle" hasCustomPrompt="1"/>
          </p:nvPr>
        </p:nvSpPr>
        <p:spPr>
          <a:xfrm>
            <a:off x="1029365" y="594931"/>
            <a:ext cx="10182432" cy="1623660"/>
          </a:xfrm>
        </p:spPr>
        <p:txBody>
          <a:bodyPr anchor="b"/>
          <a:lstStyle>
            <a:lvl1pPr algn="l">
              <a:lnSpc>
                <a:spcPts val="5400"/>
              </a:lnSpc>
              <a:defRPr sz="5400" baseline="0"/>
            </a:lvl1pPr>
          </a:lstStyle>
          <a:p>
            <a:r>
              <a:rPr lang="nl-BE"/>
              <a:t>Dit is een titelslide, klik om de titel toe te voegen</a:t>
            </a:r>
          </a:p>
        </p:txBody>
      </p:sp>
      <p:sp>
        <p:nvSpPr>
          <p:cNvPr id="10" name="Tijdelijke aanduiding voor datum 3">
            <a:extLst>
              <a:ext uri="{FF2B5EF4-FFF2-40B4-BE49-F238E27FC236}">
                <a16:creationId xmlns:a16="http://schemas.microsoft.com/office/drawing/2014/main" id="{51AC66B1-D2C2-4B0A-9F5A-C94D81A4EE21}"/>
              </a:ext>
            </a:extLst>
          </p:cNvPr>
          <p:cNvSpPr>
            <a:spLocks noGrp="1"/>
          </p:cNvSpPr>
          <p:nvPr>
            <p:ph type="dt" sz="half" idx="2"/>
          </p:nvPr>
        </p:nvSpPr>
        <p:spPr>
          <a:xfrm>
            <a:off x="1026289" y="3260841"/>
            <a:ext cx="1815971" cy="322497"/>
          </a:xfrm>
          <a:prstGeom prst="rect">
            <a:avLst/>
          </a:prstGeom>
        </p:spPr>
        <p:txBody>
          <a:bodyPr vert="horz" lIns="0" tIns="45720" rIns="91440" bIns="45720" rtlCol="0" anchor="ctr"/>
          <a:lstStyle>
            <a:lvl1pPr algn="l">
              <a:defRPr lang="nl-BE" sz="2200" kern="1200" spc="0" baseline="0" smtClean="0">
                <a:solidFill>
                  <a:schemeClr val="tx1"/>
                </a:solidFill>
                <a:latin typeface="FlandersArtSans-Bold" panose="00000800000000000000" pitchFamily="2" charset="0"/>
                <a:ea typeface="+mn-ea"/>
                <a:cs typeface="+mn-cs"/>
              </a:defRPr>
            </a:lvl1pPr>
          </a:lstStyle>
          <a:p>
            <a:fld id="{FD6BEBD5-99F3-4C1B-B5AF-C9279F4847C2}" type="datetimeFigureOut">
              <a:rPr lang="nl-BE" smtClean="0"/>
              <a:pPr/>
              <a:t>21/06/2023</a:t>
            </a:fld>
            <a:endParaRPr lang="nl-BE"/>
          </a:p>
        </p:txBody>
      </p:sp>
      <p:sp>
        <p:nvSpPr>
          <p:cNvPr id="3" name="Tijdelijke aanduiding voor tekst 2">
            <a:extLst>
              <a:ext uri="{FF2B5EF4-FFF2-40B4-BE49-F238E27FC236}">
                <a16:creationId xmlns:a16="http://schemas.microsoft.com/office/drawing/2014/main" id="{35B5D1BA-B167-4C5F-AE2B-60593ED4232F}"/>
              </a:ext>
            </a:extLst>
          </p:cNvPr>
          <p:cNvSpPr>
            <a:spLocks noGrp="1"/>
          </p:cNvSpPr>
          <p:nvPr>
            <p:ph type="body" sz="quarter" idx="11" hasCustomPrompt="1"/>
          </p:nvPr>
        </p:nvSpPr>
        <p:spPr>
          <a:xfrm>
            <a:off x="1026289" y="2427517"/>
            <a:ext cx="6344840" cy="316637"/>
          </a:xfrm>
        </p:spPr>
        <p:txBody>
          <a:bodyPr/>
          <a:lstStyle>
            <a:lvl1pPr marL="0" indent="0">
              <a:buNone/>
              <a:defRPr sz="2200"/>
            </a:lvl1pPr>
          </a:lstStyle>
          <a:p>
            <a:pPr lvl="0"/>
            <a:r>
              <a:rPr lang="nl-NL"/>
              <a:t>Naam presentator</a:t>
            </a:r>
          </a:p>
        </p:txBody>
      </p:sp>
      <p:sp>
        <p:nvSpPr>
          <p:cNvPr id="13" name="Tijdelijke aanduiding voor tekst 2">
            <a:extLst>
              <a:ext uri="{FF2B5EF4-FFF2-40B4-BE49-F238E27FC236}">
                <a16:creationId xmlns:a16="http://schemas.microsoft.com/office/drawing/2014/main" id="{48598614-7929-4F96-8594-8749F45144EE}"/>
              </a:ext>
            </a:extLst>
          </p:cNvPr>
          <p:cNvSpPr>
            <a:spLocks noGrp="1"/>
          </p:cNvSpPr>
          <p:nvPr>
            <p:ph type="body" sz="quarter" idx="12" hasCustomPrompt="1"/>
          </p:nvPr>
        </p:nvSpPr>
        <p:spPr>
          <a:xfrm>
            <a:off x="1026289" y="2844179"/>
            <a:ext cx="6344840" cy="316637"/>
          </a:xfrm>
        </p:spPr>
        <p:txBody>
          <a:bodyPr/>
          <a:lstStyle>
            <a:lvl1pPr marL="0" indent="0">
              <a:buNone/>
              <a:defRPr sz="2200"/>
            </a:lvl1pPr>
          </a:lstStyle>
          <a:p>
            <a:pPr lvl="0"/>
            <a:r>
              <a:rPr lang="nl-NL"/>
              <a:t>Overlegorgaan/ entiteit/ afdeling/ team</a:t>
            </a:r>
          </a:p>
        </p:txBody>
      </p:sp>
      <p:sp>
        <p:nvSpPr>
          <p:cNvPr id="14" name="Tijdelijke aanduiding voor tekst 11">
            <a:extLst>
              <a:ext uri="{FF2B5EF4-FFF2-40B4-BE49-F238E27FC236}">
                <a16:creationId xmlns:a16="http://schemas.microsoft.com/office/drawing/2014/main" id="{07C37E9D-A48B-487D-9E97-0660AB7B7EAB}"/>
              </a:ext>
            </a:extLst>
          </p:cNvPr>
          <p:cNvSpPr>
            <a:spLocks noGrp="1"/>
          </p:cNvSpPr>
          <p:nvPr>
            <p:ph type="body" sz="quarter" idx="14"/>
          </p:nvPr>
        </p:nvSpPr>
        <p:spPr>
          <a:xfrm>
            <a:off x="1026289" y="5778793"/>
            <a:ext cx="1620838" cy="772169"/>
          </a:xfrm>
          <a:blipFill>
            <a:blip r:embed="rId2"/>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16" name="Tijdelijke aanduiding voor tekst 11">
            <a:extLst>
              <a:ext uri="{FF2B5EF4-FFF2-40B4-BE49-F238E27FC236}">
                <a16:creationId xmlns:a16="http://schemas.microsoft.com/office/drawing/2014/main" id="{DD178694-AE67-49F7-ACAB-C99ADFC00CD3}"/>
              </a:ext>
            </a:extLst>
          </p:cNvPr>
          <p:cNvSpPr>
            <a:spLocks noGrp="1"/>
          </p:cNvSpPr>
          <p:nvPr>
            <p:ph type="body" sz="quarter" idx="16"/>
          </p:nvPr>
        </p:nvSpPr>
        <p:spPr>
          <a:xfrm>
            <a:off x="9591796" y="6023910"/>
            <a:ext cx="1620000" cy="316637"/>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grpSp>
        <p:nvGrpSpPr>
          <p:cNvPr id="9" name="Groep 8">
            <a:extLst>
              <a:ext uri="{FF2B5EF4-FFF2-40B4-BE49-F238E27FC236}">
                <a16:creationId xmlns:a16="http://schemas.microsoft.com/office/drawing/2014/main" id="{5AF79CE4-6B23-4417-9A54-485B964EDFA7}"/>
              </a:ext>
            </a:extLst>
          </p:cNvPr>
          <p:cNvGrpSpPr/>
          <p:nvPr userDrawn="1"/>
        </p:nvGrpSpPr>
        <p:grpSpPr>
          <a:xfrm>
            <a:off x="-6865737" y="267572"/>
            <a:ext cx="3385298" cy="3438922"/>
            <a:chOff x="-3549710" y="1276353"/>
            <a:chExt cx="3385298" cy="3438922"/>
          </a:xfrm>
        </p:grpSpPr>
        <p:grpSp>
          <p:nvGrpSpPr>
            <p:cNvPr id="11" name="Groep 10">
              <a:extLst>
                <a:ext uri="{FF2B5EF4-FFF2-40B4-BE49-F238E27FC236}">
                  <a16:creationId xmlns:a16="http://schemas.microsoft.com/office/drawing/2014/main" id="{CB9E39F3-A248-413E-85EE-21404872C946}"/>
                </a:ext>
              </a:extLst>
            </p:cNvPr>
            <p:cNvGrpSpPr/>
            <p:nvPr userDrawn="1"/>
          </p:nvGrpSpPr>
          <p:grpSpPr>
            <a:xfrm>
              <a:off x="-3549709" y="1276353"/>
              <a:ext cx="3385297" cy="2604244"/>
              <a:chOff x="-3549709" y="1276351"/>
              <a:chExt cx="3385297" cy="2604244"/>
            </a:xfrm>
          </p:grpSpPr>
          <p:sp>
            <p:nvSpPr>
              <p:cNvPr id="17" name="Rechthoek 16">
                <a:extLst>
                  <a:ext uri="{FF2B5EF4-FFF2-40B4-BE49-F238E27FC236}">
                    <a16:creationId xmlns:a16="http://schemas.microsoft.com/office/drawing/2014/main" id="{C1E5353A-42CA-4646-BC42-3F911AF89E49}"/>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8" name="Textfield placeholder">
                <a:extLst>
                  <a:ext uri="{FF2B5EF4-FFF2-40B4-BE49-F238E27FC236}">
                    <a16:creationId xmlns:a16="http://schemas.microsoft.com/office/drawing/2014/main" id="{EB6DEFAE-0418-4881-8D18-0631033623F7}"/>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9" name="Textfield placeholder">
                <a:extLst>
                  <a:ext uri="{FF2B5EF4-FFF2-40B4-BE49-F238E27FC236}">
                    <a16:creationId xmlns:a16="http://schemas.microsoft.com/office/drawing/2014/main" id="{8BAE2A86-80F3-49D6-9D82-C96E03F8FDFD}"/>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20" name="Rechte verbindingslijn 19">
                <a:extLst>
                  <a:ext uri="{FF2B5EF4-FFF2-40B4-BE49-F238E27FC236}">
                    <a16:creationId xmlns:a16="http://schemas.microsoft.com/office/drawing/2014/main" id="{F80B3880-C530-463E-8279-F727FE84C1DC}"/>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21" name="Rechthoek 20">
                <a:extLst>
                  <a:ext uri="{FF2B5EF4-FFF2-40B4-BE49-F238E27FC236}">
                    <a16:creationId xmlns:a16="http://schemas.microsoft.com/office/drawing/2014/main" id="{82002D69-85D9-428A-BB09-58E12605810F}"/>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22" name="Picture 2">
                <a:extLst>
                  <a:ext uri="{FF2B5EF4-FFF2-40B4-BE49-F238E27FC236}">
                    <a16:creationId xmlns:a16="http://schemas.microsoft.com/office/drawing/2014/main" id="{BCF80170-C532-4621-BE8E-FA50A1BA6C6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a:extLst>
                  <a:ext uri="{FF2B5EF4-FFF2-40B4-BE49-F238E27FC236}">
                    <a16:creationId xmlns:a16="http://schemas.microsoft.com/office/drawing/2014/main" id="{A37B10E1-4DD1-44FB-9F1D-3B145B5184D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hthoek 23">
                <a:extLst>
                  <a:ext uri="{FF2B5EF4-FFF2-40B4-BE49-F238E27FC236}">
                    <a16:creationId xmlns:a16="http://schemas.microsoft.com/office/drawing/2014/main" id="{792C44E4-5680-460B-AC54-0CBF643E39B3}"/>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5" name="Rechthoek 24">
                <a:extLst>
                  <a:ext uri="{FF2B5EF4-FFF2-40B4-BE49-F238E27FC236}">
                    <a16:creationId xmlns:a16="http://schemas.microsoft.com/office/drawing/2014/main" id="{6424707A-F280-4404-A6A9-4C097F613F9C}"/>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6" name="Rechthoek 25">
                <a:extLst>
                  <a:ext uri="{FF2B5EF4-FFF2-40B4-BE49-F238E27FC236}">
                    <a16:creationId xmlns:a16="http://schemas.microsoft.com/office/drawing/2014/main" id="{33E5ACCE-FFA5-4E31-A9B1-EFBCB3ABF176}"/>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7" name="Rechthoek 26">
                <a:extLst>
                  <a:ext uri="{FF2B5EF4-FFF2-40B4-BE49-F238E27FC236}">
                    <a16:creationId xmlns:a16="http://schemas.microsoft.com/office/drawing/2014/main" id="{B90E999D-8D08-4BAA-8131-BF945B79C6BB}"/>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8" name="Rechthoek 27">
                <a:extLst>
                  <a:ext uri="{FF2B5EF4-FFF2-40B4-BE49-F238E27FC236}">
                    <a16:creationId xmlns:a16="http://schemas.microsoft.com/office/drawing/2014/main" id="{B1763B7D-0DDD-452D-BB11-F56990818346}"/>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29" name="Groep 28">
                <a:extLst>
                  <a:ext uri="{FF2B5EF4-FFF2-40B4-BE49-F238E27FC236}">
                    <a16:creationId xmlns:a16="http://schemas.microsoft.com/office/drawing/2014/main" id="{EEF5D88D-1A94-4198-ABE7-5141B3F890CA}"/>
                  </a:ext>
                </a:extLst>
              </p:cNvPr>
              <p:cNvGrpSpPr/>
              <p:nvPr/>
            </p:nvGrpSpPr>
            <p:grpSpPr>
              <a:xfrm>
                <a:off x="-3226194" y="2414273"/>
                <a:ext cx="60967" cy="103132"/>
                <a:chOff x="-2796392" y="1123442"/>
                <a:chExt cx="120832" cy="104889"/>
              </a:xfrm>
            </p:grpSpPr>
            <p:sp>
              <p:nvSpPr>
                <p:cNvPr id="69" name="Rechthoek 68">
                  <a:extLst>
                    <a:ext uri="{FF2B5EF4-FFF2-40B4-BE49-F238E27FC236}">
                      <a16:creationId xmlns:a16="http://schemas.microsoft.com/office/drawing/2014/main" id="{156777E7-F0B0-41F1-B91F-2FB8F6A82067}"/>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0" name="Rechthoek 69">
                  <a:extLst>
                    <a:ext uri="{FF2B5EF4-FFF2-40B4-BE49-F238E27FC236}">
                      <a16:creationId xmlns:a16="http://schemas.microsoft.com/office/drawing/2014/main" id="{0DBCFFCD-12DD-4B7F-A6D3-D2294E8E3237}"/>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1" name="Rechthoek 70">
                  <a:extLst>
                    <a:ext uri="{FF2B5EF4-FFF2-40B4-BE49-F238E27FC236}">
                      <a16:creationId xmlns:a16="http://schemas.microsoft.com/office/drawing/2014/main" id="{A4090A3B-5E4E-48A9-9479-D7A9151F8425}"/>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2" name="Rechthoek 71">
                  <a:extLst>
                    <a:ext uri="{FF2B5EF4-FFF2-40B4-BE49-F238E27FC236}">
                      <a16:creationId xmlns:a16="http://schemas.microsoft.com/office/drawing/2014/main" id="{4DF8415C-1104-4178-92E1-E573151958D2}"/>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3" name="Rechthoek 72">
                  <a:extLst>
                    <a:ext uri="{FF2B5EF4-FFF2-40B4-BE49-F238E27FC236}">
                      <a16:creationId xmlns:a16="http://schemas.microsoft.com/office/drawing/2014/main" id="{659473F7-D587-4B1E-9F4C-0E7531056D62}"/>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30" name="Groep 29">
                <a:extLst>
                  <a:ext uri="{FF2B5EF4-FFF2-40B4-BE49-F238E27FC236}">
                    <a16:creationId xmlns:a16="http://schemas.microsoft.com/office/drawing/2014/main" id="{498E847B-6792-45C0-8EF9-8CC0A66640F1}"/>
                  </a:ext>
                </a:extLst>
              </p:cNvPr>
              <p:cNvGrpSpPr/>
              <p:nvPr/>
            </p:nvGrpSpPr>
            <p:grpSpPr>
              <a:xfrm>
                <a:off x="-3155473" y="2414273"/>
                <a:ext cx="60967" cy="103132"/>
                <a:chOff x="-2796392" y="1123442"/>
                <a:chExt cx="120832" cy="104889"/>
              </a:xfrm>
            </p:grpSpPr>
            <p:sp>
              <p:nvSpPr>
                <p:cNvPr id="64" name="Rechthoek 63">
                  <a:extLst>
                    <a:ext uri="{FF2B5EF4-FFF2-40B4-BE49-F238E27FC236}">
                      <a16:creationId xmlns:a16="http://schemas.microsoft.com/office/drawing/2014/main" id="{3636EE5B-2C4E-461D-B42E-76C725936427}"/>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5199B19C-81EE-411F-80CF-1B3E72404748}"/>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78EC920E-3A88-4B5D-88EE-DC85B0B5C227}"/>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Rechthoek 66">
                  <a:extLst>
                    <a:ext uri="{FF2B5EF4-FFF2-40B4-BE49-F238E27FC236}">
                      <a16:creationId xmlns:a16="http://schemas.microsoft.com/office/drawing/2014/main" id="{8C83483D-94AC-407C-99C6-CB60EE8C6453}"/>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8" name="Rechthoek 67">
                  <a:extLst>
                    <a:ext uri="{FF2B5EF4-FFF2-40B4-BE49-F238E27FC236}">
                      <a16:creationId xmlns:a16="http://schemas.microsoft.com/office/drawing/2014/main" id="{4204C9C7-8722-4CB7-B23F-6603A9D7AA23}"/>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31" name="Afgeronde rechthoek 69">
                <a:extLst>
                  <a:ext uri="{FF2B5EF4-FFF2-40B4-BE49-F238E27FC236}">
                    <a16:creationId xmlns:a16="http://schemas.microsoft.com/office/drawing/2014/main" id="{308AFA46-13DA-4501-8EF8-7EC3A13520E9}"/>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8D412DD5-57B7-4F01-96A0-1FD4C388D4C6}"/>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3" name="Rechthoek 32">
                <a:extLst>
                  <a:ext uri="{FF2B5EF4-FFF2-40B4-BE49-F238E27FC236}">
                    <a16:creationId xmlns:a16="http://schemas.microsoft.com/office/drawing/2014/main" id="{47457D25-38DA-4CE1-B423-1DB798C695BC}"/>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4" name="Rechthoek 33">
                <a:extLst>
                  <a:ext uri="{FF2B5EF4-FFF2-40B4-BE49-F238E27FC236}">
                    <a16:creationId xmlns:a16="http://schemas.microsoft.com/office/drawing/2014/main" id="{566028CF-BE44-4BAC-A1D2-B71A08465DA6}"/>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5" name="Rechthoek 34">
                <a:extLst>
                  <a:ext uri="{FF2B5EF4-FFF2-40B4-BE49-F238E27FC236}">
                    <a16:creationId xmlns:a16="http://schemas.microsoft.com/office/drawing/2014/main" id="{5B6E43B8-2E25-4379-BCD4-BF3236C9E0A7}"/>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Rechthoek 35">
                <a:extLst>
                  <a:ext uri="{FF2B5EF4-FFF2-40B4-BE49-F238E27FC236}">
                    <a16:creationId xmlns:a16="http://schemas.microsoft.com/office/drawing/2014/main" id="{411B5C15-57F4-467D-B71C-07BC711E3E82}"/>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7" name="Rechthoek 36">
                <a:extLst>
                  <a:ext uri="{FF2B5EF4-FFF2-40B4-BE49-F238E27FC236}">
                    <a16:creationId xmlns:a16="http://schemas.microsoft.com/office/drawing/2014/main" id="{5827BC9E-79F7-4212-9095-FE4A6C5B0673}"/>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8" name="Rechthoek 37">
                <a:extLst>
                  <a:ext uri="{FF2B5EF4-FFF2-40B4-BE49-F238E27FC236}">
                    <a16:creationId xmlns:a16="http://schemas.microsoft.com/office/drawing/2014/main" id="{0C534265-E5FB-45A2-9094-726A773733CC}"/>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9" name="Rechthoek 38">
                <a:extLst>
                  <a:ext uri="{FF2B5EF4-FFF2-40B4-BE49-F238E27FC236}">
                    <a16:creationId xmlns:a16="http://schemas.microsoft.com/office/drawing/2014/main" id="{B1FF6EEF-F518-4DC7-866B-8363A8E7534D}"/>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0" name="Rechthoek 39">
                <a:extLst>
                  <a:ext uri="{FF2B5EF4-FFF2-40B4-BE49-F238E27FC236}">
                    <a16:creationId xmlns:a16="http://schemas.microsoft.com/office/drawing/2014/main" id="{39160142-D26E-4428-892E-A2CCF9D80B5E}"/>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1" name="Rechthoek 40">
                <a:extLst>
                  <a:ext uri="{FF2B5EF4-FFF2-40B4-BE49-F238E27FC236}">
                    <a16:creationId xmlns:a16="http://schemas.microsoft.com/office/drawing/2014/main" id="{A74C904F-D2C3-4661-9E7F-F9DC255ED1F8}"/>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2" name="Vrije vorm 81">
                <a:extLst>
                  <a:ext uri="{FF2B5EF4-FFF2-40B4-BE49-F238E27FC236}">
                    <a16:creationId xmlns:a16="http://schemas.microsoft.com/office/drawing/2014/main" id="{D0EE4903-8B95-4F9D-BBB1-B73579806743}"/>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43" name="Rechte verbindingslijn 42">
                <a:extLst>
                  <a:ext uri="{FF2B5EF4-FFF2-40B4-BE49-F238E27FC236}">
                    <a16:creationId xmlns:a16="http://schemas.microsoft.com/office/drawing/2014/main" id="{70170099-EB93-4FD0-B037-14E878F08870}"/>
                  </a:ext>
                </a:extLst>
              </p:cNvPr>
              <p:cNvCxnSpPr>
                <a:cxnSpLocks/>
                <a:stCxn id="23" idx="2"/>
                <a:endCxn id="31"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44" name="Rechte verbindingslijn 43">
                <a:extLst>
                  <a:ext uri="{FF2B5EF4-FFF2-40B4-BE49-F238E27FC236}">
                    <a16:creationId xmlns:a16="http://schemas.microsoft.com/office/drawing/2014/main" id="{81D29379-E407-4458-8ACC-99FA7AE346B5}"/>
                  </a:ext>
                </a:extLst>
              </p:cNvPr>
              <p:cNvCxnSpPr>
                <a:cxnSpLocks/>
                <a:stCxn id="22"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45" name="Textfield placeholder">
                <a:extLst>
                  <a:ext uri="{FF2B5EF4-FFF2-40B4-BE49-F238E27FC236}">
                    <a16:creationId xmlns:a16="http://schemas.microsoft.com/office/drawing/2014/main" id="{23E9FA52-B93F-45B2-990A-7B3F342D7CFB}"/>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46" name="Textfield placeholder">
                <a:extLst>
                  <a:ext uri="{FF2B5EF4-FFF2-40B4-BE49-F238E27FC236}">
                    <a16:creationId xmlns:a16="http://schemas.microsoft.com/office/drawing/2014/main" id="{60209E20-9216-43E5-AF61-4F8741A0EADC}"/>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47" name="Textfield placeholder">
                <a:extLst>
                  <a:ext uri="{FF2B5EF4-FFF2-40B4-BE49-F238E27FC236}">
                    <a16:creationId xmlns:a16="http://schemas.microsoft.com/office/drawing/2014/main" id="{52025338-9BA9-4B75-95DC-A5CA277AA8DD}"/>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48" name="Afgeronde rechthoek 67">
                <a:extLst>
                  <a:ext uri="{FF2B5EF4-FFF2-40B4-BE49-F238E27FC236}">
                    <a16:creationId xmlns:a16="http://schemas.microsoft.com/office/drawing/2014/main" id="{50DF29BB-7E8D-4017-BCD0-871370A1ED6D}"/>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9" name="Vrije vorm 68">
                <a:extLst>
                  <a:ext uri="{FF2B5EF4-FFF2-40B4-BE49-F238E27FC236}">
                    <a16:creationId xmlns:a16="http://schemas.microsoft.com/office/drawing/2014/main" id="{B8FD592D-5F2E-410F-8AE3-6D301C53BB8C}"/>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50" name="Rechte verbindingslijn 49">
                <a:extLst>
                  <a:ext uri="{FF2B5EF4-FFF2-40B4-BE49-F238E27FC236}">
                    <a16:creationId xmlns:a16="http://schemas.microsoft.com/office/drawing/2014/main" id="{1E18D00C-AAA5-4F63-BD17-A509FCE2C6D8}"/>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51" name="Groep 50">
                <a:extLst>
                  <a:ext uri="{FF2B5EF4-FFF2-40B4-BE49-F238E27FC236}">
                    <a16:creationId xmlns:a16="http://schemas.microsoft.com/office/drawing/2014/main" id="{57D4C74C-DD63-47A8-9FB8-CF1BE33C693C}"/>
                  </a:ext>
                </a:extLst>
              </p:cNvPr>
              <p:cNvGrpSpPr/>
              <p:nvPr userDrawn="1"/>
            </p:nvGrpSpPr>
            <p:grpSpPr>
              <a:xfrm flipH="1">
                <a:off x="-2613177" y="1836300"/>
                <a:ext cx="313472" cy="324076"/>
                <a:chOff x="-2613177" y="1836300"/>
                <a:chExt cx="313472" cy="324076"/>
              </a:xfrm>
            </p:grpSpPr>
            <p:sp>
              <p:nvSpPr>
                <p:cNvPr id="52" name="Afgeronde rechthoek 69">
                  <a:extLst>
                    <a:ext uri="{FF2B5EF4-FFF2-40B4-BE49-F238E27FC236}">
                      <a16:creationId xmlns:a16="http://schemas.microsoft.com/office/drawing/2014/main" id="{0CE5EC25-5833-4677-9AF0-BD6EF0E17318}"/>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3" name="Rechthoek 52">
                  <a:extLst>
                    <a:ext uri="{FF2B5EF4-FFF2-40B4-BE49-F238E27FC236}">
                      <a16:creationId xmlns:a16="http://schemas.microsoft.com/office/drawing/2014/main" id="{07A413E1-F715-4A10-8039-01B376D5B6CD}"/>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4" name="Rechthoek 53">
                  <a:extLst>
                    <a:ext uri="{FF2B5EF4-FFF2-40B4-BE49-F238E27FC236}">
                      <a16:creationId xmlns:a16="http://schemas.microsoft.com/office/drawing/2014/main" id="{7DF924FA-76B8-4402-8724-3AA92540FA72}"/>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5" name="Rechthoek 54">
                  <a:extLst>
                    <a:ext uri="{FF2B5EF4-FFF2-40B4-BE49-F238E27FC236}">
                      <a16:creationId xmlns:a16="http://schemas.microsoft.com/office/drawing/2014/main" id="{A3C1C1A8-842F-4731-A00D-8A4BC4B497A6}"/>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6" name="Rechthoek 55">
                  <a:extLst>
                    <a:ext uri="{FF2B5EF4-FFF2-40B4-BE49-F238E27FC236}">
                      <a16:creationId xmlns:a16="http://schemas.microsoft.com/office/drawing/2014/main" id="{F38253F5-369D-4688-B8B3-6BAD73677CBD}"/>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Rechthoek 56">
                  <a:extLst>
                    <a:ext uri="{FF2B5EF4-FFF2-40B4-BE49-F238E27FC236}">
                      <a16:creationId xmlns:a16="http://schemas.microsoft.com/office/drawing/2014/main" id="{01A46908-D33B-497B-B364-7EEF794A4A5E}"/>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8" name="Rechthoek 57">
                  <a:extLst>
                    <a:ext uri="{FF2B5EF4-FFF2-40B4-BE49-F238E27FC236}">
                      <a16:creationId xmlns:a16="http://schemas.microsoft.com/office/drawing/2014/main" id="{E5ACFC3E-A3CE-4F8D-A6B4-927545A32EE5}"/>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9" name="Rechthoek 58">
                  <a:extLst>
                    <a:ext uri="{FF2B5EF4-FFF2-40B4-BE49-F238E27FC236}">
                      <a16:creationId xmlns:a16="http://schemas.microsoft.com/office/drawing/2014/main" id="{91773A2F-ACA9-4D3F-B2FA-199ADE45EB4C}"/>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766B0088-7651-4790-AC8C-2F6202E54C05}"/>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68804DD9-7C30-4AE7-9344-C7C114E90547}"/>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Rechthoek 61">
                  <a:extLst>
                    <a:ext uri="{FF2B5EF4-FFF2-40B4-BE49-F238E27FC236}">
                      <a16:creationId xmlns:a16="http://schemas.microsoft.com/office/drawing/2014/main" id="{9E447AE8-08C5-49D3-B3CF-D40500A6D20C}"/>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3" name="Vrije vorm 81">
                  <a:extLst>
                    <a:ext uri="{FF2B5EF4-FFF2-40B4-BE49-F238E27FC236}">
                      <a16:creationId xmlns:a16="http://schemas.microsoft.com/office/drawing/2014/main" id="{C4D34406-9511-4ED7-B93C-310155E3FFC8}"/>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2" name="Tijdelijke aanduiding voor tekst 2">
              <a:extLst>
                <a:ext uri="{FF2B5EF4-FFF2-40B4-BE49-F238E27FC236}">
                  <a16:creationId xmlns:a16="http://schemas.microsoft.com/office/drawing/2014/main" id="{ACFFE5C8-AA63-49D1-B410-92CCAE18C552}"/>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5" name="Tijdelijke aanduiding voor tekst 2">
              <a:extLst>
                <a:ext uri="{FF2B5EF4-FFF2-40B4-BE49-F238E27FC236}">
                  <a16:creationId xmlns:a16="http://schemas.microsoft.com/office/drawing/2014/main" id="{7E16BBF6-19B4-4D4B-B58A-310D4A23FCCD}"/>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74" name="Groep 73">
            <a:extLst>
              <a:ext uri="{FF2B5EF4-FFF2-40B4-BE49-F238E27FC236}">
                <a16:creationId xmlns:a16="http://schemas.microsoft.com/office/drawing/2014/main" id="{27EF3CD9-91F3-4B3B-97A1-3FC59A92B2EC}"/>
              </a:ext>
            </a:extLst>
          </p:cNvPr>
          <p:cNvGrpSpPr/>
          <p:nvPr userDrawn="1"/>
        </p:nvGrpSpPr>
        <p:grpSpPr>
          <a:xfrm>
            <a:off x="-3553318" y="330222"/>
            <a:ext cx="3385296" cy="4365191"/>
            <a:chOff x="-3553318" y="1861361"/>
            <a:chExt cx="3385296" cy="4365191"/>
          </a:xfrm>
        </p:grpSpPr>
        <p:sp>
          <p:nvSpPr>
            <p:cNvPr id="75" name="Rechthoek 74">
              <a:extLst>
                <a:ext uri="{FF2B5EF4-FFF2-40B4-BE49-F238E27FC236}">
                  <a16:creationId xmlns:a16="http://schemas.microsoft.com/office/drawing/2014/main" id="{456384D4-1BB1-439F-8CBE-06967B00B4E8}"/>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76" name="Rechte verbindingslijn 75">
              <a:extLst>
                <a:ext uri="{FF2B5EF4-FFF2-40B4-BE49-F238E27FC236}">
                  <a16:creationId xmlns:a16="http://schemas.microsoft.com/office/drawing/2014/main" id="{0129BA54-FC8A-44C9-A9FA-58C5DFAAF823}"/>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77" name="Tekstvak 76">
              <a:extLst>
                <a:ext uri="{FF2B5EF4-FFF2-40B4-BE49-F238E27FC236}">
                  <a16:creationId xmlns:a16="http://schemas.microsoft.com/office/drawing/2014/main" id="{189FB989-F318-405F-8CC1-924C3E369489}"/>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78" name="Groep 77">
            <a:extLst>
              <a:ext uri="{FF2B5EF4-FFF2-40B4-BE49-F238E27FC236}">
                <a16:creationId xmlns:a16="http://schemas.microsoft.com/office/drawing/2014/main" id="{55CAEAFF-66A2-48A5-90EA-26FABD61139C}"/>
              </a:ext>
            </a:extLst>
          </p:cNvPr>
          <p:cNvGrpSpPr/>
          <p:nvPr userDrawn="1"/>
        </p:nvGrpSpPr>
        <p:grpSpPr>
          <a:xfrm>
            <a:off x="-7105998" y="3972162"/>
            <a:ext cx="3523487" cy="3209847"/>
            <a:chOff x="-7285957" y="3972162"/>
            <a:chExt cx="3523487" cy="3209847"/>
          </a:xfrm>
        </p:grpSpPr>
        <p:sp>
          <p:nvSpPr>
            <p:cNvPr id="79" name="Rechthoek 78">
              <a:extLst>
                <a:ext uri="{FF2B5EF4-FFF2-40B4-BE49-F238E27FC236}">
                  <a16:creationId xmlns:a16="http://schemas.microsoft.com/office/drawing/2014/main" id="{22002DAD-EF4E-4C13-81D7-B0758FE82597}"/>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80" name="Rechte verbindingslijn 79">
              <a:extLst>
                <a:ext uri="{FF2B5EF4-FFF2-40B4-BE49-F238E27FC236}">
                  <a16:creationId xmlns:a16="http://schemas.microsoft.com/office/drawing/2014/main" id="{0BBC905D-F3A9-4C51-8DF9-5B3B1AD52A0D}"/>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81" name="Tekstvak 80">
              <a:extLst>
                <a:ext uri="{FF2B5EF4-FFF2-40B4-BE49-F238E27FC236}">
                  <a16:creationId xmlns:a16="http://schemas.microsoft.com/office/drawing/2014/main" id="{9F03024D-832B-4972-A17E-1C774A9F24C6}"/>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82" name="Tekstvak 81">
              <a:extLst>
                <a:ext uri="{FF2B5EF4-FFF2-40B4-BE49-F238E27FC236}">
                  <a16:creationId xmlns:a16="http://schemas.microsoft.com/office/drawing/2014/main" id="{D9449159-F2C7-487C-BCC8-9E88D0540105}"/>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83" name="Tekstvak 82">
              <a:extLst>
                <a:ext uri="{FF2B5EF4-FFF2-40B4-BE49-F238E27FC236}">
                  <a16:creationId xmlns:a16="http://schemas.microsoft.com/office/drawing/2014/main" id="{14478D1B-6603-4989-BF7A-E67DD6592873}"/>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84" name="Tekstvak 83">
              <a:extLst>
                <a:ext uri="{FF2B5EF4-FFF2-40B4-BE49-F238E27FC236}">
                  <a16:creationId xmlns:a16="http://schemas.microsoft.com/office/drawing/2014/main" id="{ECCD23E2-1FE4-43D2-8352-B69D91502B08}"/>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85" name="Groep 84">
              <a:extLst>
                <a:ext uri="{FF2B5EF4-FFF2-40B4-BE49-F238E27FC236}">
                  <a16:creationId xmlns:a16="http://schemas.microsoft.com/office/drawing/2014/main" id="{A0A3F954-3B82-4C3B-ADED-E60D09D932F2}"/>
                </a:ext>
              </a:extLst>
            </p:cNvPr>
            <p:cNvGrpSpPr/>
            <p:nvPr userDrawn="1"/>
          </p:nvGrpSpPr>
          <p:grpSpPr>
            <a:xfrm>
              <a:off x="-5020889" y="4423058"/>
              <a:ext cx="250379" cy="249771"/>
              <a:chOff x="-706740" y="145633"/>
              <a:chExt cx="250379" cy="249771"/>
            </a:xfrm>
          </p:grpSpPr>
          <p:sp>
            <p:nvSpPr>
              <p:cNvPr id="104" name="Rechthoek 103">
                <a:extLst>
                  <a:ext uri="{FF2B5EF4-FFF2-40B4-BE49-F238E27FC236}">
                    <a16:creationId xmlns:a16="http://schemas.microsoft.com/office/drawing/2014/main" id="{418C5897-F90F-4E3F-9FB8-422089803DCA}"/>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5" name="Gelijkbenige driehoek 128">
                <a:extLst>
                  <a:ext uri="{FF2B5EF4-FFF2-40B4-BE49-F238E27FC236}">
                    <a16:creationId xmlns:a16="http://schemas.microsoft.com/office/drawing/2014/main" id="{0972FEE2-EA9B-484D-9CD1-D436F2AC3A37}"/>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6" name="Ovaal 105">
                <a:extLst>
                  <a:ext uri="{FF2B5EF4-FFF2-40B4-BE49-F238E27FC236}">
                    <a16:creationId xmlns:a16="http://schemas.microsoft.com/office/drawing/2014/main" id="{7086C859-CD46-4297-A7B8-D0E9D9EF48F7}"/>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7" name="Rechthoek 106">
                <a:extLst>
                  <a:ext uri="{FF2B5EF4-FFF2-40B4-BE49-F238E27FC236}">
                    <a16:creationId xmlns:a16="http://schemas.microsoft.com/office/drawing/2014/main" id="{007625F9-0CE8-4110-ABE8-4FF35734F6BA}"/>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08" name="Rechte verbindingslijn 107">
                <a:extLst>
                  <a:ext uri="{FF2B5EF4-FFF2-40B4-BE49-F238E27FC236}">
                    <a16:creationId xmlns:a16="http://schemas.microsoft.com/office/drawing/2014/main" id="{4790DF7B-ECAC-4CC5-9189-0F5A8FD3DBCD}"/>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86" name="Groep 85">
              <a:extLst>
                <a:ext uri="{FF2B5EF4-FFF2-40B4-BE49-F238E27FC236}">
                  <a16:creationId xmlns:a16="http://schemas.microsoft.com/office/drawing/2014/main" id="{BC570768-ACB3-4A8B-B331-08D9810DC45C}"/>
                </a:ext>
              </a:extLst>
            </p:cNvPr>
            <p:cNvGrpSpPr/>
            <p:nvPr userDrawn="1"/>
          </p:nvGrpSpPr>
          <p:grpSpPr>
            <a:xfrm>
              <a:off x="-4668802" y="4423057"/>
              <a:ext cx="252000" cy="216024"/>
              <a:chOff x="-932185" y="5325334"/>
              <a:chExt cx="252000" cy="216024"/>
            </a:xfrm>
          </p:grpSpPr>
          <p:sp>
            <p:nvSpPr>
              <p:cNvPr id="87" name="Rechthoek 86">
                <a:extLst>
                  <a:ext uri="{FF2B5EF4-FFF2-40B4-BE49-F238E27FC236}">
                    <a16:creationId xmlns:a16="http://schemas.microsoft.com/office/drawing/2014/main" id="{832FFB08-6720-4277-A060-D0B7D18FDFBA}"/>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88" name="Groep 87">
                <a:extLst>
                  <a:ext uri="{FF2B5EF4-FFF2-40B4-BE49-F238E27FC236}">
                    <a16:creationId xmlns:a16="http://schemas.microsoft.com/office/drawing/2014/main" id="{9BE078D6-853F-4B94-B7CA-351B8C7304DC}"/>
                  </a:ext>
                </a:extLst>
              </p:cNvPr>
              <p:cNvGrpSpPr/>
              <p:nvPr userDrawn="1"/>
            </p:nvGrpSpPr>
            <p:grpSpPr>
              <a:xfrm>
                <a:off x="-925512" y="5325900"/>
                <a:ext cx="241658" cy="36000"/>
                <a:chOff x="-964435" y="5325900"/>
                <a:chExt cx="241658" cy="36000"/>
              </a:xfrm>
            </p:grpSpPr>
            <p:sp>
              <p:nvSpPr>
                <p:cNvPr id="97" name="Rechthoek 96">
                  <a:extLst>
                    <a:ext uri="{FF2B5EF4-FFF2-40B4-BE49-F238E27FC236}">
                      <a16:creationId xmlns:a16="http://schemas.microsoft.com/office/drawing/2014/main" id="{30CD4F59-AB0E-415F-AD55-7DFFC999CE96}"/>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8" name="Rechthoek 97">
                  <a:extLst>
                    <a:ext uri="{FF2B5EF4-FFF2-40B4-BE49-F238E27FC236}">
                      <a16:creationId xmlns:a16="http://schemas.microsoft.com/office/drawing/2014/main" id="{B732DC47-6416-43B9-8A04-941D16682B20}"/>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9" name="Rechthoek 98">
                  <a:extLst>
                    <a:ext uri="{FF2B5EF4-FFF2-40B4-BE49-F238E27FC236}">
                      <a16:creationId xmlns:a16="http://schemas.microsoft.com/office/drawing/2014/main" id="{00526621-07F1-4A52-912D-99546696B28B}"/>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0" name="Rechthoek 99">
                  <a:extLst>
                    <a:ext uri="{FF2B5EF4-FFF2-40B4-BE49-F238E27FC236}">
                      <a16:creationId xmlns:a16="http://schemas.microsoft.com/office/drawing/2014/main" id="{B3CAD027-38EF-4922-8AEB-0E5E5F970D0E}"/>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1" name="Rechthoek 100">
                  <a:extLst>
                    <a:ext uri="{FF2B5EF4-FFF2-40B4-BE49-F238E27FC236}">
                      <a16:creationId xmlns:a16="http://schemas.microsoft.com/office/drawing/2014/main" id="{30E423F3-4823-462A-82E5-3EDB7FD8EDC8}"/>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2" name="Rechthoek 101">
                  <a:extLst>
                    <a:ext uri="{FF2B5EF4-FFF2-40B4-BE49-F238E27FC236}">
                      <a16:creationId xmlns:a16="http://schemas.microsoft.com/office/drawing/2014/main" id="{AC1CAAA0-7750-4B99-938B-57199DF103E9}"/>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3" name="Rechthoek 102">
                  <a:extLst>
                    <a:ext uri="{FF2B5EF4-FFF2-40B4-BE49-F238E27FC236}">
                      <a16:creationId xmlns:a16="http://schemas.microsoft.com/office/drawing/2014/main" id="{E2C824F5-32AD-439D-846F-0DA023454060}"/>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89" name="Groep 88">
                <a:extLst>
                  <a:ext uri="{FF2B5EF4-FFF2-40B4-BE49-F238E27FC236}">
                    <a16:creationId xmlns:a16="http://schemas.microsoft.com/office/drawing/2014/main" id="{03F039B5-2DE0-4E1A-8016-323B2807A087}"/>
                  </a:ext>
                </a:extLst>
              </p:cNvPr>
              <p:cNvGrpSpPr/>
              <p:nvPr userDrawn="1"/>
            </p:nvGrpSpPr>
            <p:grpSpPr>
              <a:xfrm>
                <a:off x="-925512" y="5502593"/>
                <a:ext cx="241658" cy="36000"/>
                <a:chOff x="-964435" y="5325900"/>
                <a:chExt cx="241658" cy="36000"/>
              </a:xfrm>
            </p:grpSpPr>
            <p:sp>
              <p:nvSpPr>
                <p:cNvPr id="90" name="Rechthoek 89">
                  <a:extLst>
                    <a:ext uri="{FF2B5EF4-FFF2-40B4-BE49-F238E27FC236}">
                      <a16:creationId xmlns:a16="http://schemas.microsoft.com/office/drawing/2014/main" id="{6D679CB0-7AE0-43AD-BB10-B2C351B45E2F}"/>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1" name="Rechthoek 90">
                  <a:extLst>
                    <a:ext uri="{FF2B5EF4-FFF2-40B4-BE49-F238E27FC236}">
                      <a16:creationId xmlns:a16="http://schemas.microsoft.com/office/drawing/2014/main" id="{9155D2F4-99F5-44E7-B8AF-5E9EC5DDA449}"/>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2" name="Rechthoek 91">
                  <a:extLst>
                    <a:ext uri="{FF2B5EF4-FFF2-40B4-BE49-F238E27FC236}">
                      <a16:creationId xmlns:a16="http://schemas.microsoft.com/office/drawing/2014/main" id="{C88E3028-D030-4029-ABE7-B1312C948164}"/>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3" name="Rechthoek 92">
                  <a:extLst>
                    <a:ext uri="{FF2B5EF4-FFF2-40B4-BE49-F238E27FC236}">
                      <a16:creationId xmlns:a16="http://schemas.microsoft.com/office/drawing/2014/main" id="{FCFF02C5-13EE-4CA9-8C3F-EDE0B7E77F02}"/>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4" name="Rechthoek 93">
                  <a:extLst>
                    <a:ext uri="{FF2B5EF4-FFF2-40B4-BE49-F238E27FC236}">
                      <a16:creationId xmlns:a16="http://schemas.microsoft.com/office/drawing/2014/main" id="{48EC1B5A-4174-4128-9F90-21C0B7A564C7}"/>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5" name="Rechthoek 94">
                  <a:extLst>
                    <a:ext uri="{FF2B5EF4-FFF2-40B4-BE49-F238E27FC236}">
                      <a16:creationId xmlns:a16="http://schemas.microsoft.com/office/drawing/2014/main" id="{5023AC7E-1E07-42DD-A794-6F9EED31EB2A}"/>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6" name="Rechthoek 95">
                  <a:extLst>
                    <a:ext uri="{FF2B5EF4-FFF2-40B4-BE49-F238E27FC236}">
                      <a16:creationId xmlns:a16="http://schemas.microsoft.com/office/drawing/2014/main" id="{857EDC5D-7AA1-45BE-A275-D1012A38A004}"/>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2138077386"/>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Diagram_1">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CF0F6058-1C43-45BF-838E-0A8A6EC9000D}"/>
              </a:ext>
            </a:extLst>
          </p:cNvPr>
          <p:cNvSpPr/>
          <p:nvPr userDrawn="1"/>
        </p:nvSpPr>
        <p:spPr>
          <a:xfrm>
            <a:off x="371475" y="3143242"/>
            <a:ext cx="11449050" cy="2047890"/>
          </a:xfrm>
          <a:prstGeom prst="rect">
            <a:avLst/>
          </a:prstGeom>
          <a:solidFill>
            <a:srgbClr val="FFEB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Light"/>
              <a:ea typeface="+mn-ea"/>
              <a:cs typeface="+mn-cs"/>
            </a:endParaRPr>
          </a:p>
        </p:txBody>
      </p:sp>
      <p:sp>
        <p:nvSpPr>
          <p:cNvPr id="3" name="Ovaal 2">
            <a:extLst>
              <a:ext uri="{FF2B5EF4-FFF2-40B4-BE49-F238E27FC236}">
                <a16:creationId xmlns:a16="http://schemas.microsoft.com/office/drawing/2014/main" id="{46464D7C-E50B-4B40-B1F5-306515F21587}"/>
              </a:ext>
            </a:extLst>
          </p:cNvPr>
          <p:cNvSpPr/>
          <p:nvPr userDrawn="1"/>
        </p:nvSpPr>
        <p:spPr>
          <a:xfrm>
            <a:off x="4534051" y="2564904"/>
            <a:ext cx="3123898" cy="312389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Vrije vorm: vorm 4">
            <a:extLst>
              <a:ext uri="{FF2B5EF4-FFF2-40B4-BE49-F238E27FC236}">
                <a16:creationId xmlns:a16="http://schemas.microsoft.com/office/drawing/2014/main" id="{46D94DE2-C1CB-4AA4-BBB9-8F83AA03DF4B}"/>
              </a:ext>
            </a:extLst>
          </p:cNvPr>
          <p:cNvSpPr/>
          <p:nvPr/>
        </p:nvSpPr>
        <p:spPr>
          <a:xfrm>
            <a:off x="1073150" y="3649934"/>
            <a:ext cx="4366944" cy="1034506"/>
          </a:xfrm>
          <a:custGeom>
            <a:avLst/>
            <a:gdLst>
              <a:gd name="connsiteX0" fmla="*/ 0 w 4366944"/>
              <a:gd name="connsiteY0" fmla="*/ 0 h 1034506"/>
              <a:gd name="connsiteX1" fmla="*/ 4366944 w 4366944"/>
              <a:gd name="connsiteY1" fmla="*/ 0 h 1034506"/>
              <a:gd name="connsiteX2" fmla="*/ 4306328 w 4366944"/>
              <a:gd name="connsiteY2" fmla="*/ 73467 h 1034506"/>
              <a:gd name="connsiteX3" fmla="*/ 4158754 w 4366944"/>
              <a:gd name="connsiteY3" fmla="*/ 556591 h 1034506"/>
              <a:gd name="connsiteX4" fmla="*/ 4226659 w 4366944"/>
              <a:gd name="connsiteY4" fmla="*/ 892936 h 1034506"/>
              <a:gd name="connsiteX5" fmla="*/ 4303501 w 4366944"/>
              <a:gd name="connsiteY5" fmla="*/ 1034506 h 1034506"/>
              <a:gd name="connsiteX6" fmla="*/ 0 w 4366944"/>
              <a:gd name="connsiteY6" fmla="*/ 1034506 h 1034506"/>
              <a:gd name="connsiteX7" fmla="*/ 0 w 4366944"/>
              <a:gd name="connsiteY7" fmla="*/ 0 h 103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6944" h="1034506">
                <a:moveTo>
                  <a:pt x="0" y="0"/>
                </a:moveTo>
                <a:lnTo>
                  <a:pt x="4366944" y="0"/>
                </a:lnTo>
                <a:lnTo>
                  <a:pt x="4306328" y="73467"/>
                </a:lnTo>
                <a:cubicBezTo>
                  <a:pt x="4213158" y="211378"/>
                  <a:pt x="4158754" y="377631"/>
                  <a:pt x="4158754" y="556591"/>
                </a:cubicBezTo>
                <a:cubicBezTo>
                  <a:pt x="4158754" y="675898"/>
                  <a:pt x="4182934" y="789557"/>
                  <a:pt x="4226659" y="892936"/>
                </a:cubicBezTo>
                <a:lnTo>
                  <a:pt x="4303501" y="1034506"/>
                </a:lnTo>
                <a:lnTo>
                  <a:pt x="0" y="1034506"/>
                </a:lnTo>
                <a:lnTo>
                  <a:pt x="0" y="0"/>
                </a:lnTo>
                <a:close/>
              </a:path>
            </a:pathLst>
          </a:custGeom>
          <a:solidFill>
            <a:schemeClr val="bg1"/>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Light"/>
              <a:ea typeface="+mn-ea"/>
              <a:cs typeface="+mn-cs"/>
            </a:endParaRPr>
          </a:p>
        </p:txBody>
      </p:sp>
      <p:sp>
        <p:nvSpPr>
          <p:cNvPr id="8" name="Vrije vorm: vorm 7">
            <a:extLst>
              <a:ext uri="{FF2B5EF4-FFF2-40B4-BE49-F238E27FC236}">
                <a16:creationId xmlns:a16="http://schemas.microsoft.com/office/drawing/2014/main" id="{5F7E0EDD-D61F-44F6-BBD0-7D9701F415C7}"/>
              </a:ext>
            </a:extLst>
          </p:cNvPr>
          <p:cNvSpPr/>
          <p:nvPr/>
        </p:nvSpPr>
        <p:spPr>
          <a:xfrm>
            <a:off x="6751906" y="3649934"/>
            <a:ext cx="4366944" cy="1034506"/>
          </a:xfrm>
          <a:custGeom>
            <a:avLst/>
            <a:gdLst>
              <a:gd name="connsiteX0" fmla="*/ 0 w 4366944"/>
              <a:gd name="connsiteY0" fmla="*/ 0 h 1034506"/>
              <a:gd name="connsiteX1" fmla="*/ 4366944 w 4366944"/>
              <a:gd name="connsiteY1" fmla="*/ 0 h 1034506"/>
              <a:gd name="connsiteX2" fmla="*/ 4366944 w 4366944"/>
              <a:gd name="connsiteY2" fmla="*/ 1034506 h 1034506"/>
              <a:gd name="connsiteX3" fmla="*/ 63444 w 4366944"/>
              <a:gd name="connsiteY3" fmla="*/ 1034506 h 1034506"/>
              <a:gd name="connsiteX4" fmla="*/ 140285 w 4366944"/>
              <a:gd name="connsiteY4" fmla="*/ 892936 h 1034506"/>
              <a:gd name="connsiteX5" fmla="*/ 208190 w 4366944"/>
              <a:gd name="connsiteY5" fmla="*/ 556591 h 1034506"/>
              <a:gd name="connsiteX6" fmla="*/ 60616 w 4366944"/>
              <a:gd name="connsiteY6" fmla="*/ 73467 h 1034506"/>
              <a:gd name="connsiteX7" fmla="*/ 0 w 4366944"/>
              <a:gd name="connsiteY7" fmla="*/ 0 h 103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6944" h="1034506">
                <a:moveTo>
                  <a:pt x="0" y="0"/>
                </a:moveTo>
                <a:lnTo>
                  <a:pt x="4366944" y="0"/>
                </a:lnTo>
                <a:lnTo>
                  <a:pt x="4366944" y="1034506"/>
                </a:lnTo>
                <a:lnTo>
                  <a:pt x="63444" y="1034506"/>
                </a:lnTo>
                <a:lnTo>
                  <a:pt x="140285" y="892936"/>
                </a:lnTo>
                <a:cubicBezTo>
                  <a:pt x="184011" y="789557"/>
                  <a:pt x="208190" y="675898"/>
                  <a:pt x="208190" y="556591"/>
                </a:cubicBezTo>
                <a:cubicBezTo>
                  <a:pt x="208190" y="377631"/>
                  <a:pt x="153787" y="211378"/>
                  <a:pt x="60616" y="73467"/>
                </a:cubicBezTo>
                <a:lnTo>
                  <a:pt x="0" y="0"/>
                </a:lnTo>
                <a:close/>
              </a:path>
            </a:pathLst>
          </a:custGeom>
          <a:solidFill>
            <a:schemeClr val="bg1"/>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Light"/>
              <a:ea typeface="+mn-ea"/>
              <a:cs typeface="+mn-cs"/>
            </a:endParaRPr>
          </a:p>
        </p:txBody>
      </p:sp>
      <p:sp>
        <p:nvSpPr>
          <p:cNvPr id="11" name="Ovaal 10">
            <a:extLst>
              <a:ext uri="{FF2B5EF4-FFF2-40B4-BE49-F238E27FC236}">
                <a16:creationId xmlns:a16="http://schemas.microsoft.com/office/drawing/2014/main" id="{889B7899-8E51-46C6-A948-569513094F7F}"/>
              </a:ext>
            </a:extLst>
          </p:cNvPr>
          <p:cNvSpPr/>
          <p:nvPr/>
        </p:nvSpPr>
        <p:spPr>
          <a:xfrm>
            <a:off x="5542722" y="3613909"/>
            <a:ext cx="1106556" cy="11065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3" name="Rechte verbindingslijn 12">
            <a:extLst>
              <a:ext uri="{FF2B5EF4-FFF2-40B4-BE49-F238E27FC236}">
                <a16:creationId xmlns:a16="http://schemas.microsoft.com/office/drawing/2014/main" id="{FAD014A5-2B0B-44EF-B140-4293D91E6DCE}"/>
              </a:ext>
            </a:extLst>
          </p:cNvPr>
          <p:cNvCxnSpPr/>
          <p:nvPr userDrawn="1"/>
        </p:nvCxnSpPr>
        <p:spPr>
          <a:xfrm>
            <a:off x="6669157" y="4164496"/>
            <a:ext cx="69573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6E4BCBB8-F35D-4312-A504-CFF1078D0338}"/>
              </a:ext>
            </a:extLst>
          </p:cNvPr>
          <p:cNvCxnSpPr/>
          <p:nvPr userDrawn="1"/>
        </p:nvCxnSpPr>
        <p:spPr>
          <a:xfrm>
            <a:off x="4860235" y="4164496"/>
            <a:ext cx="69573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Titel 2">
            <a:extLst>
              <a:ext uri="{FF2B5EF4-FFF2-40B4-BE49-F238E27FC236}">
                <a16:creationId xmlns:a16="http://schemas.microsoft.com/office/drawing/2014/main" id="{F7340B88-3F1A-480D-9AAD-DBF7B113D313}"/>
              </a:ext>
            </a:extLst>
          </p:cNvPr>
          <p:cNvSpPr>
            <a:spLocks noGrp="1"/>
          </p:cNvSpPr>
          <p:nvPr>
            <p:ph type="title" hasCustomPrompt="1"/>
          </p:nvPr>
        </p:nvSpPr>
        <p:spPr>
          <a:xfrm>
            <a:off x="371475" y="425302"/>
            <a:ext cx="11449050" cy="1215958"/>
          </a:xfrm>
        </p:spPr>
        <p:txBody>
          <a:bodyPr/>
          <a:lstStyle>
            <a:lvl1pPr>
              <a:defRPr/>
            </a:lvl1pPr>
          </a:lstStyle>
          <a:p>
            <a:r>
              <a:rPr lang="nl-NL"/>
              <a:t>Dit is een diagramslide om een idee toe te lichten, klik om de titel te bewerken</a:t>
            </a:r>
            <a:endParaRPr lang="nl-BE"/>
          </a:p>
        </p:txBody>
      </p:sp>
      <p:sp>
        <p:nvSpPr>
          <p:cNvPr id="16" name="Tijdelijke aanduiding voor afbeelding 3">
            <a:extLst>
              <a:ext uri="{FF2B5EF4-FFF2-40B4-BE49-F238E27FC236}">
                <a16:creationId xmlns:a16="http://schemas.microsoft.com/office/drawing/2014/main" id="{C8F82742-D056-4CB3-A1CF-1D2CE9EECFF0}"/>
              </a:ext>
            </a:extLst>
          </p:cNvPr>
          <p:cNvSpPr>
            <a:spLocks noGrp="1"/>
          </p:cNvSpPr>
          <p:nvPr>
            <p:ph type="pic" sz="quarter" idx="19" hasCustomPrompt="1"/>
          </p:nvPr>
        </p:nvSpPr>
        <p:spPr>
          <a:xfrm>
            <a:off x="5726878" y="3795624"/>
            <a:ext cx="738244" cy="738242"/>
          </a:xfrm>
        </p:spPr>
        <p:txBody>
          <a:bodyPr anchor="ctr"/>
          <a:lstStyle>
            <a:lvl1pPr marL="0" indent="0" algn="ctr">
              <a:buFont typeface="Arial" panose="020B0604020202020204" pitchFamily="34" charset="0"/>
              <a:buNone/>
              <a:defRPr sz="2000"/>
            </a:lvl1pPr>
          </a:lstStyle>
          <a:p>
            <a:r>
              <a:rPr lang="nl-BE"/>
              <a:t>Icoon</a:t>
            </a:r>
          </a:p>
        </p:txBody>
      </p:sp>
      <p:sp>
        <p:nvSpPr>
          <p:cNvPr id="18" name="Tijdelijke aanduiding voor tekst 17">
            <a:extLst>
              <a:ext uri="{FF2B5EF4-FFF2-40B4-BE49-F238E27FC236}">
                <a16:creationId xmlns:a16="http://schemas.microsoft.com/office/drawing/2014/main" id="{8F72C0C3-2D51-4EDD-A84E-3EBB17584100}"/>
              </a:ext>
            </a:extLst>
          </p:cNvPr>
          <p:cNvSpPr>
            <a:spLocks noGrp="1"/>
          </p:cNvSpPr>
          <p:nvPr>
            <p:ph type="body" sz="quarter" idx="20"/>
          </p:nvPr>
        </p:nvSpPr>
        <p:spPr>
          <a:xfrm>
            <a:off x="1190625" y="3684167"/>
            <a:ext cx="3670300"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Klikken om de tekststijl van het model te bewerken</a:t>
            </a:r>
          </a:p>
        </p:txBody>
      </p:sp>
      <p:sp>
        <p:nvSpPr>
          <p:cNvPr id="19" name="Tijdelijke aanduiding voor tekst 17">
            <a:extLst>
              <a:ext uri="{FF2B5EF4-FFF2-40B4-BE49-F238E27FC236}">
                <a16:creationId xmlns:a16="http://schemas.microsoft.com/office/drawing/2014/main" id="{1DD45A97-9B2E-4165-AFE9-8802530C330F}"/>
              </a:ext>
            </a:extLst>
          </p:cNvPr>
          <p:cNvSpPr>
            <a:spLocks noGrp="1"/>
          </p:cNvSpPr>
          <p:nvPr>
            <p:ph type="body" sz="quarter" idx="21"/>
          </p:nvPr>
        </p:nvSpPr>
        <p:spPr>
          <a:xfrm>
            <a:off x="7331075" y="3684167"/>
            <a:ext cx="3670300" cy="974725"/>
          </a:xfrm>
        </p:spPr>
        <p:txBody>
          <a:bodyPr anchor="ctr"/>
          <a:lstStyle>
            <a:lvl1pPr marL="0" indent="0" algn="r">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Klikken om de tekststijl van het model te bewerken</a:t>
            </a:r>
          </a:p>
        </p:txBody>
      </p:sp>
    </p:spTree>
    <p:extLst>
      <p:ext uri="{BB962C8B-B14F-4D97-AF65-F5344CB8AC3E}">
        <p14:creationId xmlns:p14="http://schemas.microsoft.com/office/powerpoint/2010/main" val="1084317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agram_2">
    <p:spTree>
      <p:nvGrpSpPr>
        <p:cNvPr id="1" name=""/>
        <p:cNvGrpSpPr/>
        <p:nvPr/>
      </p:nvGrpSpPr>
      <p:grpSpPr>
        <a:xfrm>
          <a:off x="0" y="0"/>
          <a:ext cx="0" cy="0"/>
          <a:chOff x="0" y="0"/>
          <a:chExt cx="0" cy="0"/>
        </a:xfrm>
      </p:grpSpPr>
      <p:cxnSp>
        <p:nvCxnSpPr>
          <p:cNvPr id="2" name="Rechte verbindingslijn 1">
            <a:extLst>
              <a:ext uri="{FF2B5EF4-FFF2-40B4-BE49-F238E27FC236}">
                <a16:creationId xmlns:a16="http://schemas.microsoft.com/office/drawing/2014/main" id="{4DF08A44-852A-40C4-B7B3-3F02AC43F730}"/>
              </a:ext>
            </a:extLst>
          </p:cNvPr>
          <p:cNvCxnSpPr>
            <a:cxnSpLocks/>
          </p:cNvCxnSpPr>
          <p:nvPr userDrawn="1"/>
        </p:nvCxnSpPr>
        <p:spPr>
          <a:xfrm flipH="1">
            <a:off x="2570672" y="5274468"/>
            <a:ext cx="9034898" cy="0"/>
          </a:xfrm>
          <a:prstGeom prst="line">
            <a:avLst/>
          </a:prstGeom>
          <a:ln w="12700">
            <a:solidFill>
              <a:srgbClr val="FFEB00"/>
            </a:solidFill>
          </a:ln>
        </p:spPr>
        <p:style>
          <a:lnRef idx="1">
            <a:schemeClr val="accent1"/>
          </a:lnRef>
          <a:fillRef idx="0">
            <a:schemeClr val="accent1"/>
          </a:fillRef>
          <a:effectRef idx="0">
            <a:schemeClr val="accent1"/>
          </a:effectRef>
          <a:fontRef idx="minor">
            <a:schemeClr val="tx1"/>
          </a:fontRef>
        </p:style>
      </p:cxnSp>
      <p:sp>
        <p:nvSpPr>
          <p:cNvPr id="4" name="Vrije vorm: vorm 3">
            <a:extLst>
              <a:ext uri="{FF2B5EF4-FFF2-40B4-BE49-F238E27FC236}">
                <a16:creationId xmlns:a16="http://schemas.microsoft.com/office/drawing/2014/main" id="{A35267B2-EA73-408F-9697-DB8F6E0EAA90}"/>
              </a:ext>
            </a:extLst>
          </p:cNvPr>
          <p:cNvSpPr/>
          <p:nvPr/>
        </p:nvSpPr>
        <p:spPr>
          <a:xfrm>
            <a:off x="0" y="1952625"/>
            <a:ext cx="3315132" cy="4423909"/>
          </a:xfrm>
          <a:custGeom>
            <a:avLst/>
            <a:gdLst>
              <a:gd name="connsiteX0" fmla="*/ 0 w 5155475"/>
              <a:gd name="connsiteY0" fmla="*/ 0 h 6879772"/>
              <a:gd name="connsiteX1" fmla="*/ 2751909 w 5155475"/>
              <a:gd name="connsiteY1" fmla="*/ 0 h 6879772"/>
              <a:gd name="connsiteX2" fmla="*/ 5155475 w 5155475"/>
              <a:gd name="connsiteY2" fmla="*/ 6879772 h 6879772"/>
              <a:gd name="connsiteX3" fmla="*/ 0 w 5155475"/>
              <a:gd name="connsiteY3" fmla="*/ 6879772 h 6879772"/>
              <a:gd name="connsiteX4" fmla="*/ 0 w 5155475"/>
              <a:gd name="connsiteY4" fmla="*/ 0 h 6879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5475" h="6879772">
                <a:moveTo>
                  <a:pt x="0" y="0"/>
                </a:moveTo>
                <a:lnTo>
                  <a:pt x="2751909" y="0"/>
                </a:lnTo>
                <a:lnTo>
                  <a:pt x="5155475" y="6879772"/>
                </a:lnTo>
                <a:lnTo>
                  <a:pt x="0" y="6879772"/>
                </a:lnTo>
                <a:lnTo>
                  <a:pt x="0" y="0"/>
                </a:lnTo>
                <a:close/>
              </a:path>
            </a:pathLst>
          </a:custGeom>
          <a:solidFill>
            <a:srgbClr val="FFEB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Light"/>
              <a:ea typeface="+mn-ea"/>
              <a:cs typeface="+mn-cs"/>
            </a:endParaRPr>
          </a:p>
        </p:txBody>
      </p:sp>
      <p:cxnSp>
        <p:nvCxnSpPr>
          <p:cNvPr id="6" name="Rechte verbindingslijn 5">
            <a:extLst>
              <a:ext uri="{FF2B5EF4-FFF2-40B4-BE49-F238E27FC236}">
                <a16:creationId xmlns:a16="http://schemas.microsoft.com/office/drawing/2014/main" id="{D514BC5A-7F4B-484F-A534-62AE2EB86D0D}"/>
              </a:ext>
            </a:extLst>
          </p:cNvPr>
          <p:cNvCxnSpPr>
            <a:cxnSpLocks/>
          </p:cNvCxnSpPr>
          <p:nvPr userDrawn="1"/>
        </p:nvCxnSpPr>
        <p:spPr>
          <a:xfrm flipH="1">
            <a:off x="1940943" y="3059906"/>
            <a:ext cx="9664627" cy="0"/>
          </a:xfrm>
          <a:prstGeom prst="line">
            <a:avLst/>
          </a:prstGeom>
          <a:ln w="12700">
            <a:solidFill>
              <a:srgbClr val="FFEB00"/>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DDEA84E2-7187-4496-958A-0E90D9C32288}"/>
              </a:ext>
            </a:extLst>
          </p:cNvPr>
          <p:cNvCxnSpPr>
            <a:cxnSpLocks/>
          </p:cNvCxnSpPr>
          <p:nvPr userDrawn="1"/>
        </p:nvCxnSpPr>
        <p:spPr>
          <a:xfrm flipH="1">
            <a:off x="2380891" y="4167187"/>
            <a:ext cx="9224680" cy="0"/>
          </a:xfrm>
          <a:prstGeom prst="line">
            <a:avLst/>
          </a:prstGeom>
          <a:ln w="12700">
            <a:solidFill>
              <a:srgbClr val="FFEB00"/>
            </a:solidFill>
          </a:ln>
        </p:spPr>
        <p:style>
          <a:lnRef idx="1">
            <a:schemeClr val="accent1"/>
          </a:lnRef>
          <a:fillRef idx="0">
            <a:schemeClr val="accent1"/>
          </a:fillRef>
          <a:effectRef idx="0">
            <a:schemeClr val="accent1"/>
          </a:effectRef>
          <a:fontRef idx="minor">
            <a:schemeClr val="tx1"/>
          </a:fontRef>
        </p:style>
      </p:cxnSp>
      <p:sp>
        <p:nvSpPr>
          <p:cNvPr id="16" name="Titel 2">
            <a:extLst>
              <a:ext uri="{FF2B5EF4-FFF2-40B4-BE49-F238E27FC236}">
                <a16:creationId xmlns:a16="http://schemas.microsoft.com/office/drawing/2014/main" id="{D297F54C-C9F7-464E-AEF1-A51A8F5FC6D1}"/>
              </a:ext>
            </a:extLst>
          </p:cNvPr>
          <p:cNvSpPr>
            <a:spLocks noGrp="1"/>
          </p:cNvSpPr>
          <p:nvPr>
            <p:ph type="title" hasCustomPrompt="1"/>
          </p:nvPr>
        </p:nvSpPr>
        <p:spPr>
          <a:xfrm>
            <a:off x="371475" y="425302"/>
            <a:ext cx="11449050" cy="1215958"/>
          </a:xfrm>
        </p:spPr>
        <p:txBody>
          <a:bodyPr/>
          <a:lstStyle>
            <a:lvl1pPr>
              <a:defRPr/>
            </a:lvl1pPr>
          </a:lstStyle>
          <a:p>
            <a:r>
              <a:rPr lang="nl-NL"/>
              <a:t>Dit is een diagramslide om een idee toe te lichten, klik om de titel te bewerken</a:t>
            </a:r>
            <a:endParaRPr lang="nl-BE"/>
          </a:p>
        </p:txBody>
      </p:sp>
      <p:sp>
        <p:nvSpPr>
          <p:cNvPr id="26" name="Tijdelijke aanduiding voor tekst 17">
            <a:extLst>
              <a:ext uri="{FF2B5EF4-FFF2-40B4-BE49-F238E27FC236}">
                <a16:creationId xmlns:a16="http://schemas.microsoft.com/office/drawing/2014/main" id="{ECD1362A-505D-4AF3-9345-2D88FE7DAA35}"/>
              </a:ext>
            </a:extLst>
          </p:cNvPr>
          <p:cNvSpPr>
            <a:spLocks noGrp="1"/>
          </p:cNvSpPr>
          <p:nvPr>
            <p:ph type="body" sz="quarter" idx="20"/>
          </p:nvPr>
        </p:nvSpPr>
        <p:spPr>
          <a:xfrm>
            <a:off x="4224702" y="1992787"/>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Klikken om de tekststijl van het model te bewerken</a:t>
            </a:r>
          </a:p>
        </p:txBody>
      </p:sp>
      <p:sp>
        <p:nvSpPr>
          <p:cNvPr id="27" name="Tijdelijke aanduiding voor afbeelding 3">
            <a:extLst>
              <a:ext uri="{FF2B5EF4-FFF2-40B4-BE49-F238E27FC236}">
                <a16:creationId xmlns:a16="http://schemas.microsoft.com/office/drawing/2014/main" id="{4683C165-2D5D-4E25-8A8A-DE593EC621F5}"/>
              </a:ext>
            </a:extLst>
          </p:cNvPr>
          <p:cNvSpPr>
            <a:spLocks noGrp="1"/>
          </p:cNvSpPr>
          <p:nvPr>
            <p:ph type="pic" sz="quarter" idx="22" hasCustomPrompt="1"/>
          </p:nvPr>
        </p:nvSpPr>
        <p:spPr>
          <a:xfrm>
            <a:off x="3408630" y="2152546"/>
            <a:ext cx="722573" cy="722573"/>
          </a:xfrm>
        </p:spPr>
        <p:txBody>
          <a:bodyPr anchor="ctr"/>
          <a:lstStyle>
            <a:lvl1pPr marL="0" indent="0" algn="ctr">
              <a:buFont typeface="Arial" panose="020B0604020202020204" pitchFamily="34" charset="0"/>
              <a:buNone/>
              <a:defRPr sz="2000"/>
            </a:lvl1pPr>
          </a:lstStyle>
          <a:p>
            <a:r>
              <a:rPr lang="nl-BE"/>
              <a:t>Icoon</a:t>
            </a:r>
          </a:p>
        </p:txBody>
      </p:sp>
      <p:sp>
        <p:nvSpPr>
          <p:cNvPr id="28" name="Tijdelijke aanduiding voor afbeelding 3">
            <a:extLst>
              <a:ext uri="{FF2B5EF4-FFF2-40B4-BE49-F238E27FC236}">
                <a16:creationId xmlns:a16="http://schemas.microsoft.com/office/drawing/2014/main" id="{985387BB-2C26-4383-AD25-150E83B34CD9}"/>
              </a:ext>
            </a:extLst>
          </p:cNvPr>
          <p:cNvSpPr>
            <a:spLocks noGrp="1"/>
          </p:cNvSpPr>
          <p:nvPr>
            <p:ph type="pic" sz="quarter" idx="23" hasCustomPrompt="1"/>
          </p:nvPr>
        </p:nvSpPr>
        <p:spPr>
          <a:xfrm>
            <a:off x="3408630" y="3259826"/>
            <a:ext cx="722573" cy="722573"/>
          </a:xfrm>
        </p:spPr>
        <p:txBody>
          <a:bodyPr anchor="ctr"/>
          <a:lstStyle>
            <a:lvl1pPr marL="0" indent="0" algn="ctr">
              <a:buFont typeface="Arial" panose="020B0604020202020204" pitchFamily="34" charset="0"/>
              <a:buNone/>
              <a:defRPr sz="2000"/>
            </a:lvl1pPr>
          </a:lstStyle>
          <a:p>
            <a:r>
              <a:rPr lang="nl-BE"/>
              <a:t>Icoon</a:t>
            </a:r>
          </a:p>
        </p:txBody>
      </p:sp>
      <p:sp>
        <p:nvSpPr>
          <p:cNvPr id="29" name="Tijdelijke aanduiding voor afbeelding 3">
            <a:extLst>
              <a:ext uri="{FF2B5EF4-FFF2-40B4-BE49-F238E27FC236}">
                <a16:creationId xmlns:a16="http://schemas.microsoft.com/office/drawing/2014/main" id="{43245A56-AAAB-4777-8A58-381E85CBA3BF}"/>
              </a:ext>
            </a:extLst>
          </p:cNvPr>
          <p:cNvSpPr>
            <a:spLocks noGrp="1"/>
          </p:cNvSpPr>
          <p:nvPr>
            <p:ph type="pic" sz="quarter" idx="24" hasCustomPrompt="1"/>
          </p:nvPr>
        </p:nvSpPr>
        <p:spPr>
          <a:xfrm>
            <a:off x="3408630" y="4367106"/>
            <a:ext cx="722573" cy="722573"/>
          </a:xfrm>
        </p:spPr>
        <p:txBody>
          <a:bodyPr anchor="ctr"/>
          <a:lstStyle>
            <a:lvl1pPr marL="0" indent="0" algn="ctr">
              <a:buFont typeface="Arial" panose="020B0604020202020204" pitchFamily="34" charset="0"/>
              <a:buNone/>
              <a:defRPr sz="2000"/>
            </a:lvl1pPr>
          </a:lstStyle>
          <a:p>
            <a:r>
              <a:rPr lang="nl-BE"/>
              <a:t>Icoon</a:t>
            </a:r>
          </a:p>
        </p:txBody>
      </p:sp>
      <p:sp>
        <p:nvSpPr>
          <p:cNvPr id="30" name="Tijdelijke aanduiding voor afbeelding 3">
            <a:extLst>
              <a:ext uri="{FF2B5EF4-FFF2-40B4-BE49-F238E27FC236}">
                <a16:creationId xmlns:a16="http://schemas.microsoft.com/office/drawing/2014/main" id="{BB75A8E2-DA2E-4257-8148-736CB012013B}"/>
              </a:ext>
            </a:extLst>
          </p:cNvPr>
          <p:cNvSpPr>
            <a:spLocks noGrp="1"/>
          </p:cNvSpPr>
          <p:nvPr>
            <p:ph type="pic" sz="quarter" idx="25" hasCustomPrompt="1"/>
          </p:nvPr>
        </p:nvSpPr>
        <p:spPr>
          <a:xfrm>
            <a:off x="3408630" y="5459258"/>
            <a:ext cx="722573" cy="722573"/>
          </a:xfrm>
        </p:spPr>
        <p:txBody>
          <a:bodyPr anchor="ctr"/>
          <a:lstStyle>
            <a:lvl1pPr marL="0" indent="0" algn="ctr">
              <a:buFont typeface="Arial" panose="020B0604020202020204" pitchFamily="34" charset="0"/>
              <a:buNone/>
              <a:defRPr sz="2000"/>
            </a:lvl1pPr>
          </a:lstStyle>
          <a:p>
            <a:r>
              <a:rPr lang="nl-BE"/>
              <a:t>Icoon</a:t>
            </a:r>
          </a:p>
        </p:txBody>
      </p:sp>
      <p:sp>
        <p:nvSpPr>
          <p:cNvPr id="31" name="Tijdelijke aanduiding voor tekst 17">
            <a:extLst>
              <a:ext uri="{FF2B5EF4-FFF2-40B4-BE49-F238E27FC236}">
                <a16:creationId xmlns:a16="http://schemas.microsoft.com/office/drawing/2014/main" id="{1DB854DC-5E19-4387-A992-867134CFE761}"/>
              </a:ext>
            </a:extLst>
          </p:cNvPr>
          <p:cNvSpPr>
            <a:spLocks noGrp="1"/>
          </p:cNvSpPr>
          <p:nvPr>
            <p:ph type="body" sz="quarter" idx="26"/>
          </p:nvPr>
        </p:nvSpPr>
        <p:spPr>
          <a:xfrm>
            <a:off x="4224702" y="3133749"/>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Klikken om de tekststijl van het model te bewerken</a:t>
            </a:r>
          </a:p>
        </p:txBody>
      </p:sp>
      <p:sp>
        <p:nvSpPr>
          <p:cNvPr id="32" name="Tijdelijke aanduiding voor tekst 17">
            <a:extLst>
              <a:ext uri="{FF2B5EF4-FFF2-40B4-BE49-F238E27FC236}">
                <a16:creationId xmlns:a16="http://schemas.microsoft.com/office/drawing/2014/main" id="{AA2A20D3-115B-45F5-83A1-5A6D556285EE}"/>
              </a:ext>
            </a:extLst>
          </p:cNvPr>
          <p:cNvSpPr>
            <a:spLocks noGrp="1"/>
          </p:cNvSpPr>
          <p:nvPr>
            <p:ph type="body" sz="quarter" idx="27"/>
          </p:nvPr>
        </p:nvSpPr>
        <p:spPr>
          <a:xfrm>
            <a:off x="4224702" y="4241029"/>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Klikken om de tekststijl van het model te bewerken</a:t>
            </a:r>
          </a:p>
        </p:txBody>
      </p:sp>
      <p:sp>
        <p:nvSpPr>
          <p:cNvPr id="33" name="Tijdelijke aanduiding voor tekst 17">
            <a:extLst>
              <a:ext uri="{FF2B5EF4-FFF2-40B4-BE49-F238E27FC236}">
                <a16:creationId xmlns:a16="http://schemas.microsoft.com/office/drawing/2014/main" id="{FF3478C0-ACD0-46E7-9C5F-E92473C0A427}"/>
              </a:ext>
            </a:extLst>
          </p:cNvPr>
          <p:cNvSpPr>
            <a:spLocks noGrp="1"/>
          </p:cNvSpPr>
          <p:nvPr>
            <p:ph type="body" sz="quarter" idx="28"/>
          </p:nvPr>
        </p:nvSpPr>
        <p:spPr>
          <a:xfrm>
            <a:off x="4224702" y="5336509"/>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Klikken om de tekststijl van het model te bewerken</a:t>
            </a:r>
          </a:p>
        </p:txBody>
      </p:sp>
      <p:pic>
        <p:nvPicPr>
          <p:cNvPr id="15" name="Graphic 11">
            <a:extLst>
              <a:ext uri="{FF2B5EF4-FFF2-40B4-BE49-F238E27FC236}">
                <a16:creationId xmlns:a16="http://schemas.microsoft.com/office/drawing/2014/main" id="{02B0B2B6-DF7A-4F31-A98F-3DFE663AFC1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959" t="20789" b="20574"/>
          <a:stretch/>
        </p:blipFill>
        <p:spPr>
          <a:xfrm>
            <a:off x="371475" y="6304663"/>
            <a:ext cx="1310786" cy="256068"/>
          </a:xfrm>
          <a:prstGeom prst="rect">
            <a:avLst/>
          </a:prstGeom>
        </p:spPr>
      </p:pic>
      <p:pic>
        <p:nvPicPr>
          <p:cNvPr id="17" name="Afbeelding 16">
            <a:extLst>
              <a:ext uri="{FF2B5EF4-FFF2-40B4-BE49-F238E27FC236}">
                <a16:creationId xmlns:a16="http://schemas.microsoft.com/office/drawing/2014/main" id="{6A81D1C8-1366-49B5-974B-3D698168DF5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0607" b="41752"/>
          <a:stretch/>
        </p:blipFill>
        <p:spPr>
          <a:xfrm>
            <a:off x="10677216" y="6146855"/>
            <a:ext cx="1200000" cy="571685"/>
          </a:xfrm>
          <a:prstGeom prst="rect">
            <a:avLst/>
          </a:prstGeom>
        </p:spPr>
      </p:pic>
      <p:grpSp>
        <p:nvGrpSpPr>
          <p:cNvPr id="125" name="Groep 124">
            <a:extLst>
              <a:ext uri="{FF2B5EF4-FFF2-40B4-BE49-F238E27FC236}">
                <a16:creationId xmlns:a16="http://schemas.microsoft.com/office/drawing/2014/main" id="{53AD3380-E565-4911-992A-DCB26814EE22}"/>
              </a:ext>
            </a:extLst>
          </p:cNvPr>
          <p:cNvGrpSpPr/>
          <p:nvPr userDrawn="1"/>
        </p:nvGrpSpPr>
        <p:grpSpPr>
          <a:xfrm>
            <a:off x="-6865737" y="267572"/>
            <a:ext cx="3385298" cy="3438922"/>
            <a:chOff x="-3549710" y="1276353"/>
            <a:chExt cx="3385298" cy="3438922"/>
          </a:xfrm>
        </p:grpSpPr>
        <p:grpSp>
          <p:nvGrpSpPr>
            <p:cNvPr id="126" name="Groep 125">
              <a:extLst>
                <a:ext uri="{FF2B5EF4-FFF2-40B4-BE49-F238E27FC236}">
                  <a16:creationId xmlns:a16="http://schemas.microsoft.com/office/drawing/2014/main" id="{895FE37E-AC19-4E71-A86D-9551511C9299}"/>
                </a:ext>
              </a:extLst>
            </p:cNvPr>
            <p:cNvGrpSpPr/>
            <p:nvPr userDrawn="1"/>
          </p:nvGrpSpPr>
          <p:grpSpPr>
            <a:xfrm>
              <a:off x="-3549709" y="1276353"/>
              <a:ext cx="3385297" cy="2604244"/>
              <a:chOff x="-3549709" y="1276351"/>
              <a:chExt cx="3385297" cy="2604244"/>
            </a:xfrm>
          </p:grpSpPr>
          <p:sp>
            <p:nvSpPr>
              <p:cNvPr id="129" name="Rechthoek 128">
                <a:extLst>
                  <a:ext uri="{FF2B5EF4-FFF2-40B4-BE49-F238E27FC236}">
                    <a16:creationId xmlns:a16="http://schemas.microsoft.com/office/drawing/2014/main" id="{8948FCD9-59B3-42F1-A627-8CC0E42461CA}"/>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30" name="Textfield placeholder">
                <a:extLst>
                  <a:ext uri="{FF2B5EF4-FFF2-40B4-BE49-F238E27FC236}">
                    <a16:creationId xmlns:a16="http://schemas.microsoft.com/office/drawing/2014/main" id="{FEFB4F8A-1F9E-4E89-B62C-4E2961FD27F0}"/>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31" name="Textfield placeholder">
                <a:extLst>
                  <a:ext uri="{FF2B5EF4-FFF2-40B4-BE49-F238E27FC236}">
                    <a16:creationId xmlns:a16="http://schemas.microsoft.com/office/drawing/2014/main" id="{5B410CF5-CAC9-40B9-8FA7-C248C4B4288F}"/>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132" name="Rechte verbindingslijn 131">
                <a:extLst>
                  <a:ext uri="{FF2B5EF4-FFF2-40B4-BE49-F238E27FC236}">
                    <a16:creationId xmlns:a16="http://schemas.microsoft.com/office/drawing/2014/main" id="{96EAE927-5140-449C-A6D8-42C5E69E64E5}"/>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133" name="Rechthoek 132">
                <a:extLst>
                  <a:ext uri="{FF2B5EF4-FFF2-40B4-BE49-F238E27FC236}">
                    <a16:creationId xmlns:a16="http://schemas.microsoft.com/office/drawing/2014/main" id="{5327AEC7-5F85-46A2-B847-377851410725}"/>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134" name="Picture 2">
                <a:extLst>
                  <a:ext uri="{FF2B5EF4-FFF2-40B4-BE49-F238E27FC236}">
                    <a16:creationId xmlns:a16="http://schemas.microsoft.com/office/drawing/2014/main" id="{B596AB43-21C0-4903-B164-5F0AF1DD1E6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 name="Picture 3">
                <a:extLst>
                  <a:ext uri="{FF2B5EF4-FFF2-40B4-BE49-F238E27FC236}">
                    <a16:creationId xmlns:a16="http://schemas.microsoft.com/office/drawing/2014/main" id="{1CA8EFB8-9620-42A9-B563-E7B4B0C7B79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6" name="Rechthoek 135">
                <a:extLst>
                  <a:ext uri="{FF2B5EF4-FFF2-40B4-BE49-F238E27FC236}">
                    <a16:creationId xmlns:a16="http://schemas.microsoft.com/office/drawing/2014/main" id="{CE291DA7-FEB2-476F-88E1-993CBC15FAC0}"/>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7" name="Rechthoek 136">
                <a:extLst>
                  <a:ext uri="{FF2B5EF4-FFF2-40B4-BE49-F238E27FC236}">
                    <a16:creationId xmlns:a16="http://schemas.microsoft.com/office/drawing/2014/main" id="{6BA35104-3D95-49A1-8676-F23FC3CA171B}"/>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8" name="Rechthoek 137">
                <a:extLst>
                  <a:ext uri="{FF2B5EF4-FFF2-40B4-BE49-F238E27FC236}">
                    <a16:creationId xmlns:a16="http://schemas.microsoft.com/office/drawing/2014/main" id="{0030644C-FDDC-4FF8-B3F6-D56A02194260}"/>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9" name="Rechthoek 138">
                <a:extLst>
                  <a:ext uri="{FF2B5EF4-FFF2-40B4-BE49-F238E27FC236}">
                    <a16:creationId xmlns:a16="http://schemas.microsoft.com/office/drawing/2014/main" id="{66A020BF-D7C2-4317-9EBD-22540B009E6C}"/>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0" name="Rechthoek 139">
                <a:extLst>
                  <a:ext uri="{FF2B5EF4-FFF2-40B4-BE49-F238E27FC236}">
                    <a16:creationId xmlns:a16="http://schemas.microsoft.com/office/drawing/2014/main" id="{465AD5BB-CC22-4FD1-B5BE-D1915B082A1E}"/>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141" name="Groep 140">
                <a:extLst>
                  <a:ext uri="{FF2B5EF4-FFF2-40B4-BE49-F238E27FC236}">
                    <a16:creationId xmlns:a16="http://schemas.microsoft.com/office/drawing/2014/main" id="{C1F7ED98-4D89-4A8D-8599-CC1B58C90990}"/>
                  </a:ext>
                </a:extLst>
              </p:cNvPr>
              <p:cNvGrpSpPr/>
              <p:nvPr/>
            </p:nvGrpSpPr>
            <p:grpSpPr>
              <a:xfrm>
                <a:off x="-3226194" y="2414273"/>
                <a:ext cx="60967" cy="103132"/>
                <a:chOff x="-2796392" y="1123442"/>
                <a:chExt cx="120832" cy="104889"/>
              </a:xfrm>
            </p:grpSpPr>
            <p:sp>
              <p:nvSpPr>
                <p:cNvPr id="181" name="Rechthoek 180">
                  <a:extLst>
                    <a:ext uri="{FF2B5EF4-FFF2-40B4-BE49-F238E27FC236}">
                      <a16:creationId xmlns:a16="http://schemas.microsoft.com/office/drawing/2014/main" id="{1431651F-F548-4A08-9591-FEE4EA077B1B}"/>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82" name="Rechthoek 181">
                  <a:extLst>
                    <a:ext uri="{FF2B5EF4-FFF2-40B4-BE49-F238E27FC236}">
                      <a16:creationId xmlns:a16="http://schemas.microsoft.com/office/drawing/2014/main" id="{44941DB3-53D6-4FEC-863B-294B69823A9E}"/>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83" name="Rechthoek 182">
                  <a:extLst>
                    <a:ext uri="{FF2B5EF4-FFF2-40B4-BE49-F238E27FC236}">
                      <a16:creationId xmlns:a16="http://schemas.microsoft.com/office/drawing/2014/main" id="{C3BE6F22-6189-461E-9D93-5DDBC694E7A1}"/>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84" name="Rechthoek 183">
                  <a:extLst>
                    <a:ext uri="{FF2B5EF4-FFF2-40B4-BE49-F238E27FC236}">
                      <a16:creationId xmlns:a16="http://schemas.microsoft.com/office/drawing/2014/main" id="{3CC86B6E-D28C-4082-9513-5DD2816DBF74}"/>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85" name="Rechthoek 184">
                  <a:extLst>
                    <a:ext uri="{FF2B5EF4-FFF2-40B4-BE49-F238E27FC236}">
                      <a16:creationId xmlns:a16="http://schemas.microsoft.com/office/drawing/2014/main" id="{CF6E7984-6F45-42FB-9F82-98E448249174}"/>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142" name="Groep 141">
                <a:extLst>
                  <a:ext uri="{FF2B5EF4-FFF2-40B4-BE49-F238E27FC236}">
                    <a16:creationId xmlns:a16="http://schemas.microsoft.com/office/drawing/2014/main" id="{82F2A3ED-21E7-42F9-8B5D-72D277077437}"/>
                  </a:ext>
                </a:extLst>
              </p:cNvPr>
              <p:cNvGrpSpPr/>
              <p:nvPr/>
            </p:nvGrpSpPr>
            <p:grpSpPr>
              <a:xfrm>
                <a:off x="-3155473" y="2414273"/>
                <a:ext cx="60967" cy="103132"/>
                <a:chOff x="-2796392" y="1123442"/>
                <a:chExt cx="120832" cy="104889"/>
              </a:xfrm>
            </p:grpSpPr>
            <p:sp>
              <p:nvSpPr>
                <p:cNvPr id="176" name="Rechthoek 175">
                  <a:extLst>
                    <a:ext uri="{FF2B5EF4-FFF2-40B4-BE49-F238E27FC236}">
                      <a16:creationId xmlns:a16="http://schemas.microsoft.com/office/drawing/2014/main" id="{6A49CDBE-D64C-4947-A189-D1764925C14E}"/>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7" name="Rechthoek 176">
                  <a:extLst>
                    <a:ext uri="{FF2B5EF4-FFF2-40B4-BE49-F238E27FC236}">
                      <a16:creationId xmlns:a16="http://schemas.microsoft.com/office/drawing/2014/main" id="{B0BC5D3D-E6D6-4C50-AE9D-2DA3438B6596}"/>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8" name="Rechthoek 177">
                  <a:extLst>
                    <a:ext uri="{FF2B5EF4-FFF2-40B4-BE49-F238E27FC236}">
                      <a16:creationId xmlns:a16="http://schemas.microsoft.com/office/drawing/2014/main" id="{6D8D45D1-F5B2-4FC6-8117-4D4E13D7615C}"/>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9" name="Rechthoek 178">
                  <a:extLst>
                    <a:ext uri="{FF2B5EF4-FFF2-40B4-BE49-F238E27FC236}">
                      <a16:creationId xmlns:a16="http://schemas.microsoft.com/office/drawing/2014/main" id="{6E3258FF-5BF8-477E-B2DA-1E3F1F496DCD}"/>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80" name="Rechthoek 179">
                  <a:extLst>
                    <a:ext uri="{FF2B5EF4-FFF2-40B4-BE49-F238E27FC236}">
                      <a16:creationId xmlns:a16="http://schemas.microsoft.com/office/drawing/2014/main" id="{82472276-FEB2-4357-87CD-EC665C39F7F2}"/>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143" name="Afgeronde rechthoek 69">
                <a:extLst>
                  <a:ext uri="{FF2B5EF4-FFF2-40B4-BE49-F238E27FC236}">
                    <a16:creationId xmlns:a16="http://schemas.microsoft.com/office/drawing/2014/main" id="{6466B489-27F4-4B33-B633-BB0BB7FBDA9F}"/>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4" name="Rechthoek 143">
                <a:extLst>
                  <a:ext uri="{FF2B5EF4-FFF2-40B4-BE49-F238E27FC236}">
                    <a16:creationId xmlns:a16="http://schemas.microsoft.com/office/drawing/2014/main" id="{4FD89CDE-8006-423A-94BC-3A6429CF0A20}"/>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5" name="Rechthoek 144">
                <a:extLst>
                  <a:ext uri="{FF2B5EF4-FFF2-40B4-BE49-F238E27FC236}">
                    <a16:creationId xmlns:a16="http://schemas.microsoft.com/office/drawing/2014/main" id="{C9D4039B-8B91-49BE-A922-EF6DDE8DFF39}"/>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6" name="Rechthoek 145">
                <a:extLst>
                  <a:ext uri="{FF2B5EF4-FFF2-40B4-BE49-F238E27FC236}">
                    <a16:creationId xmlns:a16="http://schemas.microsoft.com/office/drawing/2014/main" id="{EA0204BD-68AD-4F48-B5A4-294278D6B678}"/>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7" name="Rechthoek 146">
                <a:extLst>
                  <a:ext uri="{FF2B5EF4-FFF2-40B4-BE49-F238E27FC236}">
                    <a16:creationId xmlns:a16="http://schemas.microsoft.com/office/drawing/2014/main" id="{DDE376A4-68CA-4C25-9C43-75CF618777D0}"/>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8" name="Rechthoek 147">
                <a:extLst>
                  <a:ext uri="{FF2B5EF4-FFF2-40B4-BE49-F238E27FC236}">
                    <a16:creationId xmlns:a16="http://schemas.microsoft.com/office/drawing/2014/main" id="{0F016335-565C-4331-9946-A59DCEB2EE5F}"/>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9" name="Rechthoek 148">
                <a:extLst>
                  <a:ext uri="{FF2B5EF4-FFF2-40B4-BE49-F238E27FC236}">
                    <a16:creationId xmlns:a16="http://schemas.microsoft.com/office/drawing/2014/main" id="{6EEE842D-CA00-46CC-B058-4534A1A51EAE}"/>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0" name="Rechthoek 149">
                <a:extLst>
                  <a:ext uri="{FF2B5EF4-FFF2-40B4-BE49-F238E27FC236}">
                    <a16:creationId xmlns:a16="http://schemas.microsoft.com/office/drawing/2014/main" id="{A7EBAAC0-2873-47FE-9718-7685ED53F64C}"/>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1" name="Rechthoek 150">
                <a:extLst>
                  <a:ext uri="{FF2B5EF4-FFF2-40B4-BE49-F238E27FC236}">
                    <a16:creationId xmlns:a16="http://schemas.microsoft.com/office/drawing/2014/main" id="{3EE94747-4711-4CCB-932E-170D573929C2}"/>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2" name="Rechthoek 151">
                <a:extLst>
                  <a:ext uri="{FF2B5EF4-FFF2-40B4-BE49-F238E27FC236}">
                    <a16:creationId xmlns:a16="http://schemas.microsoft.com/office/drawing/2014/main" id="{240613B2-E6C2-4827-9747-C39F0E4479B0}"/>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3" name="Rechthoek 152">
                <a:extLst>
                  <a:ext uri="{FF2B5EF4-FFF2-40B4-BE49-F238E27FC236}">
                    <a16:creationId xmlns:a16="http://schemas.microsoft.com/office/drawing/2014/main" id="{2DCA393C-970C-42C0-B668-3915278D0BB1}"/>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4" name="Vrije vorm 81">
                <a:extLst>
                  <a:ext uri="{FF2B5EF4-FFF2-40B4-BE49-F238E27FC236}">
                    <a16:creationId xmlns:a16="http://schemas.microsoft.com/office/drawing/2014/main" id="{D2741F07-B73A-4745-A0B5-84C48FFE213B}"/>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155" name="Rechte verbindingslijn 154">
                <a:extLst>
                  <a:ext uri="{FF2B5EF4-FFF2-40B4-BE49-F238E27FC236}">
                    <a16:creationId xmlns:a16="http://schemas.microsoft.com/office/drawing/2014/main" id="{8ED97EDB-E82B-4DDE-8AEB-C529D69820D4}"/>
                  </a:ext>
                </a:extLst>
              </p:cNvPr>
              <p:cNvCxnSpPr>
                <a:cxnSpLocks/>
                <a:stCxn id="135" idx="2"/>
                <a:endCxn id="143"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156" name="Rechte verbindingslijn 155">
                <a:extLst>
                  <a:ext uri="{FF2B5EF4-FFF2-40B4-BE49-F238E27FC236}">
                    <a16:creationId xmlns:a16="http://schemas.microsoft.com/office/drawing/2014/main" id="{1355E7E5-2076-4AAC-AA7E-14849295E390}"/>
                  </a:ext>
                </a:extLst>
              </p:cNvPr>
              <p:cNvCxnSpPr>
                <a:cxnSpLocks/>
                <a:stCxn id="134"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157" name="Textfield placeholder">
                <a:extLst>
                  <a:ext uri="{FF2B5EF4-FFF2-40B4-BE49-F238E27FC236}">
                    <a16:creationId xmlns:a16="http://schemas.microsoft.com/office/drawing/2014/main" id="{F3B6A836-6E4D-4E41-9623-7C65F27B89FC}"/>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158" name="Textfield placeholder">
                <a:extLst>
                  <a:ext uri="{FF2B5EF4-FFF2-40B4-BE49-F238E27FC236}">
                    <a16:creationId xmlns:a16="http://schemas.microsoft.com/office/drawing/2014/main" id="{08C16106-C4B5-4ECD-B82A-055C583B292C}"/>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159" name="Textfield placeholder">
                <a:extLst>
                  <a:ext uri="{FF2B5EF4-FFF2-40B4-BE49-F238E27FC236}">
                    <a16:creationId xmlns:a16="http://schemas.microsoft.com/office/drawing/2014/main" id="{68000817-974D-47C9-8BD9-916B9F8B042D}"/>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160" name="Afgeronde rechthoek 67">
                <a:extLst>
                  <a:ext uri="{FF2B5EF4-FFF2-40B4-BE49-F238E27FC236}">
                    <a16:creationId xmlns:a16="http://schemas.microsoft.com/office/drawing/2014/main" id="{9F3F39AE-2FA9-4DC4-9C76-40A0794C7339}"/>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61" name="Vrije vorm 68">
                <a:extLst>
                  <a:ext uri="{FF2B5EF4-FFF2-40B4-BE49-F238E27FC236}">
                    <a16:creationId xmlns:a16="http://schemas.microsoft.com/office/drawing/2014/main" id="{9674D148-6724-402D-9D9E-BAAF73B187E7}"/>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162" name="Rechte verbindingslijn 161">
                <a:extLst>
                  <a:ext uri="{FF2B5EF4-FFF2-40B4-BE49-F238E27FC236}">
                    <a16:creationId xmlns:a16="http://schemas.microsoft.com/office/drawing/2014/main" id="{282DB56C-05A6-46D2-9775-1AD7DE2512F9}"/>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36832B2E-59E5-47F8-A78F-0FCA0CB6DB62}"/>
                  </a:ext>
                </a:extLst>
              </p:cNvPr>
              <p:cNvGrpSpPr/>
              <p:nvPr userDrawn="1"/>
            </p:nvGrpSpPr>
            <p:grpSpPr>
              <a:xfrm flipH="1">
                <a:off x="-2613177" y="1836300"/>
                <a:ext cx="313472" cy="324076"/>
                <a:chOff x="-2613177" y="1836300"/>
                <a:chExt cx="313472" cy="324076"/>
              </a:xfrm>
            </p:grpSpPr>
            <p:sp>
              <p:nvSpPr>
                <p:cNvPr id="164" name="Afgeronde rechthoek 69">
                  <a:extLst>
                    <a:ext uri="{FF2B5EF4-FFF2-40B4-BE49-F238E27FC236}">
                      <a16:creationId xmlns:a16="http://schemas.microsoft.com/office/drawing/2014/main" id="{DEAFF403-9E61-4688-B3A6-4D9E76652CE6}"/>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5" name="Rechthoek 164">
                  <a:extLst>
                    <a:ext uri="{FF2B5EF4-FFF2-40B4-BE49-F238E27FC236}">
                      <a16:creationId xmlns:a16="http://schemas.microsoft.com/office/drawing/2014/main" id="{3EA23B44-80DE-4AFA-9CC4-4F083F459726}"/>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6" name="Rechthoek 165">
                  <a:extLst>
                    <a:ext uri="{FF2B5EF4-FFF2-40B4-BE49-F238E27FC236}">
                      <a16:creationId xmlns:a16="http://schemas.microsoft.com/office/drawing/2014/main" id="{17F088C8-DFE4-4663-8A79-32D693882D29}"/>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7" name="Rechthoek 166">
                  <a:extLst>
                    <a:ext uri="{FF2B5EF4-FFF2-40B4-BE49-F238E27FC236}">
                      <a16:creationId xmlns:a16="http://schemas.microsoft.com/office/drawing/2014/main" id="{528BE994-EB07-472F-B6CB-2A0FC091B3CC}"/>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8" name="Rechthoek 167">
                  <a:extLst>
                    <a:ext uri="{FF2B5EF4-FFF2-40B4-BE49-F238E27FC236}">
                      <a16:creationId xmlns:a16="http://schemas.microsoft.com/office/drawing/2014/main" id="{94DA2248-CAF0-40B2-9C6C-DF2D4D882D5A}"/>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9" name="Rechthoek 168">
                  <a:extLst>
                    <a:ext uri="{FF2B5EF4-FFF2-40B4-BE49-F238E27FC236}">
                      <a16:creationId xmlns:a16="http://schemas.microsoft.com/office/drawing/2014/main" id="{171FBC85-9C22-49F3-86C8-D850739DCD9C}"/>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0" name="Rechthoek 169">
                  <a:extLst>
                    <a:ext uri="{FF2B5EF4-FFF2-40B4-BE49-F238E27FC236}">
                      <a16:creationId xmlns:a16="http://schemas.microsoft.com/office/drawing/2014/main" id="{E0B2A9FB-33F4-465F-BBC6-80E55AAAB0FA}"/>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1" name="Rechthoek 170">
                  <a:extLst>
                    <a:ext uri="{FF2B5EF4-FFF2-40B4-BE49-F238E27FC236}">
                      <a16:creationId xmlns:a16="http://schemas.microsoft.com/office/drawing/2014/main" id="{4FE8CC12-B43B-4787-9DF8-9D8AFCFEC8CB}"/>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2" name="Rechthoek 171">
                  <a:extLst>
                    <a:ext uri="{FF2B5EF4-FFF2-40B4-BE49-F238E27FC236}">
                      <a16:creationId xmlns:a16="http://schemas.microsoft.com/office/drawing/2014/main" id="{53259344-AB4D-4C58-8EBD-8717853016E2}"/>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3" name="Rechthoek 172">
                  <a:extLst>
                    <a:ext uri="{FF2B5EF4-FFF2-40B4-BE49-F238E27FC236}">
                      <a16:creationId xmlns:a16="http://schemas.microsoft.com/office/drawing/2014/main" id="{D6875FFE-FA43-4858-AAD2-3F623326B1D2}"/>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4" name="Rechthoek 173">
                  <a:extLst>
                    <a:ext uri="{FF2B5EF4-FFF2-40B4-BE49-F238E27FC236}">
                      <a16:creationId xmlns:a16="http://schemas.microsoft.com/office/drawing/2014/main" id="{486C6F5F-C32B-45B3-9707-B4286C181C0D}"/>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5" name="Vrije vorm 81">
                  <a:extLst>
                    <a:ext uri="{FF2B5EF4-FFF2-40B4-BE49-F238E27FC236}">
                      <a16:creationId xmlns:a16="http://schemas.microsoft.com/office/drawing/2014/main" id="{141FCB42-8E39-4E56-A0FA-D3AABF22458A}"/>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27" name="Tijdelijke aanduiding voor tekst 2">
              <a:extLst>
                <a:ext uri="{FF2B5EF4-FFF2-40B4-BE49-F238E27FC236}">
                  <a16:creationId xmlns:a16="http://schemas.microsoft.com/office/drawing/2014/main" id="{0148E091-2FD4-44A5-B63A-205764AD4AB9}"/>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28" name="Tijdelijke aanduiding voor tekst 2">
              <a:extLst>
                <a:ext uri="{FF2B5EF4-FFF2-40B4-BE49-F238E27FC236}">
                  <a16:creationId xmlns:a16="http://schemas.microsoft.com/office/drawing/2014/main" id="{A9323656-4EFC-4E8C-828D-C150286262B5}"/>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186" name="Groep 185">
            <a:extLst>
              <a:ext uri="{FF2B5EF4-FFF2-40B4-BE49-F238E27FC236}">
                <a16:creationId xmlns:a16="http://schemas.microsoft.com/office/drawing/2014/main" id="{A516C794-AD48-4209-BA28-CE6CE29D3F9A}"/>
              </a:ext>
            </a:extLst>
          </p:cNvPr>
          <p:cNvGrpSpPr/>
          <p:nvPr userDrawn="1"/>
        </p:nvGrpSpPr>
        <p:grpSpPr>
          <a:xfrm>
            <a:off x="-3553318" y="330222"/>
            <a:ext cx="3385296" cy="4365191"/>
            <a:chOff x="-3553318" y="1861361"/>
            <a:chExt cx="3385296" cy="4365191"/>
          </a:xfrm>
        </p:grpSpPr>
        <p:sp>
          <p:nvSpPr>
            <p:cNvPr id="187" name="Rechthoek 186">
              <a:extLst>
                <a:ext uri="{FF2B5EF4-FFF2-40B4-BE49-F238E27FC236}">
                  <a16:creationId xmlns:a16="http://schemas.microsoft.com/office/drawing/2014/main" id="{E6307E88-B6F3-4397-A4BC-E6322587ECA5}"/>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188" name="Rechte verbindingslijn 187">
              <a:extLst>
                <a:ext uri="{FF2B5EF4-FFF2-40B4-BE49-F238E27FC236}">
                  <a16:creationId xmlns:a16="http://schemas.microsoft.com/office/drawing/2014/main" id="{D2FE1729-4839-4245-975D-CB208E6F3B16}"/>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189" name="Tekstvak 188">
              <a:extLst>
                <a:ext uri="{FF2B5EF4-FFF2-40B4-BE49-F238E27FC236}">
                  <a16:creationId xmlns:a16="http://schemas.microsoft.com/office/drawing/2014/main" id="{6987993E-22B3-44B6-8242-58ECB65E49B6}"/>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190" name="Groep 189">
            <a:extLst>
              <a:ext uri="{FF2B5EF4-FFF2-40B4-BE49-F238E27FC236}">
                <a16:creationId xmlns:a16="http://schemas.microsoft.com/office/drawing/2014/main" id="{0296D21A-2BFC-42BC-8E02-F01DBEB1FBF9}"/>
              </a:ext>
            </a:extLst>
          </p:cNvPr>
          <p:cNvGrpSpPr/>
          <p:nvPr userDrawn="1"/>
        </p:nvGrpSpPr>
        <p:grpSpPr>
          <a:xfrm>
            <a:off x="-7105998" y="3972162"/>
            <a:ext cx="3523487" cy="3209847"/>
            <a:chOff x="-7285957" y="3972162"/>
            <a:chExt cx="3523487" cy="3209847"/>
          </a:xfrm>
        </p:grpSpPr>
        <p:sp>
          <p:nvSpPr>
            <p:cNvPr id="191" name="Rechthoek 190">
              <a:extLst>
                <a:ext uri="{FF2B5EF4-FFF2-40B4-BE49-F238E27FC236}">
                  <a16:creationId xmlns:a16="http://schemas.microsoft.com/office/drawing/2014/main" id="{94EB15F2-1A30-48B4-9895-026C1BDFAB0A}"/>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192" name="Rechte verbindingslijn 191">
              <a:extLst>
                <a:ext uri="{FF2B5EF4-FFF2-40B4-BE49-F238E27FC236}">
                  <a16:creationId xmlns:a16="http://schemas.microsoft.com/office/drawing/2014/main" id="{964070E0-BADC-424A-96EF-083295B85D05}"/>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193" name="Tekstvak 192">
              <a:extLst>
                <a:ext uri="{FF2B5EF4-FFF2-40B4-BE49-F238E27FC236}">
                  <a16:creationId xmlns:a16="http://schemas.microsoft.com/office/drawing/2014/main" id="{F4803457-D188-425B-8F41-F248F3313775}"/>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194" name="Tekstvak 193">
              <a:extLst>
                <a:ext uri="{FF2B5EF4-FFF2-40B4-BE49-F238E27FC236}">
                  <a16:creationId xmlns:a16="http://schemas.microsoft.com/office/drawing/2014/main" id="{5A2765FA-262B-4A78-8E98-AED4F140969C}"/>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195" name="Tekstvak 194">
              <a:extLst>
                <a:ext uri="{FF2B5EF4-FFF2-40B4-BE49-F238E27FC236}">
                  <a16:creationId xmlns:a16="http://schemas.microsoft.com/office/drawing/2014/main" id="{592DA3B8-2D77-4D87-BCC3-841F46C0ECD5}"/>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196" name="Tekstvak 195">
              <a:extLst>
                <a:ext uri="{FF2B5EF4-FFF2-40B4-BE49-F238E27FC236}">
                  <a16:creationId xmlns:a16="http://schemas.microsoft.com/office/drawing/2014/main" id="{18147A9B-F491-4161-AB4C-BB8BB15C766C}"/>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197" name="Groep 196">
              <a:extLst>
                <a:ext uri="{FF2B5EF4-FFF2-40B4-BE49-F238E27FC236}">
                  <a16:creationId xmlns:a16="http://schemas.microsoft.com/office/drawing/2014/main" id="{C7C21318-86E6-4C61-9604-6E290E40AC5B}"/>
                </a:ext>
              </a:extLst>
            </p:cNvPr>
            <p:cNvGrpSpPr/>
            <p:nvPr userDrawn="1"/>
          </p:nvGrpSpPr>
          <p:grpSpPr>
            <a:xfrm>
              <a:off x="-5020889" y="4423058"/>
              <a:ext cx="250379" cy="249771"/>
              <a:chOff x="-706740" y="145633"/>
              <a:chExt cx="250379" cy="249771"/>
            </a:xfrm>
          </p:grpSpPr>
          <p:sp>
            <p:nvSpPr>
              <p:cNvPr id="216" name="Rechthoek 215">
                <a:extLst>
                  <a:ext uri="{FF2B5EF4-FFF2-40B4-BE49-F238E27FC236}">
                    <a16:creationId xmlns:a16="http://schemas.microsoft.com/office/drawing/2014/main" id="{EB68F6DA-E732-45EF-ADFC-5947AD798739}"/>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7" name="Gelijkbenige driehoek 128">
                <a:extLst>
                  <a:ext uri="{FF2B5EF4-FFF2-40B4-BE49-F238E27FC236}">
                    <a16:creationId xmlns:a16="http://schemas.microsoft.com/office/drawing/2014/main" id="{5B9F5219-E1F9-4409-B534-5750ACA49020}"/>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8" name="Ovaal 217">
                <a:extLst>
                  <a:ext uri="{FF2B5EF4-FFF2-40B4-BE49-F238E27FC236}">
                    <a16:creationId xmlns:a16="http://schemas.microsoft.com/office/drawing/2014/main" id="{A7D39AE5-3978-4086-8AA1-1460491CBD2F}"/>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9" name="Rechthoek 218">
                <a:extLst>
                  <a:ext uri="{FF2B5EF4-FFF2-40B4-BE49-F238E27FC236}">
                    <a16:creationId xmlns:a16="http://schemas.microsoft.com/office/drawing/2014/main" id="{2A1D90B0-78A4-4F71-856C-651CEFEAB48F}"/>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220" name="Rechte verbindingslijn 219">
                <a:extLst>
                  <a:ext uri="{FF2B5EF4-FFF2-40B4-BE49-F238E27FC236}">
                    <a16:creationId xmlns:a16="http://schemas.microsoft.com/office/drawing/2014/main" id="{C2CDCEEF-971F-478A-8FC6-47C5BAC6A38C}"/>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198" name="Groep 197">
              <a:extLst>
                <a:ext uri="{FF2B5EF4-FFF2-40B4-BE49-F238E27FC236}">
                  <a16:creationId xmlns:a16="http://schemas.microsoft.com/office/drawing/2014/main" id="{D6387A0D-17EB-4A42-A164-184E29B7ABFD}"/>
                </a:ext>
              </a:extLst>
            </p:cNvPr>
            <p:cNvGrpSpPr/>
            <p:nvPr userDrawn="1"/>
          </p:nvGrpSpPr>
          <p:grpSpPr>
            <a:xfrm>
              <a:off x="-4668802" y="4423057"/>
              <a:ext cx="252000" cy="216024"/>
              <a:chOff x="-932185" y="5325334"/>
              <a:chExt cx="252000" cy="216024"/>
            </a:xfrm>
          </p:grpSpPr>
          <p:sp>
            <p:nvSpPr>
              <p:cNvPr id="199" name="Rechthoek 198">
                <a:extLst>
                  <a:ext uri="{FF2B5EF4-FFF2-40B4-BE49-F238E27FC236}">
                    <a16:creationId xmlns:a16="http://schemas.microsoft.com/office/drawing/2014/main" id="{1E727A59-7EA1-4058-B1A0-D139C18AF49A}"/>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200" name="Groep 199">
                <a:extLst>
                  <a:ext uri="{FF2B5EF4-FFF2-40B4-BE49-F238E27FC236}">
                    <a16:creationId xmlns:a16="http://schemas.microsoft.com/office/drawing/2014/main" id="{5CE9CCDD-FEE3-4F35-A42B-2799D5D3B839}"/>
                  </a:ext>
                </a:extLst>
              </p:cNvPr>
              <p:cNvGrpSpPr/>
              <p:nvPr userDrawn="1"/>
            </p:nvGrpSpPr>
            <p:grpSpPr>
              <a:xfrm>
                <a:off x="-925512" y="5325900"/>
                <a:ext cx="241658" cy="36000"/>
                <a:chOff x="-964435" y="5325900"/>
                <a:chExt cx="241658" cy="36000"/>
              </a:xfrm>
            </p:grpSpPr>
            <p:sp>
              <p:nvSpPr>
                <p:cNvPr id="209" name="Rechthoek 208">
                  <a:extLst>
                    <a:ext uri="{FF2B5EF4-FFF2-40B4-BE49-F238E27FC236}">
                      <a16:creationId xmlns:a16="http://schemas.microsoft.com/office/drawing/2014/main" id="{D69B4F6F-4934-45C6-84AA-1919691A116D}"/>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0" name="Rechthoek 209">
                  <a:extLst>
                    <a:ext uri="{FF2B5EF4-FFF2-40B4-BE49-F238E27FC236}">
                      <a16:creationId xmlns:a16="http://schemas.microsoft.com/office/drawing/2014/main" id="{DCA0ED53-8E28-4517-8758-8128A955018E}"/>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1" name="Rechthoek 210">
                  <a:extLst>
                    <a:ext uri="{FF2B5EF4-FFF2-40B4-BE49-F238E27FC236}">
                      <a16:creationId xmlns:a16="http://schemas.microsoft.com/office/drawing/2014/main" id="{B19BCFE3-3BC4-4F2B-ADCB-8D53406C1F29}"/>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2" name="Rechthoek 211">
                  <a:extLst>
                    <a:ext uri="{FF2B5EF4-FFF2-40B4-BE49-F238E27FC236}">
                      <a16:creationId xmlns:a16="http://schemas.microsoft.com/office/drawing/2014/main" id="{B090147B-9308-46E7-AD5C-D2DF8BC3A964}"/>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3" name="Rechthoek 212">
                  <a:extLst>
                    <a:ext uri="{FF2B5EF4-FFF2-40B4-BE49-F238E27FC236}">
                      <a16:creationId xmlns:a16="http://schemas.microsoft.com/office/drawing/2014/main" id="{32873B1C-B86E-4F3E-BE51-92CF1CCCA02E}"/>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4" name="Rechthoek 213">
                  <a:extLst>
                    <a:ext uri="{FF2B5EF4-FFF2-40B4-BE49-F238E27FC236}">
                      <a16:creationId xmlns:a16="http://schemas.microsoft.com/office/drawing/2014/main" id="{E91CE423-55F4-4125-BC86-D557BAEA7186}"/>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5" name="Rechthoek 214">
                  <a:extLst>
                    <a:ext uri="{FF2B5EF4-FFF2-40B4-BE49-F238E27FC236}">
                      <a16:creationId xmlns:a16="http://schemas.microsoft.com/office/drawing/2014/main" id="{E74A8F28-2C82-47A4-8570-46B684B5F0A6}"/>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201" name="Groep 200">
                <a:extLst>
                  <a:ext uri="{FF2B5EF4-FFF2-40B4-BE49-F238E27FC236}">
                    <a16:creationId xmlns:a16="http://schemas.microsoft.com/office/drawing/2014/main" id="{548F4CFA-E49E-4897-BA95-5C2AF1811101}"/>
                  </a:ext>
                </a:extLst>
              </p:cNvPr>
              <p:cNvGrpSpPr/>
              <p:nvPr userDrawn="1"/>
            </p:nvGrpSpPr>
            <p:grpSpPr>
              <a:xfrm>
                <a:off x="-925512" y="5502593"/>
                <a:ext cx="241658" cy="36000"/>
                <a:chOff x="-964435" y="5325900"/>
                <a:chExt cx="241658" cy="36000"/>
              </a:xfrm>
            </p:grpSpPr>
            <p:sp>
              <p:nvSpPr>
                <p:cNvPr id="202" name="Rechthoek 201">
                  <a:extLst>
                    <a:ext uri="{FF2B5EF4-FFF2-40B4-BE49-F238E27FC236}">
                      <a16:creationId xmlns:a16="http://schemas.microsoft.com/office/drawing/2014/main" id="{A8EBB5F8-5501-4ACB-931D-02145E8B0F2C}"/>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3" name="Rechthoek 202">
                  <a:extLst>
                    <a:ext uri="{FF2B5EF4-FFF2-40B4-BE49-F238E27FC236}">
                      <a16:creationId xmlns:a16="http://schemas.microsoft.com/office/drawing/2014/main" id="{2488B0DA-DD58-45E0-A063-CCA32F8BAF0B}"/>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4" name="Rechthoek 203">
                  <a:extLst>
                    <a:ext uri="{FF2B5EF4-FFF2-40B4-BE49-F238E27FC236}">
                      <a16:creationId xmlns:a16="http://schemas.microsoft.com/office/drawing/2014/main" id="{803EEB54-9B8B-438F-BFBB-37CD0373A0F5}"/>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5" name="Rechthoek 204">
                  <a:extLst>
                    <a:ext uri="{FF2B5EF4-FFF2-40B4-BE49-F238E27FC236}">
                      <a16:creationId xmlns:a16="http://schemas.microsoft.com/office/drawing/2014/main" id="{9BCAF12A-411D-43BE-8FD6-75FB51362055}"/>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6" name="Rechthoek 205">
                  <a:extLst>
                    <a:ext uri="{FF2B5EF4-FFF2-40B4-BE49-F238E27FC236}">
                      <a16:creationId xmlns:a16="http://schemas.microsoft.com/office/drawing/2014/main" id="{FB5687D5-4280-4118-BBD4-71E394AF8AEE}"/>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7" name="Rechthoek 206">
                  <a:extLst>
                    <a:ext uri="{FF2B5EF4-FFF2-40B4-BE49-F238E27FC236}">
                      <a16:creationId xmlns:a16="http://schemas.microsoft.com/office/drawing/2014/main" id="{BE3FA8DE-45D4-4A51-B31C-E06075C43243}"/>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8" name="Rechthoek 207">
                  <a:extLst>
                    <a:ext uri="{FF2B5EF4-FFF2-40B4-BE49-F238E27FC236}">
                      <a16:creationId xmlns:a16="http://schemas.microsoft.com/office/drawing/2014/main" id="{86406E85-7190-4EC3-B901-D640DB3FDED1}"/>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3241094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gram_3">
    <p:spTree>
      <p:nvGrpSpPr>
        <p:cNvPr id="1" name=""/>
        <p:cNvGrpSpPr/>
        <p:nvPr/>
      </p:nvGrpSpPr>
      <p:grpSpPr>
        <a:xfrm>
          <a:off x="0" y="0"/>
          <a:ext cx="0" cy="0"/>
          <a:chOff x="0" y="0"/>
          <a:chExt cx="0" cy="0"/>
        </a:xfrm>
      </p:grpSpPr>
      <p:sp>
        <p:nvSpPr>
          <p:cNvPr id="32" name="Tijdelijke aanduiding voor tekst 47">
            <a:extLst>
              <a:ext uri="{FF2B5EF4-FFF2-40B4-BE49-F238E27FC236}">
                <a16:creationId xmlns:a16="http://schemas.microsoft.com/office/drawing/2014/main" id="{36BD7837-AAF8-4A72-A1CE-F38799F29651}"/>
              </a:ext>
            </a:extLst>
          </p:cNvPr>
          <p:cNvSpPr>
            <a:spLocks noGrp="1"/>
          </p:cNvSpPr>
          <p:nvPr>
            <p:ph type="body" sz="quarter" idx="24"/>
          </p:nvPr>
        </p:nvSpPr>
        <p:spPr>
          <a:xfrm rot="20042220">
            <a:off x="3833130" y="3900061"/>
            <a:ext cx="2124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33" name="Tijdelijke aanduiding voor tekst 47">
            <a:extLst>
              <a:ext uri="{FF2B5EF4-FFF2-40B4-BE49-F238E27FC236}">
                <a16:creationId xmlns:a16="http://schemas.microsoft.com/office/drawing/2014/main" id="{3098A632-74C6-4CD5-B586-E2BDDE64393A}"/>
              </a:ext>
            </a:extLst>
          </p:cNvPr>
          <p:cNvSpPr>
            <a:spLocks noGrp="1"/>
          </p:cNvSpPr>
          <p:nvPr>
            <p:ph type="body" sz="quarter" idx="25"/>
          </p:nvPr>
        </p:nvSpPr>
        <p:spPr>
          <a:xfrm rot="1557780" flipH="1">
            <a:off x="6250746" y="3900061"/>
            <a:ext cx="2124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5" name="Tijdelijke aanduiding voor tekst 47">
            <a:extLst>
              <a:ext uri="{FF2B5EF4-FFF2-40B4-BE49-F238E27FC236}">
                <a16:creationId xmlns:a16="http://schemas.microsoft.com/office/drawing/2014/main" id="{B7F3416A-E50F-4F43-A5C4-FBF41A4923CC}"/>
              </a:ext>
            </a:extLst>
          </p:cNvPr>
          <p:cNvSpPr>
            <a:spLocks noGrp="1"/>
          </p:cNvSpPr>
          <p:nvPr>
            <p:ph type="body" sz="quarter" idx="11"/>
          </p:nvPr>
        </p:nvSpPr>
        <p:spPr>
          <a:xfrm>
            <a:off x="2543175" y="1894758"/>
            <a:ext cx="7116763" cy="1545606"/>
          </a:xfrm>
          <a:solidFill>
            <a:schemeClr val="tx2"/>
          </a:solidFill>
          <a:ln w="28575" cap="flat" cmpd="sng" algn="ctr">
            <a:noFill/>
            <a:prstDash val="solid"/>
            <a:miter lim="800000"/>
          </a:ln>
          <a:effectLst/>
        </p:spPr>
        <p:txBody>
          <a:bodyPr lIns="108000" rIns="108000" bIns="0" rtlCol="0" anchor="ctr" anchorCtr="0"/>
          <a:lstStyle>
            <a:lvl1pPr marL="0" indent="0" algn="ctr">
              <a:buNone/>
              <a:defRPr kumimoji="0" lang="nl-NL" sz="24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cxnSp>
        <p:nvCxnSpPr>
          <p:cNvPr id="14" name="Rechte verbindingslijn 13">
            <a:extLst>
              <a:ext uri="{FF2B5EF4-FFF2-40B4-BE49-F238E27FC236}">
                <a16:creationId xmlns:a16="http://schemas.microsoft.com/office/drawing/2014/main" id="{F5F0B5CB-DE64-4B9E-B5A3-CAF2A0BE9990}"/>
              </a:ext>
            </a:extLst>
          </p:cNvPr>
          <p:cNvCxnSpPr/>
          <p:nvPr userDrawn="1"/>
        </p:nvCxnSpPr>
        <p:spPr>
          <a:xfrm flipH="1">
            <a:off x="3935413" y="3441700"/>
            <a:ext cx="1916112" cy="92392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AB8649D1-C84C-488E-96F2-B3AA885B3BF2}"/>
              </a:ext>
            </a:extLst>
          </p:cNvPr>
          <p:cNvCxnSpPr>
            <a:cxnSpLocks/>
          </p:cNvCxnSpPr>
          <p:nvPr userDrawn="1"/>
        </p:nvCxnSpPr>
        <p:spPr>
          <a:xfrm>
            <a:off x="6348413" y="3441700"/>
            <a:ext cx="1916112" cy="92392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6" name="Tijdelijke aanduiding voor tekst 47">
            <a:extLst>
              <a:ext uri="{FF2B5EF4-FFF2-40B4-BE49-F238E27FC236}">
                <a16:creationId xmlns:a16="http://schemas.microsoft.com/office/drawing/2014/main" id="{9866F96E-BFA8-44B5-95B6-704006C03179}"/>
              </a:ext>
            </a:extLst>
          </p:cNvPr>
          <p:cNvSpPr>
            <a:spLocks noGrp="1"/>
          </p:cNvSpPr>
          <p:nvPr>
            <p:ph type="body" sz="quarter" idx="12"/>
          </p:nvPr>
        </p:nvSpPr>
        <p:spPr>
          <a:xfrm>
            <a:off x="2647554" y="4370941"/>
            <a:ext cx="2591593" cy="1115615"/>
          </a:xfrm>
          <a:prstGeom prst="parallelogram">
            <a:avLst>
              <a:gd name="adj" fmla="val 35785"/>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7" name="Tijdelijke aanduiding voor tekst 47">
            <a:extLst>
              <a:ext uri="{FF2B5EF4-FFF2-40B4-BE49-F238E27FC236}">
                <a16:creationId xmlns:a16="http://schemas.microsoft.com/office/drawing/2014/main" id="{898C5208-EBC4-48B3-8310-98CF9EE66469}"/>
              </a:ext>
            </a:extLst>
          </p:cNvPr>
          <p:cNvSpPr>
            <a:spLocks noGrp="1"/>
          </p:cNvSpPr>
          <p:nvPr>
            <p:ph type="body" sz="quarter" idx="13"/>
          </p:nvPr>
        </p:nvSpPr>
        <p:spPr>
          <a:xfrm>
            <a:off x="2156221" y="5521508"/>
            <a:ext cx="3558382" cy="729033"/>
          </a:xfrm>
          <a:noFill/>
          <a:ln w="28575" cap="flat" cmpd="sng" algn="ctr">
            <a:noFill/>
            <a:prstDash val="solid"/>
            <a:miter lim="800000"/>
          </a:ln>
          <a:effectLst/>
        </p:spPr>
        <p:txBody>
          <a:bodyPr lIns="108000" rIns="108000" bIns="0" rtlCol="0" anchor="ctr" anchorCtr="0"/>
          <a:lstStyle>
            <a:lvl1pPr marL="0" indent="0" algn="ctr">
              <a:buNone/>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Klikken om de tekststijl van het model te bewerken</a:t>
            </a:r>
          </a:p>
        </p:txBody>
      </p:sp>
      <p:sp>
        <p:nvSpPr>
          <p:cNvPr id="28" name="Tijdelijke aanduiding voor tekst 47">
            <a:extLst>
              <a:ext uri="{FF2B5EF4-FFF2-40B4-BE49-F238E27FC236}">
                <a16:creationId xmlns:a16="http://schemas.microsoft.com/office/drawing/2014/main" id="{0B72702E-7DA0-4097-9DCF-FB0BCB400BB3}"/>
              </a:ext>
            </a:extLst>
          </p:cNvPr>
          <p:cNvSpPr>
            <a:spLocks noGrp="1"/>
          </p:cNvSpPr>
          <p:nvPr>
            <p:ph type="body" sz="quarter" idx="14"/>
          </p:nvPr>
        </p:nvSpPr>
        <p:spPr>
          <a:xfrm>
            <a:off x="6968730" y="4370941"/>
            <a:ext cx="2591593" cy="1115615"/>
          </a:xfrm>
          <a:prstGeom prst="parallelogram">
            <a:avLst>
              <a:gd name="adj" fmla="val 35785"/>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9" name="Tijdelijke aanduiding voor tekst 47">
            <a:extLst>
              <a:ext uri="{FF2B5EF4-FFF2-40B4-BE49-F238E27FC236}">
                <a16:creationId xmlns:a16="http://schemas.microsoft.com/office/drawing/2014/main" id="{431A0C62-C738-4C98-BD94-986B257E73D6}"/>
              </a:ext>
            </a:extLst>
          </p:cNvPr>
          <p:cNvSpPr>
            <a:spLocks noGrp="1"/>
          </p:cNvSpPr>
          <p:nvPr>
            <p:ph type="body" sz="quarter" idx="15"/>
          </p:nvPr>
        </p:nvSpPr>
        <p:spPr>
          <a:xfrm>
            <a:off x="6477397" y="5521508"/>
            <a:ext cx="3558382" cy="729033"/>
          </a:xfrm>
          <a:noFill/>
          <a:ln w="28575" cap="flat" cmpd="sng" algn="ctr">
            <a:noFill/>
            <a:prstDash val="solid"/>
            <a:miter lim="800000"/>
          </a:ln>
          <a:effectLst/>
        </p:spPr>
        <p:txBody>
          <a:bodyPr lIns="108000" rIns="108000" bIns="0" rtlCol="0" anchor="ctr" anchorCtr="0"/>
          <a:lstStyle>
            <a:lvl1pPr marL="0" indent="0" algn="ctr">
              <a:buNone/>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Klikken om de tekststijl van het model te bewerken</a:t>
            </a:r>
          </a:p>
        </p:txBody>
      </p:sp>
      <p:sp>
        <p:nvSpPr>
          <p:cNvPr id="30" name="Tijdelijke aanduiding voor afbeelding 3">
            <a:extLst>
              <a:ext uri="{FF2B5EF4-FFF2-40B4-BE49-F238E27FC236}">
                <a16:creationId xmlns:a16="http://schemas.microsoft.com/office/drawing/2014/main" id="{24CDCB20-409E-4273-B80D-251636FE27A4}"/>
              </a:ext>
            </a:extLst>
          </p:cNvPr>
          <p:cNvSpPr>
            <a:spLocks noGrp="1"/>
          </p:cNvSpPr>
          <p:nvPr>
            <p:ph type="pic" sz="quarter" idx="19" hasCustomPrompt="1"/>
          </p:nvPr>
        </p:nvSpPr>
        <p:spPr>
          <a:xfrm>
            <a:off x="3440906" y="4431621"/>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31" name="Tijdelijke aanduiding voor afbeelding 3">
            <a:extLst>
              <a:ext uri="{FF2B5EF4-FFF2-40B4-BE49-F238E27FC236}">
                <a16:creationId xmlns:a16="http://schemas.microsoft.com/office/drawing/2014/main" id="{55AD5EF3-4D9C-437A-91B4-9BDDEFBC2416}"/>
              </a:ext>
            </a:extLst>
          </p:cNvPr>
          <p:cNvSpPr>
            <a:spLocks noGrp="1"/>
          </p:cNvSpPr>
          <p:nvPr>
            <p:ph type="pic" sz="quarter" idx="20" hasCustomPrompt="1"/>
          </p:nvPr>
        </p:nvSpPr>
        <p:spPr>
          <a:xfrm>
            <a:off x="7762081" y="4431621"/>
            <a:ext cx="1004887" cy="1004887"/>
          </a:xfrm>
        </p:spPr>
        <p:txBody>
          <a:bodyPr anchor="ctr"/>
          <a:lstStyle>
            <a:lvl1pPr marL="0" indent="0" algn="ctr">
              <a:buFont typeface="Arial" panose="020B0604020202020204" pitchFamily="34" charset="0"/>
              <a:buNone/>
              <a:defRPr sz="2000"/>
            </a:lvl1pPr>
          </a:lstStyle>
          <a:p>
            <a:r>
              <a:rPr lang="nl-BE"/>
              <a:t>Icoon</a:t>
            </a:r>
          </a:p>
        </p:txBody>
      </p:sp>
    </p:spTree>
    <p:extLst>
      <p:ext uri="{BB962C8B-B14F-4D97-AF65-F5344CB8AC3E}">
        <p14:creationId xmlns:p14="http://schemas.microsoft.com/office/powerpoint/2010/main" val="32158331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gram_4">
    <p:spTree>
      <p:nvGrpSpPr>
        <p:cNvPr id="1" name=""/>
        <p:cNvGrpSpPr/>
        <p:nvPr/>
      </p:nvGrpSpPr>
      <p:grpSpPr>
        <a:xfrm>
          <a:off x="0" y="0"/>
          <a:ext cx="0" cy="0"/>
          <a:chOff x="0" y="0"/>
          <a:chExt cx="0" cy="0"/>
        </a:xfrm>
      </p:grpSpPr>
      <p:sp>
        <p:nvSpPr>
          <p:cNvPr id="18" name="Tijdelijke aanduiding voor tekst 47">
            <a:extLst>
              <a:ext uri="{FF2B5EF4-FFF2-40B4-BE49-F238E27FC236}">
                <a16:creationId xmlns:a16="http://schemas.microsoft.com/office/drawing/2014/main" id="{6D194261-EC13-4EEC-A5C9-4B8A136F72B0}"/>
              </a:ext>
            </a:extLst>
          </p:cNvPr>
          <p:cNvSpPr>
            <a:spLocks noGrp="1"/>
          </p:cNvSpPr>
          <p:nvPr>
            <p:ph type="body" sz="quarter" idx="24"/>
          </p:nvPr>
        </p:nvSpPr>
        <p:spPr>
          <a:xfrm rot="20042220">
            <a:off x="2347310" y="3900061"/>
            <a:ext cx="2124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19" name="Tijdelijke aanduiding voor tekst 47">
            <a:extLst>
              <a:ext uri="{FF2B5EF4-FFF2-40B4-BE49-F238E27FC236}">
                <a16:creationId xmlns:a16="http://schemas.microsoft.com/office/drawing/2014/main" id="{75800691-4CAF-4670-A7A0-E6FA8DD459B5}"/>
              </a:ext>
            </a:extLst>
          </p:cNvPr>
          <p:cNvSpPr>
            <a:spLocks noGrp="1"/>
          </p:cNvSpPr>
          <p:nvPr>
            <p:ph type="body" sz="quarter" idx="25"/>
          </p:nvPr>
        </p:nvSpPr>
        <p:spPr>
          <a:xfrm rot="1557780" flipH="1">
            <a:off x="7762193" y="3900061"/>
            <a:ext cx="2124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0" name="Tijdelijke aanduiding voor tekst 47">
            <a:extLst>
              <a:ext uri="{FF2B5EF4-FFF2-40B4-BE49-F238E27FC236}">
                <a16:creationId xmlns:a16="http://schemas.microsoft.com/office/drawing/2014/main" id="{A4B32FC4-48E0-481E-86EB-6B1016294594}"/>
              </a:ext>
            </a:extLst>
          </p:cNvPr>
          <p:cNvSpPr>
            <a:spLocks noGrp="1"/>
          </p:cNvSpPr>
          <p:nvPr>
            <p:ph type="body" sz="quarter" idx="26"/>
          </p:nvPr>
        </p:nvSpPr>
        <p:spPr>
          <a:xfrm rot="5400000" flipH="1">
            <a:off x="5641243" y="3893400"/>
            <a:ext cx="936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26" name="Tijdelijke aanduiding voor tekst 47">
            <a:extLst>
              <a:ext uri="{FF2B5EF4-FFF2-40B4-BE49-F238E27FC236}">
                <a16:creationId xmlns:a16="http://schemas.microsoft.com/office/drawing/2014/main" id="{9866F96E-BFA8-44B5-95B6-704006C03179}"/>
              </a:ext>
            </a:extLst>
          </p:cNvPr>
          <p:cNvSpPr>
            <a:spLocks noGrp="1"/>
          </p:cNvSpPr>
          <p:nvPr>
            <p:ph type="body" sz="quarter" idx="12"/>
          </p:nvPr>
        </p:nvSpPr>
        <p:spPr>
          <a:xfrm>
            <a:off x="1150038" y="4365624"/>
            <a:ext cx="2591593" cy="1115615"/>
          </a:xfrm>
          <a:prstGeom prst="parallelogram">
            <a:avLst>
              <a:gd name="adj" fmla="val 35785"/>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7" name="Tijdelijke aanduiding voor tekst 47">
            <a:extLst>
              <a:ext uri="{FF2B5EF4-FFF2-40B4-BE49-F238E27FC236}">
                <a16:creationId xmlns:a16="http://schemas.microsoft.com/office/drawing/2014/main" id="{898C5208-EBC4-48B3-8310-98CF9EE66469}"/>
              </a:ext>
            </a:extLst>
          </p:cNvPr>
          <p:cNvSpPr>
            <a:spLocks noGrp="1"/>
          </p:cNvSpPr>
          <p:nvPr>
            <p:ph type="body" sz="quarter" idx="13"/>
          </p:nvPr>
        </p:nvSpPr>
        <p:spPr>
          <a:xfrm>
            <a:off x="658705" y="5521508"/>
            <a:ext cx="3558382" cy="729033"/>
          </a:xfrm>
          <a:noFill/>
          <a:ln w="28575" cap="flat" cmpd="sng" algn="ctr">
            <a:noFill/>
            <a:prstDash val="solid"/>
            <a:miter lim="800000"/>
          </a:ln>
          <a:effectLst/>
        </p:spPr>
        <p:txBody>
          <a:bodyPr lIns="108000" rIns="108000" bIns="0" rtlCol="0" anchor="ctr" anchorCtr="0"/>
          <a:lstStyle>
            <a:lvl1pPr marL="0" indent="0" algn="ctr">
              <a:buNone/>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Klikken om de tekststijl van het model te bewerken</a:t>
            </a:r>
          </a:p>
        </p:txBody>
      </p:sp>
      <p:sp>
        <p:nvSpPr>
          <p:cNvPr id="28" name="Tijdelijke aanduiding voor tekst 47">
            <a:extLst>
              <a:ext uri="{FF2B5EF4-FFF2-40B4-BE49-F238E27FC236}">
                <a16:creationId xmlns:a16="http://schemas.microsoft.com/office/drawing/2014/main" id="{0B72702E-7DA0-4097-9DCF-FB0BCB400BB3}"/>
              </a:ext>
            </a:extLst>
          </p:cNvPr>
          <p:cNvSpPr>
            <a:spLocks noGrp="1"/>
          </p:cNvSpPr>
          <p:nvPr>
            <p:ph type="body" sz="quarter" idx="14"/>
          </p:nvPr>
        </p:nvSpPr>
        <p:spPr>
          <a:xfrm>
            <a:off x="8492732" y="4365624"/>
            <a:ext cx="2591593" cy="1115615"/>
          </a:xfrm>
          <a:prstGeom prst="parallelogram">
            <a:avLst>
              <a:gd name="adj" fmla="val 35785"/>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9" name="Tijdelijke aanduiding voor tekst 47">
            <a:extLst>
              <a:ext uri="{FF2B5EF4-FFF2-40B4-BE49-F238E27FC236}">
                <a16:creationId xmlns:a16="http://schemas.microsoft.com/office/drawing/2014/main" id="{431A0C62-C738-4C98-BD94-986B257E73D6}"/>
              </a:ext>
            </a:extLst>
          </p:cNvPr>
          <p:cNvSpPr>
            <a:spLocks noGrp="1"/>
          </p:cNvSpPr>
          <p:nvPr>
            <p:ph type="body" sz="quarter" idx="15"/>
          </p:nvPr>
        </p:nvSpPr>
        <p:spPr>
          <a:xfrm>
            <a:off x="8001399" y="5521508"/>
            <a:ext cx="3558382" cy="729033"/>
          </a:xfrm>
          <a:noFill/>
          <a:ln w="28575" cap="flat" cmpd="sng" algn="ctr">
            <a:noFill/>
            <a:prstDash val="solid"/>
            <a:miter lim="800000"/>
          </a:ln>
          <a:effectLst/>
        </p:spPr>
        <p:txBody>
          <a:bodyPr lIns="108000" rIns="108000" bIns="0" rtlCol="0" anchor="ctr" anchorCtr="0"/>
          <a:lstStyle>
            <a:lvl1pPr marL="0" indent="0" algn="ctr">
              <a:buNone/>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Klikken om de tekststijl van het model te bewerken</a:t>
            </a:r>
          </a:p>
        </p:txBody>
      </p:sp>
      <p:sp>
        <p:nvSpPr>
          <p:cNvPr id="30" name="Tijdelijke aanduiding voor afbeelding 3">
            <a:extLst>
              <a:ext uri="{FF2B5EF4-FFF2-40B4-BE49-F238E27FC236}">
                <a16:creationId xmlns:a16="http://schemas.microsoft.com/office/drawing/2014/main" id="{24CDCB20-409E-4273-B80D-251636FE27A4}"/>
              </a:ext>
            </a:extLst>
          </p:cNvPr>
          <p:cNvSpPr>
            <a:spLocks noGrp="1"/>
          </p:cNvSpPr>
          <p:nvPr>
            <p:ph type="pic" sz="quarter" idx="19" hasCustomPrompt="1"/>
          </p:nvPr>
        </p:nvSpPr>
        <p:spPr>
          <a:xfrm>
            <a:off x="1943390" y="4431621"/>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31" name="Tijdelijke aanduiding voor afbeelding 3">
            <a:extLst>
              <a:ext uri="{FF2B5EF4-FFF2-40B4-BE49-F238E27FC236}">
                <a16:creationId xmlns:a16="http://schemas.microsoft.com/office/drawing/2014/main" id="{55AD5EF3-4D9C-437A-91B4-9BDDEFBC2416}"/>
              </a:ext>
            </a:extLst>
          </p:cNvPr>
          <p:cNvSpPr>
            <a:spLocks noGrp="1"/>
          </p:cNvSpPr>
          <p:nvPr>
            <p:ph type="pic" sz="quarter" idx="20" hasCustomPrompt="1"/>
          </p:nvPr>
        </p:nvSpPr>
        <p:spPr>
          <a:xfrm>
            <a:off x="9286083" y="4431621"/>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3" name="Tijdelijke aanduiding voor tekst 47">
            <a:extLst>
              <a:ext uri="{FF2B5EF4-FFF2-40B4-BE49-F238E27FC236}">
                <a16:creationId xmlns:a16="http://schemas.microsoft.com/office/drawing/2014/main" id="{76EC871B-2D05-4BAD-A42D-270CECEBE584}"/>
              </a:ext>
            </a:extLst>
          </p:cNvPr>
          <p:cNvSpPr>
            <a:spLocks noGrp="1"/>
          </p:cNvSpPr>
          <p:nvPr>
            <p:ph type="body" sz="quarter" idx="21"/>
          </p:nvPr>
        </p:nvSpPr>
        <p:spPr>
          <a:xfrm>
            <a:off x="4821385" y="4365624"/>
            <a:ext cx="2591593" cy="1115615"/>
          </a:xfrm>
          <a:prstGeom prst="parallelogram">
            <a:avLst>
              <a:gd name="adj" fmla="val 35785"/>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16" name="Tijdelijke aanduiding voor tekst 47">
            <a:extLst>
              <a:ext uri="{FF2B5EF4-FFF2-40B4-BE49-F238E27FC236}">
                <a16:creationId xmlns:a16="http://schemas.microsoft.com/office/drawing/2014/main" id="{710173FF-A05A-4DF1-935C-4C6E2A413BDE}"/>
              </a:ext>
            </a:extLst>
          </p:cNvPr>
          <p:cNvSpPr>
            <a:spLocks noGrp="1"/>
          </p:cNvSpPr>
          <p:nvPr>
            <p:ph type="body" sz="quarter" idx="22"/>
          </p:nvPr>
        </p:nvSpPr>
        <p:spPr>
          <a:xfrm>
            <a:off x="4330052" y="5521508"/>
            <a:ext cx="3558382" cy="729033"/>
          </a:xfrm>
          <a:noFill/>
          <a:ln w="28575" cap="flat" cmpd="sng" algn="ctr">
            <a:noFill/>
            <a:prstDash val="solid"/>
            <a:miter lim="800000"/>
          </a:ln>
          <a:effectLst/>
        </p:spPr>
        <p:txBody>
          <a:bodyPr lIns="108000" rIns="108000" bIns="0" rtlCol="0" anchor="ctr" anchorCtr="0"/>
          <a:lstStyle>
            <a:lvl1pPr marL="0" indent="0" algn="ctr">
              <a:buNone/>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Klikken om de tekststijl van het model te bewerken</a:t>
            </a:r>
          </a:p>
        </p:txBody>
      </p:sp>
      <p:sp>
        <p:nvSpPr>
          <p:cNvPr id="17" name="Tijdelijke aanduiding voor afbeelding 3">
            <a:extLst>
              <a:ext uri="{FF2B5EF4-FFF2-40B4-BE49-F238E27FC236}">
                <a16:creationId xmlns:a16="http://schemas.microsoft.com/office/drawing/2014/main" id="{095E87F1-DA0C-40FA-B5CB-B2872E2C4006}"/>
              </a:ext>
            </a:extLst>
          </p:cNvPr>
          <p:cNvSpPr>
            <a:spLocks noGrp="1"/>
          </p:cNvSpPr>
          <p:nvPr>
            <p:ph type="pic" sz="quarter" idx="23" hasCustomPrompt="1"/>
          </p:nvPr>
        </p:nvSpPr>
        <p:spPr>
          <a:xfrm>
            <a:off x="5614737" y="4431621"/>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25" name="Tijdelijke aanduiding voor tekst 47">
            <a:extLst>
              <a:ext uri="{FF2B5EF4-FFF2-40B4-BE49-F238E27FC236}">
                <a16:creationId xmlns:a16="http://schemas.microsoft.com/office/drawing/2014/main" id="{B7F3416A-E50F-4F43-A5C4-FBF41A4923CC}"/>
              </a:ext>
            </a:extLst>
          </p:cNvPr>
          <p:cNvSpPr>
            <a:spLocks noGrp="1"/>
          </p:cNvSpPr>
          <p:nvPr>
            <p:ph type="body" sz="quarter" idx="11"/>
          </p:nvPr>
        </p:nvSpPr>
        <p:spPr>
          <a:xfrm>
            <a:off x="2537619" y="1894758"/>
            <a:ext cx="7116763" cy="1545606"/>
          </a:xfrm>
          <a:solidFill>
            <a:schemeClr val="tx2"/>
          </a:solidFill>
          <a:ln w="28575" cap="flat" cmpd="sng" algn="ctr">
            <a:noFill/>
            <a:prstDash val="solid"/>
            <a:miter lim="800000"/>
          </a:ln>
          <a:effectLst/>
        </p:spPr>
        <p:txBody>
          <a:bodyPr lIns="108000" rIns="108000" bIns="0" rtlCol="0" anchor="ctr" anchorCtr="0"/>
          <a:lstStyle>
            <a:lvl1pPr marL="0" indent="0" algn="ctr">
              <a:buNone/>
              <a:defRPr kumimoji="0" lang="nl-NL" sz="24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Klikken om de tekststijl van het model te bewerken</a:t>
            </a:r>
          </a:p>
        </p:txBody>
      </p:sp>
    </p:spTree>
    <p:extLst>
      <p:ext uri="{BB962C8B-B14F-4D97-AF65-F5344CB8AC3E}">
        <p14:creationId xmlns:p14="http://schemas.microsoft.com/office/powerpoint/2010/main" val="37357749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gram_5">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961F25B2-3B39-4EE3-B54B-F0A946787053}"/>
              </a:ext>
            </a:extLst>
          </p:cNvPr>
          <p:cNvSpPr>
            <a:spLocks noGrp="1"/>
          </p:cNvSpPr>
          <p:nvPr>
            <p:ph type="body" sz="quarter" idx="10"/>
          </p:nvPr>
        </p:nvSpPr>
        <p:spPr>
          <a:xfrm>
            <a:off x="5305425" y="1797050"/>
            <a:ext cx="6475413" cy="3429000"/>
          </a:xfrm>
          <a:solidFill>
            <a:schemeClr val="tx2"/>
          </a:solidFill>
          <a:ln>
            <a:solidFill>
              <a:schemeClr val="accent1"/>
            </a:solidFill>
          </a:ln>
        </p:spPr>
        <p:txBody>
          <a:bodyPr lIns="540000" tIns="432000" rIns="684000" bIns="432000" anchor="ctr"/>
          <a:lstStyle>
            <a:lvl1pPr marL="0" indent="0" algn="r">
              <a:buNone/>
              <a:defRPr sz="3600"/>
            </a:lvl1pPr>
          </a:lstStyle>
          <a:p>
            <a:pPr lvl="0"/>
            <a:r>
              <a:rPr lang="nl-NL"/>
              <a:t>Klikken om de tekststijl van het model te bewerken</a:t>
            </a:r>
          </a:p>
        </p:txBody>
      </p:sp>
      <p:sp>
        <p:nvSpPr>
          <p:cNvPr id="48" name="Tijdelijke aanduiding voor tekst 47">
            <a:extLst>
              <a:ext uri="{FF2B5EF4-FFF2-40B4-BE49-F238E27FC236}">
                <a16:creationId xmlns:a16="http://schemas.microsoft.com/office/drawing/2014/main" id="{B75FA140-3B45-46CB-BBAE-44BF1411E4C8}"/>
              </a:ext>
            </a:extLst>
          </p:cNvPr>
          <p:cNvSpPr>
            <a:spLocks noGrp="1"/>
          </p:cNvSpPr>
          <p:nvPr>
            <p:ph type="body" sz="quarter" idx="13"/>
          </p:nvPr>
        </p:nvSpPr>
        <p:spPr>
          <a:xfrm>
            <a:off x="4360111" y="3536535"/>
            <a:ext cx="1285200" cy="1285200"/>
          </a:xfrm>
          <a:prstGeom prst="rect">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49" name="Tijdelijke aanduiding voor tekst 47">
            <a:extLst>
              <a:ext uri="{FF2B5EF4-FFF2-40B4-BE49-F238E27FC236}">
                <a16:creationId xmlns:a16="http://schemas.microsoft.com/office/drawing/2014/main" id="{099E4B92-63FC-4733-A454-C24A51085C3D}"/>
              </a:ext>
            </a:extLst>
          </p:cNvPr>
          <p:cNvSpPr>
            <a:spLocks noGrp="1"/>
          </p:cNvSpPr>
          <p:nvPr>
            <p:ph type="body" sz="quarter" idx="14"/>
          </p:nvPr>
        </p:nvSpPr>
        <p:spPr>
          <a:xfrm>
            <a:off x="4360111" y="5032400"/>
            <a:ext cx="1285200" cy="1285200"/>
          </a:xfrm>
          <a:prstGeom prst="rect">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47" name="Tijdelijke aanduiding voor tekst 47">
            <a:extLst>
              <a:ext uri="{FF2B5EF4-FFF2-40B4-BE49-F238E27FC236}">
                <a16:creationId xmlns:a16="http://schemas.microsoft.com/office/drawing/2014/main" id="{01704F2D-5AE7-41CC-95B2-1B3E94395878}"/>
              </a:ext>
            </a:extLst>
          </p:cNvPr>
          <p:cNvSpPr>
            <a:spLocks noGrp="1"/>
          </p:cNvSpPr>
          <p:nvPr>
            <p:ph type="body" sz="quarter" idx="12"/>
          </p:nvPr>
        </p:nvSpPr>
        <p:spPr>
          <a:xfrm>
            <a:off x="4360111" y="2040670"/>
            <a:ext cx="1285200" cy="1285200"/>
          </a:xfrm>
          <a:custGeom>
            <a:avLst/>
            <a:gdLst>
              <a:gd name="connsiteX0" fmla="*/ 0 w 1285200"/>
              <a:gd name="connsiteY0" fmla="*/ 0 h 1285200"/>
              <a:gd name="connsiteX1" fmla="*/ 1285200 w 1285200"/>
              <a:gd name="connsiteY1" fmla="*/ 0 h 1285200"/>
              <a:gd name="connsiteX2" fmla="*/ 1285200 w 1285200"/>
              <a:gd name="connsiteY2" fmla="*/ 1285200 h 1285200"/>
              <a:gd name="connsiteX3" fmla="*/ 0 w 1285200"/>
              <a:gd name="connsiteY3" fmla="*/ 1285200 h 1285200"/>
              <a:gd name="connsiteX4" fmla="*/ 0 w 1285200"/>
              <a:gd name="connsiteY4" fmla="*/ 0 h 1285200"/>
              <a:gd name="connsiteX0" fmla="*/ 0 w 1285200"/>
              <a:gd name="connsiteY0" fmla="*/ 0 h 1285200"/>
              <a:gd name="connsiteX1" fmla="*/ 1000526 w 1285200"/>
              <a:gd name="connsiteY1" fmla="*/ 355 h 1285200"/>
              <a:gd name="connsiteX2" fmla="*/ 1285200 w 1285200"/>
              <a:gd name="connsiteY2" fmla="*/ 0 h 1285200"/>
              <a:gd name="connsiteX3" fmla="*/ 1285200 w 1285200"/>
              <a:gd name="connsiteY3" fmla="*/ 1285200 h 1285200"/>
              <a:gd name="connsiteX4" fmla="*/ 0 w 1285200"/>
              <a:gd name="connsiteY4" fmla="*/ 1285200 h 1285200"/>
              <a:gd name="connsiteX5" fmla="*/ 0 w 1285200"/>
              <a:gd name="connsiteY5" fmla="*/ 0 h 1285200"/>
              <a:gd name="connsiteX0" fmla="*/ 0 w 1285200"/>
              <a:gd name="connsiteY0" fmla="*/ 0 h 1285200"/>
              <a:gd name="connsiteX1" fmla="*/ 1000526 w 1285200"/>
              <a:gd name="connsiteY1" fmla="*/ 355 h 1285200"/>
              <a:gd name="connsiteX2" fmla="*/ 1285200 w 1285200"/>
              <a:gd name="connsiteY2" fmla="*/ 0 h 1285200"/>
              <a:gd name="connsiteX3" fmla="*/ 1283492 w 1285200"/>
              <a:gd name="connsiteY3" fmla="*/ 796852 h 1285200"/>
              <a:gd name="connsiteX4" fmla="*/ 1285200 w 1285200"/>
              <a:gd name="connsiteY4" fmla="*/ 1285200 h 1285200"/>
              <a:gd name="connsiteX5" fmla="*/ 0 w 1285200"/>
              <a:gd name="connsiteY5" fmla="*/ 1285200 h 1285200"/>
              <a:gd name="connsiteX6" fmla="*/ 0 w 1285200"/>
              <a:gd name="connsiteY6" fmla="*/ 0 h 1285200"/>
              <a:gd name="connsiteX0" fmla="*/ 0 w 1285200"/>
              <a:gd name="connsiteY0" fmla="*/ 0 h 1285200"/>
              <a:gd name="connsiteX1" fmla="*/ 1000526 w 1285200"/>
              <a:gd name="connsiteY1" fmla="*/ 355 h 1285200"/>
              <a:gd name="connsiteX2" fmla="*/ 1283492 w 1285200"/>
              <a:gd name="connsiteY2" fmla="*/ 796852 h 1285200"/>
              <a:gd name="connsiteX3" fmla="*/ 1285200 w 1285200"/>
              <a:gd name="connsiteY3" fmla="*/ 1285200 h 1285200"/>
              <a:gd name="connsiteX4" fmla="*/ 0 w 1285200"/>
              <a:gd name="connsiteY4" fmla="*/ 1285200 h 1285200"/>
              <a:gd name="connsiteX5" fmla="*/ 0 w 1285200"/>
              <a:gd name="connsiteY5" fmla="*/ 0 h 12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200" h="1285200">
                <a:moveTo>
                  <a:pt x="0" y="0"/>
                </a:moveTo>
                <a:lnTo>
                  <a:pt x="1000526" y="355"/>
                </a:lnTo>
                <a:lnTo>
                  <a:pt x="1283492" y="796852"/>
                </a:lnTo>
                <a:cubicBezTo>
                  <a:pt x="1284061" y="959635"/>
                  <a:pt x="1284631" y="1122417"/>
                  <a:pt x="1285200" y="1285200"/>
                </a:cubicBezTo>
                <a:lnTo>
                  <a:pt x="0" y="1285200"/>
                </a:lnTo>
                <a:lnTo>
                  <a:pt x="0" y="0"/>
                </a:lnTo>
                <a:close/>
              </a:path>
            </a:pathLst>
          </a:cu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50" name="Tijdelijke aanduiding voor tekst 47">
            <a:extLst>
              <a:ext uri="{FF2B5EF4-FFF2-40B4-BE49-F238E27FC236}">
                <a16:creationId xmlns:a16="http://schemas.microsoft.com/office/drawing/2014/main" id="{0BA0BF50-CFAE-4248-B680-184DD29EEDEF}"/>
              </a:ext>
            </a:extLst>
          </p:cNvPr>
          <p:cNvSpPr>
            <a:spLocks noGrp="1"/>
          </p:cNvSpPr>
          <p:nvPr>
            <p:ph type="body" sz="quarter" idx="24"/>
          </p:nvPr>
        </p:nvSpPr>
        <p:spPr>
          <a:xfrm rot="15026108">
            <a:off x="3312322" y="4253406"/>
            <a:ext cx="5688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6" name="Tijdelijke aanduiding voor tekst 5">
            <a:extLst>
              <a:ext uri="{FF2B5EF4-FFF2-40B4-BE49-F238E27FC236}">
                <a16:creationId xmlns:a16="http://schemas.microsoft.com/office/drawing/2014/main" id="{CCB98684-30C5-4428-A4E7-CE2240ACDCCD}"/>
              </a:ext>
            </a:extLst>
          </p:cNvPr>
          <p:cNvSpPr>
            <a:spLocks noGrp="1"/>
          </p:cNvSpPr>
          <p:nvPr>
            <p:ph type="body" sz="quarter" idx="25"/>
          </p:nvPr>
        </p:nvSpPr>
        <p:spPr>
          <a:xfrm>
            <a:off x="371475" y="2151178"/>
            <a:ext cx="3544887" cy="1064184"/>
          </a:xfrm>
        </p:spPr>
        <p:txBody>
          <a:bodyPr anchor="ctr"/>
          <a:lstStyle>
            <a:lvl1pPr marL="0" indent="0" algn="r">
              <a:buNone/>
              <a:defRPr sz="1800"/>
            </a:lvl1pPr>
            <a:lvl2pPr marL="288000" indent="0">
              <a:buNone/>
              <a:defRPr/>
            </a:lvl2pPr>
          </a:lstStyle>
          <a:p>
            <a:pPr lvl="0"/>
            <a:r>
              <a:rPr lang="nl-NL"/>
              <a:t>Klikken om de tekststijl van het model te bewerken</a:t>
            </a:r>
          </a:p>
        </p:txBody>
      </p:sp>
      <p:sp>
        <p:nvSpPr>
          <p:cNvPr id="52" name="Tijdelijke aanduiding voor tekst 5">
            <a:extLst>
              <a:ext uri="{FF2B5EF4-FFF2-40B4-BE49-F238E27FC236}">
                <a16:creationId xmlns:a16="http://schemas.microsoft.com/office/drawing/2014/main" id="{20642D43-BB17-4F69-9E77-685518BFD40A}"/>
              </a:ext>
            </a:extLst>
          </p:cNvPr>
          <p:cNvSpPr>
            <a:spLocks noGrp="1"/>
          </p:cNvSpPr>
          <p:nvPr>
            <p:ph type="body" sz="quarter" idx="26"/>
          </p:nvPr>
        </p:nvSpPr>
        <p:spPr>
          <a:xfrm>
            <a:off x="371475" y="3647043"/>
            <a:ext cx="3544887" cy="1064184"/>
          </a:xfrm>
        </p:spPr>
        <p:txBody>
          <a:bodyPr anchor="ctr"/>
          <a:lstStyle>
            <a:lvl1pPr marL="0" indent="0" algn="r">
              <a:buNone/>
              <a:defRPr sz="1800"/>
            </a:lvl1pPr>
            <a:lvl2pPr marL="288000" indent="0">
              <a:buNone/>
              <a:defRPr/>
            </a:lvl2pPr>
          </a:lstStyle>
          <a:p>
            <a:pPr lvl="0"/>
            <a:r>
              <a:rPr lang="nl-NL"/>
              <a:t>Klikken om de tekststijl van het model te bewerken</a:t>
            </a:r>
          </a:p>
        </p:txBody>
      </p:sp>
      <p:sp>
        <p:nvSpPr>
          <p:cNvPr id="53" name="Tijdelijke aanduiding voor tekst 5">
            <a:extLst>
              <a:ext uri="{FF2B5EF4-FFF2-40B4-BE49-F238E27FC236}">
                <a16:creationId xmlns:a16="http://schemas.microsoft.com/office/drawing/2014/main" id="{E3188A0B-C029-4AB0-AE0F-08C59E536AAC}"/>
              </a:ext>
            </a:extLst>
          </p:cNvPr>
          <p:cNvSpPr>
            <a:spLocks noGrp="1"/>
          </p:cNvSpPr>
          <p:nvPr>
            <p:ph type="body" sz="quarter" idx="27"/>
          </p:nvPr>
        </p:nvSpPr>
        <p:spPr>
          <a:xfrm>
            <a:off x="371475" y="5142908"/>
            <a:ext cx="3544887" cy="1064184"/>
          </a:xfrm>
        </p:spPr>
        <p:txBody>
          <a:bodyPr anchor="ctr"/>
          <a:lstStyle>
            <a:lvl1pPr marL="0" indent="0" algn="r">
              <a:buNone/>
              <a:defRPr sz="1800"/>
            </a:lvl1pPr>
            <a:lvl2pPr marL="288000" indent="0">
              <a:buNone/>
              <a:defRPr/>
            </a:lvl2pPr>
          </a:lstStyle>
          <a:p>
            <a:pPr lvl="0"/>
            <a:r>
              <a:rPr lang="nl-NL"/>
              <a:t>Klikken om de tekststijl van het model te bewerken</a:t>
            </a:r>
          </a:p>
        </p:txBody>
      </p:sp>
      <p:sp>
        <p:nvSpPr>
          <p:cNvPr id="54" name="Tijdelijke aanduiding voor afbeelding 3">
            <a:extLst>
              <a:ext uri="{FF2B5EF4-FFF2-40B4-BE49-F238E27FC236}">
                <a16:creationId xmlns:a16="http://schemas.microsoft.com/office/drawing/2014/main" id="{A08E5C05-8B6B-4B34-88ED-938EA490007D}"/>
              </a:ext>
            </a:extLst>
          </p:cNvPr>
          <p:cNvSpPr>
            <a:spLocks noGrp="1"/>
          </p:cNvSpPr>
          <p:nvPr>
            <p:ph type="pic" sz="quarter" idx="19" hasCustomPrompt="1"/>
          </p:nvPr>
        </p:nvSpPr>
        <p:spPr>
          <a:xfrm>
            <a:off x="4500267" y="2196314"/>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55" name="Tijdelijke aanduiding voor afbeelding 3">
            <a:extLst>
              <a:ext uri="{FF2B5EF4-FFF2-40B4-BE49-F238E27FC236}">
                <a16:creationId xmlns:a16="http://schemas.microsoft.com/office/drawing/2014/main" id="{9B119E2C-8C8C-4B2C-BB47-48A71F86E249}"/>
              </a:ext>
            </a:extLst>
          </p:cNvPr>
          <p:cNvSpPr>
            <a:spLocks noGrp="1"/>
          </p:cNvSpPr>
          <p:nvPr>
            <p:ph type="pic" sz="quarter" idx="28" hasCustomPrompt="1"/>
          </p:nvPr>
        </p:nvSpPr>
        <p:spPr>
          <a:xfrm>
            <a:off x="4500267" y="3676691"/>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56" name="Tijdelijke aanduiding voor afbeelding 3">
            <a:extLst>
              <a:ext uri="{FF2B5EF4-FFF2-40B4-BE49-F238E27FC236}">
                <a16:creationId xmlns:a16="http://schemas.microsoft.com/office/drawing/2014/main" id="{E820CFD6-4929-44FB-8E3D-759B5EB10272}"/>
              </a:ext>
            </a:extLst>
          </p:cNvPr>
          <p:cNvSpPr>
            <a:spLocks noGrp="1"/>
          </p:cNvSpPr>
          <p:nvPr>
            <p:ph type="pic" sz="quarter" idx="29" hasCustomPrompt="1"/>
          </p:nvPr>
        </p:nvSpPr>
        <p:spPr>
          <a:xfrm>
            <a:off x="4500267" y="5188220"/>
            <a:ext cx="1004887" cy="1004887"/>
          </a:xfrm>
        </p:spPr>
        <p:txBody>
          <a:bodyPr anchor="ctr"/>
          <a:lstStyle>
            <a:lvl1pPr marL="0" indent="0" algn="ctr">
              <a:buFont typeface="Arial" panose="020B0604020202020204" pitchFamily="34" charset="0"/>
              <a:buNone/>
              <a:defRPr sz="2000"/>
            </a:lvl1pPr>
          </a:lstStyle>
          <a:p>
            <a:r>
              <a:rPr lang="nl-BE"/>
              <a:t>Icoon</a:t>
            </a:r>
          </a:p>
        </p:txBody>
      </p:sp>
    </p:spTree>
    <p:extLst>
      <p:ext uri="{BB962C8B-B14F-4D97-AF65-F5344CB8AC3E}">
        <p14:creationId xmlns:p14="http://schemas.microsoft.com/office/powerpoint/2010/main" val="8726263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gram_6">
    <p:spTree>
      <p:nvGrpSpPr>
        <p:cNvPr id="1" name=""/>
        <p:cNvGrpSpPr/>
        <p:nvPr/>
      </p:nvGrpSpPr>
      <p:grpSpPr>
        <a:xfrm>
          <a:off x="0" y="0"/>
          <a:ext cx="0" cy="0"/>
          <a:chOff x="0" y="0"/>
          <a:chExt cx="0" cy="0"/>
        </a:xfrm>
      </p:grpSpPr>
      <p:sp>
        <p:nvSpPr>
          <p:cNvPr id="46" name="Tijdelijke aanduiding voor tekst 3">
            <a:extLst>
              <a:ext uri="{FF2B5EF4-FFF2-40B4-BE49-F238E27FC236}">
                <a16:creationId xmlns:a16="http://schemas.microsoft.com/office/drawing/2014/main" id="{5BB5B4C0-6C7F-4768-87CC-9C3CE8C4014D}"/>
              </a:ext>
            </a:extLst>
          </p:cNvPr>
          <p:cNvSpPr>
            <a:spLocks noGrp="1"/>
          </p:cNvSpPr>
          <p:nvPr>
            <p:ph type="body" sz="quarter" idx="10"/>
          </p:nvPr>
        </p:nvSpPr>
        <p:spPr>
          <a:xfrm>
            <a:off x="371475" y="2005549"/>
            <a:ext cx="6439975" cy="2846902"/>
          </a:xfrm>
          <a:solidFill>
            <a:schemeClr val="tx2"/>
          </a:solidFill>
          <a:ln>
            <a:solidFill>
              <a:schemeClr val="tx2"/>
            </a:solidFill>
          </a:ln>
        </p:spPr>
        <p:txBody>
          <a:bodyPr lIns="540000" tIns="432000" rIns="684000" bIns="432000" anchor="ctr"/>
          <a:lstStyle>
            <a:lvl1pPr marL="0" indent="0" algn="l">
              <a:buNone/>
              <a:defRPr sz="3600"/>
            </a:lvl1pPr>
          </a:lstStyle>
          <a:p>
            <a:pPr lvl="0"/>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45" name="Tijdelijke aanduiding voor tekst 47">
            <a:extLst>
              <a:ext uri="{FF2B5EF4-FFF2-40B4-BE49-F238E27FC236}">
                <a16:creationId xmlns:a16="http://schemas.microsoft.com/office/drawing/2014/main" id="{D554DA42-3641-49FA-983A-A2B586CF69A6}"/>
              </a:ext>
            </a:extLst>
          </p:cNvPr>
          <p:cNvSpPr>
            <a:spLocks noGrp="1"/>
          </p:cNvSpPr>
          <p:nvPr>
            <p:ph type="body" sz="quarter" idx="24"/>
          </p:nvPr>
        </p:nvSpPr>
        <p:spPr>
          <a:xfrm rot="15026108">
            <a:off x="3211500" y="4253406"/>
            <a:ext cx="5688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14" name="Tijdelijke aanduiding voor tekst 3">
            <a:extLst>
              <a:ext uri="{FF2B5EF4-FFF2-40B4-BE49-F238E27FC236}">
                <a16:creationId xmlns:a16="http://schemas.microsoft.com/office/drawing/2014/main" id="{B45C1769-122C-4B0C-9DCA-8E6AF6F476DD}"/>
              </a:ext>
            </a:extLst>
          </p:cNvPr>
          <p:cNvSpPr>
            <a:spLocks noGrp="1"/>
          </p:cNvSpPr>
          <p:nvPr>
            <p:ph type="body" sz="quarter" idx="26"/>
          </p:nvPr>
        </p:nvSpPr>
        <p:spPr>
          <a:xfrm>
            <a:off x="6280823" y="2257425"/>
            <a:ext cx="5539701" cy="374572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Tree>
    <p:extLst>
      <p:ext uri="{BB962C8B-B14F-4D97-AF65-F5344CB8AC3E}">
        <p14:creationId xmlns:p14="http://schemas.microsoft.com/office/powerpoint/2010/main" val="15615034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agram_7">
    <p:spTree>
      <p:nvGrpSpPr>
        <p:cNvPr id="1" name=""/>
        <p:cNvGrpSpPr/>
        <p:nvPr/>
      </p:nvGrpSpPr>
      <p:grpSpPr>
        <a:xfrm>
          <a:off x="0" y="0"/>
          <a:ext cx="0" cy="0"/>
          <a:chOff x="0" y="0"/>
          <a:chExt cx="0" cy="0"/>
        </a:xfrm>
      </p:grpSpPr>
      <p:sp>
        <p:nvSpPr>
          <p:cNvPr id="46" name="Tijdelijke aanduiding voor tekst 3">
            <a:extLst>
              <a:ext uri="{FF2B5EF4-FFF2-40B4-BE49-F238E27FC236}">
                <a16:creationId xmlns:a16="http://schemas.microsoft.com/office/drawing/2014/main" id="{5BB5B4C0-6C7F-4768-87CC-9C3CE8C4014D}"/>
              </a:ext>
            </a:extLst>
          </p:cNvPr>
          <p:cNvSpPr>
            <a:spLocks noGrp="1"/>
          </p:cNvSpPr>
          <p:nvPr>
            <p:ph type="body" sz="quarter" idx="10"/>
          </p:nvPr>
        </p:nvSpPr>
        <p:spPr>
          <a:xfrm>
            <a:off x="371475" y="2863850"/>
            <a:ext cx="6439975" cy="2846902"/>
          </a:xfrm>
          <a:solidFill>
            <a:schemeClr val="bg2"/>
          </a:solidFill>
          <a:ln>
            <a:solidFill>
              <a:schemeClr val="bg2"/>
            </a:solidFill>
          </a:ln>
        </p:spPr>
        <p:txBody>
          <a:bodyPr lIns="540000" tIns="432000" rIns="684000" bIns="432000" anchor="ctr"/>
          <a:lstStyle>
            <a:lvl1pPr marL="0" indent="0" algn="l">
              <a:buNone/>
              <a:defRPr sz="3600"/>
            </a:lvl1pPr>
          </a:lstStyle>
          <a:p>
            <a:pPr lvl="0"/>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45" name="Tijdelijke aanduiding voor tekst 47">
            <a:extLst>
              <a:ext uri="{FF2B5EF4-FFF2-40B4-BE49-F238E27FC236}">
                <a16:creationId xmlns:a16="http://schemas.microsoft.com/office/drawing/2014/main" id="{D554DA42-3641-49FA-983A-A2B586CF69A6}"/>
              </a:ext>
            </a:extLst>
          </p:cNvPr>
          <p:cNvSpPr>
            <a:spLocks noGrp="1"/>
          </p:cNvSpPr>
          <p:nvPr>
            <p:ph type="body" sz="quarter" idx="24"/>
          </p:nvPr>
        </p:nvSpPr>
        <p:spPr>
          <a:xfrm rot="15026108">
            <a:off x="3211500" y="4253406"/>
            <a:ext cx="5688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65" name="Tijdelijke aanduiding voor tekst 47">
            <a:extLst>
              <a:ext uri="{FF2B5EF4-FFF2-40B4-BE49-F238E27FC236}">
                <a16:creationId xmlns:a16="http://schemas.microsoft.com/office/drawing/2014/main" id="{6CB7910D-1356-459E-9E9F-13FD840A765E}"/>
              </a:ext>
            </a:extLst>
          </p:cNvPr>
          <p:cNvSpPr>
            <a:spLocks noGrp="1"/>
          </p:cNvSpPr>
          <p:nvPr>
            <p:ph type="body" sz="quarter" idx="13"/>
          </p:nvPr>
        </p:nvSpPr>
        <p:spPr>
          <a:xfrm>
            <a:off x="6525896" y="3536535"/>
            <a:ext cx="1285200" cy="1285200"/>
          </a:xfrm>
          <a:prstGeom prst="rect">
            <a:avLst/>
          </a:prstGeom>
          <a:solidFill>
            <a:schemeClr val="tx2"/>
          </a:solidFill>
          <a:ln w="28575" cap="flat" cmpd="sng" algn="ctr">
            <a:solidFill>
              <a:schemeClr val="tx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66" name="Tijdelijke aanduiding voor tekst 47">
            <a:extLst>
              <a:ext uri="{FF2B5EF4-FFF2-40B4-BE49-F238E27FC236}">
                <a16:creationId xmlns:a16="http://schemas.microsoft.com/office/drawing/2014/main" id="{ED494A43-126B-48B9-B79A-CBF78D12D7BD}"/>
              </a:ext>
            </a:extLst>
          </p:cNvPr>
          <p:cNvSpPr>
            <a:spLocks noGrp="1"/>
          </p:cNvSpPr>
          <p:nvPr>
            <p:ph type="body" sz="quarter" idx="14"/>
          </p:nvPr>
        </p:nvSpPr>
        <p:spPr>
          <a:xfrm>
            <a:off x="6525896" y="2065134"/>
            <a:ext cx="1285200" cy="1285200"/>
          </a:xfrm>
          <a:prstGeom prst="rect">
            <a:avLst/>
          </a:prstGeom>
          <a:solidFill>
            <a:schemeClr val="tx2"/>
          </a:solidFill>
          <a:ln w="28575" cap="flat" cmpd="sng" algn="ctr">
            <a:solidFill>
              <a:schemeClr val="tx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67" name="Tijdelijke aanduiding voor tekst 47">
            <a:extLst>
              <a:ext uri="{FF2B5EF4-FFF2-40B4-BE49-F238E27FC236}">
                <a16:creationId xmlns:a16="http://schemas.microsoft.com/office/drawing/2014/main" id="{9E65CA7D-BED0-4D2D-A4CF-DEDE49428EE5}"/>
              </a:ext>
            </a:extLst>
          </p:cNvPr>
          <p:cNvSpPr>
            <a:spLocks noGrp="1"/>
          </p:cNvSpPr>
          <p:nvPr>
            <p:ph type="body" sz="quarter" idx="12"/>
          </p:nvPr>
        </p:nvSpPr>
        <p:spPr>
          <a:xfrm rot="10800000">
            <a:off x="6525896" y="5039180"/>
            <a:ext cx="1285200" cy="1285200"/>
          </a:xfrm>
          <a:custGeom>
            <a:avLst/>
            <a:gdLst>
              <a:gd name="connsiteX0" fmla="*/ 0 w 1285200"/>
              <a:gd name="connsiteY0" fmla="*/ 0 h 1285200"/>
              <a:gd name="connsiteX1" fmla="*/ 1285200 w 1285200"/>
              <a:gd name="connsiteY1" fmla="*/ 0 h 1285200"/>
              <a:gd name="connsiteX2" fmla="*/ 1285200 w 1285200"/>
              <a:gd name="connsiteY2" fmla="*/ 1285200 h 1285200"/>
              <a:gd name="connsiteX3" fmla="*/ 0 w 1285200"/>
              <a:gd name="connsiteY3" fmla="*/ 1285200 h 1285200"/>
              <a:gd name="connsiteX4" fmla="*/ 0 w 1285200"/>
              <a:gd name="connsiteY4" fmla="*/ 0 h 1285200"/>
              <a:gd name="connsiteX0" fmla="*/ 0 w 1285200"/>
              <a:gd name="connsiteY0" fmla="*/ 0 h 1285200"/>
              <a:gd name="connsiteX1" fmla="*/ 1000526 w 1285200"/>
              <a:gd name="connsiteY1" fmla="*/ 355 h 1285200"/>
              <a:gd name="connsiteX2" fmla="*/ 1285200 w 1285200"/>
              <a:gd name="connsiteY2" fmla="*/ 0 h 1285200"/>
              <a:gd name="connsiteX3" fmla="*/ 1285200 w 1285200"/>
              <a:gd name="connsiteY3" fmla="*/ 1285200 h 1285200"/>
              <a:gd name="connsiteX4" fmla="*/ 0 w 1285200"/>
              <a:gd name="connsiteY4" fmla="*/ 1285200 h 1285200"/>
              <a:gd name="connsiteX5" fmla="*/ 0 w 1285200"/>
              <a:gd name="connsiteY5" fmla="*/ 0 h 1285200"/>
              <a:gd name="connsiteX0" fmla="*/ 0 w 1285200"/>
              <a:gd name="connsiteY0" fmla="*/ 0 h 1285200"/>
              <a:gd name="connsiteX1" fmla="*/ 1000526 w 1285200"/>
              <a:gd name="connsiteY1" fmla="*/ 355 h 1285200"/>
              <a:gd name="connsiteX2" fmla="*/ 1285200 w 1285200"/>
              <a:gd name="connsiteY2" fmla="*/ 0 h 1285200"/>
              <a:gd name="connsiteX3" fmla="*/ 1283492 w 1285200"/>
              <a:gd name="connsiteY3" fmla="*/ 796852 h 1285200"/>
              <a:gd name="connsiteX4" fmla="*/ 1285200 w 1285200"/>
              <a:gd name="connsiteY4" fmla="*/ 1285200 h 1285200"/>
              <a:gd name="connsiteX5" fmla="*/ 0 w 1285200"/>
              <a:gd name="connsiteY5" fmla="*/ 1285200 h 1285200"/>
              <a:gd name="connsiteX6" fmla="*/ 0 w 1285200"/>
              <a:gd name="connsiteY6" fmla="*/ 0 h 1285200"/>
              <a:gd name="connsiteX0" fmla="*/ 0 w 1285200"/>
              <a:gd name="connsiteY0" fmla="*/ 0 h 1285200"/>
              <a:gd name="connsiteX1" fmla="*/ 1000526 w 1285200"/>
              <a:gd name="connsiteY1" fmla="*/ 355 h 1285200"/>
              <a:gd name="connsiteX2" fmla="*/ 1283492 w 1285200"/>
              <a:gd name="connsiteY2" fmla="*/ 796852 h 1285200"/>
              <a:gd name="connsiteX3" fmla="*/ 1285200 w 1285200"/>
              <a:gd name="connsiteY3" fmla="*/ 1285200 h 1285200"/>
              <a:gd name="connsiteX4" fmla="*/ 0 w 1285200"/>
              <a:gd name="connsiteY4" fmla="*/ 1285200 h 1285200"/>
              <a:gd name="connsiteX5" fmla="*/ 0 w 1285200"/>
              <a:gd name="connsiteY5" fmla="*/ 0 h 12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200" h="1285200">
                <a:moveTo>
                  <a:pt x="0" y="0"/>
                </a:moveTo>
                <a:lnTo>
                  <a:pt x="1000526" y="355"/>
                </a:lnTo>
                <a:lnTo>
                  <a:pt x="1283492" y="796852"/>
                </a:lnTo>
                <a:cubicBezTo>
                  <a:pt x="1284061" y="959635"/>
                  <a:pt x="1284631" y="1122417"/>
                  <a:pt x="1285200" y="1285200"/>
                </a:cubicBezTo>
                <a:lnTo>
                  <a:pt x="0" y="1285200"/>
                </a:lnTo>
                <a:lnTo>
                  <a:pt x="0" y="0"/>
                </a:lnTo>
                <a:close/>
              </a:path>
            </a:pathLst>
          </a:custGeom>
          <a:solidFill>
            <a:schemeClr val="tx2"/>
          </a:solidFill>
          <a:ln w="28575" cap="flat" cmpd="sng" algn="ctr">
            <a:solidFill>
              <a:schemeClr val="tx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68" name="Tijdelijke aanduiding voor afbeelding 3">
            <a:extLst>
              <a:ext uri="{FF2B5EF4-FFF2-40B4-BE49-F238E27FC236}">
                <a16:creationId xmlns:a16="http://schemas.microsoft.com/office/drawing/2014/main" id="{506BB0EB-5F12-48A5-BC1F-5EEE9170E10F}"/>
              </a:ext>
            </a:extLst>
          </p:cNvPr>
          <p:cNvSpPr>
            <a:spLocks noGrp="1"/>
          </p:cNvSpPr>
          <p:nvPr>
            <p:ph type="pic" sz="quarter" idx="19" hasCustomPrompt="1"/>
          </p:nvPr>
        </p:nvSpPr>
        <p:spPr>
          <a:xfrm>
            <a:off x="6666052" y="2196314"/>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69" name="Tijdelijke aanduiding voor afbeelding 3">
            <a:extLst>
              <a:ext uri="{FF2B5EF4-FFF2-40B4-BE49-F238E27FC236}">
                <a16:creationId xmlns:a16="http://schemas.microsoft.com/office/drawing/2014/main" id="{4C41BD19-ACC1-490A-B894-7168EFE511FC}"/>
              </a:ext>
            </a:extLst>
          </p:cNvPr>
          <p:cNvSpPr>
            <a:spLocks noGrp="1"/>
          </p:cNvSpPr>
          <p:nvPr>
            <p:ph type="pic" sz="quarter" idx="28" hasCustomPrompt="1"/>
          </p:nvPr>
        </p:nvSpPr>
        <p:spPr>
          <a:xfrm>
            <a:off x="6666052" y="3676691"/>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70" name="Tijdelijke aanduiding voor afbeelding 3">
            <a:extLst>
              <a:ext uri="{FF2B5EF4-FFF2-40B4-BE49-F238E27FC236}">
                <a16:creationId xmlns:a16="http://schemas.microsoft.com/office/drawing/2014/main" id="{2072EB46-EB3A-440D-AF94-39AE43D53A0E}"/>
              </a:ext>
            </a:extLst>
          </p:cNvPr>
          <p:cNvSpPr>
            <a:spLocks noGrp="1"/>
          </p:cNvSpPr>
          <p:nvPr>
            <p:ph type="pic" sz="quarter" idx="29" hasCustomPrompt="1"/>
          </p:nvPr>
        </p:nvSpPr>
        <p:spPr>
          <a:xfrm>
            <a:off x="6666052" y="5188220"/>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71" name="Tijdelijke aanduiding voor tekst 5">
            <a:extLst>
              <a:ext uri="{FF2B5EF4-FFF2-40B4-BE49-F238E27FC236}">
                <a16:creationId xmlns:a16="http://schemas.microsoft.com/office/drawing/2014/main" id="{81FDEBF5-3E16-4DF5-886F-A5BE304C5411}"/>
              </a:ext>
            </a:extLst>
          </p:cNvPr>
          <p:cNvSpPr>
            <a:spLocks noGrp="1"/>
          </p:cNvSpPr>
          <p:nvPr>
            <p:ph type="body" sz="quarter" idx="25"/>
          </p:nvPr>
        </p:nvSpPr>
        <p:spPr>
          <a:xfrm>
            <a:off x="8275638" y="2185730"/>
            <a:ext cx="3544887" cy="1064184"/>
          </a:xfrm>
        </p:spPr>
        <p:txBody>
          <a:bodyPr anchor="ctr"/>
          <a:lstStyle>
            <a:lvl1pPr marL="0" indent="0" algn="l">
              <a:buNone/>
              <a:defRPr sz="1800"/>
            </a:lvl1pPr>
            <a:lvl2pPr marL="288000" indent="0">
              <a:buNone/>
              <a:defRPr/>
            </a:lvl2pPr>
          </a:lstStyle>
          <a:p>
            <a:pPr lvl="0"/>
            <a:r>
              <a:rPr lang="nl-NL"/>
              <a:t>Klikken om de tekststijl van het model te bewerken</a:t>
            </a:r>
          </a:p>
        </p:txBody>
      </p:sp>
      <p:sp>
        <p:nvSpPr>
          <p:cNvPr id="72" name="Tijdelijke aanduiding voor tekst 5">
            <a:extLst>
              <a:ext uri="{FF2B5EF4-FFF2-40B4-BE49-F238E27FC236}">
                <a16:creationId xmlns:a16="http://schemas.microsoft.com/office/drawing/2014/main" id="{D9375397-6521-4589-842A-AF0D07B8750F}"/>
              </a:ext>
            </a:extLst>
          </p:cNvPr>
          <p:cNvSpPr>
            <a:spLocks noGrp="1"/>
          </p:cNvSpPr>
          <p:nvPr>
            <p:ph type="body" sz="quarter" idx="26"/>
          </p:nvPr>
        </p:nvSpPr>
        <p:spPr>
          <a:xfrm>
            <a:off x="8275638" y="3681595"/>
            <a:ext cx="3544887" cy="1064184"/>
          </a:xfrm>
        </p:spPr>
        <p:txBody>
          <a:bodyPr anchor="ctr"/>
          <a:lstStyle>
            <a:lvl1pPr marL="0" indent="0" algn="l">
              <a:buNone/>
              <a:defRPr sz="1800"/>
            </a:lvl1pPr>
            <a:lvl2pPr marL="288000" indent="0">
              <a:buNone/>
              <a:defRPr/>
            </a:lvl2pPr>
          </a:lstStyle>
          <a:p>
            <a:pPr lvl="0"/>
            <a:r>
              <a:rPr lang="nl-NL"/>
              <a:t>Klikken om de tekststijl van het model te bewerken</a:t>
            </a:r>
          </a:p>
        </p:txBody>
      </p:sp>
      <p:sp>
        <p:nvSpPr>
          <p:cNvPr id="73" name="Tijdelijke aanduiding voor tekst 5">
            <a:extLst>
              <a:ext uri="{FF2B5EF4-FFF2-40B4-BE49-F238E27FC236}">
                <a16:creationId xmlns:a16="http://schemas.microsoft.com/office/drawing/2014/main" id="{D449DCFE-B682-4FBF-AE20-19B0108F5366}"/>
              </a:ext>
            </a:extLst>
          </p:cNvPr>
          <p:cNvSpPr>
            <a:spLocks noGrp="1"/>
          </p:cNvSpPr>
          <p:nvPr>
            <p:ph type="body" sz="quarter" idx="27"/>
          </p:nvPr>
        </p:nvSpPr>
        <p:spPr>
          <a:xfrm>
            <a:off x="8275638" y="5177460"/>
            <a:ext cx="3544887" cy="1064184"/>
          </a:xfrm>
        </p:spPr>
        <p:txBody>
          <a:bodyPr anchor="ctr"/>
          <a:lstStyle>
            <a:lvl1pPr marL="0" indent="0" algn="l">
              <a:buNone/>
              <a:defRPr sz="1800"/>
            </a:lvl1pPr>
            <a:lvl2pPr marL="288000" indent="0">
              <a:buNone/>
              <a:defRPr/>
            </a:lvl2pPr>
          </a:lstStyle>
          <a:p>
            <a:pPr lvl="0"/>
            <a:r>
              <a:rPr lang="nl-NL"/>
              <a:t>Klikken om de tekststijl van het model te bewerken</a:t>
            </a:r>
          </a:p>
        </p:txBody>
      </p:sp>
    </p:spTree>
    <p:extLst>
      <p:ext uri="{BB962C8B-B14F-4D97-AF65-F5344CB8AC3E}">
        <p14:creationId xmlns:p14="http://schemas.microsoft.com/office/powerpoint/2010/main" val="39389448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gram_8">
    <p:spTree>
      <p:nvGrpSpPr>
        <p:cNvPr id="1" name=""/>
        <p:cNvGrpSpPr/>
        <p:nvPr/>
      </p:nvGrpSpPr>
      <p:grpSpPr>
        <a:xfrm>
          <a:off x="0" y="0"/>
          <a:ext cx="0" cy="0"/>
          <a:chOff x="0" y="0"/>
          <a:chExt cx="0" cy="0"/>
        </a:xfrm>
      </p:grpSpPr>
      <p:sp>
        <p:nvSpPr>
          <p:cNvPr id="46" name="Tijdelijke aanduiding voor tekst 3">
            <a:extLst>
              <a:ext uri="{FF2B5EF4-FFF2-40B4-BE49-F238E27FC236}">
                <a16:creationId xmlns:a16="http://schemas.microsoft.com/office/drawing/2014/main" id="{5BB5B4C0-6C7F-4768-87CC-9C3CE8C4014D}"/>
              </a:ext>
            </a:extLst>
          </p:cNvPr>
          <p:cNvSpPr>
            <a:spLocks noGrp="1"/>
          </p:cNvSpPr>
          <p:nvPr>
            <p:ph type="body" sz="quarter" idx="10"/>
          </p:nvPr>
        </p:nvSpPr>
        <p:spPr>
          <a:xfrm>
            <a:off x="371474" y="2606674"/>
            <a:ext cx="6315075" cy="3451225"/>
          </a:xfrm>
          <a:custGeom>
            <a:avLst/>
            <a:gdLst>
              <a:gd name="connsiteX0" fmla="*/ 0 w 6315075"/>
              <a:gd name="connsiteY0" fmla="*/ 0 h 3451225"/>
              <a:gd name="connsiteX1" fmla="*/ 6315075 w 6315075"/>
              <a:gd name="connsiteY1" fmla="*/ 0 h 3451225"/>
              <a:gd name="connsiteX2" fmla="*/ 6315075 w 6315075"/>
              <a:gd name="connsiteY2" fmla="*/ 0 h 3451225"/>
              <a:gd name="connsiteX3" fmla="*/ 6315075 w 6315075"/>
              <a:gd name="connsiteY3" fmla="*/ 3451225 h 3451225"/>
              <a:gd name="connsiteX4" fmla="*/ 0 w 6315075"/>
              <a:gd name="connsiteY4" fmla="*/ 3451225 h 3451225"/>
              <a:gd name="connsiteX5" fmla="*/ 0 w 6315075"/>
              <a:gd name="connsiteY5" fmla="*/ 0 h 3451225"/>
              <a:gd name="connsiteX0" fmla="*/ 0 w 6315075"/>
              <a:gd name="connsiteY0" fmla="*/ 0 h 3451225"/>
              <a:gd name="connsiteX1" fmla="*/ 5095876 w 6315075"/>
              <a:gd name="connsiteY1" fmla="*/ 3176 h 3451225"/>
              <a:gd name="connsiteX2" fmla="*/ 6315075 w 6315075"/>
              <a:gd name="connsiteY2" fmla="*/ 0 h 3451225"/>
              <a:gd name="connsiteX3" fmla="*/ 6315075 w 6315075"/>
              <a:gd name="connsiteY3" fmla="*/ 0 h 3451225"/>
              <a:gd name="connsiteX4" fmla="*/ 6315075 w 6315075"/>
              <a:gd name="connsiteY4" fmla="*/ 3451225 h 3451225"/>
              <a:gd name="connsiteX5" fmla="*/ 0 w 6315075"/>
              <a:gd name="connsiteY5" fmla="*/ 3451225 h 3451225"/>
              <a:gd name="connsiteX6" fmla="*/ 0 w 6315075"/>
              <a:gd name="connsiteY6" fmla="*/ 0 h 3451225"/>
              <a:gd name="connsiteX0" fmla="*/ 0 w 6315075"/>
              <a:gd name="connsiteY0" fmla="*/ 0 h 3451225"/>
              <a:gd name="connsiteX1" fmla="*/ 5095876 w 6315075"/>
              <a:gd name="connsiteY1" fmla="*/ 3176 h 3451225"/>
              <a:gd name="connsiteX2" fmla="*/ 6315075 w 6315075"/>
              <a:gd name="connsiteY2" fmla="*/ 0 h 3451225"/>
              <a:gd name="connsiteX3" fmla="*/ 6315075 w 6315075"/>
              <a:gd name="connsiteY3" fmla="*/ 3451225 h 3451225"/>
              <a:gd name="connsiteX4" fmla="*/ 0 w 6315075"/>
              <a:gd name="connsiteY4" fmla="*/ 3451225 h 3451225"/>
              <a:gd name="connsiteX5" fmla="*/ 0 w 6315075"/>
              <a:gd name="connsiteY5" fmla="*/ 0 h 3451225"/>
              <a:gd name="connsiteX0" fmla="*/ 0 w 6315075"/>
              <a:gd name="connsiteY0" fmla="*/ 0 h 3451225"/>
              <a:gd name="connsiteX1" fmla="*/ 5095876 w 6315075"/>
              <a:gd name="connsiteY1" fmla="*/ 3176 h 3451225"/>
              <a:gd name="connsiteX2" fmla="*/ 6315075 w 6315075"/>
              <a:gd name="connsiteY2" fmla="*/ 3451225 h 3451225"/>
              <a:gd name="connsiteX3" fmla="*/ 0 w 6315075"/>
              <a:gd name="connsiteY3" fmla="*/ 3451225 h 3451225"/>
              <a:gd name="connsiteX4" fmla="*/ 0 w 6315075"/>
              <a:gd name="connsiteY4" fmla="*/ 0 h 3451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5075" h="3451225">
                <a:moveTo>
                  <a:pt x="0" y="0"/>
                </a:moveTo>
                <a:lnTo>
                  <a:pt x="5095876" y="3176"/>
                </a:lnTo>
                <a:lnTo>
                  <a:pt x="6315075" y="3451225"/>
                </a:lnTo>
                <a:lnTo>
                  <a:pt x="0" y="3451225"/>
                </a:lnTo>
                <a:lnTo>
                  <a:pt x="0" y="0"/>
                </a:lnTo>
                <a:close/>
              </a:path>
            </a:pathLst>
          </a:custGeom>
          <a:solidFill>
            <a:schemeClr val="bg2"/>
          </a:solidFill>
          <a:ln>
            <a:solidFill>
              <a:schemeClr val="bg2"/>
            </a:solidFill>
          </a:ln>
        </p:spPr>
        <p:txBody>
          <a:bodyPr lIns="540000" tIns="432000" rIns="684000" bIns="432000" anchor="ctr"/>
          <a:lstStyle>
            <a:lvl1pPr marL="0" indent="0" algn="l">
              <a:buNone/>
              <a:defRPr sz="100">
                <a:noFill/>
              </a:defRPr>
            </a:lvl1pPr>
          </a:lstStyle>
          <a:p>
            <a:pPr lvl="0"/>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45" name="Tijdelijke aanduiding voor tekst 47">
            <a:extLst>
              <a:ext uri="{FF2B5EF4-FFF2-40B4-BE49-F238E27FC236}">
                <a16:creationId xmlns:a16="http://schemas.microsoft.com/office/drawing/2014/main" id="{D554DA42-3641-49FA-983A-A2B586CF69A6}"/>
              </a:ext>
            </a:extLst>
          </p:cNvPr>
          <p:cNvSpPr>
            <a:spLocks noGrp="1"/>
          </p:cNvSpPr>
          <p:nvPr>
            <p:ph type="body" sz="quarter" idx="24"/>
          </p:nvPr>
        </p:nvSpPr>
        <p:spPr>
          <a:xfrm rot="15026108">
            <a:off x="3211500" y="4253406"/>
            <a:ext cx="5688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71" name="Tijdelijke aanduiding voor tekst 5">
            <a:extLst>
              <a:ext uri="{FF2B5EF4-FFF2-40B4-BE49-F238E27FC236}">
                <a16:creationId xmlns:a16="http://schemas.microsoft.com/office/drawing/2014/main" id="{81FDEBF5-3E16-4DF5-886F-A5BE304C5411}"/>
              </a:ext>
            </a:extLst>
          </p:cNvPr>
          <p:cNvSpPr>
            <a:spLocks noGrp="1"/>
          </p:cNvSpPr>
          <p:nvPr>
            <p:ph type="body" sz="quarter" idx="25"/>
          </p:nvPr>
        </p:nvSpPr>
        <p:spPr>
          <a:xfrm>
            <a:off x="5338012" y="2196642"/>
            <a:ext cx="4788568" cy="822783"/>
          </a:xfrm>
          <a:custGeom>
            <a:avLst/>
            <a:gdLst>
              <a:gd name="connsiteX0" fmla="*/ 0 w 4788568"/>
              <a:gd name="connsiteY0" fmla="*/ 0 h 820066"/>
              <a:gd name="connsiteX1" fmla="*/ 4788568 w 4788568"/>
              <a:gd name="connsiteY1" fmla="*/ 0 h 820066"/>
              <a:gd name="connsiteX2" fmla="*/ 4788568 w 4788568"/>
              <a:gd name="connsiteY2" fmla="*/ 0 h 820066"/>
              <a:gd name="connsiteX3" fmla="*/ 4788568 w 4788568"/>
              <a:gd name="connsiteY3" fmla="*/ 820066 h 820066"/>
              <a:gd name="connsiteX4" fmla="*/ 0 w 4788568"/>
              <a:gd name="connsiteY4" fmla="*/ 820066 h 820066"/>
              <a:gd name="connsiteX5" fmla="*/ 0 w 4788568"/>
              <a:gd name="connsiteY5" fmla="*/ 0 h 820066"/>
              <a:gd name="connsiteX0" fmla="*/ 0 w 4788568"/>
              <a:gd name="connsiteY0" fmla="*/ 0 h 822783"/>
              <a:gd name="connsiteX1" fmla="*/ 4788568 w 4788568"/>
              <a:gd name="connsiteY1" fmla="*/ 0 h 822783"/>
              <a:gd name="connsiteX2" fmla="*/ 4788568 w 4788568"/>
              <a:gd name="connsiteY2" fmla="*/ 0 h 822783"/>
              <a:gd name="connsiteX3" fmla="*/ 4788568 w 4788568"/>
              <a:gd name="connsiteY3" fmla="*/ 820066 h 822783"/>
              <a:gd name="connsiteX4" fmla="*/ 291263 w 4788568"/>
              <a:gd name="connsiteY4" fmla="*/ 822783 h 822783"/>
              <a:gd name="connsiteX5" fmla="*/ 0 w 4788568"/>
              <a:gd name="connsiteY5" fmla="*/ 820066 h 822783"/>
              <a:gd name="connsiteX6" fmla="*/ 0 w 4788568"/>
              <a:gd name="connsiteY6" fmla="*/ 0 h 822783"/>
              <a:gd name="connsiteX0" fmla="*/ 0 w 4788568"/>
              <a:gd name="connsiteY0" fmla="*/ 0 h 822783"/>
              <a:gd name="connsiteX1" fmla="*/ 4788568 w 4788568"/>
              <a:gd name="connsiteY1" fmla="*/ 0 h 822783"/>
              <a:gd name="connsiteX2" fmla="*/ 4788568 w 4788568"/>
              <a:gd name="connsiteY2" fmla="*/ 0 h 822783"/>
              <a:gd name="connsiteX3" fmla="*/ 4788568 w 4788568"/>
              <a:gd name="connsiteY3" fmla="*/ 820066 h 822783"/>
              <a:gd name="connsiteX4" fmla="*/ 291263 w 4788568"/>
              <a:gd name="connsiteY4" fmla="*/ 822783 h 822783"/>
              <a:gd name="connsiteX5" fmla="*/ 0 w 4788568"/>
              <a:gd name="connsiteY5" fmla="*/ 0 h 82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8568" h="822783">
                <a:moveTo>
                  <a:pt x="0" y="0"/>
                </a:moveTo>
                <a:lnTo>
                  <a:pt x="4788568" y="0"/>
                </a:lnTo>
                <a:lnTo>
                  <a:pt x="4788568" y="0"/>
                </a:lnTo>
                <a:lnTo>
                  <a:pt x="4788568" y="820066"/>
                </a:lnTo>
                <a:lnTo>
                  <a:pt x="291263" y="822783"/>
                </a:lnTo>
                <a:lnTo>
                  <a:pt x="0" y="0"/>
                </a:lnTo>
                <a:close/>
              </a:path>
            </a:pathLst>
          </a:custGeom>
          <a:solidFill>
            <a:schemeClr val="tx2"/>
          </a:solidFill>
          <a:ln>
            <a:solidFill>
              <a:schemeClr val="tx2"/>
            </a:solidFill>
          </a:ln>
        </p:spPr>
        <p:txBody>
          <a:bodyPr lIns="252000" anchor="ctr"/>
          <a:lstStyle>
            <a:lvl1pPr marL="0" indent="0" algn="l">
              <a:buNone/>
              <a:defRPr sz="1800">
                <a:latin typeface="+mj-lt"/>
              </a:defRPr>
            </a:lvl1pPr>
            <a:lvl2pPr marL="288000" indent="0">
              <a:buNone/>
              <a:defRPr/>
            </a:lvl2pPr>
          </a:lstStyle>
          <a:p>
            <a:pPr lvl="0"/>
            <a:r>
              <a:rPr lang="nl-NL"/>
              <a:t>Klikken om de tekststijl van het model te bewerken</a:t>
            </a:r>
          </a:p>
        </p:txBody>
      </p:sp>
      <p:sp>
        <p:nvSpPr>
          <p:cNvPr id="7" name="Tijdelijke aanduiding voor inhoud 6">
            <a:extLst>
              <a:ext uri="{FF2B5EF4-FFF2-40B4-BE49-F238E27FC236}">
                <a16:creationId xmlns:a16="http://schemas.microsoft.com/office/drawing/2014/main" id="{E53DA837-10CF-4DB6-83A9-B2CFAA35A450}"/>
              </a:ext>
            </a:extLst>
          </p:cNvPr>
          <p:cNvSpPr>
            <a:spLocks noGrp="1"/>
          </p:cNvSpPr>
          <p:nvPr>
            <p:ph sz="quarter" idx="27"/>
          </p:nvPr>
        </p:nvSpPr>
        <p:spPr>
          <a:xfrm>
            <a:off x="504825" y="2743200"/>
            <a:ext cx="6181724" cy="3181350"/>
          </a:xfrm>
        </p:spPr>
        <p:txBody>
          <a:bodyPr/>
          <a:lstStyle>
            <a:lvl1pPr>
              <a:defRPr/>
            </a:lvl1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21A2CE14-AEA1-419C-A12B-CEE472686BE7}"/>
              </a:ext>
            </a:extLst>
          </p:cNvPr>
          <p:cNvSpPr>
            <a:spLocks noGrp="1"/>
          </p:cNvSpPr>
          <p:nvPr>
            <p:ph type="body" sz="quarter" idx="26"/>
          </p:nvPr>
        </p:nvSpPr>
        <p:spPr>
          <a:xfrm>
            <a:off x="6280823" y="3248025"/>
            <a:ext cx="5539701" cy="26765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Tree>
    <p:extLst>
      <p:ext uri="{BB962C8B-B14F-4D97-AF65-F5344CB8AC3E}">
        <p14:creationId xmlns:p14="http://schemas.microsoft.com/office/powerpoint/2010/main" val="1619506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ijfers">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121B5395-EF28-4695-908E-6C2A4A009F8B}"/>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Vrije vorm: vorm 3">
            <a:extLst>
              <a:ext uri="{FF2B5EF4-FFF2-40B4-BE49-F238E27FC236}">
                <a16:creationId xmlns:a16="http://schemas.microsoft.com/office/drawing/2014/main" id="{9F965BE0-DE29-41FE-B1A2-4C504CB9832E}"/>
              </a:ext>
            </a:extLst>
          </p:cNvPr>
          <p:cNvSpPr/>
          <p:nvPr userDrawn="1"/>
        </p:nvSpPr>
        <p:spPr>
          <a:xfrm>
            <a:off x="2020186" y="-21265"/>
            <a:ext cx="10185991" cy="6911163"/>
          </a:xfrm>
          <a:custGeom>
            <a:avLst/>
            <a:gdLst>
              <a:gd name="connsiteX0" fmla="*/ 0 w 10185991"/>
              <a:gd name="connsiteY0" fmla="*/ 0 h 6911163"/>
              <a:gd name="connsiteX1" fmla="*/ 2445488 w 10185991"/>
              <a:gd name="connsiteY1" fmla="*/ 6911163 h 6911163"/>
              <a:gd name="connsiteX2" fmla="*/ 10185991 w 10185991"/>
              <a:gd name="connsiteY2" fmla="*/ 6911163 h 6911163"/>
              <a:gd name="connsiteX3" fmla="*/ 10185991 w 10185991"/>
              <a:gd name="connsiteY3" fmla="*/ 10632 h 6911163"/>
              <a:gd name="connsiteX4" fmla="*/ 0 w 10185991"/>
              <a:gd name="connsiteY4" fmla="*/ 0 h 6911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5991" h="6911163">
                <a:moveTo>
                  <a:pt x="0" y="0"/>
                </a:moveTo>
                <a:lnTo>
                  <a:pt x="2445488" y="6911163"/>
                </a:lnTo>
                <a:lnTo>
                  <a:pt x="10185991" y="6911163"/>
                </a:lnTo>
                <a:lnTo>
                  <a:pt x="10185991" y="10632"/>
                </a:lnTo>
                <a:lnTo>
                  <a:pt x="0" y="0"/>
                </a:lnTo>
                <a:close/>
              </a:path>
            </a:pathLst>
          </a:custGeom>
          <a:solidFill>
            <a:schemeClr val="bg1"/>
          </a:solidFill>
        </p:spPr>
        <p:txBody>
          <a:bodyPr wrap="none" rtlCol="0" anchor="ctr">
            <a:sp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2"/>
              </a:buBlip>
              <a:tabLst/>
            </a:pPr>
            <a:endParaRPr lang="nl-BE" sz="2000" kern="1200" spc="0" baseline="0">
              <a:solidFill>
                <a:schemeClr val="tx1"/>
              </a:solidFill>
              <a:latin typeface="FlandersArtSans-Regular" panose="00000500000000000000" pitchFamily="2" charset="0"/>
              <a:ea typeface="+mn-ea"/>
              <a:cs typeface="+mn-cs"/>
            </a:endParaRPr>
          </a:p>
        </p:txBody>
      </p:sp>
      <p:sp>
        <p:nvSpPr>
          <p:cNvPr id="5" name="Tijdelijke aanduiding voor tekst 47">
            <a:extLst>
              <a:ext uri="{FF2B5EF4-FFF2-40B4-BE49-F238E27FC236}">
                <a16:creationId xmlns:a16="http://schemas.microsoft.com/office/drawing/2014/main" id="{AE1A76FD-2ED8-4F66-BAFB-FA73CD58F151}"/>
              </a:ext>
            </a:extLst>
          </p:cNvPr>
          <p:cNvSpPr>
            <a:spLocks noGrp="1"/>
          </p:cNvSpPr>
          <p:nvPr>
            <p:ph type="body" sz="quarter" idx="11" hasCustomPrompt="1"/>
          </p:nvPr>
        </p:nvSpPr>
        <p:spPr>
          <a:xfrm>
            <a:off x="1571071" y="800742"/>
            <a:ext cx="9049858" cy="1591584"/>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marL="0" indent="0" algn="ctr">
              <a:buNone/>
              <a:defRPr kumimoji="0" lang="nl-NL" sz="2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 om info over het cijfer toe te voegen</a:t>
            </a:r>
          </a:p>
        </p:txBody>
      </p:sp>
      <p:sp>
        <p:nvSpPr>
          <p:cNvPr id="6" name="Tijdelijke aanduiding voor tekst 47">
            <a:extLst>
              <a:ext uri="{FF2B5EF4-FFF2-40B4-BE49-F238E27FC236}">
                <a16:creationId xmlns:a16="http://schemas.microsoft.com/office/drawing/2014/main" id="{26234CD6-63B3-4945-9E87-F0FAF2E25995}"/>
              </a:ext>
            </a:extLst>
          </p:cNvPr>
          <p:cNvSpPr>
            <a:spLocks noGrp="1"/>
          </p:cNvSpPr>
          <p:nvPr>
            <p:ph type="body" sz="quarter" idx="12" hasCustomPrompt="1"/>
          </p:nvPr>
        </p:nvSpPr>
        <p:spPr>
          <a:xfrm>
            <a:off x="1571071" y="2647141"/>
            <a:ext cx="9049858" cy="1591584"/>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marL="288000" indent="-288000" algn="ctr">
              <a:lnSpc>
                <a:spcPct val="100000"/>
              </a:lnSpc>
              <a:spcBef>
                <a:spcPts val="0"/>
              </a:spcBef>
              <a:buSzTx/>
              <a:buNone/>
              <a:defRPr kumimoji="0" lang="nl-NL" sz="2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 om info over het cijfer toe te voegen</a:t>
            </a:r>
          </a:p>
        </p:txBody>
      </p:sp>
      <p:sp>
        <p:nvSpPr>
          <p:cNvPr id="7" name="Tijdelijke aanduiding voor tekst 47">
            <a:extLst>
              <a:ext uri="{FF2B5EF4-FFF2-40B4-BE49-F238E27FC236}">
                <a16:creationId xmlns:a16="http://schemas.microsoft.com/office/drawing/2014/main" id="{0ACB44FC-7906-4FE8-A06B-40BEF15BEFB6}"/>
              </a:ext>
            </a:extLst>
          </p:cNvPr>
          <p:cNvSpPr>
            <a:spLocks noGrp="1"/>
          </p:cNvSpPr>
          <p:nvPr>
            <p:ph type="body" sz="quarter" idx="13" hasCustomPrompt="1"/>
          </p:nvPr>
        </p:nvSpPr>
        <p:spPr>
          <a:xfrm>
            <a:off x="1571071" y="4493540"/>
            <a:ext cx="9049858" cy="1591584"/>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marL="288000" indent="-288000" algn="ctr">
              <a:lnSpc>
                <a:spcPct val="100000"/>
              </a:lnSpc>
              <a:spcBef>
                <a:spcPts val="0"/>
              </a:spcBef>
              <a:buSzTx/>
              <a:buNone/>
              <a:defRPr kumimoji="0" lang="nl-NL" sz="2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 om info over het cijfer toe te voegen</a:t>
            </a:r>
          </a:p>
        </p:txBody>
      </p:sp>
      <p:sp>
        <p:nvSpPr>
          <p:cNvPr id="8" name="Tijdelijke aanduiding voor tekst 47">
            <a:extLst>
              <a:ext uri="{FF2B5EF4-FFF2-40B4-BE49-F238E27FC236}">
                <a16:creationId xmlns:a16="http://schemas.microsoft.com/office/drawing/2014/main" id="{CFF76BE7-F142-49A2-8D3D-78C2A3916ED2}"/>
              </a:ext>
            </a:extLst>
          </p:cNvPr>
          <p:cNvSpPr>
            <a:spLocks noGrp="1"/>
          </p:cNvSpPr>
          <p:nvPr>
            <p:ph type="body" sz="quarter" idx="14" hasCustomPrompt="1"/>
          </p:nvPr>
        </p:nvSpPr>
        <p:spPr>
          <a:xfrm>
            <a:off x="1578160" y="1085242"/>
            <a:ext cx="9049858" cy="597556"/>
          </a:xfrm>
          <a:noFill/>
          <a:ln w="28575" cap="flat" cmpd="sng" algn="ctr">
            <a:noFill/>
            <a:prstDash val="solid"/>
            <a:miter lim="800000"/>
          </a:ln>
          <a:effectLst/>
        </p:spPr>
        <p:txBody>
          <a:bodyPr lIns="108000" rIns="108000" bIns="180000" rtlCol="0" anchor="ctr" anchorCtr="0"/>
          <a:lstStyle>
            <a:lvl1pPr marL="0" indent="0" algn="ctr">
              <a:buNone/>
              <a:defRPr kumimoji="0" lang="nl-NL" sz="60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CIJFERS KOMEN HIER</a:t>
            </a:r>
          </a:p>
        </p:txBody>
      </p:sp>
      <p:sp>
        <p:nvSpPr>
          <p:cNvPr id="9" name="Tijdelijke aanduiding voor tekst 47">
            <a:extLst>
              <a:ext uri="{FF2B5EF4-FFF2-40B4-BE49-F238E27FC236}">
                <a16:creationId xmlns:a16="http://schemas.microsoft.com/office/drawing/2014/main" id="{B9CF8D82-DDA5-4B0F-9805-219015571079}"/>
              </a:ext>
            </a:extLst>
          </p:cNvPr>
          <p:cNvSpPr>
            <a:spLocks noGrp="1"/>
          </p:cNvSpPr>
          <p:nvPr>
            <p:ph type="body" sz="quarter" idx="15" hasCustomPrompt="1"/>
          </p:nvPr>
        </p:nvSpPr>
        <p:spPr>
          <a:xfrm>
            <a:off x="1578160" y="2901363"/>
            <a:ext cx="9049858" cy="597556"/>
          </a:xfrm>
          <a:noFill/>
          <a:ln w="28575" cap="flat" cmpd="sng" algn="ctr">
            <a:noFill/>
            <a:prstDash val="solid"/>
            <a:miter lim="800000"/>
          </a:ln>
          <a:effectLst/>
        </p:spPr>
        <p:txBody>
          <a:bodyPr lIns="108000" rIns="108000" bIns="180000" rtlCol="0" anchor="ctr" anchorCtr="0"/>
          <a:lstStyle>
            <a:lvl1pPr marL="0" indent="0" algn="ctr">
              <a:buNone/>
              <a:defRPr kumimoji="0" lang="nl-NL" sz="60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CIJFERS KOMEN HIER</a:t>
            </a:r>
          </a:p>
        </p:txBody>
      </p:sp>
      <p:sp>
        <p:nvSpPr>
          <p:cNvPr id="10" name="Tijdelijke aanduiding voor tekst 47">
            <a:extLst>
              <a:ext uri="{FF2B5EF4-FFF2-40B4-BE49-F238E27FC236}">
                <a16:creationId xmlns:a16="http://schemas.microsoft.com/office/drawing/2014/main" id="{F43C8AD4-16A8-441A-B9D9-75E7A617171B}"/>
              </a:ext>
            </a:extLst>
          </p:cNvPr>
          <p:cNvSpPr>
            <a:spLocks noGrp="1"/>
          </p:cNvSpPr>
          <p:nvPr>
            <p:ph type="body" sz="quarter" idx="16" hasCustomPrompt="1"/>
          </p:nvPr>
        </p:nvSpPr>
        <p:spPr>
          <a:xfrm>
            <a:off x="1578160" y="4756995"/>
            <a:ext cx="9049858" cy="597556"/>
          </a:xfrm>
          <a:noFill/>
          <a:ln w="28575" cap="flat" cmpd="sng" algn="ctr">
            <a:noFill/>
            <a:prstDash val="solid"/>
            <a:miter lim="800000"/>
          </a:ln>
          <a:effectLst/>
        </p:spPr>
        <p:txBody>
          <a:bodyPr lIns="108000" rIns="108000" bIns="180000" rtlCol="0" anchor="ctr" anchorCtr="0"/>
          <a:lstStyle>
            <a:lvl1pPr marL="0" indent="0" algn="ctr">
              <a:buNone/>
              <a:defRPr kumimoji="0" lang="nl-NL" sz="60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CIJFERS KOMEN HIER</a:t>
            </a:r>
          </a:p>
        </p:txBody>
      </p:sp>
      <p:sp>
        <p:nvSpPr>
          <p:cNvPr id="11" name="Tijdelijke aanduiding voor tekst 11">
            <a:extLst>
              <a:ext uri="{FF2B5EF4-FFF2-40B4-BE49-F238E27FC236}">
                <a16:creationId xmlns:a16="http://schemas.microsoft.com/office/drawing/2014/main" id="{8F1E9B37-9FFC-439A-A6CF-310698FF4D20}"/>
              </a:ext>
            </a:extLst>
          </p:cNvPr>
          <p:cNvSpPr>
            <a:spLocks noGrp="1"/>
          </p:cNvSpPr>
          <p:nvPr>
            <p:ph type="body" sz="quarter" idx="17"/>
          </p:nvPr>
        </p:nvSpPr>
        <p:spPr>
          <a:xfrm>
            <a:off x="10669941" y="6145067"/>
            <a:ext cx="1215273" cy="578957"/>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12" name="Tijdelijke aanduiding voor tekst 11">
            <a:extLst>
              <a:ext uri="{FF2B5EF4-FFF2-40B4-BE49-F238E27FC236}">
                <a16:creationId xmlns:a16="http://schemas.microsoft.com/office/drawing/2014/main" id="{94FF0DA3-C041-458B-9FB8-243FF0A7EC58}"/>
              </a:ext>
            </a:extLst>
          </p:cNvPr>
          <p:cNvSpPr>
            <a:spLocks noGrp="1"/>
          </p:cNvSpPr>
          <p:nvPr>
            <p:ph type="body" sz="quarter" idx="18"/>
          </p:nvPr>
        </p:nvSpPr>
        <p:spPr>
          <a:xfrm>
            <a:off x="371475" y="6305360"/>
            <a:ext cx="1302984" cy="254675"/>
          </a:xfrm>
          <a:blipFill>
            <a:blip r:embed="rId4"/>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67794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raag">
    <p:bg>
      <p:bgPr>
        <a:solidFill>
          <a:schemeClr val="tx2"/>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a:xfrm>
            <a:off x="1894840" y="2333392"/>
            <a:ext cx="8402320" cy="2249235"/>
          </a:xfrm>
        </p:spPr>
        <p:txBody>
          <a:bodyPr>
            <a:normAutofit/>
          </a:bodyPr>
          <a:lstStyle>
            <a:lvl1pPr>
              <a:defRPr/>
            </a:lvl1pPr>
          </a:lstStyle>
          <a:p>
            <a:r>
              <a:rPr lang="nl-NL"/>
              <a:t>Vul hier een vraag in</a:t>
            </a:r>
            <a:endParaRPr lang="nl-BE"/>
          </a:p>
        </p:txBody>
      </p:sp>
      <p:sp>
        <p:nvSpPr>
          <p:cNvPr id="18" name="Tekstvak 17">
            <a:extLst>
              <a:ext uri="{FF2B5EF4-FFF2-40B4-BE49-F238E27FC236}">
                <a16:creationId xmlns:a16="http://schemas.microsoft.com/office/drawing/2014/main" id="{9CC8E1F9-7486-476F-9382-6AA36A9F0685}"/>
              </a:ext>
            </a:extLst>
          </p:cNvPr>
          <p:cNvSpPr txBox="1"/>
          <p:nvPr userDrawn="1"/>
        </p:nvSpPr>
        <p:spPr>
          <a:xfrm>
            <a:off x="5867400" y="1698625"/>
            <a:ext cx="457200" cy="492443"/>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algn="ctr"/>
            <a:r>
              <a:rPr lang="nl-BE" sz="3200">
                <a:latin typeface="FlandersArtSans-Bold" panose="00000800000000000000" pitchFamily="50" charset="0"/>
              </a:rPr>
              <a:t>?</a:t>
            </a:r>
            <a:endParaRPr lang="en-BE" sz="3200">
              <a:latin typeface="FlandersArtSans-Bold" panose="00000800000000000000" pitchFamily="50" charset="0"/>
            </a:endParaRPr>
          </a:p>
        </p:txBody>
      </p:sp>
      <p:cxnSp>
        <p:nvCxnSpPr>
          <p:cNvPr id="19" name="Rechte verbindingslijn 18">
            <a:extLst>
              <a:ext uri="{FF2B5EF4-FFF2-40B4-BE49-F238E27FC236}">
                <a16:creationId xmlns:a16="http://schemas.microsoft.com/office/drawing/2014/main" id="{7D03A297-5187-490B-8752-2A95F798CE50}"/>
              </a:ext>
            </a:extLst>
          </p:cNvPr>
          <p:cNvCxnSpPr/>
          <p:nvPr userDrawn="1"/>
        </p:nvCxnSpPr>
        <p:spPr>
          <a:xfrm>
            <a:off x="6357620" y="1944846"/>
            <a:ext cx="39395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1455017D-1E2C-4706-B1C0-9814864A9122}"/>
              </a:ext>
            </a:extLst>
          </p:cNvPr>
          <p:cNvCxnSpPr/>
          <p:nvPr userDrawn="1"/>
        </p:nvCxnSpPr>
        <p:spPr>
          <a:xfrm>
            <a:off x="1892300" y="1944846"/>
            <a:ext cx="39395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24E9FCB1-47E3-487B-A614-93A5F456BDA6}"/>
              </a:ext>
            </a:extLst>
          </p:cNvPr>
          <p:cNvCxnSpPr>
            <a:cxnSpLocks/>
          </p:cNvCxnSpPr>
          <p:nvPr userDrawn="1"/>
        </p:nvCxnSpPr>
        <p:spPr>
          <a:xfrm>
            <a:off x="1892300" y="4907635"/>
            <a:ext cx="8404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29470"/>
      </p:ext>
    </p:extLst>
  </p:cSld>
  <p:clrMapOvr>
    <a:masterClrMapping/>
  </p:clrMapOvr>
  <p:extLst>
    <p:ext uri="{DCECCB84-F9BA-43D5-87BE-67443E8EF086}">
      <p15:sldGuideLst xmlns:p15="http://schemas.microsoft.com/office/powerpoint/2012/main">
        <p15:guide id="1" orient="horz" pos="2160">
          <p15:clr>
            <a:srgbClr val="FBAE40"/>
          </p15:clr>
        </p15:guide>
        <p15:guide id="2" pos="370">
          <p15:clr>
            <a:srgbClr val="FBAE40"/>
          </p15:clr>
        </p15:guide>
        <p15:guide id="3" pos="731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ussentitel">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199F4B0B-926F-4B14-9603-58FB1F4ADA56}"/>
              </a:ext>
            </a:extLst>
          </p:cNvPr>
          <p:cNvSpPr/>
          <p:nvPr userDrawn="1"/>
        </p:nvSpPr>
        <p:spPr>
          <a:xfrm>
            <a:off x="371474" y="296174"/>
            <a:ext cx="11449051" cy="62649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Graphic 11">
            <a:extLst>
              <a:ext uri="{FF2B5EF4-FFF2-40B4-BE49-F238E27FC236}">
                <a16:creationId xmlns:a16="http://schemas.microsoft.com/office/drawing/2014/main" id="{D7C5FEC1-CC49-434F-A0A4-94BAD43372C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959" t="20789" b="20574"/>
          <a:stretch/>
        </p:blipFill>
        <p:spPr>
          <a:xfrm>
            <a:off x="9538189" y="5802074"/>
            <a:ext cx="1620830" cy="316637"/>
          </a:xfrm>
          <a:prstGeom prst="rect">
            <a:avLst/>
          </a:prstGeom>
        </p:spPr>
      </p:pic>
      <p:pic>
        <p:nvPicPr>
          <p:cNvPr id="12" name="Afbeelding 11">
            <a:extLst>
              <a:ext uri="{FF2B5EF4-FFF2-40B4-BE49-F238E27FC236}">
                <a16:creationId xmlns:a16="http://schemas.microsoft.com/office/drawing/2014/main" id="{DE76FD03-1144-46FB-BF4C-7D066D616A4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0607" b="41752"/>
          <a:stretch/>
        </p:blipFill>
        <p:spPr>
          <a:xfrm>
            <a:off x="4561657" y="5550971"/>
            <a:ext cx="1620829" cy="772169"/>
          </a:xfrm>
          <a:prstGeom prst="rect">
            <a:avLst/>
          </a:prstGeom>
        </p:spPr>
      </p:pic>
      <p:sp>
        <p:nvSpPr>
          <p:cNvPr id="15" name="Titel 1">
            <a:extLst>
              <a:ext uri="{FF2B5EF4-FFF2-40B4-BE49-F238E27FC236}">
                <a16:creationId xmlns:a16="http://schemas.microsoft.com/office/drawing/2014/main" id="{BED3C351-19E5-4EBA-888F-E2D214DF02BD}"/>
              </a:ext>
            </a:extLst>
          </p:cNvPr>
          <p:cNvSpPr>
            <a:spLocks noGrp="1"/>
          </p:cNvSpPr>
          <p:nvPr>
            <p:ph type="ctrTitle" hasCustomPrompt="1"/>
          </p:nvPr>
        </p:nvSpPr>
        <p:spPr>
          <a:xfrm>
            <a:off x="5833974" y="1994700"/>
            <a:ext cx="5811383" cy="2648548"/>
          </a:xfrm>
        </p:spPr>
        <p:txBody>
          <a:bodyPr anchor="b"/>
          <a:lstStyle>
            <a:lvl1pPr algn="l">
              <a:lnSpc>
                <a:spcPts val="5400"/>
              </a:lnSpc>
              <a:defRPr sz="4800" baseline="0"/>
            </a:lvl1pPr>
          </a:lstStyle>
          <a:p>
            <a:r>
              <a:rPr lang="nl-BE"/>
              <a:t>Dit is een tussentitelslide, klik om de titel toe te voegen</a:t>
            </a:r>
          </a:p>
        </p:txBody>
      </p:sp>
      <p:sp>
        <p:nvSpPr>
          <p:cNvPr id="8" name="Ondertitel 2">
            <a:extLst>
              <a:ext uri="{FF2B5EF4-FFF2-40B4-BE49-F238E27FC236}">
                <a16:creationId xmlns:a16="http://schemas.microsoft.com/office/drawing/2014/main" id="{F36A17E7-7725-4FEE-8181-CA992AB6D742}"/>
              </a:ext>
            </a:extLst>
          </p:cNvPr>
          <p:cNvSpPr>
            <a:spLocks noGrp="1"/>
          </p:cNvSpPr>
          <p:nvPr>
            <p:ph type="subTitle" idx="1" hasCustomPrompt="1"/>
          </p:nvPr>
        </p:nvSpPr>
        <p:spPr>
          <a:xfrm>
            <a:off x="5347635" y="4812858"/>
            <a:ext cx="5811384" cy="316637"/>
          </a:xfrm>
        </p:spPr>
        <p:txBody>
          <a:bodyPr/>
          <a:lstStyle>
            <a:lvl1pPr marL="0" indent="0" algn="r">
              <a:buFont typeface="Arial" panose="020B0604020202020204" pitchFamily="34" charset="0"/>
              <a:buNone/>
              <a:defRPr baseline="0"/>
            </a:lvl1pPr>
          </a:lstStyle>
          <a:p>
            <a:r>
              <a:rPr lang="nl-BE"/>
              <a:t>Klik om de ondertitel toe te voegen</a:t>
            </a:r>
          </a:p>
        </p:txBody>
      </p:sp>
      <p:pic>
        <p:nvPicPr>
          <p:cNvPr id="13" name="Graphic 12">
            <a:extLst>
              <a:ext uri="{FF2B5EF4-FFF2-40B4-BE49-F238E27FC236}">
                <a16:creationId xmlns:a16="http://schemas.microsoft.com/office/drawing/2014/main" id="{1298D5E9-896D-432A-AEBF-91BD459D4820}"/>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280" t="1332" r="73621" b="74979"/>
          <a:stretch/>
        </p:blipFill>
        <p:spPr>
          <a:xfrm>
            <a:off x="8479578" y="296174"/>
            <a:ext cx="3340947" cy="6264275"/>
          </a:xfrm>
          <a:prstGeom prst="rect">
            <a:avLst/>
          </a:prstGeom>
        </p:spPr>
      </p:pic>
      <p:pic>
        <p:nvPicPr>
          <p:cNvPr id="16" name="Graphic 15">
            <a:extLst>
              <a:ext uri="{FF2B5EF4-FFF2-40B4-BE49-F238E27FC236}">
                <a16:creationId xmlns:a16="http://schemas.microsoft.com/office/drawing/2014/main" id="{A87F6FC0-9A5D-4EA0-8F33-13315F6B797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280" t="1332" r="73904" b="74979"/>
          <a:stretch/>
        </p:blipFill>
        <p:spPr>
          <a:xfrm>
            <a:off x="5178125" y="292370"/>
            <a:ext cx="3302147" cy="6255340"/>
          </a:xfrm>
          <a:prstGeom prst="rect">
            <a:avLst/>
          </a:prstGeom>
        </p:spPr>
      </p:pic>
      <p:pic>
        <p:nvPicPr>
          <p:cNvPr id="17" name="Graphic 16">
            <a:extLst>
              <a:ext uri="{FF2B5EF4-FFF2-40B4-BE49-F238E27FC236}">
                <a16:creationId xmlns:a16="http://schemas.microsoft.com/office/drawing/2014/main" id="{29DC8926-0D75-42C8-985E-786848EFB75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280" t="1332" r="73904" b="74979"/>
          <a:stretch/>
        </p:blipFill>
        <p:spPr>
          <a:xfrm>
            <a:off x="1875282" y="295253"/>
            <a:ext cx="3302147" cy="6264965"/>
          </a:xfrm>
          <a:prstGeom prst="rect">
            <a:avLst/>
          </a:prstGeom>
        </p:spPr>
      </p:pic>
      <p:sp>
        <p:nvSpPr>
          <p:cNvPr id="5" name="Tijdelijke aanduiding voor afbeelding 4">
            <a:extLst>
              <a:ext uri="{FF2B5EF4-FFF2-40B4-BE49-F238E27FC236}">
                <a16:creationId xmlns:a16="http://schemas.microsoft.com/office/drawing/2014/main" id="{E55984FC-6B1D-4818-A78C-D5825C03F383}"/>
              </a:ext>
            </a:extLst>
          </p:cNvPr>
          <p:cNvSpPr>
            <a:spLocks noGrp="1"/>
          </p:cNvSpPr>
          <p:nvPr>
            <p:ph type="pic" sz="quarter" idx="11" hasCustomPrompt="1"/>
          </p:nvPr>
        </p:nvSpPr>
        <p:spPr>
          <a:xfrm>
            <a:off x="367953" y="295254"/>
            <a:ext cx="5747787" cy="6271200"/>
          </a:xfrm>
          <a:custGeom>
            <a:avLst/>
            <a:gdLst>
              <a:gd name="connsiteX0" fmla="*/ 0 w 5735483"/>
              <a:gd name="connsiteY0" fmla="*/ 0 h 6264275"/>
              <a:gd name="connsiteX1" fmla="*/ 5735483 w 5735483"/>
              <a:gd name="connsiteY1" fmla="*/ 0 h 6264275"/>
              <a:gd name="connsiteX2" fmla="*/ 5735483 w 5735483"/>
              <a:gd name="connsiteY2" fmla="*/ 0 h 6264275"/>
              <a:gd name="connsiteX3" fmla="*/ 5735483 w 5735483"/>
              <a:gd name="connsiteY3" fmla="*/ 6264275 h 6264275"/>
              <a:gd name="connsiteX4" fmla="*/ 0 w 5735483"/>
              <a:gd name="connsiteY4" fmla="*/ 6264275 h 6264275"/>
              <a:gd name="connsiteX5" fmla="*/ 0 w 5735483"/>
              <a:gd name="connsiteY5" fmla="*/ 0 h 6264275"/>
              <a:gd name="connsiteX0" fmla="*/ 0 w 5735483"/>
              <a:gd name="connsiteY0" fmla="*/ 0 h 6264275"/>
              <a:gd name="connsiteX1" fmla="*/ 5735483 w 5735483"/>
              <a:gd name="connsiteY1" fmla="*/ 0 h 6264275"/>
              <a:gd name="connsiteX2" fmla="*/ 5735483 w 5735483"/>
              <a:gd name="connsiteY2" fmla="*/ 0 h 6264275"/>
              <a:gd name="connsiteX3" fmla="*/ 5735483 w 5735483"/>
              <a:gd name="connsiteY3" fmla="*/ 6264275 h 6264275"/>
              <a:gd name="connsiteX4" fmla="*/ 3358044 w 5735483"/>
              <a:gd name="connsiteY4" fmla="*/ 6259429 h 6264275"/>
              <a:gd name="connsiteX5" fmla="*/ 0 w 5735483"/>
              <a:gd name="connsiteY5" fmla="*/ 6264275 h 6264275"/>
              <a:gd name="connsiteX6" fmla="*/ 0 w 5735483"/>
              <a:gd name="connsiteY6" fmla="*/ 0 h 6264275"/>
              <a:gd name="connsiteX0" fmla="*/ 0 w 5735483"/>
              <a:gd name="connsiteY0" fmla="*/ 0 h 6264275"/>
              <a:gd name="connsiteX1" fmla="*/ 5735483 w 5735483"/>
              <a:gd name="connsiteY1" fmla="*/ 0 h 6264275"/>
              <a:gd name="connsiteX2" fmla="*/ 5735483 w 5735483"/>
              <a:gd name="connsiteY2" fmla="*/ 0 h 6264275"/>
              <a:gd name="connsiteX3" fmla="*/ 3358044 w 5735483"/>
              <a:gd name="connsiteY3" fmla="*/ 6259429 h 6264275"/>
              <a:gd name="connsiteX4" fmla="*/ 0 w 5735483"/>
              <a:gd name="connsiteY4" fmla="*/ 6264275 h 6264275"/>
              <a:gd name="connsiteX5" fmla="*/ 0 w 5735483"/>
              <a:gd name="connsiteY5" fmla="*/ 0 h 626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5483" h="6264275">
                <a:moveTo>
                  <a:pt x="0" y="0"/>
                </a:moveTo>
                <a:lnTo>
                  <a:pt x="5735483" y="0"/>
                </a:lnTo>
                <a:lnTo>
                  <a:pt x="5735483" y="0"/>
                </a:lnTo>
                <a:lnTo>
                  <a:pt x="3358044" y="6259429"/>
                </a:lnTo>
                <a:lnTo>
                  <a:pt x="0" y="6264275"/>
                </a:lnTo>
                <a:lnTo>
                  <a:pt x="0" y="0"/>
                </a:lnTo>
                <a:close/>
              </a:path>
            </a:pathLst>
          </a:custGeom>
          <a:solidFill>
            <a:schemeClr val="bg2"/>
          </a:solidFill>
        </p:spPr>
        <p:txBody>
          <a:bodyPr lIns="360000" rIns="1800000" anchor="ctr"/>
          <a:lstStyle>
            <a:lvl1pPr marL="0" indent="0" algn="ctr">
              <a:buNone/>
              <a:defRPr sz="2000"/>
            </a:lvl1pPr>
          </a:lstStyle>
          <a:p>
            <a:r>
              <a:rPr lang="nl-BE"/>
              <a:t>Klik op het icoon om een afbeelding toe te voegen of klik bovenaan op ‘Invoegen’ &gt; ‘Afbeeldingen’. Om een nieuwe foto in te voegen, verwijder je best de huidige en begin je terug bij stap één.</a:t>
            </a:r>
          </a:p>
          <a:p>
            <a:endParaRPr lang="en-GB"/>
          </a:p>
        </p:txBody>
      </p:sp>
      <p:grpSp>
        <p:nvGrpSpPr>
          <p:cNvPr id="11" name="Groep 10">
            <a:extLst>
              <a:ext uri="{FF2B5EF4-FFF2-40B4-BE49-F238E27FC236}">
                <a16:creationId xmlns:a16="http://schemas.microsoft.com/office/drawing/2014/main" id="{16D9828F-CDE6-4DCA-ABEE-289E7F69524E}"/>
              </a:ext>
            </a:extLst>
          </p:cNvPr>
          <p:cNvGrpSpPr/>
          <p:nvPr userDrawn="1"/>
        </p:nvGrpSpPr>
        <p:grpSpPr>
          <a:xfrm>
            <a:off x="-6865737" y="267572"/>
            <a:ext cx="3385298" cy="3438922"/>
            <a:chOff x="-3549710" y="1276353"/>
            <a:chExt cx="3385298" cy="3438922"/>
          </a:xfrm>
        </p:grpSpPr>
        <p:grpSp>
          <p:nvGrpSpPr>
            <p:cNvPr id="18" name="Groep 17">
              <a:extLst>
                <a:ext uri="{FF2B5EF4-FFF2-40B4-BE49-F238E27FC236}">
                  <a16:creationId xmlns:a16="http://schemas.microsoft.com/office/drawing/2014/main" id="{C9F07322-6588-4BAA-A886-0A9754805A06}"/>
                </a:ext>
              </a:extLst>
            </p:cNvPr>
            <p:cNvGrpSpPr/>
            <p:nvPr userDrawn="1"/>
          </p:nvGrpSpPr>
          <p:grpSpPr>
            <a:xfrm>
              <a:off x="-3549709" y="1276353"/>
              <a:ext cx="3385297" cy="2604244"/>
              <a:chOff x="-3549709" y="1276351"/>
              <a:chExt cx="3385297" cy="2604244"/>
            </a:xfrm>
          </p:grpSpPr>
          <p:sp>
            <p:nvSpPr>
              <p:cNvPr id="21" name="Rechthoek 20">
                <a:extLst>
                  <a:ext uri="{FF2B5EF4-FFF2-40B4-BE49-F238E27FC236}">
                    <a16:creationId xmlns:a16="http://schemas.microsoft.com/office/drawing/2014/main" id="{A8C73ED9-8DCB-45E8-8363-8974FCD26E83}"/>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22" name="Textfield placeholder">
                <a:extLst>
                  <a:ext uri="{FF2B5EF4-FFF2-40B4-BE49-F238E27FC236}">
                    <a16:creationId xmlns:a16="http://schemas.microsoft.com/office/drawing/2014/main" id="{90DE53D7-100C-4049-A08C-38D76BCA905F}"/>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23" name="Textfield placeholder">
                <a:extLst>
                  <a:ext uri="{FF2B5EF4-FFF2-40B4-BE49-F238E27FC236}">
                    <a16:creationId xmlns:a16="http://schemas.microsoft.com/office/drawing/2014/main" id="{B15C8AB2-57F6-4878-B3F2-896E172CFD15}"/>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24" name="Rechte verbindingslijn 23">
                <a:extLst>
                  <a:ext uri="{FF2B5EF4-FFF2-40B4-BE49-F238E27FC236}">
                    <a16:creationId xmlns:a16="http://schemas.microsoft.com/office/drawing/2014/main" id="{B79BC667-E64C-43F6-9B21-B9954A5230CA}"/>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25" name="Rechthoek 24">
                <a:extLst>
                  <a:ext uri="{FF2B5EF4-FFF2-40B4-BE49-F238E27FC236}">
                    <a16:creationId xmlns:a16="http://schemas.microsoft.com/office/drawing/2014/main" id="{2D95EE79-9456-4C5C-A647-A06EA520DB23}"/>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26" name="Picture 2">
                <a:extLst>
                  <a:ext uri="{FF2B5EF4-FFF2-40B4-BE49-F238E27FC236}">
                    <a16:creationId xmlns:a16="http://schemas.microsoft.com/office/drawing/2014/main" id="{3D955C5F-9818-4C13-A468-3EA2578754D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a:extLst>
                  <a:ext uri="{FF2B5EF4-FFF2-40B4-BE49-F238E27FC236}">
                    <a16:creationId xmlns:a16="http://schemas.microsoft.com/office/drawing/2014/main" id="{2AAF02DC-2D87-4258-971A-F3B0222FBF4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hthoek 27">
                <a:extLst>
                  <a:ext uri="{FF2B5EF4-FFF2-40B4-BE49-F238E27FC236}">
                    <a16:creationId xmlns:a16="http://schemas.microsoft.com/office/drawing/2014/main" id="{DA2EA00E-9D14-4834-8DDF-D7F6AEAE5782}"/>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9" name="Rechthoek 28">
                <a:extLst>
                  <a:ext uri="{FF2B5EF4-FFF2-40B4-BE49-F238E27FC236}">
                    <a16:creationId xmlns:a16="http://schemas.microsoft.com/office/drawing/2014/main" id="{8AFA2218-6974-4998-9DD8-9424B44390DB}"/>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0" name="Rechthoek 29">
                <a:extLst>
                  <a:ext uri="{FF2B5EF4-FFF2-40B4-BE49-F238E27FC236}">
                    <a16:creationId xmlns:a16="http://schemas.microsoft.com/office/drawing/2014/main" id="{60370E0E-9C4F-43D7-98C4-2C32E685F8A2}"/>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1" name="Rechthoek 30">
                <a:extLst>
                  <a:ext uri="{FF2B5EF4-FFF2-40B4-BE49-F238E27FC236}">
                    <a16:creationId xmlns:a16="http://schemas.microsoft.com/office/drawing/2014/main" id="{BB4ABD2E-352B-445A-B7DE-74830F8742AC}"/>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655D1FD4-BA13-4CEB-A100-38C6B4D8A3C0}"/>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33" name="Groep 32">
                <a:extLst>
                  <a:ext uri="{FF2B5EF4-FFF2-40B4-BE49-F238E27FC236}">
                    <a16:creationId xmlns:a16="http://schemas.microsoft.com/office/drawing/2014/main" id="{E433E269-3BFF-4731-9FEA-E494CF8874F3}"/>
                  </a:ext>
                </a:extLst>
              </p:cNvPr>
              <p:cNvGrpSpPr/>
              <p:nvPr/>
            </p:nvGrpSpPr>
            <p:grpSpPr>
              <a:xfrm>
                <a:off x="-3226194" y="2414273"/>
                <a:ext cx="60967" cy="103132"/>
                <a:chOff x="-2796392" y="1123442"/>
                <a:chExt cx="120832" cy="104889"/>
              </a:xfrm>
            </p:grpSpPr>
            <p:sp>
              <p:nvSpPr>
                <p:cNvPr id="73" name="Rechthoek 72">
                  <a:extLst>
                    <a:ext uri="{FF2B5EF4-FFF2-40B4-BE49-F238E27FC236}">
                      <a16:creationId xmlns:a16="http://schemas.microsoft.com/office/drawing/2014/main" id="{34E27BE2-2C78-48E6-81BB-4CC2460F98A3}"/>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4" name="Rechthoek 73">
                  <a:extLst>
                    <a:ext uri="{FF2B5EF4-FFF2-40B4-BE49-F238E27FC236}">
                      <a16:creationId xmlns:a16="http://schemas.microsoft.com/office/drawing/2014/main" id="{DE68F677-05E1-48E2-892F-F788ED8EC0B6}"/>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5" name="Rechthoek 74">
                  <a:extLst>
                    <a:ext uri="{FF2B5EF4-FFF2-40B4-BE49-F238E27FC236}">
                      <a16:creationId xmlns:a16="http://schemas.microsoft.com/office/drawing/2014/main" id="{6619831C-F77F-4867-9ECC-BB0EEDB74212}"/>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6" name="Rechthoek 75">
                  <a:extLst>
                    <a:ext uri="{FF2B5EF4-FFF2-40B4-BE49-F238E27FC236}">
                      <a16:creationId xmlns:a16="http://schemas.microsoft.com/office/drawing/2014/main" id="{CE3E2B55-0F7A-43EC-A75A-F646815826FF}"/>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7" name="Rechthoek 76">
                  <a:extLst>
                    <a:ext uri="{FF2B5EF4-FFF2-40B4-BE49-F238E27FC236}">
                      <a16:creationId xmlns:a16="http://schemas.microsoft.com/office/drawing/2014/main" id="{87C34BFE-5EA3-4CD6-B9CD-71E9F2BCC758}"/>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34" name="Groep 33">
                <a:extLst>
                  <a:ext uri="{FF2B5EF4-FFF2-40B4-BE49-F238E27FC236}">
                    <a16:creationId xmlns:a16="http://schemas.microsoft.com/office/drawing/2014/main" id="{BFC59167-60BA-4526-AED4-5439A05D883A}"/>
                  </a:ext>
                </a:extLst>
              </p:cNvPr>
              <p:cNvGrpSpPr/>
              <p:nvPr/>
            </p:nvGrpSpPr>
            <p:grpSpPr>
              <a:xfrm>
                <a:off x="-3155473" y="2414273"/>
                <a:ext cx="60967" cy="103132"/>
                <a:chOff x="-2796392" y="1123442"/>
                <a:chExt cx="120832" cy="104889"/>
              </a:xfrm>
            </p:grpSpPr>
            <p:sp>
              <p:nvSpPr>
                <p:cNvPr id="68" name="Rechthoek 67">
                  <a:extLst>
                    <a:ext uri="{FF2B5EF4-FFF2-40B4-BE49-F238E27FC236}">
                      <a16:creationId xmlns:a16="http://schemas.microsoft.com/office/drawing/2014/main" id="{36B44068-57B0-433E-9304-AD132651DFF1}"/>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9" name="Rechthoek 68">
                  <a:extLst>
                    <a:ext uri="{FF2B5EF4-FFF2-40B4-BE49-F238E27FC236}">
                      <a16:creationId xmlns:a16="http://schemas.microsoft.com/office/drawing/2014/main" id="{98ECE626-3B8A-48EE-ACE7-DDBF3A84F815}"/>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0" name="Rechthoek 69">
                  <a:extLst>
                    <a:ext uri="{FF2B5EF4-FFF2-40B4-BE49-F238E27FC236}">
                      <a16:creationId xmlns:a16="http://schemas.microsoft.com/office/drawing/2014/main" id="{10BB2E14-2D0E-444E-9E85-A76FC8EE9A0F}"/>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1" name="Rechthoek 70">
                  <a:extLst>
                    <a:ext uri="{FF2B5EF4-FFF2-40B4-BE49-F238E27FC236}">
                      <a16:creationId xmlns:a16="http://schemas.microsoft.com/office/drawing/2014/main" id="{1820C690-8AA0-46CF-BF23-AC6120196806}"/>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2" name="Rechthoek 71">
                  <a:extLst>
                    <a:ext uri="{FF2B5EF4-FFF2-40B4-BE49-F238E27FC236}">
                      <a16:creationId xmlns:a16="http://schemas.microsoft.com/office/drawing/2014/main" id="{0F15EFAA-B943-4C34-A409-C95C8D448DA8}"/>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35" name="Afgeronde rechthoek 69">
                <a:extLst>
                  <a:ext uri="{FF2B5EF4-FFF2-40B4-BE49-F238E27FC236}">
                    <a16:creationId xmlns:a16="http://schemas.microsoft.com/office/drawing/2014/main" id="{4B3A4AA0-923E-4AC9-A592-DFDCED2429E9}"/>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Rechthoek 35">
                <a:extLst>
                  <a:ext uri="{FF2B5EF4-FFF2-40B4-BE49-F238E27FC236}">
                    <a16:creationId xmlns:a16="http://schemas.microsoft.com/office/drawing/2014/main" id="{267F81CE-BCF5-4F42-A1CB-E3D032DEC310}"/>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7" name="Rechthoek 36">
                <a:extLst>
                  <a:ext uri="{FF2B5EF4-FFF2-40B4-BE49-F238E27FC236}">
                    <a16:creationId xmlns:a16="http://schemas.microsoft.com/office/drawing/2014/main" id="{46EDEB9B-9DEE-4F06-AF54-0A7CB9D0054A}"/>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8" name="Rechthoek 37">
                <a:extLst>
                  <a:ext uri="{FF2B5EF4-FFF2-40B4-BE49-F238E27FC236}">
                    <a16:creationId xmlns:a16="http://schemas.microsoft.com/office/drawing/2014/main" id="{ACCFF85C-81DD-4854-82A3-94B32951C264}"/>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9" name="Rechthoek 38">
                <a:extLst>
                  <a:ext uri="{FF2B5EF4-FFF2-40B4-BE49-F238E27FC236}">
                    <a16:creationId xmlns:a16="http://schemas.microsoft.com/office/drawing/2014/main" id="{CDE7B641-C354-4258-9B92-3AC045EB49B8}"/>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0" name="Rechthoek 39">
                <a:extLst>
                  <a:ext uri="{FF2B5EF4-FFF2-40B4-BE49-F238E27FC236}">
                    <a16:creationId xmlns:a16="http://schemas.microsoft.com/office/drawing/2014/main" id="{69CD7957-4811-46D5-A9D3-40219F47D417}"/>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1" name="Rechthoek 40">
                <a:extLst>
                  <a:ext uri="{FF2B5EF4-FFF2-40B4-BE49-F238E27FC236}">
                    <a16:creationId xmlns:a16="http://schemas.microsoft.com/office/drawing/2014/main" id="{45205B85-601E-43A3-B3C4-6F55DA31D2E9}"/>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2" name="Rechthoek 41">
                <a:extLst>
                  <a:ext uri="{FF2B5EF4-FFF2-40B4-BE49-F238E27FC236}">
                    <a16:creationId xmlns:a16="http://schemas.microsoft.com/office/drawing/2014/main" id="{18F7CF0D-EB92-4C93-8375-51821A99A721}"/>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3" name="Rechthoek 42">
                <a:extLst>
                  <a:ext uri="{FF2B5EF4-FFF2-40B4-BE49-F238E27FC236}">
                    <a16:creationId xmlns:a16="http://schemas.microsoft.com/office/drawing/2014/main" id="{A9A3CC25-E90A-4AED-B39F-3D48A2129F1B}"/>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4" name="Rechthoek 43">
                <a:extLst>
                  <a:ext uri="{FF2B5EF4-FFF2-40B4-BE49-F238E27FC236}">
                    <a16:creationId xmlns:a16="http://schemas.microsoft.com/office/drawing/2014/main" id="{91CD19B7-DB69-422F-9628-BC4C776D892B}"/>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5" name="Rechthoek 44">
                <a:extLst>
                  <a:ext uri="{FF2B5EF4-FFF2-40B4-BE49-F238E27FC236}">
                    <a16:creationId xmlns:a16="http://schemas.microsoft.com/office/drawing/2014/main" id="{B813DDAE-9A0B-461A-B963-3CCFF038D479}"/>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6" name="Vrije vorm 81">
                <a:extLst>
                  <a:ext uri="{FF2B5EF4-FFF2-40B4-BE49-F238E27FC236}">
                    <a16:creationId xmlns:a16="http://schemas.microsoft.com/office/drawing/2014/main" id="{58207764-1271-43FA-8373-3D842D512AE3}"/>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47" name="Rechte verbindingslijn 46">
                <a:extLst>
                  <a:ext uri="{FF2B5EF4-FFF2-40B4-BE49-F238E27FC236}">
                    <a16:creationId xmlns:a16="http://schemas.microsoft.com/office/drawing/2014/main" id="{66DBDFA0-7A15-47DE-A2AB-A46A622D0F6A}"/>
                  </a:ext>
                </a:extLst>
              </p:cNvPr>
              <p:cNvCxnSpPr>
                <a:cxnSpLocks/>
                <a:stCxn id="27" idx="2"/>
                <a:endCxn id="35"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48" name="Rechte verbindingslijn 47">
                <a:extLst>
                  <a:ext uri="{FF2B5EF4-FFF2-40B4-BE49-F238E27FC236}">
                    <a16:creationId xmlns:a16="http://schemas.microsoft.com/office/drawing/2014/main" id="{724A3BBB-A3F0-45F7-BD90-27609D18639D}"/>
                  </a:ext>
                </a:extLst>
              </p:cNvPr>
              <p:cNvCxnSpPr>
                <a:cxnSpLocks/>
                <a:stCxn id="26"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49" name="Textfield placeholder">
                <a:extLst>
                  <a:ext uri="{FF2B5EF4-FFF2-40B4-BE49-F238E27FC236}">
                    <a16:creationId xmlns:a16="http://schemas.microsoft.com/office/drawing/2014/main" id="{234ACB00-1C8E-44C8-BFA0-64D461884F3E}"/>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50" name="Textfield placeholder">
                <a:extLst>
                  <a:ext uri="{FF2B5EF4-FFF2-40B4-BE49-F238E27FC236}">
                    <a16:creationId xmlns:a16="http://schemas.microsoft.com/office/drawing/2014/main" id="{BD0F8523-0D2B-4311-81E9-A72728F08A59}"/>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51" name="Textfield placeholder">
                <a:extLst>
                  <a:ext uri="{FF2B5EF4-FFF2-40B4-BE49-F238E27FC236}">
                    <a16:creationId xmlns:a16="http://schemas.microsoft.com/office/drawing/2014/main" id="{0F92D617-19BB-4B12-97F2-55B987318BDF}"/>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52" name="Afgeronde rechthoek 67">
                <a:extLst>
                  <a:ext uri="{FF2B5EF4-FFF2-40B4-BE49-F238E27FC236}">
                    <a16:creationId xmlns:a16="http://schemas.microsoft.com/office/drawing/2014/main" id="{56D97E1C-0841-4478-9ACA-C2C5418BEDF8}"/>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53" name="Vrije vorm 68">
                <a:extLst>
                  <a:ext uri="{FF2B5EF4-FFF2-40B4-BE49-F238E27FC236}">
                    <a16:creationId xmlns:a16="http://schemas.microsoft.com/office/drawing/2014/main" id="{8618A33F-A23A-4679-8EC0-03C58C06B9D5}"/>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54" name="Rechte verbindingslijn 53">
                <a:extLst>
                  <a:ext uri="{FF2B5EF4-FFF2-40B4-BE49-F238E27FC236}">
                    <a16:creationId xmlns:a16="http://schemas.microsoft.com/office/drawing/2014/main" id="{E8CB818D-DCB1-43FA-ACA8-5C65B19724F3}"/>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55" name="Groep 54">
                <a:extLst>
                  <a:ext uri="{FF2B5EF4-FFF2-40B4-BE49-F238E27FC236}">
                    <a16:creationId xmlns:a16="http://schemas.microsoft.com/office/drawing/2014/main" id="{0C41AC19-1F9B-4657-A625-658E218556AF}"/>
                  </a:ext>
                </a:extLst>
              </p:cNvPr>
              <p:cNvGrpSpPr/>
              <p:nvPr userDrawn="1"/>
            </p:nvGrpSpPr>
            <p:grpSpPr>
              <a:xfrm flipH="1">
                <a:off x="-2613177" y="1836300"/>
                <a:ext cx="313472" cy="324076"/>
                <a:chOff x="-2613177" y="1836300"/>
                <a:chExt cx="313472" cy="324076"/>
              </a:xfrm>
            </p:grpSpPr>
            <p:sp>
              <p:nvSpPr>
                <p:cNvPr id="56" name="Afgeronde rechthoek 69">
                  <a:extLst>
                    <a:ext uri="{FF2B5EF4-FFF2-40B4-BE49-F238E27FC236}">
                      <a16:creationId xmlns:a16="http://schemas.microsoft.com/office/drawing/2014/main" id="{F206E81B-9F94-4ACD-8C78-8A9550FF7918}"/>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Rechthoek 56">
                  <a:extLst>
                    <a:ext uri="{FF2B5EF4-FFF2-40B4-BE49-F238E27FC236}">
                      <a16:creationId xmlns:a16="http://schemas.microsoft.com/office/drawing/2014/main" id="{573E9F87-4A3C-432B-BB39-60D650A152E5}"/>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8" name="Rechthoek 57">
                  <a:extLst>
                    <a:ext uri="{FF2B5EF4-FFF2-40B4-BE49-F238E27FC236}">
                      <a16:creationId xmlns:a16="http://schemas.microsoft.com/office/drawing/2014/main" id="{40F21560-5D35-4A4B-BF0D-3DA38068D438}"/>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9" name="Rechthoek 58">
                  <a:extLst>
                    <a:ext uri="{FF2B5EF4-FFF2-40B4-BE49-F238E27FC236}">
                      <a16:creationId xmlns:a16="http://schemas.microsoft.com/office/drawing/2014/main" id="{E3A9D023-2A6D-487A-A7F8-E9E2CF384C08}"/>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21E66E27-874F-40EB-98B8-3EB7C357EBE5}"/>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97C5E41E-5EEA-4D51-90E8-D21F5BD593E3}"/>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Rechthoek 61">
                  <a:extLst>
                    <a:ext uri="{FF2B5EF4-FFF2-40B4-BE49-F238E27FC236}">
                      <a16:creationId xmlns:a16="http://schemas.microsoft.com/office/drawing/2014/main" id="{60BB7193-C235-4C9D-B277-4BB3684EF17D}"/>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3" name="Rechthoek 62">
                  <a:extLst>
                    <a:ext uri="{FF2B5EF4-FFF2-40B4-BE49-F238E27FC236}">
                      <a16:creationId xmlns:a16="http://schemas.microsoft.com/office/drawing/2014/main" id="{CB86CB5E-4FD1-42F5-B1F9-85045A1C1FE8}"/>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4" name="Rechthoek 63">
                  <a:extLst>
                    <a:ext uri="{FF2B5EF4-FFF2-40B4-BE49-F238E27FC236}">
                      <a16:creationId xmlns:a16="http://schemas.microsoft.com/office/drawing/2014/main" id="{D890F177-CBED-43A6-9EAE-98301147D5E6}"/>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AAF374CF-2A83-4DFD-AB06-FE6AABAF15CD}"/>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22C04EA2-92A0-402C-B223-888DF1FCF84D}"/>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Vrije vorm 81">
                  <a:extLst>
                    <a:ext uri="{FF2B5EF4-FFF2-40B4-BE49-F238E27FC236}">
                      <a16:creationId xmlns:a16="http://schemas.microsoft.com/office/drawing/2014/main" id="{603CBE2D-EFB5-4A96-A836-CADF29AB327B}"/>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9" name="Tijdelijke aanduiding voor tekst 2">
              <a:extLst>
                <a:ext uri="{FF2B5EF4-FFF2-40B4-BE49-F238E27FC236}">
                  <a16:creationId xmlns:a16="http://schemas.microsoft.com/office/drawing/2014/main" id="{274A5F4D-092D-4088-B6C8-4E3BC5658B84}"/>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20" name="Tijdelijke aanduiding voor tekst 2">
              <a:extLst>
                <a:ext uri="{FF2B5EF4-FFF2-40B4-BE49-F238E27FC236}">
                  <a16:creationId xmlns:a16="http://schemas.microsoft.com/office/drawing/2014/main" id="{9072B596-17D2-48F5-8297-ECBF90FA200F}"/>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78" name="Groep 77">
            <a:extLst>
              <a:ext uri="{FF2B5EF4-FFF2-40B4-BE49-F238E27FC236}">
                <a16:creationId xmlns:a16="http://schemas.microsoft.com/office/drawing/2014/main" id="{DBA9D62F-5FBC-44E5-A3B9-C9C6A8222158}"/>
              </a:ext>
            </a:extLst>
          </p:cNvPr>
          <p:cNvGrpSpPr/>
          <p:nvPr userDrawn="1"/>
        </p:nvGrpSpPr>
        <p:grpSpPr>
          <a:xfrm>
            <a:off x="-3553318" y="330222"/>
            <a:ext cx="3385296" cy="4365191"/>
            <a:chOff x="-3553318" y="1861361"/>
            <a:chExt cx="3385296" cy="4365191"/>
          </a:xfrm>
        </p:grpSpPr>
        <p:sp>
          <p:nvSpPr>
            <p:cNvPr id="79" name="Rechthoek 78">
              <a:extLst>
                <a:ext uri="{FF2B5EF4-FFF2-40B4-BE49-F238E27FC236}">
                  <a16:creationId xmlns:a16="http://schemas.microsoft.com/office/drawing/2014/main" id="{220F97A9-2E3B-4F70-AC94-1D1730EC0F5E}"/>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80" name="Rechte verbindingslijn 79">
              <a:extLst>
                <a:ext uri="{FF2B5EF4-FFF2-40B4-BE49-F238E27FC236}">
                  <a16:creationId xmlns:a16="http://schemas.microsoft.com/office/drawing/2014/main" id="{6B3A8337-0CEA-4BA6-954A-CECA4C7D0D31}"/>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81" name="Tekstvak 80">
              <a:extLst>
                <a:ext uri="{FF2B5EF4-FFF2-40B4-BE49-F238E27FC236}">
                  <a16:creationId xmlns:a16="http://schemas.microsoft.com/office/drawing/2014/main" id="{26B826EC-74BB-4776-B30A-5C96FF44604A}"/>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82" name="Groep 81">
            <a:extLst>
              <a:ext uri="{FF2B5EF4-FFF2-40B4-BE49-F238E27FC236}">
                <a16:creationId xmlns:a16="http://schemas.microsoft.com/office/drawing/2014/main" id="{309EF4DD-C818-499B-B7DC-840A55A8D8E5}"/>
              </a:ext>
            </a:extLst>
          </p:cNvPr>
          <p:cNvGrpSpPr/>
          <p:nvPr userDrawn="1"/>
        </p:nvGrpSpPr>
        <p:grpSpPr>
          <a:xfrm>
            <a:off x="-7105998" y="3972162"/>
            <a:ext cx="3523487" cy="3209847"/>
            <a:chOff x="-7285957" y="3972162"/>
            <a:chExt cx="3523487" cy="3209847"/>
          </a:xfrm>
        </p:grpSpPr>
        <p:sp>
          <p:nvSpPr>
            <p:cNvPr id="83" name="Rechthoek 82">
              <a:extLst>
                <a:ext uri="{FF2B5EF4-FFF2-40B4-BE49-F238E27FC236}">
                  <a16:creationId xmlns:a16="http://schemas.microsoft.com/office/drawing/2014/main" id="{3E2A9F4F-D7C3-428A-8007-93D695DB6B86}"/>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84" name="Rechte verbindingslijn 83">
              <a:extLst>
                <a:ext uri="{FF2B5EF4-FFF2-40B4-BE49-F238E27FC236}">
                  <a16:creationId xmlns:a16="http://schemas.microsoft.com/office/drawing/2014/main" id="{02E5A385-EED0-4BB1-8F86-96200FBDB212}"/>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85" name="Tekstvak 84">
              <a:extLst>
                <a:ext uri="{FF2B5EF4-FFF2-40B4-BE49-F238E27FC236}">
                  <a16:creationId xmlns:a16="http://schemas.microsoft.com/office/drawing/2014/main" id="{C1C03B55-AE69-4718-9994-39D777AF4555}"/>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86" name="Tekstvak 85">
              <a:extLst>
                <a:ext uri="{FF2B5EF4-FFF2-40B4-BE49-F238E27FC236}">
                  <a16:creationId xmlns:a16="http://schemas.microsoft.com/office/drawing/2014/main" id="{FA9E3AAA-85CC-4256-B550-A7005A0277A8}"/>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87" name="Tekstvak 86">
              <a:extLst>
                <a:ext uri="{FF2B5EF4-FFF2-40B4-BE49-F238E27FC236}">
                  <a16:creationId xmlns:a16="http://schemas.microsoft.com/office/drawing/2014/main" id="{B40E3765-FD32-490D-AF0D-738AFEFE9379}"/>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88" name="Tekstvak 87">
              <a:extLst>
                <a:ext uri="{FF2B5EF4-FFF2-40B4-BE49-F238E27FC236}">
                  <a16:creationId xmlns:a16="http://schemas.microsoft.com/office/drawing/2014/main" id="{0A6D5C43-19EF-4C2D-B509-386C60A4BEDA}"/>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89" name="Groep 88">
              <a:extLst>
                <a:ext uri="{FF2B5EF4-FFF2-40B4-BE49-F238E27FC236}">
                  <a16:creationId xmlns:a16="http://schemas.microsoft.com/office/drawing/2014/main" id="{D0942294-6A0E-418E-A679-B3FE3B8E1918}"/>
                </a:ext>
              </a:extLst>
            </p:cNvPr>
            <p:cNvGrpSpPr/>
            <p:nvPr userDrawn="1"/>
          </p:nvGrpSpPr>
          <p:grpSpPr>
            <a:xfrm>
              <a:off x="-5020889" y="4423058"/>
              <a:ext cx="250379" cy="249771"/>
              <a:chOff x="-706740" y="145633"/>
              <a:chExt cx="250379" cy="249771"/>
            </a:xfrm>
          </p:grpSpPr>
          <p:sp>
            <p:nvSpPr>
              <p:cNvPr id="108" name="Rechthoek 107">
                <a:extLst>
                  <a:ext uri="{FF2B5EF4-FFF2-40B4-BE49-F238E27FC236}">
                    <a16:creationId xmlns:a16="http://schemas.microsoft.com/office/drawing/2014/main" id="{569C2EDB-1F56-4286-8BA4-6FDB7541D0A2}"/>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9" name="Gelijkbenige driehoek 128">
                <a:extLst>
                  <a:ext uri="{FF2B5EF4-FFF2-40B4-BE49-F238E27FC236}">
                    <a16:creationId xmlns:a16="http://schemas.microsoft.com/office/drawing/2014/main" id="{B0560033-AB69-4AE1-8837-A4EF19CAEA98}"/>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10" name="Ovaal 109">
                <a:extLst>
                  <a:ext uri="{FF2B5EF4-FFF2-40B4-BE49-F238E27FC236}">
                    <a16:creationId xmlns:a16="http://schemas.microsoft.com/office/drawing/2014/main" id="{E58B0789-6FBA-454B-9802-2F72A7777CE4}"/>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11" name="Rechthoek 110">
                <a:extLst>
                  <a:ext uri="{FF2B5EF4-FFF2-40B4-BE49-F238E27FC236}">
                    <a16:creationId xmlns:a16="http://schemas.microsoft.com/office/drawing/2014/main" id="{54DE39FD-AC21-4C06-9DB7-5455CE66E746}"/>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12" name="Rechte verbindingslijn 111">
                <a:extLst>
                  <a:ext uri="{FF2B5EF4-FFF2-40B4-BE49-F238E27FC236}">
                    <a16:creationId xmlns:a16="http://schemas.microsoft.com/office/drawing/2014/main" id="{EEC458CD-979B-4854-8132-9F3584097F10}"/>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90" name="Groep 89">
              <a:extLst>
                <a:ext uri="{FF2B5EF4-FFF2-40B4-BE49-F238E27FC236}">
                  <a16:creationId xmlns:a16="http://schemas.microsoft.com/office/drawing/2014/main" id="{487EBAB1-1CF0-4A9A-9DB9-FA198C4DC329}"/>
                </a:ext>
              </a:extLst>
            </p:cNvPr>
            <p:cNvGrpSpPr/>
            <p:nvPr userDrawn="1"/>
          </p:nvGrpSpPr>
          <p:grpSpPr>
            <a:xfrm>
              <a:off x="-4668802" y="4423057"/>
              <a:ext cx="252000" cy="216024"/>
              <a:chOff x="-932185" y="5325334"/>
              <a:chExt cx="252000" cy="216024"/>
            </a:xfrm>
          </p:grpSpPr>
          <p:sp>
            <p:nvSpPr>
              <p:cNvPr id="91" name="Rechthoek 90">
                <a:extLst>
                  <a:ext uri="{FF2B5EF4-FFF2-40B4-BE49-F238E27FC236}">
                    <a16:creationId xmlns:a16="http://schemas.microsoft.com/office/drawing/2014/main" id="{16BD5C04-E20A-4027-A38D-853CDC193B58}"/>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92" name="Groep 91">
                <a:extLst>
                  <a:ext uri="{FF2B5EF4-FFF2-40B4-BE49-F238E27FC236}">
                    <a16:creationId xmlns:a16="http://schemas.microsoft.com/office/drawing/2014/main" id="{2769BD23-214F-4D2F-974B-EEA6B6D211DF}"/>
                  </a:ext>
                </a:extLst>
              </p:cNvPr>
              <p:cNvGrpSpPr/>
              <p:nvPr userDrawn="1"/>
            </p:nvGrpSpPr>
            <p:grpSpPr>
              <a:xfrm>
                <a:off x="-925512" y="5325900"/>
                <a:ext cx="241658" cy="36000"/>
                <a:chOff x="-964435" y="5325900"/>
                <a:chExt cx="241658" cy="36000"/>
              </a:xfrm>
            </p:grpSpPr>
            <p:sp>
              <p:nvSpPr>
                <p:cNvPr id="101" name="Rechthoek 100">
                  <a:extLst>
                    <a:ext uri="{FF2B5EF4-FFF2-40B4-BE49-F238E27FC236}">
                      <a16:creationId xmlns:a16="http://schemas.microsoft.com/office/drawing/2014/main" id="{B1C318BA-A1BC-4C06-BFC4-751C8F77B5BC}"/>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2" name="Rechthoek 101">
                  <a:extLst>
                    <a:ext uri="{FF2B5EF4-FFF2-40B4-BE49-F238E27FC236}">
                      <a16:creationId xmlns:a16="http://schemas.microsoft.com/office/drawing/2014/main" id="{4B9179F2-0B94-49D1-8CBE-3B02D285BE63}"/>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3" name="Rechthoek 102">
                  <a:extLst>
                    <a:ext uri="{FF2B5EF4-FFF2-40B4-BE49-F238E27FC236}">
                      <a16:creationId xmlns:a16="http://schemas.microsoft.com/office/drawing/2014/main" id="{8196FB30-9427-44B1-B512-6CDC29FA76CA}"/>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4" name="Rechthoek 103">
                  <a:extLst>
                    <a:ext uri="{FF2B5EF4-FFF2-40B4-BE49-F238E27FC236}">
                      <a16:creationId xmlns:a16="http://schemas.microsoft.com/office/drawing/2014/main" id="{A8D601A8-7138-407B-87C7-C2879C7FA030}"/>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5" name="Rechthoek 104">
                  <a:extLst>
                    <a:ext uri="{FF2B5EF4-FFF2-40B4-BE49-F238E27FC236}">
                      <a16:creationId xmlns:a16="http://schemas.microsoft.com/office/drawing/2014/main" id="{57C922A7-432E-4FA1-B780-D62E8A2BEE43}"/>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6" name="Rechthoek 105">
                  <a:extLst>
                    <a:ext uri="{FF2B5EF4-FFF2-40B4-BE49-F238E27FC236}">
                      <a16:creationId xmlns:a16="http://schemas.microsoft.com/office/drawing/2014/main" id="{7513AB5D-6A08-440C-AE17-80AB14A5C3BF}"/>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7" name="Rechthoek 106">
                  <a:extLst>
                    <a:ext uri="{FF2B5EF4-FFF2-40B4-BE49-F238E27FC236}">
                      <a16:creationId xmlns:a16="http://schemas.microsoft.com/office/drawing/2014/main" id="{1D49EF06-AE37-4405-995E-138C695A3E89}"/>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93" name="Groep 92">
                <a:extLst>
                  <a:ext uri="{FF2B5EF4-FFF2-40B4-BE49-F238E27FC236}">
                    <a16:creationId xmlns:a16="http://schemas.microsoft.com/office/drawing/2014/main" id="{50034975-9D92-44B2-86F3-5F8B87BBBDCD}"/>
                  </a:ext>
                </a:extLst>
              </p:cNvPr>
              <p:cNvGrpSpPr/>
              <p:nvPr userDrawn="1"/>
            </p:nvGrpSpPr>
            <p:grpSpPr>
              <a:xfrm>
                <a:off x="-925512" y="5502593"/>
                <a:ext cx="241658" cy="36000"/>
                <a:chOff x="-964435" y="5325900"/>
                <a:chExt cx="241658" cy="36000"/>
              </a:xfrm>
            </p:grpSpPr>
            <p:sp>
              <p:nvSpPr>
                <p:cNvPr id="94" name="Rechthoek 93">
                  <a:extLst>
                    <a:ext uri="{FF2B5EF4-FFF2-40B4-BE49-F238E27FC236}">
                      <a16:creationId xmlns:a16="http://schemas.microsoft.com/office/drawing/2014/main" id="{1747A63B-5585-4F14-AD3C-8D394CF564C9}"/>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5" name="Rechthoek 94">
                  <a:extLst>
                    <a:ext uri="{FF2B5EF4-FFF2-40B4-BE49-F238E27FC236}">
                      <a16:creationId xmlns:a16="http://schemas.microsoft.com/office/drawing/2014/main" id="{3970D870-2F55-4AB1-B0B6-8EFDF951AB72}"/>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6" name="Rechthoek 95">
                  <a:extLst>
                    <a:ext uri="{FF2B5EF4-FFF2-40B4-BE49-F238E27FC236}">
                      <a16:creationId xmlns:a16="http://schemas.microsoft.com/office/drawing/2014/main" id="{F04615CE-6DE5-4FA9-84B4-133346488935}"/>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7" name="Rechthoek 96">
                  <a:extLst>
                    <a:ext uri="{FF2B5EF4-FFF2-40B4-BE49-F238E27FC236}">
                      <a16:creationId xmlns:a16="http://schemas.microsoft.com/office/drawing/2014/main" id="{00CA9C74-98DF-4D8D-8ACE-6057DFF14212}"/>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8" name="Rechthoek 97">
                  <a:extLst>
                    <a:ext uri="{FF2B5EF4-FFF2-40B4-BE49-F238E27FC236}">
                      <a16:creationId xmlns:a16="http://schemas.microsoft.com/office/drawing/2014/main" id="{BF8634F2-0DA3-48C7-B441-6CDA7831C6BE}"/>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9" name="Rechthoek 98">
                  <a:extLst>
                    <a:ext uri="{FF2B5EF4-FFF2-40B4-BE49-F238E27FC236}">
                      <a16:creationId xmlns:a16="http://schemas.microsoft.com/office/drawing/2014/main" id="{4B9E53EE-EB77-4146-9E77-F3FAFFC33B21}"/>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0" name="Rechthoek 99">
                  <a:extLst>
                    <a:ext uri="{FF2B5EF4-FFF2-40B4-BE49-F238E27FC236}">
                      <a16:creationId xmlns:a16="http://schemas.microsoft.com/office/drawing/2014/main" id="{43244669-6A1E-4A3F-BFB3-50184E5F1A84}"/>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24705586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2"/>
        </a:solidFill>
        <a:effectLst/>
      </p:bgPr>
    </p:bg>
    <p:spTree>
      <p:nvGrpSpPr>
        <p:cNvPr id="1" name=""/>
        <p:cNvGrpSpPr/>
        <p:nvPr/>
      </p:nvGrpSpPr>
      <p:grpSpPr>
        <a:xfrm>
          <a:off x="0" y="0"/>
          <a:ext cx="0" cy="0"/>
          <a:chOff x="0" y="0"/>
          <a:chExt cx="0" cy="0"/>
        </a:xfrm>
      </p:grpSpPr>
      <p:cxnSp>
        <p:nvCxnSpPr>
          <p:cNvPr id="19" name="Rechte verbindingslijn 18">
            <a:extLst>
              <a:ext uri="{FF2B5EF4-FFF2-40B4-BE49-F238E27FC236}">
                <a16:creationId xmlns:a16="http://schemas.microsoft.com/office/drawing/2014/main" id="{7D03A297-5187-490B-8752-2A95F798CE50}"/>
              </a:ext>
            </a:extLst>
          </p:cNvPr>
          <p:cNvCxnSpPr>
            <a:cxnSpLocks/>
          </p:cNvCxnSpPr>
          <p:nvPr userDrawn="1"/>
        </p:nvCxnSpPr>
        <p:spPr>
          <a:xfrm>
            <a:off x="1892300" y="1944846"/>
            <a:ext cx="8404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24E9FCB1-47E3-487B-A614-93A5F456BDA6}"/>
              </a:ext>
            </a:extLst>
          </p:cNvPr>
          <p:cNvCxnSpPr>
            <a:cxnSpLocks/>
          </p:cNvCxnSpPr>
          <p:nvPr userDrawn="1"/>
        </p:nvCxnSpPr>
        <p:spPr>
          <a:xfrm>
            <a:off x="1892300" y="4907635"/>
            <a:ext cx="8404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091523E1-64D2-47FC-A4C6-E7D79E120299}"/>
              </a:ext>
            </a:extLst>
          </p:cNvPr>
          <p:cNvSpPr txBox="1"/>
          <p:nvPr userDrawn="1"/>
        </p:nvSpPr>
        <p:spPr>
          <a:xfrm>
            <a:off x="1892300" y="1608631"/>
            <a:ext cx="585430" cy="923330"/>
          </a:xfrm>
          <a:prstGeom prst="rect">
            <a:avLst/>
          </a:prstGeom>
          <a:solidFill>
            <a:schemeClr val="tx2"/>
          </a:solidFill>
        </p:spPr>
        <p:txBody>
          <a:bodyPr vert="horz" wrap="square" lIns="0" tIns="0" rIns="0" bIns="0" rtlCol="0">
            <a:spAutoFit/>
          </a:bodyPr>
          <a:lstStyle/>
          <a:p>
            <a:pPr algn="l"/>
            <a:r>
              <a:rPr lang="nl-BE" sz="6000">
                <a:latin typeface="FlandersArtSans-Bold" panose="00000800000000000000" pitchFamily="50" charset="0"/>
              </a:rPr>
              <a:t>“</a:t>
            </a:r>
            <a:endParaRPr lang="en-BE" sz="6000">
              <a:latin typeface="FlandersArtSans-Bold" panose="00000800000000000000" pitchFamily="50" charset="0"/>
            </a:endParaRPr>
          </a:p>
        </p:txBody>
      </p:sp>
      <p:sp>
        <p:nvSpPr>
          <p:cNvPr id="12" name="Tekstvak 11">
            <a:extLst>
              <a:ext uri="{FF2B5EF4-FFF2-40B4-BE49-F238E27FC236}">
                <a16:creationId xmlns:a16="http://schemas.microsoft.com/office/drawing/2014/main" id="{44BE58EF-3084-43EE-9B64-6353072C2143}"/>
              </a:ext>
            </a:extLst>
          </p:cNvPr>
          <p:cNvSpPr txBox="1"/>
          <p:nvPr userDrawn="1"/>
        </p:nvSpPr>
        <p:spPr>
          <a:xfrm rot="10800000">
            <a:off x="9711730" y="4283466"/>
            <a:ext cx="585430" cy="923330"/>
          </a:xfrm>
          <a:prstGeom prst="rect">
            <a:avLst/>
          </a:prstGeom>
          <a:solidFill>
            <a:schemeClr val="tx2"/>
          </a:solidFill>
        </p:spPr>
        <p:txBody>
          <a:bodyPr vert="horz" wrap="square" lIns="0" tIns="0" rIns="0" bIns="0" rtlCol="0">
            <a:spAutoFit/>
          </a:bodyPr>
          <a:lstStyle/>
          <a:p>
            <a:pPr algn="l"/>
            <a:r>
              <a:rPr lang="nl-BE" sz="6000">
                <a:latin typeface="FlandersArtSans-Bold" panose="00000800000000000000" pitchFamily="50" charset="0"/>
              </a:rPr>
              <a:t>“</a:t>
            </a:r>
            <a:endParaRPr lang="en-BE" sz="6000">
              <a:latin typeface="FlandersArtSans-Bold" panose="00000800000000000000" pitchFamily="50" charset="0"/>
            </a:endParaRP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a:xfrm>
            <a:off x="1894840" y="2333392"/>
            <a:ext cx="8402320" cy="2249235"/>
          </a:xfrm>
        </p:spPr>
        <p:txBody>
          <a:bodyPr>
            <a:normAutofit/>
          </a:bodyPr>
          <a:lstStyle>
            <a:lvl1pPr>
              <a:defRPr/>
            </a:lvl1pPr>
          </a:lstStyle>
          <a:p>
            <a:r>
              <a:rPr lang="nl-NL"/>
              <a:t>Vul hier een quote in</a:t>
            </a:r>
            <a:endParaRPr lang="nl-BE"/>
          </a:p>
        </p:txBody>
      </p:sp>
    </p:spTree>
    <p:extLst>
      <p:ext uri="{BB962C8B-B14F-4D97-AF65-F5344CB8AC3E}">
        <p14:creationId xmlns:p14="http://schemas.microsoft.com/office/powerpoint/2010/main" val="3630500399"/>
      </p:ext>
    </p:extLst>
  </p:cSld>
  <p:clrMapOvr>
    <a:masterClrMapping/>
  </p:clrMapOvr>
  <p:extLst>
    <p:ext uri="{DCECCB84-F9BA-43D5-87BE-67443E8EF086}">
      <p15:sldGuideLst xmlns:p15="http://schemas.microsoft.com/office/powerpoint/2012/main">
        <p15:guide id="1" orient="horz" pos="2160">
          <p15:clr>
            <a:srgbClr val="FBAE40"/>
          </p15:clr>
        </p15:guide>
        <p15:guide id="2" pos="370">
          <p15:clr>
            <a:srgbClr val="FBAE40"/>
          </p15:clr>
        </p15:guide>
        <p15:guide id="3" pos="731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_2">
    <p:bg>
      <p:bgPr>
        <a:solidFill>
          <a:schemeClr val="tx2"/>
        </a:solidFill>
        <a:effectLst/>
      </p:bgPr>
    </p:bg>
    <p:spTree>
      <p:nvGrpSpPr>
        <p:cNvPr id="1" name=""/>
        <p:cNvGrpSpPr/>
        <p:nvPr/>
      </p:nvGrpSpPr>
      <p:grpSpPr>
        <a:xfrm>
          <a:off x="0" y="0"/>
          <a:ext cx="0" cy="0"/>
          <a:chOff x="0" y="0"/>
          <a:chExt cx="0" cy="0"/>
        </a:xfrm>
      </p:grpSpPr>
      <p:cxnSp>
        <p:nvCxnSpPr>
          <p:cNvPr id="19" name="Rechte verbindingslijn 18">
            <a:extLst>
              <a:ext uri="{FF2B5EF4-FFF2-40B4-BE49-F238E27FC236}">
                <a16:creationId xmlns:a16="http://schemas.microsoft.com/office/drawing/2014/main" id="{7D03A297-5187-490B-8752-2A95F798CE50}"/>
              </a:ext>
            </a:extLst>
          </p:cNvPr>
          <p:cNvCxnSpPr>
            <a:cxnSpLocks/>
          </p:cNvCxnSpPr>
          <p:nvPr userDrawn="1"/>
        </p:nvCxnSpPr>
        <p:spPr>
          <a:xfrm>
            <a:off x="1892300" y="1944846"/>
            <a:ext cx="8404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24E9FCB1-47E3-487B-A614-93A5F456BDA6}"/>
              </a:ext>
            </a:extLst>
          </p:cNvPr>
          <p:cNvCxnSpPr>
            <a:cxnSpLocks/>
          </p:cNvCxnSpPr>
          <p:nvPr userDrawn="1"/>
        </p:nvCxnSpPr>
        <p:spPr>
          <a:xfrm>
            <a:off x="1892300" y="4907635"/>
            <a:ext cx="8404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a:xfrm>
            <a:off x="1894840" y="2333392"/>
            <a:ext cx="8402320" cy="2249235"/>
          </a:xfrm>
        </p:spPr>
        <p:txBody>
          <a:bodyPr>
            <a:normAutofit/>
          </a:bodyPr>
          <a:lstStyle>
            <a:lvl1pPr>
              <a:defRPr/>
            </a:lvl1pPr>
          </a:lstStyle>
          <a:p>
            <a:r>
              <a:rPr lang="nl-NL"/>
              <a:t>Vul hier een tekst in</a:t>
            </a:r>
            <a:endParaRPr lang="nl-BE"/>
          </a:p>
        </p:txBody>
      </p:sp>
    </p:spTree>
    <p:extLst>
      <p:ext uri="{BB962C8B-B14F-4D97-AF65-F5344CB8AC3E}">
        <p14:creationId xmlns:p14="http://schemas.microsoft.com/office/powerpoint/2010/main" val="1797182457"/>
      </p:ext>
    </p:extLst>
  </p:cSld>
  <p:clrMapOvr>
    <a:masterClrMapping/>
  </p:clrMapOvr>
  <p:extLst>
    <p:ext uri="{DCECCB84-F9BA-43D5-87BE-67443E8EF086}">
      <p15:sldGuideLst xmlns:p15="http://schemas.microsoft.com/office/powerpoint/2012/main">
        <p15:guide id="1" orient="horz" pos="2160">
          <p15:clr>
            <a:srgbClr val="FBAE40"/>
          </p15:clr>
        </p15:guide>
        <p15:guide id="2" pos="370">
          <p15:clr>
            <a:srgbClr val="FBAE40"/>
          </p15:clr>
        </p15:guide>
        <p15:guide id="3" pos="731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edankt">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99BA50D1-E8D3-4DC0-8DF6-8F33921AABF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Graphic 11">
            <a:extLst>
              <a:ext uri="{FF2B5EF4-FFF2-40B4-BE49-F238E27FC236}">
                <a16:creationId xmlns:a16="http://schemas.microsoft.com/office/drawing/2014/main" id="{76BAAE44-FEC9-4202-9E2B-A6515AD948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959" t="20789" b="20574"/>
          <a:stretch/>
        </p:blipFill>
        <p:spPr>
          <a:xfrm>
            <a:off x="6532614" y="6054571"/>
            <a:ext cx="1620830" cy="316637"/>
          </a:xfrm>
          <a:prstGeom prst="rect">
            <a:avLst/>
          </a:prstGeom>
        </p:spPr>
      </p:pic>
      <p:pic>
        <p:nvPicPr>
          <p:cNvPr id="7" name="Afbeelding 6">
            <a:extLst>
              <a:ext uri="{FF2B5EF4-FFF2-40B4-BE49-F238E27FC236}">
                <a16:creationId xmlns:a16="http://schemas.microsoft.com/office/drawing/2014/main" id="{6EABC74D-5C24-4BA4-9DE0-1464BB4211C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0607" b="41752"/>
          <a:stretch/>
        </p:blipFill>
        <p:spPr>
          <a:xfrm>
            <a:off x="980204" y="5803468"/>
            <a:ext cx="1620829" cy="772169"/>
          </a:xfrm>
          <a:prstGeom prst="rect">
            <a:avLst/>
          </a:prstGeom>
        </p:spPr>
      </p:pic>
      <p:sp>
        <p:nvSpPr>
          <p:cNvPr id="9" name="Tijdelijke aanduiding voor afbeelding 9">
            <a:extLst>
              <a:ext uri="{FF2B5EF4-FFF2-40B4-BE49-F238E27FC236}">
                <a16:creationId xmlns:a16="http://schemas.microsoft.com/office/drawing/2014/main" id="{0D81038D-6B86-416D-BE09-E901B693FB3A}"/>
              </a:ext>
            </a:extLst>
          </p:cNvPr>
          <p:cNvSpPr>
            <a:spLocks noGrp="1"/>
          </p:cNvSpPr>
          <p:nvPr>
            <p:ph type="pic" sz="quarter" idx="10" hasCustomPrompt="1"/>
          </p:nvPr>
        </p:nvSpPr>
        <p:spPr>
          <a:xfrm>
            <a:off x="6581775" y="-11112"/>
            <a:ext cx="5610225" cy="6873396"/>
          </a:xfrm>
          <a:custGeom>
            <a:avLst/>
            <a:gdLst>
              <a:gd name="connsiteX0" fmla="*/ 0 w 5610225"/>
              <a:gd name="connsiteY0" fmla="*/ 0 h 6862763"/>
              <a:gd name="connsiteX1" fmla="*/ 5610225 w 5610225"/>
              <a:gd name="connsiteY1" fmla="*/ 0 h 6862763"/>
              <a:gd name="connsiteX2" fmla="*/ 5610225 w 5610225"/>
              <a:gd name="connsiteY2" fmla="*/ 0 h 6862763"/>
              <a:gd name="connsiteX3" fmla="*/ 5610225 w 5610225"/>
              <a:gd name="connsiteY3" fmla="*/ 6862763 h 6862763"/>
              <a:gd name="connsiteX4" fmla="*/ 0 w 5610225"/>
              <a:gd name="connsiteY4" fmla="*/ 6862763 h 6862763"/>
              <a:gd name="connsiteX5" fmla="*/ 0 w 5610225"/>
              <a:gd name="connsiteY5" fmla="*/ 0 h 6862763"/>
              <a:gd name="connsiteX0" fmla="*/ 0 w 5610225"/>
              <a:gd name="connsiteY0" fmla="*/ 0 h 6862763"/>
              <a:gd name="connsiteX1" fmla="*/ 5610225 w 5610225"/>
              <a:gd name="connsiteY1" fmla="*/ 0 h 6862763"/>
              <a:gd name="connsiteX2" fmla="*/ 5610225 w 5610225"/>
              <a:gd name="connsiteY2" fmla="*/ 0 h 6862763"/>
              <a:gd name="connsiteX3" fmla="*/ 5610225 w 5610225"/>
              <a:gd name="connsiteY3" fmla="*/ 6862763 h 6862763"/>
              <a:gd name="connsiteX4" fmla="*/ 2881423 w 5610225"/>
              <a:gd name="connsiteY4" fmla="*/ 6862763 h 6862763"/>
              <a:gd name="connsiteX5" fmla="*/ 0 w 5610225"/>
              <a:gd name="connsiteY5" fmla="*/ 0 h 6862763"/>
              <a:gd name="connsiteX0" fmla="*/ 0 w 5610225"/>
              <a:gd name="connsiteY0" fmla="*/ 0 h 6873396"/>
              <a:gd name="connsiteX1" fmla="*/ 5610225 w 5610225"/>
              <a:gd name="connsiteY1" fmla="*/ 0 h 6873396"/>
              <a:gd name="connsiteX2" fmla="*/ 5610225 w 5610225"/>
              <a:gd name="connsiteY2" fmla="*/ 0 h 6873396"/>
              <a:gd name="connsiteX3" fmla="*/ 5610225 w 5610225"/>
              <a:gd name="connsiteY3" fmla="*/ 6862763 h 6873396"/>
              <a:gd name="connsiteX4" fmla="*/ 2413591 w 5610225"/>
              <a:gd name="connsiteY4" fmla="*/ 6873396 h 6873396"/>
              <a:gd name="connsiteX5" fmla="*/ 0 w 5610225"/>
              <a:gd name="connsiteY5" fmla="*/ 0 h 6873396"/>
              <a:gd name="connsiteX0" fmla="*/ 0 w 5610225"/>
              <a:gd name="connsiteY0" fmla="*/ 0 h 6873396"/>
              <a:gd name="connsiteX1" fmla="*/ 5610225 w 5610225"/>
              <a:gd name="connsiteY1" fmla="*/ 0 h 6873396"/>
              <a:gd name="connsiteX2" fmla="*/ 5610225 w 5610225"/>
              <a:gd name="connsiteY2" fmla="*/ 0 h 6873396"/>
              <a:gd name="connsiteX3" fmla="*/ 5610225 w 5610225"/>
              <a:gd name="connsiteY3" fmla="*/ 6872355 h 6873396"/>
              <a:gd name="connsiteX4" fmla="*/ 2413591 w 5610225"/>
              <a:gd name="connsiteY4" fmla="*/ 6873396 h 6873396"/>
              <a:gd name="connsiteX5" fmla="*/ 0 w 5610225"/>
              <a:gd name="connsiteY5" fmla="*/ 0 h 6873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0225" h="6873396">
                <a:moveTo>
                  <a:pt x="0" y="0"/>
                </a:moveTo>
                <a:lnTo>
                  <a:pt x="5610225" y="0"/>
                </a:lnTo>
                <a:lnTo>
                  <a:pt x="5610225" y="0"/>
                </a:lnTo>
                <a:lnTo>
                  <a:pt x="5610225" y="6872355"/>
                </a:lnTo>
                <a:lnTo>
                  <a:pt x="2413591" y="6873396"/>
                </a:lnTo>
                <a:lnTo>
                  <a:pt x="0" y="0"/>
                </a:lnTo>
                <a:close/>
              </a:path>
            </a:pathLst>
          </a:custGeom>
          <a:solidFill>
            <a:schemeClr val="bg2"/>
          </a:solidFill>
        </p:spPr>
        <p:txBody>
          <a:bodyPr lIns="1800000" rIns="360000" anchor="ctr"/>
          <a:lstStyle>
            <a:lvl1pPr marL="0" indent="0" algn="ctr">
              <a:buFont typeface="Arial" panose="020B0604020202020204" pitchFamily="34" charset="0"/>
              <a:buNone/>
              <a:defRPr sz="2000"/>
            </a:lvl1pPr>
          </a:lstStyle>
          <a:p>
            <a:r>
              <a:rPr lang="nl-BE"/>
              <a:t>Klik op het icoon om een afbeelding toe te voegen of klik bovenaan op ‘Invoegen’ &gt; ‘Afbeeldingen’. Om een nieuwe foto in te voegen, verwijder je best de huidige en begin je terug bij stap één.</a:t>
            </a:r>
          </a:p>
          <a:p>
            <a:endParaRPr lang="nl-BE"/>
          </a:p>
        </p:txBody>
      </p:sp>
      <p:sp>
        <p:nvSpPr>
          <p:cNvPr id="4" name="Titel 1">
            <a:extLst>
              <a:ext uri="{FF2B5EF4-FFF2-40B4-BE49-F238E27FC236}">
                <a16:creationId xmlns:a16="http://schemas.microsoft.com/office/drawing/2014/main" id="{C18A290B-83ED-4535-AF62-8679BB7CA3D9}"/>
              </a:ext>
            </a:extLst>
          </p:cNvPr>
          <p:cNvSpPr>
            <a:spLocks noGrp="1"/>
          </p:cNvSpPr>
          <p:nvPr>
            <p:ph type="ctrTitle" hasCustomPrompt="1"/>
          </p:nvPr>
        </p:nvSpPr>
        <p:spPr>
          <a:xfrm>
            <a:off x="1029364" y="2264736"/>
            <a:ext cx="6354847" cy="2648548"/>
          </a:xfrm>
        </p:spPr>
        <p:txBody>
          <a:bodyPr anchor="b"/>
          <a:lstStyle>
            <a:lvl1pPr algn="l">
              <a:lnSpc>
                <a:spcPts val="5400"/>
              </a:lnSpc>
              <a:defRPr sz="5400" baseline="0"/>
            </a:lvl1pPr>
          </a:lstStyle>
          <a:p>
            <a:r>
              <a:rPr lang="nl-BE"/>
              <a:t>Dit is de laatste, slide, voeg je naam en contactgegevens toe</a:t>
            </a:r>
          </a:p>
        </p:txBody>
      </p:sp>
      <p:sp>
        <p:nvSpPr>
          <p:cNvPr id="10" name="Tijdelijke aanduiding voor datum 3">
            <a:extLst>
              <a:ext uri="{FF2B5EF4-FFF2-40B4-BE49-F238E27FC236}">
                <a16:creationId xmlns:a16="http://schemas.microsoft.com/office/drawing/2014/main" id="{51AC66B1-D2C2-4B0A-9F5A-C94D81A4EE21}"/>
              </a:ext>
            </a:extLst>
          </p:cNvPr>
          <p:cNvSpPr>
            <a:spLocks noGrp="1"/>
          </p:cNvSpPr>
          <p:nvPr>
            <p:ph type="dt" sz="half" idx="2"/>
          </p:nvPr>
        </p:nvSpPr>
        <p:spPr>
          <a:xfrm>
            <a:off x="1039371" y="5148235"/>
            <a:ext cx="1815971" cy="322497"/>
          </a:xfrm>
          <a:prstGeom prst="rect">
            <a:avLst/>
          </a:prstGeom>
        </p:spPr>
        <p:txBody>
          <a:bodyPr vert="horz" lIns="0" tIns="45720" rIns="91440" bIns="45720" rtlCol="0" anchor="ctr"/>
          <a:lstStyle>
            <a:lvl1pPr algn="l">
              <a:defRPr lang="nl-BE" sz="2200" kern="1200" spc="0" baseline="0" smtClean="0">
                <a:solidFill>
                  <a:schemeClr val="tx1"/>
                </a:solidFill>
                <a:latin typeface="FlandersArtSans-Bold" panose="00000800000000000000" pitchFamily="2" charset="0"/>
                <a:ea typeface="+mn-ea"/>
                <a:cs typeface="+mn-cs"/>
              </a:defRPr>
            </a:lvl1pPr>
          </a:lstStyle>
          <a:p>
            <a:fld id="{FD6BEBD5-99F3-4C1B-B5AF-C9279F4847C2}" type="datetimeFigureOut">
              <a:rPr lang="nl-BE" smtClean="0"/>
              <a:pPr/>
              <a:t>21/06/2023</a:t>
            </a:fld>
            <a:endParaRPr lang="nl-BE"/>
          </a:p>
        </p:txBody>
      </p:sp>
    </p:spTree>
    <p:extLst>
      <p:ext uri="{BB962C8B-B14F-4D97-AF65-F5344CB8AC3E}">
        <p14:creationId xmlns:p14="http://schemas.microsoft.com/office/powerpoint/2010/main" val="2606377638"/>
      </p:ext>
    </p:extLst>
  </p:cSld>
  <p:clrMapOvr>
    <a:masterClrMapping/>
  </p:clrMapOvr>
  <p:hf sldNum="0"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4" name="Afbeelding 3" descr="Afbeelding met gebouw, buiten, lucht, groot&#10;&#10;Automatisch gegenereerde beschrijving">
            <a:extLst>
              <a:ext uri="{FF2B5EF4-FFF2-40B4-BE49-F238E27FC236}">
                <a16:creationId xmlns:a16="http://schemas.microsoft.com/office/drawing/2014/main" id="{19519453-66AA-481C-B49A-B784C20F25A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4160" t="1589" r="21958" b="4349"/>
          <a:stretch/>
        </p:blipFill>
        <p:spPr>
          <a:xfrm>
            <a:off x="5207997" y="0"/>
            <a:ext cx="6984004" cy="6858000"/>
          </a:xfrm>
          <a:prstGeom prst="rect">
            <a:avLst/>
          </a:prstGeom>
        </p:spPr>
      </p:pic>
      <p:grpSp>
        <p:nvGrpSpPr>
          <p:cNvPr id="6" name="Groeperen 15">
            <a:extLst>
              <a:ext uri="{FF2B5EF4-FFF2-40B4-BE49-F238E27FC236}">
                <a16:creationId xmlns:a16="http://schemas.microsoft.com/office/drawing/2014/main" id="{97654D8D-C91E-4F4F-A206-06DFD2B499BE}"/>
              </a:ext>
            </a:extLst>
          </p:cNvPr>
          <p:cNvGrpSpPr/>
          <p:nvPr userDrawn="1"/>
        </p:nvGrpSpPr>
        <p:grpSpPr>
          <a:xfrm>
            <a:off x="0" y="-1"/>
            <a:ext cx="8204430" cy="6858002"/>
            <a:chOff x="871872" y="493166"/>
            <a:chExt cx="5310151" cy="5918271"/>
          </a:xfrm>
          <a:solidFill>
            <a:schemeClr val="tx2"/>
          </a:solidFill>
        </p:grpSpPr>
        <p:sp>
          <p:nvSpPr>
            <p:cNvPr id="7" name="Rechthoek 6">
              <a:extLst>
                <a:ext uri="{FF2B5EF4-FFF2-40B4-BE49-F238E27FC236}">
                  <a16:creationId xmlns:a16="http://schemas.microsoft.com/office/drawing/2014/main" id="{28BD7919-2265-465C-8284-7EF4D65656F0}"/>
                </a:ext>
              </a:extLst>
            </p:cNvPr>
            <p:cNvSpPr>
              <a:spLocks/>
            </p:cNvSpPr>
            <p:nvPr userDrawn="1"/>
          </p:nvSpPr>
          <p:spPr>
            <a:xfrm>
              <a:off x="871872" y="493167"/>
              <a:ext cx="3524646" cy="591827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FlandersArtSans-Regular" panose="00000500000000000000" pitchFamily="2" charset="0"/>
                <a:ea typeface="+mn-ea"/>
                <a:cs typeface="+mn-cs"/>
              </a:endParaRPr>
            </a:p>
          </p:txBody>
        </p:sp>
        <p:sp>
          <p:nvSpPr>
            <p:cNvPr id="8" name="Rechthoekige driehoek 7">
              <a:extLst>
                <a:ext uri="{FF2B5EF4-FFF2-40B4-BE49-F238E27FC236}">
                  <a16:creationId xmlns:a16="http://schemas.microsoft.com/office/drawing/2014/main" id="{135F743C-9113-440B-B726-07FDB058A09E}"/>
                </a:ext>
              </a:extLst>
            </p:cNvPr>
            <p:cNvSpPr/>
            <p:nvPr userDrawn="1"/>
          </p:nvSpPr>
          <p:spPr>
            <a:xfrm>
              <a:off x="4396517" y="493166"/>
              <a:ext cx="1785506" cy="5918270"/>
            </a:xfrm>
            <a:prstGeom prst="r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FlandersArtSans-Regular" panose="00000500000000000000" pitchFamily="2" charset="0"/>
                <a:ea typeface="+mn-ea"/>
                <a:cs typeface="+mn-cs"/>
              </a:endParaRPr>
            </a:p>
          </p:txBody>
        </p:sp>
      </p:grpSp>
      <p:sp>
        <p:nvSpPr>
          <p:cNvPr id="10" name="Titel 1">
            <a:extLst>
              <a:ext uri="{FF2B5EF4-FFF2-40B4-BE49-F238E27FC236}">
                <a16:creationId xmlns:a16="http://schemas.microsoft.com/office/drawing/2014/main" id="{E7F5D211-3AA3-44C3-8A0A-929A29173478}"/>
              </a:ext>
            </a:extLst>
          </p:cNvPr>
          <p:cNvSpPr txBox="1">
            <a:spLocks/>
          </p:cNvSpPr>
          <p:nvPr userDrawn="1"/>
        </p:nvSpPr>
        <p:spPr>
          <a:xfrm>
            <a:off x="968129" y="3018725"/>
            <a:ext cx="4477611" cy="692560"/>
          </a:xfrm>
          <a:prstGeom prst="rect">
            <a:avLst/>
          </a:prstGeom>
        </p:spPr>
        <p:txBody>
          <a:bodyPr wrap="square" anchor="ctr" anchorCtr="0">
            <a:noAutofit/>
          </a:bodyPr>
          <a:lstStyle>
            <a:lvl1pPr algn="l" defTabSz="914400" rtl="0" eaLnBrk="1" latinLnBrk="0" hangingPunct="1">
              <a:lnSpc>
                <a:spcPts val="5200"/>
              </a:lnSpc>
              <a:spcBef>
                <a:spcPct val="0"/>
              </a:spcBef>
              <a:buNone/>
              <a:defRPr sz="5200" b="0" i="0" kern="1200">
                <a:solidFill>
                  <a:schemeClr val="tx1"/>
                </a:solidFill>
                <a:latin typeface="FlandersArtSans-Bold" panose="00000800000000000000" pitchFamily="2" charset="0"/>
                <a:ea typeface="+mj-ea"/>
                <a:cs typeface="FlandersArtSans-Bold" panose="00000800000000000000"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2400" b="0" i="0" u="none" strike="noStrike" kern="1200" cap="none" spc="0" normalizeH="0" baseline="0" noProof="0">
                <a:ln>
                  <a:noFill/>
                </a:ln>
                <a:solidFill>
                  <a:prstClr val="black"/>
                </a:solidFill>
                <a:effectLst/>
                <a:uLnTx/>
                <a:uFillTx/>
                <a:latin typeface="FlandersArtSans-Bold" panose="00000800000000000000" pitchFamily="2" charset="0"/>
                <a:ea typeface="+mj-ea"/>
              </a:rPr>
              <a:t>WEBSITE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2000" b="0" i="0" u="none" strike="noStrike" kern="1200" cap="none" spc="0" normalizeH="0" baseline="0" noProof="0">
                <a:ln>
                  <a:noFill/>
                </a:ln>
                <a:solidFill>
                  <a:prstClr val="black"/>
                </a:solidFill>
                <a:effectLst/>
                <a:uLnTx/>
                <a:uFillTx/>
                <a:latin typeface="Flanders Art Sans" panose="00000500000000000000" pitchFamily="50" charset="0"/>
                <a:ea typeface="+mj-ea"/>
                <a:cs typeface="Calibri Light" panose="020F0302020204030204" pitchFamily="34" charset="0"/>
              </a:rPr>
              <a:t>vlaanderen.be/intern/</a:t>
            </a:r>
            <a:r>
              <a:rPr kumimoji="0" lang="nl-NL" sz="2000" b="0" i="0" u="none" strike="noStrike" kern="1200" cap="none" spc="0" normalizeH="0" baseline="0" noProof="0" err="1">
                <a:ln>
                  <a:noFill/>
                </a:ln>
                <a:solidFill>
                  <a:prstClr val="black"/>
                </a:solidFill>
                <a:effectLst/>
                <a:uLnTx/>
                <a:uFillTx/>
                <a:latin typeface="Flanders Art Sans" panose="00000500000000000000" pitchFamily="50" charset="0"/>
                <a:ea typeface="+mj-ea"/>
                <a:cs typeface="Calibri Light" panose="020F0302020204030204" pitchFamily="34" charset="0"/>
              </a:rPr>
              <a:t>ago</a:t>
            </a:r>
            <a:endParaRPr kumimoji="0" lang="nl-NL" sz="2000" b="0" i="0" u="none" strike="noStrike" kern="1200" cap="none" spc="0" normalizeH="0" baseline="0" noProof="0">
              <a:ln>
                <a:noFill/>
              </a:ln>
              <a:solidFill>
                <a:prstClr val="black"/>
              </a:solidFill>
              <a:effectLst/>
              <a:uLnTx/>
              <a:uFillTx/>
              <a:latin typeface="Flanders Art Sans" panose="00000500000000000000" pitchFamily="50" charset="0"/>
              <a:ea typeface="+mj-ea"/>
              <a:cs typeface="Calibri Light" panose="020F0302020204030204" pitchFamily="34" charset="0"/>
            </a:endParaRPr>
          </a:p>
        </p:txBody>
      </p:sp>
      <p:sp>
        <p:nvSpPr>
          <p:cNvPr id="11" name="Titel 1">
            <a:extLst>
              <a:ext uri="{FF2B5EF4-FFF2-40B4-BE49-F238E27FC236}">
                <a16:creationId xmlns:a16="http://schemas.microsoft.com/office/drawing/2014/main" id="{2BB3671A-138D-4857-ADBF-CCBC52C3F3D3}"/>
              </a:ext>
            </a:extLst>
          </p:cNvPr>
          <p:cNvSpPr txBox="1">
            <a:spLocks/>
          </p:cNvSpPr>
          <p:nvPr userDrawn="1"/>
        </p:nvSpPr>
        <p:spPr>
          <a:xfrm>
            <a:off x="968129" y="5281018"/>
            <a:ext cx="6167189" cy="734458"/>
          </a:xfrm>
          <a:prstGeom prst="rect">
            <a:avLst/>
          </a:prstGeom>
        </p:spPr>
        <p:txBody>
          <a:bodyPr wrap="square" anchor="ctr" anchorCtr="0">
            <a:noAutofit/>
          </a:bodyPr>
          <a:lstStyle>
            <a:lvl1pPr algn="l" defTabSz="914400" rtl="0" eaLnBrk="1" latinLnBrk="0" hangingPunct="1">
              <a:lnSpc>
                <a:spcPts val="5200"/>
              </a:lnSpc>
              <a:spcBef>
                <a:spcPct val="0"/>
              </a:spcBef>
              <a:buNone/>
              <a:defRPr sz="5200" b="0" i="0" kern="1200">
                <a:solidFill>
                  <a:schemeClr val="tx1"/>
                </a:solidFill>
                <a:latin typeface="FlandersArtSans-Bold" panose="00000800000000000000" pitchFamily="2" charset="0"/>
                <a:ea typeface="+mj-ea"/>
                <a:cs typeface="FlandersArtSans-Bold" panose="00000800000000000000"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nl-NL" sz="2000" b="0" i="0" u="none" strike="noStrike" kern="1200" cap="none" spc="0" normalizeH="0" baseline="0" noProof="0">
              <a:ln>
                <a:noFill/>
              </a:ln>
              <a:solidFill>
                <a:prstClr val="black"/>
              </a:solidFill>
              <a:effectLst/>
              <a:uLnTx/>
              <a:uFillTx/>
              <a:latin typeface="Flanders Art Sans" panose="00000500000000000000" pitchFamily="50" charset="0"/>
              <a:ea typeface="+mj-ea"/>
              <a:cs typeface="Calibri Light" panose="020F0302020204030204" pitchFamily="34" charset="0"/>
            </a:endParaRPr>
          </a:p>
        </p:txBody>
      </p:sp>
      <p:sp>
        <p:nvSpPr>
          <p:cNvPr id="12" name="Titel 1">
            <a:extLst>
              <a:ext uri="{FF2B5EF4-FFF2-40B4-BE49-F238E27FC236}">
                <a16:creationId xmlns:a16="http://schemas.microsoft.com/office/drawing/2014/main" id="{D21479C2-2CA3-4E01-8F4B-6C191D066301}"/>
              </a:ext>
            </a:extLst>
          </p:cNvPr>
          <p:cNvSpPr txBox="1">
            <a:spLocks/>
          </p:cNvSpPr>
          <p:nvPr userDrawn="1"/>
        </p:nvSpPr>
        <p:spPr>
          <a:xfrm>
            <a:off x="968129" y="3935046"/>
            <a:ext cx="4477611" cy="1253174"/>
          </a:xfrm>
          <a:prstGeom prst="rect">
            <a:avLst/>
          </a:prstGeom>
        </p:spPr>
        <p:txBody>
          <a:bodyPr wrap="square" anchor="ctr" anchorCtr="0">
            <a:noAutofit/>
          </a:bodyPr>
          <a:lstStyle>
            <a:lvl1pPr algn="l" defTabSz="914400" rtl="0" eaLnBrk="1" latinLnBrk="0" hangingPunct="1">
              <a:lnSpc>
                <a:spcPts val="5200"/>
              </a:lnSpc>
              <a:spcBef>
                <a:spcPct val="0"/>
              </a:spcBef>
              <a:buNone/>
              <a:defRPr sz="5200" b="0" i="0" kern="1200">
                <a:solidFill>
                  <a:schemeClr val="tx1"/>
                </a:solidFill>
                <a:latin typeface="FlandersArtSans-Bold" panose="00000800000000000000" pitchFamily="2" charset="0"/>
                <a:ea typeface="+mj-ea"/>
                <a:cs typeface="FlandersArtSans-Bold" panose="00000800000000000000"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2400" b="0" i="0" u="none" strike="noStrike" kern="1200" cap="none" spc="0" normalizeH="0" baseline="0" noProof="0">
                <a:ln>
                  <a:noFill/>
                </a:ln>
                <a:solidFill>
                  <a:prstClr val="black"/>
                </a:solidFill>
                <a:effectLst/>
                <a:uLnTx/>
                <a:uFillTx/>
                <a:latin typeface="FlandersArtSans-Bold" panose="00000800000000000000" pitchFamily="2" charset="0"/>
                <a:ea typeface="+mj-ea"/>
              </a:rPr>
              <a:t>ADRES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nl-BE" sz="2000" b="0" i="0" u="none" strike="noStrike" kern="1200" cap="none" spc="0" normalizeH="0" baseline="0" noProof="0">
                <a:ln>
                  <a:noFill/>
                </a:ln>
                <a:solidFill>
                  <a:prstClr val="black"/>
                </a:solidFill>
                <a:effectLst/>
                <a:uLnTx/>
                <a:uFillTx/>
                <a:latin typeface="Flanders Art Sans" panose="00000500000000000000" pitchFamily="50" charset="0"/>
                <a:ea typeface="+mj-ea"/>
                <a:cs typeface="Calibri Light" panose="020F0302020204030204" pitchFamily="34" charset="0"/>
              </a:rPr>
              <a:t>Herman Teirlinckgebouw</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nl-BE" sz="2000" b="0" i="0" u="none" strike="noStrike" kern="1200" cap="none" spc="0" normalizeH="0" baseline="0" noProof="0">
                <a:ln>
                  <a:noFill/>
                </a:ln>
                <a:solidFill>
                  <a:prstClr val="black"/>
                </a:solidFill>
                <a:effectLst/>
                <a:uLnTx/>
                <a:uFillTx/>
                <a:latin typeface="Flanders Art Sans" panose="00000500000000000000" pitchFamily="50" charset="0"/>
                <a:ea typeface="+mj-ea"/>
                <a:cs typeface="Calibri Light" panose="020F0302020204030204" pitchFamily="34" charset="0"/>
              </a:rPr>
              <a:t>Havenlaan 88 - bus 50</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nl-BE" sz="2000" b="0" i="0" u="none" strike="noStrike" kern="1200" cap="none" spc="0" normalizeH="0" baseline="0" noProof="0">
                <a:ln>
                  <a:noFill/>
                </a:ln>
                <a:solidFill>
                  <a:prstClr val="black"/>
                </a:solidFill>
                <a:effectLst/>
                <a:uLnTx/>
                <a:uFillTx/>
                <a:latin typeface="Flanders Art Sans" panose="00000500000000000000" pitchFamily="50" charset="0"/>
                <a:ea typeface="+mj-ea"/>
                <a:cs typeface="Calibri Light" panose="020F0302020204030204" pitchFamily="34" charset="0"/>
              </a:rPr>
              <a:t>1000 Brussel - België</a:t>
            </a:r>
          </a:p>
        </p:txBody>
      </p:sp>
      <p:pic>
        <p:nvPicPr>
          <p:cNvPr id="13" name="Graphic 11">
            <a:extLst>
              <a:ext uri="{FF2B5EF4-FFF2-40B4-BE49-F238E27FC236}">
                <a16:creationId xmlns:a16="http://schemas.microsoft.com/office/drawing/2014/main" id="{36BC3F9A-4D98-475B-AC3A-289944375CF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9959" t="20789" b="20574"/>
          <a:stretch/>
        </p:blipFill>
        <p:spPr>
          <a:xfrm>
            <a:off x="5683485" y="6054571"/>
            <a:ext cx="1620830" cy="316637"/>
          </a:xfrm>
          <a:prstGeom prst="rect">
            <a:avLst/>
          </a:prstGeom>
        </p:spPr>
      </p:pic>
      <p:pic>
        <p:nvPicPr>
          <p:cNvPr id="14" name="Afbeelding 13">
            <a:extLst>
              <a:ext uri="{FF2B5EF4-FFF2-40B4-BE49-F238E27FC236}">
                <a16:creationId xmlns:a16="http://schemas.microsoft.com/office/drawing/2014/main" id="{64871195-C78B-47F7-90F2-994D303E8AA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0607" b="41752"/>
          <a:stretch/>
        </p:blipFill>
        <p:spPr>
          <a:xfrm>
            <a:off x="980204" y="5803468"/>
            <a:ext cx="1620829" cy="772169"/>
          </a:xfrm>
          <a:prstGeom prst="rect">
            <a:avLst/>
          </a:prstGeom>
        </p:spPr>
      </p:pic>
    </p:spTree>
    <p:extLst>
      <p:ext uri="{BB962C8B-B14F-4D97-AF65-F5344CB8AC3E}">
        <p14:creationId xmlns:p14="http://schemas.microsoft.com/office/powerpoint/2010/main" val="14409479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Aankondiging">
    <p:bg>
      <p:bgPr>
        <a:solidFill>
          <a:schemeClr val="tx2"/>
        </a:solidFill>
        <a:effectLst/>
      </p:bgPr>
    </p:bg>
    <p:spTree>
      <p:nvGrpSpPr>
        <p:cNvPr id="1" name=""/>
        <p:cNvGrpSpPr/>
        <p:nvPr/>
      </p:nvGrpSpPr>
      <p:grpSpPr>
        <a:xfrm>
          <a:off x="0" y="0"/>
          <a:ext cx="0" cy="0"/>
          <a:chOff x="0" y="0"/>
          <a:chExt cx="0" cy="0"/>
        </a:xfrm>
      </p:grpSpPr>
      <p:sp>
        <p:nvSpPr>
          <p:cNvPr id="27" name="Tijdelijke aanduiding voor afbeelding 26">
            <a:extLst>
              <a:ext uri="{FF2B5EF4-FFF2-40B4-BE49-F238E27FC236}">
                <a16:creationId xmlns:a16="http://schemas.microsoft.com/office/drawing/2014/main" id="{9921B9CC-ED42-43BB-B161-6EEB646CA0E8}"/>
              </a:ext>
            </a:extLst>
          </p:cNvPr>
          <p:cNvSpPr>
            <a:spLocks noGrp="1"/>
          </p:cNvSpPr>
          <p:nvPr>
            <p:ph type="pic" sz="quarter" idx="11" hasCustomPrompt="1"/>
          </p:nvPr>
        </p:nvSpPr>
        <p:spPr>
          <a:xfrm>
            <a:off x="1903035" y="-11112"/>
            <a:ext cx="10288965" cy="6873396"/>
          </a:xfrm>
          <a:custGeom>
            <a:avLst/>
            <a:gdLst>
              <a:gd name="connsiteX0" fmla="*/ 0 w 10288965"/>
              <a:gd name="connsiteY0" fmla="*/ 0 h 6873396"/>
              <a:gd name="connsiteX1" fmla="*/ 5610225 w 10288965"/>
              <a:gd name="connsiteY1" fmla="*/ 0 h 6873396"/>
              <a:gd name="connsiteX2" fmla="*/ 5610225 w 10288965"/>
              <a:gd name="connsiteY2" fmla="*/ 11112 h 6873396"/>
              <a:gd name="connsiteX3" fmla="*/ 10288965 w 10288965"/>
              <a:gd name="connsiteY3" fmla="*/ 11112 h 6873396"/>
              <a:gd name="connsiteX4" fmla="*/ 10288965 w 10288965"/>
              <a:gd name="connsiteY4" fmla="*/ 6869112 h 6873396"/>
              <a:gd name="connsiteX5" fmla="*/ 5610225 w 10288965"/>
              <a:gd name="connsiteY5" fmla="*/ 6869112 h 6873396"/>
              <a:gd name="connsiteX6" fmla="*/ 5610225 w 10288965"/>
              <a:gd name="connsiteY6" fmla="*/ 6872355 h 6873396"/>
              <a:gd name="connsiteX7" fmla="*/ 2413591 w 10288965"/>
              <a:gd name="connsiteY7" fmla="*/ 6873396 h 6873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88965" h="6873396">
                <a:moveTo>
                  <a:pt x="0" y="0"/>
                </a:moveTo>
                <a:lnTo>
                  <a:pt x="5610225" y="0"/>
                </a:lnTo>
                <a:lnTo>
                  <a:pt x="5610225" y="11112"/>
                </a:lnTo>
                <a:lnTo>
                  <a:pt x="10288965" y="11112"/>
                </a:lnTo>
                <a:lnTo>
                  <a:pt x="10288965" y="6869112"/>
                </a:lnTo>
                <a:lnTo>
                  <a:pt x="5610225" y="6869112"/>
                </a:lnTo>
                <a:lnTo>
                  <a:pt x="5610225" y="6872355"/>
                </a:lnTo>
                <a:lnTo>
                  <a:pt x="2413591" y="6873396"/>
                </a:lnTo>
                <a:close/>
              </a:path>
            </a:pathLst>
          </a:custGeom>
          <a:solidFill>
            <a:schemeClr val="bg1">
              <a:lumMod val="95000"/>
            </a:schemeClr>
          </a:solidFill>
        </p:spPr>
        <p:txBody>
          <a:bodyPr wrap="square" rIns="1800000" anchor="b">
            <a:noAutofit/>
          </a:bodyPr>
          <a:lstStyle>
            <a:lvl1pPr marL="0" indent="0" algn="ctr">
              <a:buFont typeface="Arial" panose="020B0604020202020204" pitchFamily="34" charset="0"/>
              <a:buNone/>
              <a:defRPr sz="2000"/>
            </a:lvl1pPr>
          </a:lstStyle>
          <a:p>
            <a:r>
              <a:rPr lang="nl-BE"/>
              <a:t>Klik op het icoon om een afbeelding toe te voege. Trek de aandacht van je publiek door een interessant feit, een vraag of een verhaal</a:t>
            </a:r>
          </a:p>
        </p:txBody>
      </p:sp>
      <p:sp>
        <p:nvSpPr>
          <p:cNvPr id="22" name="Tijdelijke aanduiding voor tekst 2">
            <a:extLst>
              <a:ext uri="{FF2B5EF4-FFF2-40B4-BE49-F238E27FC236}">
                <a16:creationId xmlns:a16="http://schemas.microsoft.com/office/drawing/2014/main" id="{9EF3E56C-4860-4284-BD01-23F08F4D59E0}"/>
              </a:ext>
            </a:extLst>
          </p:cNvPr>
          <p:cNvSpPr>
            <a:spLocks noGrp="1"/>
          </p:cNvSpPr>
          <p:nvPr>
            <p:ph type="body" sz="quarter" idx="17" hasCustomPrompt="1"/>
          </p:nvPr>
        </p:nvSpPr>
        <p:spPr>
          <a:xfrm>
            <a:off x="3574743" y="3088320"/>
            <a:ext cx="7525647" cy="760529"/>
          </a:xfrm>
        </p:spPr>
        <p:txBody>
          <a:bodyPr anchor="ctr"/>
          <a:lstStyle>
            <a:lvl1pPr marL="0" indent="0">
              <a:buNone/>
              <a:defRPr sz="6600">
                <a:latin typeface="+mj-lt"/>
              </a:defRPr>
            </a:lvl1pPr>
          </a:lstStyle>
          <a:p>
            <a:pPr lvl="0"/>
            <a:r>
              <a:rPr lang="nl-NL"/>
              <a:t>AANKONDIGING</a:t>
            </a:r>
          </a:p>
        </p:txBody>
      </p:sp>
      <p:sp>
        <p:nvSpPr>
          <p:cNvPr id="4" name="Tijdelijke aanduiding voor tekst 11">
            <a:extLst>
              <a:ext uri="{FF2B5EF4-FFF2-40B4-BE49-F238E27FC236}">
                <a16:creationId xmlns:a16="http://schemas.microsoft.com/office/drawing/2014/main" id="{617D5497-88C2-4669-A39B-8A81ED8B7658}"/>
              </a:ext>
            </a:extLst>
          </p:cNvPr>
          <p:cNvSpPr>
            <a:spLocks noGrp="1"/>
          </p:cNvSpPr>
          <p:nvPr>
            <p:ph type="body" sz="quarter" idx="14"/>
          </p:nvPr>
        </p:nvSpPr>
        <p:spPr>
          <a:xfrm>
            <a:off x="10669941" y="6145067"/>
            <a:ext cx="1215273" cy="578957"/>
          </a:xfrm>
          <a:blipFill>
            <a:blip r:embed="rId2"/>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5" name="Tijdelijke aanduiding voor tekst 11">
            <a:extLst>
              <a:ext uri="{FF2B5EF4-FFF2-40B4-BE49-F238E27FC236}">
                <a16:creationId xmlns:a16="http://schemas.microsoft.com/office/drawing/2014/main" id="{6ED222AE-2A04-4736-97AB-2DFCC0E216DE}"/>
              </a:ext>
            </a:extLst>
          </p:cNvPr>
          <p:cNvSpPr>
            <a:spLocks noGrp="1"/>
          </p:cNvSpPr>
          <p:nvPr>
            <p:ph type="body" sz="quarter" idx="16"/>
          </p:nvPr>
        </p:nvSpPr>
        <p:spPr>
          <a:xfrm>
            <a:off x="371475" y="6305360"/>
            <a:ext cx="1302984" cy="254675"/>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grpSp>
        <p:nvGrpSpPr>
          <p:cNvPr id="6" name="Groep 5">
            <a:extLst>
              <a:ext uri="{FF2B5EF4-FFF2-40B4-BE49-F238E27FC236}">
                <a16:creationId xmlns:a16="http://schemas.microsoft.com/office/drawing/2014/main" id="{28DDB16A-5355-4281-B17D-87E29E2A0618}"/>
              </a:ext>
            </a:extLst>
          </p:cNvPr>
          <p:cNvGrpSpPr/>
          <p:nvPr userDrawn="1"/>
        </p:nvGrpSpPr>
        <p:grpSpPr>
          <a:xfrm>
            <a:off x="-6865737" y="267572"/>
            <a:ext cx="3385298" cy="3438922"/>
            <a:chOff x="-3549710" y="1276353"/>
            <a:chExt cx="3385298" cy="3438922"/>
          </a:xfrm>
        </p:grpSpPr>
        <p:grpSp>
          <p:nvGrpSpPr>
            <p:cNvPr id="7" name="Groep 6">
              <a:extLst>
                <a:ext uri="{FF2B5EF4-FFF2-40B4-BE49-F238E27FC236}">
                  <a16:creationId xmlns:a16="http://schemas.microsoft.com/office/drawing/2014/main" id="{D8773476-DB32-4709-80EF-67D7222FA3E4}"/>
                </a:ext>
              </a:extLst>
            </p:cNvPr>
            <p:cNvGrpSpPr/>
            <p:nvPr userDrawn="1"/>
          </p:nvGrpSpPr>
          <p:grpSpPr>
            <a:xfrm>
              <a:off x="-3549709" y="1276353"/>
              <a:ext cx="3385297" cy="2604244"/>
              <a:chOff x="-3549709" y="1276351"/>
              <a:chExt cx="3385297" cy="2604244"/>
            </a:xfrm>
          </p:grpSpPr>
          <p:sp>
            <p:nvSpPr>
              <p:cNvPr id="10" name="Rechthoek 9">
                <a:extLst>
                  <a:ext uri="{FF2B5EF4-FFF2-40B4-BE49-F238E27FC236}">
                    <a16:creationId xmlns:a16="http://schemas.microsoft.com/office/drawing/2014/main" id="{B0CC1F5B-3BAE-49DB-86F9-C27201D287BC}"/>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1" name="Textfield placeholder">
                <a:extLst>
                  <a:ext uri="{FF2B5EF4-FFF2-40B4-BE49-F238E27FC236}">
                    <a16:creationId xmlns:a16="http://schemas.microsoft.com/office/drawing/2014/main" id="{0F37B338-96DB-4019-B698-537428989DCA}"/>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2" name="Textfield placeholder">
                <a:extLst>
                  <a:ext uri="{FF2B5EF4-FFF2-40B4-BE49-F238E27FC236}">
                    <a16:creationId xmlns:a16="http://schemas.microsoft.com/office/drawing/2014/main" id="{667CB4C1-3695-4D6B-A3BD-C1A0A33BC809}"/>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13" name="Rechte verbindingslijn 12">
                <a:extLst>
                  <a:ext uri="{FF2B5EF4-FFF2-40B4-BE49-F238E27FC236}">
                    <a16:creationId xmlns:a16="http://schemas.microsoft.com/office/drawing/2014/main" id="{7E59A06D-F5CF-47C6-B204-65959BF01373}"/>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14" name="Rechthoek 13">
                <a:extLst>
                  <a:ext uri="{FF2B5EF4-FFF2-40B4-BE49-F238E27FC236}">
                    <a16:creationId xmlns:a16="http://schemas.microsoft.com/office/drawing/2014/main" id="{AC0F4342-94B4-44F8-8580-79D84662BB6D}"/>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15" name="Picture 2">
                <a:extLst>
                  <a:ext uri="{FF2B5EF4-FFF2-40B4-BE49-F238E27FC236}">
                    <a16:creationId xmlns:a16="http://schemas.microsoft.com/office/drawing/2014/main" id="{C90C6A3D-8B74-4DE9-B9CC-5FCAECF919C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a:extLst>
                  <a:ext uri="{FF2B5EF4-FFF2-40B4-BE49-F238E27FC236}">
                    <a16:creationId xmlns:a16="http://schemas.microsoft.com/office/drawing/2014/main" id="{28FFE353-7338-440A-A396-1FC8B819F14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hthoek 16">
                <a:extLst>
                  <a:ext uri="{FF2B5EF4-FFF2-40B4-BE49-F238E27FC236}">
                    <a16:creationId xmlns:a16="http://schemas.microsoft.com/office/drawing/2014/main" id="{82020666-D05A-4FB1-96E8-5B44E2EDD51A}"/>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8" name="Rechthoek 17">
                <a:extLst>
                  <a:ext uri="{FF2B5EF4-FFF2-40B4-BE49-F238E27FC236}">
                    <a16:creationId xmlns:a16="http://schemas.microsoft.com/office/drawing/2014/main" id="{1CFFE266-E87F-4E72-80D2-8E9DAAB181C2}"/>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9" name="Rechthoek 18">
                <a:extLst>
                  <a:ext uri="{FF2B5EF4-FFF2-40B4-BE49-F238E27FC236}">
                    <a16:creationId xmlns:a16="http://schemas.microsoft.com/office/drawing/2014/main" id="{1225A9AD-5873-4470-A536-6F0E0A14576A}"/>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0" name="Rechthoek 19">
                <a:extLst>
                  <a:ext uri="{FF2B5EF4-FFF2-40B4-BE49-F238E27FC236}">
                    <a16:creationId xmlns:a16="http://schemas.microsoft.com/office/drawing/2014/main" id="{DC544819-CAFE-406C-894B-2D10B3596C11}"/>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1" name="Rechthoek 20">
                <a:extLst>
                  <a:ext uri="{FF2B5EF4-FFF2-40B4-BE49-F238E27FC236}">
                    <a16:creationId xmlns:a16="http://schemas.microsoft.com/office/drawing/2014/main" id="{27F00C9F-6142-4BFE-B0B1-88D78F49CE75}"/>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23" name="Groep 22">
                <a:extLst>
                  <a:ext uri="{FF2B5EF4-FFF2-40B4-BE49-F238E27FC236}">
                    <a16:creationId xmlns:a16="http://schemas.microsoft.com/office/drawing/2014/main" id="{8611D9A6-9E12-4C1F-A8F4-5EAC18697033}"/>
                  </a:ext>
                </a:extLst>
              </p:cNvPr>
              <p:cNvGrpSpPr/>
              <p:nvPr/>
            </p:nvGrpSpPr>
            <p:grpSpPr>
              <a:xfrm>
                <a:off x="-3226194" y="2414273"/>
                <a:ext cx="60967" cy="103132"/>
                <a:chOff x="-2796392" y="1123442"/>
                <a:chExt cx="120832" cy="104889"/>
              </a:xfrm>
            </p:grpSpPr>
            <p:sp>
              <p:nvSpPr>
                <p:cNvPr id="64" name="Rechthoek 63">
                  <a:extLst>
                    <a:ext uri="{FF2B5EF4-FFF2-40B4-BE49-F238E27FC236}">
                      <a16:creationId xmlns:a16="http://schemas.microsoft.com/office/drawing/2014/main" id="{E5E5C4D4-19DA-4E21-BFF4-7935CA0CA88F}"/>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A9BDFD6E-4330-42BF-8102-BAA801419350}"/>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C27CC730-0095-49A9-83E4-2F9BD9C30379}"/>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Rechthoek 66">
                  <a:extLst>
                    <a:ext uri="{FF2B5EF4-FFF2-40B4-BE49-F238E27FC236}">
                      <a16:creationId xmlns:a16="http://schemas.microsoft.com/office/drawing/2014/main" id="{E67F7A19-F6A4-4091-BAF5-0734E88D3D33}"/>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8" name="Rechthoek 67">
                  <a:extLst>
                    <a:ext uri="{FF2B5EF4-FFF2-40B4-BE49-F238E27FC236}">
                      <a16:creationId xmlns:a16="http://schemas.microsoft.com/office/drawing/2014/main" id="{37A80B82-17B4-47D7-9350-C0466A60929A}"/>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24" name="Groep 23">
                <a:extLst>
                  <a:ext uri="{FF2B5EF4-FFF2-40B4-BE49-F238E27FC236}">
                    <a16:creationId xmlns:a16="http://schemas.microsoft.com/office/drawing/2014/main" id="{DA0D9649-DDBD-400E-98ED-7591FFF5EBAE}"/>
                  </a:ext>
                </a:extLst>
              </p:cNvPr>
              <p:cNvGrpSpPr/>
              <p:nvPr/>
            </p:nvGrpSpPr>
            <p:grpSpPr>
              <a:xfrm>
                <a:off x="-3155473" y="2414273"/>
                <a:ext cx="60967" cy="103132"/>
                <a:chOff x="-2796392" y="1123442"/>
                <a:chExt cx="120832" cy="104889"/>
              </a:xfrm>
            </p:grpSpPr>
            <p:sp>
              <p:nvSpPr>
                <p:cNvPr id="59" name="Rechthoek 58">
                  <a:extLst>
                    <a:ext uri="{FF2B5EF4-FFF2-40B4-BE49-F238E27FC236}">
                      <a16:creationId xmlns:a16="http://schemas.microsoft.com/office/drawing/2014/main" id="{7BE5308E-36AD-4027-A26B-9CD6F1EB6AE0}"/>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3976F8AA-3C46-42F5-B010-0EBAF2421FE8}"/>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42742E91-F0FE-49DA-8568-1CAC6AC7CF18}"/>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Rechthoek 61">
                  <a:extLst>
                    <a:ext uri="{FF2B5EF4-FFF2-40B4-BE49-F238E27FC236}">
                      <a16:creationId xmlns:a16="http://schemas.microsoft.com/office/drawing/2014/main" id="{13F08AD5-48B4-4FF6-81AB-42050A5BBBDE}"/>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3" name="Rechthoek 62">
                  <a:extLst>
                    <a:ext uri="{FF2B5EF4-FFF2-40B4-BE49-F238E27FC236}">
                      <a16:creationId xmlns:a16="http://schemas.microsoft.com/office/drawing/2014/main" id="{529C08ED-C00F-4ED7-A55F-6040DF6AC4CD}"/>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25" name="Afgeronde rechthoek 69">
                <a:extLst>
                  <a:ext uri="{FF2B5EF4-FFF2-40B4-BE49-F238E27FC236}">
                    <a16:creationId xmlns:a16="http://schemas.microsoft.com/office/drawing/2014/main" id="{26A5CCAE-348D-4E1D-8F7D-AA5823D7D914}"/>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6" name="Rechthoek 25">
                <a:extLst>
                  <a:ext uri="{FF2B5EF4-FFF2-40B4-BE49-F238E27FC236}">
                    <a16:creationId xmlns:a16="http://schemas.microsoft.com/office/drawing/2014/main" id="{06A9FD19-E394-4322-858C-30030CA15D89}"/>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8" name="Rechthoek 27">
                <a:extLst>
                  <a:ext uri="{FF2B5EF4-FFF2-40B4-BE49-F238E27FC236}">
                    <a16:creationId xmlns:a16="http://schemas.microsoft.com/office/drawing/2014/main" id="{E9E95765-1E79-4AD0-AA46-215972920161}"/>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9" name="Rechthoek 28">
                <a:extLst>
                  <a:ext uri="{FF2B5EF4-FFF2-40B4-BE49-F238E27FC236}">
                    <a16:creationId xmlns:a16="http://schemas.microsoft.com/office/drawing/2014/main" id="{BD98C815-CAE3-4C23-8D04-90188D7CE805}"/>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0" name="Rechthoek 29">
                <a:extLst>
                  <a:ext uri="{FF2B5EF4-FFF2-40B4-BE49-F238E27FC236}">
                    <a16:creationId xmlns:a16="http://schemas.microsoft.com/office/drawing/2014/main" id="{0051BFD8-5CD7-4B5B-8E74-977E542C9A1E}"/>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1" name="Rechthoek 30">
                <a:extLst>
                  <a:ext uri="{FF2B5EF4-FFF2-40B4-BE49-F238E27FC236}">
                    <a16:creationId xmlns:a16="http://schemas.microsoft.com/office/drawing/2014/main" id="{F0E21C5E-B2B0-402D-A5DE-9C28FA54FC33}"/>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361F26BD-B04D-4C9B-8198-3C97AB9B069D}"/>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3" name="Rechthoek 32">
                <a:extLst>
                  <a:ext uri="{FF2B5EF4-FFF2-40B4-BE49-F238E27FC236}">
                    <a16:creationId xmlns:a16="http://schemas.microsoft.com/office/drawing/2014/main" id="{57E7F680-4FDC-4D89-A450-6C18E6B1DABC}"/>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4" name="Rechthoek 33">
                <a:extLst>
                  <a:ext uri="{FF2B5EF4-FFF2-40B4-BE49-F238E27FC236}">
                    <a16:creationId xmlns:a16="http://schemas.microsoft.com/office/drawing/2014/main" id="{5169E0D4-B6F7-415B-9256-FC1D55A45D2F}"/>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5" name="Rechthoek 34">
                <a:extLst>
                  <a:ext uri="{FF2B5EF4-FFF2-40B4-BE49-F238E27FC236}">
                    <a16:creationId xmlns:a16="http://schemas.microsoft.com/office/drawing/2014/main" id="{D8F5ABDA-2A5D-4316-9BDD-44696A4937B4}"/>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Rechthoek 35">
                <a:extLst>
                  <a:ext uri="{FF2B5EF4-FFF2-40B4-BE49-F238E27FC236}">
                    <a16:creationId xmlns:a16="http://schemas.microsoft.com/office/drawing/2014/main" id="{5D3746FA-0BFE-4ECB-8BE3-E00568CEEE24}"/>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7" name="Vrije vorm 81">
                <a:extLst>
                  <a:ext uri="{FF2B5EF4-FFF2-40B4-BE49-F238E27FC236}">
                    <a16:creationId xmlns:a16="http://schemas.microsoft.com/office/drawing/2014/main" id="{4BC1CD8E-9231-49F5-873C-540442FE9B1C}"/>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38" name="Rechte verbindingslijn 37">
                <a:extLst>
                  <a:ext uri="{FF2B5EF4-FFF2-40B4-BE49-F238E27FC236}">
                    <a16:creationId xmlns:a16="http://schemas.microsoft.com/office/drawing/2014/main" id="{5807C672-B718-496F-88C8-B448426F577C}"/>
                  </a:ext>
                </a:extLst>
              </p:cNvPr>
              <p:cNvCxnSpPr>
                <a:cxnSpLocks/>
                <a:stCxn id="16" idx="2"/>
                <a:endCxn id="25"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39" name="Rechte verbindingslijn 38">
                <a:extLst>
                  <a:ext uri="{FF2B5EF4-FFF2-40B4-BE49-F238E27FC236}">
                    <a16:creationId xmlns:a16="http://schemas.microsoft.com/office/drawing/2014/main" id="{189782EB-73DC-45AA-A66F-54209804702B}"/>
                  </a:ext>
                </a:extLst>
              </p:cNvPr>
              <p:cNvCxnSpPr>
                <a:cxnSpLocks/>
                <a:stCxn id="15"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40" name="Textfield placeholder">
                <a:extLst>
                  <a:ext uri="{FF2B5EF4-FFF2-40B4-BE49-F238E27FC236}">
                    <a16:creationId xmlns:a16="http://schemas.microsoft.com/office/drawing/2014/main" id="{F7FF2F58-0430-40AB-BFAE-10F2C97E20A7}"/>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41" name="Textfield placeholder">
                <a:extLst>
                  <a:ext uri="{FF2B5EF4-FFF2-40B4-BE49-F238E27FC236}">
                    <a16:creationId xmlns:a16="http://schemas.microsoft.com/office/drawing/2014/main" id="{3B9939BA-9532-4EF1-A3CE-34D76EA8BDFD}"/>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42" name="Textfield placeholder">
                <a:extLst>
                  <a:ext uri="{FF2B5EF4-FFF2-40B4-BE49-F238E27FC236}">
                    <a16:creationId xmlns:a16="http://schemas.microsoft.com/office/drawing/2014/main" id="{852C5FA1-E586-44FE-AC4C-9010380D9868}"/>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43" name="Afgeronde rechthoek 67">
                <a:extLst>
                  <a:ext uri="{FF2B5EF4-FFF2-40B4-BE49-F238E27FC236}">
                    <a16:creationId xmlns:a16="http://schemas.microsoft.com/office/drawing/2014/main" id="{47183E05-7E78-404D-AC78-0C6479F76DEB}"/>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4" name="Vrije vorm 68">
                <a:extLst>
                  <a:ext uri="{FF2B5EF4-FFF2-40B4-BE49-F238E27FC236}">
                    <a16:creationId xmlns:a16="http://schemas.microsoft.com/office/drawing/2014/main" id="{58C1F76E-7D00-498E-AD98-9BED7CF796D3}"/>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45" name="Rechte verbindingslijn 44">
                <a:extLst>
                  <a:ext uri="{FF2B5EF4-FFF2-40B4-BE49-F238E27FC236}">
                    <a16:creationId xmlns:a16="http://schemas.microsoft.com/office/drawing/2014/main" id="{402B1D4B-17D6-4368-8129-969618F36CEF}"/>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46" name="Groep 45">
                <a:extLst>
                  <a:ext uri="{FF2B5EF4-FFF2-40B4-BE49-F238E27FC236}">
                    <a16:creationId xmlns:a16="http://schemas.microsoft.com/office/drawing/2014/main" id="{E00C4E9D-8C2E-45DC-967C-1A925F031854}"/>
                  </a:ext>
                </a:extLst>
              </p:cNvPr>
              <p:cNvGrpSpPr/>
              <p:nvPr userDrawn="1"/>
            </p:nvGrpSpPr>
            <p:grpSpPr>
              <a:xfrm flipH="1">
                <a:off x="-2613177" y="1836300"/>
                <a:ext cx="313472" cy="324076"/>
                <a:chOff x="-2613177" y="1836300"/>
                <a:chExt cx="313472" cy="324076"/>
              </a:xfrm>
            </p:grpSpPr>
            <p:sp>
              <p:nvSpPr>
                <p:cNvPr id="47" name="Afgeronde rechthoek 69">
                  <a:extLst>
                    <a:ext uri="{FF2B5EF4-FFF2-40B4-BE49-F238E27FC236}">
                      <a16:creationId xmlns:a16="http://schemas.microsoft.com/office/drawing/2014/main" id="{3B4DD133-C6C2-40D3-9202-7325949468ED}"/>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8" name="Rechthoek 47">
                  <a:extLst>
                    <a:ext uri="{FF2B5EF4-FFF2-40B4-BE49-F238E27FC236}">
                      <a16:creationId xmlns:a16="http://schemas.microsoft.com/office/drawing/2014/main" id="{DDD9B0C8-9BED-4EAF-BB17-E364044736FF}"/>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9" name="Rechthoek 48">
                  <a:extLst>
                    <a:ext uri="{FF2B5EF4-FFF2-40B4-BE49-F238E27FC236}">
                      <a16:creationId xmlns:a16="http://schemas.microsoft.com/office/drawing/2014/main" id="{A0712967-1E3F-4E63-B08D-A2809519A540}"/>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0" name="Rechthoek 49">
                  <a:extLst>
                    <a:ext uri="{FF2B5EF4-FFF2-40B4-BE49-F238E27FC236}">
                      <a16:creationId xmlns:a16="http://schemas.microsoft.com/office/drawing/2014/main" id="{81727C69-EA7B-4D91-ABB0-24B41B7D482D}"/>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1" name="Rechthoek 50">
                  <a:extLst>
                    <a:ext uri="{FF2B5EF4-FFF2-40B4-BE49-F238E27FC236}">
                      <a16:creationId xmlns:a16="http://schemas.microsoft.com/office/drawing/2014/main" id="{24AE8A33-EB16-4FF0-B93C-F6D8D5B3C3D4}"/>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2" name="Rechthoek 51">
                  <a:extLst>
                    <a:ext uri="{FF2B5EF4-FFF2-40B4-BE49-F238E27FC236}">
                      <a16:creationId xmlns:a16="http://schemas.microsoft.com/office/drawing/2014/main" id="{8EA114CC-552E-450F-9CA8-01F4C17A955D}"/>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3" name="Rechthoek 52">
                  <a:extLst>
                    <a:ext uri="{FF2B5EF4-FFF2-40B4-BE49-F238E27FC236}">
                      <a16:creationId xmlns:a16="http://schemas.microsoft.com/office/drawing/2014/main" id="{E394D2DE-54A8-487F-8C5C-61343928D24E}"/>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4" name="Rechthoek 53">
                  <a:extLst>
                    <a:ext uri="{FF2B5EF4-FFF2-40B4-BE49-F238E27FC236}">
                      <a16:creationId xmlns:a16="http://schemas.microsoft.com/office/drawing/2014/main" id="{C8424887-8401-4C99-B4B6-156E3636AA83}"/>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5" name="Rechthoek 54">
                  <a:extLst>
                    <a:ext uri="{FF2B5EF4-FFF2-40B4-BE49-F238E27FC236}">
                      <a16:creationId xmlns:a16="http://schemas.microsoft.com/office/drawing/2014/main" id="{76726924-02CB-4274-AF06-3A648841CA48}"/>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6" name="Rechthoek 55">
                  <a:extLst>
                    <a:ext uri="{FF2B5EF4-FFF2-40B4-BE49-F238E27FC236}">
                      <a16:creationId xmlns:a16="http://schemas.microsoft.com/office/drawing/2014/main" id="{9556F953-25C1-4FD5-AE67-3EA14F11FF84}"/>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Rechthoek 56">
                  <a:extLst>
                    <a:ext uri="{FF2B5EF4-FFF2-40B4-BE49-F238E27FC236}">
                      <a16:creationId xmlns:a16="http://schemas.microsoft.com/office/drawing/2014/main" id="{1639A616-89D4-4CA9-943C-3E0DFAAF4EE0}"/>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8" name="Vrije vorm 81">
                  <a:extLst>
                    <a:ext uri="{FF2B5EF4-FFF2-40B4-BE49-F238E27FC236}">
                      <a16:creationId xmlns:a16="http://schemas.microsoft.com/office/drawing/2014/main" id="{BA384A48-5EC0-45CB-AD97-F51B76B16C87}"/>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8" name="Tijdelijke aanduiding voor tekst 2">
              <a:extLst>
                <a:ext uri="{FF2B5EF4-FFF2-40B4-BE49-F238E27FC236}">
                  <a16:creationId xmlns:a16="http://schemas.microsoft.com/office/drawing/2014/main" id="{80FE36C0-9649-4F8F-BADD-E9C9762DD62F}"/>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9" name="Tijdelijke aanduiding voor tekst 2">
              <a:extLst>
                <a:ext uri="{FF2B5EF4-FFF2-40B4-BE49-F238E27FC236}">
                  <a16:creationId xmlns:a16="http://schemas.microsoft.com/office/drawing/2014/main" id="{2285D18C-11E6-40AD-981A-A0ECCD69CB9E}"/>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69" name="Groep 68">
            <a:extLst>
              <a:ext uri="{FF2B5EF4-FFF2-40B4-BE49-F238E27FC236}">
                <a16:creationId xmlns:a16="http://schemas.microsoft.com/office/drawing/2014/main" id="{93C3697D-1DC2-4298-9664-3018648692A6}"/>
              </a:ext>
            </a:extLst>
          </p:cNvPr>
          <p:cNvGrpSpPr/>
          <p:nvPr userDrawn="1"/>
        </p:nvGrpSpPr>
        <p:grpSpPr>
          <a:xfrm>
            <a:off x="-3553318" y="330222"/>
            <a:ext cx="3385296" cy="4365191"/>
            <a:chOff x="-3553318" y="1861361"/>
            <a:chExt cx="3385296" cy="4365191"/>
          </a:xfrm>
        </p:grpSpPr>
        <p:sp>
          <p:nvSpPr>
            <p:cNvPr id="70" name="Rechthoek 69">
              <a:extLst>
                <a:ext uri="{FF2B5EF4-FFF2-40B4-BE49-F238E27FC236}">
                  <a16:creationId xmlns:a16="http://schemas.microsoft.com/office/drawing/2014/main" id="{2DA02B95-6D9F-4934-8600-E447248586CF}"/>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71" name="Rechte verbindingslijn 70">
              <a:extLst>
                <a:ext uri="{FF2B5EF4-FFF2-40B4-BE49-F238E27FC236}">
                  <a16:creationId xmlns:a16="http://schemas.microsoft.com/office/drawing/2014/main" id="{EB6D6B00-C420-41EF-B86B-7B2A660FA511}"/>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72" name="Tekstvak 71">
              <a:extLst>
                <a:ext uri="{FF2B5EF4-FFF2-40B4-BE49-F238E27FC236}">
                  <a16:creationId xmlns:a16="http://schemas.microsoft.com/office/drawing/2014/main" id="{607B4353-DECB-4F89-8FB8-130233E07720}"/>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73" name="Groep 72">
            <a:extLst>
              <a:ext uri="{FF2B5EF4-FFF2-40B4-BE49-F238E27FC236}">
                <a16:creationId xmlns:a16="http://schemas.microsoft.com/office/drawing/2014/main" id="{BE9378CA-414A-4A13-8B46-AB66A5BFF534}"/>
              </a:ext>
            </a:extLst>
          </p:cNvPr>
          <p:cNvGrpSpPr/>
          <p:nvPr userDrawn="1"/>
        </p:nvGrpSpPr>
        <p:grpSpPr>
          <a:xfrm>
            <a:off x="-7105998" y="3972162"/>
            <a:ext cx="3523487" cy="3209847"/>
            <a:chOff x="-7285957" y="3972162"/>
            <a:chExt cx="3523487" cy="3209847"/>
          </a:xfrm>
        </p:grpSpPr>
        <p:sp>
          <p:nvSpPr>
            <p:cNvPr id="74" name="Rechthoek 73">
              <a:extLst>
                <a:ext uri="{FF2B5EF4-FFF2-40B4-BE49-F238E27FC236}">
                  <a16:creationId xmlns:a16="http://schemas.microsoft.com/office/drawing/2014/main" id="{8B95D381-F23E-49FD-B33E-F0848886E73D}"/>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75" name="Rechte verbindingslijn 74">
              <a:extLst>
                <a:ext uri="{FF2B5EF4-FFF2-40B4-BE49-F238E27FC236}">
                  <a16:creationId xmlns:a16="http://schemas.microsoft.com/office/drawing/2014/main" id="{31DAEDEE-D660-462C-B8DC-4B3C8B8A20CC}"/>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76" name="Tekstvak 75">
              <a:extLst>
                <a:ext uri="{FF2B5EF4-FFF2-40B4-BE49-F238E27FC236}">
                  <a16:creationId xmlns:a16="http://schemas.microsoft.com/office/drawing/2014/main" id="{6D62BFB4-75F3-4C4E-A6B1-618BB01218B4}"/>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77" name="Tekstvak 76">
              <a:extLst>
                <a:ext uri="{FF2B5EF4-FFF2-40B4-BE49-F238E27FC236}">
                  <a16:creationId xmlns:a16="http://schemas.microsoft.com/office/drawing/2014/main" id="{D71402A5-8E89-4539-8F64-CECEE4BD5641}"/>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78" name="Tekstvak 77">
              <a:extLst>
                <a:ext uri="{FF2B5EF4-FFF2-40B4-BE49-F238E27FC236}">
                  <a16:creationId xmlns:a16="http://schemas.microsoft.com/office/drawing/2014/main" id="{9A315A65-3DBC-4FF7-9948-59804EB25814}"/>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79" name="Tekstvak 78">
              <a:extLst>
                <a:ext uri="{FF2B5EF4-FFF2-40B4-BE49-F238E27FC236}">
                  <a16:creationId xmlns:a16="http://schemas.microsoft.com/office/drawing/2014/main" id="{51A9F57F-2E5B-4476-9DEE-A67BFEF494D9}"/>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80" name="Groep 79">
              <a:extLst>
                <a:ext uri="{FF2B5EF4-FFF2-40B4-BE49-F238E27FC236}">
                  <a16:creationId xmlns:a16="http://schemas.microsoft.com/office/drawing/2014/main" id="{F3823F1E-6426-402F-9386-249F24D6097E}"/>
                </a:ext>
              </a:extLst>
            </p:cNvPr>
            <p:cNvGrpSpPr/>
            <p:nvPr userDrawn="1"/>
          </p:nvGrpSpPr>
          <p:grpSpPr>
            <a:xfrm>
              <a:off x="-5020889" y="4423058"/>
              <a:ext cx="250379" cy="249771"/>
              <a:chOff x="-706740" y="145633"/>
              <a:chExt cx="250379" cy="249771"/>
            </a:xfrm>
          </p:grpSpPr>
          <p:sp>
            <p:nvSpPr>
              <p:cNvPr id="99" name="Rechthoek 98">
                <a:extLst>
                  <a:ext uri="{FF2B5EF4-FFF2-40B4-BE49-F238E27FC236}">
                    <a16:creationId xmlns:a16="http://schemas.microsoft.com/office/drawing/2014/main" id="{41FFE626-40CA-47A4-828F-A5BC3EE0F58B}"/>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0" name="Gelijkbenige driehoek 128">
                <a:extLst>
                  <a:ext uri="{FF2B5EF4-FFF2-40B4-BE49-F238E27FC236}">
                    <a16:creationId xmlns:a16="http://schemas.microsoft.com/office/drawing/2014/main" id="{35AF8891-E260-4D71-897B-B4ED6C9F63DC}"/>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1" name="Ovaal 100">
                <a:extLst>
                  <a:ext uri="{FF2B5EF4-FFF2-40B4-BE49-F238E27FC236}">
                    <a16:creationId xmlns:a16="http://schemas.microsoft.com/office/drawing/2014/main" id="{80EC0D7D-1BA1-4104-8E5E-B0EA6067E31A}"/>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2" name="Rechthoek 101">
                <a:extLst>
                  <a:ext uri="{FF2B5EF4-FFF2-40B4-BE49-F238E27FC236}">
                    <a16:creationId xmlns:a16="http://schemas.microsoft.com/office/drawing/2014/main" id="{901489A2-FF6A-4C8A-8BCF-6E12C9433AA3}"/>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03" name="Rechte verbindingslijn 102">
                <a:extLst>
                  <a:ext uri="{FF2B5EF4-FFF2-40B4-BE49-F238E27FC236}">
                    <a16:creationId xmlns:a16="http://schemas.microsoft.com/office/drawing/2014/main" id="{D70AFA8D-AE58-4B3E-8143-75E3F4AAE6C5}"/>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81" name="Groep 80">
              <a:extLst>
                <a:ext uri="{FF2B5EF4-FFF2-40B4-BE49-F238E27FC236}">
                  <a16:creationId xmlns:a16="http://schemas.microsoft.com/office/drawing/2014/main" id="{CF4E0C8D-41EE-4E3E-AED6-595FFCB055B7}"/>
                </a:ext>
              </a:extLst>
            </p:cNvPr>
            <p:cNvGrpSpPr/>
            <p:nvPr userDrawn="1"/>
          </p:nvGrpSpPr>
          <p:grpSpPr>
            <a:xfrm>
              <a:off x="-4668802" y="4423057"/>
              <a:ext cx="252000" cy="216024"/>
              <a:chOff x="-932185" y="5325334"/>
              <a:chExt cx="252000" cy="216024"/>
            </a:xfrm>
          </p:grpSpPr>
          <p:sp>
            <p:nvSpPr>
              <p:cNvPr id="82" name="Rechthoek 81">
                <a:extLst>
                  <a:ext uri="{FF2B5EF4-FFF2-40B4-BE49-F238E27FC236}">
                    <a16:creationId xmlns:a16="http://schemas.microsoft.com/office/drawing/2014/main" id="{5F7213CB-441A-4744-92D8-F7BAD057B2D2}"/>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83" name="Groep 82">
                <a:extLst>
                  <a:ext uri="{FF2B5EF4-FFF2-40B4-BE49-F238E27FC236}">
                    <a16:creationId xmlns:a16="http://schemas.microsoft.com/office/drawing/2014/main" id="{3CF0B679-9264-4106-829C-93F477D64A28}"/>
                  </a:ext>
                </a:extLst>
              </p:cNvPr>
              <p:cNvGrpSpPr/>
              <p:nvPr userDrawn="1"/>
            </p:nvGrpSpPr>
            <p:grpSpPr>
              <a:xfrm>
                <a:off x="-925512" y="5325900"/>
                <a:ext cx="241658" cy="36000"/>
                <a:chOff x="-964435" y="5325900"/>
                <a:chExt cx="241658" cy="36000"/>
              </a:xfrm>
            </p:grpSpPr>
            <p:sp>
              <p:nvSpPr>
                <p:cNvPr id="92" name="Rechthoek 91">
                  <a:extLst>
                    <a:ext uri="{FF2B5EF4-FFF2-40B4-BE49-F238E27FC236}">
                      <a16:creationId xmlns:a16="http://schemas.microsoft.com/office/drawing/2014/main" id="{3FFBB85C-078F-4DF5-A788-BCD2BF754965}"/>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3" name="Rechthoek 92">
                  <a:extLst>
                    <a:ext uri="{FF2B5EF4-FFF2-40B4-BE49-F238E27FC236}">
                      <a16:creationId xmlns:a16="http://schemas.microsoft.com/office/drawing/2014/main" id="{945D06D8-9BFD-4BA7-95AA-DE140501C7E7}"/>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4" name="Rechthoek 93">
                  <a:extLst>
                    <a:ext uri="{FF2B5EF4-FFF2-40B4-BE49-F238E27FC236}">
                      <a16:creationId xmlns:a16="http://schemas.microsoft.com/office/drawing/2014/main" id="{A34CFA69-FCFE-4142-8224-54147AB9BAB7}"/>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5" name="Rechthoek 94">
                  <a:extLst>
                    <a:ext uri="{FF2B5EF4-FFF2-40B4-BE49-F238E27FC236}">
                      <a16:creationId xmlns:a16="http://schemas.microsoft.com/office/drawing/2014/main" id="{99056417-3201-46D9-83F1-C5B1F9EFE935}"/>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6" name="Rechthoek 95">
                  <a:extLst>
                    <a:ext uri="{FF2B5EF4-FFF2-40B4-BE49-F238E27FC236}">
                      <a16:creationId xmlns:a16="http://schemas.microsoft.com/office/drawing/2014/main" id="{229CADE5-C692-4BC5-B661-25524C41884C}"/>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7" name="Rechthoek 96">
                  <a:extLst>
                    <a:ext uri="{FF2B5EF4-FFF2-40B4-BE49-F238E27FC236}">
                      <a16:creationId xmlns:a16="http://schemas.microsoft.com/office/drawing/2014/main" id="{BBF395A5-AA3E-49BC-8C97-A384C8E5655F}"/>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8" name="Rechthoek 97">
                  <a:extLst>
                    <a:ext uri="{FF2B5EF4-FFF2-40B4-BE49-F238E27FC236}">
                      <a16:creationId xmlns:a16="http://schemas.microsoft.com/office/drawing/2014/main" id="{B3F8BFF0-2DA6-4FBD-810F-F0F4222862A6}"/>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84" name="Groep 83">
                <a:extLst>
                  <a:ext uri="{FF2B5EF4-FFF2-40B4-BE49-F238E27FC236}">
                    <a16:creationId xmlns:a16="http://schemas.microsoft.com/office/drawing/2014/main" id="{8178D10A-65CD-4D91-85BC-2283759A8C07}"/>
                  </a:ext>
                </a:extLst>
              </p:cNvPr>
              <p:cNvGrpSpPr/>
              <p:nvPr userDrawn="1"/>
            </p:nvGrpSpPr>
            <p:grpSpPr>
              <a:xfrm>
                <a:off x="-925512" y="5502593"/>
                <a:ext cx="241658" cy="36000"/>
                <a:chOff x="-964435" y="5325900"/>
                <a:chExt cx="241658" cy="36000"/>
              </a:xfrm>
            </p:grpSpPr>
            <p:sp>
              <p:nvSpPr>
                <p:cNvPr id="85" name="Rechthoek 84">
                  <a:extLst>
                    <a:ext uri="{FF2B5EF4-FFF2-40B4-BE49-F238E27FC236}">
                      <a16:creationId xmlns:a16="http://schemas.microsoft.com/office/drawing/2014/main" id="{C0953F2C-971D-4432-9ADE-A22182901774}"/>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6" name="Rechthoek 85">
                  <a:extLst>
                    <a:ext uri="{FF2B5EF4-FFF2-40B4-BE49-F238E27FC236}">
                      <a16:creationId xmlns:a16="http://schemas.microsoft.com/office/drawing/2014/main" id="{716A0000-5AD4-4FF1-981E-DB1241A03141}"/>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7" name="Rechthoek 86">
                  <a:extLst>
                    <a:ext uri="{FF2B5EF4-FFF2-40B4-BE49-F238E27FC236}">
                      <a16:creationId xmlns:a16="http://schemas.microsoft.com/office/drawing/2014/main" id="{15B948F7-CC66-4A46-970D-D24C77E6E0CA}"/>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8" name="Rechthoek 87">
                  <a:extLst>
                    <a:ext uri="{FF2B5EF4-FFF2-40B4-BE49-F238E27FC236}">
                      <a16:creationId xmlns:a16="http://schemas.microsoft.com/office/drawing/2014/main" id="{780D72FE-1A69-4FF9-ABE9-3E5990CAA509}"/>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9" name="Rechthoek 88">
                  <a:extLst>
                    <a:ext uri="{FF2B5EF4-FFF2-40B4-BE49-F238E27FC236}">
                      <a16:creationId xmlns:a16="http://schemas.microsoft.com/office/drawing/2014/main" id="{15E9ADF0-3E7C-46EC-975C-187EBDB8F9FF}"/>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0" name="Rechthoek 89">
                  <a:extLst>
                    <a:ext uri="{FF2B5EF4-FFF2-40B4-BE49-F238E27FC236}">
                      <a16:creationId xmlns:a16="http://schemas.microsoft.com/office/drawing/2014/main" id="{233C62C8-CF72-4793-8BBF-E974EC0ACBA7}"/>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1" name="Rechthoek 90">
                  <a:extLst>
                    <a:ext uri="{FF2B5EF4-FFF2-40B4-BE49-F238E27FC236}">
                      <a16:creationId xmlns:a16="http://schemas.microsoft.com/office/drawing/2014/main" id="{0C759279-6EB7-444C-B8C6-EEDE29BF0AC1}"/>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148684569"/>
      </p:ext>
    </p:extLst>
  </p:cSld>
  <p:clrMapOvr>
    <a:masterClrMapping/>
  </p:clrMapOvr>
  <p:hf sldNum="0" hdr="0" ftr="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cxnSp>
        <p:nvCxnSpPr>
          <p:cNvPr id="2" name="Rechte verbindingslijn 1">
            <a:extLst>
              <a:ext uri="{FF2B5EF4-FFF2-40B4-BE49-F238E27FC236}">
                <a16:creationId xmlns:a16="http://schemas.microsoft.com/office/drawing/2014/main" id="{4DF08A44-852A-40C4-B7B3-3F02AC43F730}"/>
              </a:ext>
            </a:extLst>
          </p:cNvPr>
          <p:cNvCxnSpPr>
            <a:cxnSpLocks/>
          </p:cNvCxnSpPr>
          <p:nvPr userDrawn="1"/>
        </p:nvCxnSpPr>
        <p:spPr>
          <a:xfrm flipH="1">
            <a:off x="2570672" y="5274468"/>
            <a:ext cx="9034898" cy="0"/>
          </a:xfrm>
          <a:prstGeom prst="line">
            <a:avLst/>
          </a:prstGeom>
          <a:ln w="12700">
            <a:solidFill>
              <a:srgbClr val="FFEB00"/>
            </a:solidFill>
          </a:ln>
        </p:spPr>
        <p:style>
          <a:lnRef idx="1">
            <a:schemeClr val="accent1"/>
          </a:lnRef>
          <a:fillRef idx="0">
            <a:schemeClr val="accent1"/>
          </a:fillRef>
          <a:effectRef idx="0">
            <a:schemeClr val="accent1"/>
          </a:effectRef>
          <a:fontRef idx="minor">
            <a:schemeClr val="tx1"/>
          </a:fontRef>
        </p:style>
      </p:cxnSp>
      <p:sp>
        <p:nvSpPr>
          <p:cNvPr id="4" name="Vrije vorm: vorm 3">
            <a:extLst>
              <a:ext uri="{FF2B5EF4-FFF2-40B4-BE49-F238E27FC236}">
                <a16:creationId xmlns:a16="http://schemas.microsoft.com/office/drawing/2014/main" id="{A35267B2-EA73-408F-9697-DB8F6E0EAA90}"/>
              </a:ext>
            </a:extLst>
          </p:cNvPr>
          <p:cNvSpPr/>
          <p:nvPr/>
        </p:nvSpPr>
        <p:spPr>
          <a:xfrm>
            <a:off x="0" y="1952625"/>
            <a:ext cx="3315132" cy="4423909"/>
          </a:xfrm>
          <a:custGeom>
            <a:avLst/>
            <a:gdLst>
              <a:gd name="connsiteX0" fmla="*/ 0 w 5155475"/>
              <a:gd name="connsiteY0" fmla="*/ 0 h 6879772"/>
              <a:gd name="connsiteX1" fmla="*/ 2751909 w 5155475"/>
              <a:gd name="connsiteY1" fmla="*/ 0 h 6879772"/>
              <a:gd name="connsiteX2" fmla="*/ 5155475 w 5155475"/>
              <a:gd name="connsiteY2" fmla="*/ 6879772 h 6879772"/>
              <a:gd name="connsiteX3" fmla="*/ 0 w 5155475"/>
              <a:gd name="connsiteY3" fmla="*/ 6879772 h 6879772"/>
              <a:gd name="connsiteX4" fmla="*/ 0 w 5155475"/>
              <a:gd name="connsiteY4" fmla="*/ 0 h 6879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5475" h="6879772">
                <a:moveTo>
                  <a:pt x="0" y="0"/>
                </a:moveTo>
                <a:lnTo>
                  <a:pt x="2751909" y="0"/>
                </a:lnTo>
                <a:lnTo>
                  <a:pt x="5155475" y="6879772"/>
                </a:lnTo>
                <a:lnTo>
                  <a:pt x="0" y="6879772"/>
                </a:lnTo>
                <a:lnTo>
                  <a:pt x="0" y="0"/>
                </a:lnTo>
                <a:close/>
              </a:path>
            </a:pathLst>
          </a:custGeom>
          <a:solidFill>
            <a:srgbClr val="FFEB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Light"/>
              <a:ea typeface="+mn-ea"/>
              <a:cs typeface="+mn-cs"/>
            </a:endParaRPr>
          </a:p>
        </p:txBody>
      </p:sp>
      <p:cxnSp>
        <p:nvCxnSpPr>
          <p:cNvPr id="6" name="Rechte verbindingslijn 5">
            <a:extLst>
              <a:ext uri="{FF2B5EF4-FFF2-40B4-BE49-F238E27FC236}">
                <a16:creationId xmlns:a16="http://schemas.microsoft.com/office/drawing/2014/main" id="{D514BC5A-7F4B-484F-A534-62AE2EB86D0D}"/>
              </a:ext>
            </a:extLst>
          </p:cNvPr>
          <p:cNvCxnSpPr>
            <a:cxnSpLocks/>
          </p:cNvCxnSpPr>
          <p:nvPr userDrawn="1"/>
        </p:nvCxnSpPr>
        <p:spPr>
          <a:xfrm flipH="1">
            <a:off x="1940943" y="3059906"/>
            <a:ext cx="9664627" cy="0"/>
          </a:xfrm>
          <a:prstGeom prst="line">
            <a:avLst/>
          </a:prstGeom>
          <a:ln w="12700">
            <a:solidFill>
              <a:srgbClr val="FFEB00"/>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DDEA84E2-7187-4496-958A-0E90D9C32288}"/>
              </a:ext>
            </a:extLst>
          </p:cNvPr>
          <p:cNvCxnSpPr>
            <a:cxnSpLocks/>
          </p:cNvCxnSpPr>
          <p:nvPr userDrawn="1"/>
        </p:nvCxnSpPr>
        <p:spPr>
          <a:xfrm flipH="1">
            <a:off x="2380891" y="4167187"/>
            <a:ext cx="9224680" cy="0"/>
          </a:xfrm>
          <a:prstGeom prst="line">
            <a:avLst/>
          </a:prstGeom>
          <a:ln w="12700">
            <a:solidFill>
              <a:srgbClr val="FFEB00"/>
            </a:solidFill>
          </a:ln>
        </p:spPr>
        <p:style>
          <a:lnRef idx="1">
            <a:schemeClr val="accent1"/>
          </a:lnRef>
          <a:fillRef idx="0">
            <a:schemeClr val="accent1"/>
          </a:fillRef>
          <a:effectRef idx="0">
            <a:schemeClr val="accent1"/>
          </a:effectRef>
          <a:fontRef idx="minor">
            <a:schemeClr val="tx1"/>
          </a:fontRef>
        </p:style>
      </p:cxnSp>
      <p:sp>
        <p:nvSpPr>
          <p:cNvPr id="16" name="Titel 2">
            <a:extLst>
              <a:ext uri="{FF2B5EF4-FFF2-40B4-BE49-F238E27FC236}">
                <a16:creationId xmlns:a16="http://schemas.microsoft.com/office/drawing/2014/main" id="{D297F54C-C9F7-464E-AEF1-A51A8F5FC6D1}"/>
              </a:ext>
            </a:extLst>
          </p:cNvPr>
          <p:cNvSpPr>
            <a:spLocks noGrp="1"/>
          </p:cNvSpPr>
          <p:nvPr>
            <p:ph type="title" hasCustomPrompt="1"/>
          </p:nvPr>
        </p:nvSpPr>
        <p:spPr>
          <a:xfrm>
            <a:off x="371475" y="425302"/>
            <a:ext cx="11449050" cy="1215958"/>
          </a:xfrm>
        </p:spPr>
        <p:txBody>
          <a:bodyPr/>
          <a:lstStyle>
            <a:lvl1pPr>
              <a:defRPr/>
            </a:lvl1pPr>
          </a:lstStyle>
          <a:p>
            <a:r>
              <a:rPr lang="nl-NL"/>
              <a:t>Dit is een </a:t>
            </a:r>
            <a:r>
              <a:rPr lang="nl-NL" err="1"/>
              <a:t>diagramdia</a:t>
            </a:r>
            <a:r>
              <a:rPr lang="nl-NL"/>
              <a:t> om een idee toe te lichten, klik om de titel te bewerken</a:t>
            </a:r>
            <a:endParaRPr lang="nl-BE"/>
          </a:p>
        </p:txBody>
      </p:sp>
      <p:sp>
        <p:nvSpPr>
          <p:cNvPr id="26" name="Tijdelijke aanduiding voor tekst 17">
            <a:extLst>
              <a:ext uri="{FF2B5EF4-FFF2-40B4-BE49-F238E27FC236}">
                <a16:creationId xmlns:a16="http://schemas.microsoft.com/office/drawing/2014/main" id="{ECD1362A-505D-4AF3-9345-2D88FE7DAA35}"/>
              </a:ext>
            </a:extLst>
          </p:cNvPr>
          <p:cNvSpPr>
            <a:spLocks noGrp="1"/>
          </p:cNvSpPr>
          <p:nvPr>
            <p:ph type="body" sz="quarter" idx="20" hasCustomPrompt="1"/>
          </p:nvPr>
        </p:nvSpPr>
        <p:spPr>
          <a:xfrm>
            <a:off x="4224702" y="1992787"/>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 om de tekst te bewerken</a:t>
            </a:r>
          </a:p>
        </p:txBody>
      </p:sp>
      <p:sp>
        <p:nvSpPr>
          <p:cNvPr id="27" name="Tijdelijke aanduiding voor afbeelding 3">
            <a:extLst>
              <a:ext uri="{FF2B5EF4-FFF2-40B4-BE49-F238E27FC236}">
                <a16:creationId xmlns:a16="http://schemas.microsoft.com/office/drawing/2014/main" id="{4683C165-2D5D-4E25-8A8A-DE593EC621F5}"/>
              </a:ext>
            </a:extLst>
          </p:cNvPr>
          <p:cNvSpPr>
            <a:spLocks noGrp="1"/>
          </p:cNvSpPr>
          <p:nvPr>
            <p:ph type="pic" sz="quarter" idx="22" hasCustomPrompt="1"/>
          </p:nvPr>
        </p:nvSpPr>
        <p:spPr>
          <a:xfrm>
            <a:off x="3408630" y="2152546"/>
            <a:ext cx="722573" cy="722573"/>
          </a:xfrm>
        </p:spPr>
        <p:txBody>
          <a:bodyPr anchor="ctr"/>
          <a:lstStyle>
            <a:lvl1pPr marL="0" indent="0" algn="ctr">
              <a:buFont typeface="Arial" panose="020B0604020202020204" pitchFamily="34" charset="0"/>
              <a:buNone/>
              <a:defRPr sz="1200"/>
            </a:lvl1pPr>
          </a:lstStyle>
          <a:p>
            <a:r>
              <a:rPr lang="nl-BE"/>
              <a:t>Voeg hier een icoon in (zie laatste dia)</a:t>
            </a:r>
          </a:p>
        </p:txBody>
      </p:sp>
      <p:sp>
        <p:nvSpPr>
          <p:cNvPr id="28" name="Tijdelijke aanduiding voor afbeelding 3">
            <a:extLst>
              <a:ext uri="{FF2B5EF4-FFF2-40B4-BE49-F238E27FC236}">
                <a16:creationId xmlns:a16="http://schemas.microsoft.com/office/drawing/2014/main" id="{985387BB-2C26-4383-AD25-150E83B34CD9}"/>
              </a:ext>
            </a:extLst>
          </p:cNvPr>
          <p:cNvSpPr>
            <a:spLocks noGrp="1"/>
          </p:cNvSpPr>
          <p:nvPr>
            <p:ph type="pic" sz="quarter" idx="23" hasCustomPrompt="1"/>
          </p:nvPr>
        </p:nvSpPr>
        <p:spPr>
          <a:xfrm>
            <a:off x="3408630" y="3259826"/>
            <a:ext cx="722573" cy="722573"/>
          </a:xfrm>
        </p:spPr>
        <p:txBody>
          <a:bodyPr anchor="ctr"/>
          <a:lstStyle>
            <a:lvl1pPr marL="0" indent="0" algn="ctr">
              <a:buFont typeface="Arial" panose="020B0604020202020204" pitchFamily="34" charset="0"/>
              <a:buNone/>
              <a:defRPr sz="1200"/>
            </a:lvl1pPr>
          </a:lstStyle>
          <a:p>
            <a:r>
              <a:rPr lang="nl-BE"/>
              <a:t>Voeg hier een icoon in (zie laatste dia)</a:t>
            </a:r>
          </a:p>
        </p:txBody>
      </p:sp>
      <p:sp>
        <p:nvSpPr>
          <p:cNvPr id="29" name="Tijdelijke aanduiding voor afbeelding 3">
            <a:extLst>
              <a:ext uri="{FF2B5EF4-FFF2-40B4-BE49-F238E27FC236}">
                <a16:creationId xmlns:a16="http://schemas.microsoft.com/office/drawing/2014/main" id="{43245A56-AAAB-4777-8A58-381E85CBA3BF}"/>
              </a:ext>
            </a:extLst>
          </p:cNvPr>
          <p:cNvSpPr>
            <a:spLocks noGrp="1"/>
          </p:cNvSpPr>
          <p:nvPr>
            <p:ph type="pic" sz="quarter" idx="24" hasCustomPrompt="1"/>
          </p:nvPr>
        </p:nvSpPr>
        <p:spPr>
          <a:xfrm>
            <a:off x="3408630" y="4367106"/>
            <a:ext cx="722573" cy="722573"/>
          </a:xfrm>
        </p:spPr>
        <p:txBody>
          <a:bodyPr anchor="ctr"/>
          <a:lstStyle>
            <a:lvl1pPr marL="0" indent="0" algn="ctr">
              <a:buFont typeface="Arial" panose="020B0604020202020204" pitchFamily="34" charset="0"/>
              <a:buNone/>
              <a:defRPr sz="1200"/>
            </a:lvl1pPr>
          </a:lstStyle>
          <a:p>
            <a:r>
              <a:rPr lang="nl-BE"/>
              <a:t>Voeg hier een icoon in (zie laatste dia)</a:t>
            </a:r>
          </a:p>
        </p:txBody>
      </p:sp>
      <p:sp>
        <p:nvSpPr>
          <p:cNvPr id="30" name="Tijdelijke aanduiding voor afbeelding 3">
            <a:extLst>
              <a:ext uri="{FF2B5EF4-FFF2-40B4-BE49-F238E27FC236}">
                <a16:creationId xmlns:a16="http://schemas.microsoft.com/office/drawing/2014/main" id="{BB75A8E2-DA2E-4257-8148-736CB012013B}"/>
              </a:ext>
            </a:extLst>
          </p:cNvPr>
          <p:cNvSpPr>
            <a:spLocks noGrp="1"/>
          </p:cNvSpPr>
          <p:nvPr>
            <p:ph type="pic" sz="quarter" idx="25" hasCustomPrompt="1"/>
          </p:nvPr>
        </p:nvSpPr>
        <p:spPr>
          <a:xfrm>
            <a:off x="3408630" y="5459258"/>
            <a:ext cx="722573" cy="722573"/>
          </a:xfrm>
        </p:spPr>
        <p:txBody>
          <a:bodyPr anchor="ctr"/>
          <a:lstStyle>
            <a:lvl1pPr marL="0" indent="0" algn="ctr">
              <a:buFont typeface="Arial" panose="020B0604020202020204" pitchFamily="34" charset="0"/>
              <a:buNone/>
              <a:defRPr sz="1200"/>
            </a:lvl1pPr>
          </a:lstStyle>
          <a:p>
            <a:r>
              <a:rPr lang="nl-BE"/>
              <a:t>Voeg hier een icoon in (zie laatste dia)</a:t>
            </a:r>
          </a:p>
        </p:txBody>
      </p:sp>
      <p:sp>
        <p:nvSpPr>
          <p:cNvPr id="31" name="Tijdelijke aanduiding voor tekst 17">
            <a:extLst>
              <a:ext uri="{FF2B5EF4-FFF2-40B4-BE49-F238E27FC236}">
                <a16:creationId xmlns:a16="http://schemas.microsoft.com/office/drawing/2014/main" id="{1DB854DC-5E19-4387-A992-867134CFE761}"/>
              </a:ext>
            </a:extLst>
          </p:cNvPr>
          <p:cNvSpPr>
            <a:spLocks noGrp="1"/>
          </p:cNvSpPr>
          <p:nvPr>
            <p:ph type="body" sz="quarter" idx="26" hasCustomPrompt="1"/>
          </p:nvPr>
        </p:nvSpPr>
        <p:spPr>
          <a:xfrm>
            <a:off x="4224702" y="3133749"/>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 om de tekst te bewerken</a:t>
            </a:r>
          </a:p>
        </p:txBody>
      </p:sp>
      <p:sp>
        <p:nvSpPr>
          <p:cNvPr id="32" name="Tijdelijke aanduiding voor tekst 17">
            <a:extLst>
              <a:ext uri="{FF2B5EF4-FFF2-40B4-BE49-F238E27FC236}">
                <a16:creationId xmlns:a16="http://schemas.microsoft.com/office/drawing/2014/main" id="{AA2A20D3-115B-45F5-83A1-5A6D556285EE}"/>
              </a:ext>
            </a:extLst>
          </p:cNvPr>
          <p:cNvSpPr>
            <a:spLocks noGrp="1"/>
          </p:cNvSpPr>
          <p:nvPr>
            <p:ph type="body" sz="quarter" idx="27" hasCustomPrompt="1"/>
          </p:nvPr>
        </p:nvSpPr>
        <p:spPr>
          <a:xfrm>
            <a:off x="4224702" y="4241029"/>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 om de tekst te bewerken</a:t>
            </a:r>
          </a:p>
        </p:txBody>
      </p:sp>
      <p:sp>
        <p:nvSpPr>
          <p:cNvPr id="33" name="Tijdelijke aanduiding voor tekst 17">
            <a:extLst>
              <a:ext uri="{FF2B5EF4-FFF2-40B4-BE49-F238E27FC236}">
                <a16:creationId xmlns:a16="http://schemas.microsoft.com/office/drawing/2014/main" id="{FF3478C0-ACD0-46E7-9C5F-E92473C0A427}"/>
              </a:ext>
            </a:extLst>
          </p:cNvPr>
          <p:cNvSpPr>
            <a:spLocks noGrp="1"/>
          </p:cNvSpPr>
          <p:nvPr>
            <p:ph type="body" sz="quarter" idx="28" hasCustomPrompt="1"/>
          </p:nvPr>
        </p:nvSpPr>
        <p:spPr>
          <a:xfrm>
            <a:off x="4224702" y="5336509"/>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 om de tekst te bewerken</a:t>
            </a:r>
          </a:p>
        </p:txBody>
      </p:sp>
    </p:spTree>
    <p:extLst>
      <p:ext uri="{BB962C8B-B14F-4D97-AF65-F5344CB8AC3E}">
        <p14:creationId xmlns:p14="http://schemas.microsoft.com/office/powerpoint/2010/main" val="36885611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 (6)">
    <p:spTree>
      <p:nvGrpSpPr>
        <p:cNvPr id="1" name=""/>
        <p:cNvGrpSpPr/>
        <p:nvPr/>
      </p:nvGrpSpPr>
      <p:grpSpPr>
        <a:xfrm>
          <a:off x="0" y="0"/>
          <a:ext cx="0" cy="0"/>
          <a:chOff x="0" y="0"/>
          <a:chExt cx="0" cy="0"/>
        </a:xfrm>
      </p:grpSpPr>
      <p:sp>
        <p:nvSpPr>
          <p:cNvPr id="38" name="Tijdelijke aanduiding voor afbeelding 4">
            <a:extLst>
              <a:ext uri="{FF2B5EF4-FFF2-40B4-BE49-F238E27FC236}">
                <a16:creationId xmlns:a16="http://schemas.microsoft.com/office/drawing/2014/main" id="{D72E8B7A-BA38-4761-8DD6-F5F69174A7A2}"/>
              </a:ext>
            </a:extLst>
          </p:cNvPr>
          <p:cNvSpPr>
            <a:spLocks noGrp="1"/>
          </p:cNvSpPr>
          <p:nvPr>
            <p:ph type="pic" sz="quarter" idx="10" hasCustomPrompt="1"/>
          </p:nvPr>
        </p:nvSpPr>
        <p:spPr>
          <a:xfrm>
            <a:off x="0" y="2690813"/>
            <a:ext cx="12192000" cy="4167187"/>
          </a:xfrm>
          <a:solidFill>
            <a:schemeClr val="bg2"/>
          </a:solidFill>
        </p:spPr>
        <p:txBody>
          <a:bodyPr anchor="b"/>
          <a:lstStyle>
            <a:lvl1pPr marL="0" marR="0" indent="0" algn="ctr" defTabSz="914400" rtl="0" eaLnBrk="1" fontAlgn="auto" latinLnBrk="0" hangingPunct="1">
              <a:lnSpc>
                <a:spcPct val="90000"/>
              </a:lnSpc>
              <a:spcBef>
                <a:spcPts val="300"/>
              </a:spcBef>
              <a:spcAft>
                <a:spcPts val="0"/>
              </a:spcAft>
              <a:buClrTx/>
              <a:buSzPct val="90000"/>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300"/>
              </a:spcBef>
              <a:spcAft>
                <a:spcPts val="0"/>
              </a:spcAft>
              <a:buClrTx/>
              <a:buSzPct val="90000"/>
              <a:buFont typeface="Arial" panose="020B0604020202020204" pitchFamily="34" charset="0"/>
              <a:buNone/>
              <a:tabLst/>
              <a:defRPr/>
            </a:pPr>
            <a:r>
              <a:rPr lang="nl-BE"/>
              <a:t>Klik op het afbeeldingsicoon om een afbeelding toe te voegen of klik bovenaan op ‘Invoegen’ &gt; ‘Afbeeldingen’. Om een nieuwe foto in te voegen, verwijder je best de huidige en begin je terug bij stap 1.</a:t>
            </a:r>
          </a:p>
        </p:txBody>
      </p:sp>
      <p:sp>
        <p:nvSpPr>
          <p:cNvPr id="26" name="Tijdelijke aanduiding voor tekst 47">
            <a:extLst>
              <a:ext uri="{FF2B5EF4-FFF2-40B4-BE49-F238E27FC236}">
                <a16:creationId xmlns:a16="http://schemas.microsoft.com/office/drawing/2014/main" id="{71804848-A0C2-431C-B14D-04D8EF8FF556}"/>
              </a:ext>
            </a:extLst>
          </p:cNvPr>
          <p:cNvSpPr>
            <a:spLocks noGrp="1"/>
          </p:cNvSpPr>
          <p:nvPr>
            <p:ph type="body" sz="quarter" idx="11" hasCustomPrompt="1"/>
          </p:nvPr>
        </p:nvSpPr>
        <p:spPr>
          <a:xfrm>
            <a:off x="371475" y="1802548"/>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BE"/>
              <a:t>Dit is een </a:t>
            </a:r>
            <a:r>
              <a:rPr lang="nl-BE" err="1"/>
              <a:t>agendadia</a:t>
            </a:r>
            <a:r>
              <a:rPr lang="nl-BE"/>
              <a:t> met 6 agendapunten, klik om de titel te bewerken</a:t>
            </a:r>
          </a:p>
        </p:txBody>
      </p:sp>
      <p:sp>
        <p:nvSpPr>
          <p:cNvPr id="27" name="Tijdelijke aanduiding voor tekst 47">
            <a:extLst>
              <a:ext uri="{FF2B5EF4-FFF2-40B4-BE49-F238E27FC236}">
                <a16:creationId xmlns:a16="http://schemas.microsoft.com/office/drawing/2014/main" id="{C2058857-A030-4001-A613-27A36B0EFDF5}"/>
              </a:ext>
            </a:extLst>
          </p:cNvPr>
          <p:cNvSpPr>
            <a:spLocks noGrp="1"/>
          </p:cNvSpPr>
          <p:nvPr>
            <p:ph type="body" sz="quarter" idx="12"/>
          </p:nvPr>
        </p:nvSpPr>
        <p:spPr>
          <a:xfrm rot="5400000">
            <a:off x="1063078" y="2078952"/>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16" name="Tijdelijke aanduiding voor tekst 47">
            <a:extLst>
              <a:ext uri="{FF2B5EF4-FFF2-40B4-BE49-F238E27FC236}">
                <a16:creationId xmlns:a16="http://schemas.microsoft.com/office/drawing/2014/main" id="{4859B8BE-F3FB-4170-9B85-7BD699ED7CEB}"/>
              </a:ext>
            </a:extLst>
          </p:cNvPr>
          <p:cNvSpPr>
            <a:spLocks noGrp="1"/>
          </p:cNvSpPr>
          <p:nvPr>
            <p:ph type="body" sz="quarter" idx="13" hasCustomPrompt="1"/>
          </p:nvPr>
        </p:nvSpPr>
        <p:spPr>
          <a:xfrm>
            <a:off x="371475" y="2553515"/>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17" name="Tijdelijke aanduiding voor tekst 47">
            <a:extLst>
              <a:ext uri="{FF2B5EF4-FFF2-40B4-BE49-F238E27FC236}">
                <a16:creationId xmlns:a16="http://schemas.microsoft.com/office/drawing/2014/main" id="{FBF37FA1-AFE8-40D6-9C6B-4F8CF2D70976}"/>
              </a:ext>
            </a:extLst>
          </p:cNvPr>
          <p:cNvSpPr>
            <a:spLocks noGrp="1"/>
          </p:cNvSpPr>
          <p:nvPr>
            <p:ph type="body" sz="quarter" idx="14"/>
          </p:nvPr>
        </p:nvSpPr>
        <p:spPr>
          <a:xfrm rot="5400000">
            <a:off x="1063078" y="2829919"/>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18" name="Tijdelijke aanduiding voor tekst 47">
            <a:extLst>
              <a:ext uri="{FF2B5EF4-FFF2-40B4-BE49-F238E27FC236}">
                <a16:creationId xmlns:a16="http://schemas.microsoft.com/office/drawing/2014/main" id="{A2BC0AFD-C1B9-425B-B684-141373A0F28D}"/>
              </a:ext>
            </a:extLst>
          </p:cNvPr>
          <p:cNvSpPr>
            <a:spLocks noGrp="1"/>
          </p:cNvSpPr>
          <p:nvPr>
            <p:ph type="body" sz="quarter" idx="15" hasCustomPrompt="1"/>
          </p:nvPr>
        </p:nvSpPr>
        <p:spPr>
          <a:xfrm>
            <a:off x="371475" y="3304482"/>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19" name="Tijdelijke aanduiding voor tekst 47">
            <a:extLst>
              <a:ext uri="{FF2B5EF4-FFF2-40B4-BE49-F238E27FC236}">
                <a16:creationId xmlns:a16="http://schemas.microsoft.com/office/drawing/2014/main" id="{EBCBD0FB-E4CB-4159-A09A-D5E913A59F3A}"/>
              </a:ext>
            </a:extLst>
          </p:cNvPr>
          <p:cNvSpPr>
            <a:spLocks noGrp="1"/>
          </p:cNvSpPr>
          <p:nvPr>
            <p:ph type="body" sz="quarter" idx="16"/>
          </p:nvPr>
        </p:nvSpPr>
        <p:spPr>
          <a:xfrm rot="5400000">
            <a:off x="1063078" y="3580886"/>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0" name="Tijdelijke aanduiding voor tekst 47">
            <a:extLst>
              <a:ext uri="{FF2B5EF4-FFF2-40B4-BE49-F238E27FC236}">
                <a16:creationId xmlns:a16="http://schemas.microsoft.com/office/drawing/2014/main" id="{D64D81A0-47FD-4DFD-8FDF-325E2B7E5707}"/>
              </a:ext>
            </a:extLst>
          </p:cNvPr>
          <p:cNvSpPr>
            <a:spLocks noGrp="1"/>
          </p:cNvSpPr>
          <p:nvPr>
            <p:ph type="body" sz="quarter" idx="17" hasCustomPrompt="1"/>
          </p:nvPr>
        </p:nvSpPr>
        <p:spPr>
          <a:xfrm>
            <a:off x="371475" y="4055449"/>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21" name="Tijdelijke aanduiding voor tekst 47">
            <a:extLst>
              <a:ext uri="{FF2B5EF4-FFF2-40B4-BE49-F238E27FC236}">
                <a16:creationId xmlns:a16="http://schemas.microsoft.com/office/drawing/2014/main" id="{8981B325-3D49-4921-952E-58C06F3472CE}"/>
              </a:ext>
            </a:extLst>
          </p:cNvPr>
          <p:cNvSpPr>
            <a:spLocks noGrp="1"/>
          </p:cNvSpPr>
          <p:nvPr>
            <p:ph type="body" sz="quarter" idx="18"/>
          </p:nvPr>
        </p:nvSpPr>
        <p:spPr>
          <a:xfrm rot="5400000">
            <a:off x="1063078" y="4331853"/>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3" name="Tijdelijke aanduiding voor tekst 47">
            <a:extLst>
              <a:ext uri="{FF2B5EF4-FFF2-40B4-BE49-F238E27FC236}">
                <a16:creationId xmlns:a16="http://schemas.microsoft.com/office/drawing/2014/main" id="{F653BE8C-3883-4491-8385-BF97139B815D}"/>
              </a:ext>
            </a:extLst>
          </p:cNvPr>
          <p:cNvSpPr>
            <a:spLocks noGrp="1"/>
          </p:cNvSpPr>
          <p:nvPr>
            <p:ph type="body" sz="quarter" idx="19" hasCustomPrompt="1"/>
          </p:nvPr>
        </p:nvSpPr>
        <p:spPr>
          <a:xfrm>
            <a:off x="371475" y="4806416"/>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24" name="Tijdelijke aanduiding voor tekst 47">
            <a:extLst>
              <a:ext uri="{FF2B5EF4-FFF2-40B4-BE49-F238E27FC236}">
                <a16:creationId xmlns:a16="http://schemas.microsoft.com/office/drawing/2014/main" id="{5C7FCB7F-5404-4BBA-8022-0F14D35BAB51}"/>
              </a:ext>
            </a:extLst>
          </p:cNvPr>
          <p:cNvSpPr>
            <a:spLocks noGrp="1"/>
          </p:cNvSpPr>
          <p:nvPr>
            <p:ph type="body" sz="quarter" idx="20"/>
          </p:nvPr>
        </p:nvSpPr>
        <p:spPr>
          <a:xfrm rot="5400000">
            <a:off x="1063078" y="5082820"/>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5" name="Tijdelijke aanduiding voor tekst 47">
            <a:extLst>
              <a:ext uri="{FF2B5EF4-FFF2-40B4-BE49-F238E27FC236}">
                <a16:creationId xmlns:a16="http://schemas.microsoft.com/office/drawing/2014/main" id="{82B3DDE8-8773-4390-AEF7-0F4AE074CB6B}"/>
              </a:ext>
            </a:extLst>
          </p:cNvPr>
          <p:cNvSpPr>
            <a:spLocks noGrp="1"/>
          </p:cNvSpPr>
          <p:nvPr>
            <p:ph type="body" sz="quarter" idx="21" hasCustomPrompt="1"/>
          </p:nvPr>
        </p:nvSpPr>
        <p:spPr>
          <a:xfrm>
            <a:off x="371475" y="5557383"/>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7" name="Tijdelijke aanduiding voor tekst 47">
            <a:extLst>
              <a:ext uri="{FF2B5EF4-FFF2-40B4-BE49-F238E27FC236}">
                <a16:creationId xmlns:a16="http://schemas.microsoft.com/office/drawing/2014/main" id="{03EE164E-F6B2-443F-9047-692884B74D99}"/>
              </a:ext>
            </a:extLst>
          </p:cNvPr>
          <p:cNvSpPr>
            <a:spLocks noGrp="1"/>
          </p:cNvSpPr>
          <p:nvPr>
            <p:ph type="body" sz="quarter" idx="22"/>
          </p:nvPr>
        </p:nvSpPr>
        <p:spPr>
          <a:xfrm rot="5400000">
            <a:off x="1063078" y="5833787"/>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2" name="Tijdelijke aanduiding voor afbeelding 3">
            <a:extLst>
              <a:ext uri="{FF2B5EF4-FFF2-40B4-BE49-F238E27FC236}">
                <a16:creationId xmlns:a16="http://schemas.microsoft.com/office/drawing/2014/main" id="{5C49C5AD-52C4-457D-B636-87BA9E75218C}"/>
              </a:ext>
            </a:extLst>
          </p:cNvPr>
          <p:cNvSpPr>
            <a:spLocks noGrp="1"/>
          </p:cNvSpPr>
          <p:nvPr>
            <p:ph type="pic" sz="quarter" idx="23" hasCustomPrompt="1"/>
          </p:nvPr>
        </p:nvSpPr>
        <p:spPr>
          <a:xfrm>
            <a:off x="630098" y="1929522"/>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
        <p:nvSpPr>
          <p:cNvPr id="28" name="Tijdelijke aanduiding voor afbeelding 3">
            <a:extLst>
              <a:ext uri="{FF2B5EF4-FFF2-40B4-BE49-F238E27FC236}">
                <a16:creationId xmlns:a16="http://schemas.microsoft.com/office/drawing/2014/main" id="{76D599AA-B0F3-4720-AEF9-8E0F1788B449}"/>
              </a:ext>
            </a:extLst>
          </p:cNvPr>
          <p:cNvSpPr>
            <a:spLocks noGrp="1"/>
          </p:cNvSpPr>
          <p:nvPr>
            <p:ph type="pic" sz="quarter" idx="24" hasCustomPrompt="1"/>
          </p:nvPr>
        </p:nvSpPr>
        <p:spPr>
          <a:xfrm>
            <a:off x="630098" y="2667919"/>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
        <p:nvSpPr>
          <p:cNvPr id="29" name="Tijdelijke aanduiding voor afbeelding 3">
            <a:extLst>
              <a:ext uri="{FF2B5EF4-FFF2-40B4-BE49-F238E27FC236}">
                <a16:creationId xmlns:a16="http://schemas.microsoft.com/office/drawing/2014/main" id="{773E44A8-3F86-445E-8D2F-38B70007750C}"/>
              </a:ext>
            </a:extLst>
          </p:cNvPr>
          <p:cNvSpPr>
            <a:spLocks noGrp="1"/>
          </p:cNvSpPr>
          <p:nvPr>
            <p:ph type="pic" sz="quarter" idx="25" hasCustomPrompt="1"/>
          </p:nvPr>
        </p:nvSpPr>
        <p:spPr>
          <a:xfrm>
            <a:off x="630098" y="3442529"/>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
        <p:nvSpPr>
          <p:cNvPr id="30" name="Tijdelijke aanduiding voor afbeelding 3">
            <a:extLst>
              <a:ext uri="{FF2B5EF4-FFF2-40B4-BE49-F238E27FC236}">
                <a16:creationId xmlns:a16="http://schemas.microsoft.com/office/drawing/2014/main" id="{987E3D8E-2FC2-4375-A461-262FB89772E6}"/>
              </a:ext>
            </a:extLst>
          </p:cNvPr>
          <p:cNvSpPr>
            <a:spLocks noGrp="1"/>
          </p:cNvSpPr>
          <p:nvPr>
            <p:ph type="pic" sz="quarter" idx="26" hasCustomPrompt="1"/>
          </p:nvPr>
        </p:nvSpPr>
        <p:spPr>
          <a:xfrm>
            <a:off x="630098" y="4179068"/>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
        <p:nvSpPr>
          <p:cNvPr id="31" name="Tijdelijke aanduiding voor afbeelding 3">
            <a:extLst>
              <a:ext uri="{FF2B5EF4-FFF2-40B4-BE49-F238E27FC236}">
                <a16:creationId xmlns:a16="http://schemas.microsoft.com/office/drawing/2014/main" id="{99DF4195-5A31-439F-AB6B-605AF88E9F18}"/>
              </a:ext>
            </a:extLst>
          </p:cNvPr>
          <p:cNvSpPr>
            <a:spLocks noGrp="1"/>
          </p:cNvSpPr>
          <p:nvPr>
            <p:ph type="pic" sz="quarter" idx="27" hasCustomPrompt="1"/>
          </p:nvPr>
        </p:nvSpPr>
        <p:spPr>
          <a:xfrm>
            <a:off x="630098" y="4926237"/>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
        <p:nvSpPr>
          <p:cNvPr id="32" name="Tijdelijke aanduiding voor afbeelding 3">
            <a:extLst>
              <a:ext uri="{FF2B5EF4-FFF2-40B4-BE49-F238E27FC236}">
                <a16:creationId xmlns:a16="http://schemas.microsoft.com/office/drawing/2014/main" id="{530106C9-2041-4196-93BE-3B35ECB245F8}"/>
              </a:ext>
            </a:extLst>
          </p:cNvPr>
          <p:cNvSpPr>
            <a:spLocks noGrp="1"/>
          </p:cNvSpPr>
          <p:nvPr>
            <p:ph type="pic" sz="quarter" idx="28" hasCustomPrompt="1"/>
          </p:nvPr>
        </p:nvSpPr>
        <p:spPr>
          <a:xfrm>
            <a:off x="630098" y="5683608"/>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Tree>
    <p:extLst>
      <p:ext uri="{BB962C8B-B14F-4D97-AF65-F5344CB8AC3E}">
        <p14:creationId xmlns:p14="http://schemas.microsoft.com/office/powerpoint/2010/main" val="34282034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6)">
    <p:spTree>
      <p:nvGrpSpPr>
        <p:cNvPr id="1" name=""/>
        <p:cNvGrpSpPr/>
        <p:nvPr/>
      </p:nvGrpSpPr>
      <p:grpSpPr>
        <a:xfrm>
          <a:off x="0" y="0"/>
          <a:ext cx="0" cy="0"/>
          <a:chOff x="0" y="0"/>
          <a:chExt cx="0" cy="0"/>
        </a:xfrm>
      </p:grpSpPr>
      <p:sp>
        <p:nvSpPr>
          <p:cNvPr id="38" name="Tijdelijke aanduiding voor afbeelding 4">
            <a:extLst>
              <a:ext uri="{FF2B5EF4-FFF2-40B4-BE49-F238E27FC236}">
                <a16:creationId xmlns:a16="http://schemas.microsoft.com/office/drawing/2014/main" id="{D72E8B7A-BA38-4761-8DD6-F5F69174A7A2}"/>
              </a:ext>
            </a:extLst>
          </p:cNvPr>
          <p:cNvSpPr>
            <a:spLocks noGrp="1"/>
          </p:cNvSpPr>
          <p:nvPr>
            <p:ph type="pic" sz="quarter" idx="10" hasCustomPrompt="1"/>
          </p:nvPr>
        </p:nvSpPr>
        <p:spPr>
          <a:xfrm>
            <a:off x="0" y="2690813"/>
            <a:ext cx="12192000" cy="4167187"/>
          </a:xfrm>
          <a:solidFill>
            <a:schemeClr val="bg2"/>
          </a:solidFill>
        </p:spPr>
        <p:txBody>
          <a:bodyPr anchor="b"/>
          <a:lstStyle>
            <a:lvl1pPr marL="0" marR="0" indent="0" algn="ctr" defTabSz="914400" rtl="0" eaLnBrk="1" fontAlgn="auto" latinLnBrk="0" hangingPunct="1">
              <a:lnSpc>
                <a:spcPct val="90000"/>
              </a:lnSpc>
              <a:spcBef>
                <a:spcPts val="300"/>
              </a:spcBef>
              <a:spcAft>
                <a:spcPts val="0"/>
              </a:spcAft>
              <a:buClrTx/>
              <a:buSzPct val="90000"/>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300"/>
              </a:spcBef>
              <a:spcAft>
                <a:spcPts val="0"/>
              </a:spcAft>
              <a:buClrTx/>
              <a:buSzPct val="90000"/>
              <a:buFont typeface="Arial" panose="020B0604020202020204" pitchFamily="34" charset="0"/>
              <a:buNone/>
              <a:tabLst/>
              <a:defRPr/>
            </a:pPr>
            <a:r>
              <a:rPr lang="nl-BE"/>
              <a:t>Klik op het afbeeldingsicoon om een afbeelding toe te voegen of klik bovenaan op ‘Invoegen’ &gt; ‘Afbeeldingen’. Om een nieuwe foto in te voegen, verwijder je best de huidige en begin je terug bij stap 1.</a:t>
            </a:r>
          </a:p>
        </p:txBody>
      </p:sp>
      <p:sp>
        <p:nvSpPr>
          <p:cNvPr id="26" name="Tijdelijke aanduiding voor tekst 47">
            <a:extLst>
              <a:ext uri="{FF2B5EF4-FFF2-40B4-BE49-F238E27FC236}">
                <a16:creationId xmlns:a16="http://schemas.microsoft.com/office/drawing/2014/main" id="{71804848-A0C2-431C-B14D-04D8EF8FF556}"/>
              </a:ext>
            </a:extLst>
          </p:cNvPr>
          <p:cNvSpPr>
            <a:spLocks noGrp="1"/>
          </p:cNvSpPr>
          <p:nvPr>
            <p:ph type="body" sz="quarter" idx="11" hasCustomPrompt="1"/>
          </p:nvPr>
        </p:nvSpPr>
        <p:spPr>
          <a:xfrm>
            <a:off x="371475" y="1802548"/>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BE"/>
              <a:t>Dit is een </a:t>
            </a:r>
            <a:r>
              <a:rPr lang="nl-BE" err="1"/>
              <a:t>agendadia</a:t>
            </a:r>
            <a:r>
              <a:rPr lang="nl-BE"/>
              <a:t> met 6 agendapunten, klik om de titel te bewerken</a:t>
            </a:r>
          </a:p>
        </p:txBody>
      </p:sp>
      <p:sp>
        <p:nvSpPr>
          <p:cNvPr id="27" name="Tijdelijke aanduiding voor tekst 47">
            <a:extLst>
              <a:ext uri="{FF2B5EF4-FFF2-40B4-BE49-F238E27FC236}">
                <a16:creationId xmlns:a16="http://schemas.microsoft.com/office/drawing/2014/main" id="{C2058857-A030-4001-A613-27A36B0EFDF5}"/>
              </a:ext>
            </a:extLst>
          </p:cNvPr>
          <p:cNvSpPr>
            <a:spLocks noGrp="1"/>
          </p:cNvSpPr>
          <p:nvPr>
            <p:ph type="body" sz="quarter" idx="12"/>
          </p:nvPr>
        </p:nvSpPr>
        <p:spPr>
          <a:xfrm rot="5400000">
            <a:off x="1063078" y="2078952"/>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16" name="Tijdelijke aanduiding voor tekst 47">
            <a:extLst>
              <a:ext uri="{FF2B5EF4-FFF2-40B4-BE49-F238E27FC236}">
                <a16:creationId xmlns:a16="http://schemas.microsoft.com/office/drawing/2014/main" id="{4859B8BE-F3FB-4170-9B85-7BD699ED7CEB}"/>
              </a:ext>
            </a:extLst>
          </p:cNvPr>
          <p:cNvSpPr>
            <a:spLocks noGrp="1"/>
          </p:cNvSpPr>
          <p:nvPr>
            <p:ph type="body" sz="quarter" idx="13" hasCustomPrompt="1"/>
          </p:nvPr>
        </p:nvSpPr>
        <p:spPr>
          <a:xfrm>
            <a:off x="371475" y="2553515"/>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17" name="Tijdelijke aanduiding voor tekst 47">
            <a:extLst>
              <a:ext uri="{FF2B5EF4-FFF2-40B4-BE49-F238E27FC236}">
                <a16:creationId xmlns:a16="http://schemas.microsoft.com/office/drawing/2014/main" id="{FBF37FA1-AFE8-40D6-9C6B-4F8CF2D70976}"/>
              </a:ext>
            </a:extLst>
          </p:cNvPr>
          <p:cNvSpPr>
            <a:spLocks noGrp="1"/>
          </p:cNvSpPr>
          <p:nvPr>
            <p:ph type="body" sz="quarter" idx="14"/>
          </p:nvPr>
        </p:nvSpPr>
        <p:spPr>
          <a:xfrm rot="5400000">
            <a:off x="1063078" y="2829919"/>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18" name="Tijdelijke aanduiding voor tekst 47">
            <a:extLst>
              <a:ext uri="{FF2B5EF4-FFF2-40B4-BE49-F238E27FC236}">
                <a16:creationId xmlns:a16="http://schemas.microsoft.com/office/drawing/2014/main" id="{A2BC0AFD-C1B9-425B-B684-141373A0F28D}"/>
              </a:ext>
            </a:extLst>
          </p:cNvPr>
          <p:cNvSpPr>
            <a:spLocks noGrp="1"/>
          </p:cNvSpPr>
          <p:nvPr>
            <p:ph type="body" sz="quarter" idx="15" hasCustomPrompt="1"/>
          </p:nvPr>
        </p:nvSpPr>
        <p:spPr>
          <a:xfrm>
            <a:off x="371475" y="3304482"/>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19" name="Tijdelijke aanduiding voor tekst 47">
            <a:extLst>
              <a:ext uri="{FF2B5EF4-FFF2-40B4-BE49-F238E27FC236}">
                <a16:creationId xmlns:a16="http://schemas.microsoft.com/office/drawing/2014/main" id="{EBCBD0FB-E4CB-4159-A09A-D5E913A59F3A}"/>
              </a:ext>
            </a:extLst>
          </p:cNvPr>
          <p:cNvSpPr>
            <a:spLocks noGrp="1"/>
          </p:cNvSpPr>
          <p:nvPr>
            <p:ph type="body" sz="quarter" idx="16"/>
          </p:nvPr>
        </p:nvSpPr>
        <p:spPr>
          <a:xfrm rot="5400000">
            <a:off x="1063078" y="3580886"/>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0" name="Tijdelijke aanduiding voor tekst 47">
            <a:extLst>
              <a:ext uri="{FF2B5EF4-FFF2-40B4-BE49-F238E27FC236}">
                <a16:creationId xmlns:a16="http://schemas.microsoft.com/office/drawing/2014/main" id="{D64D81A0-47FD-4DFD-8FDF-325E2B7E5707}"/>
              </a:ext>
            </a:extLst>
          </p:cNvPr>
          <p:cNvSpPr>
            <a:spLocks noGrp="1"/>
          </p:cNvSpPr>
          <p:nvPr>
            <p:ph type="body" sz="quarter" idx="17" hasCustomPrompt="1"/>
          </p:nvPr>
        </p:nvSpPr>
        <p:spPr>
          <a:xfrm>
            <a:off x="371475" y="4055449"/>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21" name="Tijdelijke aanduiding voor tekst 47">
            <a:extLst>
              <a:ext uri="{FF2B5EF4-FFF2-40B4-BE49-F238E27FC236}">
                <a16:creationId xmlns:a16="http://schemas.microsoft.com/office/drawing/2014/main" id="{8981B325-3D49-4921-952E-58C06F3472CE}"/>
              </a:ext>
            </a:extLst>
          </p:cNvPr>
          <p:cNvSpPr>
            <a:spLocks noGrp="1"/>
          </p:cNvSpPr>
          <p:nvPr>
            <p:ph type="body" sz="quarter" idx="18"/>
          </p:nvPr>
        </p:nvSpPr>
        <p:spPr>
          <a:xfrm rot="5400000">
            <a:off x="1063078" y="4331853"/>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3" name="Tijdelijke aanduiding voor tekst 47">
            <a:extLst>
              <a:ext uri="{FF2B5EF4-FFF2-40B4-BE49-F238E27FC236}">
                <a16:creationId xmlns:a16="http://schemas.microsoft.com/office/drawing/2014/main" id="{F653BE8C-3883-4491-8385-BF97139B815D}"/>
              </a:ext>
            </a:extLst>
          </p:cNvPr>
          <p:cNvSpPr>
            <a:spLocks noGrp="1"/>
          </p:cNvSpPr>
          <p:nvPr>
            <p:ph type="body" sz="quarter" idx="19" hasCustomPrompt="1"/>
          </p:nvPr>
        </p:nvSpPr>
        <p:spPr>
          <a:xfrm>
            <a:off x="371475" y="4806416"/>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24" name="Tijdelijke aanduiding voor tekst 47">
            <a:extLst>
              <a:ext uri="{FF2B5EF4-FFF2-40B4-BE49-F238E27FC236}">
                <a16:creationId xmlns:a16="http://schemas.microsoft.com/office/drawing/2014/main" id="{5C7FCB7F-5404-4BBA-8022-0F14D35BAB51}"/>
              </a:ext>
            </a:extLst>
          </p:cNvPr>
          <p:cNvSpPr>
            <a:spLocks noGrp="1"/>
          </p:cNvSpPr>
          <p:nvPr>
            <p:ph type="body" sz="quarter" idx="20"/>
          </p:nvPr>
        </p:nvSpPr>
        <p:spPr>
          <a:xfrm rot="5400000">
            <a:off x="1063078" y="5082820"/>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5" name="Tijdelijke aanduiding voor tekst 47">
            <a:extLst>
              <a:ext uri="{FF2B5EF4-FFF2-40B4-BE49-F238E27FC236}">
                <a16:creationId xmlns:a16="http://schemas.microsoft.com/office/drawing/2014/main" id="{82B3DDE8-8773-4390-AEF7-0F4AE074CB6B}"/>
              </a:ext>
            </a:extLst>
          </p:cNvPr>
          <p:cNvSpPr>
            <a:spLocks noGrp="1"/>
          </p:cNvSpPr>
          <p:nvPr>
            <p:ph type="body" sz="quarter" idx="21" hasCustomPrompt="1"/>
          </p:nvPr>
        </p:nvSpPr>
        <p:spPr>
          <a:xfrm>
            <a:off x="371475" y="5557383"/>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7" name="Tijdelijke aanduiding voor tekst 47">
            <a:extLst>
              <a:ext uri="{FF2B5EF4-FFF2-40B4-BE49-F238E27FC236}">
                <a16:creationId xmlns:a16="http://schemas.microsoft.com/office/drawing/2014/main" id="{03EE164E-F6B2-443F-9047-692884B74D99}"/>
              </a:ext>
            </a:extLst>
          </p:cNvPr>
          <p:cNvSpPr>
            <a:spLocks noGrp="1"/>
          </p:cNvSpPr>
          <p:nvPr>
            <p:ph type="body" sz="quarter" idx="22"/>
          </p:nvPr>
        </p:nvSpPr>
        <p:spPr>
          <a:xfrm rot="5400000">
            <a:off x="1063078" y="5833787"/>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2" name="Tijdelijke aanduiding voor afbeelding 3">
            <a:extLst>
              <a:ext uri="{FF2B5EF4-FFF2-40B4-BE49-F238E27FC236}">
                <a16:creationId xmlns:a16="http://schemas.microsoft.com/office/drawing/2014/main" id="{5C49C5AD-52C4-457D-B636-87BA9E75218C}"/>
              </a:ext>
            </a:extLst>
          </p:cNvPr>
          <p:cNvSpPr>
            <a:spLocks noGrp="1"/>
          </p:cNvSpPr>
          <p:nvPr>
            <p:ph type="pic" sz="quarter" idx="23" hasCustomPrompt="1"/>
          </p:nvPr>
        </p:nvSpPr>
        <p:spPr>
          <a:xfrm>
            <a:off x="630098" y="1929522"/>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
        <p:nvSpPr>
          <p:cNvPr id="28" name="Tijdelijke aanduiding voor afbeelding 3">
            <a:extLst>
              <a:ext uri="{FF2B5EF4-FFF2-40B4-BE49-F238E27FC236}">
                <a16:creationId xmlns:a16="http://schemas.microsoft.com/office/drawing/2014/main" id="{76D599AA-B0F3-4720-AEF9-8E0F1788B449}"/>
              </a:ext>
            </a:extLst>
          </p:cNvPr>
          <p:cNvSpPr>
            <a:spLocks noGrp="1"/>
          </p:cNvSpPr>
          <p:nvPr>
            <p:ph type="pic" sz="quarter" idx="24" hasCustomPrompt="1"/>
          </p:nvPr>
        </p:nvSpPr>
        <p:spPr>
          <a:xfrm>
            <a:off x="630098" y="2667919"/>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
        <p:nvSpPr>
          <p:cNvPr id="29" name="Tijdelijke aanduiding voor afbeelding 3">
            <a:extLst>
              <a:ext uri="{FF2B5EF4-FFF2-40B4-BE49-F238E27FC236}">
                <a16:creationId xmlns:a16="http://schemas.microsoft.com/office/drawing/2014/main" id="{773E44A8-3F86-445E-8D2F-38B70007750C}"/>
              </a:ext>
            </a:extLst>
          </p:cNvPr>
          <p:cNvSpPr>
            <a:spLocks noGrp="1"/>
          </p:cNvSpPr>
          <p:nvPr>
            <p:ph type="pic" sz="quarter" idx="25" hasCustomPrompt="1"/>
          </p:nvPr>
        </p:nvSpPr>
        <p:spPr>
          <a:xfrm>
            <a:off x="630098" y="3442529"/>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
        <p:nvSpPr>
          <p:cNvPr id="30" name="Tijdelijke aanduiding voor afbeelding 3">
            <a:extLst>
              <a:ext uri="{FF2B5EF4-FFF2-40B4-BE49-F238E27FC236}">
                <a16:creationId xmlns:a16="http://schemas.microsoft.com/office/drawing/2014/main" id="{987E3D8E-2FC2-4375-A461-262FB89772E6}"/>
              </a:ext>
            </a:extLst>
          </p:cNvPr>
          <p:cNvSpPr>
            <a:spLocks noGrp="1"/>
          </p:cNvSpPr>
          <p:nvPr>
            <p:ph type="pic" sz="quarter" idx="26" hasCustomPrompt="1"/>
          </p:nvPr>
        </p:nvSpPr>
        <p:spPr>
          <a:xfrm>
            <a:off x="630098" y="4179068"/>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
        <p:nvSpPr>
          <p:cNvPr id="31" name="Tijdelijke aanduiding voor afbeelding 3">
            <a:extLst>
              <a:ext uri="{FF2B5EF4-FFF2-40B4-BE49-F238E27FC236}">
                <a16:creationId xmlns:a16="http://schemas.microsoft.com/office/drawing/2014/main" id="{99DF4195-5A31-439F-AB6B-605AF88E9F18}"/>
              </a:ext>
            </a:extLst>
          </p:cNvPr>
          <p:cNvSpPr>
            <a:spLocks noGrp="1"/>
          </p:cNvSpPr>
          <p:nvPr>
            <p:ph type="pic" sz="quarter" idx="27" hasCustomPrompt="1"/>
          </p:nvPr>
        </p:nvSpPr>
        <p:spPr>
          <a:xfrm>
            <a:off x="630098" y="4926237"/>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
        <p:nvSpPr>
          <p:cNvPr id="32" name="Tijdelijke aanduiding voor afbeelding 3">
            <a:extLst>
              <a:ext uri="{FF2B5EF4-FFF2-40B4-BE49-F238E27FC236}">
                <a16:creationId xmlns:a16="http://schemas.microsoft.com/office/drawing/2014/main" id="{530106C9-2041-4196-93BE-3B35ECB245F8}"/>
              </a:ext>
            </a:extLst>
          </p:cNvPr>
          <p:cNvSpPr>
            <a:spLocks noGrp="1"/>
          </p:cNvSpPr>
          <p:nvPr>
            <p:ph type="pic" sz="quarter" idx="28" hasCustomPrompt="1"/>
          </p:nvPr>
        </p:nvSpPr>
        <p:spPr>
          <a:xfrm>
            <a:off x="630098" y="5683608"/>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Tree>
    <p:extLst>
      <p:ext uri="{BB962C8B-B14F-4D97-AF65-F5344CB8AC3E}">
        <p14:creationId xmlns:p14="http://schemas.microsoft.com/office/powerpoint/2010/main" val="3549380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4">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0FFD29FC-0AC8-48EF-AAEF-393CF0DF82A4}"/>
              </a:ext>
            </a:extLst>
          </p:cNvPr>
          <p:cNvSpPr>
            <a:spLocks noGrp="1"/>
          </p:cNvSpPr>
          <p:nvPr>
            <p:ph type="pic" sz="quarter" idx="10" hasCustomPrompt="1"/>
          </p:nvPr>
        </p:nvSpPr>
        <p:spPr>
          <a:xfrm>
            <a:off x="0" y="2690813"/>
            <a:ext cx="12192000" cy="4167187"/>
          </a:xfrm>
          <a:solidFill>
            <a:schemeClr val="bg2"/>
          </a:solidFill>
        </p:spPr>
        <p:txBody>
          <a:bodyPr lIns="1800000" rIns="1800000" anchor="b"/>
          <a:lstStyle>
            <a:lvl1pPr marL="0" marR="0" indent="0" algn="ctr" defTabSz="914400" rtl="0" eaLnBrk="1" fontAlgn="auto" latinLnBrk="0" hangingPunct="1">
              <a:lnSpc>
                <a:spcPct val="90000"/>
              </a:lnSpc>
              <a:spcBef>
                <a:spcPts val="300"/>
              </a:spcBef>
              <a:spcAft>
                <a:spcPts val="0"/>
              </a:spcAft>
              <a:buClrTx/>
              <a:buSzPct val="90000"/>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300"/>
              </a:spcBef>
              <a:spcAft>
                <a:spcPts val="0"/>
              </a:spcAft>
              <a:buClrTx/>
              <a:buSzPct val="90000"/>
              <a:buFont typeface="Arial" panose="020B0604020202020204" pitchFamily="34" charset="0"/>
              <a:buNone/>
              <a:tabLst/>
              <a:defRPr/>
            </a:pPr>
            <a:r>
              <a:rPr lang="nl-BE"/>
              <a:t>Klik op het icoon om een afbeelding toe te voegen of klik bovenaan op ‘Invoegen’ &gt; ‘Afbeeldingen’. Om een nieuwe foto in te voegen, verwijder je best de huidige en begin je terug bij stap één.</a:t>
            </a:r>
          </a:p>
        </p:txBody>
      </p:sp>
      <p:sp>
        <p:nvSpPr>
          <p:cNvPr id="26" name="Tijdelijke aanduiding voor tekst 47">
            <a:extLst>
              <a:ext uri="{FF2B5EF4-FFF2-40B4-BE49-F238E27FC236}">
                <a16:creationId xmlns:a16="http://schemas.microsoft.com/office/drawing/2014/main" id="{71804848-A0C2-431C-B14D-04D8EF8FF556}"/>
              </a:ext>
            </a:extLst>
          </p:cNvPr>
          <p:cNvSpPr>
            <a:spLocks noGrp="1"/>
          </p:cNvSpPr>
          <p:nvPr>
            <p:ph type="body" sz="quarter" idx="11" hasCustomPrompt="1"/>
          </p:nvPr>
        </p:nvSpPr>
        <p:spPr>
          <a:xfrm>
            <a:off x="1056725" y="2102485"/>
            <a:ext cx="2200405"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BE"/>
              <a:t>Dit is een agendaslide, klik om de titel in te voegen</a:t>
            </a:r>
          </a:p>
        </p:txBody>
      </p:sp>
      <p:sp>
        <p:nvSpPr>
          <p:cNvPr id="27" name="Tijdelijke aanduiding voor tekst 47">
            <a:extLst>
              <a:ext uri="{FF2B5EF4-FFF2-40B4-BE49-F238E27FC236}">
                <a16:creationId xmlns:a16="http://schemas.microsoft.com/office/drawing/2014/main" id="{C2058857-A030-4001-A613-27A36B0EFDF5}"/>
              </a:ext>
            </a:extLst>
          </p:cNvPr>
          <p:cNvSpPr>
            <a:spLocks noGrp="1"/>
          </p:cNvSpPr>
          <p:nvPr>
            <p:ph type="body" sz="quarter" idx="12"/>
          </p:nvPr>
        </p:nvSpPr>
        <p:spPr>
          <a:xfrm>
            <a:off x="1687127" y="4259028"/>
            <a:ext cx="9396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8" name="Tijdelijke aanduiding voor tekst 47">
            <a:extLst>
              <a:ext uri="{FF2B5EF4-FFF2-40B4-BE49-F238E27FC236}">
                <a16:creationId xmlns:a16="http://schemas.microsoft.com/office/drawing/2014/main" id="{9D473042-A61C-4D59-9280-DD9E5FAA9E46}"/>
              </a:ext>
            </a:extLst>
          </p:cNvPr>
          <p:cNvSpPr>
            <a:spLocks noGrp="1"/>
          </p:cNvSpPr>
          <p:nvPr>
            <p:ph type="body" sz="quarter" idx="13" hasCustomPrompt="1"/>
          </p:nvPr>
        </p:nvSpPr>
        <p:spPr>
          <a:xfrm>
            <a:off x="4919042" y="2102484"/>
            <a:ext cx="2200405"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0" name="Tijdelijke aanduiding voor tekst 47">
            <a:extLst>
              <a:ext uri="{FF2B5EF4-FFF2-40B4-BE49-F238E27FC236}">
                <a16:creationId xmlns:a16="http://schemas.microsoft.com/office/drawing/2014/main" id="{E55395EE-ECBA-4F62-87F8-F39F61252A78}"/>
              </a:ext>
            </a:extLst>
          </p:cNvPr>
          <p:cNvSpPr>
            <a:spLocks noGrp="1"/>
          </p:cNvSpPr>
          <p:nvPr>
            <p:ph type="body" sz="quarter" idx="14"/>
          </p:nvPr>
        </p:nvSpPr>
        <p:spPr>
          <a:xfrm>
            <a:off x="5552590" y="4277028"/>
            <a:ext cx="9396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31" name="Tijdelijke aanduiding voor tekst 47">
            <a:extLst>
              <a:ext uri="{FF2B5EF4-FFF2-40B4-BE49-F238E27FC236}">
                <a16:creationId xmlns:a16="http://schemas.microsoft.com/office/drawing/2014/main" id="{796950E7-0153-4D8C-9AF7-41C6C2999CE8}"/>
              </a:ext>
            </a:extLst>
          </p:cNvPr>
          <p:cNvSpPr>
            <a:spLocks noGrp="1"/>
          </p:cNvSpPr>
          <p:nvPr>
            <p:ph type="body" sz="quarter" idx="15" hasCustomPrompt="1"/>
          </p:nvPr>
        </p:nvSpPr>
        <p:spPr>
          <a:xfrm>
            <a:off x="8782067" y="2102485"/>
            <a:ext cx="2200405"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3" name="Tijdelijke aanduiding voor tekst 47">
            <a:extLst>
              <a:ext uri="{FF2B5EF4-FFF2-40B4-BE49-F238E27FC236}">
                <a16:creationId xmlns:a16="http://schemas.microsoft.com/office/drawing/2014/main" id="{3EAF487C-4BB9-4A2C-89FD-B35DFEBF04F6}"/>
              </a:ext>
            </a:extLst>
          </p:cNvPr>
          <p:cNvSpPr>
            <a:spLocks noGrp="1"/>
          </p:cNvSpPr>
          <p:nvPr>
            <p:ph type="body" sz="quarter" idx="16"/>
          </p:nvPr>
        </p:nvSpPr>
        <p:spPr>
          <a:xfrm>
            <a:off x="9486333" y="4211689"/>
            <a:ext cx="9396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4" name="Tijdelijke aanduiding voor afbeelding 3">
            <a:extLst>
              <a:ext uri="{FF2B5EF4-FFF2-40B4-BE49-F238E27FC236}">
                <a16:creationId xmlns:a16="http://schemas.microsoft.com/office/drawing/2014/main" id="{0A96C44E-73DC-4282-B661-8E59BBAE7320}"/>
              </a:ext>
            </a:extLst>
          </p:cNvPr>
          <p:cNvSpPr>
            <a:spLocks noGrp="1"/>
          </p:cNvSpPr>
          <p:nvPr>
            <p:ph type="pic" sz="quarter" idx="19" hasCustomPrompt="1"/>
          </p:nvPr>
        </p:nvSpPr>
        <p:spPr>
          <a:xfrm>
            <a:off x="1654483" y="2789749"/>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4" name="Tijdelijke aanduiding voor afbeelding 3">
            <a:extLst>
              <a:ext uri="{FF2B5EF4-FFF2-40B4-BE49-F238E27FC236}">
                <a16:creationId xmlns:a16="http://schemas.microsoft.com/office/drawing/2014/main" id="{649FDC80-848D-438C-9A44-C31962BD2038}"/>
              </a:ext>
            </a:extLst>
          </p:cNvPr>
          <p:cNvSpPr>
            <a:spLocks noGrp="1"/>
          </p:cNvSpPr>
          <p:nvPr>
            <p:ph type="pic" sz="quarter" idx="20" hasCustomPrompt="1"/>
          </p:nvPr>
        </p:nvSpPr>
        <p:spPr>
          <a:xfrm>
            <a:off x="5516800" y="2789748"/>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5" name="Tijdelijke aanduiding voor afbeelding 3">
            <a:extLst>
              <a:ext uri="{FF2B5EF4-FFF2-40B4-BE49-F238E27FC236}">
                <a16:creationId xmlns:a16="http://schemas.microsoft.com/office/drawing/2014/main" id="{9FF4E0B8-4B1A-4F6C-9FD8-EA79736BF8D7}"/>
              </a:ext>
            </a:extLst>
          </p:cNvPr>
          <p:cNvSpPr>
            <a:spLocks noGrp="1"/>
          </p:cNvSpPr>
          <p:nvPr>
            <p:ph type="pic" sz="quarter" idx="21" hasCustomPrompt="1"/>
          </p:nvPr>
        </p:nvSpPr>
        <p:spPr>
          <a:xfrm>
            <a:off x="9486333" y="2789749"/>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8" name="Rechthoek 17">
            <a:extLst>
              <a:ext uri="{FF2B5EF4-FFF2-40B4-BE49-F238E27FC236}">
                <a16:creationId xmlns:a16="http://schemas.microsoft.com/office/drawing/2014/main" id="{E8E0580E-2006-4D5F-A75E-0B0B3816E44F}"/>
              </a:ext>
            </a:extLst>
          </p:cNvPr>
          <p:cNvSpPr/>
          <p:nvPr userDrawn="1"/>
        </p:nvSpPr>
        <p:spPr>
          <a:xfrm>
            <a:off x="-3562660" y="4791149"/>
            <a:ext cx="3418498"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AGENDA</a:t>
            </a:r>
            <a:endParaRPr lang="nl-NL" sz="1400" b="0" i="0" u="none" kern="1200" noProof="0">
              <a:solidFill>
                <a:schemeClr val="tx1"/>
              </a:solidFill>
              <a:latin typeface="+mn-lt"/>
              <a:ea typeface="+mn-ea"/>
              <a:cs typeface="+mn-cs"/>
            </a:endParaRPr>
          </a:p>
        </p:txBody>
      </p:sp>
      <p:cxnSp>
        <p:nvCxnSpPr>
          <p:cNvPr id="19" name="Rechte verbindingslijn 18">
            <a:extLst>
              <a:ext uri="{FF2B5EF4-FFF2-40B4-BE49-F238E27FC236}">
                <a16:creationId xmlns:a16="http://schemas.microsoft.com/office/drawing/2014/main" id="{AEAC69DF-E9E3-46C4-8E31-B6920A7CE9F5}"/>
              </a:ext>
            </a:extLst>
          </p:cNvPr>
          <p:cNvCxnSpPr>
            <a:cxnSpLocks/>
          </p:cNvCxnSpPr>
          <p:nvPr userDrawn="1"/>
        </p:nvCxnSpPr>
        <p:spPr>
          <a:xfrm>
            <a:off x="-3389324" y="5070560"/>
            <a:ext cx="2596965" cy="0"/>
          </a:xfrm>
          <a:prstGeom prst="line">
            <a:avLst/>
          </a:prstGeom>
          <a:noFill/>
          <a:ln w="9525" cap="flat" cmpd="sng" algn="ctr">
            <a:solidFill>
              <a:schemeClr val="accent1"/>
            </a:solidFill>
            <a:prstDash val="solid"/>
          </a:ln>
          <a:effectLst/>
        </p:spPr>
      </p:cxnSp>
      <p:sp>
        <p:nvSpPr>
          <p:cNvPr id="20" name="Tekstvak 19">
            <a:extLst>
              <a:ext uri="{FF2B5EF4-FFF2-40B4-BE49-F238E27FC236}">
                <a16:creationId xmlns:a16="http://schemas.microsoft.com/office/drawing/2014/main" id="{56C69634-2331-420A-83D9-B36800145E33}"/>
              </a:ext>
            </a:extLst>
          </p:cNvPr>
          <p:cNvSpPr txBox="1"/>
          <p:nvPr userDrawn="1"/>
        </p:nvSpPr>
        <p:spPr>
          <a:xfrm>
            <a:off x="-3389328" y="5171040"/>
            <a:ext cx="2976089"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Hou je boodschap beperkt tot maximum 5 items.</a:t>
            </a:r>
          </a:p>
        </p:txBody>
      </p:sp>
      <p:sp>
        <p:nvSpPr>
          <p:cNvPr id="21" name="Tijdelijke aanduiding voor tekst 11">
            <a:extLst>
              <a:ext uri="{FF2B5EF4-FFF2-40B4-BE49-F238E27FC236}">
                <a16:creationId xmlns:a16="http://schemas.microsoft.com/office/drawing/2014/main" id="{9B923CEF-F0EE-4FE6-BC26-BC28CE15739B}"/>
              </a:ext>
            </a:extLst>
          </p:cNvPr>
          <p:cNvSpPr>
            <a:spLocks noGrp="1"/>
          </p:cNvSpPr>
          <p:nvPr>
            <p:ph type="body" sz="quarter" idx="23"/>
          </p:nvPr>
        </p:nvSpPr>
        <p:spPr>
          <a:xfrm>
            <a:off x="10669941" y="6145067"/>
            <a:ext cx="1215273" cy="578957"/>
          </a:xfrm>
          <a:blipFill>
            <a:blip r:embed="rId2"/>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22" name="Tijdelijke aanduiding voor tekst 11">
            <a:extLst>
              <a:ext uri="{FF2B5EF4-FFF2-40B4-BE49-F238E27FC236}">
                <a16:creationId xmlns:a16="http://schemas.microsoft.com/office/drawing/2014/main" id="{9C6881B5-DD8B-41F9-99F3-F811419D1D0A}"/>
              </a:ext>
            </a:extLst>
          </p:cNvPr>
          <p:cNvSpPr>
            <a:spLocks noGrp="1"/>
          </p:cNvSpPr>
          <p:nvPr>
            <p:ph type="body" sz="quarter" idx="24"/>
          </p:nvPr>
        </p:nvSpPr>
        <p:spPr>
          <a:xfrm>
            <a:off x="371475" y="6305360"/>
            <a:ext cx="1302984" cy="254675"/>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927241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_5">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0FFD29FC-0AC8-48EF-AAEF-393CF0DF82A4}"/>
              </a:ext>
            </a:extLst>
          </p:cNvPr>
          <p:cNvSpPr>
            <a:spLocks noGrp="1"/>
          </p:cNvSpPr>
          <p:nvPr>
            <p:ph type="pic" sz="quarter" idx="10" hasCustomPrompt="1"/>
          </p:nvPr>
        </p:nvSpPr>
        <p:spPr>
          <a:xfrm>
            <a:off x="0" y="2690813"/>
            <a:ext cx="12192000" cy="4167187"/>
          </a:xfrm>
          <a:solidFill>
            <a:schemeClr val="bg2"/>
          </a:solidFill>
        </p:spPr>
        <p:txBody>
          <a:bodyPr lIns="1800000" rIns="1800000" anchor="b"/>
          <a:lstStyle>
            <a:lvl1pPr marL="0" indent="0" algn="ctr">
              <a:buFont typeface="Arial" panose="020B0604020202020204" pitchFamily="34" charset="0"/>
              <a:buNone/>
              <a:defRPr sz="1800"/>
            </a:lvl1pPr>
          </a:lstStyle>
          <a:p>
            <a:r>
              <a:rPr lang="nl-BE"/>
              <a:t>Klik bovenaan op ‘Invoegen’ &gt; ‘Afbeeldingen’ en je voegt automatisch een foto in die op de juiste plaats komt te staan. Om een nieuwe foto in te voegen, verwijder je best de huidige en begin je terug bij stap één.</a:t>
            </a:r>
          </a:p>
        </p:txBody>
      </p:sp>
      <p:sp>
        <p:nvSpPr>
          <p:cNvPr id="26" name="Tijdelijke aanduiding voor tekst 47">
            <a:extLst>
              <a:ext uri="{FF2B5EF4-FFF2-40B4-BE49-F238E27FC236}">
                <a16:creationId xmlns:a16="http://schemas.microsoft.com/office/drawing/2014/main" id="{71804848-A0C2-431C-B14D-04D8EF8FF556}"/>
              </a:ext>
            </a:extLst>
          </p:cNvPr>
          <p:cNvSpPr>
            <a:spLocks noGrp="1"/>
          </p:cNvSpPr>
          <p:nvPr>
            <p:ph type="body" sz="quarter" idx="11" hasCustomPrompt="1"/>
          </p:nvPr>
        </p:nvSpPr>
        <p:spPr>
          <a:xfrm>
            <a:off x="371475" y="2102485"/>
            <a:ext cx="1991923"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BE"/>
              <a:t>Dit is een agendaslide, klik om de titel in te voegen</a:t>
            </a:r>
          </a:p>
        </p:txBody>
      </p:sp>
      <p:sp>
        <p:nvSpPr>
          <p:cNvPr id="27" name="Tijdelijke aanduiding voor tekst 47">
            <a:extLst>
              <a:ext uri="{FF2B5EF4-FFF2-40B4-BE49-F238E27FC236}">
                <a16:creationId xmlns:a16="http://schemas.microsoft.com/office/drawing/2014/main" id="{C2058857-A030-4001-A613-27A36B0EFDF5}"/>
              </a:ext>
            </a:extLst>
          </p:cNvPr>
          <p:cNvSpPr>
            <a:spLocks noGrp="1"/>
          </p:cNvSpPr>
          <p:nvPr>
            <p:ph type="body" sz="quarter" idx="12"/>
          </p:nvPr>
        </p:nvSpPr>
        <p:spPr>
          <a:xfrm>
            <a:off x="1001877" y="4259028"/>
            <a:ext cx="850576"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8" name="Tijdelijke aanduiding voor tekst 47">
            <a:extLst>
              <a:ext uri="{FF2B5EF4-FFF2-40B4-BE49-F238E27FC236}">
                <a16:creationId xmlns:a16="http://schemas.microsoft.com/office/drawing/2014/main" id="{9D473042-A61C-4D59-9280-DD9E5FAA9E46}"/>
              </a:ext>
            </a:extLst>
          </p:cNvPr>
          <p:cNvSpPr>
            <a:spLocks noGrp="1"/>
          </p:cNvSpPr>
          <p:nvPr>
            <p:ph type="body" sz="quarter" idx="13" hasCustomPrompt="1"/>
          </p:nvPr>
        </p:nvSpPr>
        <p:spPr>
          <a:xfrm>
            <a:off x="2735757" y="2102485"/>
            <a:ext cx="1991923"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0" name="Tijdelijke aanduiding voor tekst 47">
            <a:extLst>
              <a:ext uri="{FF2B5EF4-FFF2-40B4-BE49-F238E27FC236}">
                <a16:creationId xmlns:a16="http://schemas.microsoft.com/office/drawing/2014/main" id="{E55395EE-ECBA-4F62-87F8-F39F61252A78}"/>
              </a:ext>
            </a:extLst>
          </p:cNvPr>
          <p:cNvSpPr>
            <a:spLocks noGrp="1"/>
          </p:cNvSpPr>
          <p:nvPr>
            <p:ph type="body" sz="quarter" idx="14"/>
          </p:nvPr>
        </p:nvSpPr>
        <p:spPr>
          <a:xfrm>
            <a:off x="3366159" y="4259028"/>
            <a:ext cx="850576"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31" name="Tijdelijke aanduiding voor tekst 47">
            <a:extLst>
              <a:ext uri="{FF2B5EF4-FFF2-40B4-BE49-F238E27FC236}">
                <a16:creationId xmlns:a16="http://schemas.microsoft.com/office/drawing/2014/main" id="{796950E7-0153-4D8C-9AF7-41C6C2999CE8}"/>
              </a:ext>
            </a:extLst>
          </p:cNvPr>
          <p:cNvSpPr>
            <a:spLocks noGrp="1"/>
          </p:cNvSpPr>
          <p:nvPr>
            <p:ph type="body" sz="quarter" idx="15" hasCustomPrompt="1"/>
          </p:nvPr>
        </p:nvSpPr>
        <p:spPr>
          <a:xfrm>
            <a:off x="5100039" y="2102485"/>
            <a:ext cx="1991923"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3" name="Tijdelijke aanduiding voor tekst 47">
            <a:extLst>
              <a:ext uri="{FF2B5EF4-FFF2-40B4-BE49-F238E27FC236}">
                <a16:creationId xmlns:a16="http://schemas.microsoft.com/office/drawing/2014/main" id="{3EAF487C-4BB9-4A2C-89FD-B35DFEBF04F6}"/>
              </a:ext>
            </a:extLst>
          </p:cNvPr>
          <p:cNvSpPr>
            <a:spLocks noGrp="1"/>
          </p:cNvSpPr>
          <p:nvPr>
            <p:ph type="body" sz="quarter" idx="16"/>
          </p:nvPr>
        </p:nvSpPr>
        <p:spPr>
          <a:xfrm>
            <a:off x="5730441" y="4259028"/>
            <a:ext cx="850576"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34" name="Tijdelijke aanduiding voor tekst 47">
            <a:extLst>
              <a:ext uri="{FF2B5EF4-FFF2-40B4-BE49-F238E27FC236}">
                <a16:creationId xmlns:a16="http://schemas.microsoft.com/office/drawing/2014/main" id="{3BDEFB6F-A0F5-43F4-AE2F-BD63AE225B19}"/>
              </a:ext>
            </a:extLst>
          </p:cNvPr>
          <p:cNvSpPr>
            <a:spLocks noGrp="1"/>
          </p:cNvSpPr>
          <p:nvPr>
            <p:ph type="body" sz="quarter" idx="17" hasCustomPrompt="1"/>
          </p:nvPr>
        </p:nvSpPr>
        <p:spPr>
          <a:xfrm>
            <a:off x="9828602" y="2102485"/>
            <a:ext cx="1991923"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6" name="Tijdelijke aanduiding voor tekst 47">
            <a:extLst>
              <a:ext uri="{FF2B5EF4-FFF2-40B4-BE49-F238E27FC236}">
                <a16:creationId xmlns:a16="http://schemas.microsoft.com/office/drawing/2014/main" id="{D9829AFC-1ADF-47E5-A971-675830CE6DCA}"/>
              </a:ext>
            </a:extLst>
          </p:cNvPr>
          <p:cNvSpPr>
            <a:spLocks noGrp="1"/>
          </p:cNvSpPr>
          <p:nvPr>
            <p:ph type="body" sz="quarter" idx="18"/>
          </p:nvPr>
        </p:nvSpPr>
        <p:spPr>
          <a:xfrm>
            <a:off x="10459004" y="4259028"/>
            <a:ext cx="850576"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12" name="Tijdelijke aanduiding voor tekst 47">
            <a:extLst>
              <a:ext uri="{FF2B5EF4-FFF2-40B4-BE49-F238E27FC236}">
                <a16:creationId xmlns:a16="http://schemas.microsoft.com/office/drawing/2014/main" id="{D51457A1-5266-47B0-B3C7-D41DA2202F07}"/>
              </a:ext>
            </a:extLst>
          </p:cNvPr>
          <p:cNvSpPr>
            <a:spLocks noGrp="1"/>
          </p:cNvSpPr>
          <p:nvPr>
            <p:ph type="body" sz="quarter" idx="19" hasCustomPrompt="1"/>
          </p:nvPr>
        </p:nvSpPr>
        <p:spPr>
          <a:xfrm>
            <a:off x="7464321" y="2102485"/>
            <a:ext cx="1991923"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13" name="Tijdelijke aanduiding voor tekst 47">
            <a:extLst>
              <a:ext uri="{FF2B5EF4-FFF2-40B4-BE49-F238E27FC236}">
                <a16:creationId xmlns:a16="http://schemas.microsoft.com/office/drawing/2014/main" id="{5F3F4C04-D91C-46CD-BE0C-29BCE261EB5A}"/>
              </a:ext>
            </a:extLst>
          </p:cNvPr>
          <p:cNvSpPr>
            <a:spLocks noGrp="1"/>
          </p:cNvSpPr>
          <p:nvPr>
            <p:ph type="body" sz="quarter" idx="20"/>
          </p:nvPr>
        </p:nvSpPr>
        <p:spPr>
          <a:xfrm>
            <a:off x="8094723" y="4259028"/>
            <a:ext cx="850576"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14" name="Tijdelijke aanduiding voor afbeelding 3">
            <a:extLst>
              <a:ext uri="{FF2B5EF4-FFF2-40B4-BE49-F238E27FC236}">
                <a16:creationId xmlns:a16="http://schemas.microsoft.com/office/drawing/2014/main" id="{BBCA8AA2-9610-48A2-8ABE-8C8846D184DA}"/>
              </a:ext>
            </a:extLst>
          </p:cNvPr>
          <p:cNvSpPr>
            <a:spLocks noGrp="1"/>
          </p:cNvSpPr>
          <p:nvPr>
            <p:ph type="pic" sz="quarter" idx="21" hasCustomPrompt="1"/>
          </p:nvPr>
        </p:nvSpPr>
        <p:spPr>
          <a:xfrm>
            <a:off x="924721" y="2789749"/>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5" name="Tijdelijke aanduiding voor afbeelding 3">
            <a:extLst>
              <a:ext uri="{FF2B5EF4-FFF2-40B4-BE49-F238E27FC236}">
                <a16:creationId xmlns:a16="http://schemas.microsoft.com/office/drawing/2014/main" id="{A31557D3-A87B-4548-AE9A-128670EA1FB2}"/>
              </a:ext>
            </a:extLst>
          </p:cNvPr>
          <p:cNvSpPr>
            <a:spLocks noGrp="1"/>
          </p:cNvSpPr>
          <p:nvPr>
            <p:ph type="pic" sz="quarter" idx="22" hasCustomPrompt="1"/>
          </p:nvPr>
        </p:nvSpPr>
        <p:spPr>
          <a:xfrm>
            <a:off x="3274071" y="2789749"/>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6" name="Tijdelijke aanduiding voor afbeelding 3">
            <a:extLst>
              <a:ext uri="{FF2B5EF4-FFF2-40B4-BE49-F238E27FC236}">
                <a16:creationId xmlns:a16="http://schemas.microsoft.com/office/drawing/2014/main" id="{24CC6FF0-FE60-4896-A829-EEE4355CF6DE}"/>
              </a:ext>
            </a:extLst>
          </p:cNvPr>
          <p:cNvSpPr>
            <a:spLocks noGrp="1"/>
          </p:cNvSpPr>
          <p:nvPr>
            <p:ph type="pic" sz="quarter" idx="23" hasCustomPrompt="1"/>
          </p:nvPr>
        </p:nvSpPr>
        <p:spPr>
          <a:xfrm>
            <a:off x="5623421" y="2789749"/>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7" name="Tijdelijke aanduiding voor afbeelding 3">
            <a:extLst>
              <a:ext uri="{FF2B5EF4-FFF2-40B4-BE49-F238E27FC236}">
                <a16:creationId xmlns:a16="http://schemas.microsoft.com/office/drawing/2014/main" id="{0584A170-0596-4484-A7AC-B61EA0853E27}"/>
              </a:ext>
            </a:extLst>
          </p:cNvPr>
          <p:cNvSpPr>
            <a:spLocks noGrp="1"/>
          </p:cNvSpPr>
          <p:nvPr>
            <p:ph type="pic" sz="quarter" idx="24" hasCustomPrompt="1"/>
          </p:nvPr>
        </p:nvSpPr>
        <p:spPr>
          <a:xfrm>
            <a:off x="7972771" y="2789749"/>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8" name="Tijdelijke aanduiding voor afbeelding 3">
            <a:extLst>
              <a:ext uri="{FF2B5EF4-FFF2-40B4-BE49-F238E27FC236}">
                <a16:creationId xmlns:a16="http://schemas.microsoft.com/office/drawing/2014/main" id="{252E4F65-2D8A-49E1-9439-B398E58485C6}"/>
              </a:ext>
            </a:extLst>
          </p:cNvPr>
          <p:cNvSpPr>
            <a:spLocks noGrp="1"/>
          </p:cNvSpPr>
          <p:nvPr>
            <p:ph type="pic" sz="quarter" idx="25" hasCustomPrompt="1"/>
          </p:nvPr>
        </p:nvSpPr>
        <p:spPr>
          <a:xfrm>
            <a:off x="10322120" y="2789749"/>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22" name="Rechthoek 21">
            <a:extLst>
              <a:ext uri="{FF2B5EF4-FFF2-40B4-BE49-F238E27FC236}">
                <a16:creationId xmlns:a16="http://schemas.microsoft.com/office/drawing/2014/main" id="{98CC108C-F286-4B8C-8AC3-7EB42621A84A}"/>
              </a:ext>
            </a:extLst>
          </p:cNvPr>
          <p:cNvSpPr/>
          <p:nvPr userDrawn="1"/>
        </p:nvSpPr>
        <p:spPr>
          <a:xfrm>
            <a:off x="-3562660" y="4791149"/>
            <a:ext cx="3418498"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AGENDA</a:t>
            </a:r>
            <a:endParaRPr lang="nl-NL" sz="1400" b="0" i="0" u="none" kern="1200" noProof="0">
              <a:solidFill>
                <a:schemeClr val="tx1"/>
              </a:solidFill>
              <a:latin typeface="+mn-lt"/>
              <a:ea typeface="+mn-ea"/>
              <a:cs typeface="+mn-cs"/>
            </a:endParaRPr>
          </a:p>
        </p:txBody>
      </p:sp>
      <p:cxnSp>
        <p:nvCxnSpPr>
          <p:cNvPr id="23" name="Rechte verbindingslijn 22">
            <a:extLst>
              <a:ext uri="{FF2B5EF4-FFF2-40B4-BE49-F238E27FC236}">
                <a16:creationId xmlns:a16="http://schemas.microsoft.com/office/drawing/2014/main" id="{7DCB0D48-A3D7-442C-9FC0-886200F61A3C}"/>
              </a:ext>
            </a:extLst>
          </p:cNvPr>
          <p:cNvCxnSpPr>
            <a:cxnSpLocks/>
          </p:cNvCxnSpPr>
          <p:nvPr userDrawn="1"/>
        </p:nvCxnSpPr>
        <p:spPr>
          <a:xfrm>
            <a:off x="-3389324" y="5070560"/>
            <a:ext cx="2596965" cy="0"/>
          </a:xfrm>
          <a:prstGeom prst="line">
            <a:avLst/>
          </a:prstGeom>
          <a:noFill/>
          <a:ln w="9525" cap="flat" cmpd="sng" algn="ctr">
            <a:solidFill>
              <a:schemeClr val="accent1"/>
            </a:solidFill>
            <a:prstDash val="solid"/>
          </a:ln>
          <a:effectLst/>
        </p:spPr>
      </p:cxnSp>
      <p:sp>
        <p:nvSpPr>
          <p:cNvPr id="24" name="Tekstvak 23">
            <a:extLst>
              <a:ext uri="{FF2B5EF4-FFF2-40B4-BE49-F238E27FC236}">
                <a16:creationId xmlns:a16="http://schemas.microsoft.com/office/drawing/2014/main" id="{718EB735-A26E-4718-A484-0B848FF494CA}"/>
              </a:ext>
            </a:extLst>
          </p:cNvPr>
          <p:cNvSpPr txBox="1"/>
          <p:nvPr userDrawn="1"/>
        </p:nvSpPr>
        <p:spPr>
          <a:xfrm>
            <a:off x="-3389328" y="5171040"/>
            <a:ext cx="2976089"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Hou je boodschap beperkt tot maximum 5 items.</a:t>
            </a:r>
          </a:p>
        </p:txBody>
      </p:sp>
      <p:sp>
        <p:nvSpPr>
          <p:cNvPr id="25" name="Tijdelijke aanduiding voor tekst 11">
            <a:extLst>
              <a:ext uri="{FF2B5EF4-FFF2-40B4-BE49-F238E27FC236}">
                <a16:creationId xmlns:a16="http://schemas.microsoft.com/office/drawing/2014/main" id="{59B59786-4B9C-4ACC-808E-62667DD3BCF7}"/>
              </a:ext>
            </a:extLst>
          </p:cNvPr>
          <p:cNvSpPr>
            <a:spLocks noGrp="1"/>
          </p:cNvSpPr>
          <p:nvPr>
            <p:ph type="body" sz="quarter" idx="26"/>
          </p:nvPr>
        </p:nvSpPr>
        <p:spPr>
          <a:xfrm>
            <a:off x="10669941" y="6145067"/>
            <a:ext cx="1215273" cy="578957"/>
          </a:xfrm>
          <a:blipFill>
            <a:blip r:embed="rId2"/>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29" name="Tijdelijke aanduiding voor tekst 11">
            <a:extLst>
              <a:ext uri="{FF2B5EF4-FFF2-40B4-BE49-F238E27FC236}">
                <a16:creationId xmlns:a16="http://schemas.microsoft.com/office/drawing/2014/main" id="{5AF32EAD-139E-48CE-9807-B3B61C87B0DF}"/>
              </a:ext>
            </a:extLst>
          </p:cNvPr>
          <p:cNvSpPr>
            <a:spLocks noGrp="1"/>
          </p:cNvSpPr>
          <p:nvPr>
            <p:ph type="body" sz="quarter" idx="27"/>
          </p:nvPr>
        </p:nvSpPr>
        <p:spPr>
          <a:xfrm>
            <a:off x="371475" y="6305360"/>
            <a:ext cx="1302984" cy="254675"/>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4160684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_6">
    <p:spTree>
      <p:nvGrpSpPr>
        <p:cNvPr id="1" name=""/>
        <p:cNvGrpSpPr/>
        <p:nvPr/>
      </p:nvGrpSpPr>
      <p:grpSpPr>
        <a:xfrm>
          <a:off x="0" y="0"/>
          <a:ext cx="0" cy="0"/>
          <a:chOff x="0" y="0"/>
          <a:chExt cx="0" cy="0"/>
        </a:xfrm>
      </p:grpSpPr>
      <p:sp>
        <p:nvSpPr>
          <p:cNvPr id="38" name="Tijdelijke aanduiding voor afbeelding 4">
            <a:extLst>
              <a:ext uri="{FF2B5EF4-FFF2-40B4-BE49-F238E27FC236}">
                <a16:creationId xmlns:a16="http://schemas.microsoft.com/office/drawing/2014/main" id="{D72E8B7A-BA38-4761-8DD6-F5F69174A7A2}"/>
              </a:ext>
            </a:extLst>
          </p:cNvPr>
          <p:cNvSpPr>
            <a:spLocks noGrp="1"/>
          </p:cNvSpPr>
          <p:nvPr>
            <p:ph type="pic" sz="quarter" idx="10"/>
          </p:nvPr>
        </p:nvSpPr>
        <p:spPr>
          <a:xfrm>
            <a:off x="0" y="2690813"/>
            <a:ext cx="12192000" cy="4167187"/>
          </a:xfrm>
          <a:solidFill>
            <a:schemeClr val="bg2"/>
          </a:solidFill>
        </p:spPr>
        <p:txBody>
          <a:bodyPr anchor="ctr"/>
          <a:lstStyle>
            <a:lvl1pPr marL="0" indent="0" algn="ctr">
              <a:buFont typeface="Arial" panose="020B0604020202020204" pitchFamily="34" charset="0"/>
              <a:buNone/>
              <a:defRPr/>
            </a:lvl1pPr>
          </a:lstStyle>
          <a:p>
            <a:r>
              <a:rPr lang="nl-NL"/>
              <a:t>Klik op het pictogram als u een afbeelding wilt toevoegen</a:t>
            </a:r>
            <a:endParaRPr lang="nl-BE"/>
          </a:p>
        </p:txBody>
      </p:sp>
      <p:sp>
        <p:nvSpPr>
          <p:cNvPr id="26" name="Tijdelijke aanduiding voor tekst 47">
            <a:extLst>
              <a:ext uri="{FF2B5EF4-FFF2-40B4-BE49-F238E27FC236}">
                <a16:creationId xmlns:a16="http://schemas.microsoft.com/office/drawing/2014/main" id="{71804848-A0C2-431C-B14D-04D8EF8FF556}"/>
              </a:ext>
            </a:extLst>
          </p:cNvPr>
          <p:cNvSpPr>
            <a:spLocks noGrp="1"/>
          </p:cNvSpPr>
          <p:nvPr>
            <p:ph type="body" sz="quarter" idx="11" hasCustomPrompt="1"/>
          </p:nvPr>
        </p:nvSpPr>
        <p:spPr>
          <a:xfrm>
            <a:off x="371475" y="2021623"/>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BE"/>
              <a:t>Dit is een agendaslide, klik om de titel in te voegen</a:t>
            </a:r>
          </a:p>
        </p:txBody>
      </p:sp>
      <p:sp>
        <p:nvSpPr>
          <p:cNvPr id="27" name="Tijdelijke aanduiding voor tekst 47">
            <a:extLst>
              <a:ext uri="{FF2B5EF4-FFF2-40B4-BE49-F238E27FC236}">
                <a16:creationId xmlns:a16="http://schemas.microsoft.com/office/drawing/2014/main" id="{C2058857-A030-4001-A613-27A36B0EFDF5}"/>
              </a:ext>
            </a:extLst>
          </p:cNvPr>
          <p:cNvSpPr>
            <a:spLocks noGrp="1"/>
          </p:cNvSpPr>
          <p:nvPr>
            <p:ph type="body" sz="quarter" idx="12"/>
          </p:nvPr>
        </p:nvSpPr>
        <p:spPr>
          <a:xfrm rot="5400000">
            <a:off x="1063078" y="2298027"/>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16" name="Tijdelijke aanduiding voor tekst 47">
            <a:extLst>
              <a:ext uri="{FF2B5EF4-FFF2-40B4-BE49-F238E27FC236}">
                <a16:creationId xmlns:a16="http://schemas.microsoft.com/office/drawing/2014/main" id="{4859B8BE-F3FB-4170-9B85-7BD699ED7CEB}"/>
              </a:ext>
            </a:extLst>
          </p:cNvPr>
          <p:cNvSpPr>
            <a:spLocks noGrp="1"/>
          </p:cNvSpPr>
          <p:nvPr>
            <p:ph type="body" sz="quarter" idx="13" hasCustomPrompt="1"/>
          </p:nvPr>
        </p:nvSpPr>
        <p:spPr>
          <a:xfrm>
            <a:off x="371475" y="2772590"/>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17" name="Tijdelijke aanduiding voor tekst 47">
            <a:extLst>
              <a:ext uri="{FF2B5EF4-FFF2-40B4-BE49-F238E27FC236}">
                <a16:creationId xmlns:a16="http://schemas.microsoft.com/office/drawing/2014/main" id="{FBF37FA1-AFE8-40D6-9C6B-4F8CF2D70976}"/>
              </a:ext>
            </a:extLst>
          </p:cNvPr>
          <p:cNvSpPr>
            <a:spLocks noGrp="1"/>
          </p:cNvSpPr>
          <p:nvPr>
            <p:ph type="body" sz="quarter" idx="14"/>
          </p:nvPr>
        </p:nvSpPr>
        <p:spPr>
          <a:xfrm rot="5400000">
            <a:off x="1063078" y="3048994"/>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18" name="Tijdelijke aanduiding voor tekst 47">
            <a:extLst>
              <a:ext uri="{FF2B5EF4-FFF2-40B4-BE49-F238E27FC236}">
                <a16:creationId xmlns:a16="http://schemas.microsoft.com/office/drawing/2014/main" id="{A2BC0AFD-C1B9-425B-B684-141373A0F28D}"/>
              </a:ext>
            </a:extLst>
          </p:cNvPr>
          <p:cNvSpPr>
            <a:spLocks noGrp="1"/>
          </p:cNvSpPr>
          <p:nvPr>
            <p:ph type="body" sz="quarter" idx="15" hasCustomPrompt="1"/>
          </p:nvPr>
        </p:nvSpPr>
        <p:spPr>
          <a:xfrm>
            <a:off x="371475" y="3523557"/>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19" name="Tijdelijke aanduiding voor tekst 47">
            <a:extLst>
              <a:ext uri="{FF2B5EF4-FFF2-40B4-BE49-F238E27FC236}">
                <a16:creationId xmlns:a16="http://schemas.microsoft.com/office/drawing/2014/main" id="{EBCBD0FB-E4CB-4159-A09A-D5E913A59F3A}"/>
              </a:ext>
            </a:extLst>
          </p:cNvPr>
          <p:cNvSpPr>
            <a:spLocks noGrp="1"/>
          </p:cNvSpPr>
          <p:nvPr>
            <p:ph type="body" sz="quarter" idx="16"/>
          </p:nvPr>
        </p:nvSpPr>
        <p:spPr>
          <a:xfrm rot="5400000">
            <a:off x="1063078" y="3799961"/>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0" name="Tijdelijke aanduiding voor tekst 47">
            <a:extLst>
              <a:ext uri="{FF2B5EF4-FFF2-40B4-BE49-F238E27FC236}">
                <a16:creationId xmlns:a16="http://schemas.microsoft.com/office/drawing/2014/main" id="{D64D81A0-47FD-4DFD-8FDF-325E2B7E5707}"/>
              </a:ext>
            </a:extLst>
          </p:cNvPr>
          <p:cNvSpPr>
            <a:spLocks noGrp="1"/>
          </p:cNvSpPr>
          <p:nvPr>
            <p:ph type="body" sz="quarter" idx="17" hasCustomPrompt="1"/>
          </p:nvPr>
        </p:nvSpPr>
        <p:spPr>
          <a:xfrm>
            <a:off x="371475" y="4274524"/>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21" name="Tijdelijke aanduiding voor tekst 47">
            <a:extLst>
              <a:ext uri="{FF2B5EF4-FFF2-40B4-BE49-F238E27FC236}">
                <a16:creationId xmlns:a16="http://schemas.microsoft.com/office/drawing/2014/main" id="{8981B325-3D49-4921-952E-58C06F3472CE}"/>
              </a:ext>
            </a:extLst>
          </p:cNvPr>
          <p:cNvSpPr>
            <a:spLocks noGrp="1"/>
          </p:cNvSpPr>
          <p:nvPr>
            <p:ph type="body" sz="quarter" idx="18"/>
          </p:nvPr>
        </p:nvSpPr>
        <p:spPr>
          <a:xfrm rot="5400000">
            <a:off x="1063078" y="4550928"/>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3" name="Tijdelijke aanduiding voor tekst 47">
            <a:extLst>
              <a:ext uri="{FF2B5EF4-FFF2-40B4-BE49-F238E27FC236}">
                <a16:creationId xmlns:a16="http://schemas.microsoft.com/office/drawing/2014/main" id="{F653BE8C-3883-4491-8385-BF97139B815D}"/>
              </a:ext>
            </a:extLst>
          </p:cNvPr>
          <p:cNvSpPr>
            <a:spLocks noGrp="1"/>
          </p:cNvSpPr>
          <p:nvPr>
            <p:ph type="body" sz="quarter" idx="19" hasCustomPrompt="1"/>
          </p:nvPr>
        </p:nvSpPr>
        <p:spPr>
          <a:xfrm>
            <a:off x="371475" y="5025491"/>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24" name="Tijdelijke aanduiding voor tekst 47">
            <a:extLst>
              <a:ext uri="{FF2B5EF4-FFF2-40B4-BE49-F238E27FC236}">
                <a16:creationId xmlns:a16="http://schemas.microsoft.com/office/drawing/2014/main" id="{5C7FCB7F-5404-4BBA-8022-0F14D35BAB51}"/>
              </a:ext>
            </a:extLst>
          </p:cNvPr>
          <p:cNvSpPr>
            <a:spLocks noGrp="1"/>
          </p:cNvSpPr>
          <p:nvPr>
            <p:ph type="body" sz="quarter" idx="20"/>
          </p:nvPr>
        </p:nvSpPr>
        <p:spPr>
          <a:xfrm rot="5400000">
            <a:off x="1063078" y="5301895"/>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33" name="Tijdelijke aanduiding voor tekst 5">
            <a:extLst>
              <a:ext uri="{FF2B5EF4-FFF2-40B4-BE49-F238E27FC236}">
                <a16:creationId xmlns:a16="http://schemas.microsoft.com/office/drawing/2014/main" id="{A51D5910-9AC6-44C1-B294-3C5FE4055288}"/>
              </a:ext>
            </a:extLst>
          </p:cNvPr>
          <p:cNvSpPr>
            <a:spLocks noGrp="1"/>
          </p:cNvSpPr>
          <p:nvPr>
            <p:ph type="body" sz="quarter" idx="29" hasCustomPrompt="1"/>
          </p:nvPr>
        </p:nvSpPr>
        <p:spPr>
          <a:xfrm>
            <a:off x="554452" y="2074424"/>
            <a:ext cx="487649" cy="470398"/>
          </a:xfrm>
        </p:spPr>
        <p:txBody>
          <a:bodyPr anchor="ctr"/>
          <a:lstStyle>
            <a:lvl1pPr marL="0" indent="0" algn="r">
              <a:buNone/>
              <a:defRPr sz="1800">
                <a:latin typeface="+mj-lt"/>
              </a:defRPr>
            </a:lvl1pPr>
            <a:lvl2pPr marL="288000" indent="0">
              <a:buNone/>
              <a:defRPr/>
            </a:lvl2pPr>
          </a:lstStyle>
          <a:p>
            <a:pPr lvl="0"/>
            <a:r>
              <a:rPr lang="nl-NL"/>
              <a:t>xx</a:t>
            </a:r>
          </a:p>
        </p:txBody>
      </p:sp>
      <p:sp>
        <p:nvSpPr>
          <p:cNvPr id="34" name="Tijdelijke aanduiding voor tekst 5">
            <a:extLst>
              <a:ext uri="{FF2B5EF4-FFF2-40B4-BE49-F238E27FC236}">
                <a16:creationId xmlns:a16="http://schemas.microsoft.com/office/drawing/2014/main" id="{719C6CBA-E116-494B-8302-2E9BFBE77422}"/>
              </a:ext>
            </a:extLst>
          </p:cNvPr>
          <p:cNvSpPr>
            <a:spLocks noGrp="1"/>
          </p:cNvSpPr>
          <p:nvPr>
            <p:ph type="body" sz="quarter" idx="30" hasCustomPrompt="1"/>
          </p:nvPr>
        </p:nvSpPr>
        <p:spPr>
          <a:xfrm>
            <a:off x="554452" y="2825391"/>
            <a:ext cx="487649" cy="470398"/>
          </a:xfrm>
        </p:spPr>
        <p:txBody>
          <a:bodyPr anchor="ctr"/>
          <a:lstStyle>
            <a:lvl1pPr marL="0" indent="0" algn="r">
              <a:buNone/>
              <a:defRPr sz="1800">
                <a:latin typeface="+mj-lt"/>
              </a:defRPr>
            </a:lvl1pPr>
            <a:lvl2pPr marL="288000" indent="0">
              <a:buNone/>
              <a:defRPr/>
            </a:lvl2pPr>
          </a:lstStyle>
          <a:p>
            <a:pPr lvl="0"/>
            <a:r>
              <a:rPr lang="nl-NL"/>
              <a:t>xx</a:t>
            </a:r>
          </a:p>
        </p:txBody>
      </p:sp>
      <p:sp>
        <p:nvSpPr>
          <p:cNvPr id="35" name="Tijdelijke aanduiding voor tekst 5">
            <a:extLst>
              <a:ext uri="{FF2B5EF4-FFF2-40B4-BE49-F238E27FC236}">
                <a16:creationId xmlns:a16="http://schemas.microsoft.com/office/drawing/2014/main" id="{83CD277A-4BAA-4A84-B935-629CFDD69291}"/>
              </a:ext>
            </a:extLst>
          </p:cNvPr>
          <p:cNvSpPr>
            <a:spLocks noGrp="1"/>
          </p:cNvSpPr>
          <p:nvPr>
            <p:ph type="body" sz="quarter" idx="31" hasCustomPrompt="1"/>
          </p:nvPr>
        </p:nvSpPr>
        <p:spPr>
          <a:xfrm>
            <a:off x="554452" y="3582762"/>
            <a:ext cx="487649" cy="470398"/>
          </a:xfrm>
        </p:spPr>
        <p:txBody>
          <a:bodyPr anchor="ctr"/>
          <a:lstStyle>
            <a:lvl1pPr marL="0" indent="0" algn="r">
              <a:buNone/>
              <a:defRPr sz="1800">
                <a:latin typeface="+mj-lt"/>
              </a:defRPr>
            </a:lvl1pPr>
            <a:lvl2pPr marL="288000" indent="0">
              <a:buNone/>
              <a:defRPr/>
            </a:lvl2pPr>
          </a:lstStyle>
          <a:p>
            <a:pPr lvl="0"/>
            <a:r>
              <a:rPr lang="nl-NL"/>
              <a:t>xx</a:t>
            </a:r>
          </a:p>
        </p:txBody>
      </p:sp>
      <p:sp>
        <p:nvSpPr>
          <p:cNvPr id="36" name="Tijdelijke aanduiding voor tekst 5">
            <a:extLst>
              <a:ext uri="{FF2B5EF4-FFF2-40B4-BE49-F238E27FC236}">
                <a16:creationId xmlns:a16="http://schemas.microsoft.com/office/drawing/2014/main" id="{F274B905-220A-4324-AA3B-073C0CAC04F9}"/>
              </a:ext>
            </a:extLst>
          </p:cNvPr>
          <p:cNvSpPr>
            <a:spLocks noGrp="1"/>
          </p:cNvSpPr>
          <p:nvPr>
            <p:ph type="body" sz="quarter" idx="32" hasCustomPrompt="1"/>
          </p:nvPr>
        </p:nvSpPr>
        <p:spPr>
          <a:xfrm>
            <a:off x="554452" y="4335817"/>
            <a:ext cx="487649" cy="470398"/>
          </a:xfrm>
        </p:spPr>
        <p:txBody>
          <a:bodyPr anchor="ctr"/>
          <a:lstStyle>
            <a:lvl1pPr marL="0" indent="0" algn="r">
              <a:buNone/>
              <a:defRPr sz="1800">
                <a:latin typeface="+mj-lt"/>
              </a:defRPr>
            </a:lvl1pPr>
            <a:lvl2pPr marL="288000" indent="0">
              <a:buNone/>
              <a:defRPr/>
            </a:lvl2pPr>
          </a:lstStyle>
          <a:p>
            <a:pPr lvl="0"/>
            <a:r>
              <a:rPr lang="nl-NL"/>
              <a:t>xx</a:t>
            </a:r>
          </a:p>
        </p:txBody>
      </p:sp>
      <p:sp>
        <p:nvSpPr>
          <p:cNvPr id="39" name="Tijdelijke aanduiding voor tekst 5">
            <a:extLst>
              <a:ext uri="{FF2B5EF4-FFF2-40B4-BE49-F238E27FC236}">
                <a16:creationId xmlns:a16="http://schemas.microsoft.com/office/drawing/2014/main" id="{34CAD444-2AEE-419B-BEFC-18842E50CEE9}"/>
              </a:ext>
            </a:extLst>
          </p:cNvPr>
          <p:cNvSpPr>
            <a:spLocks noGrp="1"/>
          </p:cNvSpPr>
          <p:nvPr>
            <p:ph type="body" sz="quarter" idx="33" hasCustomPrompt="1"/>
          </p:nvPr>
        </p:nvSpPr>
        <p:spPr>
          <a:xfrm>
            <a:off x="554452" y="5075171"/>
            <a:ext cx="487649" cy="470398"/>
          </a:xfrm>
        </p:spPr>
        <p:txBody>
          <a:bodyPr anchor="ctr"/>
          <a:lstStyle>
            <a:lvl1pPr marL="0" indent="0" algn="r">
              <a:buNone/>
              <a:defRPr sz="1800">
                <a:latin typeface="+mj-lt"/>
              </a:defRPr>
            </a:lvl1pPr>
            <a:lvl2pPr marL="288000" indent="0">
              <a:buNone/>
              <a:defRPr/>
            </a:lvl2pPr>
          </a:lstStyle>
          <a:p>
            <a:pPr lvl="0"/>
            <a:r>
              <a:rPr lang="nl-NL"/>
              <a:t>xx</a:t>
            </a:r>
          </a:p>
        </p:txBody>
      </p:sp>
      <p:sp>
        <p:nvSpPr>
          <p:cNvPr id="30" name="Rechthoek 29">
            <a:extLst>
              <a:ext uri="{FF2B5EF4-FFF2-40B4-BE49-F238E27FC236}">
                <a16:creationId xmlns:a16="http://schemas.microsoft.com/office/drawing/2014/main" id="{8E2E5A86-DF17-43A7-9723-03C3CE223FD1}"/>
              </a:ext>
            </a:extLst>
          </p:cNvPr>
          <p:cNvSpPr/>
          <p:nvPr userDrawn="1"/>
        </p:nvSpPr>
        <p:spPr>
          <a:xfrm>
            <a:off x="-3562660" y="4791149"/>
            <a:ext cx="3418498"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AGENDA</a:t>
            </a:r>
            <a:endParaRPr lang="nl-NL" sz="1400" b="0" i="0" u="none" kern="1200" noProof="0">
              <a:solidFill>
                <a:schemeClr val="tx1"/>
              </a:solidFill>
              <a:latin typeface="+mn-lt"/>
              <a:ea typeface="+mn-ea"/>
              <a:cs typeface="+mn-cs"/>
            </a:endParaRPr>
          </a:p>
        </p:txBody>
      </p:sp>
      <p:cxnSp>
        <p:nvCxnSpPr>
          <p:cNvPr id="31" name="Rechte verbindingslijn 30">
            <a:extLst>
              <a:ext uri="{FF2B5EF4-FFF2-40B4-BE49-F238E27FC236}">
                <a16:creationId xmlns:a16="http://schemas.microsoft.com/office/drawing/2014/main" id="{1B4D112A-0089-45F1-9ED5-04D63C899228}"/>
              </a:ext>
            </a:extLst>
          </p:cNvPr>
          <p:cNvCxnSpPr>
            <a:cxnSpLocks/>
          </p:cNvCxnSpPr>
          <p:nvPr userDrawn="1"/>
        </p:nvCxnSpPr>
        <p:spPr>
          <a:xfrm>
            <a:off x="-3389324" y="5070560"/>
            <a:ext cx="2596965" cy="0"/>
          </a:xfrm>
          <a:prstGeom prst="line">
            <a:avLst/>
          </a:prstGeom>
          <a:noFill/>
          <a:ln w="9525" cap="flat" cmpd="sng" algn="ctr">
            <a:solidFill>
              <a:schemeClr val="accent1"/>
            </a:solidFill>
            <a:prstDash val="solid"/>
          </a:ln>
          <a:effectLst/>
        </p:spPr>
      </p:cxnSp>
      <p:sp>
        <p:nvSpPr>
          <p:cNvPr id="32" name="Tekstvak 31">
            <a:extLst>
              <a:ext uri="{FF2B5EF4-FFF2-40B4-BE49-F238E27FC236}">
                <a16:creationId xmlns:a16="http://schemas.microsoft.com/office/drawing/2014/main" id="{EFE11FCB-63AA-4D73-92CD-A5D678DBBEEA}"/>
              </a:ext>
            </a:extLst>
          </p:cNvPr>
          <p:cNvSpPr txBox="1"/>
          <p:nvPr userDrawn="1"/>
        </p:nvSpPr>
        <p:spPr>
          <a:xfrm>
            <a:off x="-3389328" y="5171040"/>
            <a:ext cx="2976089"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Hou je boodschap beperkt tot maximum 5 items.</a:t>
            </a:r>
          </a:p>
        </p:txBody>
      </p:sp>
    </p:spTree>
    <p:extLst>
      <p:ext uri="{BB962C8B-B14F-4D97-AF65-F5344CB8AC3E}">
        <p14:creationId xmlns:p14="http://schemas.microsoft.com/office/powerpoint/2010/main" val="1504411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g Concept">
    <p:spTree>
      <p:nvGrpSpPr>
        <p:cNvPr id="1" name=""/>
        <p:cNvGrpSpPr/>
        <p:nvPr/>
      </p:nvGrpSpPr>
      <p:grpSpPr>
        <a:xfrm>
          <a:off x="0" y="0"/>
          <a:ext cx="0" cy="0"/>
          <a:chOff x="0" y="0"/>
          <a:chExt cx="0" cy="0"/>
        </a:xfrm>
      </p:grpSpPr>
      <p:sp>
        <p:nvSpPr>
          <p:cNvPr id="47" name="Tijdelijke aanduiding voor tekst 47">
            <a:extLst>
              <a:ext uri="{FF2B5EF4-FFF2-40B4-BE49-F238E27FC236}">
                <a16:creationId xmlns:a16="http://schemas.microsoft.com/office/drawing/2014/main" id="{B79E78C4-8870-4F95-8348-24A9DA0D0DE4}"/>
              </a:ext>
            </a:extLst>
          </p:cNvPr>
          <p:cNvSpPr>
            <a:spLocks noGrp="1"/>
          </p:cNvSpPr>
          <p:nvPr>
            <p:ph type="body" sz="quarter" idx="13" hasCustomPrompt="1"/>
          </p:nvPr>
        </p:nvSpPr>
        <p:spPr>
          <a:xfrm>
            <a:off x="7229476" y="2492896"/>
            <a:ext cx="4591048" cy="2881859"/>
          </a:xfrm>
          <a:solidFill>
            <a:schemeClr val="bg2"/>
          </a:solidFill>
        </p:spPr>
        <p:txBody>
          <a:bodyPr lIns="360000" tIns="180000" rIns="360000" bIns="180000" anchor="ctr"/>
          <a:lstStyle>
            <a:lvl1pPr marL="0" indent="0" algn="r">
              <a:buFont typeface="Arial" panose="020B0604020202020204" pitchFamily="34" charset="0"/>
              <a:buNone/>
              <a:defRPr sz="2000">
                <a:latin typeface="Flanders Art Sans" panose="00000500000000000000" pitchFamily="50" charset="0"/>
              </a:defRPr>
            </a:lvl1pPr>
            <a:lvl5pPr marL="1152000" indent="0">
              <a:buNone/>
              <a:defRPr/>
            </a:lvl5pPr>
          </a:lstStyle>
          <a:p>
            <a:pPr lvl="0"/>
            <a:r>
              <a:rPr lang="nl-NL"/>
              <a:t>Vul hier je concept of idee in</a:t>
            </a:r>
          </a:p>
        </p:txBody>
      </p:sp>
      <p:sp>
        <p:nvSpPr>
          <p:cNvPr id="46" name="Tijdelijke aanduiding voor tekst 47">
            <a:extLst>
              <a:ext uri="{FF2B5EF4-FFF2-40B4-BE49-F238E27FC236}">
                <a16:creationId xmlns:a16="http://schemas.microsoft.com/office/drawing/2014/main" id="{631F83AF-094F-41A7-B35F-4C9EB6AD9FBD}"/>
              </a:ext>
            </a:extLst>
          </p:cNvPr>
          <p:cNvSpPr>
            <a:spLocks noGrp="1"/>
          </p:cNvSpPr>
          <p:nvPr>
            <p:ph type="body" sz="quarter" idx="12" hasCustomPrompt="1"/>
          </p:nvPr>
        </p:nvSpPr>
        <p:spPr>
          <a:xfrm>
            <a:off x="371475" y="2492896"/>
            <a:ext cx="4591048" cy="2881859"/>
          </a:xfrm>
          <a:solidFill>
            <a:schemeClr val="bg2"/>
          </a:solidFill>
        </p:spPr>
        <p:txBody>
          <a:bodyPr lIns="360000" tIns="180000" rIns="360000" bIns="180000" anchor="ctr"/>
          <a:lstStyle>
            <a:lvl1pPr marL="0" indent="0" algn="l">
              <a:buFont typeface="Arial" panose="020B0604020202020204" pitchFamily="34" charset="0"/>
              <a:buNone/>
              <a:defRPr sz="2000">
                <a:latin typeface="Flanders Art Sans" panose="00000500000000000000" pitchFamily="50" charset="0"/>
              </a:defRPr>
            </a:lvl1pPr>
            <a:lvl5pPr marL="1152000" indent="0">
              <a:buNone/>
              <a:defRPr/>
            </a:lvl5pPr>
          </a:lstStyle>
          <a:p>
            <a:pPr lvl="0"/>
            <a:r>
              <a:rPr lang="nl-NL"/>
              <a:t>Vul hier je concept of idee in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45" name="Tijdelijke aanduiding voor tekst 47">
            <a:extLst>
              <a:ext uri="{FF2B5EF4-FFF2-40B4-BE49-F238E27FC236}">
                <a16:creationId xmlns:a16="http://schemas.microsoft.com/office/drawing/2014/main" id="{40EF5DF2-C00E-4162-A242-19587D9E6EA6}"/>
              </a:ext>
            </a:extLst>
          </p:cNvPr>
          <p:cNvSpPr>
            <a:spLocks noGrp="1"/>
          </p:cNvSpPr>
          <p:nvPr>
            <p:ph type="body" sz="quarter" idx="11" hasCustomPrompt="1"/>
          </p:nvPr>
        </p:nvSpPr>
        <p:spPr>
          <a:xfrm>
            <a:off x="4314524" y="2168225"/>
            <a:ext cx="3582000" cy="3582000"/>
          </a:xfrm>
          <a:prstGeom prst="ellipse">
            <a:avLst/>
          </a:prstGeom>
          <a:solidFill>
            <a:schemeClr val="tx2"/>
          </a:solidFill>
          <a:ln w="254000">
            <a:solidFill>
              <a:schemeClr val="bg1"/>
            </a:solidFill>
          </a:ln>
        </p:spPr>
        <p:txBody>
          <a:bodyPr lIns="0" tIns="0" rIns="0" bIns="0" anchor="ctr"/>
          <a:lstStyle>
            <a:lvl1pPr marL="0" indent="0" algn="ctr">
              <a:buFont typeface="Arial" panose="020B0604020202020204" pitchFamily="34" charset="0"/>
              <a:buNone/>
              <a:defRPr sz="3600">
                <a:latin typeface="Flanders Art Sans Bold" panose="00000800000000000000" pitchFamily="50" charset="0"/>
              </a:defRPr>
            </a:lvl1pPr>
            <a:lvl5pPr marL="1152000" indent="0">
              <a:buNone/>
              <a:defRPr/>
            </a:lvl5pPr>
          </a:lstStyle>
          <a:p>
            <a:pPr lvl="0"/>
            <a:r>
              <a:rPr lang="nl-NL"/>
              <a:t>BIG CONCEPT</a:t>
            </a:r>
          </a:p>
        </p:txBody>
      </p:sp>
    </p:spTree>
    <p:extLst>
      <p:ext uri="{BB962C8B-B14F-4D97-AF65-F5344CB8AC3E}">
        <p14:creationId xmlns:p14="http://schemas.microsoft.com/office/powerpoint/2010/main" val="36638952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plit Content">
    <p:spTree>
      <p:nvGrpSpPr>
        <p:cNvPr id="1" name=""/>
        <p:cNvGrpSpPr/>
        <p:nvPr/>
      </p:nvGrpSpPr>
      <p:grpSpPr>
        <a:xfrm>
          <a:off x="0" y="0"/>
          <a:ext cx="0" cy="0"/>
          <a:chOff x="0" y="0"/>
          <a:chExt cx="0" cy="0"/>
        </a:xfrm>
      </p:grpSpPr>
      <p:sp>
        <p:nvSpPr>
          <p:cNvPr id="47" name="Tijdelijke aanduiding voor tekst 47">
            <a:extLst>
              <a:ext uri="{FF2B5EF4-FFF2-40B4-BE49-F238E27FC236}">
                <a16:creationId xmlns:a16="http://schemas.microsoft.com/office/drawing/2014/main" id="{B79E78C4-8870-4F95-8348-24A9DA0D0DE4}"/>
              </a:ext>
            </a:extLst>
          </p:cNvPr>
          <p:cNvSpPr>
            <a:spLocks noGrp="1"/>
          </p:cNvSpPr>
          <p:nvPr>
            <p:ph type="body" sz="quarter" idx="13" hasCustomPrompt="1"/>
          </p:nvPr>
        </p:nvSpPr>
        <p:spPr>
          <a:xfrm>
            <a:off x="6095999" y="2087592"/>
            <a:ext cx="5724525" cy="4473545"/>
          </a:xfrm>
          <a:solidFill>
            <a:schemeClr val="bg2"/>
          </a:solidFill>
        </p:spPr>
        <p:txBody>
          <a:bodyPr lIns="360000" tIns="180000" rIns="360000" bIns="180000" anchor="ctr"/>
          <a:lstStyle>
            <a:lvl1pPr marL="0" indent="0" algn="r">
              <a:buFont typeface="Arial" panose="020B0604020202020204" pitchFamily="34" charset="0"/>
              <a:buNone/>
              <a:defRPr sz="2000">
                <a:latin typeface="Flanders Art Sans" panose="00000500000000000000" pitchFamily="50" charset="0"/>
              </a:defRPr>
            </a:lvl1pPr>
            <a:lvl5pPr marL="1152000" indent="0">
              <a:buNone/>
              <a:defRPr/>
            </a:lvl5pPr>
          </a:lstStyle>
          <a:p>
            <a:pPr lvl="0"/>
            <a:r>
              <a:rPr lang="nl-NL"/>
              <a:t>Vul hier je vergelijkende tekst in</a:t>
            </a:r>
          </a:p>
        </p:txBody>
      </p:sp>
      <p:sp>
        <p:nvSpPr>
          <p:cNvPr id="46" name="Tijdelijke aanduiding voor tekst 47">
            <a:extLst>
              <a:ext uri="{FF2B5EF4-FFF2-40B4-BE49-F238E27FC236}">
                <a16:creationId xmlns:a16="http://schemas.microsoft.com/office/drawing/2014/main" id="{631F83AF-094F-41A7-B35F-4C9EB6AD9FBD}"/>
              </a:ext>
            </a:extLst>
          </p:cNvPr>
          <p:cNvSpPr>
            <a:spLocks noGrp="1"/>
          </p:cNvSpPr>
          <p:nvPr>
            <p:ph type="body" sz="quarter" idx="12" hasCustomPrompt="1"/>
          </p:nvPr>
        </p:nvSpPr>
        <p:spPr>
          <a:xfrm>
            <a:off x="371474" y="2087592"/>
            <a:ext cx="5724525" cy="4473545"/>
          </a:xfrm>
          <a:solidFill>
            <a:schemeClr val="bg2"/>
          </a:solidFill>
        </p:spPr>
        <p:txBody>
          <a:bodyPr lIns="360000" tIns="180000" rIns="360000" bIns="180000" anchor="ctr"/>
          <a:lstStyle>
            <a:lvl1pPr marL="0" indent="0" algn="l">
              <a:buFont typeface="Arial" panose="020B0604020202020204" pitchFamily="34" charset="0"/>
              <a:buNone/>
              <a:defRPr sz="2000">
                <a:latin typeface="Flanders Art Sans" panose="00000500000000000000" pitchFamily="50" charset="0"/>
              </a:defRPr>
            </a:lvl1pPr>
            <a:lvl5pPr marL="1152000" indent="0">
              <a:buNone/>
              <a:defRPr/>
            </a:lvl5pPr>
          </a:lstStyle>
          <a:p>
            <a:pPr lvl="0"/>
            <a:r>
              <a:rPr lang="nl-NL"/>
              <a:t>Vul hier je vergelijkende tekst in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45" name="Tijdelijke aanduiding voor tekst 47">
            <a:extLst>
              <a:ext uri="{FF2B5EF4-FFF2-40B4-BE49-F238E27FC236}">
                <a16:creationId xmlns:a16="http://schemas.microsoft.com/office/drawing/2014/main" id="{40EF5DF2-C00E-4162-A242-19587D9E6EA6}"/>
              </a:ext>
            </a:extLst>
          </p:cNvPr>
          <p:cNvSpPr>
            <a:spLocks noGrp="1"/>
          </p:cNvSpPr>
          <p:nvPr>
            <p:ph type="body" sz="quarter" idx="11" hasCustomPrompt="1"/>
          </p:nvPr>
        </p:nvSpPr>
        <p:spPr>
          <a:xfrm>
            <a:off x="4314524" y="2168225"/>
            <a:ext cx="3582000" cy="3582000"/>
          </a:xfrm>
          <a:prstGeom prst="ellipse">
            <a:avLst/>
          </a:prstGeom>
          <a:solidFill>
            <a:schemeClr val="tx2"/>
          </a:solidFill>
          <a:ln w="254000">
            <a:solidFill>
              <a:schemeClr val="bg1"/>
            </a:solidFill>
          </a:ln>
        </p:spPr>
        <p:txBody>
          <a:bodyPr lIns="0" tIns="0" rIns="0" bIns="0" anchor="ctr"/>
          <a:lstStyle>
            <a:lvl1pPr marL="0" indent="0" algn="ctr">
              <a:buFont typeface="Arial" panose="020B0604020202020204" pitchFamily="34" charset="0"/>
              <a:buNone/>
              <a:defRPr sz="3600">
                <a:latin typeface="Flanders Art Sans Bold" panose="00000800000000000000" pitchFamily="50" charset="0"/>
              </a:defRPr>
            </a:lvl1pPr>
            <a:lvl5pPr marL="1152000" indent="0">
              <a:buNone/>
              <a:defRPr/>
            </a:lvl5pPr>
          </a:lstStyle>
          <a:p>
            <a:pPr lvl="0"/>
            <a:r>
              <a:rPr lang="nl-NL"/>
              <a:t>SPLIT CONTENT</a:t>
            </a:r>
          </a:p>
        </p:txBody>
      </p:sp>
      <p:grpSp>
        <p:nvGrpSpPr>
          <p:cNvPr id="108" name="Groep 107">
            <a:extLst>
              <a:ext uri="{FF2B5EF4-FFF2-40B4-BE49-F238E27FC236}">
                <a16:creationId xmlns:a16="http://schemas.microsoft.com/office/drawing/2014/main" id="{6155E349-A9A0-4BBA-A1F7-57FEFB8FEEA9}"/>
              </a:ext>
            </a:extLst>
          </p:cNvPr>
          <p:cNvGrpSpPr/>
          <p:nvPr userDrawn="1"/>
        </p:nvGrpSpPr>
        <p:grpSpPr>
          <a:xfrm>
            <a:off x="-6865737" y="267572"/>
            <a:ext cx="3385298" cy="3438922"/>
            <a:chOff x="-3549710" y="1276353"/>
            <a:chExt cx="3385298" cy="3438922"/>
          </a:xfrm>
        </p:grpSpPr>
        <p:grpSp>
          <p:nvGrpSpPr>
            <p:cNvPr id="109" name="Groep 108">
              <a:extLst>
                <a:ext uri="{FF2B5EF4-FFF2-40B4-BE49-F238E27FC236}">
                  <a16:creationId xmlns:a16="http://schemas.microsoft.com/office/drawing/2014/main" id="{9537509F-5972-406C-9350-673E52A78177}"/>
                </a:ext>
              </a:extLst>
            </p:cNvPr>
            <p:cNvGrpSpPr/>
            <p:nvPr userDrawn="1"/>
          </p:nvGrpSpPr>
          <p:grpSpPr>
            <a:xfrm>
              <a:off x="-3549709" y="1276353"/>
              <a:ext cx="3385297" cy="2604244"/>
              <a:chOff x="-3549709" y="1276351"/>
              <a:chExt cx="3385297" cy="2604244"/>
            </a:xfrm>
          </p:grpSpPr>
          <p:sp>
            <p:nvSpPr>
              <p:cNvPr id="112" name="Rechthoek 111">
                <a:extLst>
                  <a:ext uri="{FF2B5EF4-FFF2-40B4-BE49-F238E27FC236}">
                    <a16:creationId xmlns:a16="http://schemas.microsoft.com/office/drawing/2014/main" id="{CB6EFA2E-9AA0-4E3A-BDDD-A6142826C049}"/>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13" name="Textfield placeholder">
                <a:extLst>
                  <a:ext uri="{FF2B5EF4-FFF2-40B4-BE49-F238E27FC236}">
                    <a16:creationId xmlns:a16="http://schemas.microsoft.com/office/drawing/2014/main" id="{591130CB-1F69-4318-851C-079CC0614095}"/>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14" name="Textfield placeholder">
                <a:extLst>
                  <a:ext uri="{FF2B5EF4-FFF2-40B4-BE49-F238E27FC236}">
                    <a16:creationId xmlns:a16="http://schemas.microsoft.com/office/drawing/2014/main" id="{6710DE3A-1CBD-4AEE-85A7-9ADF7533C11B}"/>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115" name="Rechte verbindingslijn 114">
                <a:extLst>
                  <a:ext uri="{FF2B5EF4-FFF2-40B4-BE49-F238E27FC236}">
                    <a16:creationId xmlns:a16="http://schemas.microsoft.com/office/drawing/2014/main" id="{ADF0A627-EC7C-4ECF-8482-1C80CA381805}"/>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116" name="Rechthoek 115">
                <a:extLst>
                  <a:ext uri="{FF2B5EF4-FFF2-40B4-BE49-F238E27FC236}">
                    <a16:creationId xmlns:a16="http://schemas.microsoft.com/office/drawing/2014/main" id="{67CD8112-C930-4027-A3E3-9EEC9AD45E9C}"/>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117" name="Picture 2">
                <a:extLst>
                  <a:ext uri="{FF2B5EF4-FFF2-40B4-BE49-F238E27FC236}">
                    <a16:creationId xmlns:a16="http://schemas.microsoft.com/office/drawing/2014/main" id="{009973E9-6927-4B71-83F4-35E2D2F4EB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 name="Picture 3">
                <a:extLst>
                  <a:ext uri="{FF2B5EF4-FFF2-40B4-BE49-F238E27FC236}">
                    <a16:creationId xmlns:a16="http://schemas.microsoft.com/office/drawing/2014/main" id="{38F5BCD7-B39A-44A5-9ABF-C1EA198516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 name="Rechthoek 118">
                <a:extLst>
                  <a:ext uri="{FF2B5EF4-FFF2-40B4-BE49-F238E27FC236}">
                    <a16:creationId xmlns:a16="http://schemas.microsoft.com/office/drawing/2014/main" id="{6FA2F34F-24D5-4BED-B2D8-28651092C88E}"/>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0" name="Rechthoek 119">
                <a:extLst>
                  <a:ext uri="{FF2B5EF4-FFF2-40B4-BE49-F238E27FC236}">
                    <a16:creationId xmlns:a16="http://schemas.microsoft.com/office/drawing/2014/main" id="{AE8189A9-C08A-451C-8633-E524430163B1}"/>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1" name="Rechthoek 120">
                <a:extLst>
                  <a:ext uri="{FF2B5EF4-FFF2-40B4-BE49-F238E27FC236}">
                    <a16:creationId xmlns:a16="http://schemas.microsoft.com/office/drawing/2014/main" id="{69E15C95-E1BC-49A8-AEB3-00E23018EB0D}"/>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2" name="Rechthoek 121">
                <a:extLst>
                  <a:ext uri="{FF2B5EF4-FFF2-40B4-BE49-F238E27FC236}">
                    <a16:creationId xmlns:a16="http://schemas.microsoft.com/office/drawing/2014/main" id="{0BE9D89D-E5A0-41A5-984F-F337C8193856}"/>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3" name="Rechthoek 122">
                <a:extLst>
                  <a:ext uri="{FF2B5EF4-FFF2-40B4-BE49-F238E27FC236}">
                    <a16:creationId xmlns:a16="http://schemas.microsoft.com/office/drawing/2014/main" id="{0EA4BD4C-AF9F-49DB-9050-B945BD915979}"/>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124" name="Groep 123">
                <a:extLst>
                  <a:ext uri="{FF2B5EF4-FFF2-40B4-BE49-F238E27FC236}">
                    <a16:creationId xmlns:a16="http://schemas.microsoft.com/office/drawing/2014/main" id="{704932AB-2262-499A-98E2-ADEF72B4DBA6}"/>
                  </a:ext>
                </a:extLst>
              </p:cNvPr>
              <p:cNvGrpSpPr/>
              <p:nvPr/>
            </p:nvGrpSpPr>
            <p:grpSpPr>
              <a:xfrm>
                <a:off x="-3226194" y="2414273"/>
                <a:ext cx="60967" cy="103132"/>
                <a:chOff x="-2796392" y="1123442"/>
                <a:chExt cx="120832" cy="104889"/>
              </a:xfrm>
            </p:grpSpPr>
            <p:sp>
              <p:nvSpPr>
                <p:cNvPr id="164" name="Rechthoek 163">
                  <a:extLst>
                    <a:ext uri="{FF2B5EF4-FFF2-40B4-BE49-F238E27FC236}">
                      <a16:creationId xmlns:a16="http://schemas.microsoft.com/office/drawing/2014/main" id="{F35CF40F-BC8D-44FF-ABEC-B30329498E06}"/>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5" name="Rechthoek 164">
                  <a:extLst>
                    <a:ext uri="{FF2B5EF4-FFF2-40B4-BE49-F238E27FC236}">
                      <a16:creationId xmlns:a16="http://schemas.microsoft.com/office/drawing/2014/main" id="{B9C88280-1676-4719-8C54-62F3AA051A69}"/>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6" name="Rechthoek 165">
                  <a:extLst>
                    <a:ext uri="{FF2B5EF4-FFF2-40B4-BE49-F238E27FC236}">
                      <a16:creationId xmlns:a16="http://schemas.microsoft.com/office/drawing/2014/main" id="{F6255496-7D34-4368-9607-D73DBC1E0985}"/>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7" name="Rechthoek 166">
                  <a:extLst>
                    <a:ext uri="{FF2B5EF4-FFF2-40B4-BE49-F238E27FC236}">
                      <a16:creationId xmlns:a16="http://schemas.microsoft.com/office/drawing/2014/main" id="{42F22C70-082C-44D0-BD6F-1182B0C5A0C8}"/>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8" name="Rechthoek 167">
                  <a:extLst>
                    <a:ext uri="{FF2B5EF4-FFF2-40B4-BE49-F238E27FC236}">
                      <a16:creationId xmlns:a16="http://schemas.microsoft.com/office/drawing/2014/main" id="{88AA2216-3BBA-4D37-8F37-FE7D641FA535}"/>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125" name="Groep 124">
                <a:extLst>
                  <a:ext uri="{FF2B5EF4-FFF2-40B4-BE49-F238E27FC236}">
                    <a16:creationId xmlns:a16="http://schemas.microsoft.com/office/drawing/2014/main" id="{0093DC7E-F81E-42DD-BFFB-80879AD58821}"/>
                  </a:ext>
                </a:extLst>
              </p:cNvPr>
              <p:cNvGrpSpPr/>
              <p:nvPr/>
            </p:nvGrpSpPr>
            <p:grpSpPr>
              <a:xfrm>
                <a:off x="-3155473" y="2414273"/>
                <a:ext cx="60967" cy="103132"/>
                <a:chOff x="-2796392" y="1123442"/>
                <a:chExt cx="120832" cy="104889"/>
              </a:xfrm>
            </p:grpSpPr>
            <p:sp>
              <p:nvSpPr>
                <p:cNvPr id="159" name="Rechthoek 158">
                  <a:extLst>
                    <a:ext uri="{FF2B5EF4-FFF2-40B4-BE49-F238E27FC236}">
                      <a16:creationId xmlns:a16="http://schemas.microsoft.com/office/drawing/2014/main" id="{AFC8A147-6CC5-44D7-AFC0-0FF80E72F433}"/>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0" name="Rechthoek 159">
                  <a:extLst>
                    <a:ext uri="{FF2B5EF4-FFF2-40B4-BE49-F238E27FC236}">
                      <a16:creationId xmlns:a16="http://schemas.microsoft.com/office/drawing/2014/main" id="{0FFB2611-CE10-40CC-B84B-237FCA9C838C}"/>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1" name="Rechthoek 160">
                  <a:extLst>
                    <a:ext uri="{FF2B5EF4-FFF2-40B4-BE49-F238E27FC236}">
                      <a16:creationId xmlns:a16="http://schemas.microsoft.com/office/drawing/2014/main" id="{F6C448AB-BEA3-4D73-9C63-36A1C3E7FC19}"/>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2" name="Rechthoek 161">
                  <a:extLst>
                    <a:ext uri="{FF2B5EF4-FFF2-40B4-BE49-F238E27FC236}">
                      <a16:creationId xmlns:a16="http://schemas.microsoft.com/office/drawing/2014/main" id="{3C01019C-EFEA-400B-80F0-F287A2166211}"/>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3" name="Rechthoek 162">
                  <a:extLst>
                    <a:ext uri="{FF2B5EF4-FFF2-40B4-BE49-F238E27FC236}">
                      <a16:creationId xmlns:a16="http://schemas.microsoft.com/office/drawing/2014/main" id="{0F8C1992-6E9E-483A-B8CB-F1AE6C4B7FFF}"/>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126" name="Afgeronde rechthoek 69">
                <a:extLst>
                  <a:ext uri="{FF2B5EF4-FFF2-40B4-BE49-F238E27FC236}">
                    <a16:creationId xmlns:a16="http://schemas.microsoft.com/office/drawing/2014/main" id="{7EF8C40B-A060-409B-9EED-CE88D95E6106}"/>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7" name="Rechthoek 126">
                <a:extLst>
                  <a:ext uri="{FF2B5EF4-FFF2-40B4-BE49-F238E27FC236}">
                    <a16:creationId xmlns:a16="http://schemas.microsoft.com/office/drawing/2014/main" id="{899F1F48-D8A0-4004-97B1-ACE6F5F2A8D7}"/>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8" name="Rechthoek 127">
                <a:extLst>
                  <a:ext uri="{FF2B5EF4-FFF2-40B4-BE49-F238E27FC236}">
                    <a16:creationId xmlns:a16="http://schemas.microsoft.com/office/drawing/2014/main" id="{0AA65B69-CEF6-4ABE-8BDC-AD6F4500CAD6}"/>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9" name="Rechthoek 128">
                <a:extLst>
                  <a:ext uri="{FF2B5EF4-FFF2-40B4-BE49-F238E27FC236}">
                    <a16:creationId xmlns:a16="http://schemas.microsoft.com/office/drawing/2014/main" id="{A333319B-B9F6-43CD-9D8A-3FFD928CB66B}"/>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0" name="Rechthoek 129">
                <a:extLst>
                  <a:ext uri="{FF2B5EF4-FFF2-40B4-BE49-F238E27FC236}">
                    <a16:creationId xmlns:a16="http://schemas.microsoft.com/office/drawing/2014/main" id="{7D93B595-1A24-4887-86AA-BA8D02ACCDF6}"/>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1" name="Rechthoek 130">
                <a:extLst>
                  <a:ext uri="{FF2B5EF4-FFF2-40B4-BE49-F238E27FC236}">
                    <a16:creationId xmlns:a16="http://schemas.microsoft.com/office/drawing/2014/main" id="{2E6937E3-4FB0-4235-8A13-33BC9C44DBEF}"/>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2" name="Rechthoek 131">
                <a:extLst>
                  <a:ext uri="{FF2B5EF4-FFF2-40B4-BE49-F238E27FC236}">
                    <a16:creationId xmlns:a16="http://schemas.microsoft.com/office/drawing/2014/main" id="{E9B5BC07-C275-472E-AE47-0DC949820520}"/>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3" name="Rechthoek 132">
                <a:extLst>
                  <a:ext uri="{FF2B5EF4-FFF2-40B4-BE49-F238E27FC236}">
                    <a16:creationId xmlns:a16="http://schemas.microsoft.com/office/drawing/2014/main" id="{700E10ED-E021-4579-A939-FABD63E90E88}"/>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4" name="Rechthoek 133">
                <a:extLst>
                  <a:ext uri="{FF2B5EF4-FFF2-40B4-BE49-F238E27FC236}">
                    <a16:creationId xmlns:a16="http://schemas.microsoft.com/office/drawing/2014/main" id="{D292E4ED-554A-499E-92EC-91B6FDCED19B}"/>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5" name="Rechthoek 134">
                <a:extLst>
                  <a:ext uri="{FF2B5EF4-FFF2-40B4-BE49-F238E27FC236}">
                    <a16:creationId xmlns:a16="http://schemas.microsoft.com/office/drawing/2014/main" id="{3DD72DF3-08AA-4DE8-BB8F-8AA2B416944D}"/>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6" name="Rechthoek 135">
                <a:extLst>
                  <a:ext uri="{FF2B5EF4-FFF2-40B4-BE49-F238E27FC236}">
                    <a16:creationId xmlns:a16="http://schemas.microsoft.com/office/drawing/2014/main" id="{8515F470-400F-4FF4-A784-607EFE487E68}"/>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7" name="Vrije vorm 81">
                <a:extLst>
                  <a:ext uri="{FF2B5EF4-FFF2-40B4-BE49-F238E27FC236}">
                    <a16:creationId xmlns:a16="http://schemas.microsoft.com/office/drawing/2014/main" id="{E76A5CCC-9E0D-4073-936E-59919AD4EC4D}"/>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138" name="Rechte verbindingslijn 137">
                <a:extLst>
                  <a:ext uri="{FF2B5EF4-FFF2-40B4-BE49-F238E27FC236}">
                    <a16:creationId xmlns:a16="http://schemas.microsoft.com/office/drawing/2014/main" id="{2C426015-70F2-455B-B4D3-740DE17240C8}"/>
                  </a:ext>
                </a:extLst>
              </p:cNvPr>
              <p:cNvCxnSpPr>
                <a:cxnSpLocks/>
                <a:stCxn id="118" idx="2"/>
                <a:endCxn id="126"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139" name="Rechte verbindingslijn 138">
                <a:extLst>
                  <a:ext uri="{FF2B5EF4-FFF2-40B4-BE49-F238E27FC236}">
                    <a16:creationId xmlns:a16="http://schemas.microsoft.com/office/drawing/2014/main" id="{17EDECB6-B982-494D-9630-F2AC0764D8AE}"/>
                  </a:ext>
                </a:extLst>
              </p:cNvPr>
              <p:cNvCxnSpPr>
                <a:cxnSpLocks/>
                <a:stCxn id="117"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140" name="Textfield placeholder">
                <a:extLst>
                  <a:ext uri="{FF2B5EF4-FFF2-40B4-BE49-F238E27FC236}">
                    <a16:creationId xmlns:a16="http://schemas.microsoft.com/office/drawing/2014/main" id="{AC7DEF64-2ECA-4BF1-97A3-0C982ADC1CA0}"/>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141" name="Textfield placeholder">
                <a:extLst>
                  <a:ext uri="{FF2B5EF4-FFF2-40B4-BE49-F238E27FC236}">
                    <a16:creationId xmlns:a16="http://schemas.microsoft.com/office/drawing/2014/main" id="{84460804-D0FD-43ED-B28F-EB0DC9ABF805}"/>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142" name="Textfield placeholder">
                <a:extLst>
                  <a:ext uri="{FF2B5EF4-FFF2-40B4-BE49-F238E27FC236}">
                    <a16:creationId xmlns:a16="http://schemas.microsoft.com/office/drawing/2014/main" id="{0918BAC3-615D-4164-A8E7-8237935BBAD8}"/>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143" name="Afgeronde rechthoek 67">
                <a:extLst>
                  <a:ext uri="{FF2B5EF4-FFF2-40B4-BE49-F238E27FC236}">
                    <a16:creationId xmlns:a16="http://schemas.microsoft.com/office/drawing/2014/main" id="{E36EDCB2-0B14-4DDF-9E88-C011F471752C}"/>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44" name="Vrije vorm 68">
                <a:extLst>
                  <a:ext uri="{FF2B5EF4-FFF2-40B4-BE49-F238E27FC236}">
                    <a16:creationId xmlns:a16="http://schemas.microsoft.com/office/drawing/2014/main" id="{CD5E1992-7F96-4C55-A0E6-34875B2C6994}"/>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145" name="Rechte verbindingslijn 144">
                <a:extLst>
                  <a:ext uri="{FF2B5EF4-FFF2-40B4-BE49-F238E27FC236}">
                    <a16:creationId xmlns:a16="http://schemas.microsoft.com/office/drawing/2014/main" id="{612ED8D4-301F-4DC4-86E8-E0EBA481E92F}"/>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146" name="Groep 145">
                <a:extLst>
                  <a:ext uri="{FF2B5EF4-FFF2-40B4-BE49-F238E27FC236}">
                    <a16:creationId xmlns:a16="http://schemas.microsoft.com/office/drawing/2014/main" id="{31D83CB9-AD0E-4580-8BD7-F8482F606F99}"/>
                  </a:ext>
                </a:extLst>
              </p:cNvPr>
              <p:cNvGrpSpPr/>
              <p:nvPr userDrawn="1"/>
            </p:nvGrpSpPr>
            <p:grpSpPr>
              <a:xfrm flipH="1">
                <a:off x="-2613177" y="1836300"/>
                <a:ext cx="313472" cy="324076"/>
                <a:chOff x="-2613177" y="1836300"/>
                <a:chExt cx="313472" cy="324076"/>
              </a:xfrm>
            </p:grpSpPr>
            <p:sp>
              <p:nvSpPr>
                <p:cNvPr id="147" name="Afgeronde rechthoek 69">
                  <a:extLst>
                    <a:ext uri="{FF2B5EF4-FFF2-40B4-BE49-F238E27FC236}">
                      <a16:creationId xmlns:a16="http://schemas.microsoft.com/office/drawing/2014/main" id="{B8749FA8-0A3A-4C9F-8C2A-0E037D81247D}"/>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8" name="Rechthoek 147">
                  <a:extLst>
                    <a:ext uri="{FF2B5EF4-FFF2-40B4-BE49-F238E27FC236}">
                      <a16:creationId xmlns:a16="http://schemas.microsoft.com/office/drawing/2014/main" id="{441E58ED-E986-4683-9A92-678704824574}"/>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9" name="Rechthoek 148">
                  <a:extLst>
                    <a:ext uri="{FF2B5EF4-FFF2-40B4-BE49-F238E27FC236}">
                      <a16:creationId xmlns:a16="http://schemas.microsoft.com/office/drawing/2014/main" id="{D7438615-D8D0-47A3-83C6-0735D470FA51}"/>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0" name="Rechthoek 149">
                  <a:extLst>
                    <a:ext uri="{FF2B5EF4-FFF2-40B4-BE49-F238E27FC236}">
                      <a16:creationId xmlns:a16="http://schemas.microsoft.com/office/drawing/2014/main" id="{396FFA18-23A3-4D78-9997-AD8465986179}"/>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1" name="Rechthoek 150">
                  <a:extLst>
                    <a:ext uri="{FF2B5EF4-FFF2-40B4-BE49-F238E27FC236}">
                      <a16:creationId xmlns:a16="http://schemas.microsoft.com/office/drawing/2014/main" id="{772BBAE7-4ACF-4EFA-8AB1-3D588BD77866}"/>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2" name="Rechthoek 151">
                  <a:extLst>
                    <a:ext uri="{FF2B5EF4-FFF2-40B4-BE49-F238E27FC236}">
                      <a16:creationId xmlns:a16="http://schemas.microsoft.com/office/drawing/2014/main" id="{C6A936C2-4178-453C-9D1D-46A1C51FEC67}"/>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3" name="Rechthoek 152">
                  <a:extLst>
                    <a:ext uri="{FF2B5EF4-FFF2-40B4-BE49-F238E27FC236}">
                      <a16:creationId xmlns:a16="http://schemas.microsoft.com/office/drawing/2014/main" id="{8CA02514-0D24-4595-8098-B79E9C695D3D}"/>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4" name="Rechthoek 153">
                  <a:extLst>
                    <a:ext uri="{FF2B5EF4-FFF2-40B4-BE49-F238E27FC236}">
                      <a16:creationId xmlns:a16="http://schemas.microsoft.com/office/drawing/2014/main" id="{57DA535F-6BDE-44E2-A439-4D9F7DBD1655}"/>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5" name="Rechthoek 154">
                  <a:extLst>
                    <a:ext uri="{FF2B5EF4-FFF2-40B4-BE49-F238E27FC236}">
                      <a16:creationId xmlns:a16="http://schemas.microsoft.com/office/drawing/2014/main" id="{C54A52F5-6049-4E1C-A316-4FDCA9A24F4C}"/>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6" name="Rechthoek 155">
                  <a:extLst>
                    <a:ext uri="{FF2B5EF4-FFF2-40B4-BE49-F238E27FC236}">
                      <a16:creationId xmlns:a16="http://schemas.microsoft.com/office/drawing/2014/main" id="{066EA1F5-22BF-4F9D-85AE-27A8438D3A3D}"/>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7" name="Rechthoek 156">
                  <a:extLst>
                    <a:ext uri="{FF2B5EF4-FFF2-40B4-BE49-F238E27FC236}">
                      <a16:creationId xmlns:a16="http://schemas.microsoft.com/office/drawing/2014/main" id="{14354248-EC55-4B80-9B8D-098EB0CD389B}"/>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8" name="Vrije vorm 81">
                  <a:extLst>
                    <a:ext uri="{FF2B5EF4-FFF2-40B4-BE49-F238E27FC236}">
                      <a16:creationId xmlns:a16="http://schemas.microsoft.com/office/drawing/2014/main" id="{7E0E17C8-981A-46A4-A885-12BA3E062DC8}"/>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10" name="Tijdelijke aanduiding voor tekst 2">
              <a:extLst>
                <a:ext uri="{FF2B5EF4-FFF2-40B4-BE49-F238E27FC236}">
                  <a16:creationId xmlns:a16="http://schemas.microsoft.com/office/drawing/2014/main" id="{33C05731-39D1-48BB-A528-676252985F28}"/>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11" name="Tijdelijke aanduiding voor tekst 2">
              <a:extLst>
                <a:ext uri="{FF2B5EF4-FFF2-40B4-BE49-F238E27FC236}">
                  <a16:creationId xmlns:a16="http://schemas.microsoft.com/office/drawing/2014/main" id="{5ED4D9D0-9A0A-49D8-B6DF-F5161A0C44D5}"/>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169" name="Groep 168">
            <a:extLst>
              <a:ext uri="{FF2B5EF4-FFF2-40B4-BE49-F238E27FC236}">
                <a16:creationId xmlns:a16="http://schemas.microsoft.com/office/drawing/2014/main" id="{CE526CA6-EF76-4113-A037-8FF681C890FF}"/>
              </a:ext>
            </a:extLst>
          </p:cNvPr>
          <p:cNvGrpSpPr/>
          <p:nvPr userDrawn="1"/>
        </p:nvGrpSpPr>
        <p:grpSpPr>
          <a:xfrm>
            <a:off x="-3553318" y="330222"/>
            <a:ext cx="3385296" cy="4365191"/>
            <a:chOff x="-3553318" y="1861361"/>
            <a:chExt cx="3385296" cy="4365191"/>
          </a:xfrm>
        </p:grpSpPr>
        <p:sp>
          <p:nvSpPr>
            <p:cNvPr id="170" name="Rechthoek 169">
              <a:extLst>
                <a:ext uri="{FF2B5EF4-FFF2-40B4-BE49-F238E27FC236}">
                  <a16:creationId xmlns:a16="http://schemas.microsoft.com/office/drawing/2014/main" id="{ECF258B7-91CC-4046-8949-34E9A601E737}"/>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171" name="Rechte verbindingslijn 170">
              <a:extLst>
                <a:ext uri="{FF2B5EF4-FFF2-40B4-BE49-F238E27FC236}">
                  <a16:creationId xmlns:a16="http://schemas.microsoft.com/office/drawing/2014/main" id="{5995936D-251D-4C2D-88D5-1D6C422957BE}"/>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172" name="Tekstvak 171">
              <a:extLst>
                <a:ext uri="{FF2B5EF4-FFF2-40B4-BE49-F238E27FC236}">
                  <a16:creationId xmlns:a16="http://schemas.microsoft.com/office/drawing/2014/main" id="{2C5B25A2-1AC6-48CF-8E3C-4F316654E05F}"/>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173" name="Groep 172">
            <a:extLst>
              <a:ext uri="{FF2B5EF4-FFF2-40B4-BE49-F238E27FC236}">
                <a16:creationId xmlns:a16="http://schemas.microsoft.com/office/drawing/2014/main" id="{5CD8DEFC-8419-4B20-92B0-388C8AC56E94}"/>
              </a:ext>
            </a:extLst>
          </p:cNvPr>
          <p:cNvGrpSpPr/>
          <p:nvPr userDrawn="1"/>
        </p:nvGrpSpPr>
        <p:grpSpPr>
          <a:xfrm>
            <a:off x="-7105998" y="3972162"/>
            <a:ext cx="3523487" cy="3209847"/>
            <a:chOff x="-7285957" y="3972162"/>
            <a:chExt cx="3523487" cy="3209847"/>
          </a:xfrm>
        </p:grpSpPr>
        <p:sp>
          <p:nvSpPr>
            <p:cNvPr id="174" name="Rechthoek 173">
              <a:extLst>
                <a:ext uri="{FF2B5EF4-FFF2-40B4-BE49-F238E27FC236}">
                  <a16:creationId xmlns:a16="http://schemas.microsoft.com/office/drawing/2014/main" id="{B40EB1E9-529A-4C7E-9FE2-2A264AE39360}"/>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175" name="Rechte verbindingslijn 174">
              <a:extLst>
                <a:ext uri="{FF2B5EF4-FFF2-40B4-BE49-F238E27FC236}">
                  <a16:creationId xmlns:a16="http://schemas.microsoft.com/office/drawing/2014/main" id="{FE8E20B5-0A15-4B78-8B64-0F33096C2E05}"/>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176" name="Tekstvak 175">
              <a:extLst>
                <a:ext uri="{FF2B5EF4-FFF2-40B4-BE49-F238E27FC236}">
                  <a16:creationId xmlns:a16="http://schemas.microsoft.com/office/drawing/2014/main" id="{5E0DDA68-8E08-4EEB-955C-E2CC8F20405E}"/>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177" name="Tekstvak 176">
              <a:extLst>
                <a:ext uri="{FF2B5EF4-FFF2-40B4-BE49-F238E27FC236}">
                  <a16:creationId xmlns:a16="http://schemas.microsoft.com/office/drawing/2014/main" id="{ADEFBAD4-458C-46AD-8FFF-925CA4B311A3}"/>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178" name="Tekstvak 177">
              <a:extLst>
                <a:ext uri="{FF2B5EF4-FFF2-40B4-BE49-F238E27FC236}">
                  <a16:creationId xmlns:a16="http://schemas.microsoft.com/office/drawing/2014/main" id="{637A2C40-EDA1-440A-ACBA-EEB07A43B2AA}"/>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179" name="Tekstvak 178">
              <a:extLst>
                <a:ext uri="{FF2B5EF4-FFF2-40B4-BE49-F238E27FC236}">
                  <a16:creationId xmlns:a16="http://schemas.microsoft.com/office/drawing/2014/main" id="{91AB630B-598A-4816-A5DB-98B15C086B11}"/>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180" name="Groep 179">
              <a:extLst>
                <a:ext uri="{FF2B5EF4-FFF2-40B4-BE49-F238E27FC236}">
                  <a16:creationId xmlns:a16="http://schemas.microsoft.com/office/drawing/2014/main" id="{9B36BD75-7698-4F26-AE1B-56D37DF1F67C}"/>
                </a:ext>
              </a:extLst>
            </p:cNvPr>
            <p:cNvGrpSpPr/>
            <p:nvPr userDrawn="1"/>
          </p:nvGrpSpPr>
          <p:grpSpPr>
            <a:xfrm>
              <a:off x="-5020889" y="4423058"/>
              <a:ext cx="250379" cy="249771"/>
              <a:chOff x="-706740" y="145633"/>
              <a:chExt cx="250379" cy="249771"/>
            </a:xfrm>
          </p:grpSpPr>
          <p:sp>
            <p:nvSpPr>
              <p:cNvPr id="199" name="Rechthoek 198">
                <a:extLst>
                  <a:ext uri="{FF2B5EF4-FFF2-40B4-BE49-F238E27FC236}">
                    <a16:creationId xmlns:a16="http://schemas.microsoft.com/office/drawing/2014/main" id="{1CD5E103-7083-4F0F-A891-5DE60F684FCD}"/>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0" name="Gelijkbenige driehoek 128">
                <a:extLst>
                  <a:ext uri="{FF2B5EF4-FFF2-40B4-BE49-F238E27FC236}">
                    <a16:creationId xmlns:a16="http://schemas.microsoft.com/office/drawing/2014/main" id="{75E42FD4-3E3E-4F77-B9DF-D493909032D4}"/>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1" name="Ovaal 200">
                <a:extLst>
                  <a:ext uri="{FF2B5EF4-FFF2-40B4-BE49-F238E27FC236}">
                    <a16:creationId xmlns:a16="http://schemas.microsoft.com/office/drawing/2014/main" id="{F3B34324-1559-4BAB-87C5-121B45EF6FCA}"/>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2" name="Rechthoek 201">
                <a:extLst>
                  <a:ext uri="{FF2B5EF4-FFF2-40B4-BE49-F238E27FC236}">
                    <a16:creationId xmlns:a16="http://schemas.microsoft.com/office/drawing/2014/main" id="{70C4D364-C7AF-4545-BB47-55D5167475A1}"/>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203" name="Rechte verbindingslijn 202">
                <a:extLst>
                  <a:ext uri="{FF2B5EF4-FFF2-40B4-BE49-F238E27FC236}">
                    <a16:creationId xmlns:a16="http://schemas.microsoft.com/office/drawing/2014/main" id="{F545708C-1EB4-432C-BA76-DB1158EB82F6}"/>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181" name="Groep 180">
              <a:extLst>
                <a:ext uri="{FF2B5EF4-FFF2-40B4-BE49-F238E27FC236}">
                  <a16:creationId xmlns:a16="http://schemas.microsoft.com/office/drawing/2014/main" id="{408A67CD-5721-45B9-B80B-0934BB55AA63}"/>
                </a:ext>
              </a:extLst>
            </p:cNvPr>
            <p:cNvGrpSpPr/>
            <p:nvPr userDrawn="1"/>
          </p:nvGrpSpPr>
          <p:grpSpPr>
            <a:xfrm>
              <a:off x="-4668802" y="4423057"/>
              <a:ext cx="252000" cy="216024"/>
              <a:chOff x="-932185" y="5325334"/>
              <a:chExt cx="252000" cy="216024"/>
            </a:xfrm>
          </p:grpSpPr>
          <p:sp>
            <p:nvSpPr>
              <p:cNvPr id="182" name="Rechthoek 181">
                <a:extLst>
                  <a:ext uri="{FF2B5EF4-FFF2-40B4-BE49-F238E27FC236}">
                    <a16:creationId xmlns:a16="http://schemas.microsoft.com/office/drawing/2014/main" id="{44C69811-AD89-4F61-BCE9-FB3AD08F339C}"/>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183" name="Groep 182">
                <a:extLst>
                  <a:ext uri="{FF2B5EF4-FFF2-40B4-BE49-F238E27FC236}">
                    <a16:creationId xmlns:a16="http://schemas.microsoft.com/office/drawing/2014/main" id="{6B6EAFC6-40DB-4E31-9F4C-ADE8BA8CACFB}"/>
                  </a:ext>
                </a:extLst>
              </p:cNvPr>
              <p:cNvGrpSpPr/>
              <p:nvPr userDrawn="1"/>
            </p:nvGrpSpPr>
            <p:grpSpPr>
              <a:xfrm>
                <a:off x="-925512" y="5325900"/>
                <a:ext cx="241658" cy="36000"/>
                <a:chOff x="-964435" y="5325900"/>
                <a:chExt cx="241658" cy="36000"/>
              </a:xfrm>
            </p:grpSpPr>
            <p:sp>
              <p:nvSpPr>
                <p:cNvPr id="192" name="Rechthoek 191">
                  <a:extLst>
                    <a:ext uri="{FF2B5EF4-FFF2-40B4-BE49-F238E27FC236}">
                      <a16:creationId xmlns:a16="http://schemas.microsoft.com/office/drawing/2014/main" id="{633F75C6-B409-40FB-9EA8-AA4907837C49}"/>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3" name="Rechthoek 192">
                  <a:extLst>
                    <a:ext uri="{FF2B5EF4-FFF2-40B4-BE49-F238E27FC236}">
                      <a16:creationId xmlns:a16="http://schemas.microsoft.com/office/drawing/2014/main" id="{404B7218-8A3E-4B20-BE95-493AF1010D9B}"/>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4" name="Rechthoek 193">
                  <a:extLst>
                    <a:ext uri="{FF2B5EF4-FFF2-40B4-BE49-F238E27FC236}">
                      <a16:creationId xmlns:a16="http://schemas.microsoft.com/office/drawing/2014/main" id="{3C6011E3-7E05-41C7-990B-FF464BCFC603}"/>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5" name="Rechthoek 194">
                  <a:extLst>
                    <a:ext uri="{FF2B5EF4-FFF2-40B4-BE49-F238E27FC236}">
                      <a16:creationId xmlns:a16="http://schemas.microsoft.com/office/drawing/2014/main" id="{9489B44B-2A53-4945-8ACA-06FD22151C13}"/>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6" name="Rechthoek 195">
                  <a:extLst>
                    <a:ext uri="{FF2B5EF4-FFF2-40B4-BE49-F238E27FC236}">
                      <a16:creationId xmlns:a16="http://schemas.microsoft.com/office/drawing/2014/main" id="{776DEB0E-26A2-491E-9207-2726FDA5C76B}"/>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7" name="Rechthoek 196">
                  <a:extLst>
                    <a:ext uri="{FF2B5EF4-FFF2-40B4-BE49-F238E27FC236}">
                      <a16:creationId xmlns:a16="http://schemas.microsoft.com/office/drawing/2014/main" id="{B326028E-CE4F-48B0-9C6F-DB2D1735866B}"/>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8" name="Rechthoek 197">
                  <a:extLst>
                    <a:ext uri="{FF2B5EF4-FFF2-40B4-BE49-F238E27FC236}">
                      <a16:creationId xmlns:a16="http://schemas.microsoft.com/office/drawing/2014/main" id="{F812A0D0-448B-4569-B4A9-2AA834916AF3}"/>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184" name="Groep 183">
                <a:extLst>
                  <a:ext uri="{FF2B5EF4-FFF2-40B4-BE49-F238E27FC236}">
                    <a16:creationId xmlns:a16="http://schemas.microsoft.com/office/drawing/2014/main" id="{E3BD9933-DE48-4C33-9C2F-1A743E4F9A20}"/>
                  </a:ext>
                </a:extLst>
              </p:cNvPr>
              <p:cNvGrpSpPr/>
              <p:nvPr userDrawn="1"/>
            </p:nvGrpSpPr>
            <p:grpSpPr>
              <a:xfrm>
                <a:off x="-925512" y="5502593"/>
                <a:ext cx="241658" cy="36000"/>
                <a:chOff x="-964435" y="5325900"/>
                <a:chExt cx="241658" cy="36000"/>
              </a:xfrm>
            </p:grpSpPr>
            <p:sp>
              <p:nvSpPr>
                <p:cNvPr id="185" name="Rechthoek 184">
                  <a:extLst>
                    <a:ext uri="{FF2B5EF4-FFF2-40B4-BE49-F238E27FC236}">
                      <a16:creationId xmlns:a16="http://schemas.microsoft.com/office/drawing/2014/main" id="{18F496AD-22BA-438C-A817-D62A20BF58A3}"/>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6" name="Rechthoek 185">
                  <a:extLst>
                    <a:ext uri="{FF2B5EF4-FFF2-40B4-BE49-F238E27FC236}">
                      <a16:creationId xmlns:a16="http://schemas.microsoft.com/office/drawing/2014/main" id="{6D484805-DF97-4AA0-93FA-C14D5EF9DAD5}"/>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7" name="Rechthoek 186">
                  <a:extLst>
                    <a:ext uri="{FF2B5EF4-FFF2-40B4-BE49-F238E27FC236}">
                      <a16:creationId xmlns:a16="http://schemas.microsoft.com/office/drawing/2014/main" id="{9740D403-1B32-497F-A961-487D7E346B3C}"/>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8" name="Rechthoek 187">
                  <a:extLst>
                    <a:ext uri="{FF2B5EF4-FFF2-40B4-BE49-F238E27FC236}">
                      <a16:creationId xmlns:a16="http://schemas.microsoft.com/office/drawing/2014/main" id="{EA07D429-FB32-475E-A52A-C51778AB923A}"/>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9" name="Rechthoek 188">
                  <a:extLst>
                    <a:ext uri="{FF2B5EF4-FFF2-40B4-BE49-F238E27FC236}">
                      <a16:creationId xmlns:a16="http://schemas.microsoft.com/office/drawing/2014/main" id="{D0AC2946-4C93-4182-93C2-321B2D988447}"/>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0" name="Rechthoek 189">
                  <a:extLst>
                    <a:ext uri="{FF2B5EF4-FFF2-40B4-BE49-F238E27FC236}">
                      <a16:creationId xmlns:a16="http://schemas.microsoft.com/office/drawing/2014/main" id="{603F475F-937E-4571-A908-69DBBA35B580}"/>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1" name="Rechthoek 190">
                  <a:extLst>
                    <a:ext uri="{FF2B5EF4-FFF2-40B4-BE49-F238E27FC236}">
                      <a16:creationId xmlns:a16="http://schemas.microsoft.com/office/drawing/2014/main" id="{C6C3B5FA-6CC6-4217-8033-10C10C1AC8D5}"/>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35022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eeg">
    <p:spTree>
      <p:nvGrpSpPr>
        <p:cNvPr id="1" name=""/>
        <p:cNvGrpSpPr/>
        <p:nvPr/>
      </p:nvGrpSpPr>
      <p:grpSpPr>
        <a:xfrm>
          <a:off x="0" y="0"/>
          <a:ext cx="0" cy="0"/>
          <a:chOff x="0" y="0"/>
          <a:chExt cx="0" cy="0"/>
        </a:xfrm>
      </p:grpSpPr>
      <p:sp>
        <p:nvSpPr>
          <p:cNvPr id="4" name="Rechthoekige driehoek 3">
            <a:extLst>
              <a:ext uri="{FF2B5EF4-FFF2-40B4-BE49-F238E27FC236}">
                <a16:creationId xmlns:a16="http://schemas.microsoft.com/office/drawing/2014/main" id="{A8A903AA-377A-40A2-AA31-8A58B0654A64}"/>
              </a:ext>
            </a:extLst>
          </p:cNvPr>
          <p:cNvSpPr/>
          <p:nvPr userDrawn="1"/>
        </p:nvSpPr>
        <p:spPr>
          <a:xfrm>
            <a:off x="-1" y="3928884"/>
            <a:ext cx="1009935" cy="2929116"/>
          </a:xfrm>
          <a:custGeom>
            <a:avLst/>
            <a:gdLst>
              <a:gd name="connsiteX0" fmla="*/ 0 w 1678675"/>
              <a:gd name="connsiteY0" fmla="*/ 2929116 h 2929116"/>
              <a:gd name="connsiteX1" fmla="*/ 0 w 1678675"/>
              <a:gd name="connsiteY1" fmla="*/ 0 h 2929116"/>
              <a:gd name="connsiteX2" fmla="*/ 1678675 w 1678675"/>
              <a:gd name="connsiteY2" fmla="*/ 2929116 h 2929116"/>
              <a:gd name="connsiteX3" fmla="*/ 0 w 1678675"/>
              <a:gd name="connsiteY3" fmla="*/ 2929116 h 2929116"/>
              <a:gd name="connsiteX0" fmla="*/ 0 w 1678675"/>
              <a:gd name="connsiteY0" fmla="*/ 2929116 h 2929116"/>
              <a:gd name="connsiteX1" fmla="*/ 0 w 1678675"/>
              <a:gd name="connsiteY1" fmla="*/ 0 h 2929116"/>
              <a:gd name="connsiteX2" fmla="*/ 1678675 w 1678675"/>
              <a:gd name="connsiteY2" fmla="*/ 2929116 h 2929116"/>
              <a:gd name="connsiteX3" fmla="*/ 1009935 w 1678675"/>
              <a:gd name="connsiteY3" fmla="*/ 2922292 h 2929116"/>
              <a:gd name="connsiteX4" fmla="*/ 0 w 1678675"/>
              <a:gd name="connsiteY4" fmla="*/ 2929116 h 2929116"/>
              <a:gd name="connsiteX0" fmla="*/ 0 w 1009935"/>
              <a:gd name="connsiteY0" fmla="*/ 2929116 h 2929116"/>
              <a:gd name="connsiteX1" fmla="*/ 0 w 1009935"/>
              <a:gd name="connsiteY1" fmla="*/ 0 h 2929116"/>
              <a:gd name="connsiteX2" fmla="*/ 1009935 w 1009935"/>
              <a:gd name="connsiteY2" fmla="*/ 2922292 h 2929116"/>
              <a:gd name="connsiteX3" fmla="*/ 0 w 1009935"/>
              <a:gd name="connsiteY3" fmla="*/ 2929116 h 2929116"/>
            </a:gdLst>
            <a:ahLst/>
            <a:cxnLst>
              <a:cxn ang="0">
                <a:pos x="connsiteX0" y="connsiteY0"/>
              </a:cxn>
              <a:cxn ang="0">
                <a:pos x="connsiteX1" y="connsiteY1"/>
              </a:cxn>
              <a:cxn ang="0">
                <a:pos x="connsiteX2" y="connsiteY2"/>
              </a:cxn>
              <a:cxn ang="0">
                <a:pos x="connsiteX3" y="connsiteY3"/>
              </a:cxn>
            </a:cxnLst>
            <a:rect l="l" t="t" r="r" b="b"/>
            <a:pathLst>
              <a:path w="1009935" h="2929116">
                <a:moveTo>
                  <a:pt x="0" y="2929116"/>
                </a:moveTo>
                <a:lnTo>
                  <a:pt x="0" y="0"/>
                </a:lnTo>
                <a:lnTo>
                  <a:pt x="1009935" y="2922292"/>
                </a:lnTo>
                <a:lnTo>
                  <a:pt x="0" y="2929116"/>
                </a:lnTo>
                <a:close/>
              </a:path>
            </a:pathLst>
          </a:custGeom>
          <a:solidFill>
            <a:schemeClr val="tx2"/>
          </a:solidFill>
        </p:spPr>
        <p:txBody>
          <a:bodyPr wrap="square" rtlCol="0" anchor="ctr">
            <a:sp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2"/>
              </a:buBlip>
              <a:tabLst/>
            </a:pPr>
            <a:endParaRPr lang="en-GB" sz="2000" kern="1200" spc="0" baseline="0">
              <a:solidFill>
                <a:schemeClr val="tx1"/>
              </a:solidFill>
              <a:latin typeface="FlandersArtSans-Regular" panose="00000500000000000000" pitchFamily="2" charset="0"/>
              <a:ea typeface="+mn-ea"/>
              <a:cs typeface="+mn-cs"/>
            </a:endParaRPr>
          </a:p>
        </p:txBody>
      </p:sp>
      <p:sp>
        <p:nvSpPr>
          <p:cNvPr id="8" name="Titel 2">
            <a:extLst>
              <a:ext uri="{FF2B5EF4-FFF2-40B4-BE49-F238E27FC236}">
                <a16:creationId xmlns:a16="http://schemas.microsoft.com/office/drawing/2014/main" id="{9D33AD35-547B-4355-83E5-6ED41721A7E2}"/>
              </a:ext>
            </a:extLst>
          </p:cNvPr>
          <p:cNvSpPr>
            <a:spLocks noGrp="1"/>
          </p:cNvSpPr>
          <p:nvPr>
            <p:ph type="title" hasCustomPrompt="1"/>
          </p:nvPr>
        </p:nvSpPr>
        <p:spPr>
          <a:xfrm>
            <a:off x="371475" y="425302"/>
            <a:ext cx="11449050" cy="1215958"/>
          </a:xfrm>
        </p:spPr>
        <p:txBody>
          <a:bodyPr/>
          <a:lstStyle>
            <a:lvl1pPr>
              <a:defRPr/>
            </a:lvl1pPr>
          </a:lstStyle>
          <a:p>
            <a:r>
              <a:rPr lang="nl-NL"/>
              <a:t>Klik om de titel te bewerken</a:t>
            </a:r>
            <a:endParaRPr lang="nl-BE"/>
          </a:p>
        </p:txBody>
      </p:sp>
      <p:pic>
        <p:nvPicPr>
          <p:cNvPr id="5" name="Graphic 11">
            <a:extLst>
              <a:ext uri="{FF2B5EF4-FFF2-40B4-BE49-F238E27FC236}">
                <a16:creationId xmlns:a16="http://schemas.microsoft.com/office/drawing/2014/main" id="{3C0B00C6-CECB-46DD-9FAD-3E815F4C8B0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9959" t="20789" b="20574"/>
          <a:stretch/>
        </p:blipFill>
        <p:spPr>
          <a:xfrm>
            <a:off x="371475" y="6304663"/>
            <a:ext cx="1310786" cy="256068"/>
          </a:xfrm>
          <a:prstGeom prst="rect">
            <a:avLst/>
          </a:prstGeom>
        </p:spPr>
      </p:pic>
      <p:pic>
        <p:nvPicPr>
          <p:cNvPr id="6" name="Afbeelding 5">
            <a:extLst>
              <a:ext uri="{FF2B5EF4-FFF2-40B4-BE49-F238E27FC236}">
                <a16:creationId xmlns:a16="http://schemas.microsoft.com/office/drawing/2014/main" id="{92FF0CF9-EB1F-4E3A-B1B1-4AD55434FDF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0607" b="41752"/>
          <a:stretch/>
        </p:blipFill>
        <p:spPr>
          <a:xfrm>
            <a:off x="10677216" y="6146855"/>
            <a:ext cx="1200000" cy="571685"/>
          </a:xfrm>
          <a:prstGeom prst="rect">
            <a:avLst/>
          </a:prstGeom>
        </p:spPr>
      </p:pic>
      <p:grpSp>
        <p:nvGrpSpPr>
          <p:cNvPr id="107" name="Groep 106">
            <a:extLst>
              <a:ext uri="{FF2B5EF4-FFF2-40B4-BE49-F238E27FC236}">
                <a16:creationId xmlns:a16="http://schemas.microsoft.com/office/drawing/2014/main" id="{E93D2DCD-CCD1-4DE9-9A7C-FD2E85EB98A6}"/>
              </a:ext>
            </a:extLst>
          </p:cNvPr>
          <p:cNvGrpSpPr/>
          <p:nvPr userDrawn="1"/>
        </p:nvGrpSpPr>
        <p:grpSpPr>
          <a:xfrm>
            <a:off x="-6865737" y="267572"/>
            <a:ext cx="3385298" cy="3438922"/>
            <a:chOff x="-3549710" y="1276353"/>
            <a:chExt cx="3385298" cy="3438922"/>
          </a:xfrm>
        </p:grpSpPr>
        <p:grpSp>
          <p:nvGrpSpPr>
            <p:cNvPr id="108" name="Groep 107">
              <a:extLst>
                <a:ext uri="{FF2B5EF4-FFF2-40B4-BE49-F238E27FC236}">
                  <a16:creationId xmlns:a16="http://schemas.microsoft.com/office/drawing/2014/main" id="{35CC12A2-F460-447C-A877-8F598FDF76F0}"/>
                </a:ext>
              </a:extLst>
            </p:cNvPr>
            <p:cNvGrpSpPr/>
            <p:nvPr userDrawn="1"/>
          </p:nvGrpSpPr>
          <p:grpSpPr>
            <a:xfrm>
              <a:off x="-3549709" y="1276353"/>
              <a:ext cx="3385297" cy="2604244"/>
              <a:chOff x="-3549709" y="1276351"/>
              <a:chExt cx="3385297" cy="2604244"/>
            </a:xfrm>
          </p:grpSpPr>
          <p:sp>
            <p:nvSpPr>
              <p:cNvPr id="111" name="Rechthoek 110">
                <a:extLst>
                  <a:ext uri="{FF2B5EF4-FFF2-40B4-BE49-F238E27FC236}">
                    <a16:creationId xmlns:a16="http://schemas.microsoft.com/office/drawing/2014/main" id="{AEFAA39F-7647-4F22-8F09-213BEEB1458E}"/>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12" name="Textfield placeholder">
                <a:extLst>
                  <a:ext uri="{FF2B5EF4-FFF2-40B4-BE49-F238E27FC236}">
                    <a16:creationId xmlns:a16="http://schemas.microsoft.com/office/drawing/2014/main" id="{AF716568-D245-46EE-9F40-52E549F4E0A0}"/>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13" name="Textfield placeholder">
                <a:extLst>
                  <a:ext uri="{FF2B5EF4-FFF2-40B4-BE49-F238E27FC236}">
                    <a16:creationId xmlns:a16="http://schemas.microsoft.com/office/drawing/2014/main" id="{0061E92F-88BD-4CE6-8FEE-DDBE043F71A6}"/>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114" name="Rechte verbindingslijn 113">
                <a:extLst>
                  <a:ext uri="{FF2B5EF4-FFF2-40B4-BE49-F238E27FC236}">
                    <a16:creationId xmlns:a16="http://schemas.microsoft.com/office/drawing/2014/main" id="{B2EFB7F5-EC25-47F6-A0AD-9EC40B7749F4}"/>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115" name="Rechthoek 114">
                <a:extLst>
                  <a:ext uri="{FF2B5EF4-FFF2-40B4-BE49-F238E27FC236}">
                    <a16:creationId xmlns:a16="http://schemas.microsoft.com/office/drawing/2014/main" id="{3C4E76FC-C514-4CF0-A7B7-B02AE22BC655}"/>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116" name="Picture 2">
                <a:extLst>
                  <a:ext uri="{FF2B5EF4-FFF2-40B4-BE49-F238E27FC236}">
                    <a16:creationId xmlns:a16="http://schemas.microsoft.com/office/drawing/2014/main" id="{9E204EB9-0372-4337-8925-0862003F721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 name="Picture 3">
                <a:extLst>
                  <a:ext uri="{FF2B5EF4-FFF2-40B4-BE49-F238E27FC236}">
                    <a16:creationId xmlns:a16="http://schemas.microsoft.com/office/drawing/2014/main" id="{8C955965-84BE-4898-83DB-30257AF1384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 name="Rechthoek 117">
                <a:extLst>
                  <a:ext uri="{FF2B5EF4-FFF2-40B4-BE49-F238E27FC236}">
                    <a16:creationId xmlns:a16="http://schemas.microsoft.com/office/drawing/2014/main" id="{1B3DD62F-75BB-408E-B1E6-6FDC1FECB7DC}"/>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19" name="Rechthoek 118">
                <a:extLst>
                  <a:ext uri="{FF2B5EF4-FFF2-40B4-BE49-F238E27FC236}">
                    <a16:creationId xmlns:a16="http://schemas.microsoft.com/office/drawing/2014/main" id="{D0FDA85F-94A9-4994-8B1F-8B238BC13159}"/>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0" name="Rechthoek 119">
                <a:extLst>
                  <a:ext uri="{FF2B5EF4-FFF2-40B4-BE49-F238E27FC236}">
                    <a16:creationId xmlns:a16="http://schemas.microsoft.com/office/drawing/2014/main" id="{550C3BE5-2377-403B-B2A0-0BD6C129FBDE}"/>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1" name="Rechthoek 120">
                <a:extLst>
                  <a:ext uri="{FF2B5EF4-FFF2-40B4-BE49-F238E27FC236}">
                    <a16:creationId xmlns:a16="http://schemas.microsoft.com/office/drawing/2014/main" id="{1BEA36E1-77EE-401D-AF95-22C0608D09DB}"/>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2" name="Rechthoek 121">
                <a:extLst>
                  <a:ext uri="{FF2B5EF4-FFF2-40B4-BE49-F238E27FC236}">
                    <a16:creationId xmlns:a16="http://schemas.microsoft.com/office/drawing/2014/main" id="{D7D03ABC-11DA-45B8-ADB5-6604198ACC04}"/>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123" name="Groep 122">
                <a:extLst>
                  <a:ext uri="{FF2B5EF4-FFF2-40B4-BE49-F238E27FC236}">
                    <a16:creationId xmlns:a16="http://schemas.microsoft.com/office/drawing/2014/main" id="{2770255A-9C1F-4BDC-964E-DFCC6B49EBA5}"/>
                  </a:ext>
                </a:extLst>
              </p:cNvPr>
              <p:cNvGrpSpPr/>
              <p:nvPr/>
            </p:nvGrpSpPr>
            <p:grpSpPr>
              <a:xfrm>
                <a:off x="-3226194" y="2414273"/>
                <a:ext cx="60967" cy="103132"/>
                <a:chOff x="-2796392" y="1123442"/>
                <a:chExt cx="120832" cy="104889"/>
              </a:xfrm>
            </p:grpSpPr>
            <p:sp>
              <p:nvSpPr>
                <p:cNvPr id="163" name="Rechthoek 162">
                  <a:extLst>
                    <a:ext uri="{FF2B5EF4-FFF2-40B4-BE49-F238E27FC236}">
                      <a16:creationId xmlns:a16="http://schemas.microsoft.com/office/drawing/2014/main" id="{1996334D-28D1-4EE9-92C7-B710AAE65C28}"/>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4" name="Rechthoek 163">
                  <a:extLst>
                    <a:ext uri="{FF2B5EF4-FFF2-40B4-BE49-F238E27FC236}">
                      <a16:creationId xmlns:a16="http://schemas.microsoft.com/office/drawing/2014/main" id="{84C508BE-E31C-4546-9658-78CEED9661AD}"/>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5" name="Rechthoek 164">
                  <a:extLst>
                    <a:ext uri="{FF2B5EF4-FFF2-40B4-BE49-F238E27FC236}">
                      <a16:creationId xmlns:a16="http://schemas.microsoft.com/office/drawing/2014/main" id="{8F09EE7D-2573-4E43-884E-82985865B171}"/>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6" name="Rechthoek 165">
                  <a:extLst>
                    <a:ext uri="{FF2B5EF4-FFF2-40B4-BE49-F238E27FC236}">
                      <a16:creationId xmlns:a16="http://schemas.microsoft.com/office/drawing/2014/main" id="{6ED6C580-65F9-4545-AB6F-ABB45A1773D5}"/>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7" name="Rechthoek 166">
                  <a:extLst>
                    <a:ext uri="{FF2B5EF4-FFF2-40B4-BE49-F238E27FC236}">
                      <a16:creationId xmlns:a16="http://schemas.microsoft.com/office/drawing/2014/main" id="{5037600F-ED3E-4E7A-A862-816495DCCEBC}"/>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124" name="Groep 123">
                <a:extLst>
                  <a:ext uri="{FF2B5EF4-FFF2-40B4-BE49-F238E27FC236}">
                    <a16:creationId xmlns:a16="http://schemas.microsoft.com/office/drawing/2014/main" id="{E6849191-4C22-41B1-9337-468101195536}"/>
                  </a:ext>
                </a:extLst>
              </p:cNvPr>
              <p:cNvGrpSpPr/>
              <p:nvPr/>
            </p:nvGrpSpPr>
            <p:grpSpPr>
              <a:xfrm>
                <a:off x="-3155473" y="2414273"/>
                <a:ext cx="60967" cy="103132"/>
                <a:chOff x="-2796392" y="1123442"/>
                <a:chExt cx="120832" cy="104889"/>
              </a:xfrm>
            </p:grpSpPr>
            <p:sp>
              <p:nvSpPr>
                <p:cNvPr id="158" name="Rechthoek 157">
                  <a:extLst>
                    <a:ext uri="{FF2B5EF4-FFF2-40B4-BE49-F238E27FC236}">
                      <a16:creationId xmlns:a16="http://schemas.microsoft.com/office/drawing/2014/main" id="{469DFF56-B7CE-4668-8AEF-3B190A496C3D}"/>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9" name="Rechthoek 158">
                  <a:extLst>
                    <a:ext uri="{FF2B5EF4-FFF2-40B4-BE49-F238E27FC236}">
                      <a16:creationId xmlns:a16="http://schemas.microsoft.com/office/drawing/2014/main" id="{D987935A-5A42-46EE-AB8C-086939786CB7}"/>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0" name="Rechthoek 159">
                  <a:extLst>
                    <a:ext uri="{FF2B5EF4-FFF2-40B4-BE49-F238E27FC236}">
                      <a16:creationId xmlns:a16="http://schemas.microsoft.com/office/drawing/2014/main" id="{3DC5AD6F-4B06-415F-9105-FE021BEF96F1}"/>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1" name="Rechthoek 160">
                  <a:extLst>
                    <a:ext uri="{FF2B5EF4-FFF2-40B4-BE49-F238E27FC236}">
                      <a16:creationId xmlns:a16="http://schemas.microsoft.com/office/drawing/2014/main" id="{2D927F19-EF9D-4259-8DE0-FD05BFE64000}"/>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2" name="Rechthoek 161">
                  <a:extLst>
                    <a:ext uri="{FF2B5EF4-FFF2-40B4-BE49-F238E27FC236}">
                      <a16:creationId xmlns:a16="http://schemas.microsoft.com/office/drawing/2014/main" id="{FC01682E-5C60-46C4-A702-15242F5993C7}"/>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125" name="Afgeronde rechthoek 69">
                <a:extLst>
                  <a:ext uri="{FF2B5EF4-FFF2-40B4-BE49-F238E27FC236}">
                    <a16:creationId xmlns:a16="http://schemas.microsoft.com/office/drawing/2014/main" id="{F175C572-D4F2-4E67-80A0-3D27ED61A5A1}"/>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6" name="Rechthoek 125">
                <a:extLst>
                  <a:ext uri="{FF2B5EF4-FFF2-40B4-BE49-F238E27FC236}">
                    <a16:creationId xmlns:a16="http://schemas.microsoft.com/office/drawing/2014/main" id="{47912D21-B212-4D29-8D4C-0F2588A44B3D}"/>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7" name="Rechthoek 126">
                <a:extLst>
                  <a:ext uri="{FF2B5EF4-FFF2-40B4-BE49-F238E27FC236}">
                    <a16:creationId xmlns:a16="http://schemas.microsoft.com/office/drawing/2014/main" id="{A0AD3E9A-4C0C-47ED-B8C4-C30F9914108C}"/>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8" name="Rechthoek 127">
                <a:extLst>
                  <a:ext uri="{FF2B5EF4-FFF2-40B4-BE49-F238E27FC236}">
                    <a16:creationId xmlns:a16="http://schemas.microsoft.com/office/drawing/2014/main" id="{D85A5EBE-262E-48B1-8F92-82D16DCB87AD}"/>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9" name="Rechthoek 128">
                <a:extLst>
                  <a:ext uri="{FF2B5EF4-FFF2-40B4-BE49-F238E27FC236}">
                    <a16:creationId xmlns:a16="http://schemas.microsoft.com/office/drawing/2014/main" id="{9217C119-5327-4ACB-AB4C-4EFE96F2D1C0}"/>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0" name="Rechthoek 129">
                <a:extLst>
                  <a:ext uri="{FF2B5EF4-FFF2-40B4-BE49-F238E27FC236}">
                    <a16:creationId xmlns:a16="http://schemas.microsoft.com/office/drawing/2014/main" id="{400D95B4-BD51-4876-B11C-C72F84C7B3BE}"/>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1" name="Rechthoek 130">
                <a:extLst>
                  <a:ext uri="{FF2B5EF4-FFF2-40B4-BE49-F238E27FC236}">
                    <a16:creationId xmlns:a16="http://schemas.microsoft.com/office/drawing/2014/main" id="{E586E6CE-D906-4401-8B04-2363C293FD02}"/>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2" name="Rechthoek 131">
                <a:extLst>
                  <a:ext uri="{FF2B5EF4-FFF2-40B4-BE49-F238E27FC236}">
                    <a16:creationId xmlns:a16="http://schemas.microsoft.com/office/drawing/2014/main" id="{C29ECF60-7CE9-439C-9C3E-29CAD4F83F93}"/>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3" name="Rechthoek 132">
                <a:extLst>
                  <a:ext uri="{FF2B5EF4-FFF2-40B4-BE49-F238E27FC236}">
                    <a16:creationId xmlns:a16="http://schemas.microsoft.com/office/drawing/2014/main" id="{64674E14-A9DC-4D44-96B3-29AACB053F09}"/>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4" name="Rechthoek 133">
                <a:extLst>
                  <a:ext uri="{FF2B5EF4-FFF2-40B4-BE49-F238E27FC236}">
                    <a16:creationId xmlns:a16="http://schemas.microsoft.com/office/drawing/2014/main" id="{543695BC-41E9-4D68-8186-3D80F500BFC1}"/>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5" name="Rechthoek 134">
                <a:extLst>
                  <a:ext uri="{FF2B5EF4-FFF2-40B4-BE49-F238E27FC236}">
                    <a16:creationId xmlns:a16="http://schemas.microsoft.com/office/drawing/2014/main" id="{AF1F4227-D996-4396-95F0-F8DEEA77D529}"/>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6" name="Vrije vorm 81">
                <a:extLst>
                  <a:ext uri="{FF2B5EF4-FFF2-40B4-BE49-F238E27FC236}">
                    <a16:creationId xmlns:a16="http://schemas.microsoft.com/office/drawing/2014/main" id="{D771B876-12CF-495E-856A-8E64F887E87A}"/>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137" name="Rechte verbindingslijn 136">
                <a:extLst>
                  <a:ext uri="{FF2B5EF4-FFF2-40B4-BE49-F238E27FC236}">
                    <a16:creationId xmlns:a16="http://schemas.microsoft.com/office/drawing/2014/main" id="{75F0AD76-3BF9-47EC-B04E-E8C9044AC4D1}"/>
                  </a:ext>
                </a:extLst>
              </p:cNvPr>
              <p:cNvCxnSpPr>
                <a:cxnSpLocks/>
                <a:stCxn id="117" idx="2"/>
                <a:endCxn id="125"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138" name="Rechte verbindingslijn 137">
                <a:extLst>
                  <a:ext uri="{FF2B5EF4-FFF2-40B4-BE49-F238E27FC236}">
                    <a16:creationId xmlns:a16="http://schemas.microsoft.com/office/drawing/2014/main" id="{7865071A-3CCB-43EE-9A28-67E4228AADDE}"/>
                  </a:ext>
                </a:extLst>
              </p:cNvPr>
              <p:cNvCxnSpPr>
                <a:cxnSpLocks/>
                <a:stCxn id="116"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139" name="Textfield placeholder">
                <a:extLst>
                  <a:ext uri="{FF2B5EF4-FFF2-40B4-BE49-F238E27FC236}">
                    <a16:creationId xmlns:a16="http://schemas.microsoft.com/office/drawing/2014/main" id="{2768923F-8878-455A-9F5E-AFEBCAA42B1A}"/>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140" name="Textfield placeholder">
                <a:extLst>
                  <a:ext uri="{FF2B5EF4-FFF2-40B4-BE49-F238E27FC236}">
                    <a16:creationId xmlns:a16="http://schemas.microsoft.com/office/drawing/2014/main" id="{FE96A3FE-2464-48ED-B877-39DAC12E3426}"/>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141" name="Textfield placeholder">
                <a:extLst>
                  <a:ext uri="{FF2B5EF4-FFF2-40B4-BE49-F238E27FC236}">
                    <a16:creationId xmlns:a16="http://schemas.microsoft.com/office/drawing/2014/main" id="{6C3C42A5-8800-4D0C-8B53-502C78E84338}"/>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142" name="Afgeronde rechthoek 67">
                <a:extLst>
                  <a:ext uri="{FF2B5EF4-FFF2-40B4-BE49-F238E27FC236}">
                    <a16:creationId xmlns:a16="http://schemas.microsoft.com/office/drawing/2014/main" id="{85C21579-5F2E-4467-B75F-D62E3F09D3F0}"/>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43" name="Vrije vorm 68">
                <a:extLst>
                  <a:ext uri="{FF2B5EF4-FFF2-40B4-BE49-F238E27FC236}">
                    <a16:creationId xmlns:a16="http://schemas.microsoft.com/office/drawing/2014/main" id="{7AEA1CEE-1349-48F5-A280-3858BD87432E}"/>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144" name="Rechte verbindingslijn 143">
                <a:extLst>
                  <a:ext uri="{FF2B5EF4-FFF2-40B4-BE49-F238E27FC236}">
                    <a16:creationId xmlns:a16="http://schemas.microsoft.com/office/drawing/2014/main" id="{CDF3956A-FCDC-4B4C-A69B-5F20AD51CCA9}"/>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145" name="Groep 144">
                <a:extLst>
                  <a:ext uri="{FF2B5EF4-FFF2-40B4-BE49-F238E27FC236}">
                    <a16:creationId xmlns:a16="http://schemas.microsoft.com/office/drawing/2014/main" id="{575D2FDE-CD14-4C28-8E2F-86DAF0A1D524}"/>
                  </a:ext>
                </a:extLst>
              </p:cNvPr>
              <p:cNvGrpSpPr/>
              <p:nvPr userDrawn="1"/>
            </p:nvGrpSpPr>
            <p:grpSpPr>
              <a:xfrm flipH="1">
                <a:off x="-2613177" y="1836300"/>
                <a:ext cx="313472" cy="324076"/>
                <a:chOff x="-2613177" y="1836300"/>
                <a:chExt cx="313472" cy="324076"/>
              </a:xfrm>
            </p:grpSpPr>
            <p:sp>
              <p:nvSpPr>
                <p:cNvPr id="146" name="Afgeronde rechthoek 69">
                  <a:extLst>
                    <a:ext uri="{FF2B5EF4-FFF2-40B4-BE49-F238E27FC236}">
                      <a16:creationId xmlns:a16="http://schemas.microsoft.com/office/drawing/2014/main" id="{27B5DFEC-5AA8-485A-BC23-49160E78AC75}"/>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7" name="Rechthoek 146">
                  <a:extLst>
                    <a:ext uri="{FF2B5EF4-FFF2-40B4-BE49-F238E27FC236}">
                      <a16:creationId xmlns:a16="http://schemas.microsoft.com/office/drawing/2014/main" id="{488C62DB-4FD7-4845-B007-778D717F789A}"/>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8" name="Rechthoek 147">
                  <a:extLst>
                    <a:ext uri="{FF2B5EF4-FFF2-40B4-BE49-F238E27FC236}">
                      <a16:creationId xmlns:a16="http://schemas.microsoft.com/office/drawing/2014/main" id="{8D07CE64-0337-4030-A015-EE6EFD989FD7}"/>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9" name="Rechthoek 148">
                  <a:extLst>
                    <a:ext uri="{FF2B5EF4-FFF2-40B4-BE49-F238E27FC236}">
                      <a16:creationId xmlns:a16="http://schemas.microsoft.com/office/drawing/2014/main" id="{11925185-2161-4F36-831A-FB380857145C}"/>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0" name="Rechthoek 149">
                  <a:extLst>
                    <a:ext uri="{FF2B5EF4-FFF2-40B4-BE49-F238E27FC236}">
                      <a16:creationId xmlns:a16="http://schemas.microsoft.com/office/drawing/2014/main" id="{EAF27D56-A573-4F1E-894F-A3DAAD8561D0}"/>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1" name="Rechthoek 150">
                  <a:extLst>
                    <a:ext uri="{FF2B5EF4-FFF2-40B4-BE49-F238E27FC236}">
                      <a16:creationId xmlns:a16="http://schemas.microsoft.com/office/drawing/2014/main" id="{8EABB61B-552B-4315-8F1E-7143DD3EF228}"/>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2" name="Rechthoek 151">
                  <a:extLst>
                    <a:ext uri="{FF2B5EF4-FFF2-40B4-BE49-F238E27FC236}">
                      <a16:creationId xmlns:a16="http://schemas.microsoft.com/office/drawing/2014/main" id="{5BDF1E73-0AD5-4E8A-AC74-79B8F8369224}"/>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3" name="Rechthoek 152">
                  <a:extLst>
                    <a:ext uri="{FF2B5EF4-FFF2-40B4-BE49-F238E27FC236}">
                      <a16:creationId xmlns:a16="http://schemas.microsoft.com/office/drawing/2014/main" id="{E91CDEB0-07CB-4D39-9FBB-39FE028F0610}"/>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4" name="Rechthoek 153">
                  <a:extLst>
                    <a:ext uri="{FF2B5EF4-FFF2-40B4-BE49-F238E27FC236}">
                      <a16:creationId xmlns:a16="http://schemas.microsoft.com/office/drawing/2014/main" id="{A1F652A9-A2C6-4A3A-9B4F-D4E010C5B678}"/>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5" name="Rechthoek 154">
                  <a:extLst>
                    <a:ext uri="{FF2B5EF4-FFF2-40B4-BE49-F238E27FC236}">
                      <a16:creationId xmlns:a16="http://schemas.microsoft.com/office/drawing/2014/main" id="{A3AB50B3-F380-424E-9694-AE53E9786229}"/>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6" name="Rechthoek 155">
                  <a:extLst>
                    <a:ext uri="{FF2B5EF4-FFF2-40B4-BE49-F238E27FC236}">
                      <a16:creationId xmlns:a16="http://schemas.microsoft.com/office/drawing/2014/main" id="{56BC7D26-A581-4034-8CA0-74D27415959A}"/>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7" name="Vrije vorm 81">
                  <a:extLst>
                    <a:ext uri="{FF2B5EF4-FFF2-40B4-BE49-F238E27FC236}">
                      <a16:creationId xmlns:a16="http://schemas.microsoft.com/office/drawing/2014/main" id="{E81A214F-1CD7-45DE-B87E-3891D97A66C8}"/>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09" name="Tijdelijke aanduiding voor tekst 2">
              <a:extLst>
                <a:ext uri="{FF2B5EF4-FFF2-40B4-BE49-F238E27FC236}">
                  <a16:creationId xmlns:a16="http://schemas.microsoft.com/office/drawing/2014/main" id="{B8D31E90-7CE6-452A-9CAD-E685ADFBBFF8}"/>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10" name="Tijdelijke aanduiding voor tekst 2">
              <a:extLst>
                <a:ext uri="{FF2B5EF4-FFF2-40B4-BE49-F238E27FC236}">
                  <a16:creationId xmlns:a16="http://schemas.microsoft.com/office/drawing/2014/main" id="{B14CCCB3-9636-49D3-91D0-0AD0D68FBBF2}"/>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168" name="Groep 167">
            <a:extLst>
              <a:ext uri="{FF2B5EF4-FFF2-40B4-BE49-F238E27FC236}">
                <a16:creationId xmlns:a16="http://schemas.microsoft.com/office/drawing/2014/main" id="{61238722-C648-4987-968D-1B360FB566FE}"/>
              </a:ext>
            </a:extLst>
          </p:cNvPr>
          <p:cNvGrpSpPr/>
          <p:nvPr userDrawn="1"/>
        </p:nvGrpSpPr>
        <p:grpSpPr>
          <a:xfrm>
            <a:off x="-3553318" y="330222"/>
            <a:ext cx="3385296" cy="4365191"/>
            <a:chOff x="-3553318" y="1861361"/>
            <a:chExt cx="3385296" cy="4365191"/>
          </a:xfrm>
        </p:grpSpPr>
        <p:sp>
          <p:nvSpPr>
            <p:cNvPr id="169" name="Rechthoek 168">
              <a:extLst>
                <a:ext uri="{FF2B5EF4-FFF2-40B4-BE49-F238E27FC236}">
                  <a16:creationId xmlns:a16="http://schemas.microsoft.com/office/drawing/2014/main" id="{E48A2B72-A0E8-4AAA-98BB-0D710BCD2BF5}"/>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170" name="Rechte verbindingslijn 169">
              <a:extLst>
                <a:ext uri="{FF2B5EF4-FFF2-40B4-BE49-F238E27FC236}">
                  <a16:creationId xmlns:a16="http://schemas.microsoft.com/office/drawing/2014/main" id="{77D515C4-A9F9-4C3B-9900-E1E2DFCEE68F}"/>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171" name="Tekstvak 170">
              <a:extLst>
                <a:ext uri="{FF2B5EF4-FFF2-40B4-BE49-F238E27FC236}">
                  <a16:creationId xmlns:a16="http://schemas.microsoft.com/office/drawing/2014/main" id="{03D19CAE-31B5-4A6E-B6C1-E486259D442C}"/>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172" name="Groep 171">
            <a:extLst>
              <a:ext uri="{FF2B5EF4-FFF2-40B4-BE49-F238E27FC236}">
                <a16:creationId xmlns:a16="http://schemas.microsoft.com/office/drawing/2014/main" id="{6388C8D7-6F28-4D01-9242-CA485BD64182}"/>
              </a:ext>
            </a:extLst>
          </p:cNvPr>
          <p:cNvGrpSpPr/>
          <p:nvPr userDrawn="1"/>
        </p:nvGrpSpPr>
        <p:grpSpPr>
          <a:xfrm>
            <a:off x="-7105998" y="3972162"/>
            <a:ext cx="3523487" cy="3209847"/>
            <a:chOff x="-7285957" y="3972162"/>
            <a:chExt cx="3523487" cy="3209847"/>
          </a:xfrm>
        </p:grpSpPr>
        <p:sp>
          <p:nvSpPr>
            <p:cNvPr id="173" name="Rechthoek 172">
              <a:extLst>
                <a:ext uri="{FF2B5EF4-FFF2-40B4-BE49-F238E27FC236}">
                  <a16:creationId xmlns:a16="http://schemas.microsoft.com/office/drawing/2014/main" id="{F44609C0-6A23-46A6-93B7-260E7E533AEF}"/>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174" name="Rechte verbindingslijn 173">
              <a:extLst>
                <a:ext uri="{FF2B5EF4-FFF2-40B4-BE49-F238E27FC236}">
                  <a16:creationId xmlns:a16="http://schemas.microsoft.com/office/drawing/2014/main" id="{06CD7588-CEEE-4B8C-AFE8-DDF923A8A62B}"/>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175" name="Tekstvak 174">
              <a:extLst>
                <a:ext uri="{FF2B5EF4-FFF2-40B4-BE49-F238E27FC236}">
                  <a16:creationId xmlns:a16="http://schemas.microsoft.com/office/drawing/2014/main" id="{C69B001E-1CB2-423F-B0D2-84DEFF8AE854}"/>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176" name="Tekstvak 175">
              <a:extLst>
                <a:ext uri="{FF2B5EF4-FFF2-40B4-BE49-F238E27FC236}">
                  <a16:creationId xmlns:a16="http://schemas.microsoft.com/office/drawing/2014/main" id="{0DB77CEF-B463-44B7-B367-F313EDC2E921}"/>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177" name="Tekstvak 176">
              <a:extLst>
                <a:ext uri="{FF2B5EF4-FFF2-40B4-BE49-F238E27FC236}">
                  <a16:creationId xmlns:a16="http://schemas.microsoft.com/office/drawing/2014/main" id="{DE804A0F-B67A-4875-BEF0-13F0120BC135}"/>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178" name="Tekstvak 177">
              <a:extLst>
                <a:ext uri="{FF2B5EF4-FFF2-40B4-BE49-F238E27FC236}">
                  <a16:creationId xmlns:a16="http://schemas.microsoft.com/office/drawing/2014/main" id="{E9D9C136-40AF-4F06-94B8-8CCE42D9569F}"/>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179" name="Groep 178">
              <a:extLst>
                <a:ext uri="{FF2B5EF4-FFF2-40B4-BE49-F238E27FC236}">
                  <a16:creationId xmlns:a16="http://schemas.microsoft.com/office/drawing/2014/main" id="{88D3C8D8-54BB-4A3E-A861-41C728861F22}"/>
                </a:ext>
              </a:extLst>
            </p:cNvPr>
            <p:cNvGrpSpPr/>
            <p:nvPr userDrawn="1"/>
          </p:nvGrpSpPr>
          <p:grpSpPr>
            <a:xfrm>
              <a:off x="-5020889" y="4423058"/>
              <a:ext cx="250379" cy="249771"/>
              <a:chOff x="-706740" y="145633"/>
              <a:chExt cx="250379" cy="249771"/>
            </a:xfrm>
          </p:grpSpPr>
          <p:sp>
            <p:nvSpPr>
              <p:cNvPr id="198" name="Rechthoek 197">
                <a:extLst>
                  <a:ext uri="{FF2B5EF4-FFF2-40B4-BE49-F238E27FC236}">
                    <a16:creationId xmlns:a16="http://schemas.microsoft.com/office/drawing/2014/main" id="{175F7F85-37D3-48A8-8F2B-5461158D3614}"/>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9" name="Gelijkbenige driehoek 128">
                <a:extLst>
                  <a:ext uri="{FF2B5EF4-FFF2-40B4-BE49-F238E27FC236}">
                    <a16:creationId xmlns:a16="http://schemas.microsoft.com/office/drawing/2014/main" id="{2FA82EFC-C8A4-4EEF-838C-7EF7D4E706B7}"/>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0" name="Ovaal 199">
                <a:extLst>
                  <a:ext uri="{FF2B5EF4-FFF2-40B4-BE49-F238E27FC236}">
                    <a16:creationId xmlns:a16="http://schemas.microsoft.com/office/drawing/2014/main" id="{A0C1EC1A-832A-4491-89CF-C138EA5CE0B4}"/>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1" name="Rechthoek 200">
                <a:extLst>
                  <a:ext uri="{FF2B5EF4-FFF2-40B4-BE49-F238E27FC236}">
                    <a16:creationId xmlns:a16="http://schemas.microsoft.com/office/drawing/2014/main" id="{E1479D63-5448-4190-8CB2-2B0AF7F461A2}"/>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202" name="Rechte verbindingslijn 201">
                <a:extLst>
                  <a:ext uri="{FF2B5EF4-FFF2-40B4-BE49-F238E27FC236}">
                    <a16:creationId xmlns:a16="http://schemas.microsoft.com/office/drawing/2014/main" id="{18F4A36C-C66D-4810-85C1-D2C33C008C6E}"/>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180" name="Groep 179">
              <a:extLst>
                <a:ext uri="{FF2B5EF4-FFF2-40B4-BE49-F238E27FC236}">
                  <a16:creationId xmlns:a16="http://schemas.microsoft.com/office/drawing/2014/main" id="{23AC61F1-5FAD-4E9E-A5E1-14E25AC21EE7}"/>
                </a:ext>
              </a:extLst>
            </p:cNvPr>
            <p:cNvGrpSpPr/>
            <p:nvPr userDrawn="1"/>
          </p:nvGrpSpPr>
          <p:grpSpPr>
            <a:xfrm>
              <a:off x="-4668802" y="4423057"/>
              <a:ext cx="252000" cy="216024"/>
              <a:chOff x="-932185" y="5325334"/>
              <a:chExt cx="252000" cy="216024"/>
            </a:xfrm>
          </p:grpSpPr>
          <p:sp>
            <p:nvSpPr>
              <p:cNvPr id="181" name="Rechthoek 180">
                <a:extLst>
                  <a:ext uri="{FF2B5EF4-FFF2-40B4-BE49-F238E27FC236}">
                    <a16:creationId xmlns:a16="http://schemas.microsoft.com/office/drawing/2014/main" id="{6AF89C24-84B3-4876-B381-7B8B84729AC1}"/>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182" name="Groep 181">
                <a:extLst>
                  <a:ext uri="{FF2B5EF4-FFF2-40B4-BE49-F238E27FC236}">
                    <a16:creationId xmlns:a16="http://schemas.microsoft.com/office/drawing/2014/main" id="{F741DD04-3117-4AF4-BF36-AE26CB5864E2}"/>
                  </a:ext>
                </a:extLst>
              </p:cNvPr>
              <p:cNvGrpSpPr/>
              <p:nvPr userDrawn="1"/>
            </p:nvGrpSpPr>
            <p:grpSpPr>
              <a:xfrm>
                <a:off x="-925512" y="5325900"/>
                <a:ext cx="241658" cy="36000"/>
                <a:chOff x="-964435" y="5325900"/>
                <a:chExt cx="241658" cy="36000"/>
              </a:xfrm>
            </p:grpSpPr>
            <p:sp>
              <p:nvSpPr>
                <p:cNvPr id="191" name="Rechthoek 190">
                  <a:extLst>
                    <a:ext uri="{FF2B5EF4-FFF2-40B4-BE49-F238E27FC236}">
                      <a16:creationId xmlns:a16="http://schemas.microsoft.com/office/drawing/2014/main" id="{C2DBBDD8-9D4B-498B-96F7-F4B508B08564}"/>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2" name="Rechthoek 191">
                  <a:extLst>
                    <a:ext uri="{FF2B5EF4-FFF2-40B4-BE49-F238E27FC236}">
                      <a16:creationId xmlns:a16="http://schemas.microsoft.com/office/drawing/2014/main" id="{3BF4D99B-94A8-465F-82F5-045088F71107}"/>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3" name="Rechthoek 192">
                  <a:extLst>
                    <a:ext uri="{FF2B5EF4-FFF2-40B4-BE49-F238E27FC236}">
                      <a16:creationId xmlns:a16="http://schemas.microsoft.com/office/drawing/2014/main" id="{5D823A94-AFB7-4207-A799-4FE9D908000E}"/>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4" name="Rechthoek 193">
                  <a:extLst>
                    <a:ext uri="{FF2B5EF4-FFF2-40B4-BE49-F238E27FC236}">
                      <a16:creationId xmlns:a16="http://schemas.microsoft.com/office/drawing/2014/main" id="{CF747E0B-41BC-4CE9-A534-E0753646761D}"/>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5" name="Rechthoek 194">
                  <a:extLst>
                    <a:ext uri="{FF2B5EF4-FFF2-40B4-BE49-F238E27FC236}">
                      <a16:creationId xmlns:a16="http://schemas.microsoft.com/office/drawing/2014/main" id="{6966B11A-9692-49C9-A0D6-F7967B4BE7C9}"/>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6" name="Rechthoek 195">
                  <a:extLst>
                    <a:ext uri="{FF2B5EF4-FFF2-40B4-BE49-F238E27FC236}">
                      <a16:creationId xmlns:a16="http://schemas.microsoft.com/office/drawing/2014/main" id="{B26577BD-ECFD-43B7-9AF3-B7829E5459CD}"/>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7" name="Rechthoek 196">
                  <a:extLst>
                    <a:ext uri="{FF2B5EF4-FFF2-40B4-BE49-F238E27FC236}">
                      <a16:creationId xmlns:a16="http://schemas.microsoft.com/office/drawing/2014/main" id="{0D046E92-E2A9-4387-9BBB-277B2A4627A6}"/>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183" name="Groep 182">
                <a:extLst>
                  <a:ext uri="{FF2B5EF4-FFF2-40B4-BE49-F238E27FC236}">
                    <a16:creationId xmlns:a16="http://schemas.microsoft.com/office/drawing/2014/main" id="{D33263B8-7B5C-46B9-8B24-7FCAF4B8B282}"/>
                  </a:ext>
                </a:extLst>
              </p:cNvPr>
              <p:cNvGrpSpPr/>
              <p:nvPr userDrawn="1"/>
            </p:nvGrpSpPr>
            <p:grpSpPr>
              <a:xfrm>
                <a:off x="-925512" y="5502593"/>
                <a:ext cx="241658" cy="36000"/>
                <a:chOff x="-964435" y="5325900"/>
                <a:chExt cx="241658" cy="36000"/>
              </a:xfrm>
            </p:grpSpPr>
            <p:sp>
              <p:nvSpPr>
                <p:cNvPr id="184" name="Rechthoek 183">
                  <a:extLst>
                    <a:ext uri="{FF2B5EF4-FFF2-40B4-BE49-F238E27FC236}">
                      <a16:creationId xmlns:a16="http://schemas.microsoft.com/office/drawing/2014/main" id="{39C0E1E8-2C0B-4FB3-9151-D2B27170670B}"/>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5" name="Rechthoek 184">
                  <a:extLst>
                    <a:ext uri="{FF2B5EF4-FFF2-40B4-BE49-F238E27FC236}">
                      <a16:creationId xmlns:a16="http://schemas.microsoft.com/office/drawing/2014/main" id="{EF8AFAEC-8194-46E5-B176-6FC0088D2836}"/>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6" name="Rechthoek 185">
                  <a:extLst>
                    <a:ext uri="{FF2B5EF4-FFF2-40B4-BE49-F238E27FC236}">
                      <a16:creationId xmlns:a16="http://schemas.microsoft.com/office/drawing/2014/main" id="{0DB08169-5D18-4B4F-BE80-14D9A27F7C8A}"/>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7" name="Rechthoek 186">
                  <a:extLst>
                    <a:ext uri="{FF2B5EF4-FFF2-40B4-BE49-F238E27FC236}">
                      <a16:creationId xmlns:a16="http://schemas.microsoft.com/office/drawing/2014/main" id="{3822F9D3-606C-4B2D-BE50-7FBE54503920}"/>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8" name="Rechthoek 187">
                  <a:extLst>
                    <a:ext uri="{FF2B5EF4-FFF2-40B4-BE49-F238E27FC236}">
                      <a16:creationId xmlns:a16="http://schemas.microsoft.com/office/drawing/2014/main" id="{298A5948-D5EE-4B07-87B6-511A9271714F}"/>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9" name="Rechthoek 188">
                  <a:extLst>
                    <a:ext uri="{FF2B5EF4-FFF2-40B4-BE49-F238E27FC236}">
                      <a16:creationId xmlns:a16="http://schemas.microsoft.com/office/drawing/2014/main" id="{8BA1E928-984A-4EFB-8C35-E5AEB2DFFF2E}"/>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0" name="Rechthoek 189">
                  <a:extLst>
                    <a:ext uri="{FF2B5EF4-FFF2-40B4-BE49-F238E27FC236}">
                      <a16:creationId xmlns:a16="http://schemas.microsoft.com/office/drawing/2014/main" id="{6F141344-B8BD-4DAD-937F-C3EA7B5F4047}"/>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
        <p:nvSpPr>
          <p:cNvPr id="102" name="Tijdelijke aanduiding voor inhoud 4">
            <a:extLst>
              <a:ext uri="{FF2B5EF4-FFF2-40B4-BE49-F238E27FC236}">
                <a16:creationId xmlns:a16="http://schemas.microsoft.com/office/drawing/2014/main" id="{77BFAF14-7113-46C4-8346-A82929D74B35}"/>
              </a:ext>
            </a:extLst>
          </p:cNvPr>
          <p:cNvSpPr>
            <a:spLocks noGrp="1"/>
          </p:cNvSpPr>
          <p:nvPr>
            <p:ph sz="quarter" idx="11"/>
          </p:nvPr>
        </p:nvSpPr>
        <p:spPr>
          <a:xfrm>
            <a:off x="371475" y="1941514"/>
            <a:ext cx="11449050" cy="415903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516700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3.png"/><Relationship Id="rId40"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16.png"/><Relationship Id="rId4" Type="http://schemas.openxmlformats.org/officeDocument/2006/relationships/image" Target="../media/image15.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theme" Target="../theme/theme3.xml"/><Relationship Id="rId1" Type="http://schemas.openxmlformats.org/officeDocument/2006/relationships/slideLayout" Target="../slideLayouts/slideLayout37.xml"/><Relationship Id="rId4" Type="http://schemas.openxmlformats.org/officeDocument/2006/relationships/image" Target="../media/image1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71475" y="425302"/>
            <a:ext cx="11449050" cy="1215958"/>
          </a:xfrm>
          <a:prstGeom prst="rect">
            <a:avLst/>
          </a:prstGeom>
        </p:spPr>
        <p:txBody>
          <a:bodyPr vert="horz" lIns="0" tIns="0" rIns="0" bIns="0" rtlCol="0" anchor="ctr" anchorCtr="0">
            <a:noAutofit/>
          </a:bodyPr>
          <a:lstStyle/>
          <a:p>
            <a:r>
              <a:rPr lang="nl-NL"/>
              <a:t>Klik om de titel te bewerken</a:t>
            </a:r>
            <a:endParaRPr lang="nl-BE"/>
          </a:p>
        </p:txBody>
      </p:sp>
      <p:sp>
        <p:nvSpPr>
          <p:cNvPr id="7" name="Tijdelijke aanduiding voor datum 3"/>
          <p:cNvSpPr>
            <a:spLocks noGrp="1"/>
          </p:cNvSpPr>
          <p:nvPr>
            <p:ph type="dt" sz="half" idx="2"/>
          </p:nvPr>
        </p:nvSpPr>
        <p:spPr>
          <a:xfrm>
            <a:off x="4067833" y="6339600"/>
            <a:ext cx="1200000" cy="36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fld id="{FD6BEBD5-99F3-4C1B-B5AF-C9279F4847C2}" type="datetimeFigureOut">
              <a:rPr lang="nl-BE" smtClean="0"/>
              <a:pPr/>
              <a:t>21/06/2023</a:t>
            </a:fld>
            <a:endParaRPr lang="nl-BE"/>
          </a:p>
        </p:txBody>
      </p:sp>
      <p:sp>
        <p:nvSpPr>
          <p:cNvPr id="8" name="Tijdelijke aanduiding voor voettekst 4"/>
          <p:cNvSpPr>
            <a:spLocks noGrp="1"/>
          </p:cNvSpPr>
          <p:nvPr>
            <p:ph type="ftr" sz="quarter" idx="3"/>
          </p:nvPr>
        </p:nvSpPr>
        <p:spPr>
          <a:xfrm>
            <a:off x="5324524" y="6339600"/>
            <a:ext cx="2520000" cy="36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a:p>
        </p:txBody>
      </p:sp>
      <p:sp>
        <p:nvSpPr>
          <p:cNvPr id="9" name="Tijdelijke aanduiding voor dianummer 5"/>
          <p:cNvSpPr>
            <a:spLocks noGrp="1"/>
          </p:cNvSpPr>
          <p:nvPr>
            <p:ph type="sldNum" sz="quarter" idx="4"/>
          </p:nvPr>
        </p:nvSpPr>
        <p:spPr>
          <a:xfrm>
            <a:off x="7926148" y="6339600"/>
            <a:ext cx="720000" cy="36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pPr/>
              <a:t>‹nr.›</a:t>
            </a:fld>
            <a:endParaRPr lang="nl-BE"/>
          </a:p>
        </p:txBody>
      </p:sp>
      <p:sp>
        <p:nvSpPr>
          <p:cNvPr id="10" name="Tijdelijke aanduiding voor tekst 2"/>
          <p:cNvSpPr>
            <a:spLocks noGrp="1"/>
          </p:cNvSpPr>
          <p:nvPr>
            <p:ph type="body" idx="1"/>
          </p:nvPr>
        </p:nvSpPr>
        <p:spPr>
          <a:xfrm>
            <a:off x="371475" y="1915200"/>
            <a:ext cx="11449050" cy="4352400"/>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pic>
        <p:nvPicPr>
          <p:cNvPr id="11" name="Graphic 11">
            <a:extLst>
              <a:ext uri="{FF2B5EF4-FFF2-40B4-BE49-F238E27FC236}">
                <a16:creationId xmlns:a16="http://schemas.microsoft.com/office/drawing/2014/main" id="{074E4FD4-C823-4E41-8467-A2E188EA32BE}"/>
              </a:ext>
            </a:extLst>
          </p:cNvPr>
          <p:cNvPicPr>
            <a:picLocks noChangeAspect="1"/>
          </p:cNvPicPr>
          <p:nvPr userDrawn="1"/>
        </p:nvPicPr>
        <p:blipFill rotWithShape="1">
          <a:blip r:embed="rId36">
            <a:extLst>
              <a:ext uri="{28A0092B-C50C-407E-A947-70E740481C1C}">
                <a14:useLocalDpi xmlns:a14="http://schemas.microsoft.com/office/drawing/2010/main" val="0"/>
              </a:ext>
            </a:extLst>
          </a:blip>
          <a:srcRect l="19959" t="20789" b="20574"/>
          <a:stretch/>
        </p:blipFill>
        <p:spPr>
          <a:xfrm>
            <a:off x="371475" y="6304663"/>
            <a:ext cx="1310786" cy="256068"/>
          </a:xfrm>
          <a:prstGeom prst="rect">
            <a:avLst/>
          </a:prstGeom>
        </p:spPr>
      </p:pic>
      <p:pic>
        <p:nvPicPr>
          <p:cNvPr id="12" name="Afbeelding 11">
            <a:extLst>
              <a:ext uri="{FF2B5EF4-FFF2-40B4-BE49-F238E27FC236}">
                <a16:creationId xmlns:a16="http://schemas.microsoft.com/office/drawing/2014/main" id="{99D971FA-09CE-4649-A606-7E51EED506A5}"/>
              </a:ext>
            </a:extLst>
          </p:cNvPr>
          <p:cNvPicPr>
            <a:picLocks noChangeAspect="1"/>
          </p:cNvPicPr>
          <p:nvPr userDrawn="1"/>
        </p:nvPicPr>
        <p:blipFill rotWithShape="1">
          <a:blip r:embed="rId37" cstate="print">
            <a:extLst>
              <a:ext uri="{28A0092B-C50C-407E-A947-70E740481C1C}">
                <a14:useLocalDpi xmlns:a14="http://schemas.microsoft.com/office/drawing/2010/main" val="0"/>
              </a:ext>
            </a:extLst>
          </a:blip>
          <a:srcRect t="10607" b="41752"/>
          <a:stretch/>
        </p:blipFill>
        <p:spPr>
          <a:xfrm>
            <a:off x="10677216" y="6146855"/>
            <a:ext cx="1200000" cy="571685"/>
          </a:xfrm>
          <a:prstGeom prst="rect">
            <a:avLst/>
          </a:prstGeom>
        </p:spPr>
      </p:pic>
      <p:grpSp>
        <p:nvGrpSpPr>
          <p:cNvPr id="13" name="Groep 12">
            <a:extLst>
              <a:ext uri="{FF2B5EF4-FFF2-40B4-BE49-F238E27FC236}">
                <a16:creationId xmlns:a16="http://schemas.microsoft.com/office/drawing/2014/main" id="{383D26F2-FABB-4166-8040-A727724D4BEF}"/>
              </a:ext>
            </a:extLst>
          </p:cNvPr>
          <p:cNvGrpSpPr/>
          <p:nvPr userDrawn="1"/>
        </p:nvGrpSpPr>
        <p:grpSpPr>
          <a:xfrm>
            <a:off x="-6865737" y="267572"/>
            <a:ext cx="3385298" cy="3438922"/>
            <a:chOff x="-3549710" y="1276353"/>
            <a:chExt cx="3385298" cy="3438922"/>
          </a:xfrm>
        </p:grpSpPr>
        <p:grpSp>
          <p:nvGrpSpPr>
            <p:cNvPr id="14" name="Groep 13">
              <a:extLst>
                <a:ext uri="{FF2B5EF4-FFF2-40B4-BE49-F238E27FC236}">
                  <a16:creationId xmlns:a16="http://schemas.microsoft.com/office/drawing/2014/main" id="{AC376DC8-9DBC-42EA-902E-CA8FD506C94F}"/>
                </a:ext>
              </a:extLst>
            </p:cNvPr>
            <p:cNvGrpSpPr/>
            <p:nvPr userDrawn="1"/>
          </p:nvGrpSpPr>
          <p:grpSpPr>
            <a:xfrm>
              <a:off x="-3549709" y="1276353"/>
              <a:ext cx="3385297" cy="2604244"/>
              <a:chOff x="-3549709" y="1276351"/>
              <a:chExt cx="3385297" cy="2604244"/>
            </a:xfrm>
          </p:grpSpPr>
          <p:sp>
            <p:nvSpPr>
              <p:cNvPr id="17" name="Rechthoek 16">
                <a:extLst>
                  <a:ext uri="{FF2B5EF4-FFF2-40B4-BE49-F238E27FC236}">
                    <a16:creationId xmlns:a16="http://schemas.microsoft.com/office/drawing/2014/main" id="{17FAE7BF-3C87-468E-9FD9-A9044B224FE8}"/>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8" name="Textfield placeholder">
                <a:extLst>
                  <a:ext uri="{FF2B5EF4-FFF2-40B4-BE49-F238E27FC236}">
                    <a16:creationId xmlns:a16="http://schemas.microsoft.com/office/drawing/2014/main" id="{C93544C9-95C8-47D7-9697-93064DAFA62B}"/>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8"/>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9" name="Textfield placeholder">
                <a:extLst>
                  <a:ext uri="{FF2B5EF4-FFF2-40B4-BE49-F238E27FC236}">
                    <a16:creationId xmlns:a16="http://schemas.microsoft.com/office/drawing/2014/main" id="{D0E90E24-AC16-47FC-A590-7EBA8EB786D1}"/>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8"/>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20" name="Rechte verbindingslijn 19">
                <a:extLst>
                  <a:ext uri="{FF2B5EF4-FFF2-40B4-BE49-F238E27FC236}">
                    <a16:creationId xmlns:a16="http://schemas.microsoft.com/office/drawing/2014/main" id="{633AB262-EC17-4DB4-B38B-8419B4A58E54}"/>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21" name="Rechthoek 20">
                <a:extLst>
                  <a:ext uri="{FF2B5EF4-FFF2-40B4-BE49-F238E27FC236}">
                    <a16:creationId xmlns:a16="http://schemas.microsoft.com/office/drawing/2014/main" id="{DB294320-640E-42BD-8611-5F6B8D96A938}"/>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22" name="Picture 2">
                <a:extLst>
                  <a:ext uri="{FF2B5EF4-FFF2-40B4-BE49-F238E27FC236}">
                    <a16:creationId xmlns:a16="http://schemas.microsoft.com/office/drawing/2014/main" id="{D483AF6D-6866-4B17-A795-7BAB99B5658A}"/>
                  </a:ext>
                </a:extLst>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a:extLst>
                  <a:ext uri="{FF2B5EF4-FFF2-40B4-BE49-F238E27FC236}">
                    <a16:creationId xmlns:a16="http://schemas.microsoft.com/office/drawing/2014/main" id="{95FEE749-9997-4FAE-9254-10909EBB7F89}"/>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hthoek 23">
                <a:extLst>
                  <a:ext uri="{FF2B5EF4-FFF2-40B4-BE49-F238E27FC236}">
                    <a16:creationId xmlns:a16="http://schemas.microsoft.com/office/drawing/2014/main" id="{F01F09C3-65F4-4DD9-884C-FC15816FCC90}"/>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5" name="Rechthoek 24">
                <a:extLst>
                  <a:ext uri="{FF2B5EF4-FFF2-40B4-BE49-F238E27FC236}">
                    <a16:creationId xmlns:a16="http://schemas.microsoft.com/office/drawing/2014/main" id="{30A43298-3F53-4A2B-98B3-11B096DE5C0B}"/>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6" name="Rechthoek 25">
                <a:extLst>
                  <a:ext uri="{FF2B5EF4-FFF2-40B4-BE49-F238E27FC236}">
                    <a16:creationId xmlns:a16="http://schemas.microsoft.com/office/drawing/2014/main" id="{83F98E26-C733-4997-8F70-F16F72EA2B09}"/>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7" name="Rechthoek 26">
                <a:extLst>
                  <a:ext uri="{FF2B5EF4-FFF2-40B4-BE49-F238E27FC236}">
                    <a16:creationId xmlns:a16="http://schemas.microsoft.com/office/drawing/2014/main" id="{0AE93A22-57DD-4793-90DE-D4C8C8F81CC2}"/>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8" name="Rechthoek 27">
                <a:extLst>
                  <a:ext uri="{FF2B5EF4-FFF2-40B4-BE49-F238E27FC236}">
                    <a16:creationId xmlns:a16="http://schemas.microsoft.com/office/drawing/2014/main" id="{4DEBAEBB-BBCD-421F-99B4-D7E6D6C91DCB}"/>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29" name="Groep 28">
                <a:extLst>
                  <a:ext uri="{FF2B5EF4-FFF2-40B4-BE49-F238E27FC236}">
                    <a16:creationId xmlns:a16="http://schemas.microsoft.com/office/drawing/2014/main" id="{22304CF8-D628-4D04-A2FB-DEFC36525A80}"/>
                  </a:ext>
                </a:extLst>
              </p:cNvPr>
              <p:cNvGrpSpPr/>
              <p:nvPr/>
            </p:nvGrpSpPr>
            <p:grpSpPr>
              <a:xfrm>
                <a:off x="-3226194" y="2414273"/>
                <a:ext cx="60967" cy="103132"/>
                <a:chOff x="-2796392" y="1123442"/>
                <a:chExt cx="120832" cy="104889"/>
              </a:xfrm>
            </p:grpSpPr>
            <p:sp>
              <p:nvSpPr>
                <p:cNvPr id="69" name="Rechthoek 68">
                  <a:extLst>
                    <a:ext uri="{FF2B5EF4-FFF2-40B4-BE49-F238E27FC236}">
                      <a16:creationId xmlns:a16="http://schemas.microsoft.com/office/drawing/2014/main" id="{193B624B-CAF6-4638-95AB-B5708DABB21F}"/>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0" name="Rechthoek 69">
                  <a:extLst>
                    <a:ext uri="{FF2B5EF4-FFF2-40B4-BE49-F238E27FC236}">
                      <a16:creationId xmlns:a16="http://schemas.microsoft.com/office/drawing/2014/main" id="{E205234B-2906-4226-A820-8CEB8A356BD1}"/>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1" name="Rechthoek 70">
                  <a:extLst>
                    <a:ext uri="{FF2B5EF4-FFF2-40B4-BE49-F238E27FC236}">
                      <a16:creationId xmlns:a16="http://schemas.microsoft.com/office/drawing/2014/main" id="{79A83C95-F2D9-49F8-9DA0-B5EB8D3EE8CB}"/>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2" name="Rechthoek 71">
                  <a:extLst>
                    <a:ext uri="{FF2B5EF4-FFF2-40B4-BE49-F238E27FC236}">
                      <a16:creationId xmlns:a16="http://schemas.microsoft.com/office/drawing/2014/main" id="{29A73F65-2997-4E91-8DC7-B6F21AC6E4FE}"/>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3" name="Rechthoek 72">
                  <a:extLst>
                    <a:ext uri="{FF2B5EF4-FFF2-40B4-BE49-F238E27FC236}">
                      <a16:creationId xmlns:a16="http://schemas.microsoft.com/office/drawing/2014/main" id="{9931DB48-BCD7-4091-BE14-275A0B1EEB03}"/>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30" name="Groep 29">
                <a:extLst>
                  <a:ext uri="{FF2B5EF4-FFF2-40B4-BE49-F238E27FC236}">
                    <a16:creationId xmlns:a16="http://schemas.microsoft.com/office/drawing/2014/main" id="{0C8AEC18-89D8-4FA5-A321-226C2F1BF017}"/>
                  </a:ext>
                </a:extLst>
              </p:cNvPr>
              <p:cNvGrpSpPr/>
              <p:nvPr/>
            </p:nvGrpSpPr>
            <p:grpSpPr>
              <a:xfrm>
                <a:off x="-3155473" y="2414273"/>
                <a:ext cx="60967" cy="103132"/>
                <a:chOff x="-2796392" y="1123442"/>
                <a:chExt cx="120832" cy="104889"/>
              </a:xfrm>
            </p:grpSpPr>
            <p:sp>
              <p:nvSpPr>
                <p:cNvPr id="64" name="Rechthoek 63">
                  <a:extLst>
                    <a:ext uri="{FF2B5EF4-FFF2-40B4-BE49-F238E27FC236}">
                      <a16:creationId xmlns:a16="http://schemas.microsoft.com/office/drawing/2014/main" id="{104FE905-50F0-498C-8B5F-7051F5470A68}"/>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23935CB2-BC82-4454-8A0D-51B40AE46FE8}"/>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71663800-0D5F-4270-884E-6F275C914BB0}"/>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Rechthoek 66">
                  <a:extLst>
                    <a:ext uri="{FF2B5EF4-FFF2-40B4-BE49-F238E27FC236}">
                      <a16:creationId xmlns:a16="http://schemas.microsoft.com/office/drawing/2014/main" id="{175EC91D-9DBE-4838-A28C-6B4A0853B494}"/>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8" name="Rechthoek 67">
                  <a:extLst>
                    <a:ext uri="{FF2B5EF4-FFF2-40B4-BE49-F238E27FC236}">
                      <a16:creationId xmlns:a16="http://schemas.microsoft.com/office/drawing/2014/main" id="{4A21D5C4-6102-4A2B-BDF8-9D98EE587BFE}"/>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31" name="Afgeronde rechthoek 69">
                <a:extLst>
                  <a:ext uri="{FF2B5EF4-FFF2-40B4-BE49-F238E27FC236}">
                    <a16:creationId xmlns:a16="http://schemas.microsoft.com/office/drawing/2014/main" id="{F4F8EF0B-85F2-4A44-A235-FBAD1BD93347}"/>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5EF4DFC4-1D85-4993-AB10-89CCF7B6663F}"/>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3" name="Rechthoek 32">
                <a:extLst>
                  <a:ext uri="{FF2B5EF4-FFF2-40B4-BE49-F238E27FC236}">
                    <a16:creationId xmlns:a16="http://schemas.microsoft.com/office/drawing/2014/main" id="{E1237900-18C8-4237-A1AF-2E05734F9ED4}"/>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4" name="Rechthoek 33">
                <a:extLst>
                  <a:ext uri="{FF2B5EF4-FFF2-40B4-BE49-F238E27FC236}">
                    <a16:creationId xmlns:a16="http://schemas.microsoft.com/office/drawing/2014/main" id="{5E99A9C7-09BB-4159-8615-FC276A07C51B}"/>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5" name="Rechthoek 34">
                <a:extLst>
                  <a:ext uri="{FF2B5EF4-FFF2-40B4-BE49-F238E27FC236}">
                    <a16:creationId xmlns:a16="http://schemas.microsoft.com/office/drawing/2014/main" id="{9D252BD9-7A6E-45B8-9DD2-E9670DBFB6B1}"/>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Rechthoek 35">
                <a:extLst>
                  <a:ext uri="{FF2B5EF4-FFF2-40B4-BE49-F238E27FC236}">
                    <a16:creationId xmlns:a16="http://schemas.microsoft.com/office/drawing/2014/main" id="{E5E4032E-41AE-410B-A054-F3260E5AA267}"/>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7" name="Rechthoek 36">
                <a:extLst>
                  <a:ext uri="{FF2B5EF4-FFF2-40B4-BE49-F238E27FC236}">
                    <a16:creationId xmlns:a16="http://schemas.microsoft.com/office/drawing/2014/main" id="{9AA59818-A0B9-4E9A-90BB-0DFAF76E43AF}"/>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8" name="Rechthoek 37">
                <a:extLst>
                  <a:ext uri="{FF2B5EF4-FFF2-40B4-BE49-F238E27FC236}">
                    <a16:creationId xmlns:a16="http://schemas.microsoft.com/office/drawing/2014/main" id="{CA1751DE-0449-4F61-8E21-DD78D3F39BB3}"/>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9" name="Rechthoek 38">
                <a:extLst>
                  <a:ext uri="{FF2B5EF4-FFF2-40B4-BE49-F238E27FC236}">
                    <a16:creationId xmlns:a16="http://schemas.microsoft.com/office/drawing/2014/main" id="{B1607C48-386B-4D9C-9E62-065C43B1D65F}"/>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0" name="Rechthoek 39">
                <a:extLst>
                  <a:ext uri="{FF2B5EF4-FFF2-40B4-BE49-F238E27FC236}">
                    <a16:creationId xmlns:a16="http://schemas.microsoft.com/office/drawing/2014/main" id="{EB914D56-A0BD-491C-81D5-30A8390F68A2}"/>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1" name="Rechthoek 40">
                <a:extLst>
                  <a:ext uri="{FF2B5EF4-FFF2-40B4-BE49-F238E27FC236}">
                    <a16:creationId xmlns:a16="http://schemas.microsoft.com/office/drawing/2014/main" id="{E8F10DD1-9EF7-4DD7-83ED-5F9FEEFCA0EE}"/>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2" name="Vrije vorm 81">
                <a:extLst>
                  <a:ext uri="{FF2B5EF4-FFF2-40B4-BE49-F238E27FC236}">
                    <a16:creationId xmlns:a16="http://schemas.microsoft.com/office/drawing/2014/main" id="{79AEACA7-74A2-4D3B-9955-C8213431947B}"/>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43" name="Rechte verbindingslijn 42">
                <a:extLst>
                  <a:ext uri="{FF2B5EF4-FFF2-40B4-BE49-F238E27FC236}">
                    <a16:creationId xmlns:a16="http://schemas.microsoft.com/office/drawing/2014/main" id="{1F5B2395-F8D9-4565-A93A-D143DEF3EF09}"/>
                  </a:ext>
                </a:extLst>
              </p:cNvPr>
              <p:cNvCxnSpPr>
                <a:cxnSpLocks/>
                <a:stCxn id="23" idx="2"/>
                <a:endCxn id="31"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44" name="Rechte verbindingslijn 43">
                <a:extLst>
                  <a:ext uri="{FF2B5EF4-FFF2-40B4-BE49-F238E27FC236}">
                    <a16:creationId xmlns:a16="http://schemas.microsoft.com/office/drawing/2014/main" id="{A6D702CE-11D0-4E97-A8E9-54E60D681603}"/>
                  </a:ext>
                </a:extLst>
              </p:cNvPr>
              <p:cNvCxnSpPr>
                <a:cxnSpLocks/>
                <a:stCxn id="22"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45" name="Textfield placeholder">
                <a:extLst>
                  <a:ext uri="{FF2B5EF4-FFF2-40B4-BE49-F238E27FC236}">
                    <a16:creationId xmlns:a16="http://schemas.microsoft.com/office/drawing/2014/main" id="{4A74B674-0C68-46BC-A0C4-31192233B75A}"/>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8"/>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46" name="Textfield placeholder">
                <a:extLst>
                  <a:ext uri="{FF2B5EF4-FFF2-40B4-BE49-F238E27FC236}">
                    <a16:creationId xmlns:a16="http://schemas.microsoft.com/office/drawing/2014/main" id="{B2A72ED0-7EAA-4B3A-A306-A6F47AF92131}"/>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8"/>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47" name="Textfield placeholder">
                <a:extLst>
                  <a:ext uri="{FF2B5EF4-FFF2-40B4-BE49-F238E27FC236}">
                    <a16:creationId xmlns:a16="http://schemas.microsoft.com/office/drawing/2014/main" id="{C6649FCE-AA27-4A34-8750-902BCBB6AC95}"/>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8"/>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48" name="Afgeronde rechthoek 67">
                <a:extLst>
                  <a:ext uri="{FF2B5EF4-FFF2-40B4-BE49-F238E27FC236}">
                    <a16:creationId xmlns:a16="http://schemas.microsoft.com/office/drawing/2014/main" id="{7F460751-8858-4BBC-A8FF-390824E572A5}"/>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9" name="Vrije vorm 68">
                <a:extLst>
                  <a:ext uri="{FF2B5EF4-FFF2-40B4-BE49-F238E27FC236}">
                    <a16:creationId xmlns:a16="http://schemas.microsoft.com/office/drawing/2014/main" id="{FCD05722-0BD1-4F96-969E-C8D5D97D0632}"/>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50" name="Rechte verbindingslijn 49">
                <a:extLst>
                  <a:ext uri="{FF2B5EF4-FFF2-40B4-BE49-F238E27FC236}">
                    <a16:creationId xmlns:a16="http://schemas.microsoft.com/office/drawing/2014/main" id="{A2FA9156-5609-466E-8013-839DB52EFE4A}"/>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51" name="Groep 50">
                <a:extLst>
                  <a:ext uri="{FF2B5EF4-FFF2-40B4-BE49-F238E27FC236}">
                    <a16:creationId xmlns:a16="http://schemas.microsoft.com/office/drawing/2014/main" id="{BF9C2F84-0694-447C-8645-269CC6C262FF}"/>
                  </a:ext>
                </a:extLst>
              </p:cNvPr>
              <p:cNvGrpSpPr/>
              <p:nvPr userDrawn="1"/>
            </p:nvGrpSpPr>
            <p:grpSpPr>
              <a:xfrm flipH="1">
                <a:off x="-2613177" y="1836300"/>
                <a:ext cx="313472" cy="324076"/>
                <a:chOff x="-2613177" y="1836300"/>
                <a:chExt cx="313472" cy="324076"/>
              </a:xfrm>
            </p:grpSpPr>
            <p:sp>
              <p:nvSpPr>
                <p:cNvPr id="52" name="Afgeronde rechthoek 69">
                  <a:extLst>
                    <a:ext uri="{FF2B5EF4-FFF2-40B4-BE49-F238E27FC236}">
                      <a16:creationId xmlns:a16="http://schemas.microsoft.com/office/drawing/2014/main" id="{CE6C12B9-BA0A-4BE9-9402-CB0B729009F0}"/>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3" name="Rechthoek 52">
                  <a:extLst>
                    <a:ext uri="{FF2B5EF4-FFF2-40B4-BE49-F238E27FC236}">
                      <a16:creationId xmlns:a16="http://schemas.microsoft.com/office/drawing/2014/main" id="{E8627683-480E-4DCD-B437-D62F863E370C}"/>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4" name="Rechthoek 53">
                  <a:extLst>
                    <a:ext uri="{FF2B5EF4-FFF2-40B4-BE49-F238E27FC236}">
                      <a16:creationId xmlns:a16="http://schemas.microsoft.com/office/drawing/2014/main" id="{83A02108-40FE-451A-9946-9E7E9F8D910A}"/>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5" name="Rechthoek 54">
                  <a:extLst>
                    <a:ext uri="{FF2B5EF4-FFF2-40B4-BE49-F238E27FC236}">
                      <a16:creationId xmlns:a16="http://schemas.microsoft.com/office/drawing/2014/main" id="{0F97ACD7-FF58-462A-A18D-8CB820714E83}"/>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6" name="Rechthoek 55">
                  <a:extLst>
                    <a:ext uri="{FF2B5EF4-FFF2-40B4-BE49-F238E27FC236}">
                      <a16:creationId xmlns:a16="http://schemas.microsoft.com/office/drawing/2014/main" id="{23069543-514E-4EF1-BC42-AD11510C46D3}"/>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Rechthoek 56">
                  <a:extLst>
                    <a:ext uri="{FF2B5EF4-FFF2-40B4-BE49-F238E27FC236}">
                      <a16:creationId xmlns:a16="http://schemas.microsoft.com/office/drawing/2014/main" id="{E9A56322-F955-4AD0-B19B-2C5ADBA2A8AF}"/>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8" name="Rechthoek 57">
                  <a:extLst>
                    <a:ext uri="{FF2B5EF4-FFF2-40B4-BE49-F238E27FC236}">
                      <a16:creationId xmlns:a16="http://schemas.microsoft.com/office/drawing/2014/main" id="{CB9573F0-78E3-4C71-A284-61575F9B5D10}"/>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9" name="Rechthoek 58">
                  <a:extLst>
                    <a:ext uri="{FF2B5EF4-FFF2-40B4-BE49-F238E27FC236}">
                      <a16:creationId xmlns:a16="http://schemas.microsoft.com/office/drawing/2014/main" id="{FEC176D3-20FA-4265-845B-EED2A7C42639}"/>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6B844804-5E70-4D17-92F3-2A5BA0C01C4B}"/>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2099068F-19E9-42DB-AB54-7D37570D71F3}"/>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Rechthoek 61">
                  <a:extLst>
                    <a:ext uri="{FF2B5EF4-FFF2-40B4-BE49-F238E27FC236}">
                      <a16:creationId xmlns:a16="http://schemas.microsoft.com/office/drawing/2014/main" id="{A1523176-5A66-4C4C-ABB3-A250A92DD79E}"/>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3" name="Vrije vorm 81">
                  <a:extLst>
                    <a:ext uri="{FF2B5EF4-FFF2-40B4-BE49-F238E27FC236}">
                      <a16:creationId xmlns:a16="http://schemas.microsoft.com/office/drawing/2014/main" id="{5760FC93-191F-4A35-A745-8A737B474941}"/>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5" name="Tijdelijke aanduiding voor tekst 2">
              <a:extLst>
                <a:ext uri="{FF2B5EF4-FFF2-40B4-BE49-F238E27FC236}">
                  <a16:creationId xmlns:a16="http://schemas.microsoft.com/office/drawing/2014/main" id="{0858BE29-B431-464D-A10D-E96B77B52B1B}"/>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6" name="Tijdelijke aanduiding voor tekst 2">
              <a:extLst>
                <a:ext uri="{FF2B5EF4-FFF2-40B4-BE49-F238E27FC236}">
                  <a16:creationId xmlns:a16="http://schemas.microsoft.com/office/drawing/2014/main" id="{73FA00AF-1164-43D3-B9CA-F11B23DB03EA}"/>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4" name="Groep 3">
            <a:extLst>
              <a:ext uri="{FF2B5EF4-FFF2-40B4-BE49-F238E27FC236}">
                <a16:creationId xmlns:a16="http://schemas.microsoft.com/office/drawing/2014/main" id="{780062C3-D6F3-434B-B9E6-A155BDC2EB80}"/>
              </a:ext>
            </a:extLst>
          </p:cNvPr>
          <p:cNvGrpSpPr/>
          <p:nvPr userDrawn="1"/>
        </p:nvGrpSpPr>
        <p:grpSpPr>
          <a:xfrm>
            <a:off x="-3553318" y="330222"/>
            <a:ext cx="3385296" cy="4365191"/>
            <a:chOff x="-3553318" y="1861361"/>
            <a:chExt cx="3385296" cy="4365191"/>
          </a:xfrm>
        </p:grpSpPr>
        <p:sp>
          <p:nvSpPr>
            <p:cNvPr id="107" name="Rechthoek 106">
              <a:extLst>
                <a:ext uri="{FF2B5EF4-FFF2-40B4-BE49-F238E27FC236}">
                  <a16:creationId xmlns:a16="http://schemas.microsoft.com/office/drawing/2014/main" id="{CDB157C7-8A8E-4DFF-9DFB-ED8B632A04B7}"/>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108" name="Rechte verbindingslijn 107">
              <a:extLst>
                <a:ext uri="{FF2B5EF4-FFF2-40B4-BE49-F238E27FC236}">
                  <a16:creationId xmlns:a16="http://schemas.microsoft.com/office/drawing/2014/main" id="{2848971D-01AB-40B5-94AA-F126FA25C9E7}"/>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109" name="Tekstvak 108">
              <a:extLst>
                <a:ext uri="{FF2B5EF4-FFF2-40B4-BE49-F238E27FC236}">
                  <a16:creationId xmlns:a16="http://schemas.microsoft.com/office/drawing/2014/main" id="{B2925D3C-3ED1-4C6F-9C82-CC6CCBDF0E23}"/>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3" name="Groep 2">
            <a:extLst>
              <a:ext uri="{FF2B5EF4-FFF2-40B4-BE49-F238E27FC236}">
                <a16:creationId xmlns:a16="http://schemas.microsoft.com/office/drawing/2014/main" id="{C0CF151B-60E8-4567-9C34-0CC9E751BB86}"/>
              </a:ext>
            </a:extLst>
          </p:cNvPr>
          <p:cNvGrpSpPr/>
          <p:nvPr userDrawn="1"/>
        </p:nvGrpSpPr>
        <p:grpSpPr>
          <a:xfrm>
            <a:off x="-7105998" y="3972162"/>
            <a:ext cx="3523487" cy="3209847"/>
            <a:chOff x="-7285957" y="3972162"/>
            <a:chExt cx="3523487" cy="3209847"/>
          </a:xfrm>
        </p:grpSpPr>
        <p:sp>
          <p:nvSpPr>
            <p:cNvPr id="74" name="Rechthoek 73">
              <a:extLst>
                <a:ext uri="{FF2B5EF4-FFF2-40B4-BE49-F238E27FC236}">
                  <a16:creationId xmlns:a16="http://schemas.microsoft.com/office/drawing/2014/main" id="{D1C0EEE0-D6F6-45F0-B672-B16313F13FFC}"/>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75" name="Rechte verbindingslijn 74">
              <a:extLst>
                <a:ext uri="{FF2B5EF4-FFF2-40B4-BE49-F238E27FC236}">
                  <a16:creationId xmlns:a16="http://schemas.microsoft.com/office/drawing/2014/main" id="{7500662F-ADAA-4516-93A0-8903A68CE300}"/>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76" name="Tekstvak 75">
              <a:extLst>
                <a:ext uri="{FF2B5EF4-FFF2-40B4-BE49-F238E27FC236}">
                  <a16:creationId xmlns:a16="http://schemas.microsoft.com/office/drawing/2014/main" id="{C5CCD8E4-C052-4A24-8D95-82E4E2B50856}"/>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83" name="Tekstvak 82">
              <a:extLst>
                <a:ext uri="{FF2B5EF4-FFF2-40B4-BE49-F238E27FC236}">
                  <a16:creationId xmlns:a16="http://schemas.microsoft.com/office/drawing/2014/main" id="{61DA64ED-050C-4BBF-BBDB-140689ED846C}"/>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84" name="Tekstvak 83">
              <a:extLst>
                <a:ext uri="{FF2B5EF4-FFF2-40B4-BE49-F238E27FC236}">
                  <a16:creationId xmlns:a16="http://schemas.microsoft.com/office/drawing/2014/main" id="{15B95321-3326-4261-9CFD-372C43D51F7C}"/>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103" name="Tekstvak 102">
              <a:extLst>
                <a:ext uri="{FF2B5EF4-FFF2-40B4-BE49-F238E27FC236}">
                  <a16:creationId xmlns:a16="http://schemas.microsoft.com/office/drawing/2014/main" id="{017C372E-9FB6-47E6-9E2A-0A8ADB3B025C}"/>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134" name="Groep 133">
              <a:extLst>
                <a:ext uri="{FF2B5EF4-FFF2-40B4-BE49-F238E27FC236}">
                  <a16:creationId xmlns:a16="http://schemas.microsoft.com/office/drawing/2014/main" id="{2F6DDBD3-89A6-42D7-AAA2-06176F238026}"/>
                </a:ext>
              </a:extLst>
            </p:cNvPr>
            <p:cNvGrpSpPr/>
            <p:nvPr userDrawn="1"/>
          </p:nvGrpSpPr>
          <p:grpSpPr>
            <a:xfrm>
              <a:off x="-5020889" y="4423058"/>
              <a:ext cx="250379" cy="249771"/>
              <a:chOff x="-706740" y="145633"/>
              <a:chExt cx="250379" cy="249771"/>
            </a:xfrm>
          </p:grpSpPr>
          <p:sp>
            <p:nvSpPr>
              <p:cNvPr id="135" name="Rechthoek 134">
                <a:extLst>
                  <a:ext uri="{FF2B5EF4-FFF2-40B4-BE49-F238E27FC236}">
                    <a16:creationId xmlns:a16="http://schemas.microsoft.com/office/drawing/2014/main" id="{31ECE75E-8C6F-475E-B760-CC968B456670}"/>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36" name="Gelijkbenige driehoek 128">
                <a:extLst>
                  <a:ext uri="{FF2B5EF4-FFF2-40B4-BE49-F238E27FC236}">
                    <a16:creationId xmlns:a16="http://schemas.microsoft.com/office/drawing/2014/main" id="{5A9D6E35-C130-4CF0-812A-51A97B539474}"/>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37" name="Ovaal 136">
                <a:extLst>
                  <a:ext uri="{FF2B5EF4-FFF2-40B4-BE49-F238E27FC236}">
                    <a16:creationId xmlns:a16="http://schemas.microsoft.com/office/drawing/2014/main" id="{712EF44E-111C-44A4-87E1-647F1889176E}"/>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38" name="Rechthoek 137">
                <a:extLst>
                  <a:ext uri="{FF2B5EF4-FFF2-40B4-BE49-F238E27FC236}">
                    <a16:creationId xmlns:a16="http://schemas.microsoft.com/office/drawing/2014/main" id="{4CB5AC76-581B-42A0-BCBB-BB2E5943AE81}"/>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39" name="Rechte verbindingslijn 138">
                <a:extLst>
                  <a:ext uri="{FF2B5EF4-FFF2-40B4-BE49-F238E27FC236}">
                    <a16:creationId xmlns:a16="http://schemas.microsoft.com/office/drawing/2014/main" id="{FA487F4D-8A76-4BEA-AA24-FF7E7E9F1C1C}"/>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140" name="Groep 139">
              <a:extLst>
                <a:ext uri="{FF2B5EF4-FFF2-40B4-BE49-F238E27FC236}">
                  <a16:creationId xmlns:a16="http://schemas.microsoft.com/office/drawing/2014/main" id="{A9FB933B-1A5C-4958-8099-AC8BBC1C8591}"/>
                </a:ext>
              </a:extLst>
            </p:cNvPr>
            <p:cNvGrpSpPr/>
            <p:nvPr userDrawn="1"/>
          </p:nvGrpSpPr>
          <p:grpSpPr>
            <a:xfrm>
              <a:off x="-4668802" y="4423057"/>
              <a:ext cx="252000" cy="216024"/>
              <a:chOff x="-932185" y="5325334"/>
              <a:chExt cx="252000" cy="216024"/>
            </a:xfrm>
          </p:grpSpPr>
          <p:sp>
            <p:nvSpPr>
              <p:cNvPr id="141" name="Rechthoek 140">
                <a:extLst>
                  <a:ext uri="{FF2B5EF4-FFF2-40B4-BE49-F238E27FC236}">
                    <a16:creationId xmlns:a16="http://schemas.microsoft.com/office/drawing/2014/main" id="{6B7EAF23-44DA-4C3A-9716-BAAF7236A104}"/>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142" name="Groep 141">
                <a:extLst>
                  <a:ext uri="{FF2B5EF4-FFF2-40B4-BE49-F238E27FC236}">
                    <a16:creationId xmlns:a16="http://schemas.microsoft.com/office/drawing/2014/main" id="{24231D42-D9E2-4E78-BF18-C2C9515FC885}"/>
                  </a:ext>
                </a:extLst>
              </p:cNvPr>
              <p:cNvGrpSpPr/>
              <p:nvPr userDrawn="1"/>
            </p:nvGrpSpPr>
            <p:grpSpPr>
              <a:xfrm>
                <a:off x="-925512" y="5325900"/>
                <a:ext cx="241658" cy="36000"/>
                <a:chOff x="-964435" y="5325900"/>
                <a:chExt cx="241658" cy="36000"/>
              </a:xfrm>
            </p:grpSpPr>
            <p:sp>
              <p:nvSpPr>
                <p:cNvPr id="151" name="Rechthoek 150">
                  <a:extLst>
                    <a:ext uri="{FF2B5EF4-FFF2-40B4-BE49-F238E27FC236}">
                      <a16:creationId xmlns:a16="http://schemas.microsoft.com/office/drawing/2014/main" id="{B560C6AB-6539-4E4B-91C5-BD776B45CCD6}"/>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2" name="Rechthoek 151">
                  <a:extLst>
                    <a:ext uri="{FF2B5EF4-FFF2-40B4-BE49-F238E27FC236}">
                      <a16:creationId xmlns:a16="http://schemas.microsoft.com/office/drawing/2014/main" id="{ACC1BB76-130E-4728-936A-CA402EF0F618}"/>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3" name="Rechthoek 152">
                  <a:extLst>
                    <a:ext uri="{FF2B5EF4-FFF2-40B4-BE49-F238E27FC236}">
                      <a16:creationId xmlns:a16="http://schemas.microsoft.com/office/drawing/2014/main" id="{A00DD470-4405-41E7-A2AC-9DE0B339C5A4}"/>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4" name="Rechthoek 153">
                  <a:extLst>
                    <a:ext uri="{FF2B5EF4-FFF2-40B4-BE49-F238E27FC236}">
                      <a16:creationId xmlns:a16="http://schemas.microsoft.com/office/drawing/2014/main" id="{A47E2CDF-E873-4E80-B8ED-208167A9C6E3}"/>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5" name="Rechthoek 154">
                  <a:extLst>
                    <a:ext uri="{FF2B5EF4-FFF2-40B4-BE49-F238E27FC236}">
                      <a16:creationId xmlns:a16="http://schemas.microsoft.com/office/drawing/2014/main" id="{3A012341-DA94-4695-A6A2-5767D30E06B6}"/>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6" name="Rechthoek 155">
                  <a:extLst>
                    <a:ext uri="{FF2B5EF4-FFF2-40B4-BE49-F238E27FC236}">
                      <a16:creationId xmlns:a16="http://schemas.microsoft.com/office/drawing/2014/main" id="{A5C64485-C688-4B18-82CA-6DF8B0A44134}"/>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7" name="Rechthoek 156">
                  <a:extLst>
                    <a:ext uri="{FF2B5EF4-FFF2-40B4-BE49-F238E27FC236}">
                      <a16:creationId xmlns:a16="http://schemas.microsoft.com/office/drawing/2014/main" id="{FB3C65F1-F460-41B5-B346-1EA07B67A214}"/>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143" name="Groep 142">
                <a:extLst>
                  <a:ext uri="{FF2B5EF4-FFF2-40B4-BE49-F238E27FC236}">
                    <a16:creationId xmlns:a16="http://schemas.microsoft.com/office/drawing/2014/main" id="{0D826628-B66C-4AE9-BDDE-34D7F7E22E18}"/>
                  </a:ext>
                </a:extLst>
              </p:cNvPr>
              <p:cNvGrpSpPr/>
              <p:nvPr userDrawn="1"/>
            </p:nvGrpSpPr>
            <p:grpSpPr>
              <a:xfrm>
                <a:off x="-925512" y="5502593"/>
                <a:ext cx="241658" cy="36000"/>
                <a:chOff x="-964435" y="5325900"/>
                <a:chExt cx="241658" cy="36000"/>
              </a:xfrm>
            </p:grpSpPr>
            <p:sp>
              <p:nvSpPr>
                <p:cNvPr id="144" name="Rechthoek 143">
                  <a:extLst>
                    <a:ext uri="{FF2B5EF4-FFF2-40B4-BE49-F238E27FC236}">
                      <a16:creationId xmlns:a16="http://schemas.microsoft.com/office/drawing/2014/main" id="{F8683518-34F5-432C-B0B6-C8735BD33E60}"/>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45" name="Rechthoek 144">
                  <a:extLst>
                    <a:ext uri="{FF2B5EF4-FFF2-40B4-BE49-F238E27FC236}">
                      <a16:creationId xmlns:a16="http://schemas.microsoft.com/office/drawing/2014/main" id="{2A71C7FF-B0AC-4039-8140-AD90101E9324}"/>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46" name="Rechthoek 145">
                  <a:extLst>
                    <a:ext uri="{FF2B5EF4-FFF2-40B4-BE49-F238E27FC236}">
                      <a16:creationId xmlns:a16="http://schemas.microsoft.com/office/drawing/2014/main" id="{6D827EAA-D8D1-4922-A6FA-AF4B800C2BF1}"/>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47" name="Rechthoek 146">
                  <a:extLst>
                    <a:ext uri="{FF2B5EF4-FFF2-40B4-BE49-F238E27FC236}">
                      <a16:creationId xmlns:a16="http://schemas.microsoft.com/office/drawing/2014/main" id="{40918818-A67E-44C6-A05B-EBDDC0C4F54F}"/>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48" name="Rechthoek 147">
                  <a:extLst>
                    <a:ext uri="{FF2B5EF4-FFF2-40B4-BE49-F238E27FC236}">
                      <a16:creationId xmlns:a16="http://schemas.microsoft.com/office/drawing/2014/main" id="{F4974B47-5E11-4B89-84BC-4D2C8604DE4B}"/>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49" name="Rechthoek 148">
                  <a:extLst>
                    <a:ext uri="{FF2B5EF4-FFF2-40B4-BE49-F238E27FC236}">
                      <a16:creationId xmlns:a16="http://schemas.microsoft.com/office/drawing/2014/main" id="{D7F88CB8-2120-43E2-9BFE-59D1F2645E77}"/>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0" name="Rechthoek 149">
                  <a:extLst>
                    <a:ext uri="{FF2B5EF4-FFF2-40B4-BE49-F238E27FC236}">
                      <a16:creationId xmlns:a16="http://schemas.microsoft.com/office/drawing/2014/main" id="{BFBF4F1D-1B0A-4852-AD04-B18FDC9C36EC}"/>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541548204"/>
      </p:ext>
    </p:extLst>
  </p:cSld>
  <p:clrMap bg1="lt1" tx1="dk1" bg2="lt2" tx2="dk2" accent1="accent1" accent2="accent2" accent3="accent3" accent4="accent4" accent5="accent5" accent6="accent6" hlink="hlink" folHlink="folHlink"/>
  <p:sldLayoutIdLst>
    <p:sldLayoutId id="2147483683" r:id="rId1"/>
    <p:sldLayoutId id="2147483715" r:id="rId2"/>
    <p:sldLayoutId id="2147483712" r:id="rId3"/>
    <p:sldLayoutId id="2147483722" r:id="rId4"/>
    <p:sldLayoutId id="2147483690" r:id="rId5"/>
    <p:sldLayoutId id="2147483724" r:id="rId6"/>
    <p:sldLayoutId id="2147483689" r:id="rId7"/>
    <p:sldLayoutId id="2147483692" r:id="rId8"/>
    <p:sldLayoutId id="2147483685" r:id="rId9"/>
    <p:sldLayoutId id="2147483699" r:id="rId10"/>
    <p:sldLayoutId id="2147483695" r:id="rId11"/>
    <p:sldLayoutId id="2147483713" r:id="rId12"/>
    <p:sldLayoutId id="2147483703" r:id="rId13"/>
    <p:sldLayoutId id="2147483704" r:id="rId14"/>
    <p:sldLayoutId id="2147483702" r:id="rId15"/>
    <p:sldLayoutId id="2147483696" r:id="rId16"/>
    <p:sldLayoutId id="2147483700" r:id="rId17"/>
    <p:sldLayoutId id="2147483684" r:id="rId18"/>
    <p:sldLayoutId id="2147483701" r:id="rId19"/>
    <p:sldLayoutId id="2147483709" r:id="rId20"/>
    <p:sldLayoutId id="2147483710" r:id="rId21"/>
    <p:sldLayoutId id="2147483716" r:id="rId22"/>
    <p:sldLayoutId id="2147483717" r:id="rId23"/>
    <p:sldLayoutId id="2147483718" r:id="rId24"/>
    <p:sldLayoutId id="2147483721" r:id="rId25"/>
    <p:sldLayoutId id="2147483719" r:id="rId26"/>
    <p:sldLayoutId id="2147483720" r:id="rId27"/>
    <p:sldLayoutId id="2147483708" r:id="rId28"/>
    <p:sldLayoutId id="2147483693" r:id="rId29"/>
    <p:sldLayoutId id="2147483705" r:id="rId30"/>
    <p:sldLayoutId id="2147483706" r:id="rId31"/>
    <p:sldLayoutId id="2147483707" r:id="rId32"/>
    <p:sldLayoutId id="2147483698" r:id="rId33"/>
    <p:sldLayoutId id="2147483714" r:id="rId34"/>
  </p:sldLayoutIdLst>
  <p:txStyles>
    <p:titleStyle>
      <a:lvl1pPr algn="ctr" defTabSz="914400" rtl="0" eaLnBrk="1" latinLnBrk="0" hangingPunct="1">
        <a:lnSpc>
          <a:spcPts val="3800"/>
        </a:lnSpc>
        <a:spcBef>
          <a:spcPct val="0"/>
        </a:spcBef>
        <a:buNone/>
        <a:defRPr sz="4400" kern="1200">
          <a:solidFill>
            <a:schemeClr val="tx1"/>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sz="2800" kern="1200" cap="none" spc="0" baseline="0">
          <a:solidFill>
            <a:schemeClr val="tx1"/>
          </a:solidFill>
          <a:latin typeface="+mn-lt"/>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16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defRPr sz="14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3" userDrawn="1">
          <p15:clr>
            <a:srgbClr val="F26B43"/>
          </p15:clr>
        </p15:guide>
        <p15:guide id="2" pos="234" userDrawn="1">
          <p15:clr>
            <a:srgbClr val="F26B43"/>
          </p15:clr>
        </p15:guide>
        <p15:guide id="3" pos="7446" userDrawn="1">
          <p15:clr>
            <a:srgbClr val="F26B43"/>
          </p15:clr>
        </p15:guide>
        <p15:guide id="4" orient="horz" pos="18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71475" y="425302"/>
            <a:ext cx="11449050" cy="1215958"/>
          </a:xfrm>
          <a:prstGeom prst="rect">
            <a:avLst/>
          </a:prstGeom>
        </p:spPr>
        <p:txBody>
          <a:bodyPr vert="horz" lIns="0" tIns="0" rIns="0" bIns="0" rtlCol="0" anchor="ctr" anchorCtr="0">
            <a:noAutofit/>
          </a:bodyPr>
          <a:lstStyle/>
          <a:p>
            <a:r>
              <a:rPr lang="nl-NL"/>
              <a:t>Klik om de titel te bewerken</a:t>
            </a:r>
            <a:endParaRPr lang="nl-BE"/>
          </a:p>
        </p:txBody>
      </p:sp>
      <p:sp>
        <p:nvSpPr>
          <p:cNvPr id="7" name="Tijdelijke aanduiding voor datum 3"/>
          <p:cNvSpPr>
            <a:spLocks noGrp="1"/>
          </p:cNvSpPr>
          <p:nvPr>
            <p:ph type="dt" sz="half" idx="2"/>
          </p:nvPr>
        </p:nvSpPr>
        <p:spPr>
          <a:xfrm>
            <a:off x="4067833" y="6339600"/>
            <a:ext cx="1200000" cy="36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fld id="{FD6BEBD5-99F3-4C1B-B5AF-C9279F4847C2}" type="datetimeFigureOut">
              <a:rPr lang="nl-BE" smtClean="0"/>
              <a:pPr/>
              <a:t>21/06/2023</a:t>
            </a:fld>
            <a:endParaRPr lang="nl-BE"/>
          </a:p>
        </p:txBody>
      </p:sp>
      <p:sp>
        <p:nvSpPr>
          <p:cNvPr id="8" name="Tijdelijke aanduiding voor voettekst 4"/>
          <p:cNvSpPr>
            <a:spLocks noGrp="1"/>
          </p:cNvSpPr>
          <p:nvPr>
            <p:ph type="ftr" sz="quarter" idx="3"/>
          </p:nvPr>
        </p:nvSpPr>
        <p:spPr>
          <a:xfrm>
            <a:off x="5324524" y="6339600"/>
            <a:ext cx="2520000" cy="36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a:p>
        </p:txBody>
      </p:sp>
      <p:sp>
        <p:nvSpPr>
          <p:cNvPr id="9" name="Tijdelijke aanduiding voor dianummer 5"/>
          <p:cNvSpPr>
            <a:spLocks noGrp="1"/>
          </p:cNvSpPr>
          <p:nvPr>
            <p:ph type="sldNum" sz="quarter" idx="4"/>
          </p:nvPr>
        </p:nvSpPr>
        <p:spPr>
          <a:xfrm>
            <a:off x="7926148" y="6339600"/>
            <a:ext cx="720000" cy="36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pPr/>
              <a:t>‹nr.›</a:t>
            </a:fld>
            <a:endParaRPr lang="nl-BE"/>
          </a:p>
        </p:txBody>
      </p:sp>
      <p:sp>
        <p:nvSpPr>
          <p:cNvPr id="10" name="Tijdelijke aanduiding voor tekst 2"/>
          <p:cNvSpPr>
            <a:spLocks noGrp="1"/>
          </p:cNvSpPr>
          <p:nvPr>
            <p:ph type="body" idx="1"/>
          </p:nvPr>
        </p:nvSpPr>
        <p:spPr>
          <a:xfrm>
            <a:off x="371475" y="1915200"/>
            <a:ext cx="11449050" cy="4352400"/>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spTree>
    <p:extLst>
      <p:ext uri="{BB962C8B-B14F-4D97-AF65-F5344CB8AC3E}">
        <p14:creationId xmlns:p14="http://schemas.microsoft.com/office/powerpoint/2010/main" val="2817175246"/>
      </p:ext>
    </p:extLst>
  </p:cSld>
  <p:clrMap bg1="lt1" tx1="dk1" bg2="lt2" tx2="dk2" accent1="accent1" accent2="accent2" accent3="accent3" accent4="accent4" accent5="accent5" accent6="accent6" hlink="hlink" folHlink="folHlink"/>
  <p:sldLayoutIdLst>
    <p:sldLayoutId id="2147483688" r:id="rId1"/>
    <p:sldLayoutId id="2147483687" r:id="rId2"/>
  </p:sldLayoutIdLst>
  <p:txStyles>
    <p:titleStyle>
      <a:lvl1pPr algn="ctr" defTabSz="914400" rtl="0" eaLnBrk="1" latinLnBrk="0" hangingPunct="1">
        <a:lnSpc>
          <a:spcPts val="3800"/>
        </a:lnSpc>
        <a:spcBef>
          <a:spcPct val="0"/>
        </a:spcBef>
        <a:buNone/>
        <a:defRPr sz="4400" kern="1200">
          <a:solidFill>
            <a:schemeClr val="tx1"/>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
          <a:schemeClr val="tx1"/>
        </a:buClr>
        <a:buSzPct val="75000"/>
        <a:buFontTx/>
        <a:buBlip>
          <a:blip r:embed="rId4"/>
        </a:buBlip>
        <a:tabLst/>
        <a:defRPr sz="2800" kern="1200" cap="none" spc="0" baseline="0">
          <a:solidFill>
            <a:schemeClr val="tx1"/>
          </a:solidFill>
          <a:latin typeface="+mn-lt"/>
          <a:ea typeface="+mn-ea"/>
          <a:cs typeface="+mn-cs"/>
        </a:defRPr>
      </a:lvl1pPr>
      <a:lvl2pPr marL="576000" marR="0" indent="-288000" algn="l" defTabSz="914400" rtl="0" eaLnBrk="1" fontAlgn="auto" latinLnBrk="0" hangingPunct="1">
        <a:lnSpc>
          <a:spcPct val="90000"/>
        </a:lnSpc>
        <a:spcBef>
          <a:spcPts val="300"/>
        </a:spcBef>
        <a:spcAft>
          <a:spcPts val="0"/>
        </a:spcAft>
        <a:buClr>
          <a:schemeClr val="tx1">
            <a:lumMod val="50000"/>
            <a:lumOff val="50000"/>
          </a:schemeClr>
        </a:buClr>
        <a:buSzPct val="100000"/>
        <a:buFont typeface="Arial" panose="020B0604020202020204" pitchFamily="34" charset="0"/>
        <a:buChar char="•"/>
        <a:tabLst/>
        <a:defRPr sz="2200" kern="1200" spc="0" baseline="0">
          <a:solidFill>
            <a:schemeClr val="tx1">
              <a:lumMod val="50000"/>
              <a:lumOff val="50000"/>
            </a:schemeClr>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60000"/>
        <a:buFontTx/>
        <a:buBlip>
          <a:blip r:embed="rId5"/>
        </a:buBlip>
        <a:tabLst/>
        <a:defRPr sz="2000" kern="1200" spc="0" baseline="0">
          <a:solidFill>
            <a:schemeClr val="tx1">
              <a:lumMod val="75000"/>
              <a:lumOff val="25000"/>
            </a:schemeClr>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
          <a:schemeClr val="tx1">
            <a:lumMod val="50000"/>
            <a:lumOff val="50000"/>
          </a:schemeClr>
        </a:buClr>
        <a:buSzPct val="75000"/>
        <a:buFont typeface="FlandersArtSans-Regular" panose="00000500000000000000" pitchFamily="2" charset="0"/>
        <a:buChar char="›"/>
        <a:tabLst/>
        <a:defRPr sz="1600" kern="1200" spc="0" baseline="0">
          <a:solidFill>
            <a:schemeClr val="tx1">
              <a:lumMod val="50000"/>
              <a:lumOff val="50000"/>
            </a:schemeClr>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
          <a:schemeClr val="tx1">
            <a:lumMod val="75000"/>
            <a:lumOff val="25000"/>
          </a:schemeClr>
        </a:buClr>
        <a:buSzPct val="90000"/>
        <a:buFont typeface="FlandersArtSans-Regular" panose="00000500000000000000" pitchFamily="50" charset="0"/>
        <a:buChar char="⁄"/>
        <a:tabLst/>
        <a:defRPr sz="1400" kern="1200" spc="0" baseline="0">
          <a:solidFill>
            <a:schemeClr val="tx1">
              <a:lumMod val="75000"/>
              <a:lumOff val="25000"/>
            </a:schemeClr>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3">
          <p15:clr>
            <a:srgbClr val="F26B43"/>
          </p15:clr>
        </p15:guide>
        <p15:guide id="2" pos="234">
          <p15:clr>
            <a:srgbClr val="F26B43"/>
          </p15:clr>
        </p15:guide>
        <p15:guide id="3" pos="7446">
          <p15:clr>
            <a:srgbClr val="F26B43"/>
          </p15:clr>
        </p15:guide>
        <p15:guide id="4" orient="horz" pos="18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71475" y="425302"/>
            <a:ext cx="11449050" cy="1215958"/>
          </a:xfrm>
          <a:prstGeom prst="rect">
            <a:avLst/>
          </a:prstGeom>
        </p:spPr>
        <p:txBody>
          <a:bodyPr vert="horz" lIns="0" tIns="0" rIns="0" bIns="0" rtlCol="0" anchor="ctr" anchorCtr="0">
            <a:noAutofit/>
          </a:bodyPr>
          <a:lstStyle/>
          <a:p>
            <a:r>
              <a:rPr lang="nl-NL"/>
              <a:t>Klik om de titel te bewerken</a:t>
            </a:r>
            <a:endParaRPr lang="nl-BE"/>
          </a:p>
        </p:txBody>
      </p:sp>
      <p:sp>
        <p:nvSpPr>
          <p:cNvPr id="7" name="Tijdelijke aanduiding voor datum 3"/>
          <p:cNvSpPr>
            <a:spLocks noGrp="1"/>
          </p:cNvSpPr>
          <p:nvPr>
            <p:ph type="dt" sz="half" idx="2"/>
          </p:nvPr>
        </p:nvSpPr>
        <p:spPr>
          <a:xfrm>
            <a:off x="4067833" y="6339600"/>
            <a:ext cx="1200000" cy="36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fld id="{FD6BEBD5-99F3-4C1B-B5AF-C9279F4847C2}" type="datetimeFigureOut">
              <a:rPr lang="nl-BE" smtClean="0"/>
              <a:pPr/>
              <a:t>21/06/2023</a:t>
            </a:fld>
            <a:endParaRPr lang="nl-BE"/>
          </a:p>
        </p:txBody>
      </p:sp>
      <p:sp>
        <p:nvSpPr>
          <p:cNvPr id="8" name="Tijdelijke aanduiding voor voettekst 4"/>
          <p:cNvSpPr>
            <a:spLocks noGrp="1"/>
          </p:cNvSpPr>
          <p:nvPr>
            <p:ph type="ftr" sz="quarter" idx="3"/>
          </p:nvPr>
        </p:nvSpPr>
        <p:spPr>
          <a:xfrm>
            <a:off x="5324524" y="6339600"/>
            <a:ext cx="2520000" cy="36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a:p>
        </p:txBody>
      </p:sp>
      <p:sp>
        <p:nvSpPr>
          <p:cNvPr id="9" name="Tijdelijke aanduiding voor dianummer 5"/>
          <p:cNvSpPr>
            <a:spLocks noGrp="1"/>
          </p:cNvSpPr>
          <p:nvPr>
            <p:ph type="sldNum" sz="quarter" idx="4"/>
          </p:nvPr>
        </p:nvSpPr>
        <p:spPr>
          <a:xfrm>
            <a:off x="7926148" y="6339600"/>
            <a:ext cx="720000" cy="36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pPr/>
              <a:t>‹nr.›</a:t>
            </a:fld>
            <a:endParaRPr lang="nl-BE"/>
          </a:p>
        </p:txBody>
      </p:sp>
      <p:sp>
        <p:nvSpPr>
          <p:cNvPr id="10" name="Tijdelijke aanduiding voor tekst 2"/>
          <p:cNvSpPr>
            <a:spLocks noGrp="1"/>
          </p:cNvSpPr>
          <p:nvPr>
            <p:ph type="body" idx="1"/>
          </p:nvPr>
        </p:nvSpPr>
        <p:spPr>
          <a:xfrm>
            <a:off x="371475" y="1915200"/>
            <a:ext cx="11449050" cy="4352400"/>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spTree>
    <p:extLst>
      <p:ext uri="{BB962C8B-B14F-4D97-AF65-F5344CB8AC3E}">
        <p14:creationId xmlns:p14="http://schemas.microsoft.com/office/powerpoint/2010/main" val="556769811"/>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914400" rtl="0" eaLnBrk="1" latinLnBrk="0" hangingPunct="1">
        <a:lnSpc>
          <a:spcPts val="3800"/>
        </a:lnSpc>
        <a:spcBef>
          <a:spcPct val="0"/>
        </a:spcBef>
        <a:buNone/>
        <a:defRPr sz="4400" kern="1200">
          <a:solidFill>
            <a:schemeClr val="tx1"/>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
          <a:schemeClr val="tx1"/>
        </a:buClr>
        <a:buSzPct val="75000"/>
        <a:buFontTx/>
        <a:buBlip>
          <a:blip r:embed="rId3"/>
        </a:buBlip>
        <a:tabLst/>
        <a:defRPr sz="2800" kern="1200" cap="none" spc="0" baseline="0">
          <a:solidFill>
            <a:schemeClr val="tx1"/>
          </a:solidFill>
          <a:latin typeface="+mn-lt"/>
          <a:ea typeface="+mn-ea"/>
          <a:cs typeface="+mn-cs"/>
        </a:defRPr>
      </a:lvl1pPr>
      <a:lvl2pPr marL="576000" marR="0" indent="-288000" algn="l" defTabSz="914400" rtl="0" eaLnBrk="1" fontAlgn="auto" latinLnBrk="0" hangingPunct="1">
        <a:lnSpc>
          <a:spcPct val="90000"/>
        </a:lnSpc>
        <a:spcBef>
          <a:spcPts val="300"/>
        </a:spcBef>
        <a:spcAft>
          <a:spcPts val="0"/>
        </a:spcAft>
        <a:buClr>
          <a:schemeClr val="tx1">
            <a:lumMod val="50000"/>
            <a:lumOff val="50000"/>
          </a:schemeClr>
        </a:buClr>
        <a:buSzPct val="100000"/>
        <a:buFont typeface="Arial" panose="020B0604020202020204" pitchFamily="34" charset="0"/>
        <a:buChar char="•"/>
        <a:tabLst/>
        <a:defRPr sz="2200" kern="1200" spc="0" baseline="0">
          <a:solidFill>
            <a:schemeClr val="tx1">
              <a:lumMod val="50000"/>
              <a:lumOff val="50000"/>
            </a:schemeClr>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60000"/>
        <a:buFontTx/>
        <a:buBlip>
          <a:blip r:embed="rId4"/>
        </a:buBlip>
        <a:tabLst/>
        <a:defRPr sz="2000" kern="1200" spc="0" baseline="0">
          <a:solidFill>
            <a:schemeClr val="tx1">
              <a:lumMod val="75000"/>
              <a:lumOff val="25000"/>
            </a:schemeClr>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
          <a:schemeClr val="tx1">
            <a:lumMod val="50000"/>
            <a:lumOff val="50000"/>
          </a:schemeClr>
        </a:buClr>
        <a:buSzPct val="75000"/>
        <a:buFont typeface="FlandersArtSans-Regular" panose="00000500000000000000" pitchFamily="2" charset="0"/>
        <a:buChar char="›"/>
        <a:tabLst/>
        <a:defRPr sz="1600" kern="1200" spc="0" baseline="0">
          <a:solidFill>
            <a:schemeClr val="tx1">
              <a:lumMod val="50000"/>
              <a:lumOff val="50000"/>
            </a:schemeClr>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
          <a:schemeClr val="tx1">
            <a:lumMod val="75000"/>
            <a:lumOff val="25000"/>
          </a:schemeClr>
        </a:buClr>
        <a:buSzPct val="90000"/>
        <a:buFont typeface="FlandersArtSans-Regular" panose="00000500000000000000" pitchFamily="50" charset="0"/>
        <a:buChar char="⁄"/>
        <a:tabLst/>
        <a:defRPr sz="1400" kern="1200" spc="0" baseline="0">
          <a:solidFill>
            <a:schemeClr val="tx1">
              <a:lumMod val="75000"/>
              <a:lumOff val="25000"/>
            </a:schemeClr>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3">
          <p15:clr>
            <a:srgbClr val="F26B43"/>
          </p15:clr>
        </p15:guide>
        <p15:guide id="2" pos="234">
          <p15:clr>
            <a:srgbClr val="F26B43"/>
          </p15:clr>
        </p15:guide>
        <p15:guide id="3" pos="7446">
          <p15:clr>
            <a:srgbClr val="F26B43"/>
          </p15:clr>
        </p15:guide>
        <p15:guide id="4" orient="horz" pos="18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40.sv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42.sv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42.sv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44.png"/><Relationship Id="rId5" Type="http://schemas.openxmlformats.org/officeDocument/2006/relationships/image" Target="../media/image42.sv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42.sv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42.sv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45.png"/><Relationship Id="rId5" Type="http://schemas.openxmlformats.org/officeDocument/2006/relationships/image" Target="../media/image42.sv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45.png"/><Relationship Id="rId5" Type="http://schemas.openxmlformats.org/officeDocument/2006/relationships/image" Target="../media/image42.sv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hyperlink" Target="https://www.vlaanderen.be/informatie-voor-hr-professionals/rapportering/financiele-rapportering" TargetMode="External"/><Relationship Id="rId2" Type="http://schemas.openxmlformats.org/officeDocument/2006/relationships/notesSlide" Target="../notesSlides/notesSlide2.xml"/><Relationship Id="rId1" Type="http://schemas.openxmlformats.org/officeDocument/2006/relationships/slideLayout" Target="../slideLayouts/slideLayout35.xml"/><Relationship Id="rId5" Type="http://schemas.openxmlformats.org/officeDocument/2006/relationships/image" Target="../media/image19.pn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42.sv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image" Target="../media/image46.png"/><Relationship Id="rId5" Type="http://schemas.openxmlformats.org/officeDocument/2006/relationships/image" Target="../media/image42.sv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0.xml"/><Relationship Id="rId5" Type="http://schemas.openxmlformats.org/officeDocument/2006/relationships/image" Target="../media/image42.sv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4.svg"/><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4.svg"/><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hyperlink" Target="https://www.vlaanderen.be/informatie-voor-hr-professionals/agenda/hr-infonetwerk/30-05-2023"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18" Type="http://schemas.openxmlformats.org/officeDocument/2006/relationships/image" Target="../media/image39.png"/><Relationship Id="rId3" Type="http://schemas.openxmlformats.org/officeDocument/2006/relationships/image" Target="../media/image1.png"/><Relationship Id="rId21" Type="http://schemas.openxmlformats.org/officeDocument/2006/relationships/image" Target="../media/image42.sv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svg"/><Relationship Id="rId2" Type="http://schemas.openxmlformats.org/officeDocument/2006/relationships/notesSlide" Target="../notesSlides/notesSlide6.xml"/><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10.xml"/><Relationship Id="rId6" Type="http://schemas.microsoft.com/office/2007/relationships/hdphoto" Target="../media/hdphoto1.wdp"/><Relationship Id="rId11" Type="http://schemas.openxmlformats.org/officeDocument/2006/relationships/image" Target="../media/image32.svg"/><Relationship Id="rId5" Type="http://schemas.openxmlformats.org/officeDocument/2006/relationships/image" Target="../media/image27.png"/><Relationship Id="rId15" Type="http://schemas.openxmlformats.org/officeDocument/2006/relationships/image" Target="../media/image36.svg"/><Relationship Id="rId10" Type="http://schemas.openxmlformats.org/officeDocument/2006/relationships/image" Target="../media/image31.png"/><Relationship Id="rId19" Type="http://schemas.openxmlformats.org/officeDocument/2006/relationships/image" Target="../media/image40.svg"/><Relationship Id="rId4" Type="http://schemas.openxmlformats.org/officeDocument/2006/relationships/image" Target="../media/image26.png"/><Relationship Id="rId9" Type="http://schemas.openxmlformats.org/officeDocument/2006/relationships/image" Target="../media/image30.png"/><Relationship Id="rId1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36.sv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hyperlink" Target="mailto:loonmotor@vlimpers.vlaanderen.be"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30D67D2-CFD7-4297-84CD-59D05446D86A}"/>
              </a:ext>
            </a:extLst>
          </p:cNvPr>
          <p:cNvSpPr>
            <a:spLocks noGrp="1"/>
          </p:cNvSpPr>
          <p:nvPr>
            <p:ph type="ctrTitle"/>
          </p:nvPr>
        </p:nvSpPr>
        <p:spPr>
          <a:xfrm>
            <a:off x="6096000" y="2028715"/>
            <a:ext cx="6030168" cy="2098477"/>
          </a:xfrm>
        </p:spPr>
        <p:txBody>
          <a:bodyPr/>
          <a:lstStyle/>
          <a:p>
            <a:r>
              <a:rPr lang="nl-BE">
                <a:latin typeface="FlandersArtSans-Bold"/>
              </a:rPr>
              <a:t>Infosessie nieuwe loonmotor</a:t>
            </a:r>
            <a:endParaRPr lang="nl-BE" sz="5400"/>
          </a:p>
        </p:txBody>
      </p:sp>
      <p:sp>
        <p:nvSpPr>
          <p:cNvPr id="7" name="Tijdelijke aanduiding voor datum 3">
            <a:extLst>
              <a:ext uri="{FF2B5EF4-FFF2-40B4-BE49-F238E27FC236}">
                <a16:creationId xmlns:a16="http://schemas.microsoft.com/office/drawing/2014/main" id="{11488EA4-2D42-A7A4-F88B-8CB3E41A054F}"/>
              </a:ext>
            </a:extLst>
          </p:cNvPr>
          <p:cNvSpPr txBox="1">
            <a:spLocks/>
          </p:cNvSpPr>
          <p:nvPr/>
        </p:nvSpPr>
        <p:spPr>
          <a:xfrm>
            <a:off x="6096000" y="4127192"/>
            <a:ext cx="1815971" cy="322497"/>
          </a:xfrm>
          <a:prstGeom prst="rect">
            <a:avLst/>
          </a:prstGeom>
        </p:spPr>
        <p:txBody>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sz="2200"/>
              <a:t>20 juni 2023</a:t>
            </a:r>
          </a:p>
        </p:txBody>
      </p:sp>
      <p:pic>
        <p:nvPicPr>
          <p:cNvPr id="15" name="Tijdelijke aanduiding voor afbeelding 14" descr="Afbeelding met kleding, muur, persoon, Menselijk gezicht&#10;&#10;Automatisch gegenereerde beschrijving">
            <a:extLst>
              <a:ext uri="{FF2B5EF4-FFF2-40B4-BE49-F238E27FC236}">
                <a16:creationId xmlns:a16="http://schemas.microsoft.com/office/drawing/2014/main" id="{8292697B-7395-8C90-A512-A467054ACB90}"/>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29384" t="30" r="158" b="-30"/>
          <a:stretch/>
        </p:blipFill>
        <p:spPr>
          <a:xfrm>
            <a:off x="343742" y="293400"/>
            <a:ext cx="6372225" cy="6271200"/>
          </a:xfrm>
        </p:spPr>
      </p:pic>
    </p:spTree>
    <p:extLst>
      <p:ext uri="{BB962C8B-B14F-4D97-AF65-F5344CB8AC3E}">
        <p14:creationId xmlns:p14="http://schemas.microsoft.com/office/powerpoint/2010/main" val="1188443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F9E81429-1FCE-637C-C61C-F2D2659C3D90}"/>
              </a:ext>
            </a:extLst>
          </p:cNvPr>
          <p:cNvSpPr txBox="1">
            <a:spLocks/>
          </p:cNvSpPr>
          <p:nvPr/>
        </p:nvSpPr>
        <p:spPr>
          <a:xfrm>
            <a:off x="3292557" y="1864962"/>
            <a:ext cx="8594519" cy="4095571"/>
          </a:xfrm>
          <a:prstGeom prst="rect">
            <a:avLst/>
          </a:prstGeom>
        </p:spPr>
        <p:txBody>
          <a:bodyPr vert="horz" lIns="0" tIns="0" rIns="0" bIns="45720" rtlCol="0" anchor="t">
            <a:noAutofit/>
          </a:bodyPr>
          <a:lstStyle>
            <a:lvl1pPr marL="288000" marR="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sz="2800" kern="1200" cap="none" spc="0" baseline="0">
                <a:solidFill>
                  <a:schemeClr val="tx1"/>
                </a:solidFill>
                <a:latin typeface="+mn-lt"/>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16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defRPr sz="14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655" indent="-287655"/>
            <a:r>
              <a:rPr lang="nl-NL" sz="3200"/>
              <a:t>Maandelijks automatisch op werkgeversplatform</a:t>
            </a:r>
          </a:p>
          <a:p>
            <a:pPr marL="287655" indent="-287655"/>
            <a:endParaRPr lang="nl-NL" sz="3200"/>
          </a:p>
          <a:p>
            <a:pPr marL="287655" indent="-287655"/>
            <a:r>
              <a:rPr lang="nl-NL" sz="3200"/>
              <a:t>Enkel data SAP</a:t>
            </a:r>
          </a:p>
          <a:p>
            <a:endParaRPr lang="nl-NL" sz="3200"/>
          </a:p>
          <a:p>
            <a:r>
              <a:rPr lang="nl-NL" sz="3200"/>
              <a:t>Hospitalisatieverzekering niet opgenomen</a:t>
            </a:r>
          </a:p>
        </p:txBody>
      </p:sp>
      <p:sp>
        <p:nvSpPr>
          <p:cNvPr id="2" name="Stroomdiagram: Handmatige invoer 1">
            <a:extLst>
              <a:ext uri="{FF2B5EF4-FFF2-40B4-BE49-F238E27FC236}">
                <a16:creationId xmlns:a16="http://schemas.microsoft.com/office/drawing/2014/main" id="{46CED171-736D-B717-DCC9-FAE661332906}"/>
              </a:ext>
            </a:extLst>
          </p:cNvPr>
          <p:cNvSpPr/>
          <p:nvPr/>
        </p:nvSpPr>
        <p:spPr>
          <a:xfrm rot="16200000" flipV="1">
            <a:off x="-2096530" y="2096530"/>
            <a:ext cx="6857999" cy="2664938"/>
          </a:xfrm>
          <a:prstGeom prst="flowChartManualInput">
            <a:avLst/>
          </a:prstGeom>
          <a:solidFill>
            <a:schemeClr val="tx2"/>
          </a:solidFill>
        </p:spPr>
        <p:txBody>
          <a:bodyPr wrap="none" rtlCol="0" anchor="ctr">
            <a:no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3"/>
              </a:buBlip>
              <a:tabLst/>
            </a:pPr>
            <a:endParaRPr lang="nl-BE" sz="2000" kern="1200" spc="0" baseline="0">
              <a:solidFill>
                <a:schemeClr val="tx1"/>
              </a:solidFill>
              <a:latin typeface="FlandersArtSans-Regular" panose="00000500000000000000" pitchFamily="2" charset="0"/>
              <a:ea typeface="+mn-ea"/>
              <a:cs typeface="+mn-cs"/>
            </a:endParaRPr>
          </a:p>
        </p:txBody>
      </p:sp>
      <p:sp>
        <p:nvSpPr>
          <p:cNvPr id="8" name="Tekstvak 7">
            <a:extLst>
              <a:ext uri="{FF2B5EF4-FFF2-40B4-BE49-F238E27FC236}">
                <a16:creationId xmlns:a16="http://schemas.microsoft.com/office/drawing/2014/main" id="{19DCB84E-0C2E-0A76-32FE-690B9F9B6A46}"/>
              </a:ext>
            </a:extLst>
          </p:cNvPr>
          <p:cNvSpPr txBox="1"/>
          <p:nvPr/>
        </p:nvSpPr>
        <p:spPr>
          <a:xfrm>
            <a:off x="304924" y="2108455"/>
            <a:ext cx="2076301" cy="400110"/>
          </a:xfrm>
          <a:prstGeom prst="rect">
            <a:avLst/>
          </a:prstGeom>
          <a:noFill/>
        </p:spPr>
        <p:txBody>
          <a:bodyPr wrap="square" rtlCol="0">
            <a:spAutoFit/>
          </a:bodyPr>
          <a:lstStyle/>
          <a:p>
            <a:pPr algn="ctr"/>
            <a:r>
              <a:rPr lang="nl-BE" sz="2000">
                <a:solidFill>
                  <a:srgbClr val="3B3B3B"/>
                </a:solidFill>
                <a:cs typeface="Calibri"/>
              </a:rPr>
              <a:t>loonlastenattest</a:t>
            </a:r>
            <a:endParaRPr lang="nl-BE" sz="2400">
              <a:solidFill>
                <a:srgbClr val="3B3B3B"/>
              </a:solidFill>
              <a:cs typeface="Calibri"/>
            </a:endParaRPr>
          </a:p>
        </p:txBody>
      </p:sp>
      <p:sp>
        <p:nvSpPr>
          <p:cNvPr id="11" name="Ovaal 10">
            <a:extLst>
              <a:ext uri="{FF2B5EF4-FFF2-40B4-BE49-F238E27FC236}">
                <a16:creationId xmlns:a16="http://schemas.microsoft.com/office/drawing/2014/main" id="{D1412E12-6898-559B-593D-33F9DBF0E255}"/>
              </a:ext>
            </a:extLst>
          </p:cNvPr>
          <p:cNvSpPr/>
          <p:nvPr/>
        </p:nvSpPr>
        <p:spPr>
          <a:xfrm>
            <a:off x="546772" y="362262"/>
            <a:ext cx="1502700" cy="1502700"/>
          </a:xfrm>
          <a:prstGeom prst="ellipse">
            <a:avLst/>
          </a:prstGeom>
          <a:noFill/>
          <a:ln w="19050"/>
        </p:spPr>
        <p:style>
          <a:lnRef idx="2">
            <a:schemeClr val="dk1"/>
          </a:lnRef>
          <a:fillRef idx="1">
            <a:schemeClr val="lt1"/>
          </a:fillRef>
          <a:effectRef idx="0">
            <a:schemeClr val="dk1"/>
          </a:effectRef>
          <a:fontRef idx="minor">
            <a:schemeClr val="dk1"/>
          </a:fontRef>
        </p:style>
        <p:txBody>
          <a:bodyPr wrap="none" rtlCol="0" anchor="ctr">
            <a:no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3"/>
              </a:buBlip>
              <a:tabLst/>
            </a:pPr>
            <a:endParaRPr lang="nl-BE" sz="2000" kern="1200" spc="0" baseline="0">
              <a:noFill/>
              <a:latin typeface="FlandersArtSans-Regular" panose="00000500000000000000" pitchFamily="2" charset="0"/>
              <a:ea typeface="+mn-ea"/>
              <a:cs typeface="+mn-cs"/>
            </a:endParaRPr>
          </a:p>
        </p:txBody>
      </p:sp>
      <p:pic>
        <p:nvPicPr>
          <p:cNvPr id="5" name="Graphic 4" descr="Lijst silhouet">
            <a:extLst>
              <a:ext uri="{FF2B5EF4-FFF2-40B4-BE49-F238E27FC236}">
                <a16:creationId xmlns:a16="http://schemas.microsoft.com/office/drawing/2014/main" id="{97DE96E9-D18D-1588-1624-67AC80898B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0922" y="656412"/>
            <a:ext cx="914400" cy="914400"/>
          </a:xfrm>
          <a:prstGeom prst="rect">
            <a:avLst/>
          </a:prstGeom>
        </p:spPr>
      </p:pic>
      <p:grpSp>
        <p:nvGrpSpPr>
          <p:cNvPr id="12" name="Groep 11">
            <a:extLst>
              <a:ext uri="{FF2B5EF4-FFF2-40B4-BE49-F238E27FC236}">
                <a16:creationId xmlns:a16="http://schemas.microsoft.com/office/drawing/2014/main" id="{487D909A-719F-CEE8-6577-F26BFA501F54}"/>
              </a:ext>
            </a:extLst>
          </p:cNvPr>
          <p:cNvGrpSpPr/>
          <p:nvPr/>
        </p:nvGrpSpPr>
        <p:grpSpPr>
          <a:xfrm>
            <a:off x="8400444" y="362262"/>
            <a:ext cx="3244784" cy="1261884"/>
            <a:chOff x="1764331" y="4730915"/>
            <a:chExt cx="3244784" cy="1261884"/>
          </a:xfrm>
        </p:grpSpPr>
        <p:sp>
          <p:nvSpPr>
            <p:cNvPr id="13" name="Tekstvak 12">
              <a:extLst>
                <a:ext uri="{FF2B5EF4-FFF2-40B4-BE49-F238E27FC236}">
                  <a16:creationId xmlns:a16="http://schemas.microsoft.com/office/drawing/2014/main" id="{39D1E085-C6E4-07C7-B263-5AD89B832309}"/>
                </a:ext>
              </a:extLst>
            </p:cNvPr>
            <p:cNvSpPr txBox="1"/>
            <p:nvPr/>
          </p:nvSpPr>
          <p:spPr>
            <a:xfrm>
              <a:off x="1764331" y="4730915"/>
              <a:ext cx="3244784" cy="1261884"/>
            </a:xfrm>
            <a:prstGeom prst="rect">
              <a:avLst/>
            </a:prstGeom>
            <a:solidFill>
              <a:schemeClr val="accent1">
                <a:lumMod val="20000"/>
                <a:lumOff val="80000"/>
              </a:schemeClr>
            </a:solidFill>
            <a:ln w="28575">
              <a:noFill/>
            </a:ln>
          </p:spPr>
          <p:txBody>
            <a:bodyPr wrap="square" rtlCol="0">
              <a:spAutoFit/>
            </a:bodyPr>
            <a:lstStyle/>
            <a:p>
              <a:pPr algn="r"/>
              <a:endParaRPr lang="nl-BE" sz="2400"/>
            </a:p>
            <a:p>
              <a:pPr algn="r"/>
              <a:r>
                <a:rPr lang="nl-BE" sz="2800"/>
                <a:t>Vanaf juli 2023</a:t>
              </a:r>
            </a:p>
            <a:p>
              <a:pPr algn="r"/>
              <a:endParaRPr lang="nl-BE" sz="2400"/>
            </a:p>
          </p:txBody>
        </p:sp>
        <p:pic>
          <p:nvPicPr>
            <p:cNvPr id="15" name="Picture 2" descr="meerinfo">
              <a:extLst>
                <a:ext uri="{FF2B5EF4-FFF2-40B4-BE49-F238E27FC236}">
                  <a16:creationId xmlns:a16="http://schemas.microsoft.com/office/drawing/2014/main" id="{A571E70A-7B3B-7820-6B33-74C99E9F498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20603" y="4924797"/>
              <a:ext cx="654284" cy="656472"/>
            </a:xfrm>
            <a:prstGeom prst="rect">
              <a:avLst/>
            </a:prstGeom>
            <a:solidFill>
              <a:schemeClr val="accent1">
                <a:lumMod val="20000"/>
                <a:lumOff val="80000"/>
              </a:schemeClr>
            </a:solidFill>
          </p:spPr>
        </p:pic>
      </p:grpSp>
    </p:spTree>
    <p:extLst>
      <p:ext uri="{BB962C8B-B14F-4D97-AF65-F5344CB8AC3E}">
        <p14:creationId xmlns:p14="http://schemas.microsoft.com/office/powerpoint/2010/main" val="1126493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F9E81429-1FCE-637C-C61C-F2D2659C3D90}"/>
              </a:ext>
            </a:extLst>
          </p:cNvPr>
          <p:cNvSpPr txBox="1">
            <a:spLocks/>
          </p:cNvSpPr>
          <p:nvPr/>
        </p:nvSpPr>
        <p:spPr>
          <a:xfrm>
            <a:off x="3211711" y="1864962"/>
            <a:ext cx="9030965" cy="2596981"/>
          </a:xfrm>
          <a:prstGeom prst="rect">
            <a:avLst/>
          </a:prstGeom>
        </p:spPr>
        <p:txBody>
          <a:bodyPr vert="horz" lIns="0" tIns="0" rIns="0" bIns="45720" rtlCol="0" anchor="t">
            <a:noAutofit/>
          </a:bodyPr>
          <a:lstStyle>
            <a:lvl1pPr marL="288000" marR="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sz="2800" kern="1200" cap="none" spc="0" baseline="0">
                <a:solidFill>
                  <a:schemeClr val="tx1"/>
                </a:solidFill>
                <a:latin typeface="+mn-lt"/>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16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defRPr sz="14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655" indent="-287655"/>
            <a:endParaRPr lang="nl-NL" sz="3200"/>
          </a:p>
          <a:p>
            <a:pPr marL="287655" indent="-287655"/>
            <a:r>
              <a:rPr lang="nl-NL" sz="3200"/>
              <a:t>Opbouw via maandelijkse loonberekening</a:t>
            </a:r>
          </a:p>
          <a:p>
            <a:pPr marL="287655" indent="-287655"/>
            <a:endParaRPr lang="nl-NL" sz="3200"/>
          </a:p>
          <a:p>
            <a:pPr marL="287655" indent="-287655"/>
            <a:r>
              <a:rPr lang="nl-NL" sz="3200"/>
              <a:t>Doorstroom via rapportering</a:t>
            </a:r>
            <a:endParaRPr lang="nl-NL" sz="1600"/>
          </a:p>
          <a:p>
            <a:pPr marL="575655" lvl="1" indent="-287655"/>
            <a:r>
              <a:rPr lang="nl-NL" sz="2600"/>
              <a:t>Aangesloten op OraFin? Geen actie vereist</a:t>
            </a:r>
          </a:p>
          <a:p>
            <a:pPr marL="575655" lvl="1" indent="-287655"/>
            <a:r>
              <a:rPr lang="nl-NL" sz="2600"/>
              <a:t>Eigen boekhouding? Maandelijks boeken via looncode 9RV0</a:t>
            </a:r>
          </a:p>
          <a:p>
            <a:pPr marL="575655" lvl="1" indent="-287655"/>
            <a:endParaRPr lang="nl-NL" sz="2600"/>
          </a:p>
          <a:p>
            <a:pPr marL="287655" indent="-287655"/>
            <a:r>
              <a:rPr lang="nl-NL" sz="3200"/>
              <a:t>Oude werkwijze komt te vervallen</a:t>
            </a:r>
          </a:p>
        </p:txBody>
      </p:sp>
      <p:sp>
        <p:nvSpPr>
          <p:cNvPr id="2" name="Stroomdiagram: Handmatige invoer 1">
            <a:extLst>
              <a:ext uri="{FF2B5EF4-FFF2-40B4-BE49-F238E27FC236}">
                <a16:creationId xmlns:a16="http://schemas.microsoft.com/office/drawing/2014/main" id="{46CED171-736D-B717-DCC9-FAE661332906}"/>
              </a:ext>
            </a:extLst>
          </p:cNvPr>
          <p:cNvSpPr/>
          <p:nvPr/>
        </p:nvSpPr>
        <p:spPr>
          <a:xfrm rot="16200000" flipV="1">
            <a:off x="-2096530" y="2096530"/>
            <a:ext cx="6857999" cy="2664938"/>
          </a:xfrm>
          <a:prstGeom prst="flowChartManualInput">
            <a:avLst/>
          </a:prstGeom>
          <a:solidFill>
            <a:schemeClr val="tx2"/>
          </a:solidFill>
        </p:spPr>
        <p:txBody>
          <a:bodyPr wrap="none" rtlCol="0" anchor="ctr">
            <a:no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3"/>
              </a:buBlip>
              <a:tabLst/>
            </a:pPr>
            <a:endParaRPr lang="nl-BE" sz="2000" kern="1200" spc="0" baseline="0">
              <a:solidFill>
                <a:schemeClr val="tx1"/>
              </a:solidFill>
              <a:latin typeface="FlandersArtSans-Regular" panose="00000500000000000000" pitchFamily="2" charset="0"/>
              <a:ea typeface="+mn-ea"/>
              <a:cs typeface="+mn-cs"/>
            </a:endParaRPr>
          </a:p>
        </p:txBody>
      </p:sp>
      <p:sp>
        <p:nvSpPr>
          <p:cNvPr id="8" name="Tekstvak 7">
            <a:extLst>
              <a:ext uri="{FF2B5EF4-FFF2-40B4-BE49-F238E27FC236}">
                <a16:creationId xmlns:a16="http://schemas.microsoft.com/office/drawing/2014/main" id="{19DCB84E-0C2E-0A76-32FE-690B9F9B6A46}"/>
              </a:ext>
            </a:extLst>
          </p:cNvPr>
          <p:cNvSpPr txBox="1"/>
          <p:nvPr/>
        </p:nvSpPr>
        <p:spPr>
          <a:xfrm>
            <a:off x="304924" y="2108455"/>
            <a:ext cx="2004415" cy="707886"/>
          </a:xfrm>
          <a:prstGeom prst="rect">
            <a:avLst/>
          </a:prstGeom>
          <a:noFill/>
        </p:spPr>
        <p:txBody>
          <a:bodyPr wrap="square" rtlCol="0">
            <a:spAutoFit/>
          </a:bodyPr>
          <a:lstStyle/>
          <a:p>
            <a:pPr algn="ctr"/>
            <a:r>
              <a:rPr lang="nl-BE" sz="2000">
                <a:solidFill>
                  <a:srgbClr val="3B3B3B"/>
                </a:solidFill>
                <a:cs typeface="Calibri"/>
              </a:rPr>
              <a:t>provisie vakantiegeld</a:t>
            </a:r>
            <a:endParaRPr lang="nl-BE" sz="2400">
              <a:solidFill>
                <a:srgbClr val="3B3B3B"/>
              </a:solidFill>
              <a:cs typeface="Calibri"/>
            </a:endParaRPr>
          </a:p>
        </p:txBody>
      </p:sp>
      <p:sp>
        <p:nvSpPr>
          <p:cNvPr id="11" name="Ovaal 10">
            <a:extLst>
              <a:ext uri="{FF2B5EF4-FFF2-40B4-BE49-F238E27FC236}">
                <a16:creationId xmlns:a16="http://schemas.microsoft.com/office/drawing/2014/main" id="{D1412E12-6898-559B-593D-33F9DBF0E255}"/>
              </a:ext>
            </a:extLst>
          </p:cNvPr>
          <p:cNvSpPr/>
          <p:nvPr/>
        </p:nvSpPr>
        <p:spPr>
          <a:xfrm>
            <a:off x="546772" y="362262"/>
            <a:ext cx="1502700" cy="1502700"/>
          </a:xfrm>
          <a:prstGeom prst="ellipse">
            <a:avLst/>
          </a:prstGeom>
          <a:noFill/>
          <a:ln w="19050"/>
        </p:spPr>
        <p:style>
          <a:lnRef idx="2">
            <a:schemeClr val="dk1"/>
          </a:lnRef>
          <a:fillRef idx="1">
            <a:schemeClr val="lt1"/>
          </a:fillRef>
          <a:effectRef idx="0">
            <a:schemeClr val="dk1"/>
          </a:effectRef>
          <a:fontRef idx="minor">
            <a:schemeClr val="dk1"/>
          </a:fontRef>
        </p:style>
        <p:txBody>
          <a:bodyPr wrap="none" rtlCol="0" anchor="ctr">
            <a:no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3"/>
              </a:buBlip>
              <a:tabLst/>
            </a:pPr>
            <a:endParaRPr lang="nl-BE" sz="2000" kern="1200" spc="0" baseline="0">
              <a:noFill/>
              <a:latin typeface="FlandersArtSans-Regular" panose="00000500000000000000" pitchFamily="2" charset="0"/>
              <a:ea typeface="+mn-ea"/>
              <a:cs typeface="+mn-cs"/>
            </a:endParaRPr>
          </a:p>
        </p:txBody>
      </p:sp>
      <p:pic>
        <p:nvPicPr>
          <p:cNvPr id="5" name="Graphic 4" descr="Portemonnee silhouet">
            <a:extLst>
              <a:ext uri="{FF2B5EF4-FFF2-40B4-BE49-F238E27FC236}">
                <a16:creationId xmlns:a16="http://schemas.microsoft.com/office/drawing/2014/main" id="{086523D8-BDF7-C9FC-A892-672E3E095CC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9931" y="689319"/>
            <a:ext cx="914400" cy="914400"/>
          </a:xfrm>
          <a:prstGeom prst="rect">
            <a:avLst/>
          </a:prstGeom>
        </p:spPr>
      </p:pic>
      <p:grpSp>
        <p:nvGrpSpPr>
          <p:cNvPr id="7" name="Groep 6">
            <a:extLst>
              <a:ext uri="{FF2B5EF4-FFF2-40B4-BE49-F238E27FC236}">
                <a16:creationId xmlns:a16="http://schemas.microsoft.com/office/drawing/2014/main" id="{CCF5DF69-28BB-EB56-EC26-3421ED6358AE}"/>
              </a:ext>
            </a:extLst>
          </p:cNvPr>
          <p:cNvGrpSpPr/>
          <p:nvPr/>
        </p:nvGrpSpPr>
        <p:grpSpPr>
          <a:xfrm>
            <a:off x="8400444" y="362262"/>
            <a:ext cx="3244784" cy="1261884"/>
            <a:chOff x="1764331" y="4730915"/>
            <a:chExt cx="3244784" cy="1261884"/>
          </a:xfrm>
        </p:grpSpPr>
        <p:sp>
          <p:nvSpPr>
            <p:cNvPr id="3" name="Tekstvak 2">
              <a:extLst>
                <a:ext uri="{FF2B5EF4-FFF2-40B4-BE49-F238E27FC236}">
                  <a16:creationId xmlns:a16="http://schemas.microsoft.com/office/drawing/2014/main" id="{32FDF3F0-8E46-0286-914B-B60AFBB7F39D}"/>
                </a:ext>
              </a:extLst>
            </p:cNvPr>
            <p:cNvSpPr txBox="1"/>
            <p:nvPr/>
          </p:nvSpPr>
          <p:spPr>
            <a:xfrm>
              <a:off x="1764331" y="4730915"/>
              <a:ext cx="3244784" cy="1261884"/>
            </a:xfrm>
            <a:prstGeom prst="rect">
              <a:avLst/>
            </a:prstGeom>
            <a:solidFill>
              <a:schemeClr val="accent1">
                <a:lumMod val="20000"/>
                <a:lumOff val="80000"/>
              </a:schemeClr>
            </a:solidFill>
            <a:ln w="28575">
              <a:noFill/>
            </a:ln>
          </p:spPr>
          <p:txBody>
            <a:bodyPr wrap="square" rtlCol="0">
              <a:spAutoFit/>
            </a:bodyPr>
            <a:lstStyle/>
            <a:p>
              <a:pPr algn="r"/>
              <a:endParaRPr lang="nl-BE" sz="2400"/>
            </a:p>
            <a:p>
              <a:pPr algn="r"/>
              <a:r>
                <a:rPr lang="nl-BE" sz="2800"/>
                <a:t>Vanaf juli 2023</a:t>
              </a:r>
            </a:p>
            <a:p>
              <a:pPr algn="r"/>
              <a:endParaRPr lang="nl-BE" sz="2400"/>
            </a:p>
          </p:txBody>
        </p:sp>
        <p:pic>
          <p:nvPicPr>
            <p:cNvPr id="6" name="Picture 2" descr="meerinfo">
              <a:extLst>
                <a:ext uri="{FF2B5EF4-FFF2-40B4-BE49-F238E27FC236}">
                  <a16:creationId xmlns:a16="http://schemas.microsoft.com/office/drawing/2014/main" id="{81EB9C5E-A488-5563-D460-E658F67C91F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20603" y="4924797"/>
              <a:ext cx="654284" cy="656472"/>
            </a:xfrm>
            <a:prstGeom prst="rect">
              <a:avLst/>
            </a:prstGeom>
            <a:solidFill>
              <a:schemeClr val="accent1">
                <a:lumMod val="20000"/>
                <a:lumOff val="80000"/>
              </a:schemeClr>
            </a:solidFill>
          </p:spPr>
        </p:pic>
      </p:grpSp>
    </p:spTree>
    <p:extLst>
      <p:ext uri="{BB962C8B-B14F-4D97-AF65-F5344CB8AC3E}">
        <p14:creationId xmlns:p14="http://schemas.microsoft.com/office/powerpoint/2010/main" val="371560731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F9E81429-1FCE-637C-C61C-F2D2659C3D90}"/>
              </a:ext>
            </a:extLst>
          </p:cNvPr>
          <p:cNvSpPr txBox="1">
            <a:spLocks/>
          </p:cNvSpPr>
          <p:nvPr/>
        </p:nvSpPr>
        <p:spPr>
          <a:xfrm>
            <a:off x="2928682" y="3587545"/>
            <a:ext cx="9030965" cy="2596981"/>
          </a:xfrm>
          <a:prstGeom prst="rect">
            <a:avLst/>
          </a:prstGeom>
        </p:spPr>
        <p:txBody>
          <a:bodyPr vert="horz" lIns="0" tIns="0" rIns="0" bIns="45720" rtlCol="0" anchor="t">
            <a:noAutofit/>
          </a:bodyPr>
          <a:lstStyle>
            <a:lvl1pPr marL="288000" marR="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sz="2800" kern="1200" cap="none" spc="0" baseline="0">
                <a:solidFill>
                  <a:schemeClr val="tx1"/>
                </a:solidFill>
                <a:latin typeface="+mn-lt"/>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16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defRPr sz="14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655" indent="-287655"/>
            <a:r>
              <a:rPr lang="nl-NL" sz="3200"/>
              <a:t>Opbouw via maandelijkse loonberekening</a:t>
            </a:r>
          </a:p>
          <a:p>
            <a:pPr marL="287655" indent="-287655"/>
            <a:endParaRPr lang="nl-NL" sz="3200"/>
          </a:p>
          <a:p>
            <a:pPr marL="287655" indent="-287655"/>
            <a:r>
              <a:rPr lang="nl-NL" sz="3200"/>
              <a:t>Doorstroom via rapportering</a:t>
            </a:r>
            <a:endParaRPr lang="nl-NL" sz="1600"/>
          </a:p>
          <a:p>
            <a:pPr marL="575655" lvl="1" indent="-287655"/>
            <a:r>
              <a:rPr lang="nl-NL" sz="2600"/>
              <a:t>Aangesloten op OraFin? Geen actie vereist</a:t>
            </a:r>
          </a:p>
          <a:p>
            <a:pPr marL="575655" lvl="1" indent="-287655"/>
            <a:r>
              <a:rPr lang="nl-NL" sz="2600"/>
              <a:t>Eigen boekhouding? Maandelijks boeken via looncode 9RV0</a:t>
            </a:r>
          </a:p>
          <a:p>
            <a:pPr marL="575655" lvl="1" indent="-287655"/>
            <a:endParaRPr lang="nl-NL" sz="2600"/>
          </a:p>
          <a:p>
            <a:pPr marL="287655" indent="-287655"/>
            <a:r>
              <a:rPr lang="nl-NL" sz="3200"/>
              <a:t>Oude werkwijze komt te vervallen</a:t>
            </a:r>
          </a:p>
        </p:txBody>
      </p:sp>
      <p:sp>
        <p:nvSpPr>
          <p:cNvPr id="2" name="Stroomdiagram: Handmatige invoer 1">
            <a:extLst>
              <a:ext uri="{FF2B5EF4-FFF2-40B4-BE49-F238E27FC236}">
                <a16:creationId xmlns:a16="http://schemas.microsoft.com/office/drawing/2014/main" id="{46CED171-736D-B717-DCC9-FAE661332906}"/>
              </a:ext>
            </a:extLst>
          </p:cNvPr>
          <p:cNvSpPr/>
          <p:nvPr/>
        </p:nvSpPr>
        <p:spPr>
          <a:xfrm rot="16200000" flipV="1">
            <a:off x="-2096530" y="2096530"/>
            <a:ext cx="6857999" cy="2664938"/>
          </a:xfrm>
          <a:prstGeom prst="flowChartManualInput">
            <a:avLst/>
          </a:prstGeom>
          <a:solidFill>
            <a:schemeClr val="tx2"/>
          </a:solidFill>
        </p:spPr>
        <p:txBody>
          <a:bodyPr wrap="none" rtlCol="0" anchor="ctr">
            <a:no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3"/>
              </a:buBlip>
              <a:tabLst/>
            </a:pPr>
            <a:endParaRPr lang="nl-BE" sz="2000" kern="1200" spc="0" baseline="0">
              <a:solidFill>
                <a:schemeClr val="tx1"/>
              </a:solidFill>
              <a:latin typeface="FlandersArtSans-Regular" panose="00000500000000000000" pitchFamily="2" charset="0"/>
              <a:ea typeface="+mn-ea"/>
              <a:cs typeface="+mn-cs"/>
            </a:endParaRPr>
          </a:p>
        </p:txBody>
      </p:sp>
      <p:sp>
        <p:nvSpPr>
          <p:cNvPr id="8" name="Tekstvak 7">
            <a:extLst>
              <a:ext uri="{FF2B5EF4-FFF2-40B4-BE49-F238E27FC236}">
                <a16:creationId xmlns:a16="http://schemas.microsoft.com/office/drawing/2014/main" id="{19DCB84E-0C2E-0A76-32FE-690B9F9B6A46}"/>
              </a:ext>
            </a:extLst>
          </p:cNvPr>
          <p:cNvSpPr txBox="1"/>
          <p:nvPr/>
        </p:nvSpPr>
        <p:spPr>
          <a:xfrm>
            <a:off x="304924" y="2108455"/>
            <a:ext cx="2004415" cy="707886"/>
          </a:xfrm>
          <a:prstGeom prst="rect">
            <a:avLst/>
          </a:prstGeom>
          <a:noFill/>
        </p:spPr>
        <p:txBody>
          <a:bodyPr wrap="square" rtlCol="0">
            <a:spAutoFit/>
          </a:bodyPr>
          <a:lstStyle/>
          <a:p>
            <a:pPr algn="ctr"/>
            <a:r>
              <a:rPr lang="nl-BE" sz="2000">
                <a:solidFill>
                  <a:srgbClr val="3B3B3B"/>
                </a:solidFill>
                <a:cs typeface="Calibri"/>
              </a:rPr>
              <a:t>provisie vakantiegeld</a:t>
            </a:r>
            <a:endParaRPr lang="nl-BE" sz="2400">
              <a:solidFill>
                <a:srgbClr val="3B3B3B"/>
              </a:solidFill>
              <a:cs typeface="Calibri"/>
            </a:endParaRPr>
          </a:p>
        </p:txBody>
      </p:sp>
      <p:sp>
        <p:nvSpPr>
          <p:cNvPr id="11" name="Ovaal 10">
            <a:extLst>
              <a:ext uri="{FF2B5EF4-FFF2-40B4-BE49-F238E27FC236}">
                <a16:creationId xmlns:a16="http://schemas.microsoft.com/office/drawing/2014/main" id="{D1412E12-6898-559B-593D-33F9DBF0E255}"/>
              </a:ext>
            </a:extLst>
          </p:cNvPr>
          <p:cNvSpPr/>
          <p:nvPr/>
        </p:nvSpPr>
        <p:spPr>
          <a:xfrm>
            <a:off x="546772" y="362262"/>
            <a:ext cx="1502700" cy="1502700"/>
          </a:xfrm>
          <a:prstGeom prst="ellipse">
            <a:avLst/>
          </a:prstGeom>
          <a:noFill/>
          <a:ln w="19050"/>
        </p:spPr>
        <p:style>
          <a:lnRef idx="2">
            <a:schemeClr val="dk1"/>
          </a:lnRef>
          <a:fillRef idx="1">
            <a:schemeClr val="lt1"/>
          </a:fillRef>
          <a:effectRef idx="0">
            <a:schemeClr val="dk1"/>
          </a:effectRef>
          <a:fontRef idx="minor">
            <a:schemeClr val="dk1"/>
          </a:fontRef>
        </p:style>
        <p:txBody>
          <a:bodyPr wrap="none" rtlCol="0" anchor="ctr">
            <a:no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3"/>
              </a:buBlip>
              <a:tabLst/>
            </a:pPr>
            <a:endParaRPr lang="nl-BE" sz="2000" kern="1200" spc="0" baseline="0">
              <a:noFill/>
              <a:latin typeface="FlandersArtSans-Regular" panose="00000500000000000000" pitchFamily="2" charset="0"/>
              <a:ea typeface="+mn-ea"/>
              <a:cs typeface="+mn-cs"/>
            </a:endParaRPr>
          </a:p>
        </p:txBody>
      </p:sp>
      <p:pic>
        <p:nvPicPr>
          <p:cNvPr id="5" name="Graphic 4" descr="Portemonnee silhouet">
            <a:extLst>
              <a:ext uri="{FF2B5EF4-FFF2-40B4-BE49-F238E27FC236}">
                <a16:creationId xmlns:a16="http://schemas.microsoft.com/office/drawing/2014/main" id="{086523D8-BDF7-C9FC-A892-672E3E095CC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9931" y="689319"/>
            <a:ext cx="914400" cy="914400"/>
          </a:xfrm>
          <a:prstGeom prst="rect">
            <a:avLst/>
          </a:prstGeom>
        </p:spPr>
      </p:pic>
      <p:graphicFrame>
        <p:nvGraphicFramePr>
          <p:cNvPr id="10" name="Tabel 11">
            <a:extLst>
              <a:ext uri="{FF2B5EF4-FFF2-40B4-BE49-F238E27FC236}">
                <a16:creationId xmlns:a16="http://schemas.microsoft.com/office/drawing/2014/main" id="{6A42C294-97F6-2367-E329-AE52827ED852}"/>
              </a:ext>
            </a:extLst>
          </p:cNvPr>
          <p:cNvGraphicFramePr>
            <a:graphicFrameLocks noGrp="1"/>
          </p:cNvGraphicFramePr>
          <p:nvPr>
            <p:extLst>
              <p:ext uri="{D42A27DB-BD31-4B8C-83A1-F6EECF244321}">
                <p14:modId xmlns:p14="http://schemas.microsoft.com/office/powerpoint/2010/main" val="1435507376"/>
              </p:ext>
            </p:extLst>
          </p:nvPr>
        </p:nvGraphicFramePr>
        <p:xfrm>
          <a:off x="4625228" y="1113612"/>
          <a:ext cx="7020000" cy="1859280"/>
        </p:xfrm>
        <a:graphic>
          <a:graphicData uri="http://schemas.openxmlformats.org/drawingml/2006/table">
            <a:tbl>
              <a:tblPr firstRow="1" bandRow="1" bandCol="1">
                <a:tableStyleId>{69012ECD-51FC-41F1-AA8D-1B2483CD663E}</a:tableStyleId>
              </a:tblPr>
              <a:tblGrid>
                <a:gridCol w="1152000">
                  <a:extLst>
                    <a:ext uri="{9D8B030D-6E8A-4147-A177-3AD203B41FA5}">
                      <a16:colId xmlns:a16="http://schemas.microsoft.com/office/drawing/2014/main" val="2656704126"/>
                    </a:ext>
                  </a:extLst>
                </a:gridCol>
                <a:gridCol w="2052000">
                  <a:extLst>
                    <a:ext uri="{9D8B030D-6E8A-4147-A177-3AD203B41FA5}">
                      <a16:colId xmlns:a16="http://schemas.microsoft.com/office/drawing/2014/main" val="3605156776"/>
                    </a:ext>
                  </a:extLst>
                </a:gridCol>
                <a:gridCol w="3816000">
                  <a:extLst>
                    <a:ext uri="{9D8B030D-6E8A-4147-A177-3AD203B41FA5}">
                      <a16:colId xmlns:a16="http://schemas.microsoft.com/office/drawing/2014/main" val="1581555714"/>
                    </a:ext>
                  </a:extLst>
                </a:gridCol>
              </a:tblGrid>
              <a:tr h="0">
                <a:tc>
                  <a:txBody>
                    <a:bodyPr/>
                    <a:lstStyle/>
                    <a:p>
                      <a:r>
                        <a:rPr lang="nl-BE" sz="1800"/>
                        <a:t>Looncode</a:t>
                      </a:r>
                    </a:p>
                  </a:txBody>
                  <a:tcPr marL="72000" anchor="ctr"/>
                </a:tc>
                <a:tc>
                  <a:txBody>
                    <a:bodyPr/>
                    <a:lstStyle/>
                    <a:p>
                      <a:r>
                        <a:rPr lang="nl-BE" sz="1800"/>
                        <a:t>Omschrijving</a:t>
                      </a:r>
                    </a:p>
                  </a:txBody>
                  <a:tcPr marL="72000" anchor="ctr"/>
                </a:tc>
                <a:tc>
                  <a:txBody>
                    <a:bodyPr/>
                    <a:lstStyle/>
                    <a:p>
                      <a:r>
                        <a:rPr lang="nl-BE" sz="1800"/>
                        <a:t>Toelichting</a:t>
                      </a:r>
                    </a:p>
                  </a:txBody>
                  <a:tcPr marL="72000" anchor="ctr"/>
                </a:tc>
                <a:extLst>
                  <a:ext uri="{0D108BD9-81ED-4DB2-BD59-A6C34878D82A}">
                    <a16:rowId xmlns:a16="http://schemas.microsoft.com/office/drawing/2014/main" val="40410760"/>
                  </a:ext>
                </a:extLst>
              </a:tr>
              <a:tr h="0">
                <a:tc>
                  <a:txBody>
                    <a:bodyPr/>
                    <a:lstStyle/>
                    <a:p>
                      <a:pPr algn="ctr"/>
                      <a:r>
                        <a:rPr lang="nl-BE" sz="1600" b="1"/>
                        <a:t>9RV0</a:t>
                      </a:r>
                    </a:p>
                  </a:txBody>
                  <a:tcPr marL="72000" anchor="ctr"/>
                </a:tc>
                <a:tc>
                  <a:txBody>
                    <a:bodyPr/>
                    <a:lstStyle/>
                    <a:p>
                      <a:r>
                        <a:rPr lang="nl-NL" sz="1600" b="1"/>
                        <a:t>Provisie vakantiegeld</a:t>
                      </a:r>
                      <a:endParaRPr lang="nl-BE" sz="1600" b="1"/>
                    </a:p>
                  </a:txBody>
                  <a:tcPr marL="90000" anchor="ctr"/>
                </a:tc>
                <a:tc>
                  <a:txBody>
                    <a:bodyPr/>
                    <a:lstStyle/>
                    <a:p>
                      <a:r>
                        <a:rPr lang="nl-BE" sz="1600" b="1"/>
                        <a:t>Maandelijkse provisie</a:t>
                      </a:r>
                    </a:p>
                  </a:txBody>
                  <a:tcPr marL="90000" anchor="ctr"/>
                </a:tc>
                <a:extLst>
                  <a:ext uri="{0D108BD9-81ED-4DB2-BD59-A6C34878D82A}">
                    <a16:rowId xmlns:a16="http://schemas.microsoft.com/office/drawing/2014/main" val="4002032309"/>
                  </a:ext>
                </a:extLst>
              </a:tr>
              <a:tr h="0">
                <a:tc>
                  <a:txBody>
                    <a:bodyPr/>
                    <a:lstStyle/>
                    <a:p>
                      <a:pPr algn="ctr"/>
                      <a:r>
                        <a:rPr lang="nl-BE" sz="1600"/>
                        <a:t>9RV1</a:t>
                      </a:r>
                    </a:p>
                  </a:txBody>
                  <a:tcPr marL="72000" anchor="ctr"/>
                </a:tc>
                <a:tc>
                  <a:txBody>
                    <a:bodyPr/>
                    <a:lstStyle/>
                    <a:p>
                      <a:r>
                        <a:rPr lang="nl-NL" sz="1600"/>
                        <a:t>Vakantiegeld provisie - Vorig jaar</a:t>
                      </a:r>
                      <a:endParaRPr lang="nl-BE" sz="1600"/>
                    </a:p>
                  </a:txBody>
                  <a:tcPr marL="90000" anchor="ctr"/>
                </a:tc>
                <a:tc>
                  <a:txBody>
                    <a:bodyPr/>
                    <a:lstStyle/>
                    <a:p>
                      <a:r>
                        <a:rPr lang="nl-NL" sz="1600"/>
                        <a:t>Totaal van de reeds opgebouwde provisies m.b.t. het voorbije vakantiedienstjaar.</a:t>
                      </a:r>
                      <a:endParaRPr lang="nl-BE" sz="1600"/>
                    </a:p>
                  </a:txBody>
                  <a:tcPr marL="90000" anchor="ctr"/>
                </a:tc>
                <a:extLst>
                  <a:ext uri="{0D108BD9-81ED-4DB2-BD59-A6C34878D82A}">
                    <a16:rowId xmlns:a16="http://schemas.microsoft.com/office/drawing/2014/main" val="687833475"/>
                  </a:ext>
                </a:extLst>
              </a:tr>
              <a:tr h="0">
                <a:tc>
                  <a:txBody>
                    <a:bodyPr/>
                    <a:lstStyle/>
                    <a:p>
                      <a:pPr algn="ctr"/>
                      <a:r>
                        <a:rPr lang="nl-BE" sz="1600"/>
                        <a:t>9RV2</a:t>
                      </a:r>
                    </a:p>
                  </a:txBody>
                  <a:tcPr marL="72000" anchor="ctr"/>
                </a:tc>
                <a:tc>
                  <a:txBody>
                    <a:bodyPr/>
                    <a:lstStyle/>
                    <a:p>
                      <a:r>
                        <a:rPr lang="nl-NL" sz="1600"/>
                        <a:t>Vakantiegeld provisie - Huidig jaar</a:t>
                      </a:r>
                      <a:endParaRPr lang="nl-BE" sz="1600"/>
                    </a:p>
                  </a:txBody>
                  <a:tcPr marL="72000" anchor="ctr"/>
                </a:tc>
                <a:tc>
                  <a:txBody>
                    <a:bodyPr/>
                    <a:lstStyle/>
                    <a:p>
                      <a:r>
                        <a:rPr lang="nl-NL" sz="1600"/>
                        <a:t>Totaal van de reeds opgebouwde provisies m.b.t. het huidige vakantiedienstjaar.</a:t>
                      </a:r>
                      <a:endParaRPr lang="nl-BE" sz="1600"/>
                    </a:p>
                  </a:txBody>
                  <a:tcPr marL="72000" anchor="ctr"/>
                </a:tc>
                <a:extLst>
                  <a:ext uri="{0D108BD9-81ED-4DB2-BD59-A6C34878D82A}">
                    <a16:rowId xmlns:a16="http://schemas.microsoft.com/office/drawing/2014/main" val="1228279963"/>
                  </a:ext>
                </a:extLst>
              </a:tr>
            </a:tbl>
          </a:graphicData>
        </a:graphic>
      </p:graphicFrame>
    </p:spTree>
    <p:extLst>
      <p:ext uri="{BB962C8B-B14F-4D97-AF65-F5344CB8AC3E}">
        <p14:creationId xmlns:p14="http://schemas.microsoft.com/office/powerpoint/2010/main" val="404860107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roomdiagram: Handmatige invoer 1">
            <a:extLst>
              <a:ext uri="{FF2B5EF4-FFF2-40B4-BE49-F238E27FC236}">
                <a16:creationId xmlns:a16="http://schemas.microsoft.com/office/drawing/2014/main" id="{46CED171-736D-B717-DCC9-FAE661332906}"/>
              </a:ext>
            </a:extLst>
          </p:cNvPr>
          <p:cNvSpPr/>
          <p:nvPr/>
        </p:nvSpPr>
        <p:spPr>
          <a:xfrm rot="16200000" flipV="1">
            <a:off x="-2096530" y="2096530"/>
            <a:ext cx="6857999" cy="2664938"/>
          </a:xfrm>
          <a:prstGeom prst="flowChartManualInput">
            <a:avLst/>
          </a:prstGeom>
          <a:solidFill>
            <a:schemeClr val="tx2"/>
          </a:solidFill>
        </p:spPr>
        <p:txBody>
          <a:bodyPr wrap="none" rtlCol="0" anchor="ctr">
            <a:no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3"/>
              </a:buBlip>
              <a:tabLst/>
            </a:pPr>
            <a:endParaRPr lang="nl-BE" sz="2000" kern="1200" spc="0" baseline="0">
              <a:solidFill>
                <a:schemeClr val="tx1"/>
              </a:solidFill>
              <a:latin typeface="FlandersArtSans-Regular" panose="00000500000000000000" pitchFamily="2" charset="0"/>
              <a:ea typeface="+mn-ea"/>
              <a:cs typeface="+mn-cs"/>
            </a:endParaRPr>
          </a:p>
        </p:txBody>
      </p:sp>
      <p:sp>
        <p:nvSpPr>
          <p:cNvPr id="8" name="Tekstvak 7">
            <a:extLst>
              <a:ext uri="{FF2B5EF4-FFF2-40B4-BE49-F238E27FC236}">
                <a16:creationId xmlns:a16="http://schemas.microsoft.com/office/drawing/2014/main" id="{19DCB84E-0C2E-0A76-32FE-690B9F9B6A46}"/>
              </a:ext>
            </a:extLst>
          </p:cNvPr>
          <p:cNvSpPr txBox="1"/>
          <p:nvPr/>
        </p:nvSpPr>
        <p:spPr>
          <a:xfrm>
            <a:off x="304924" y="2108455"/>
            <a:ext cx="2004415" cy="707886"/>
          </a:xfrm>
          <a:prstGeom prst="rect">
            <a:avLst/>
          </a:prstGeom>
          <a:noFill/>
        </p:spPr>
        <p:txBody>
          <a:bodyPr wrap="square" rtlCol="0">
            <a:spAutoFit/>
          </a:bodyPr>
          <a:lstStyle/>
          <a:p>
            <a:pPr algn="ctr"/>
            <a:r>
              <a:rPr lang="nl-BE" sz="2000">
                <a:solidFill>
                  <a:srgbClr val="3B3B3B"/>
                </a:solidFill>
                <a:cs typeface="Calibri"/>
              </a:rPr>
              <a:t>provisie vakantiegeld</a:t>
            </a:r>
            <a:endParaRPr lang="nl-BE" sz="2400">
              <a:solidFill>
                <a:srgbClr val="3B3B3B"/>
              </a:solidFill>
              <a:cs typeface="Calibri"/>
            </a:endParaRPr>
          </a:p>
        </p:txBody>
      </p:sp>
      <p:sp>
        <p:nvSpPr>
          <p:cNvPr id="11" name="Ovaal 10">
            <a:extLst>
              <a:ext uri="{FF2B5EF4-FFF2-40B4-BE49-F238E27FC236}">
                <a16:creationId xmlns:a16="http://schemas.microsoft.com/office/drawing/2014/main" id="{D1412E12-6898-559B-593D-33F9DBF0E255}"/>
              </a:ext>
            </a:extLst>
          </p:cNvPr>
          <p:cNvSpPr/>
          <p:nvPr/>
        </p:nvSpPr>
        <p:spPr>
          <a:xfrm>
            <a:off x="546772" y="362262"/>
            <a:ext cx="1502700" cy="1502700"/>
          </a:xfrm>
          <a:prstGeom prst="ellipse">
            <a:avLst/>
          </a:prstGeom>
          <a:noFill/>
          <a:ln w="19050"/>
        </p:spPr>
        <p:style>
          <a:lnRef idx="2">
            <a:schemeClr val="dk1"/>
          </a:lnRef>
          <a:fillRef idx="1">
            <a:schemeClr val="lt1"/>
          </a:fillRef>
          <a:effectRef idx="0">
            <a:schemeClr val="dk1"/>
          </a:effectRef>
          <a:fontRef idx="minor">
            <a:schemeClr val="dk1"/>
          </a:fontRef>
        </p:style>
        <p:txBody>
          <a:bodyPr wrap="none" rtlCol="0" anchor="ctr">
            <a:no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3"/>
              </a:buBlip>
              <a:tabLst/>
            </a:pPr>
            <a:endParaRPr lang="nl-BE" sz="2000" kern="1200" spc="0" baseline="0">
              <a:noFill/>
              <a:latin typeface="FlandersArtSans-Regular" panose="00000500000000000000" pitchFamily="2" charset="0"/>
              <a:ea typeface="+mn-ea"/>
              <a:cs typeface="+mn-cs"/>
            </a:endParaRPr>
          </a:p>
        </p:txBody>
      </p:sp>
      <p:pic>
        <p:nvPicPr>
          <p:cNvPr id="5" name="Graphic 4" descr="Portemonnee silhouet">
            <a:extLst>
              <a:ext uri="{FF2B5EF4-FFF2-40B4-BE49-F238E27FC236}">
                <a16:creationId xmlns:a16="http://schemas.microsoft.com/office/drawing/2014/main" id="{086523D8-BDF7-C9FC-A892-672E3E095CC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9931" y="689319"/>
            <a:ext cx="914400" cy="914400"/>
          </a:xfrm>
          <a:prstGeom prst="rect">
            <a:avLst/>
          </a:prstGeom>
        </p:spPr>
      </p:pic>
      <p:sp>
        <p:nvSpPr>
          <p:cNvPr id="3" name="Rectangle 2">
            <a:extLst>
              <a:ext uri="{FF2B5EF4-FFF2-40B4-BE49-F238E27FC236}">
                <a16:creationId xmlns:a16="http://schemas.microsoft.com/office/drawing/2014/main" id="{161EF5DC-836E-01D6-7250-C1245963D0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6" name="Afbeelding 5">
            <a:extLst>
              <a:ext uri="{FF2B5EF4-FFF2-40B4-BE49-F238E27FC236}">
                <a16:creationId xmlns:a16="http://schemas.microsoft.com/office/drawing/2014/main" id="{31BD40F1-CD0F-A34B-E190-87606076EFD2}"/>
              </a:ext>
            </a:extLst>
          </p:cNvPr>
          <p:cNvPicPr>
            <a:picLocks noChangeAspect="1"/>
          </p:cNvPicPr>
          <p:nvPr/>
        </p:nvPicPr>
        <p:blipFill rotWithShape="1">
          <a:blip r:embed="rId6"/>
          <a:srcRect b="54270"/>
          <a:stretch/>
        </p:blipFill>
        <p:spPr>
          <a:xfrm>
            <a:off x="336000" y="3149833"/>
            <a:ext cx="11520000" cy="1215958"/>
          </a:xfrm>
          <a:prstGeom prst="rect">
            <a:avLst/>
          </a:prstGeom>
          <a:ln>
            <a:noFill/>
          </a:ln>
          <a:effectLst>
            <a:outerShdw blurRad="292100" dist="139700" dir="2700000" algn="tl" rotWithShape="0">
              <a:srgbClr val="333333">
                <a:alpha val="65000"/>
              </a:srgbClr>
            </a:outerShdw>
          </a:effectLst>
        </p:spPr>
      </p:pic>
      <p:sp>
        <p:nvSpPr>
          <p:cNvPr id="4" name="Titel 5">
            <a:extLst>
              <a:ext uri="{FF2B5EF4-FFF2-40B4-BE49-F238E27FC236}">
                <a16:creationId xmlns:a16="http://schemas.microsoft.com/office/drawing/2014/main" id="{313B6812-DA70-BBA2-45C6-359D51FF8F20}"/>
              </a:ext>
            </a:extLst>
          </p:cNvPr>
          <p:cNvSpPr>
            <a:spLocks noGrp="1"/>
          </p:cNvSpPr>
          <p:nvPr>
            <p:ph type="title"/>
          </p:nvPr>
        </p:nvSpPr>
        <p:spPr>
          <a:xfrm>
            <a:off x="371475" y="425302"/>
            <a:ext cx="11449050" cy="1215958"/>
          </a:xfrm>
        </p:spPr>
        <p:txBody>
          <a:bodyPr/>
          <a:lstStyle/>
          <a:p>
            <a:pPr algn="r"/>
            <a:r>
              <a:rPr lang="nl-BE"/>
              <a:t>Voorbeeld berekening</a:t>
            </a:r>
          </a:p>
        </p:txBody>
      </p:sp>
    </p:spTree>
    <p:extLst>
      <p:ext uri="{BB962C8B-B14F-4D97-AF65-F5344CB8AC3E}">
        <p14:creationId xmlns:p14="http://schemas.microsoft.com/office/powerpoint/2010/main" val="132648312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roomdiagram: Handmatige invoer 1">
            <a:extLst>
              <a:ext uri="{FF2B5EF4-FFF2-40B4-BE49-F238E27FC236}">
                <a16:creationId xmlns:a16="http://schemas.microsoft.com/office/drawing/2014/main" id="{46CED171-736D-B717-DCC9-FAE661332906}"/>
              </a:ext>
            </a:extLst>
          </p:cNvPr>
          <p:cNvSpPr/>
          <p:nvPr/>
        </p:nvSpPr>
        <p:spPr>
          <a:xfrm rot="16200000" flipV="1">
            <a:off x="-2096530" y="2096530"/>
            <a:ext cx="6857999" cy="2664938"/>
          </a:xfrm>
          <a:prstGeom prst="flowChartManualInput">
            <a:avLst/>
          </a:prstGeom>
          <a:solidFill>
            <a:schemeClr val="tx2"/>
          </a:solidFill>
        </p:spPr>
        <p:txBody>
          <a:bodyPr wrap="none" rtlCol="0" anchor="ctr">
            <a:no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3"/>
              </a:buBlip>
              <a:tabLst/>
            </a:pPr>
            <a:endParaRPr lang="nl-BE" sz="2000" kern="1200" spc="0" baseline="0">
              <a:solidFill>
                <a:schemeClr val="tx1"/>
              </a:solidFill>
              <a:latin typeface="FlandersArtSans-Regular" panose="00000500000000000000" pitchFamily="2" charset="0"/>
              <a:ea typeface="+mn-ea"/>
              <a:cs typeface="+mn-cs"/>
            </a:endParaRPr>
          </a:p>
        </p:txBody>
      </p:sp>
      <p:sp>
        <p:nvSpPr>
          <p:cNvPr id="8" name="Tekstvak 7">
            <a:extLst>
              <a:ext uri="{FF2B5EF4-FFF2-40B4-BE49-F238E27FC236}">
                <a16:creationId xmlns:a16="http://schemas.microsoft.com/office/drawing/2014/main" id="{19DCB84E-0C2E-0A76-32FE-690B9F9B6A46}"/>
              </a:ext>
            </a:extLst>
          </p:cNvPr>
          <p:cNvSpPr txBox="1"/>
          <p:nvPr/>
        </p:nvSpPr>
        <p:spPr>
          <a:xfrm>
            <a:off x="304924" y="2108455"/>
            <a:ext cx="2004415" cy="707886"/>
          </a:xfrm>
          <a:prstGeom prst="rect">
            <a:avLst/>
          </a:prstGeom>
          <a:noFill/>
        </p:spPr>
        <p:txBody>
          <a:bodyPr wrap="square" rtlCol="0">
            <a:spAutoFit/>
          </a:bodyPr>
          <a:lstStyle/>
          <a:p>
            <a:pPr algn="ctr"/>
            <a:r>
              <a:rPr lang="nl-BE" sz="2000">
                <a:solidFill>
                  <a:srgbClr val="3B3B3B"/>
                </a:solidFill>
                <a:cs typeface="Calibri"/>
              </a:rPr>
              <a:t>provisie vakantiegeld</a:t>
            </a:r>
            <a:endParaRPr lang="nl-BE" sz="2400">
              <a:solidFill>
                <a:srgbClr val="3B3B3B"/>
              </a:solidFill>
              <a:cs typeface="Calibri"/>
            </a:endParaRPr>
          </a:p>
        </p:txBody>
      </p:sp>
      <p:sp>
        <p:nvSpPr>
          <p:cNvPr id="11" name="Ovaal 10">
            <a:extLst>
              <a:ext uri="{FF2B5EF4-FFF2-40B4-BE49-F238E27FC236}">
                <a16:creationId xmlns:a16="http://schemas.microsoft.com/office/drawing/2014/main" id="{D1412E12-6898-559B-593D-33F9DBF0E255}"/>
              </a:ext>
            </a:extLst>
          </p:cNvPr>
          <p:cNvSpPr/>
          <p:nvPr/>
        </p:nvSpPr>
        <p:spPr>
          <a:xfrm>
            <a:off x="546772" y="362262"/>
            <a:ext cx="1502700" cy="1502700"/>
          </a:xfrm>
          <a:prstGeom prst="ellipse">
            <a:avLst/>
          </a:prstGeom>
          <a:noFill/>
          <a:ln w="19050"/>
        </p:spPr>
        <p:style>
          <a:lnRef idx="2">
            <a:schemeClr val="dk1"/>
          </a:lnRef>
          <a:fillRef idx="1">
            <a:schemeClr val="lt1"/>
          </a:fillRef>
          <a:effectRef idx="0">
            <a:schemeClr val="dk1"/>
          </a:effectRef>
          <a:fontRef idx="minor">
            <a:schemeClr val="dk1"/>
          </a:fontRef>
        </p:style>
        <p:txBody>
          <a:bodyPr wrap="none" rtlCol="0" anchor="ctr">
            <a:no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3"/>
              </a:buBlip>
              <a:tabLst/>
            </a:pPr>
            <a:endParaRPr lang="nl-BE" sz="2000" kern="1200" spc="0" baseline="0">
              <a:noFill/>
              <a:latin typeface="FlandersArtSans-Regular" panose="00000500000000000000" pitchFamily="2" charset="0"/>
              <a:ea typeface="+mn-ea"/>
              <a:cs typeface="+mn-cs"/>
            </a:endParaRPr>
          </a:p>
        </p:txBody>
      </p:sp>
      <p:pic>
        <p:nvPicPr>
          <p:cNvPr id="5" name="Graphic 4" descr="Portemonnee silhouet">
            <a:extLst>
              <a:ext uri="{FF2B5EF4-FFF2-40B4-BE49-F238E27FC236}">
                <a16:creationId xmlns:a16="http://schemas.microsoft.com/office/drawing/2014/main" id="{086523D8-BDF7-C9FC-A892-672E3E095CC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9931" y="689319"/>
            <a:ext cx="914400" cy="914400"/>
          </a:xfrm>
          <a:prstGeom prst="rect">
            <a:avLst/>
          </a:prstGeom>
        </p:spPr>
      </p:pic>
      <p:sp>
        <p:nvSpPr>
          <p:cNvPr id="3" name="Rectangle 2">
            <a:extLst>
              <a:ext uri="{FF2B5EF4-FFF2-40B4-BE49-F238E27FC236}">
                <a16:creationId xmlns:a16="http://schemas.microsoft.com/office/drawing/2014/main" id="{161EF5DC-836E-01D6-7250-C1245963D0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6" name="Afbeelding 5">
            <a:extLst>
              <a:ext uri="{FF2B5EF4-FFF2-40B4-BE49-F238E27FC236}">
                <a16:creationId xmlns:a16="http://schemas.microsoft.com/office/drawing/2014/main" id="{31BD40F1-CD0F-A34B-E190-87606076EFD2}"/>
              </a:ext>
            </a:extLst>
          </p:cNvPr>
          <p:cNvPicPr>
            <a:picLocks noChangeAspect="1"/>
          </p:cNvPicPr>
          <p:nvPr/>
        </p:nvPicPr>
        <p:blipFill>
          <a:blip r:embed="rId6"/>
          <a:stretch>
            <a:fillRect/>
          </a:stretch>
        </p:blipFill>
        <p:spPr>
          <a:xfrm>
            <a:off x="336000" y="3149832"/>
            <a:ext cx="11520000" cy="2659015"/>
          </a:xfrm>
          <a:prstGeom prst="rect">
            <a:avLst/>
          </a:prstGeom>
          <a:ln>
            <a:noFill/>
          </a:ln>
          <a:effectLst>
            <a:outerShdw blurRad="292100" dist="139700" dir="2700000" algn="tl" rotWithShape="0">
              <a:srgbClr val="333333">
                <a:alpha val="65000"/>
              </a:srgbClr>
            </a:outerShdw>
          </a:effectLst>
        </p:spPr>
      </p:pic>
      <p:sp>
        <p:nvSpPr>
          <p:cNvPr id="4" name="Titel 5">
            <a:extLst>
              <a:ext uri="{FF2B5EF4-FFF2-40B4-BE49-F238E27FC236}">
                <a16:creationId xmlns:a16="http://schemas.microsoft.com/office/drawing/2014/main" id="{313B6812-DA70-BBA2-45C6-359D51FF8F20}"/>
              </a:ext>
            </a:extLst>
          </p:cNvPr>
          <p:cNvSpPr>
            <a:spLocks noGrp="1"/>
          </p:cNvSpPr>
          <p:nvPr>
            <p:ph type="title"/>
          </p:nvPr>
        </p:nvSpPr>
        <p:spPr>
          <a:xfrm>
            <a:off x="371475" y="425302"/>
            <a:ext cx="11449050" cy="1215958"/>
          </a:xfrm>
        </p:spPr>
        <p:txBody>
          <a:bodyPr/>
          <a:lstStyle/>
          <a:p>
            <a:pPr algn="r"/>
            <a:r>
              <a:rPr lang="nl-BE"/>
              <a:t>Voorbeeld berekening</a:t>
            </a:r>
          </a:p>
        </p:txBody>
      </p:sp>
    </p:spTree>
    <p:extLst>
      <p:ext uri="{BB962C8B-B14F-4D97-AF65-F5344CB8AC3E}">
        <p14:creationId xmlns:p14="http://schemas.microsoft.com/office/powerpoint/2010/main" val="284883164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F9E81429-1FCE-637C-C61C-F2D2659C3D90}"/>
              </a:ext>
            </a:extLst>
          </p:cNvPr>
          <p:cNvSpPr txBox="1">
            <a:spLocks/>
          </p:cNvSpPr>
          <p:nvPr/>
        </p:nvSpPr>
        <p:spPr>
          <a:xfrm>
            <a:off x="3211712" y="1648732"/>
            <a:ext cx="8608814" cy="3991902"/>
          </a:xfrm>
          <a:prstGeom prst="rect">
            <a:avLst/>
          </a:prstGeom>
        </p:spPr>
        <p:txBody>
          <a:bodyPr vert="horz" lIns="0" tIns="0" rIns="0" bIns="45720" rtlCol="0" anchor="t">
            <a:noAutofit/>
          </a:bodyPr>
          <a:lstStyle>
            <a:lvl1pPr marL="288000" marR="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sz="2800" kern="1200" cap="none" spc="0" baseline="0">
                <a:solidFill>
                  <a:schemeClr val="tx1"/>
                </a:solidFill>
                <a:latin typeface="+mn-lt"/>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16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defRPr sz="14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655" indent="-287655"/>
            <a:endParaRPr lang="nl-NL" sz="1600"/>
          </a:p>
          <a:p>
            <a:pPr marL="287655" indent="-287655"/>
            <a:r>
              <a:rPr lang="nl-NL" sz="3200"/>
              <a:t>Manueel bijhouden in applicatie WBR</a:t>
            </a:r>
          </a:p>
          <a:p>
            <a:pPr marL="0" indent="0">
              <a:buNone/>
            </a:pPr>
            <a:endParaRPr lang="nl-NL" sz="3200"/>
          </a:p>
          <a:p>
            <a:pPr marL="287655" indent="-287655"/>
            <a:r>
              <a:rPr lang="nl-NL" sz="3200"/>
              <a:t>Bedragen ophalen via rapport of OraFin</a:t>
            </a:r>
          </a:p>
          <a:p>
            <a:pPr marL="288000" lvl="1" indent="0">
              <a:buNone/>
            </a:pPr>
            <a:endParaRPr lang="nl-NL" sz="1600"/>
          </a:p>
          <a:p>
            <a:pPr marL="576000" lvl="2" indent="0">
              <a:buNone/>
            </a:pPr>
            <a:endParaRPr lang="nl-NL" sz="1800"/>
          </a:p>
        </p:txBody>
      </p:sp>
      <p:sp>
        <p:nvSpPr>
          <p:cNvPr id="2" name="Stroomdiagram: Handmatige invoer 1">
            <a:extLst>
              <a:ext uri="{FF2B5EF4-FFF2-40B4-BE49-F238E27FC236}">
                <a16:creationId xmlns:a16="http://schemas.microsoft.com/office/drawing/2014/main" id="{46CED171-736D-B717-DCC9-FAE661332906}"/>
              </a:ext>
            </a:extLst>
          </p:cNvPr>
          <p:cNvSpPr/>
          <p:nvPr/>
        </p:nvSpPr>
        <p:spPr>
          <a:xfrm rot="16200000" flipV="1">
            <a:off x="-2096530" y="2096530"/>
            <a:ext cx="6857999" cy="2664938"/>
          </a:xfrm>
          <a:prstGeom prst="flowChartManualInput">
            <a:avLst/>
          </a:prstGeom>
          <a:solidFill>
            <a:schemeClr val="tx2"/>
          </a:solidFill>
        </p:spPr>
        <p:txBody>
          <a:bodyPr wrap="none" rtlCol="0" anchor="ctr">
            <a:no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3"/>
              </a:buBlip>
              <a:tabLst/>
            </a:pPr>
            <a:endParaRPr lang="nl-BE" sz="2000" kern="1200" spc="0" baseline="0">
              <a:solidFill>
                <a:schemeClr val="tx1"/>
              </a:solidFill>
              <a:latin typeface="FlandersArtSans-Regular" panose="00000500000000000000" pitchFamily="2" charset="0"/>
              <a:ea typeface="+mn-ea"/>
              <a:cs typeface="+mn-cs"/>
            </a:endParaRPr>
          </a:p>
        </p:txBody>
      </p:sp>
      <p:sp>
        <p:nvSpPr>
          <p:cNvPr id="8" name="Tekstvak 7">
            <a:extLst>
              <a:ext uri="{FF2B5EF4-FFF2-40B4-BE49-F238E27FC236}">
                <a16:creationId xmlns:a16="http://schemas.microsoft.com/office/drawing/2014/main" id="{19DCB84E-0C2E-0A76-32FE-690B9F9B6A46}"/>
              </a:ext>
            </a:extLst>
          </p:cNvPr>
          <p:cNvSpPr txBox="1"/>
          <p:nvPr/>
        </p:nvSpPr>
        <p:spPr>
          <a:xfrm>
            <a:off x="304924" y="2108455"/>
            <a:ext cx="2004415" cy="707886"/>
          </a:xfrm>
          <a:prstGeom prst="rect">
            <a:avLst/>
          </a:prstGeom>
          <a:noFill/>
        </p:spPr>
        <p:txBody>
          <a:bodyPr wrap="square" rtlCol="0">
            <a:spAutoFit/>
          </a:bodyPr>
          <a:lstStyle/>
          <a:p>
            <a:pPr algn="ctr"/>
            <a:r>
              <a:rPr lang="nl-BE" sz="2000">
                <a:solidFill>
                  <a:srgbClr val="3B3B3B"/>
                </a:solidFill>
                <a:cs typeface="Calibri"/>
              </a:rPr>
              <a:t>provisie vakantiegeld</a:t>
            </a:r>
            <a:endParaRPr lang="nl-BE" sz="2400">
              <a:solidFill>
                <a:srgbClr val="3B3B3B"/>
              </a:solidFill>
              <a:cs typeface="Calibri"/>
            </a:endParaRPr>
          </a:p>
        </p:txBody>
      </p:sp>
      <p:sp>
        <p:nvSpPr>
          <p:cNvPr id="11" name="Ovaal 10">
            <a:extLst>
              <a:ext uri="{FF2B5EF4-FFF2-40B4-BE49-F238E27FC236}">
                <a16:creationId xmlns:a16="http://schemas.microsoft.com/office/drawing/2014/main" id="{D1412E12-6898-559B-593D-33F9DBF0E255}"/>
              </a:ext>
            </a:extLst>
          </p:cNvPr>
          <p:cNvSpPr/>
          <p:nvPr/>
        </p:nvSpPr>
        <p:spPr>
          <a:xfrm>
            <a:off x="546772" y="362262"/>
            <a:ext cx="1502700" cy="1502700"/>
          </a:xfrm>
          <a:prstGeom prst="ellipse">
            <a:avLst/>
          </a:prstGeom>
          <a:noFill/>
          <a:ln w="19050"/>
        </p:spPr>
        <p:style>
          <a:lnRef idx="2">
            <a:schemeClr val="dk1"/>
          </a:lnRef>
          <a:fillRef idx="1">
            <a:schemeClr val="lt1"/>
          </a:fillRef>
          <a:effectRef idx="0">
            <a:schemeClr val="dk1"/>
          </a:effectRef>
          <a:fontRef idx="minor">
            <a:schemeClr val="dk1"/>
          </a:fontRef>
        </p:style>
        <p:txBody>
          <a:bodyPr wrap="none" rtlCol="0" anchor="ctr">
            <a:no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3"/>
              </a:buBlip>
              <a:tabLst/>
            </a:pPr>
            <a:endParaRPr lang="nl-BE" sz="2000" kern="1200" spc="0" baseline="0">
              <a:noFill/>
              <a:latin typeface="FlandersArtSans-Regular" panose="00000500000000000000" pitchFamily="2" charset="0"/>
              <a:ea typeface="+mn-ea"/>
              <a:cs typeface="+mn-cs"/>
            </a:endParaRPr>
          </a:p>
        </p:txBody>
      </p:sp>
      <p:pic>
        <p:nvPicPr>
          <p:cNvPr id="5" name="Graphic 4" descr="Portemonnee silhouet">
            <a:extLst>
              <a:ext uri="{FF2B5EF4-FFF2-40B4-BE49-F238E27FC236}">
                <a16:creationId xmlns:a16="http://schemas.microsoft.com/office/drawing/2014/main" id="{086523D8-BDF7-C9FC-A892-672E3E095CC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9931" y="689319"/>
            <a:ext cx="914400" cy="914400"/>
          </a:xfrm>
          <a:prstGeom prst="rect">
            <a:avLst/>
          </a:prstGeom>
        </p:spPr>
      </p:pic>
      <p:sp>
        <p:nvSpPr>
          <p:cNvPr id="3" name="Rectangle 2">
            <a:extLst>
              <a:ext uri="{FF2B5EF4-FFF2-40B4-BE49-F238E27FC236}">
                <a16:creationId xmlns:a16="http://schemas.microsoft.com/office/drawing/2014/main" id="{161EF5DC-836E-01D6-7250-C1245963D0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9" name="Afbeelding 8">
            <a:extLst>
              <a:ext uri="{FF2B5EF4-FFF2-40B4-BE49-F238E27FC236}">
                <a16:creationId xmlns:a16="http://schemas.microsoft.com/office/drawing/2014/main" id="{05793F54-784C-9E89-03B6-DEE08F7776EE}"/>
              </a:ext>
            </a:extLst>
          </p:cNvPr>
          <p:cNvPicPr>
            <a:picLocks noChangeAspect="1"/>
          </p:cNvPicPr>
          <p:nvPr/>
        </p:nvPicPr>
        <p:blipFill rotWithShape="1">
          <a:blip r:embed="rId6"/>
          <a:srcRect b="2500"/>
          <a:stretch/>
        </p:blipFill>
        <p:spPr>
          <a:xfrm>
            <a:off x="5479378" y="3644683"/>
            <a:ext cx="6165850" cy="1665397"/>
          </a:xfrm>
          <a:prstGeom prst="rect">
            <a:avLst/>
          </a:prstGeom>
        </p:spPr>
      </p:pic>
      <p:grpSp>
        <p:nvGrpSpPr>
          <p:cNvPr id="6" name="Groep 5">
            <a:extLst>
              <a:ext uri="{FF2B5EF4-FFF2-40B4-BE49-F238E27FC236}">
                <a16:creationId xmlns:a16="http://schemas.microsoft.com/office/drawing/2014/main" id="{295BA6B2-CD00-AA8C-A913-937519AA568F}"/>
              </a:ext>
            </a:extLst>
          </p:cNvPr>
          <p:cNvGrpSpPr/>
          <p:nvPr/>
        </p:nvGrpSpPr>
        <p:grpSpPr>
          <a:xfrm>
            <a:off x="7954178" y="362262"/>
            <a:ext cx="3691050" cy="1261884"/>
            <a:chOff x="1318065" y="4730915"/>
            <a:chExt cx="3691050" cy="1261884"/>
          </a:xfrm>
        </p:grpSpPr>
        <p:sp>
          <p:nvSpPr>
            <p:cNvPr id="7" name="Tekstvak 6">
              <a:extLst>
                <a:ext uri="{FF2B5EF4-FFF2-40B4-BE49-F238E27FC236}">
                  <a16:creationId xmlns:a16="http://schemas.microsoft.com/office/drawing/2014/main" id="{05D03353-EE2C-30BD-D792-24ECD14ECCC9}"/>
                </a:ext>
              </a:extLst>
            </p:cNvPr>
            <p:cNvSpPr txBox="1"/>
            <p:nvPr/>
          </p:nvSpPr>
          <p:spPr>
            <a:xfrm>
              <a:off x="1318065" y="4730915"/>
              <a:ext cx="3691050" cy="1261884"/>
            </a:xfrm>
            <a:prstGeom prst="rect">
              <a:avLst/>
            </a:prstGeom>
            <a:solidFill>
              <a:schemeClr val="accent1">
                <a:lumMod val="20000"/>
                <a:lumOff val="80000"/>
              </a:schemeClr>
            </a:solidFill>
            <a:ln w="28575">
              <a:noFill/>
            </a:ln>
          </p:spPr>
          <p:txBody>
            <a:bodyPr wrap="square" rtlCol="0">
              <a:spAutoFit/>
            </a:bodyPr>
            <a:lstStyle/>
            <a:p>
              <a:pPr algn="r"/>
              <a:endParaRPr lang="nl-BE" sz="2400"/>
            </a:p>
            <a:p>
              <a:pPr algn="r"/>
              <a:r>
                <a:rPr lang="nl-BE" sz="2800"/>
                <a:t>Nieuwe werkwijze</a:t>
              </a:r>
            </a:p>
            <a:p>
              <a:pPr algn="r"/>
              <a:endParaRPr lang="nl-BE" sz="2400"/>
            </a:p>
          </p:txBody>
        </p:sp>
        <p:pic>
          <p:nvPicPr>
            <p:cNvPr id="10" name="Picture 2" descr="meerinfo">
              <a:extLst>
                <a:ext uri="{FF2B5EF4-FFF2-40B4-BE49-F238E27FC236}">
                  <a16:creationId xmlns:a16="http://schemas.microsoft.com/office/drawing/2014/main" id="{710C67F4-EDEB-2B9B-96F9-794DD7437DF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37189" y="4900106"/>
              <a:ext cx="654284" cy="656472"/>
            </a:xfrm>
            <a:prstGeom prst="rect">
              <a:avLst/>
            </a:prstGeom>
            <a:solidFill>
              <a:schemeClr val="accent1">
                <a:lumMod val="20000"/>
                <a:lumOff val="80000"/>
              </a:schemeClr>
            </a:solidFill>
          </p:spPr>
        </p:pic>
      </p:grpSp>
    </p:spTree>
    <p:extLst>
      <p:ext uri="{BB962C8B-B14F-4D97-AF65-F5344CB8AC3E}">
        <p14:creationId xmlns:p14="http://schemas.microsoft.com/office/powerpoint/2010/main" val="2682218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F9E81429-1FCE-637C-C61C-F2D2659C3D90}"/>
              </a:ext>
            </a:extLst>
          </p:cNvPr>
          <p:cNvSpPr txBox="1">
            <a:spLocks/>
          </p:cNvSpPr>
          <p:nvPr/>
        </p:nvSpPr>
        <p:spPr>
          <a:xfrm>
            <a:off x="3211712" y="1648732"/>
            <a:ext cx="8608814" cy="3991902"/>
          </a:xfrm>
          <a:prstGeom prst="rect">
            <a:avLst/>
          </a:prstGeom>
        </p:spPr>
        <p:txBody>
          <a:bodyPr vert="horz" lIns="0" tIns="0" rIns="0" bIns="45720" rtlCol="0" anchor="t">
            <a:noAutofit/>
          </a:bodyPr>
          <a:lstStyle>
            <a:lvl1pPr marL="288000" marR="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sz="2800" kern="1200" cap="none" spc="0" baseline="0">
                <a:solidFill>
                  <a:schemeClr val="tx1"/>
                </a:solidFill>
                <a:latin typeface="+mn-lt"/>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16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defRPr sz="14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655" indent="-287655"/>
            <a:endParaRPr lang="nl-NL" sz="1600"/>
          </a:p>
          <a:p>
            <a:pPr marL="287655" indent="-287655"/>
            <a:r>
              <a:rPr lang="nl-NL" sz="3200"/>
              <a:t>Opbouw provisie via maandelijkse loonberekening</a:t>
            </a:r>
          </a:p>
          <a:p>
            <a:pPr marL="0" indent="0">
              <a:buNone/>
            </a:pPr>
            <a:endParaRPr lang="nl-NL" sz="3200"/>
          </a:p>
          <a:p>
            <a:pPr marL="287655" indent="-287655"/>
            <a:r>
              <a:rPr lang="nl-NL" sz="3200"/>
              <a:t>Doorstroom via rapportering</a:t>
            </a:r>
          </a:p>
          <a:p>
            <a:pPr marL="288000" lvl="1" indent="0">
              <a:buNone/>
            </a:pPr>
            <a:endParaRPr lang="nl-NL" sz="1600"/>
          </a:p>
          <a:p>
            <a:pPr marL="576000" lvl="2" indent="0">
              <a:buNone/>
            </a:pPr>
            <a:endParaRPr lang="nl-NL" sz="1800"/>
          </a:p>
        </p:txBody>
      </p:sp>
      <p:sp>
        <p:nvSpPr>
          <p:cNvPr id="2" name="Stroomdiagram: Handmatige invoer 1">
            <a:extLst>
              <a:ext uri="{FF2B5EF4-FFF2-40B4-BE49-F238E27FC236}">
                <a16:creationId xmlns:a16="http://schemas.microsoft.com/office/drawing/2014/main" id="{46CED171-736D-B717-DCC9-FAE661332906}"/>
              </a:ext>
            </a:extLst>
          </p:cNvPr>
          <p:cNvSpPr/>
          <p:nvPr/>
        </p:nvSpPr>
        <p:spPr>
          <a:xfrm rot="16200000" flipV="1">
            <a:off x="-2096530" y="2096530"/>
            <a:ext cx="6857999" cy="2664938"/>
          </a:xfrm>
          <a:prstGeom prst="flowChartManualInput">
            <a:avLst/>
          </a:prstGeom>
          <a:solidFill>
            <a:schemeClr val="tx2"/>
          </a:solidFill>
        </p:spPr>
        <p:txBody>
          <a:bodyPr wrap="none" rtlCol="0" anchor="ctr">
            <a:no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3"/>
              </a:buBlip>
              <a:tabLst/>
            </a:pPr>
            <a:endParaRPr lang="nl-BE" sz="2000" kern="1200" spc="0" baseline="0">
              <a:solidFill>
                <a:schemeClr val="tx1"/>
              </a:solidFill>
              <a:latin typeface="FlandersArtSans-Regular" panose="00000500000000000000" pitchFamily="2" charset="0"/>
              <a:ea typeface="+mn-ea"/>
              <a:cs typeface="+mn-cs"/>
            </a:endParaRPr>
          </a:p>
        </p:txBody>
      </p:sp>
      <p:sp>
        <p:nvSpPr>
          <p:cNvPr id="8" name="Tekstvak 7">
            <a:extLst>
              <a:ext uri="{FF2B5EF4-FFF2-40B4-BE49-F238E27FC236}">
                <a16:creationId xmlns:a16="http://schemas.microsoft.com/office/drawing/2014/main" id="{19DCB84E-0C2E-0A76-32FE-690B9F9B6A46}"/>
              </a:ext>
            </a:extLst>
          </p:cNvPr>
          <p:cNvSpPr txBox="1"/>
          <p:nvPr/>
        </p:nvSpPr>
        <p:spPr>
          <a:xfrm>
            <a:off x="228600" y="2108455"/>
            <a:ext cx="2080739" cy="707886"/>
          </a:xfrm>
          <a:prstGeom prst="rect">
            <a:avLst/>
          </a:prstGeom>
          <a:noFill/>
        </p:spPr>
        <p:txBody>
          <a:bodyPr wrap="square" rtlCol="0">
            <a:spAutoFit/>
          </a:bodyPr>
          <a:lstStyle/>
          <a:p>
            <a:pPr algn="ctr"/>
            <a:r>
              <a:rPr lang="nl-BE" sz="2000">
                <a:solidFill>
                  <a:srgbClr val="3B3B3B"/>
                </a:solidFill>
                <a:cs typeface="Calibri"/>
              </a:rPr>
              <a:t>provisie eindejaarstoelage</a:t>
            </a:r>
            <a:endParaRPr lang="nl-BE" sz="2400">
              <a:solidFill>
                <a:srgbClr val="3B3B3B"/>
              </a:solidFill>
              <a:cs typeface="Calibri"/>
            </a:endParaRPr>
          </a:p>
        </p:txBody>
      </p:sp>
      <p:sp>
        <p:nvSpPr>
          <p:cNvPr id="11" name="Ovaal 10">
            <a:extLst>
              <a:ext uri="{FF2B5EF4-FFF2-40B4-BE49-F238E27FC236}">
                <a16:creationId xmlns:a16="http://schemas.microsoft.com/office/drawing/2014/main" id="{D1412E12-6898-559B-593D-33F9DBF0E255}"/>
              </a:ext>
            </a:extLst>
          </p:cNvPr>
          <p:cNvSpPr/>
          <p:nvPr/>
        </p:nvSpPr>
        <p:spPr>
          <a:xfrm>
            <a:off x="546772" y="362262"/>
            <a:ext cx="1502700" cy="1502700"/>
          </a:xfrm>
          <a:prstGeom prst="ellipse">
            <a:avLst/>
          </a:prstGeom>
          <a:noFill/>
          <a:ln w="19050"/>
        </p:spPr>
        <p:style>
          <a:lnRef idx="2">
            <a:schemeClr val="dk1"/>
          </a:lnRef>
          <a:fillRef idx="1">
            <a:schemeClr val="lt1"/>
          </a:fillRef>
          <a:effectRef idx="0">
            <a:schemeClr val="dk1"/>
          </a:effectRef>
          <a:fontRef idx="minor">
            <a:schemeClr val="dk1"/>
          </a:fontRef>
        </p:style>
        <p:txBody>
          <a:bodyPr wrap="none" rtlCol="0" anchor="ctr">
            <a:no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3"/>
              </a:buBlip>
              <a:tabLst/>
            </a:pPr>
            <a:endParaRPr lang="nl-BE" sz="2000" kern="1200" spc="0" baseline="0">
              <a:noFill/>
              <a:latin typeface="FlandersArtSans-Regular" panose="00000500000000000000" pitchFamily="2" charset="0"/>
              <a:ea typeface="+mn-ea"/>
              <a:cs typeface="+mn-cs"/>
            </a:endParaRPr>
          </a:p>
        </p:txBody>
      </p:sp>
      <p:pic>
        <p:nvPicPr>
          <p:cNvPr id="5" name="Graphic 4" descr="Portemonnee silhouet">
            <a:extLst>
              <a:ext uri="{FF2B5EF4-FFF2-40B4-BE49-F238E27FC236}">
                <a16:creationId xmlns:a16="http://schemas.microsoft.com/office/drawing/2014/main" id="{086523D8-BDF7-C9FC-A892-672E3E095CC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9931" y="689319"/>
            <a:ext cx="914400" cy="914400"/>
          </a:xfrm>
          <a:prstGeom prst="rect">
            <a:avLst/>
          </a:prstGeom>
        </p:spPr>
      </p:pic>
      <p:sp>
        <p:nvSpPr>
          <p:cNvPr id="3" name="Rectangle 2">
            <a:extLst>
              <a:ext uri="{FF2B5EF4-FFF2-40B4-BE49-F238E27FC236}">
                <a16:creationId xmlns:a16="http://schemas.microsoft.com/office/drawing/2014/main" id="{161EF5DC-836E-01D6-7250-C1245963D0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sp>
        <p:nvSpPr>
          <p:cNvPr id="18" name="Tekstvak 17">
            <a:extLst>
              <a:ext uri="{FF2B5EF4-FFF2-40B4-BE49-F238E27FC236}">
                <a16:creationId xmlns:a16="http://schemas.microsoft.com/office/drawing/2014/main" id="{45FC4E46-F1C2-406F-3182-B006971F2A5F}"/>
              </a:ext>
            </a:extLst>
          </p:cNvPr>
          <p:cNvSpPr txBox="1"/>
          <p:nvPr/>
        </p:nvSpPr>
        <p:spPr>
          <a:xfrm>
            <a:off x="8400444" y="362262"/>
            <a:ext cx="3244784" cy="1261884"/>
          </a:xfrm>
          <a:prstGeom prst="rect">
            <a:avLst/>
          </a:prstGeom>
          <a:solidFill>
            <a:schemeClr val="accent1">
              <a:lumMod val="20000"/>
              <a:lumOff val="80000"/>
            </a:schemeClr>
          </a:solidFill>
          <a:ln w="28575">
            <a:noFill/>
          </a:ln>
        </p:spPr>
        <p:txBody>
          <a:bodyPr wrap="square" rtlCol="0">
            <a:spAutoFit/>
          </a:bodyPr>
          <a:lstStyle/>
          <a:p>
            <a:pPr algn="r"/>
            <a:endParaRPr lang="nl-BE" sz="2400"/>
          </a:p>
          <a:p>
            <a:pPr algn="r"/>
            <a:r>
              <a:rPr lang="nl-BE" sz="2800"/>
              <a:t>Vanaf juli 2023</a:t>
            </a:r>
          </a:p>
          <a:p>
            <a:pPr algn="r"/>
            <a:endParaRPr lang="nl-BE" sz="2400"/>
          </a:p>
        </p:txBody>
      </p:sp>
      <p:pic>
        <p:nvPicPr>
          <p:cNvPr id="19" name="Picture 2" descr="meerinfo">
            <a:extLst>
              <a:ext uri="{FF2B5EF4-FFF2-40B4-BE49-F238E27FC236}">
                <a16:creationId xmlns:a16="http://schemas.microsoft.com/office/drawing/2014/main" id="{F8547CE7-7025-9B85-C80C-6AD32E3BE7D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56716" y="556144"/>
            <a:ext cx="654284" cy="656472"/>
          </a:xfrm>
          <a:prstGeom prst="rect">
            <a:avLst/>
          </a:prstGeom>
          <a:solidFill>
            <a:schemeClr val="accent1">
              <a:lumMod val="20000"/>
              <a:lumOff val="80000"/>
            </a:schemeClr>
          </a:solidFill>
        </p:spPr>
      </p:pic>
    </p:spTree>
    <p:extLst>
      <p:ext uri="{BB962C8B-B14F-4D97-AF65-F5344CB8AC3E}">
        <p14:creationId xmlns:p14="http://schemas.microsoft.com/office/powerpoint/2010/main" val="403167449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1+#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F9E81429-1FCE-637C-C61C-F2D2659C3D90}"/>
              </a:ext>
            </a:extLst>
          </p:cNvPr>
          <p:cNvSpPr txBox="1">
            <a:spLocks/>
          </p:cNvSpPr>
          <p:nvPr/>
        </p:nvSpPr>
        <p:spPr>
          <a:xfrm>
            <a:off x="3162162" y="3572782"/>
            <a:ext cx="8608814" cy="3991902"/>
          </a:xfrm>
          <a:prstGeom prst="rect">
            <a:avLst/>
          </a:prstGeom>
        </p:spPr>
        <p:txBody>
          <a:bodyPr vert="horz" lIns="0" tIns="0" rIns="0" bIns="45720" rtlCol="0" anchor="t">
            <a:noAutofit/>
          </a:bodyPr>
          <a:lstStyle>
            <a:lvl1pPr marL="288000" marR="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sz="2800" kern="1200" cap="none" spc="0" baseline="0">
                <a:solidFill>
                  <a:schemeClr val="tx1"/>
                </a:solidFill>
                <a:latin typeface="+mn-lt"/>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16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defRPr sz="14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655" indent="-287655"/>
            <a:endParaRPr lang="nl-NL" sz="1600"/>
          </a:p>
          <a:p>
            <a:pPr marL="287655" indent="-287655"/>
            <a:r>
              <a:rPr lang="nl-NL" sz="3200"/>
              <a:t>Opbouw provisie via maandelijkse loonberekening</a:t>
            </a:r>
          </a:p>
          <a:p>
            <a:pPr marL="0" indent="0">
              <a:buNone/>
            </a:pPr>
            <a:endParaRPr lang="nl-NL" sz="3200"/>
          </a:p>
          <a:p>
            <a:pPr marL="287655" indent="-287655"/>
            <a:r>
              <a:rPr lang="nl-NL" sz="3200"/>
              <a:t>Doorstroom via rapportering</a:t>
            </a:r>
          </a:p>
          <a:p>
            <a:pPr marL="288000" lvl="1" indent="0">
              <a:buNone/>
            </a:pPr>
            <a:endParaRPr lang="nl-NL" sz="1600"/>
          </a:p>
          <a:p>
            <a:pPr marL="576000" lvl="2" indent="0">
              <a:buNone/>
            </a:pPr>
            <a:endParaRPr lang="nl-NL" sz="1800"/>
          </a:p>
        </p:txBody>
      </p:sp>
      <p:sp>
        <p:nvSpPr>
          <p:cNvPr id="2" name="Stroomdiagram: Handmatige invoer 1">
            <a:extLst>
              <a:ext uri="{FF2B5EF4-FFF2-40B4-BE49-F238E27FC236}">
                <a16:creationId xmlns:a16="http://schemas.microsoft.com/office/drawing/2014/main" id="{46CED171-736D-B717-DCC9-FAE661332906}"/>
              </a:ext>
            </a:extLst>
          </p:cNvPr>
          <p:cNvSpPr/>
          <p:nvPr/>
        </p:nvSpPr>
        <p:spPr>
          <a:xfrm rot="16200000" flipV="1">
            <a:off x="-2096530" y="2096530"/>
            <a:ext cx="6857999" cy="2664938"/>
          </a:xfrm>
          <a:prstGeom prst="flowChartManualInput">
            <a:avLst/>
          </a:prstGeom>
          <a:solidFill>
            <a:schemeClr val="tx2"/>
          </a:solidFill>
        </p:spPr>
        <p:txBody>
          <a:bodyPr wrap="none" rtlCol="0" anchor="ctr">
            <a:no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3"/>
              </a:buBlip>
              <a:tabLst/>
            </a:pPr>
            <a:endParaRPr lang="nl-BE" sz="2000" kern="1200" spc="0" baseline="0">
              <a:solidFill>
                <a:schemeClr val="tx1"/>
              </a:solidFill>
              <a:latin typeface="FlandersArtSans-Regular" panose="00000500000000000000" pitchFamily="2" charset="0"/>
              <a:ea typeface="+mn-ea"/>
              <a:cs typeface="+mn-cs"/>
            </a:endParaRPr>
          </a:p>
        </p:txBody>
      </p:sp>
      <p:sp>
        <p:nvSpPr>
          <p:cNvPr id="11" name="Ovaal 10">
            <a:extLst>
              <a:ext uri="{FF2B5EF4-FFF2-40B4-BE49-F238E27FC236}">
                <a16:creationId xmlns:a16="http://schemas.microsoft.com/office/drawing/2014/main" id="{D1412E12-6898-559B-593D-33F9DBF0E255}"/>
              </a:ext>
            </a:extLst>
          </p:cNvPr>
          <p:cNvSpPr/>
          <p:nvPr/>
        </p:nvSpPr>
        <p:spPr>
          <a:xfrm>
            <a:off x="546772" y="362262"/>
            <a:ext cx="1502700" cy="1502700"/>
          </a:xfrm>
          <a:prstGeom prst="ellipse">
            <a:avLst/>
          </a:prstGeom>
          <a:noFill/>
          <a:ln w="19050"/>
        </p:spPr>
        <p:style>
          <a:lnRef idx="2">
            <a:schemeClr val="dk1"/>
          </a:lnRef>
          <a:fillRef idx="1">
            <a:schemeClr val="lt1"/>
          </a:fillRef>
          <a:effectRef idx="0">
            <a:schemeClr val="dk1"/>
          </a:effectRef>
          <a:fontRef idx="minor">
            <a:schemeClr val="dk1"/>
          </a:fontRef>
        </p:style>
        <p:txBody>
          <a:bodyPr wrap="none" rtlCol="0" anchor="ctr">
            <a:no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3"/>
              </a:buBlip>
              <a:tabLst/>
            </a:pPr>
            <a:endParaRPr lang="nl-BE" sz="2000" kern="1200" spc="0" baseline="0">
              <a:noFill/>
              <a:latin typeface="FlandersArtSans-Regular" panose="00000500000000000000" pitchFamily="2" charset="0"/>
              <a:ea typeface="+mn-ea"/>
              <a:cs typeface="+mn-cs"/>
            </a:endParaRPr>
          </a:p>
        </p:txBody>
      </p:sp>
      <p:pic>
        <p:nvPicPr>
          <p:cNvPr id="5" name="Graphic 4" descr="Portemonnee silhouet">
            <a:extLst>
              <a:ext uri="{FF2B5EF4-FFF2-40B4-BE49-F238E27FC236}">
                <a16:creationId xmlns:a16="http://schemas.microsoft.com/office/drawing/2014/main" id="{086523D8-BDF7-C9FC-A892-672E3E095CC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9931" y="689319"/>
            <a:ext cx="914400" cy="914400"/>
          </a:xfrm>
          <a:prstGeom prst="rect">
            <a:avLst/>
          </a:prstGeom>
        </p:spPr>
      </p:pic>
      <p:sp>
        <p:nvSpPr>
          <p:cNvPr id="3" name="Rectangle 2">
            <a:extLst>
              <a:ext uri="{FF2B5EF4-FFF2-40B4-BE49-F238E27FC236}">
                <a16:creationId xmlns:a16="http://schemas.microsoft.com/office/drawing/2014/main" id="{161EF5DC-836E-01D6-7250-C1245963D0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sp>
        <p:nvSpPr>
          <p:cNvPr id="18" name="Tekstvak 17">
            <a:extLst>
              <a:ext uri="{FF2B5EF4-FFF2-40B4-BE49-F238E27FC236}">
                <a16:creationId xmlns:a16="http://schemas.microsoft.com/office/drawing/2014/main" id="{45FC4E46-F1C2-406F-3182-B006971F2A5F}"/>
              </a:ext>
            </a:extLst>
          </p:cNvPr>
          <p:cNvSpPr txBox="1"/>
          <p:nvPr/>
        </p:nvSpPr>
        <p:spPr>
          <a:xfrm>
            <a:off x="8400444" y="362262"/>
            <a:ext cx="3244784" cy="1261884"/>
          </a:xfrm>
          <a:prstGeom prst="rect">
            <a:avLst/>
          </a:prstGeom>
          <a:solidFill>
            <a:schemeClr val="accent1">
              <a:lumMod val="20000"/>
              <a:lumOff val="80000"/>
            </a:schemeClr>
          </a:solidFill>
          <a:ln w="28575">
            <a:noFill/>
          </a:ln>
        </p:spPr>
        <p:txBody>
          <a:bodyPr wrap="square" rtlCol="0">
            <a:spAutoFit/>
          </a:bodyPr>
          <a:lstStyle/>
          <a:p>
            <a:pPr algn="r"/>
            <a:endParaRPr lang="nl-BE" sz="2400"/>
          </a:p>
          <a:p>
            <a:pPr algn="r"/>
            <a:r>
              <a:rPr lang="nl-BE" sz="2800"/>
              <a:t>Vanaf juli 2023</a:t>
            </a:r>
          </a:p>
          <a:p>
            <a:pPr algn="r"/>
            <a:endParaRPr lang="nl-BE" sz="2400"/>
          </a:p>
        </p:txBody>
      </p:sp>
      <p:pic>
        <p:nvPicPr>
          <p:cNvPr id="19" name="Picture 2" descr="meerinfo">
            <a:extLst>
              <a:ext uri="{FF2B5EF4-FFF2-40B4-BE49-F238E27FC236}">
                <a16:creationId xmlns:a16="http://schemas.microsoft.com/office/drawing/2014/main" id="{F8547CE7-7025-9B85-C80C-6AD32E3BE7D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56716" y="556144"/>
            <a:ext cx="654284" cy="656472"/>
          </a:xfrm>
          <a:prstGeom prst="rect">
            <a:avLst/>
          </a:prstGeom>
          <a:solidFill>
            <a:schemeClr val="accent1">
              <a:lumMod val="20000"/>
              <a:lumOff val="80000"/>
            </a:schemeClr>
          </a:solidFill>
        </p:spPr>
      </p:pic>
      <p:graphicFrame>
        <p:nvGraphicFramePr>
          <p:cNvPr id="6" name="Tabel 11">
            <a:extLst>
              <a:ext uri="{FF2B5EF4-FFF2-40B4-BE49-F238E27FC236}">
                <a16:creationId xmlns:a16="http://schemas.microsoft.com/office/drawing/2014/main" id="{1C1C1AD1-82F5-A770-0A1D-8E59C7723D0F}"/>
              </a:ext>
            </a:extLst>
          </p:cNvPr>
          <p:cNvGraphicFramePr>
            <a:graphicFrameLocks noGrp="1"/>
          </p:cNvGraphicFramePr>
          <p:nvPr>
            <p:extLst>
              <p:ext uri="{D42A27DB-BD31-4B8C-83A1-F6EECF244321}">
                <p14:modId xmlns:p14="http://schemas.microsoft.com/office/powerpoint/2010/main" val="4116581757"/>
              </p:ext>
            </p:extLst>
          </p:nvPr>
        </p:nvGraphicFramePr>
        <p:xfrm>
          <a:off x="4334569" y="1864962"/>
          <a:ext cx="6264000" cy="1645920"/>
        </p:xfrm>
        <a:graphic>
          <a:graphicData uri="http://schemas.openxmlformats.org/drawingml/2006/table">
            <a:tbl>
              <a:tblPr firstRow="1" bandRow="1" bandCol="1">
                <a:tableStyleId>{69012ECD-51FC-41F1-AA8D-1B2483CD663E}</a:tableStyleId>
              </a:tblPr>
              <a:tblGrid>
                <a:gridCol w="1152000">
                  <a:extLst>
                    <a:ext uri="{9D8B030D-6E8A-4147-A177-3AD203B41FA5}">
                      <a16:colId xmlns:a16="http://schemas.microsoft.com/office/drawing/2014/main" val="2656704126"/>
                    </a:ext>
                  </a:extLst>
                </a:gridCol>
                <a:gridCol w="2088000">
                  <a:extLst>
                    <a:ext uri="{9D8B030D-6E8A-4147-A177-3AD203B41FA5}">
                      <a16:colId xmlns:a16="http://schemas.microsoft.com/office/drawing/2014/main" val="3605156776"/>
                    </a:ext>
                  </a:extLst>
                </a:gridCol>
                <a:gridCol w="3024000">
                  <a:extLst>
                    <a:ext uri="{9D8B030D-6E8A-4147-A177-3AD203B41FA5}">
                      <a16:colId xmlns:a16="http://schemas.microsoft.com/office/drawing/2014/main" val="1581555714"/>
                    </a:ext>
                  </a:extLst>
                </a:gridCol>
              </a:tblGrid>
              <a:tr h="324000">
                <a:tc>
                  <a:txBody>
                    <a:bodyPr/>
                    <a:lstStyle/>
                    <a:p>
                      <a:r>
                        <a:rPr lang="nl-BE" sz="1800"/>
                        <a:t>Looncode</a:t>
                      </a:r>
                    </a:p>
                  </a:txBody>
                  <a:tcPr marL="72000" anchor="ctr"/>
                </a:tc>
                <a:tc>
                  <a:txBody>
                    <a:bodyPr/>
                    <a:lstStyle/>
                    <a:p>
                      <a:r>
                        <a:rPr lang="nl-BE" sz="1800"/>
                        <a:t>Omschrijving</a:t>
                      </a:r>
                    </a:p>
                  </a:txBody>
                  <a:tcPr marL="72000" anchor="ctr"/>
                </a:tc>
                <a:tc>
                  <a:txBody>
                    <a:bodyPr/>
                    <a:lstStyle/>
                    <a:p>
                      <a:r>
                        <a:rPr lang="nl-BE" sz="1800"/>
                        <a:t>Toelichting</a:t>
                      </a:r>
                    </a:p>
                  </a:txBody>
                  <a:tcPr marL="72000" anchor="ctr"/>
                </a:tc>
                <a:extLst>
                  <a:ext uri="{0D108BD9-81ED-4DB2-BD59-A6C34878D82A}">
                    <a16:rowId xmlns:a16="http://schemas.microsoft.com/office/drawing/2014/main" val="40410760"/>
                  </a:ext>
                </a:extLst>
              </a:tr>
              <a:tr h="640080">
                <a:tc>
                  <a:txBody>
                    <a:bodyPr/>
                    <a:lstStyle/>
                    <a:p>
                      <a:pPr algn="ctr"/>
                      <a:r>
                        <a:rPr lang="nl-BE" sz="1600" b="1"/>
                        <a:t>9RE0</a:t>
                      </a:r>
                    </a:p>
                  </a:txBody>
                  <a:tcPr marL="72000" anchor="ctr"/>
                </a:tc>
                <a:tc>
                  <a:txBody>
                    <a:bodyPr/>
                    <a:lstStyle/>
                    <a:p>
                      <a:r>
                        <a:rPr lang="nl-NL" sz="1600" b="1"/>
                        <a:t>Eindejaarstoelage maandelijkse provisie</a:t>
                      </a:r>
                      <a:endParaRPr lang="nl-BE" sz="1600" b="1"/>
                    </a:p>
                  </a:txBody>
                  <a:tcPr marL="90000" anchor="ctr"/>
                </a:tc>
                <a:tc>
                  <a:txBody>
                    <a:bodyPr/>
                    <a:lstStyle/>
                    <a:p>
                      <a:r>
                        <a:rPr lang="nl-BE" sz="1600" b="1"/>
                        <a:t>Maandelijkse provisie</a:t>
                      </a:r>
                    </a:p>
                  </a:txBody>
                  <a:tcPr marL="90000" anchor="ctr"/>
                </a:tc>
                <a:extLst>
                  <a:ext uri="{0D108BD9-81ED-4DB2-BD59-A6C34878D82A}">
                    <a16:rowId xmlns:a16="http://schemas.microsoft.com/office/drawing/2014/main" val="4002032309"/>
                  </a:ext>
                </a:extLst>
              </a:tr>
              <a:tr h="640080">
                <a:tc>
                  <a:txBody>
                    <a:bodyPr/>
                    <a:lstStyle/>
                    <a:p>
                      <a:pPr algn="ctr"/>
                      <a:r>
                        <a:rPr lang="nl-BE" sz="1600"/>
                        <a:t>9RE2</a:t>
                      </a:r>
                    </a:p>
                  </a:txBody>
                  <a:tcPr marL="72000" anchor="ctr"/>
                </a:tc>
                <a:tc>
                  <a:txBody>
                    <a:bodyPr/>
                    <a:lstStyle/>
                    <a:p>
                      <a:r>
                        <a:rPr lang="nl-NL" sz="1600"/>
                        <a:t>Eindejaarstoelage provisie totaal</a:t>
                      </a:r>
                      <a:endParaRPr lang="nl-BE" sz="1600"/>
                    </a:p>
                  </a:txBody>
                  <a:tcPr marL="90000" anchor="ctr"/>
                </a:tc>
                <a:tc>
                  <a:txBody>
                    <a:bodyPr/>
                    <a:lstStyle/>
                    <a:p>
                      <a:r>
                        <a:rPr lang="nl-NL" sz="1600"/>
                        <a:t>Totaal van de reeds opgebouwde provisies m.b.t. het huidige jaar.</a:t>
                      </a:r>
                      <a:endParaRPr lang="nl-BE" sz="1600"/>
                    </a:p>
                  </a:txBody>
                  <a:tcPr marL="90000" anchor="ctr"/>
                </a:tc>
                <a:extLst>
                  <a:ext uri="{0D108BD9-81ED-4DB2-BD59-A6C34878D82A}">
                    <a16:rowId xmlns:a16="http://schemas.microsoft.com/office/drawing/2014/main" val="687833475"/>
                  </a:ext>
                </a:extLst>
              </a:tr>
            </a:tbl>
          </a:graphicData>
        </a:graphic>
      </p:graphicFrame>
      <p:sp>
        <p:nvSpPr>
          <p:cNvPr id="7" name="Tekstvak 6">
            <a:extLst>
              <a:ext uri="{FF2B5EF4-FFF2-40B4-BE49-F238E27FC236}">
                <a16:creationId xmlns:a16="http://schemas.microsoft.com/office/drawing/2014/main" id="{8C75F130-65EB-943A-A249-2C1585EDC71B}"/>
              </a:ext>
            </a:extLst>
          </p:cNvPr>
          <p:cNvSpPr txBox="1"/>
          <p:nvPr/>
        </p:nvSpPr>
        <p:spPr>
          <a:xfrm>
            <a:off x="237192" y="2108455"/>
            <a:ext cx="2133476" cy="707886"/>
          </a:xfrm>
          <a:prstGeom prst="rect">
            <a:avLst/>
          </a:prstGeom>
          <a:noFill/>
        </p:spPr>
        <p:txBody>
          <a:bodyPr wrap="square" rtlCol="0">
            <a:spAutoFit/>
          </a:bodyPr>
          <a:lstStyle/>
          <a:p>
            <a:pPr algn="ctr"/>
            <a:r>
              <a:rPr lang="nl-BE" sz="2000">
                <a:solidFill>
                  <a:srgbClr val="3B3B3B"/>
                </a:solidFill>
                <a:cs typeface="Calibri"/>
              </a:rPr>
              <a:t>provisie eindejaarstoelage</a:t>
            </a:r>
            <a:endParaRPr lang="nl-BE" sz="2400">
              <a:solidFill>
                <a:srgbClr val="3B3B3B"/>
              </a:solidFill>
              <a:cs typeface="Calibri"/>
            </a:endParaRPr>
          </a:p>
        </p:txBody>
      </p:sp>
    </p:spTree>
    <p:extLst>
      <p:ext uri="{BB962C8B-B14F-4D97-AF65-F5344CB8AC3E}">
        <p14:creationId xmlns:p14="http://schemas.microsoft.com/office/powerpoint/2010/main" val="75245948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roomdiagram: Handmatige invoer 1">
            <a:extLst>
              <a:ext uri="{FF2B5EF4-FFF2-40B4-BE49-F238E27FC236}">
                <a16:creationId xmlns:a16="http://schemas.microsoft.com/office/drawing/2014/main" id="{46CED171-736D-B717-DCC9-FAE661332906}"/>
              </a:ext>
            </a:extLst>
          </p:cNvPr>
          <p:cNvSpPr/>
          <p:nvPr/>
        </p:nvSpPr>
        <p:spPr>
          <a:xfrm rot="16200000" flipV="1">
            <a:off x="-2096530" y="2096530"/>
            <a:ext cx="6857999" cy="2664938"/>
          </a:xfrm>
          <a:prstGeom prst="flowChartManualInput">
            <a:avLst/>
          </a:prstGeom>
          <a:solidFill>
            <a:schemeClr val="tx2"/>
          </a:solidFill>
        </p:spPr>
        <p:txBody>
          <a:bodyPr wrap="none" rtlCol="0" anchor="ctr">
            <a:no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3"/>
              </a:buBlip>
              <a:tabLst/>
            </a:pPr>
            <a:endParaRPr lang="nl-BE" sz="2000" kern="1200" spc="0" baseline="0">
              <a:solidFill>
                <a:schemeClr val="tx1"/>
              </a:solidFill>
              <a:latin typeface="FlandersArtSans-Regular" panose="00000500000000000000" pitchFamily="2" charset="0"/>
              <a:ea typeface="+mn-ea"/>
              <a:cs typeface="+mn-cs"/>
            </a:endParaRPr>
          </a:p>
        </p:txBody>
      </p:sp>
      <p:sp>
        <p:nvSpPr>
          <p:cNvPr id="11" name="Ovaal 10">
            <a:extLst>
              <a:ext uri="{FF2B5EF4-FFF2-40B4-BE49-F238E27FC236}">
                <a16:creationId xmlns:a16="http://schemas.microsoft.com/office/drawing/2014/main" id="{D1412E12-6898-559B-593D-33F9DBF0E255}"/>
              </a:ext>
            </a:extLst>
          </p:cNvPr>
          <p:cNvSpPr/>
          <p:nvPr/>
        </p:nvSpPr>
        <p:spPr>
          <a:xfrm>
            <a:off x="546772" y="362262"/>
            <a:ext cx="1502700" cy="1502700"/>
          </a:xfrm>
          <a:prstGeom prst="ellipse">
            <a:avLst/>
          </a:prstGeom>
          <a:noFill/>
          <a:ln w="19050"/>
        </p:spPr>
        <p:style>
          <a:lnRef idx="2">
            <a:schemeClr val="dk1"/>
          </a:lnRef>
          <a:fillRef idx="1">
            <a:schemeClr val="lt1"/>
          </a:fillRef>
          <a:effectRef idx="0">
            <a:schemeClr val="dk1"/>
          </a:effectRef>
          <a:fontRef idx="minor">
            <a:schemeClr val="dk1"/>
          </a:fontRef>
        </p:style>
        <p:txBody>
          <a:bodyPr wrap="none" rtlCol="0" anchor="ctr">
            <a:no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3"/>
              </a:buBlip>
              <a:tabLst/>
            </a:pPr>
            <a:endParaRPr lang="nl-BE" sz="2000" kern="1200" spc="0" baseline="0">
              <a:noFill/>
              <a:latin typeface="FlandersArtSans-Regular" panose="00000500000000000000" pitchFamily="2" charset="0"/>
              <a:ea typeface="+mn-ea"/>
              <a:cs typeface="+mn-cs"/>
            </a:endParaRPr>
          </a:p>
        </p:txBody>
      </p:sp>
      <p:pic>
        <p:nvPicPr>
          <p:cNvPr id="5" name="Graphic 4" descr="Portemonnee silhouet">
            <a:extLst>
              <a:ext uri="{FF2B5EF4-FFF2-40B4-BE49-F238E27FC236}">
                <a16:creationId xmlns:a16="http://schemas.microsoft.com/office/drawing/2014/main" id="{086523D8-BDF7-C9FC-A892-672E3E095CC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9931" y="689319"/>
            <a:ext cx="914400" cy="914400"/>
          </a:xfrm>
          <a:prstGeom prst="rect">
            <a:avLst/>
          </a:prstGeom>
        </p:spPr>
      </p:pic>
      <p:sp>
        <p:nvSpPr>
          <p:cNvPr id="3" name="Rectangle 2">
            <a:extLst>
              <a:ext uri="{FF2B5EF4-FFF2-40B4-BE49-F238E27FC236}">
                <a16:creationId xmlns:a16="http://schemas.microsoft.com/office/drawing/2014/main" id="{161EF5DC-836E-01D6-7250-C1245963D0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9" name="Afbeelding 8">
            <a:extLst>
              <a:ext uri="{FF2B5EF4-FFF2-40B4-BE49-F238E27FC236}">
                <a16:creationId xmlns:a16="http://schemas.microsoft.com/office/drawing/2014/main" id="{86F782B7-3F98-16D0-74F7-ED649C53C30B}"/>
              </a:ext>
            </a:extLst>
          </p:cNvPr>
          <p:cNvPicPr>
            <a:picLocks noChangeAspect="1"/>
          </p:cNvPicPr>
          <p:nvPr/>
        </p:nvPicPr>
        <p:blipFill rotWithShape="1">
          <a:blip r:embed="rId6"/>
          <a:srcRect b="24542"/>
          <a:stretch/>
        </p:blipFill>
        <p:spPr>
          <a:xfrm>
            <a:off x="152462" y="3088092"/>
            <a:ext cx="11887076" cy="1407708"/>
          </a:xfrm>
          <a:prstGeom prst="rect">
            <a:avLst/>
          </a:prstGeom>
          <a:ln>
            <a:noFill/>
          </a:ln>
          <a:effectLst>
            <a:outerShdw blurRad="292100" dist="139700" dir="2700000" algn="tl" rotWithShape="0">
              <a:srgbClr val="333333">
                <a:alpha val="65000"/>
              </a:srgbClr>
            </a:outerShdw>
          </a:effectLst>
        </p:spPr>
      </p:pic>
      <p:sp>
        <p:nvSpPr>
          <p:cNvPr id="4" name="Tekstvak 3">
            <a:extLst>
              <a:ext uri="{FF2B5EF4-FFF2-40B4-BE49-F238E27FC236}">
                <a16:creationId xmlns:a16="http://schemas.microsoft.com/office/drawing/2014/main" id="{ACD4BB64-9CF8-432B-027C-06AB1477E9F7}"/>
              </a:ext>
            </a:extLst>
          </p:cNvPr>
          <p:cNvSpPr txBox="1"/>
          <p:nvPr/>
        </p:nvSpPr>
        <p:spPr>
          <a:xfrm>
            <a:off x="237192" y="2108455"/>
            <a:ext cx="2133476" cy="707886"/>
          </a:xfrm>
          <a:prstGeom prst="rect">
            <a:avLst/>
          </a:prstGeom>
          <a:noFill/>
        </p:spPr>
        <p:txBody>
          <a:bodyPr wrap="square" rtlCol="0">
            <a:spAutoFit/>
          </a:bodyPr>
          <a:lstStyle/>
          <a:p>
            <a:pPr algn="ctr"/>
            <a:r>
              <a:rPr lang="nl-BE" sz="2000">
                <a:solidFill>
                  <a:srgbClr val="3B3B3B"/>
                </a:solidFill>
                <a:cs typeface="Calibri"/>
              </a:rPr>
              <a:t>provisie eindejaarstoelage</a:t>
            </a:r>
            <a:endParaRPr lang="nl-BE" sz="2400">
              <a:solidFill>
                <a:srgbClr val="3B3B3B"/>
              </a:solidFill>
              <a:cs typeface="Calibri"/>
            </a:endParaRPr>
          </a:p>
        </p:txBody>
      </p:sp>
      <p:sp>
        <p:nvSpPr>
          <p:cNvPr id="6" name="Titel 5">
            <a:extLst>
              <a:ext uri="{FF2B5EF4-FFF2-40B4-BE49-F238E27FC236}">
                <a16:creationId xmlns:a16="http://schemas.microsoft.com/office/drawing/2014/main" id="{7FB7E914-CE89-40C8-6FA5-26031F60A10B}"/>
              </a:ext>
            </a:extLst>
          </p:cNvPr>
          <p:cNvSpPr>
            <a:spLocks noGrp="1"/>
          </p:cNvSpPr>
          <p:nvPr>
            <p:ph type="title"/>
          </p:nvPr>
        </p:nvSpPr>
        <p:spPr/>
        <p:txBody>
          <a:bodyPr/>
          <a:lstStyle/>
          <a:p>
            <a:pPr algn="r"/>
            <a:r>
              <a:rPr lang="nl-BE"/>
              <a:t>Voorbeeld berekening</a:t>
            </a:r>
          </a:p>
        </p:txBody>
      </p:sp>
    </p:spTree>
    <p:extLst>
      <p:ext uri="{BB962C8B-B14F-4D97-AF65-F5344CB8AC3E}">
        <p14:creationId xmlns:p14="http://schemas.microsoft.com/office/powerpoint/2010/main" val="271717974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roomdiagram: Handmatige invoer 1">
            <a:extLst>
              <a:ext uri="{FF2B5EF4-FFF2-40B4-BE49-F238E27FC236}">
                <a16:creationId xmlns:a16="http://schemas.microsoft.com/office/drawing/2014/main" id="{46CED171-736D-B717-DCC9-FAE661332906}"/>
              </a:ext>
            </a:extLst>
          </p:cNvPr>
          <p:cNvSpPr/>
          <p:nvPr/>
        </p:nvSpPr>
        <p:spPr>
          <a:xfrm rot="16200000" flipV="1">
            <a:off x="-2096530" y="2096530"/>
            <a:ext cx="6857999" cy="2664938"/>
          </a:xfrm>
          <a:prstGeom prst="flowChartManualInput">
            <a:avLst/>
          </a:prstGeom>
          <a:solidFill>
            <a:schemeClr val="tx2"/>
          </a:solidFill>
        </p:spPr>
        <p:txBody>
          <a:bodyPr wrap="none" rtlCol="0" anchor="ctr">
            <a:no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3"/>
              </a:buBlip>
              <a:tabLst/>
            </a:pPr>
            <a:endParaRPr lang="nl-BE" sz="2000" kern="1200" spc="0" baseline="0">
              <a:solidFill>
                <a:schemeClr val="tx1"/>
              </a:solidFill>
              <a:latin typeface="FlandersArtSans-Regular" panose="00000500000000000000" pitchFamily="2" charset="0"/>
              <a:ea typeface="+mn-ea"/>
              <a:cs typeface="+mn-cs"/>
            </a:endParaRPr>
          </a:p>
        </p:txBody>
      </p:sp>
      <p:sp>
        <p:nvSpPr>
          <p:cNvPr id="11" name="Ovaal 10">
            <a:extLst>
              <a:ext uri="{FF2B5EF4-FFF2-40B4-BE49-F238E27FC236}">
                <a16:creationId xmlns:a16="http://schemas.microsoft.com/office/drawing/2014/main" id="{D1412E12-6898-559B-593D-33F9DBF0E255}"/>
              </a:ext>
            </a:extLst>
          </p:cNvPr>
          <p:cNvSpPr/>
          <p:nvPr/>
        </p:nvSpPr>
        <p:spPr>
          <a:xfrm>
            <a:off x="546772" y="362262"/>
            <a:ext cx="1502700" cy="1502700"/>
          </a:xfrm>
          <a:prstGeom prst="ellipse">
            <a:avLst/>
          </a:prstGeom>
          <a:noFill/>
          <a:ln w="19050"/>
        </p:spPr>
        <p:style>
          <a:lnRef idx="2">
            <a:schemeClr val="dk1"/>
          </a:lnRef>
          <a:fillRef idx="1">
            <a:schemeClr val="lt1"/>
          </a:fillRef>
          <a:effectRef idx="0">
            <a:schemeClr val="dk1"/>
          </a:effectRef>
          <a:fontRef idx="minor">
            <a:schemeClr val="dk1"/>
          </a:fontRef>
        </p:style>
        <p:txBody>
          <a:bodyPr wrap="none" rtlCol="0" anchor="ctr">
            <a:no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3"/>
              </a:buBlip>
              <a:tabLst/>
            </a:pPr>
            <a:endParaRPr lang="nl-BE" sz="2000" kern="1200" spc="0" baseline="0">
              <a:noFill/>
              <a:latin typeface="FlandersArtSans-Regular" panose="00000500000000000000" pitchFamily="2" charset="0"/>
              <a:ea typeface="+mn-ea"/>
              <a:cs typeface="+mn-cs"/>
            </a:endParaRPr>
          </a:p>
        </p:txBody>
      </p:sp>
      <p:pic>
        <p:nvPicPr>
          <p:cNvPr id="5" name="Graphic 4" descr="Portemonnee silhouet">
            <a:extLst>
              <a:ext uri="{FF2B5EF4-FFF2-40B4-BE49-F238E27FC236}">
                <a16:creationId xmlns:a16="http://schemas.microsoft.com/office/drawing/2014/main" id="{086523D8-BDF7-C9FC-A892-672E3E095CC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9931" y="689319"/>
            <a:ext cx="914400" cy="914400"/>
          </a:xfrm>
          <a:prstGeom prst="rect">
            <a:avLst/>
          </a:prstGeom>
        </p:spPr>
      </p:pic>
      <p:sp>
        <p:nvSpPr>
          <p:cNvPr id="3" name="Rectangle 2">
            <a:extLst>
              <a:ext uri="{FF2B5EF4-FFF2-40B4-BE49-F238E27FC236}">
                <a16:creationId xmlns:a16="http://schemas.microsoft.com/office/drawing/2014/main" id="{161EF5DC-836E-01D6-7250-C1245963D0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9" name="Afbeelding 8">
            <a:extLst>
              <a:ext uri="{FF2B5EF4-FFF2-40B4-BE49-F238E27FC236}">
                <a16:creationId xmlns:a16="http://schemas.microsoft.com/office/drawing/2014/main" id="{86F782B7-3F98-16D0-74F7-ED649C53C30B}"/>
              </a:ext>
            </a:extLst>
          </p:cNvPr>
          <p:cNvPicPr>
            <a:picLocks noChangeAspect="1"/>
          </p:cNvPicPr>
          <p:nvPr/>
        </p:nvPicPr>
        <p:blipFill>
          <a:blip r:embed="rId6"/>
          <a:stretch>
            <a:fillRect/>
          </a:stretch>
        </p:blipFill>
        <p:spPr>
          <a:xfrm>
            <a:off x="152462" y="3088091"/>
            <a:ext cx="11887076" cy="1865547"/>
          </a:xfrm>
          <a:prstGeom prst="rect">
            <a:avLst/>
          </a:prstGeom>
          <a:ln>
            <a:noFill/>
          </a:ln>
          <a:effectLst>
            <a:outerShdw blurRad="292100" dist="139700" dir="2700000" algn="tl" rotWithShape="0">
              <a:srgbClr val="333333">
                <a:alpha val="65000"/>
              </a:srgbClr>
            </a:outerShdw>
          </a:effectLst>
        </p:spPr>
      </p:pic>
      <p:sp>
        <p:nvSpPr>
          <p:cNvPr id="4" name="Tekstvak 3">
            <a:extLst>
              <a:ext uri="{FF2B5EF4-FFF2-40B4-BE49-F238E27FC236}">
                <a16:creationId xmlns:a16="http://schemas.microsoft.com/office/drawing/2014/main" id="{ACD4BB64-9CF8-432B-027C-06AB1477E9F7}"/>
              </a:ext>
            </a:extLst>
          </p:cNvPr>
          <p:cNvSpPr txBox="1"/>
          <p:nvPr/>
        </p:nvSpPr>
        <p:spPr>
          <a:xfrm>
            <a:off x="237192" y="2108455"/>
            <a:ext cx="2133476" cy="707886"/>
          </a:xfrm>
          <a:prstGeom prst="rect">
            <a:avLst/>
          </a:prstGeom>
          <a:noFill/>
        </p:spPr>
        <p:txBody>
          <a:bodyPr wrap="square" rtlCol="0">
            <a:spAutoFit/>
          </a:bodyPr>
          <a:lstStyle/>
          <a:p>
            <a:pPr algn="ctr"/>
            <a:r>
              <a:rPr lang="nl-BE" sz="2000">
                <a:solidFill>
                  <a:srgbClr val="3B3B3B"/>
                </a:solidFill>
                <a:cs typeface="Calibri"/>
              </a:rPr>
              <a:t>provisie eindejaarstoelage</a:t>
            </a:r>
            <a:endParaRPr lang="nl-BE" sz="2400">
              <a:solidFill>
                <a:srgbClr val="3B3B3B"/>
              </a:solidFill>
              <a:cs typeface="Calibri"/>
            </a:endParaRPr>
          </a:p>
        </p:txBody>
      </p:sp>
      <p:sp>
        <p:nvSpPr>
          <p:cNvPr id="6" name="Titel 5">
            <a:extLst>
              <a:ext uri="{FF2B5EF4-FFF2-40B4-BE49-F238E27FC236}">
                <a16:creationId xmlns:a16="http://schemas.microsoft.com/office/drawing/2014/main" id="{7FB7E914-CE89-40C8-6FA5-26031F60A10B}"/>
              </a:ext>
            </a:extLst>
          </p:cNvPr>
          <p:cNvSpPr>
            <a:spLocks noGrp="1"/>
          </p:cNvSpPr>
          <p:nvPr>
            <p:ph type="title"/>
          </p:nvPr>
        </p:nvSpPr>
        <p:spPr/>
        <p:txBody>
          <a:bodyPr/>
          <a:lstStyle/>
          <a:p>
            <a:pPr algn="r"/>
            <a:r>
              <a:rPr lang="nl-BE"/>
              <a:t>Voorbeeld berekening</a:t>
            </a:r>
          </a:p>
        </p:txBody>
      </p:sp>
    </p:spTree>
    <p:extLst>
      <p:ext uri="{BB962C8B-B14F-4D97-AF65-F5344CB8AC3E}">
        <p14:creationId xmlns:p14="http://schemas.microsoft.com/office/powerpoint/2010/main" val="309226253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141F6A-FFC8-42F7-B697-4FCA9FA17CD8}"/>
              </a:ext>
            </a:extLst>
          </p:cNvPr>
          <p:cNvSpPr>
            <a:spLocks noGrp="1"/>
          </p:cNvSpPr>
          <p:nvPr>
            <p:ph type="title"/>
          </p:nvPr>
        </p:nvSpPr>
        <p:spPr/>
        <p:txBody>
          <a:bodyPr/>
          <a:lstStyle/>
          <a:p>
            <a:r>
              <a:rPr lang="nl-BE"/>
              <a:t>Spelregels</a:t>
            </a:r>
          </a:p>
        </p:txBody>
      </p:sp>
      <p:sp>
        <p:nvSpPr>
          <p:cNvPr id="3" name="Tijdelijke aanduiding voor tekst 2">
            <a:extLst>
              <a:ext uri="{FF2B5EF4-FFF2-40B4-BE49-F238E27FC236}">
                <a16:creationId xmlns:a16="http://schemas.microsoft.com/office/drawing/2014/main" id="{EC132AD2-C5F6-4DFC-B4EF-B670B59A8BB9}"/>
              </a:ext>
            </a:extLst>
          </p:cNvPr>
          <p:cNvSpPr>
            <a:spLocks noGrp="1"/>
          </p:cNvSpPr>
          <p:nvPr>
            <p:ph type="body" sz="quarter" idx="20"/>
          </p:nvPr>
        </p:nvSpPr>
        <p:spPr>
          <a:xfrm>
            <a:off x="4273548" y="1879250"/>
            <a:ext cx="7546665" cy="1449983"/>
          </a:xfrm>
        </p:spPr>
        <p:txBody>
          <a:bodyPr/>
          <a:lstStyle/>
          <a:p>
            <a:endParaRPr lang="nl-BE"/>
          </a:p>
          <a:p>
            <a:r>
              <a:rPr lang="nl-BE"/>
              <a:t>PPT-presentatie beschikbaar via webpagina </a:t>
            </a:r>
            <a:r>
              <a:rPr lang="nl-BE">
                <a:ea typeface="+mn-lt"/>
                <a:cs typeface="+mn-lt"/>
                <a:hlinkClick r:id="rId3"/>
              </a:rPr>
              <a:t>vlaanderen.be/informatie-voor-</a:t>
            </a:r>
            <a:r>
              <a:rPr lang="nl-BE" err="1">
                <a:ea typeface="+mn-lt"/>
                <a:cs typeface="+mn-lt"/>
                <a:hlinkClick r:id="rId3"/>
              </a:rPr>
              <a:t>hr</a:t>
            </a:r>
            <a:r>
              <a:rPr lang="nl-BE">
                <a:ea typeface="+mn-lt"/>
                <a:cs typeface="+mn-lt"/>
                <a:hlinkClick r:id="rId3"/>
              </a:rPr>
              <a:t>-professionals/rapportering/</a:t>
            </a:r>
            <a:r>
              <a:rPr lang="nl-BE" err="1">
                <a:ea typeface="+mn-lt"/>
                <a:cs typeface="+mn-lt"/>
                <a:hlinkClick r:id="rId3"/>
              </a:rPr>
              <a:t>financiele</a:t>
            </a:r>
            <a:r>
              <a:rPr lang="nl-BE">
                <a:ea typeface="+mn-lt"/>
                <a:cs typeface="+mn-lt"/>
                <a:hlinkClick r:id="rId3"/>
              </a:rPr>
              <a:t>-rapportering</a:t>
            </a:r>
            <a:r>
              <a:rPr lang="nl-BE">
                <a:ea typeface="+mn-lt"/>
                <a:cs typeface="+mn-lt"/>
              </a:rPr>
              <a:t> </a:t>
            </a:r>
            <a:endParaRPr lang="nl-BE"/>
          </a:p>
        </p:txBody>
      </p:sp>
      <p:sp>
        <p:nvSpPr>
          <p:cNvPr id="9" name="Tijdelijke aanduiding voor tekst 8">
            <a:extLst>
              <a:ext uri="{FF2B5EF4-FFF2-40B4-BE49-F238E27FC236}">
                <a16:creationId xmlns:a16="http://schemas.microsoft.com/office/drawing/2014/main" id="{3A0DEFDF-061C-4178-AE24-68C21422B835}"/>
              </a:ext>
            </a:extLst>
          </p:cNvPr>
          <p:cNvSpPr>
            <a:spLocks noGrp="1"/>
          </p:cNvSpPr>
          <p:nvPr>
            <p:ph type="body" sz="quarter" idx="27"/>
          </p:nvPr>
        </p:nvSpPr>
        <p:spPr>
          <a:xfrm>
            <a:off x="4224702" y="4436414"/>
            <a:ext cx="7380868" cy="974725"/>
          </a:xfrm>
        </p:spPr>
        <p:txBody>
          <a:bodyPr/>
          <a:lstStyle/>
          <a:p>
            <a:r>
              <a:rPr lang="nl-BE">
                <a:ea typeface="+mn-lt"/>
                <a:cs typeface="+mn-lt"/>
              </a:rPr>
              <a:t>Schakel je camera en micro uit. Blijft je beeld/klank haperen: ga even uit de vergadering en meld je opnieuw aan.</a:t>
            </a:r>
            <a:endParaRPr lang="en-US"/>
          </a:p>
          <a:p>
            <a:endParaRPr lang="nl-BE"/>
          </a:p>
        </p:txBody>
      </p:sp>
      <p:sp>
        <p:nvSpPr>
          <p:cNvPr id="8" name="Tijdelijke aanduiding voor tekst 7">
            <a:extLst>
              <a:ext uri="{FF2B5EF4-FFF2-40B4-BE49-F238E27FC236}">
                <a16:creationId xmlns:a16="http://schemas.microsoft.com/office/drawing/2014/main" id="{99EC434D-BBDE-4BF2-BB7F-5E5ECE5B7222}"/>
              </a:ext>
            </a:extLst>
          </p:cNvPr>
          <p:cNvSpPr>
            <a:spLocks noGrp="1"/>
          </p:cNvSpPr>
          <p:nvPr>
            <p:ph type="body" sz="quarter" idx="26"/>
          </p:nvPr>
        </p:nvSpPr>
        <p:spPr>
          <a:xfrm>
            <a:off x="4224702" y="3329622"/>
            <a:ext cx="7380868" cy="1189648"/>
          </a:xfrm>
        </p:spPr>
        <p:txBody>
          <a:bodyPr/>
          <a:lstStyle/>
          <a:p>
            <a:pPr>
              <a:spcBef>
                <a:spcPts val="0"/>
              </a:spcBef>
            </a:pPr>
            <a:r>
              <a:rPr lang="nl-NL">
                <a:ea typeface="+mn-lt"/>
                <a:cs typeface="+mn-lt"/>
              </a:rPr>
              <a:t>Vragen via de chat</a:t>
            </a:r>
            <a:endParaRPr lang="en-US"/>
          </a:p>
          <a:p>
            <a:pPr marL="285750" indent="-285750">
              <a:spcBef>
                <a:spcPts val="0"/>
              </a:spcBef>
              <a:buFont typeface="Arial" panose="020B0604020202020204" pitchFamily="34" charset="0"/>
              <a:buChar char="•"/>
            </a:pPr>
            <a:endParaRPr lang="nl-NL"/>
          </a:p>
          <a:p>
            <a:endParaRPr lang="nl-BE"/>
          </a:p>
        </p:txBody>
      </p:sp>
      <p:sp>
        <p:nvSpPr>
          <p:cNvPr id="10" name="Tijdelijke aanduiding voor tekst 9">
            <a:extLst>
              <a:ext uri="{FF2B5EF4-FFF2-40B4-BE49-F238E27FC236}">
                <a16:creationId xmlns:a16="http://schemas.microsoft.com/office/drawing/2014/main" id="{17C55619-8310-4854-8C25-4C5E9C94429E}"/>
              </a:ext>
            </a:extLst>
          </p:cNvPr>
          <p:cNvSpPr>
            <a:spLocks noGrp="1"/>
          </p:cNvSpPr>
          <p:nvPr>
            <p:ph type="body" sz="quarter" idx="28"/>
          </p:nvPr>
        </p:nvSpPr>
        <p:spPr>
          <a:xfrm>
            <a:off x="4224702" y="5752399"/>
            <a:ext cx="7654406" cy="974725"/>
          </a:xfrm>
        </p:spPr>
        <p:txBody>
          <a:bodyPr/>
          <a:lstStyle/>
          <a:p>
            <a:r>
              <a:rPr lang="nl-BE">
                <a:ea typeface="+mn-lt"/>
                <a:cs typeface="+mn-lt"/>
              </a:rPr>
              <a:t>Opname beschikbaar in chat en via de webpagina over financiële rapportering (link via Vlimpers)</a:t>
            </a:r>
            <a:endParaRPr lang="nl-BE"/>
          </a:p>
          <a:p>
            <a:endParaRPr lang="nl-BE"/>
          </a:p>
        </p:txBody>
      </p:sp>
      <p:pic>
        <p:nvPicPr>
          <p:cNvPr id="17" name="Tijdelijke aanduiding voor afbeelding 16">
            <a:extLst>
              <a:ext uri="{FF2B5EF4-FFF2-40B4-BE49-F238E27FC236}">
                <a16:creationId xmlns:a16="http://schemas.microsoft.com/office/drawing/2014/main" id="{AFC52A84-E359-494E-99E3-1C7BD4FEAA44}"/>
              </a:ext>
            </a:extLst>
          </p:cNvPr>
          <p:cNvPicPr>
            <a:picLocks noGrp="1" noChangeAspect="1"/>
          </p:cNvPicPr>
          <p:nvPr>
            <p:ph type="pic" sz="quarter" idx="23"/>
          </p:nvPr>
        </p:nvPicPr>
        <p:blipFill>
          <a:blip r:embed="rId4">
            <a:extLst>
              <a:ext uri="{28A0092B-C50C-407E-A947-70E740481C1C}">
                <a14:useLocalDpi xmlns:a14="http://schemas.microsoft.com/office/drawing/2010/main" val="0"/>
              </a:ext>
            </a:extLst>
          </a:blip>
          <a:srcRect/>
          <a:stretch/>
        </p:blipFill>
        <p:spPr>
          <a:xfrm>
            <a:off x="3408630" y="3403278"/>
            <a:ext cx="722573" cy="435669"/>
          </a:xfrm>
        </p:spPr>
      </p:pic>
      <p:pic>
        <p:nvPicPr>
          <p:cNvPr id="1026" name="Picture 2" descr="camerabewaking">
            <a:extLst>
              <a:ext uri="{FF2B5EF4-FFF2-40B4-BE49-F238E27FC236}">
                <a16:creationId xmlns:a16="http://schemas.microsoft.com/office/drawing/2014/main" id="{AFE85A6A-3B0A-42CB-906B-E5203077FBB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7692" y="5747597"/>
            <a:ext cx="738333" cy="55005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aphic 40">
            <a:extLst>
              <a:ext uri="{FF2B5EF4-FFF2-40B4-BE49-F238E27FC236}">
                <a16:creationId xmlns:a16="http://schemas.microsoft.com/office/drawing/2014/main" id="{79471F30-A43E-4E43-A087-F3F83F21506B}"/>
              </a:ext>
            </a:extLst>
          </p:cNvPr>
          <p:cNvGrpSpPr/>
          <p:nvPr/>
        </p:nvGrpSpPr>
        <p:grpSpPr>
          <a:xfrm>
            <a:off x="3461016" y="2253948"/>
            <a:ext cx="560757" cy="540647"/>
            <a:chOff x="1410747" y="4753963"/>
            <a:chExt cx="433757" cy="433185"/>
          </a:xfrm>
          <a:solidFill>
            <a:srgbClr val="000000"/>
          </a:solidFill>
        </p:grpSpPr>
        <p:sp>
          <p:nvSpPr>
            <p:cNvPr id="12" name="Vrije vorm: vorm 11">
              <a:extLst>
                <a:ext uri="{FF2B5EF4-FFF2-40B4-BE49-F238E27FC236}">
                  <a16:creationId xmlns:a16="http://schemas.microsoft.com/office/drawing/2014/main" id="{3F1EDDEA-21BB-41A1-9DBA-2FB3B893AE56}"/>
                </a:ext>
              </a:extLst>
            </p:cNvPr>
            <p:cNvSpPr/>
            <p:nvPr/>
          </p:nvSpPr>
          <p:spPr>
            <a:xfrm>
              <a:off x="1428672" y="4878986"/>
              <a:ext cx="94538" cy="94424"/>
            </a:xfrm>
            <a:custGeom>
              <a:avLst/>
              <a:gdLst>
                <a:gd name="connsiteX0" fmla="*/ 47269 w 94538"/>
                <a:gd name="connsiteY0" fmla="*/ 94424 h 94424"/>
                <a:gd name="connsiteX1" fmla="*/ 94538 w 94538"/>
                <a:gd name="connsiteY1" fmla="*/ 47155 h 94424"/>
                <a:gd name="connsiteX2" fmla="*/ 47269 w 94538"/>
                <a:gd name="connsiteY2" fmla="*/ 0 h 94424"/>
                <a:gd name="connsiteX3" fmla="*/ 0 w 94538"/>
                <a:gd name="connsiteY3" fmla="*/ 47269 h 94424"/>
                <a:gd name="connsiteX4" fmla="*/ 47269 w 94538"/>
                <a:gd name="connsiteY4" fmla="*/ 94424 h 94424"/>
                <a:gd name="connsiteX5" fmla="*/ 47269 w 94538"/>
                <a:gd name="connsiteY5" fmla="*/ 11418 h 94424"/>
                <a:gd name="connsiteX6" fmla="*/ 83121 w 94538"/>
                <a:gd name="connsiteY6" fmla="*/ 47269 h 94424"/>
                <a:gd name="connsiteX7" fmla="*/ 47269 w 94538"/>
                <a:gd name="connsiteY7" fmla="*/ 83121 h 94424"/>
                <a:gd name="connsiteX8" fmla="*/ 11418 w 94538"/>
                <a:gd name="connsiteY8" fmla="*/ 47269 h 94424"/>
                <a:gd name="connsiteX9" fmla="*/ 47269 w 94538"/>
                <a:gd name="connsiteY9" fmla="*/ 11418 h 9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538" h="94424">
                  <a:moveTo>
                    <a:pt x="47269" y="94424"/>
                  </a:moveTo>
                  <a:cubicBezTo>
                    <a:pt x="73302" y="94424"/>
                    <a:pt x="94538" y="73187"/>
                    <a:pt x="94538" y="47155"/>
                  </a:cubicBezTo>
                  <a:cubicBezTo>
                    <a:pt x="94538" y="21123"/>
                    <a:pt x="73416" y="0"/>
                    <a:pt x="47269" y="0"/>
                  </a:cubicBezTo>
                  <a:cubicBezTo>
                    <a:pt x="21123" y="0"/>
                    <a:pt x="0" y="21237"/>
                    <a:pt x="0" y="47269"/>
                  </a:cubicBezTo>
                  <a:cubicBezTo>
                    <a:pt x="0" y="73302"/>
                    <a:pt x="21237" y="94424"/>
                    <a:pt x="47269" y="94424"/>
                  </a:cubicBezTo>
                  <a:close/>
                  <a:moveTo>
                    <a:pt x="47269" y="11418"/>
                  </a:moveTo>
                  <a:cubicBezTo>
                    <a:pt x="67022" y="11418"/>
                    <a:pt x="83121" y="27517"/>
                    <a:pt x="83121" y="47269"/>
                  </a:cubicBezTo>
                  <a:cubicBezTo>
                    <a:pt x="83121" y="67022"/>
                    <a:pt x="67022" y="83121"/>
                    <a:pt x="47269" y="83121"/>
                  </a:cubicBezTo>
                  <a:cubicBezTo>
                    <a:pt x="27517" y="83121"/>
                    <a:pt x="11418" y="67022"/>
                    <a:pt x="11418" y="47269"/>
                  </a:cubicBezTo>
                  <a:cubicBezTo>
                    <a:pt x="11418" y="27517"/>
                    <a:pt x="27517" y="11418"/>
                    <a:pt x="47269" y="11418"/>
                  </a:cubicBezTo>
                  <a:close/>
                </a:path>
              </a:pathLst>
            </a:custGeom>
            <a:solidFill>
              <a:srgbClr val="000000"/>
            </a:solidFill>
            <a:ln w="112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sp>
          <p:nvSpPr>
            <p:cNvPr id="13" name="Vrije vorm: vorm 12">
              <a:extLst>
                <a:ext uri="{FF2B5EF4-FFF2-40B4-BE49-F238E27FC236}">
                  <a16:creationId xmlns:a16="http://schemas.microsoft.com/office/drawing/2014/main" id="{96EF7C35-78E5-4B13-9EBB-CA766496C6AD}"/>
                </a:ext>
              </a:extLst>
            </p:cNvPr>
            <p:cNvSpPr/>
            <p:nvPr/>
          </p:nvSpPr>
          <p:spPr>
            <a:xfrm>
              <a:off x="1472859" y="4753963"/>
              <a:ext cx="371645" cy="279276"/>
            </a:xfrm>
            <a:custGeom>
              <a:avLst/>
              <a:gdLst>
                <a:gd name="connsiteX0" fmla="*/ 354405 w 371645"/>
                <a:gd name="connsiteY0" fmla="*/ 0 h 279276"/>
                <a:gd name="connsiteX1" fmla="*/ 17355 w 371645"/>
                <a:gd name="connsiteY1" fmla="*/ 0 h 279276"/>
                <a:gd name="connsiteX2" fmla="*/ 0 w 371645"/>
                <a:gd name="connsiteY2" fmla="*/ 17355 h 279276"/>
                <a:gd name="connsiteX3" fmla="*/ 0 w 371645"/>
                <a:gd name="connsiteY3" fmla="*/ 107783 h 279276"/>
                <a:gd name="connsiteX4" fmla="*/ 5709 w 371645"/>
                <a:gd name="connsiteY4" fmla="*/ 113492 h 279276"/>
                <a:gd name="connsiteX5" fmla="*/ 11418 w 371645"/>
                <a:gd name="connsiteY5" fmla="*/ 107783 h 279276"/>
                <a:gd name="connsiteX6" fmla="*/ 11418 w 371645"/>
                <a:gd name="connsiteY6" fmla="*/ 17355 h 279276"/>
                <a:gd name="connsiteX7" fmla="*/ 17355 w 371645"/>
                <a:gd name="connsiteY7" fmla="*/ 11418 h 279276"/>
                <a:gd name="connsiteX8" fmla="*/ 354405 w 371645"/>
                <a:gd name="connsiteY8" fmla="*/ 11418 h 279276"/>
                <a:gd name="connsiteX9" fmla="*/ 360342 w 371645"/>
                <a:gd name="connsiteY9" fmla="*/ 17355 h 279276"/>
                <a:gd name="connsiteX10" fmla="*/ 360342 w 371645"/>
                <a:gd name="connsiteY10" fmla="*/ 261922 h 279276"/>
                <a:gd name="connsiteX11" fmla="*/ 354405 w 371645"/>
                <a:gd name="connsiteY11" fmla="*/ 267859 h 279276"/>
                <a:gd name="connsiteX12" fmla="*/ 206089 w 371645"/>
                <a:gd name="connsiteY12" fmla="*/ 267859 h 279276"/>
                <a:gd name="connsiteX13" fmla="*/ 200380 w 371645"/>
                <a:gd name="connsiteY13" fmla="*/ 273568 h 279276"/>
                <a:gd name="connsiteX14" fmla="*/ 206089 w 371645"/>
                <a:gd name="connsiteY14" fmla="*/ 279277 h 279276"/>
                <a:gd name="connsiteX15" fmla="*/ 354291 w 371645"/>
                <a:gd name="connsiteY15" fmla="*/ 279277 h 279276"/>
                <a:gd name="connsiteX16" fmla="*/ 371646 w 371645"/>
                <a:gd name="connsiteY16" fmla="*/ 261922 h 279276"/>
                <a:gd name="connsiteX17" fmla="*/ 371646 w 371645"/>
                <a:gd name="connsiteY17" fmla="*/ 17355 h 279276"/>
                <a:gd name="connsiteX18" fmla="*/ 354405 w 371645"/>
                <a:gd name="connsiteY18" fmla="*/ 0 h 27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1645" h="279276">
                  <a:moveTo>
                    <a:pt x="354405" y="0"/>
                  </a:moveTo>
                  <a:lnTo>
                    <a:pt x="17355" y="0"/>
                  </a:lnTo>
                  <a:cubicBezTo>
                    <a:pt x="7764" y="0"/>
                    <a:pt x="0" y="7764"/>
                    <a:pt x="0" y="17355"/>
                  </a:cubicBezTo>
                  <a:lnTo>
                    <a:pt x="0" y="107783"/>
                  </a:lnTo>
                  <a:cubicBezTo>
                    <a:pt x="0" y="110980"/>
                    <a:pt x="2512" y="113492"/>
                    <a:pt x="5709" y="113492"/>
                  </a:cubicBezTo>
                  <a:cubicBezTo>
                    <a:pt x="8906" y="113492"/>
                    <a:pt x="11418" y="110980"/>
                    <a:pt x="11418" y="107783"/>
                  </a:cubicBezTo>
                  <a:lnTo>
                    <a:pt x="11418" y="17355"/>
                  </a:lnTo>
                  <a:cubicBezTo>
                    <a:pt x="11418" y="14044"/>
                    <a:pt x="14044" y="11418"/>
                    <a:pt x="17355" y="11418"/>
                  </a:cubicBezTo>
                  <a:lnTo>
                    <a:pt x="354405" y="11418"/>
                  </a:lnTo>
                  <a:cubicBezTo>
                    <a:pt x="357602" y="11418"/>
                    <a:pt x="360342" y="14044"/>
                    <a:pt x="360342" y="17355"/>
                  </a:cubicBezTo>
                  <a:lnTo>
                    <a:pt x="360342" y="261922"/>
                  </a:lnTo>
                  <a:cubicBezTo>
                    <a:pt x="360342" y="265233"/>
                    <a:pt x="357716" y="267859"/>
                    <a:pt x="354405" y="267859"/>
                  </a:cubicBezTo>
                  <a:lnTo>
                    <a:pt x="206089" y="267859"/>
                  </a:lnTo>
                  <a:cubicBezTo>
                    <a:pt x="202892" y="267859"/>
                    <a:pt x="200380" y="270371"/>
                    <a:pt x="200380" y="273568"/>
                  </a:cubicBezTo>
                  <a:cubicBezTo>
                    <a:pt x="200380" y="276765"/>
                    <a:pt x="202892" y="279277"/>
                    <a:pt x="206089" y="279277"/>
                  </a:cubicBezTo>
                  <a:lnTo>
                    <a:pt x="354291" y="279277"/>
                  </a:lnTo>
                  <a:cubicBezTo>
                    <a:pt x="363882" y="279277"/>
                    <a:pt x="371646" y="271513"/>
                    <a:pt x="371646" y="261922"/>
                  </a:cubicBezTo>
                  <a:lnTo>
                    <a:pt x="371646" y="17355"/>
                  </a:lnTo>
                  <a:cubicBezTo>
                    <a:pt x="371646" y="7764"/>
                    <a:pt x="363882" y="0"/>
                    <a:pt x="354405" y="0"/>
                  </a:cubicBezTo>
                  <a:close/>
                </a:path>
              </a:pathLst>
            </a:custGeom>
            <a:solidFill>
              <a:srgbClr val="000000"/>
            </a:solidFill>
            <a:ln w="112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sp>
          <p:nvSpPr>
            <p:cNvPr id="14" name="Vrije vorm: vorm 13">
              <a:extLst>
                <a:ext uri="{FF2B5EF4-FFF2-40B4-BE49-F238E27FC236}">
                  <a16:creationId xmlns:a16="http://schemas.microsoft.com/office/drawing/2014/main" id="{1605E7AC-7F09-4997-BFC7-5870540A88D6}"/>
                </a:ext>
              </a:extLst>
            </p:cNvPr>
            <p:cNvSpPr/>
            <p:nvPr/>
          </p:nvSpPr>
          <p:spPr>
            <a:xfrm>
              <a:off x="1410747" y="4935425"/>
              <a:ext cx="331533" cy="251723"/>
            </a:xfrm>
            <a:custGeom>
              <a:avLst/>
              <a:gdLst>
                <a:gd name="connsiteX0" fmla="*/ 329629 w 331533"/>
                <a:gd name="connsiteY0" fmla="*/ 10012 h 251723"/>
                <a:gd name="connsiteX1" fmla="*/ 330085 w 331533"/>
                <a:gd name="connsiteY1" fmla="*/ 1905 h 251723"/>
                <a:gd name="connsiteX2" fmla="*/ 321979 w 331533"/>
                <a:gd name="connsiteY2" fmla="*/ 1448 h 251723"/>
                <a:gd name="connsiteX3" fmla="*/ 243653 w 331533"/>
                <a:gd name="connsiteY3" fmla="*/ 71781 h 251723"/>
                <a:gd name="connsiteX4" fmla="*/ 237716 w 331533"/>
                <a:gd name="connsiteY4" fmla="*/ 69840 h 251723"/>
                <a:gd name="connsiteX5" fmla="*/ 226070 w 331533"/>
                <a:gd name="connsiteY5" fmla="*/ 73151 h 251723"/>
                <a:gd name="connsiteX6" fmla="*/ 161446 w 331533"/>
                <a:gd name="connsiteY6" fmla="*/ 125102 h 251723"/>
                <a:gd name="connsiteX7" fmla="*/ 133701 w 331533"/>
                <a:gd name="connsiteY7" fmla="*/ 72809 h 251723"/>
                <a:gd name="connsiteX8" fmla="*/ 133701 w 331533"/>
                <a:gd name="connsiteY8" fmla="*/ 72809 h 251723"/>
                <a:gd name="connsiteX9" fmla="*/ 133587 w 331533"/>
                <a:gd name="connsiteY9" fmla="*/ 72695 h 251723"/>
                <a:gd name="connsiteX10" fmla="*/ 128677 w 331533"/>
                <a:gd name="connsiteY10" fmla="*/ 63446 h 251723"/>
                <a:gd name="connsiteX11" fmla="*/ 128563 w 331533"/>
                <a:gd name="connsiteY11" fmla="*/ 63332 h 251723"/>
                <a:gd name="connsiteX12" fmla="*/ 128335 w 331533"/>
                <a:gd name="connsiteY12" fmla="*/ 62990 h 251723"/>
                <a:gd name="connsiteX13" fmla="*/ 106413 w 331533"/>
                <a:gd name="connsiteY13" fmla="*/ 50430 h 251723"/>
                <a:gd name="connsiteX14" fmla="*/ 103787 w 331533"/>
                <a:gd name="connsiteY14" fmla="*/ 50430 h 251723"/>
                <a:gd name="connsiteX15" fmla="*/ 37793 w 331533"/>
                <a:gd name="connsiteY15" fmla="*/ 50430 h 251723"/>
                <a:gd name="connsiteX16" fmla="*/ 27859 w 331533"/>
                <a:gd name="connsiteY16" fmla="*/ 50430 h 251723"/>
                <a:gd name="connsiteX17" fmla="*/ 0 w 331533"/>
                <a:gd name="connsiteY17" fmla="*/ 78404 h 251723"/>
                <a:gd name="connsiteX18" fmla="*/ 0 w 331533"/>
                <a:gd name="connsiteY18" fmla="*/ 251724 h 251723"/>
                <a:gd name="connsiteX19" fmla="*/ 11418 w 331533"/>
                <a:gd name="connsiteY19" fmla="*/ 251724 h 251723"/>
                <a:gd name="connsiteX20" fmla="*/ 11418 w 331533"/>
                <a:gd name="connsiteY20" fmla="*/ 78404 h 251723"/>
                <a:gd name="connsiteX21" fmla="*/ 27859 w 331533"/>
                <a:gd name="connsiteY21" fmla="*/ 61962 h 251723"/>
                <a:gd name="connsiteX22" fmla="*/ 37793 w 331533"/>
                <a:gd name="connsiteY22" fmla="*/ 61962 h 251723"/>
                <a:gd name="connsiteX23" fmla="*/ 103787 w 331533"/>
                <a:gd name="connsiteY23" fmla="*/ 61962 h 251723"/>
                <a:gd name="connsiteX24" fmla="*/ 106527 w 331533"/>
                <a:gd name="connsiteY24" fmla="*/ 61962 h 251723"/>
                <a:gd name="connsiteX25" fmla="*/ 118744 w 331533"/>
                <a:gd name="connsiteY25" fmla="*/ 68927 h 251723"/>
                <a:gd name="connsiteX26" fmla="*/ 123654 w 331533"/>
                <a:gd name="connsiteY26" fmla="*/ 78289 h 251723"/>
                <a:gd name="connsiteX27" fmla="*/ 123654 w 331533"/>
                <a:gd name="connsiteY27" fmla="*/ 78289 h 251723"/>
                <a:gd name="connsiteX28" fmla="*/ 154595 w 331533"/>
                <a:gd name="connsiteY28" fmla="*/ 136634 h 251723"/>
                <a:gd name="connsiteX29" fmla="*/ 158477 w 331533"/>
                <a:gd name="connsiteY29" fmla="*/ 139488 h 251723"/>
                <a:gd name="connsiteX30" fmla="*/ 163159 w 331533"/>
                <a:gd name="connsiteY30" fmla="*/ 138346 h 251723"/>
                <a:gd name="connsiteX31" fmla="*/ 233263 w 331533"/>
                <a:gd name="connsiteY31" fmla="*/ 82057 h 251723"/>
                <a:gd name="connsiteX32" fmla="*/ 236460 w 331533"/>
                <a:gd name="connsiteY32" fmla="*/ 81144 h 251723"/>
                <a:gd name="connsiteX33" fmla="*/ 239315 w 331533"/>
                <a:gd name="connsiteY33" fmla="*/ 82742 h 251723"/>
                <a:gd name="connsiteX34" fmla="*/ 238630 w 331533"/>
                <a:gd name="connsiteY34" fmla="*/ 88565 h 251723"/>
                <a:gd name="connsiteX35" fmla="*/ 158820 w 331533"/>
                <a:gd name="connsiteY35" fmla="*/ 155016 h 251723"/>
                <a:gd name="connsiteX36" fmla="*/ 128791 w 331533"/>
                <a:gd name="connsiteY36" fmla="*/ 139488 h 251723"/>
                <a:gd name="connsiteX37" fmla="*/ 121142 w 331533"/>
                <a:gd name="connsiteY37" fmla="*/ 141886 h 251723"/>
                <a:gd name="connsiteX38" fmla="*/ 123539 w 331533"/>
                <a:gd name="connsiteY38" fmla="*/ 149536 h 251723"/>
                <a:gd name="connsiteX39" fmla="*/ 156879 w 331533"/>
                <a:gd name="connsiteY39" fmla="*/ 166891 h 251723"/>
                <a:gd name="connsiteX40" fmla="*/ 159505 w 331533"/>
                <a:gd name="connsiteY40" fmla="*/ 167576 h 251723"/>
                <a:gd name="connsiteX41" fmla="*/ 163159 w 331533"/>
                <a:gd name="connsiteY41" fmla="*/ 166206 h 251723"/>
                <a:gd name="connsiteX42" fmla="*/ 245823 w 331533"/>
                <a:gd name="connsiteY42" fmla="*/ 97243 h 251723"/>
                <a:gd name="connsiteX43" fmla="*/ 250618 w 331533"/>
                <a:gd name="connsiteY43" fmla="*/ 80573 h 251723"/>
                <a:gd name="connsiteX44" fmla="*/ 329629 w 331533"/>
                <a:gd name="connsiteY44" fmla="*/ 10012 h 25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31533" h="251723">
                  <a:moveTo>
                    <a:pt x="329629" y="10012"/>
                  </a:moveTo>
                  <a:cubicBezTo>
                    <a:pt x="332026" y="7956"/>
                    <a:pt x="332140" y="4303"/>
                    <a:pt x="330085" y="1905"/>
                  </a:cubicBezTo>
                  <a:cubicBezTo>
                    <a:pt x="327916" y="-493"/>
                    <a:pt x="324376" y="-607"/>
                    <a:pt x="321979" y="1448"/>
                  </a:cubicBezTo>
                  <a:lnTo>
                    <a:pt x="243653" y="71781"/>
                  </a:lnTo>
                  <a:cubicBezTo>
                    <a:pt x="241827" y="70754"/>
                    <a:pt x="239886" y="70069"/>
                    <a:pt x="237716" y="69840"/>
                  </a:cubicBezTo>
                  <a:cubicBezTo>
                    <a:pt x="233492" y="69269"/>
                    <a:pt x="229381" y="70525"/>
                    <a:pt x="226070" y="73151"/>
                  </a:cubicBezTo>
                  <a:lnTo>
                    <a:pt x="161446" y="125102"/>
                  </a:lnTo>
                  <a:lnTo>
                    <a:pt x="133701" y="72809"/>
                  </a:lnTo>
                  <a:cubicBezTo>
                    <a:pt x="133701" y="72809"/>
                    <a:pt x="133701" y="72809"/>
                    <a:pt x="133701" y="72809"/>
                  </a:cubicBezTo>
                  <a:lnTo>
                    <a:pt x="133587" y="72695"/>
                  </a:lnTo>
                  <a:lnTo>
                    <a:pt x="128677" y="63446"/>
                  </a:lnTo>
                  <a:cubicBezTo>
                    <a:pt x="128677" y="63446"/>
                    <a:pt x="128563" y="63332"/>
                    <a:pt x="128563" y="63332"/>
                  </a:cubicBezTo>
                  <a:lnTo>
                    <a:pt x="128335" y="62990"/>
                  </a:lnTo>
                  <a:cubicBezTo>
                    <a:pt x="124110" y="56253"/>
                    <a:pt x="120342" y="50430"/>
                    <a:pt x="106413" y="50430"/>
                  </a:cubicBezTo>
                  <a:lnTo>
                    <a:pt x="103787" y="50430"/>
                  </a:lnTo>
                  <a:lnTo>
                    <a:pt x="37793" y="50430"/>
                  </a:lnTo>
                  <a:lnTo>
                    <a:pt x="27859" y="50430"/>
                  </a:lnTo>
                  <a:cubicBezTo>
                    <a:pt x="12445" y="50544"/>
                    <a:pt x="0" y="63104"/>
                    <a:pt x="0" y="78404"/>
                  </a:cubicBezTo>
                  <a:lnTo>
                    <a:pt x="0" y="251724"/>
                  </a:lnTo>
                  <a:lnTo>
                    <a:pt x="11418" y="251724"/>
                  </a:lnTo>
                  <a:lnTo>
                    <a:pt x="11418" y="78404"/>
                  </a:lnTo>
                  <a:cubicBezTo>
                    <a:pt x="11418" y="69384"/>
                    <a:pt x="18725" y="61962"/>
                    <a:pt x="27859" y="61962"/>
                  </a:cubicBezTo>
                  <a:lnTo>
                    <a:pt x="37793" y="61962"/>
                  </a:lnTo>
                  <a:lnTo>
                    <a:pt x="103787" y="61962"/>
                  </a:lnTo>
                  <a:lnTo>
                    <a:pt x="106527" y="61962"/>
                  </a:lnTo>
                  <a:cubicBezTo>
                    <a:pt x="114291" y="61962"/>
                    <a:pt x="115090" y="63332"/>
                    <a:pt x="118744" y="68927"/>
                  </a:cubicBezTo>
                  <a:lnTo>
                    <a:pt x="123654" y="78289"/>
                  </a:lnTo>
                  <a:lnTo>
                    <a:pt x="123654" y="78289"/>
                  </a:lnTo>
                  <a:lnTo>
                    <a:pt x="154595" y="136634"/>
                  </a:lnTo>
                  <a:cubicBezTo>
                    <a:pt x="155395" y="138118"/>
                    <a:pt x="156765" y="139260"/>
                    <a:pt x="158477" y="139488"/>
                  </a:cubicBezTo>
                  <a:cubicBezTo>
                    <a:pt x="160076" y="139831"/>
                    <a:pt x="161903" y="139374"/>
                    <a:pt x="163159" y="138346"/>
                  </a:cubicBezTo>
                  <a:lnTo>
                    <a:pt x="233263" y="82057"/>
                  </a:lnTo>
                  <a:cubicBezTo>
                    <a:pt x="234177" y="81372"/>
                    <a:pt x="235318" y="81030"/>
                    <a:pt x="236460" y="81144"/>
                  </a:cubicBezTo>
                  <a:cubicBezTo>
                    <a:pt x="237602" y="81258"/>
                    <a:pt x="238630" y="81829"/>
                    <a:pt x="239315" y="82742"/>
                  </a:cubicBezTo>
                  <a:cubicBezTo>
                    <a:pt x="240685" y="84569"/>
                    <a:pt x="240456" y="87195"/>
                    <a:pt x="238630" y="88565"/>
                  </a:cubicBezTo>
                  <a:lnTo>
                    <a:pt x="158820" y="155016"/>
                  </a:lnTo>
                  <a:lnTo>
                    <a:pt x="128791" y="139488"/>
                  </a:lnTo>
                  <a:cubicBezTo>
                    <a:pt x="125937" y="138004"/>
                    <a:pt x="122512" y="139146"/>
                    <a:pt x="121142" y="141886"/>
                  </a:cubicBezTo>
                  <a:cubicBezTo>
                    <a:pt x="119657" y="144740"/>
                    <a:pt x="120799" y="148166"/>
                    <a:pt x="123539" y="149536"/>
                  </a:cubicBezTo>
                  <a:lnTo>
                    <a:pt x="156879" y="166891"/>
                  </a:lnTo>
                  <a:cubicBezTo>
                    <a:pt x="157678" y="167347"/>
                    <a:pt x="158592" y="167576"/>
                    <a:pt x="159505" y="167576"/>
                  </a:cubicBezTo>
                  <a:cubicBezTo>
                    <a:pt x="160761" y="167576"/>
                    <a:pt x="162131" y="167119"/>
                    <a:pt x="163159" y="166206"/>
                  </a:cubicBezTo>
                  <a:lnTo>
                    <a:pt x="245823" y="97243"/>
                  </a:lnTo>
                  <a:cubicBezTo>
                    <a:pt x="250847" y="93018"/>
                    <a:pt x="252559" y="86396"/>
                    <a:pt x="250618" y="80573"/>
                  </a:cubicBezTo>
                  <a:lnTo>
                    <a:pt x="329629" y="10012"/>
                  </a:lnTo>
                  <a:close/>
                </a:path>
              </a:pathLst>
            </a:custGeom>
            <a:solidFill>
              <a:srgbClr val="000000"/>
            </a:solidFill>
            <a:ln w="112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grpSp>
      <p:grpSp>
        <p:nvGrpSpPr>
          <p:cNvPr id="16" name="Graphic 7">
            <a:extLst>
              <a:ext uri="{FF2B5EF4-FFF2-40B4-BE49-F238E27FC236}">
                <a16:creationId xmlns:a16="http://schemas.microsoft.com/office/drawing/2014/main" id="{E380C337-0B9B-4063-9649-510AEFE5AFBC}"/>
              </a:ext>
            </a:extLst>
          </p:cNvPr>
          <p:cNvGrpSpPr/>
          <p:nvPr/>
        </p:nvGrpSpPr>
        <p:grpSpPr>
          <a:xfrm>
            <a:off x="3511726" y="4517522"/>
            <a:ext cx="451427" cy="457199"/>
            <a:chOff x="4294843" y="1570663"/>
            <a:chExt cx="451427" cy="457199"/>
          </a:xfrm>
          <a:solidFill>
            <a:srgbClr val="000000"/>
          </a:solidFill>
        </p:grpSpPr>
        <p:sp>
          <p:nvSpPr>
            <p:cNvPr id="18" name="Vrije vorm: vorm 17">
              <a:extLst>
                <a:ext uri="{FF2B5EF4-FFF2-40B4-BE49-F238E27FC236}">
                  <a16:creationId xmlns:a16="http://schemas.microsoft.com/office/drawing/2014/main" id="{305F1087-7B52-4BC9-9B15-B1C5A14DF971}"/>
                </a:ext>
              </a:extLst>
            </p:cNvPr>
            <p:cNvSpPr/>
            <p:nvPr/>
          </p:nvSpPr>
          <p:spPr>
            <a:xfrm>
              <a:off x="4358096" y="1570663"/>
              <a:ext cx="329399" cy="107133"/>
            </a:xfrm>
            <a:custGeom>
              <a:avLst/>
              <a:gdLst>
                <a:gd name="connsiteX0" fmla="*/ 316955 w 329399"/>
                <a:gd name="connsiteY0" fmla="*/ 79503 h 107133"/>
                <a:gd name="connsiteX1" fmla="*/ 265575 w 329399"/>
                <a:gd name="connsiteY1" fmla="*/ 80302 h 107133"/>
                <a:gd name="connsiteX2" fmla="*/ 265461 w 329399"/>
                <a:gd name="connsiteY2" fmla="*/ 71739 h 107133"/>
                <a:gd name="connsiteX3" fmla="*/ 300057 w 329399"/>
                <a:gd name="connsiteY3" fmla="*/ 71282 h 107133"/>
                <a:gd name="connsiteX4" fmla="*/ 194786 w 329399"/>
                <a:gd name="connsiteY4" fmla="*/ 24127 h 107133"/>
                <a:gd name="connsiteX5" fmla="*/ 25005 w 329399"/>
                <a:gd name="connsiteY5" fmla="*/ 91035 h 107133"/>
                <a:gd name="connsiteX6" fmla="*/ 16099 w 329399"/>
                <a:gd name="connsiteY6" fmla="*/ 83613 h 107133"/>
                <a:gd name="connsiteX7" fmla="*/ 195927 w 329399"/>
                <a:gd name="connsiteY7" fmla="*/ 12710 h 107133"/>
                <a:gd name="connsiteX8" fmla="*/ 306793 w 329399"/>
                <a:gd name="connsiteY8" fmla="*/ 62034 h 107133"/>
                <a:gd name="connsiteX9" fmla="*/ 303939 w 329399"/>
                <a:gd name="connsiteY9" fmla="*/ 29037 h 107133"/>
                <a:gd name="connsiteX10" fmla="*/ 312502 w 329399"/>
                <a:gd name="connsiteY10" fmla="*/ 28238 h 107133"/>
                <a:gd name="connsiteX11" fmla="*/ 316955 w 329399"/>
                <a:gd name="connsiteY11" fmla="*/ 79503 h 107133"/>
                <a:gd name="connsiteX12" fmla="*/ 329400 w 329399"/>
                <a:gd name="connsiteY12" fmla="*/ 90807 h 107133"/>
                <a:gd name="connsiteX13" fmla="*/ 328372 w 329399"/>
                <a:gd name="connsiteY13" fmla="*/ 78590 h 107133"/>
                <a:gd name="connsiteX14" fmla="*/ 323805 w 329399"/>
                <a:gd name="connsiteY14" fmla="*/ 27324 h 107133"/>
                <a:gd name="connsiteX15" fmla="*/ 322778 w 329399"/>
                <a:gd name="connsiteY15" fmla="*/ 15907 h 107133"/>
                <a:gd name="connsiteX16" fmla="*/ 311360 w 329399"/>
                <a:gd name="connsiteY16" fmla="*/ 16934 h 107133"/>
                <a:gd name="connsiteX17" fmla="*/ 302797 w 329399"/>
                <a:gd name="connsiteY17" fmla="*/ 17733 h 107133"/>
                <a:gd name="connsiteX18" fmla="*/ 291379 w 329399"/>
                <a:gd name="connsiteY18" fmla="*/ 18761 h 107133"/>
                <a:gd name="connsiteX19" fmla="*/ 292407 w 329399"/>
                <a:gd name="connsiteY19" fmla="*/ 30179 h 107133"/>
                <a:gd name="connsiteX20" fmla="*/ 292978 w 329399"/>
                <a:gd name="connsiteY20" fmla="*/ 37143 h 107133"/>
                <a:gd name="connsiteX21" fmla="*/ 197183 w 329399"/>
                <a:gd name="connsiteY21" fmla="*/ 1520 h 107133"/>
                <a:gd name="connsiteX22" fmla="*/ 7421 w 329399"/>
                <a:gd name="connsiteY22" fmla="*/ 76306 h 107133"/>
                <a:gd name="connsiteX23" fmla="*/ 0 w 329399"/>
                <a:gd name="connsiteY23" fmla="*/ 84983 h 107133"/>
                <a:gd name="connsiteX24" fmla="*/ 8677 w 329399"/>
                <a:gd name="connsiteY24" fmla="*/ 92291 h 107133"/>
                <a:gd name="connsiteX25" fmla="*/ 17355 w 329399"/>
                <a:gd name="connsiteY25" fmla="*/ 99712 h 107133"/>
                <a:gd name="connsiteX26" fmla="*/ 26032 w 329399"/>
                <a:gd name="connsiteY26" fmla="*/ 107134 h 107133"/>
                <a:gd name="connsiteX27" fmla="*/ 33454 w 329399"/>
                <a:gd name="connsiteY27" fmla="*/ 98456 h 107133"/>
                <a:gd name="connsiteX28" fmla="*/ 193187 w 329399"/>
                <a:gd name="connsiteY28" fmla="*/ 35431 h 107133"/>
                <a:gd name="connsiteX29" fmla="*/ 265803 w 329399"/>
                <a:gd name="connsiteY29" fmla="*/ 60321 h 107133"/>
                <a:gd name="connsiteX30" fmla="*/ 265004 w 329399"/>
                <a:gd name="connsiteY30" fmla="*/ 60321 h 107133"/>
                <a:gd name="connsiteX31" fmla="*/ 253587 w 329399"/>
                <a:gd name="connsiteY31" fmla="*/ 60435 h 107133"/>
                <a:gd name="connsiteX32" fmla="*/ 253815 w 329399"/>
                <a:gd name="connsiteY32" fmla="*/ 71853 h 107133"/>
                <a:gd name="connsiteX33" fmla="*/ 253929 w 329399"/>
                <a:gd name="connsiteY33" fmla="*/ 80416 h 107133"/>
                <a:gd name="connsiteX34" fmla="*/ 254157 w 329399"/>
                <a:gd name="connsiteY34" fmla="*/ 91834 h 107133"/>
                <a:gd name="connsiteX35" fmla="*/ 265575 w 329399"/>
                <a:gd name="connsiteY35" fmla="*/ 91720 h 107133"/>
                <a:gd name="connsiteX36" fmla="*/ 316955 w 329399"/>
                <a:gd name="connsiteY36" fmla="*/ 90921 h 107133"/>
                <a:gd name="connsiteX37" fmla="*/ 329400 w 329399"/>
                <a:gd name="connsiteY37" fmla="*/ 90807 h 107133"/>
                <a:gd name="connsiteX38" fmla="*/ 329400 w 329399"/>
                <a:gd name="connsiteY38" fmla="*/ 90807 h 10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29399" h="107133">
                  <a:moveTo>
                    <a:pt x="316955" y="79503"/>
                  </a:moveTo>
                  <a:lnTo>
                    <a:pt x="265575" y="80302"/>
                  </a:lnTo>
                  <a:lnTo>
                    <a:pt x="265461" y="71739"/>
                  </a:lnTo>
                  <a:lnTo>
                    <a:pt x="300057" y="71282"/>
                  </a:lnTo>
                  <a:cubicBezTo>
                    <a:pt x="270485" y="45136"/>
                    <a:pt x="234291" y="28809"/>
                    <a:pt x="194786" y="24127"/>
                  </a:cubicBezTo>
                  <a:cubicBezTo>
                    <a:pt x="130504" y="16592"/>
                    <a:pt x="66908" y="41596"/>
                    <a:pt x="25005" y="91035"/>
                  </a:cubicBezTo>
                  <a:lnTo>
                    <a:pt x="16099" y="83613"/>
                  </a:lnTo>
                  <a:cubicBezTo>
                    <a:pt x="60514" y="31206"/>
                    <a:pt x="127764" y="4717"/>
                    <a:pt x="195927" y="12710"/>
                  </a:cubicBezTo>
                  <a:cubicBezTo>
                    <a:pt x="237488" y="17619"/>
                    <a:pt x="275623" y="34632"/>
                    <a:pt x="306793" y="62034"/>
                  </a:cubicBezTo>
                  <a:lnTo>
                    <a:pt x="303939" y="29037"/>
                  </a:lnTo>
                  <a:lnTo>
                    <a:pt x="312502" y="28238"/>
                  </a:lnTo>
                  <a:lnTo>
                    <a:pt x="316955" y="79503"/>
                  </a:lnTo>
                  <a:moveTo>
                    <a:pt x="329400" y="90807"/>
                  </a:moveTo>
                  <a:lnTo>
                    <a:pt x="328372" y="78590"/>
                  </a:lnTo>
                  <a:lnTo>
                    <a:pt x="323805" y="27324"/>
                  </a:lnTo>
                  <a:lnTo>
                    <a:pt x="322778" y="15907"/>
                  </a:lnTo>
                  <a:lnTo>
                    <a:pt x="311360" y="16934"/>
                  </a:lnTo>
                  <a:lnTo>
                    <a:pt x="302797" y="17733"/>
                  </a:lnTo>
                  <a:lnTo>
                    <a:pt x="291379" y="18761"/>
                  </a:lnTo>
                  <a:lnTo>
                    <a:pt x="292407" y="30179"/>
                  </a:lnTo>
                  <a:lnTo>
                    <a:pt x="292978" y="37143"/>
                  </a:lnTo>
                  <a:cubicBezTo>
                    <a:pt x="264433" y="17733"/>
                    <a:pt x="231779" y="5516"/>
                    <a:pt x="197183" y="1520"/>
                  </a:cubicBezTo>
                  <a:cubicBezTo>
                    <a:pt x="125366" y="-7043"/>
                    <a:pt x="54348" y="20930"/>
                    <a:pt x="7421" y="76306"/>
                  </a:cubicBezTo>
                  <a:lnTo>
                    <a:pt x="0" y="84983"/>
                  </a:lnTo>
                  <a:lnTo>
                    <a:pt x="8677" y="92291"/>
                  </a:lnTo>
                  <a:lnTo>
                    <a:pt x="17355" y="99712"/>
                  </a:lnTo>
                  <a:lnTo>
                    <a:pt x="26032" y="107134"/>
                  </a:lnTo>
                  <a:lnTo>
                    <a:pt x="33454" y="98456"/>
                  </a:lnTo>
                  <a:cubicBezTo>
                    <a:pt x="72959" y="51872"/>
                    <a:pt x="132673" y="28352"/>
                    <a:pt x="193187" y="35431"/>
                  </a:cubicBezTo>
                  <a:cubicBezTo>
                    <a:pt x="219219" y="38514"/>
                    <a:pt x="243767" y="46963"/>
                    <a:pt x="265803" y="60321"/>
                  </a:cubicBezTo>
                  <a:lnTo>
                    <a:pt x="265004" y="60321"/>
                  </a:lnTo>
                  <a:lnTo>
                    <a:pt x="253587" y="60435"/>
                  </a:lnTo>
                  <a:lnTo>
                    <a:pt x="253815" y="71853"/>
                  </a:lnTo>
                  <a:lnTo>
                    <a:pt x="253929" y="80416"/>
                  </a:lnTo>
                  <a:lnTo>
                    <a:pt x="254157" y="91834"/>
                  </a:lnTo>
                  <a:lnTo>
                    <a:pt x="265575" y="91720"/>
                  </a:lnTo>
                  <a:lnTo>
                    <a:pt x="316955" y="90921"/>
                  </a:lnTo>
                  <a:lnTo>
                    <a:pt x="329400" y="90807"/>
                  </a:lnTo>
                  <a:lnTo>
                    <a:pt x="329400" y="90807"/>
                  </a:lnTo>
                  <a:close/>
                </a:path>
              </a:pathLst>
            </a:custGeom>
            <a:solidFill>
              <a:srgbClr val="000000"/>
            </a:solidFill>
            <a:ln w="11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sp>
          <p:nvSpPr>
            <p:cNvPr id="19" name="Vrije vorm: vorm 18">
              <a:extLst>
                <a:ext uri="{FF2B5EF4-FFF2-40B4-BE49-F238E27FC236}">
                  <a16:creationId xmlns:a16="http://schemas.microsoft.com/office/drawing/2014/main" id="{28EFC01D-FBE7-4800-B5D8-C107C624E13A}"/>
                </a:ext>
              </a:extLst>
            </p:cNvPr>
            <p:cNvSpPr/>
            <p:nvPr/>
          </p:nvSpPr>
          <p:spPr>
            <a:xfrm>
              <a:off x="4294843" y="1673229"/>
              <a:ext cx="225841" cy="329171"/>
            </a:xfrm>
            <a:custGeom>
              <a:avLst/>
              <a:gdLst>
                <a:gd name="connsiteX0" fmla="*/ 211684 w 225841"/>
                <a:gd name="connsiteY0" fmla="*/ 316498 h 329171"/>
                <a:gd name="connsiteX1" fmla="*/ 75014 w 225841"/>
                <a:gd name="connsiteY1" fmla="*/ 240228 h 329171"/>
                <a:gd name="connsiteX2" fmla="*/ 32312 w 225841"/>
                <a:gd name="connsiteY2" fmla="*/ 89629 h 329171"/>
                <a:gd name="connsiteX3" fmla="*/ 48753 w 225841"/>
                <a:gd name="connsiteY3" fmla="*/ 30257 h 329171"/>
                <a:gd name="connsiteX4" fmla="*/ 18268 w 225841"/>
                <a:gd name="connsiteY4" fmla="*/ 42930 h 329171"/>
                <a:gd name="connsiteX5" fmla="*/ 14957 w 225841"/>
                <a:gd name="connsiteY5" fmla="*/ 35052 h 329171"/>
                <a:gd name="connsiteX6" fmla="*/ 62455 w 225841"/>
                <a:gd name="connsiteY6" fmla="*/ 15414 h 329171"/>
                <a:gd name="connsiteX7" fmla="*/ 78668 w 225841"/>
                <a:gd name="connsiteY7" fmla="*/ 64282 h 329171"/>
                <a:gd name="connsiteX8" fmla="*/ 70561 w 225841"/>
                <a:gd name="connsiteY8" fmla="*/ 67022 h 329171"/>
                <a:gd name="connsiteX9" fmla="*/ 59714 w 225841"/>
                <a:gd name="connsiteY9" fmla="*/ 34139 h 329171"/>
                <a:gd name="connsiteX10" fmla="*/ 43730 w 225841"/>
                <a:gd name="connsiteY10" fmla="*/ 91227 h 329171"/>
                <a:gd name="connsiteX11" fmla="*/ 84034 w 225841"/>
                <a:gd name="connsiteY11" fmla="*/ 233491 h 329171"/>
                <a:gd name="connsiteX12" fmla="*/ 213168 w 225841"/>
                <a:gd name="connsiteY12" fmla="*/ 305537 h 329171"/>
                <a:gd name="connsiteX13" fmla="*/ 211684 w 225841"/>
                <a:gd name="connsiteY13" fmla="*/ 316498 h 329171"/>
                <a:gd name="connsiteX14" fmla="*/ 221731 w 225841"/>
                <a:gd name="connsiteY14" fmla="*/ 329172 h 329171"/>
                <a:gd name="connsiteX15" fmla="*/ 223101 w 225841"/>
                <a:gd name="connsiteY15" fmla="*/ 317868 h 329171"/>
                <a:gd name="connsiteX16" fmla="*/ 224471 w 225841"/>
                <a:gd name="connsiteY16" fmla="*/ 306565 h 329171"/>
                <a:gd name="connsiteX17" fmla="*/ 225842 w 225841"/>
                <a:gd name="connsiteY17" fmla="*/ 295261 h 329171"/>
                <a:gd name="connsiteX18" fmla="*/ 214538 w 225841"/>
                <a:gd name="connsiteY18" fmla="*/ 293891 h 329171"/>
                <a:gd name="connsiteX19" fmla="*/ 93054 w 225841"/>
                <a:gd name="connsiteY19" fmla="*/ 226070 h 329171"/>
                <a:gd name="connsiteX20" fmla="*/ 55147 w 225841"/>
                <a:gd name="connsiteY20" fmla="*/ 92255 h 329171"/>
                <a:gd name="connsiteX21" fmla="*/ 59372 w 225841"/>
                <a:gd name="connsiteY21" fmla="*/ 69191 h 329171"/>
                <a:gd name="connsiteX22" fmla="*/ 59714 w 225841"/>
                <a:gd name="connsiteY22" fmla="*/ 70333 h 329171"/>
                <a:gd name="connsiteX23" fmla="*/ 63254 w 225841"/>
                <a:gd name="connsiteY23" fmla="*/ 81180 h 329171"/>
                <a:gd name="connsiteX24" fmla="*/ 74101 w 225841"/>
                <a:gd name="connsiteY24" fmla="*/ 77526 h 329171"/>
                <a:gd name="connsiteX25" fmla="*/ 82207 w 225841"/>
                <a:gd name="connsiteY25" fmla="*/ 74786 h 329171"/>
                <a:gd name="connsiteX26" fmla="*/ 93054 w 225841"/>
                <a:gd name="connsiteY26" fmla="*/ 71246 h 329171"/>
                <a:gd name="connsiteX27" fmla="*/ 89515 w 225841"/>
                <a:gd name="connsiteY27" fmla="*/ 60400 h 329171"/>
                <a:gd name="connsiteX28" fmla="*/ 73301 w 225841"/>
                <a:gd name="connsiteY28" fmla="*/ 11532 h 329171"/>
                <a:gd name="connsiteX29" fmla="*/ 69419 w 225841"/>
                <a:gd name="connsiteY29" fmla="*/ 0 h 329171"/>
                <a:gd name="connsiteX30" fmla="*/ 58002 w 225841"/>
                <a:gd name="connsiteY30" fmla="*/ 4681 h 329171"/>
                <a:gd name="connsiteX31" fmla="*/ 10504 w 225841"/>
                <a:gd name="connsiteY31" fmla="*/ 24320 h 329171"/>
                <a:gd name="connsiteX32" fmla="*/ 0 w 225841"/>
                <a:gd name="connsiteY32" fmla="*/ 28773 h 329171"/>
                <a:gd name="connsiteX33" fmla="*/ 4339 w 225841"/>
                <a:gd name="connsiteY33" fmla="*/ 39277 h 329171"/>
                <a:gd name="connsiteX34" fmla="*/ 7650 w 225841"/>
                <a:gd name="connsiteY34" fmla="*/ 47155 h 329171"/>
                <a:gd name="connsiteX35" fmla="*/ 11989 w 225841"/>
                <a:gd name="connsiteY35" fmla="*/ 57773 h 329171"/>
                <a:gd name="connsiteX36" fmla="*/ 22493 w 225841"/>
                <a:gd name="connsiteY36" fmla="*/ 53435 h 329171"/>
                <a:gd name="connsiteX37" fmla="*/ 28773 w 225841"/>
                <a:gd name="connsiteY37" fmla="*/ 50809 h 329171"/>
                <a:gd name="connsiteX38" fmla="*/ 20894 w 225841"/>
                <a:gd name="connsiteY38" fmla="*/ 88259 h 329171"/>
                <a:gd name="connsiteX39" fmla="*/ 65994 w 225841"/>
                <a:gd name="connsiteY39" fmla="*/ 247307 h 329171"/>
                <a:gd name="connsiteX40" fmla="*/ 210314 w 225841"/>
                <a:gd name="connsiteY40" fmla="*/ 327916 h 329171"/>
                <a:gd name="connsiteX41" fmla="*/ 221731 w 225841"/>
                <a:gd name="connsiteY41" fmla="*/ 329172 h 329171"/>
                <a:gd name="connsiteX42" fmla="*/ 221731 w 225841"/>
                <a:gd name="connsiteY42" fmla="*/ 329172 h 32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25841" h="329171">
                  <a:moveTo>
                    <a:pt x="211684" y="316498"/>
                  </a:moveTo>
                  <a:cubicBezTo>
                    <a:pt x="157450" y="310104"/>
                    <a:pt x="108810" y="283044"/>
                    <a:pt x="75014" y="240228"/>
                  </a:cubicBezTo>
                  <a:cubicBezTo>
                    <a:pt x="41104" y="197412"/>
                    <a:pt x="25918" y="143863"/>
                    <a:pt x="32312" y="89629"/>
                  </a:cubicBezTo>
                  <a:cubicBezTo>
                    <a:pt x="34710" y="68963"/>
                    <a:pt x="40419" y="49096"/>
                    <a:pt x="48753" y="30257"/>
                  </a:cubicBezTo>
                  <a:lnTo>
                    <a:pt x="18268" y="42930"/>
                  </a:lnTo>
                  <a:lnTo>
                    <a:pt x="14957" y="35052"/>
                  </a:lnTo>
                  <a:lnTo>
                    <a:pt x="62455" y="15414"/>
                  </a:lnTo>
                  <a:lnTo>
                    <a:pt x="78668" y="64282"/>
                  </a:lnTo>
                  <a:lnTo>
                    <a:pt x="70561" y="67022"/>
                  </a:lnTo>
                  <a:lnTo>
                    <a:pt x="59714" y="34139"/>
                  </a:lnTo>
                  <a:cubicBezTo>
                    <a:pt x="51608" y="52179"/>
                    <a:pt x="46127" y="71246"/>
                    <a:pt x="43730" y="91227"/>
                  </a:cubicBezTo>
                  <a:cubicBezTo>
                    <a:pt x="37793" y="142493"/>
                    <a:pt x="52065" y="192959"/>
                    <a:pt x="84034" y="233491"/>
                  </a:cubicBezTo>
                  <a:cubicBezTo>
                    <a:pt x="116004" y="273910"/>
                    <a:pt x="161903" y="299486"/>
                    <a:pt x="213168" y="305537"/>
                  </a:cubicBezTo>
                  <a:lnTo>
                    <a:pt x="211684" y="316498"/>
                  </a:lnTo>
                  <a:moveTo>
                    <a:pt x="221731" y="329172"/>
                  </a:moveTo>
                  <a:lnTo>
                    <a:pt x="223101" y="317868"/>
                  </a:lnTo>
                  <a:lnTo>
                    <a:pt x="224471" y="306565"/>
                  </a:lnTo>
                  <a:lnTo>
                    <a:pt x="225842" y="295261"/>
                  </a:lnTo>
                  <a:lnTo>
                    <a:pt x="214538" y="293891"/>
                  </a:lnTo>
                  <a:cubicBezTo>
                    <a:pt x="166356" y="288296"/>
                    <a:pt x="123197" y="264205"/>
                    <a:pt x="93054" y="226070"/>
                  </a:cubicBezTo>
                  <a:cubicBezTo>
                    <a:pt x="62911" y="187935"/>
                    <a:pt x="49439" y="140437"/>
                    <a:pt x="55147" y="92255"/>
                  </a:cubicBezTo>
                  <a:cubicBezTo>
                    <a:pt x="56061" y="84491"/>
                    <a:pt x="57431" y="76841"/>
                    <a:pt x="59372" y="69191"/>
                  </a:cubicBezTo>
                  <a:lnTo>
                    <a:pt x="59714" y="70333"/>
                  </a:lnTo>
                  <a:lnTo>
                    <a:pt x="63254" y="81180"/>
                  </a:lnTo>
                  <a:lnTo>
                    <a:pt x="74101" y="77526"/>
                  </a:lnTo>
                  <a:lnTo>
                    <a:pt x="82207" y="74786"/>
                  </a:lnTo>
                  <a:lnTo>
                    <a:pt x="93054" y="71246"/>
                  </a:lnTo>
                  <a:lnTo>
                    <a:pt x="89515" y="60400"/>
                  </a:lnTo>
                  <a:lnTo>
                    <a:pt x="73301" y="11532"/>
                  </a:lnTo>
                  <a:lnTo>
                    <a:pt x="69419" y="0"/>
                  </a:lnTo>
                  <a:lnTo>
                    <a:pt x="58002" y="4681"/>
                  </a:lnTo>
                  <a:lnTo>
                    <a:pt x="10504" y="24320"/>
                  </a:lnTo>
                  <a:lnTo>
                    <a:pt x="0" y="28773"/>
                  </a:lnTo>
                  <a:lnTo>
                    <a:pt x="4339" y="39277"/>
                  </a:lnTo>
                  <a:lnTo>
                    <a:pt x="7650" y="47155"/>
                  </a:lnTo>
                  <a:lnTo>
                    <a:pt x="11989" y="57773"/>
                  </a:lnTo>
                  <a:lnTo>
                    <a:pt x="22493" y="53435"/>
                  </a:lnTo>
                  <a:lnTo>
                    <a:pt x="28773" y="50809"/>
                  </a:lnTo>
                  <a:cubicBezTo>
                    <a:pt x="25005" y="63140"/>
                    <a:pt x="22379" y="75699"/>
                    <a:pt x="20894" y="88259"/>
                  </a:cubicBezTo>
                  <a:cubicBezTo>
                    <a:pt x="14158" y="145575"/>
                    <a:pt x="30257" y="202093"/>
                    <a:pt x="65994" y="247307"/>
                  </a:cubicBezTo>
                  <a:cubicBezTo>
                    <a:pt x="101731" y="292521"/>
                    <a:pt x="152997" y="321179"/>
                    <a:pt x="210314" y="327916"/>
                  </a:cubicBezTo>
                  <a:lnTo>
                    <a:pt x="221731" y="329172"/>
                  </a:lnTo>
                  <a:lnTo>
                    <a:pt x="221731" y="329172"/>
                  </a:lnTo>
                  <a:close/>
                </a:path>
              </a:pathLst>
            </a:custGeom>
            <a:solidFill>
              <a:srgbClr val="000000"/>
            </a:solidFill>
            <a:ln w="11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sp>
          <p:nvSpPr>
            <p:cNvPr id="20" name="Vrije vorm: vorm 19">
              <a:extLst>
                <a:ext uri="{FF2B5EF4-FFF2-40B4-BE49-F238E27FC236}">
                  <a16:creationId xmlns:a16="http://schemas.microsoft.com/office/drawing/2014/main" id="{9780611D-4307-4183-A639-FE684240892F}"/>
                </a:ext>
              </a:extLst>
            </p:cNvPr>
            <p:cNvSpPr/>
            <p:nvPr/>
          </p:nvSpPr>
          <p:spPr>
            <a:xfrm>
              <a:off x="4532787" y="1659985"/>
              <a:ext cx="213483" cy="367877"/>
            </a:xfrm>
            <a:custGeom>
              <a:avLst/>
              <a:gdLst>
                <a:gd name="connsiteX0" fmla="*/ 200723 w 213483"/>
                <a:gd name="connsiteY0" fmla="*/ 150371 h 367877"/>
                <a:gd name="connsiteX1" fmla="*/ 124453 w 213483"/>
                <a:gd name="connsiteY1" fmla="*/ 287040 h 367877"/>
                <a:gd name="connsiteX2" fmla="*/ 36651 w 213483"/>
                <a:gd name="connsiteY2" fmla="*/ 327345 h 367877"/>
                <a:gd name="connsiteX3" fmla="*/ 64396 w 213483"/>
                <a:gd name="connsiteY3" fmla="*/ 345156 h 367877"/>
                <a:gd name="connsiteX4" fmla="*/ 59714 w 213483"/>
                <a:gd name="connsiteY4" fmla="*/ 352349 h 367877"/>
                <a:gd name="connsiteX5" fmla="*/ 16441 w 213483"/>
                <a:gd name="connsiteY5" fmla="*/ 324604 h 367877"/>
                <a:gd name="connsiteX6" fmla="*/ 47269 w 213483"/>
                <a:gd name="connsiteY6" fmla="*/ 283501 h 367877"/>
                <a:gd name="connsiteX7" fmla="*/ 54120 w 213483"/>
                <a:gd name="connsiteY7" fmla="*/ 288639 h 367877"/>
                <a:gd name="connsiteX8" fmla="*/ 33340 w 213483"/>
                <a:gd name="connsiteY8" fmla="*/ 316384 h 367877"/>
                <a:gd name="connsiteX9" fmla="*/ 117374 w 213483"/>
                <a:gd name="connsiteY9" fmla="*/ 278135 h 367877"/>
                <a:gd name="connsiteX10" fmla="*/ 189419 w 213483"/>
                <a:gd name="connsiteY10" fmla="*/ 149001 h 367877"/>
                <a:gd name="connsiteX11" fmla="*/ 159962 w 213483"/>
                <a:gd name="connsiteY11" fmla="*/ 22036 h 367877"/>
                <a:gd name="connsiteX12" fmla="*/ 169552 w 213483"/>
                <a:gd name="connsiteY12" fmla="*/ 15871 h 367877"/>
                <a:gd name="connsiteX13" fmla="*/ 200723 w 213483"/>
                <a:gd name="connsiteY13" fmla="*/ 150371 h 367877"/>
                <a:gd name="connsiteX14" fmla="*/ 212026 w 213483"/>
                <a:gd name="connsiteY14" fmla="*/ 151627 h 367877"/>
                <a:gd name="connsiteX15" fmla="*/ 179143 w 213483"/>
                <a:gd name="connsiteY15" fmla="*/ 9591 h 367877"/>
                <a:gd name="connsiteX16" fmla="*/ 172978 w 213483"/>
                <a:gd name="connsiteY16" fmla="*/ 0 h 367877"/>
                <a:gd name="connsiteX17" fmla="*/ 163387 w 213483"/>
                <a:gd name="connsiteY17" fmla="*/ 6166 h 367877"/>
                <a:gd name="connsiteX18" fmla="*/ 153796 w 213483"/>
                <a:gd name="connsiteY18" fmla="*/ 12331 h 367877"/>
                <a:gd name="connsiteX19" fmla="*/ 144205 w 213483"/>
                <a:gd name="connsiteY19" fmla="*/ 18497 h 367877"/>
                <a:gd name="connsiteX20" fmla="*/ 150371 w 213483"/>
                <a:gd name="connsiteY20" fmla="*/ 28087 h 367877"/>
                <a:gd name="connsiteX21" fmla="*/ 178002 w 213483"/>
                <a:gd name="connsiteY21" fmla="*/ 147516 h 367877"/>
                <a:gd name="connsiteX22" fmla="*/ 110181 w 213483"/>
                <a:gd name="connsiteY22" fmla="*/ 269000 h 367877"/>
                <a:gd name="connsiteX23" fmla="*/ 62683 w 213483"/>
                <a:gd name="connsiteY23" fmla="*/ 296060 h 367877"/>
                <a:gd name="connsiteX24" fmla="*/ 63254 w 213483"/>
                <a:gd name="connsiteY24" fmla="*/ 295261 h 367877"/>
                <a:gd name="connsiteX25" fmla="*/ 70105 w 213483"/>
                <a:gd name="connsiteY25" fmla="*/ 286127 h 367877"/>
                <a:gd name="connsiteX26" fmla="*/ 60970 w 213483"/>
                <a:gd name="connsiteY26" fmla="*/ 279276 h 367877"/>
                <a:gd name="connsiteX27" fmla="*/ 54120 w 213483"/>
                <a:gd name="connsiteY27" fmla="*/ 274138 h 367877"/>
                <a:gd name="connsiteX28" fmla="*/ 44986 w 213483"/>
                <a:gd name="connsiteY28" fmla="*/ 267288 h 367877"/>
                <a:gd name="connsiteX29" fmla="*/ 38135 w 213483"/>
                <a:gd name="connsiteY29" fmla="*/ 276422 h 367877"/>
                <a:gd name="connsiteX30" fmla="*/ 7307 w 213483"/>
                <a:gd name="connsiteY30" fmla="*/ 317526 h 367877"/>
                <a:gd name="connsiteX31" fmla="*/ 0 w 213483"/>
                <a:gd name="connsiteY31" fmla="*/ 327345 h 367877"/>
                <a:gd name="connsiteX32" fmla="*/ 10390 w 213483"/>
                <a:gd name="connsiteY32" fmla="*/ 333967 h 367877"/>
                <a:gd name="connsiteX33" fmla="*/ 53663 w 213483"/>
                <a:gd name="connsiteY33" fmla="*/ 361712 h 367877"/>
                <a:gd name="connsiteX34" fmla="*/ 63254 w 213483"/>
                <a:gd name="connsiteY34" fmla="*/ 367877 h 367877"/>
                <a:gd name="connsiteX35" fmla="*/ 69419 w 213483"/>
                <a:gd name="connsiteY35" fmla="*/ 358287 h 367877"/>
                <a:gd name="connsiteX36" fmla="*/ 74101 w 213483"/>
                <a:gd name="connsiteY36" fmla="*/ 351094 h 367877"/>
                <a:gd name="connsiteX37" fmla="*/ 80266 w 213483"/>
                <a:gd name="connsiteY37" fmla="*/ 341503 h 367877"/>
                <a:gd name="connsiteX38" fmla="*/ 70675 w 213483"/>
                <a:gd name="connsiteY38" fmla="*/ 335337 h 367877"/>
                <a:gd name="connsiteX39" fmla="*/ 64852 w 213483"/>
                <a:gd name="connsiteY39" fmla="*/ 331569 h 367877"/>
                <a:gd name="connsiteX40" fmla="*/ 131532 w 213483"/>
                <a:gd name="connsiteY40" fmla="*/ 295832 h 367877"/>
                <a:gd name="connsiteX41" fmla="*/ 212026 w 213483"/>
                <a:gd name="connsiteY41" fmla="*/ 151627 h 367877"/>
                <a:gd name="connsiteX42" fmla="*/ 212026 w 213483"/>
                <a:gd name="connsiteY42" fmla="*/ 151627 h 36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13483" h="367877">
                  <a:moveTo>
                    <a:pt x="200723" y="150371"/>
                  </a:moveTo>
                  <a:cubicBezTo>
                    <a:pt x="194329" y="204605"/>
                    <a:pt x="167269" y="253244"/>
                    <a:pt x="124453" y="287040"/>
                  </a:cubicBezTo>
                  <a:cubicBezTo>
                    <a:pt x="98763" y="307364"/>
                    <a:pt x="68620" y="321065"/>
                    <a:pt x="36651" y="327345"/>
                  </a:cubicBezTo>
                  <a:lnTo>
                    <a:pt x="64396" y="345156"/>
                  </a:lnTo>
                  <a:lnTo>
                    <a:pt x="59714" y="352349"/>
                  </a:lnTo>
                  <a:lnTo>
                    <a:pt x="16441" y="324604"/>
                  </a:lnTo>
                  <a:lnTo>
                    <a:pt x="47269" y="283501"/>
                  </a:lnTo>
                  <a:lnTo>
                    <a:pt x="54120" y="288639"/>
                  </a:lnTo>
                  <a:lnTo>
                    <a:pt x="33340" y="316384"/>
                  </a:lnTo>
                  <a:cubicBezTo>
                    <a:pt x="63825" y="310675"/>
                    <a:pt x="92712" y="297545"/>
                    <a:pt x="117374" y="278135"/>
                  </a:cubicBezTo>
                  <a:cubicBezTo>
                    <a:pt x="157792" y="246165"/>
                    <a:pt x="183368" y="200266"/>
                    <a:pt x="189419" y="149001"/>
                  </a:cubicBezTo>
                  <a:cubicBezTo>
                    <a:pt x="194557" y="104586"/>
                    <a:pt x="184167" y="59486"/>
                    <a:pt x="159962" y="22036"/>
                  </a:cubicBezTo>
                  <a:lnTo>
                    <a:pt x="169552" y="15871"/>
                  </a:lnTo>
                  <a:cubicBezTo>
                    <a:pt x="195128" y="55604"/>
                    <a:pt x="206203" y="103330"/>
                    <a:pt x="200723" y="150371"/>
                  </a:cubicBezTo>
                  <a:moveTo>
                    <a:pt x="212026" y="151627"/>
                  </a:moveTo>
                  <a:cubicBezTo>
                    <a:pt x="217849" y="101960"/>
                    <a:pt x="206089" y="51494"/>
                    <a:pt x="179143" y="9591"/>
                  </a:cubicBezTo>
                  <a:lnTo>
                    <a:pt x="172978" y="0"/>
                  </a:lnTo>
                  <a:lnTo>
                    <a:pt x="163387" y="6166"/>
                  </a:lnTo>
                  <a:lnTo>
                    <a:pt x="153796" y="12331"/>
                  </a:lnTo>
                  <a:lnTo>
                    <a:pt x="144205" y="18497"/>
                  </a:lnTo>
                  <a:lnTo>
                    <a:pt x="150371" y="28087"/>
                  </a:lnTo>
                  <a:cubicBezTo>
                    <a:pt x="173092" y="63368"/>
                    <a:pt x="182911" y="105728"/>
                    <a:pt x="178002" y="147516"/>
                  </a:cubicBezTo>
                  <a:cubicBezTo>
                    <a:pt x="172407" y="195699"/>
                    <a:pt x="148316" y="238858"/>
                    <a:pt x="110181" y="269000"/>
                  </a:cubicBezTo>
                  <a:cubicBezTo>
                    <a:pt x="95794" y="280304"/>
                    <a:pt x="79810" y="289438"/>
                    <a:pt x="62683" y="296060"/>
                  </a:cubicBezTo>
                  <a:lnTo>
                    <a:pt x="63254" y="295261"/>
                  </a:lnTo>
                  <a:lnTo>
                    <a:pt x="70105" y="286127"/>
                  </a:lnTo>
                  <a:lnTo>
                    <a:pt x="60970" y="279276"/>
                  </a:lnTo>
                  <a:lnTo>
                    <a:pt x="54120" y="274138"/>
                  </a:lnTo>
                  <a:lnTo>
                    <a:pt x="44986" y="267288"/>
                  </a:lnTo>
                  <a:lnTo>
                    <a:pt x="38135" y="276422"/>
                  </a:lnTo>
                  <a:lnTo>
                    <a:pt x="7307" y="317526"/>
                  </a:lnTo>
                  <a:lnTo>
                    <a:pt x="0" y="327345"/>
                  </a:lnTo>
                  <a:lnTo>
                    <a:pt x="10390" y="333967"/>
                  </a:lnTo>
                  <a:lnTo>
                    <a:pt x="53663" y="361712"/>
                  </a:lnTo>
                  <a:lnTo>
                    <a:pt x="63254" y="367877"/>
                  </a:lnTo>
                  <a:lnTo>
                    <a:pt x="69419" y="358287"/>
                  </a:lnTo>
                  <a:lnTo>
                    <a:pt x="74101" y="351094"/>
                  </a:lnTo>
                  <a:lnTo>
                    <a:pt x="80266" y="341503"/>
                  </a:lnTo>
                  <a:lnTo>
                    <a:pt x="70675" y="335337"/>
                  </a:lnTo>
                  <a:lnTo>
                    <a:pt x="64852" y="331569"/>
                  </a:lnTo>
                  <a:cubicBezTo>
                    <a:pt x="88944" y="323691"/>
                    <a:pt x="111665" y="311474"/>
                    <a:pt x="131532" y="295832"/>
                  </a:cubicBezTo>
                  <a:cubicBezTo>
                    <a:pt x="176746" y="260209"/>
                    <a:pt x="205290" y="208943"/>
                    <a:pt x="212026" y="151627"/>
                  </a:cubicBezTo>
                  <a:lnTo>
                    <a:pt x="212026" y="151627"/>
                  </a:lnTo>
                  <a:close/>
                </a:path>
              </a:pathLst>
            </a:custGeom>
            <a:solidFill>
              <a:srgbClr val="000000"/>
            </a:solidFill>
            <a:ln w="11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grpSp>
    </p:spTree>
    <p:extLst>
      <p:ext uri="{BB962C8B-B14F-4D97-AF65-F5344CB8AC3E}">
        <p14:creationId xmlns:p14="http://schemas.microsoft.com/office/powerpoint/2010/main" val="302564625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F9E81429-1FCE-637C-C61C-F2D2659C3D90}"/>
              </a:ext>
            </a:extLst>
          </p:cNvPr>
          <p:cNvSpPr txBox="1">
            <a:spLocks/>
          </p:cNvSpPr>
          <p:nvPr/>
        </p:nvSpPr>
        <p:spPr>
          <a:xfrm>
            <a:off x="3211712" y="1648732"/>
            <a:ext cx="8608814" cy="3991902"/>
          </a:xfrm>
          <a:prstGeom prst="rect">
            <a:avLst/>
          </a:prstGeom>
        </p:spPr>
        <p:txBody>
          <a:bodyPr vert="horz" lIns="0" tIns="0" rIns="0" bIns="45720" rtlCol="0" anchor="t">
            <a:noAutofit/>
          </a:bodyPr>
          <a:lstStyle>
            <a:lvl1pPr marL="288000" marR="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sz="2800" kern="1200" cap="none" spc="0" baseline="0">
                <a:solidFill>
                  <a:schemeClr val="tx1"/>
                </a:solidFill>
                <a:latin typeface="+mn-lt"/>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16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defRPr sz="14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655" indent="-287655"/>
            <a:endParaRPr lang="nl-NL" sz="1600"/>
          </a:p>
          <a:p>
            <a:pPr marL="287655" indent="-287655"/>
            <a:r>
              <a:rPr lang="nl-NL" sz="3200"/>
              <a:t>Manueel bijhouden in applicatie WBR</a:t>
            </a:r>
          </a:p>
          <a:p>
            <a:pPr marL="0" indent="0">
              <a:buNone/>
            </a:pPr>
            <a:endParaRPr lang="nl-NL" sz="3200"/>
          </a:p>
          <a:p>
            <a:pPr marL="287655" indent="-287655"/>
            <a:r>
              <a:rPr lang="nl-NL" sz="3200"/>
              <a:t>Bedragen ophalen via rapport</a:t>
            </a:r>
          </a:p>
          <a:p>
            <a:pPr marL="288000" lvl="1" indent="0">
              <a:buNone/>
            </a:pPr>
            <a:endParaRPr lang="nl-NL" sz="1600"/>
          </a:p>
          <a:p>
            <a:pPr marL="576000" lvl="2" indent="0">
              <a:buNone/>
            </a:pPr>
            <a:endParaRPr lang="nl-NL" sz="1800"/>
          </a:p>
        </p:txBody>
      </p:sp>
      <p:sp>
        <p:nvSpPr>
          <p:cNvPr id="2" name="Stroomdiagram: Handmatige invoer 1">
            <a:extLst>
              <a:ext uri="{FF2B5EF4-FFF2-40B4-BE49-F238E27FC236}">
                <a16:creationId xmlns:a16="http://schemas.microsoft.com/office/drawing/2014/main" id="{46CED171-736D-B717-DCC9-FAE661332906}"/>
              </a:ext>
            </a:extLst>
          </p:cNvPr>
          <p:cNvSpPr/>
          <p:nvPr/>
        </p:nvSpPr>
        <p:spPr>
          <a:xfrm rot="16200000" flipV="1">
            <a:off x="-2096530" y="2096530"/>
            <a:ext cx="6857999" cy="2664938"/>
          </a:xfrm>
          <a:prstGeom prst="flowChartManualInput">
            <a:avLst/>
          </a:prstGeom>
          <a:solidFill>
            <a:schemeClr val="tx2"/>
          </a:solidFill>
        </p:spPr>
        <p:txBody>
          <a:bodyPr wrap="none" rtlCol="0" anchor="ctr">
            <a:no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3"/>
              </a:buBlip>
              <a:tabLst/>
            </a:pPr>
            <a:endParaRPr lang="nl-BE" sz="2000" kern="1200" spc="0" baseline="0">
              <a:solidFill>
                <a:schemeClr val="tx1"/>
              </a:solidFill>
              <a:latin typeface="FlandersArtSans-Regular" panose="00000500000000000000" pitchFamily="2" charset="0"/>
              <a:ea typeface="+mn-ea"/>
              <a:cs typeface="+mn-cs"/>
            </a:endParaRPr>
          </a:p>
        </p:txBody>
      </p:sp>
      <p:sp>
        <p:nvSpPr>
          <p:cNvPr id="11" name="Ovaal 10">
            <a:extLst>
              <a:ext uri="{FF2B5EF4-FFF2-40B4-BE49-F238E27FC236}">
                <a16:creationId xmlns:a16="http://schemas.microsoft.com/office/drawing/2014/main" id="{D1412E12-6898-559B-593D-33F9DBF0E255}"/>
              </a:ext>
            </a:extLst>
          </p:cNvPr>
          <p:cNvSpPr/>
          <p:nvPr/>
        </p:nvSpPr>
        <p:spPr>
          <a:xfrm>
            <a:off x="546772" y="362262"/>
            <a:ext cx="1502700" cy="1502700"/>
          </a:xfrm>
          <a:prstGeom prst="ellipse">
            <a:avLst/>
          </a:prstGeom>
          <a:noFill/>
          <a:ln w="19050"/>
        </p:spPr>
        <p:style>
          <a:lnRef idx="2">
            <a:schemeClr val="dk1"/>
          </a:lnRef>
          <a:fillRef idx="1">
            <a:schemeClr val="lt1"/>
          </a:fillRef>
          <a:effectRef idx="0">
            <a:schemeClr val="dk1"/>
          </a:effectRef>
          <a:fontRef idx="minor">
            <a:schemeClr val="dk1"/>
          </a:fontRef>
        </p:style>
        <p:txBody>
          <a:bodyPr wrap="none" rtlCol="0" anchor="ctr">
            <a:no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3"/>
              </a:buBlip>
              <a:tabLst/>
            </a:pPr>
            <a:endParaRPr lang="nl-BE" sz="2000" kern="1200" spc="0" baseline="0">
              <a:noFill/>
              <a:latin typeface="FlandersArtSans-Regular" panose="00000500000000000000" pitchFamily="2" charset="0"/>
              <a:ea typeface="+mn-ea"/>
              <a:cs typeface="+mn-cs"/>
            </a:endParaRPr>
          </a:p>
        </p:txBody>
      </p:sp>
      <p:pic>
        <p:nvPicPr>
          <p:cNvPr id="5" name="Graphic 4" descr="Portemonnee silhouet">
            <a:extLst>
              <a:ext uri="{FF2B5EF4-FFF2-40B4-BE49-F238E27FC236}">
                <a16:creationId xmlns:a16="http://schemas.microsoft.com/office/drawing/2014/main" id="{086523D8-BDF7-C9FC-A892-672E3E095CC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9931" y="689319"/>
            <a:ext cx="914400" cy="914400"/>
          </a:xfrm>
          <a:prstGeom prst="rect">
            <a:avLst/>
          </a:prstGeom>
        </p:spPr>
      </p:pic>
      <p:sp>
        <p:nvSpPr>
          <p:cNvPr id="3" name="Rectangle 2">
            <a:extLst>
              <a:ext uri="{FF2B5EF4-FFF2-40B4-BE49-F238E27FC236}">
                <a16:creationId xmlns:a16="http://schemas.microsoft.com/office/drawing/2014/main" id="{161EF5DC-836E-01D6-7250-C1245963D0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sp>
        <p:nvSpPr>
          <p:cNvPr id="18" name="Tekstvak 17">
            <a:extLst>
              <a:ext uri="{FF2B5EF4-FFF2-40B4-BE49-F238E27FC236}">
                <a16:creationId xmlns:a16="http://schemas.microsoft.com/office/drawing/2014/main" id="{45FC4E46-F1C2-406F-3182-B006971F2A5F}"/>
              </a:ext>
            </a:extLst>
          </p:cNvPr>
          <p:cNvSpPr txBox="1"/>
          <p:nvPr/>
        </p:nvSpPr>
        <p:spPr>
          <a:xfrm>
            <a:off x="7181850" y="362262"/>
            <a:ext cx="4463378" cy="954107"/>
          </a:xfrm>
          <a:prstGeom prst="rect">
            <a:avLst/>
          </a:prstGeom>
          <a:solidFill>
            <a:schemeClr val="accent1">
              <a:lumMod val="20000"/>
              <a:lumOff val="80000"/>
            </a:schemeClr>
          </a:solidFill>
          <a:ln w="28575">
            <a:noFill/>
          </a:ln>
        </p:spPr>
        <p:txBody>
          <a:bodyPr wrap="square" rtlCol="0">
            <a:spAutoFit/>
          </a:bodyPr>
          <a:lstStyle/>
          <a:p>
            <a:pPr algn="r"/>
            <a:r>
              <a:rPr lang="nl-BE" sz="2800"/>
              <a:t>Provisie zonder inzet </a:t>
            </a:r>
          </a:p>
          <a:p>
            <a:pPr algn="r"/>
            <a:r>
              <a:rPr lang="nl-BE" sz="2800"/>
              <a:t>EJT voor bedrijfsfiets</a:t>
            </a:r>
          </a:p>
        </p:txBody>
      </p:sp>
      <p:pic>
        <p:nvPicPr>
          <p:cNvPr id="19" name="Picture 2" descr="meerinfo">
            <a:extLst>
              <a:ext uri="{FF2B5EF4-FFF2-40B4-BE49-F238E27FC236}">
                <a16:creationId xmlns:a16="http://schemas.microsoft.com/office/drawing/2014/main" id="{F8547CE7-7025-9B85-C80C-6AD32E3BE7D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71761" y="497843"/>
            <a:ext cx="654284" cy="656472"/>
          </a:xfrm>
          <a:prstGeom prst="rect">
            <a:avLst/>
          </a:prstGeom>
          <a:solidFill>
            <a:schemeClr val="accent1">
              <a:lumMod val="20000"/>
              <a:lumOff val="80000"/>
            </a:schemeClr>
          </a:solidFill>
        </p:spPr>
      </p:pic>
      <p:sp>
        <p:nvSpPr>
          <p:cNvPr id="6" name="Tekstvak 5">
            <a:extLst>
              <a:ext uri="{FF2B5EF4-FFF2-40B4-BE49-F238E27FC236}">
                <a16:creationId xmlns:a16="http://schemas.microsoft.com/office/drawing/2014/main" id="{1DF1C641-3963-D216-CE2E-773217F5B3FE}"/>
              </a:ext>
            </a:extLst>
          </p:cNvPr>
          <p:cNvSpPr txBox="1"/>
          <p:nvPr/>
        </p:nvSpPr>
        <p:spPr>
          <a:xfrm>
            <a:off x="237192" y="2108455"/>
            <a:ext cx="2133476" cy="707886"/>
          </a:xfrm>
          <a:prstGeom prst="rect">
            <a:avLst/>
          </a:prstGeom>
          <a:noFill/>
        </p:spPr>
        <p:txBody>
          <a:bodyPr wrap="square" rtlCol="0">
            <a:spAutoFit/>
          </a:bodyPr>
          <a:lstStyle/>
          <a:p>
            <a:pPr algn="ctr"/>
            <a:r>
              <a:rPr lang="nl-BE" sz="2000">
                <a:solidFill>
                  <a:srgbClr val="3B3B3B"/>
                </a:solidFill>
                <a:cs typeface="Calibri"/>
              </a:rPr>
              <a:t>provisie eindejaarstoelage</a:t>
            </a:r>
            <a:endParaRPr lang="nl-BE" sz="2400">
              <a:solidFill>
                <a:srgbClr val="3B3B3B"/>
              </a:solidFill>
              <a:cs typeface="Calibri"/>
            </a:endParaRPr>
          </a:p>
        </p:txBody>
      </p:sp>
    </p:spTree>
    <p:extLst>
      <p:ext uri="{BB962C8B-B14F-4D97-AF65-F5344CB8AC3E}">
        <p14:creationId xmlns:p14="http://schemas.microsoft.com/office/powerpoint/2010/main" val="41701873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1+#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F9E81429-1FCE-637C-C61C-F2D2659C3D90}"/>
              </a:ext>
            </a:extLst>
          </p:cNvPr>
          <p:cNvSpPr txBox="1">
            <a:spLocks/>
          </p:cNvSpPr>
          <p:nvPr/>
        </p:nvSpPr>
        <p:spPr>
          <a:xfrm>
            <a:off x="3211711" y="3591832"/>
            <a:ext cx="8608814" cy="3991902"/>
          </a:xfrm>
          <a:prstGeom prst="rect">
            <a:avLst/>
          </a:prstGeom>
        </p:spPr>
        <p:txBody>
          <a:bodyPr vert="horz" lIns="0" tIns="0" rIns="0" bIns="45720" rtlCol="0" anchor="t">
            <a:noAutofit/>
          </a:bodyPr>
          <a:lstStyle>
            <a:lvl1pPr marL="288000" marR="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sz="2800" kern="1200" cap="none" spc="0" baseline="0">
                <a:solidFill>
                  <a:schemeClr val="tx1"/>
                </a:solidFill>
                <a:latin typeface="+mn-lt"/>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16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defRPr sz="14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655" indent="-287655"/>
            <a:endParaRPr lang="nl-NL" sz="1600"/>
          </a:p>
          <a:p>
            <a:pPr marL="287655" indent="-287655"/>
            <a:r>
              <a:rPr lang="nl-NL" sz="3200"/>
              <a:t>Manueel bijhouden in applicatie WBR</a:t>
            </a:r>
          </a:p>
          <a:p>
            <a:pPr marL="0" indent="0">
              <a:buNone/>
            </a:pPr>
            <a:endParaRPr lang="nl-NL" sz="3200"/>
          </a:p>
          <a:p>
            <a:pPr marL="287655" indent="-287655"/>
            <a:r>
              <a:rPr lang="nl-NL" sz="3200"/>
              <a:t>Bedragen ophalen via rapport</a:t>
            </a:r>
          </a:p>
          <a:p>
            <a:pPr marL="288000" lvl="1" indent="0">
              <a:buNone/>
            </a:pPr>
            <a:endParaRPr lang="nl-NL" sz="1600"/>
          </a:p>
          <a:p>
            <a:pPr marL="576000" lvl="2" indent="0">
              <a:buNone/>
            </a:pPr>
            <a:endParaRPr lang="nl-NL" sz="1800"/>
          </a:p>
        </p:txBody>
      </p:sp>
      <p:sp>
        <p:nvSpPr>
          <p:cNvPr id="2" name="Stroomdiagram: Handmatige invoer 1">
            <a:extLst>
              <a:ext uri="{FF2B5EF4-FFF2-40B4-BE49-F238E27FC236}">
                <a16:creationId xmlns:a16="http://schemas.microsoft.com/office/drawing/2014/main" id="{46CED171-736D-B717-DCC9-FAE661332906}"/>
              </a:ext>
            </a:extLst>
          </p:cNvPr>
          <p:cNvSpPr/>
          <p:nvPr/>
        </p:nvSpPr>
        <p:spPr>
          <a:xfrm rot="16200000" flipV="1">
            <a:off x="-2096530" y="2096530"/>
            <a:ext cx="6857999" cy="2664938"/>
          </a:xfrm>
          <a:prstGeom prst="flowChartManualInput">
            <a:avLst/>
          </a:prstGeom>
          <a:solidFill>
            <a:schemeClr val="tx2"/>
          </a:solidFill>
        </p:spPr>
        <p:txBody>
          <a:bodyPr wrap="none" rtlCol="0" anchor="ctr">
            <a:no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3"/>
              </a:buBlip>
              <a:tabLst/>
            </a:pPr>
            <a:endParaRPr lang="nl-BE" sz="2000" kern="1200" spc="0" baseline="0">
              <a:solidFill>
                <a:schemeClr val="tx1"/>
              </a:solidFill>
              <a:latin typeface="FlandersArtSans-Regular" panose="00000500000000000000" pitchFamily="2" charset="0"/>
              <a:ea typeface="+mn-ea"/>
              <a:cs typeface="+mn-cs"/>
            </a:endParaRPr>
          </a:p>
        </p:txBody>
      </p:sp>
      <p:sp>
        <p:nvSpPr>
          <p:cNvPr id="11" name="Ovaal 10">
            <a:extLst>
              <a:ext uri="{FF2B5EF4-FFF2-40B4-BE49-F238E27FC236}">
                <a16:creationId xmlns:a16="http://schemas.microsoft.com/office/drawing/2014/main" id="{D1412E12-6898-559B-593D-33F9DBF0E255}"/>
              </a:ext>
            </a:extLst>
          </p:cNvPr>
          <p:cNvSpPr/>
          <p:nvPr/>
        </p:nvSpPr>
        <p:spPr>
          <a:xfrm>
            <a:off x="546772" y="362262"/>
            <a:ext cx="1502700" cy="1502700"/>
          </a:xfrm>
          <a:prstGeom prst="ellipse">
            <a:avLst/>
          </a:prstGeom>
          <a:noFill/>
          <a:ln w="19050"/>
        </p:spPr>
        <p:style>
          <a:lnRef idx="2">
            <a:schemeClr val="dk1"/>
          </a:lnRef>
          <a:fillRef idx="1">
            <a:schemeClr val="lt1"/>
          </a:fillRef>
          <a:effectRef idx="0">
            <a:schemeClr val="dk1"/>
          </a:effectRef>
          <a:fontRef idx="minor">
            <a:schemeClr val="dk1"/>
          </a:fontRef>
        </p:style>
        <p:txBody>
          <a:bodyPr wrap="none" rtlCol="0" anchor="ctr">
            <a:no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3"/>
              </a:buBlip>
              <a:tabLst/>
            </a:pPr>
            <a:endParaRPr lang="nl-BE" sz="2000" kern="1200" spc="0" baseline="0">
              <a:noFill/>
              <a:latin typeface="FlandersArtSans-Regular" panose="00000500000000000000" pitchFamily="2" charset="0"/>
              <a:ea typeface="+mn-ea"/>
              <a:cs typeface="+mn-cs"/>
            </a:endParaRPr>
          </a:p>
        </p:txBody>
      </p:sp>
      <p:pic>
        <p:nvPicPr>
          <p:cNvPr id="5" name="Graphic 4" descr="Portemonnee silhouet">
            <a:extLst>
              <a:ext uri="{FF2B5EF4-FFF2-40B4-BE49-F238E27FC236}">
                <a16:creationId xmlns:a16="http://schemas.microsoft.com/office/drawing/2014/main" id="{086523D8-BDF7-C9FC-A892-672E3E095CC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9931" y="689319"/>
            <a:ext cx="914400" cy="914400"/>
          </a:xfrm>
          <a:prstGeom prst="rect">
            <a:avLst/>
          </a:prstGeom>
        </p:spPr>
      </p:pic>
      <p:sp>
        <p:nvSpPr>
          <p:cNvPr id="3" name="Rectangle 2">
            <a:extLst>
              <a:ext uri="{FF2B5EF4-FFF2-40B4-BE49-F238E27FC236}">
                <a16:creationId xmlns:a16="http://schemas.microsoft.com/office/drawing/2014/main" id="{161EF5DC-836E-01D6-7250-C1245963D0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sp>
        <p:nvSpPr>
          <p:cNvPr id="6" name="Tekstvak 5">
            <a:extLst>
              <a:ext uri="{FF2B5EF4-FFF2-40B4-BE49-F238E27FC236}">
                <a16:creationId xmlns:a16="http://schemas.microsoft.com/office/drawing/2014/main" id="{1DF1C641-3963-D216-CE2E-773217F5B3FE}"/>
              </a:ext>
            </a:extLst>
          </p:cNvPr>
          <p:cNvSpPr txBox="1"/>
          <p:nvPr/>
        </p:nvSpPr>
        <p:spPr>
          <a:xfrm>
            <a:off x="237192" y="2108455"/>
            <a:ext cx="2133476" cy="707886"/>
          </a:xfrm>
          <a:prstGeom prst="rect">
            <a:avLst/>
          </a:prstGeom>
          <a:noFill/>
        </p:spPr>
        <p:txBody>
          <a:bodyPr wrap="square" rtlCol="0">
            <a:spAutoFit/>
          </a:bodyPr>
          <a:lstStyle/>
          <a:p>
            <a:pPr algn="ctr"/>
            <a:r>
              <a:rPr lang="nl-BE" sz="2000">
                <a:solidFill>
                  <a:srgbClr val="3B3B3B"/>
                </a:solidFill>
                <a:cs typeface="Calibri"/>
              </a:rPr>
              <a:t>provisie eindejaarstoelage</a:t>
            </a:r>
            <a:endParaRPr lang="nl-BE" sz="2400">
              <a:solidFill>
                <a:srgbClr val="3B3B3B"/>
              </a:solidFill>
              <a:cs typeface="Calibri"/>
            </a:endParaRPr>
          </a:p>
        </p:txBody>
      </p:sp>
      <p:pic>
        <p:nvPicPr>
          <p:cNvPr id="7" name="Afbeelding 6">
            <a:extLst>
              <a:ext uri="{FF2B5EF4-FFF2-40B4-BE49-F238E27FC236}">
                <a16:creationId xmlns:a16="http://schemas.microsoft.com/office/drawing/2014/main" id="{13880B03-16CC-0800-6255-6680F30F2C1A}"/>
              </a:ext>
            </a:extLst>
          </p:cNvPr>
          <p:cNvPicPr>
            <a:picLocks noChangeAspect="1"/>
          </p:cNvPicPr>
          <p:nvPr/>
        </p:nvPicPr>
        <p:blipFill>
          <a:blip r:embed="rId6"/>
          <a:stretch>
            <a:fillRect/>
          </a:stretch>
        </p:blipFill>
        <p:spPr>
          <a:xfrm>
            <a:off x="3267077" y="999531"/>
            <a:ext cx="3486148" cy="2359769"/>
          </a:xfrm>
          <a:prstGeom prst="rect">
            <a:avLst/>
          </a:prstGeom>
        </p:spPr>
      </p:pic>
      <p:sp>
        <p:nvSpPr>
          <p:cNvPr id="8" name="Tekstvak 7">
            <a:extLst>
              <a:ext uri="{FF2B5EF4-FFF2-40B4-BE49-F238E27FC236}">
                <a16:creationId xmlns:a16="http://schemas.microsoft.com/office/drawing/2014/main" id="{D3EA3225-B031-C7CD-CF18-08D88FCF073E}"/>
              </a:ext>
            </a:extLst>
          </p:cNvPr>
          <p:cNvSpPr txBox="1"/>
          <p:nvPr/>
        </p:nvSpPr>
        <p:spPr>
          <a:xfrm>
            <a:off x="7181850" y="362262"/>
            <a:ext cx="4463378" cy="954107"/>
          </a:xfrm>
          <a:prstGeom prst="rect">
            <a:avLst/>
          </a:prstGeom>
          <a:solidFill>
            <a:schemeClr val="accent1">
              <a:lumMod val="20000"/>
              <a:lumOff val="80000"/>
            </a:schemeClr>
          </a:solidFill>
          <a:ln w="28575">
            <a:noFill/>
          </a:ln>
        </p:spPr>
        <p:txBody>
          <a:bodyPr wrap="square" rtlCol="0">
            <a:spAutoFit/>
          </a:bodyPr>
          <a:lstStyle/>
          <a:p>
            <a:pPr algn="r"/>
            <a:r>
              <a:rPr lang="nl-BE" sz="2800"/>
              <a:t>Provisie zonder inzet </a:t>
            </a:r>
          </a:p>
          <a:p>
            <a:pPr algn="r"/>
            <a:r>
              <a:rPr lang="nl-BE" sz="2800"/>
              <a:t>EJT voor bedrijfsfiets</a:t>
            </a:r>
          </a:p>
        </p:txBody>
      </p:sp>
      <p:pic>
        <p:nvPicPr>
          <p:cNvPr id="9" name="Picture 2" descr="meerinfo">
            <a:extLst>
              <a:ext uri="{FF2B5EF4-FFF2-40B4-BE49-F238E27FC236}">
                <a16:creationId xmlns:a16="http://schemas.microsoft.com/office/drawing/2014/main" id="{E2BEBD41-A996-1454-A6BB-52F5604FE70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71761" y="497843"/>
            <a:ext cx="654284" cy="656472"/>
          </a:xfrm>
          <a:prstGeom prst="rect">
            <a:avLst/>
          </a:prstGeom>
          <a:solidFill>
            <a:schemeClr val="accent1">
              <a:lumMod val="20000"/>
              <a:lumOff val="80000"/>
            </a:schemeClr>
          </a:solidFill>
        </p:spPr>
      </p:pic>
    </p:spTree>
    <p:extLst>
      <p:ext uri="{BB962C8B-B14F-4D97-AF65-F5344CB8AC3E}">
        <p14:creationId xmlns:p14="http://schemas.microsoft.com/office/powerpoint/2010/main" val="167363533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F9E81429-1FCE-637C-C61C-F2D2659C3D90}"/>
              </a:ext>
            </a:extLst>
          </p:cNvPr>
          <p:cNvSpPr txBox="1">
            <a:spLocks/>
          </p:cNvSpPr>
          <p:nvPr/>
        </p:nvSpPr>
        <p:spPr>
          <a:xfrm>
            <a:off x="3294262" y="1921760"/>
            <a:ext cx="8526264" cy="4936240"/>
          </a:xfrm>
          <a:prstGeom prst="rect">
            <a:avLst/>
          </a:prstGeom>
        </p:spPr>
        <p:txBody>
          <a:bodyPr vert="horz" lIns="0" tIns="0" rIns="0" bIns="45720" rtlCol="0" anchor="t">
            <a:noAutofit/>
          </a:bodyPr>
          <a:lstStyle>
            <a:lvl1pPr marL="288000" marR="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sz="2800" kern="1200" cap="none" spc="0" baseline="0">
                <a:solidFill>
                  <a:schemeClr val="tx1"/>
                </a:solidFill>
                <a:latin typeface="+mn-lt"/>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16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defRPr sz="14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655" indent="-287655"/>
            <a:r>
              <a:rPr lang="nl-NL" sz="3200"/>
              <a:t>Extra boekhoud- en </a:t>
            </a:r>
            <a:r>
              <a:rPr lang="nl-NL" sz="3200" err="1"/>
              <a:t>OraFinbestand</a:t>
            </a:r>
            <a:endParaRPr lang="nl-NL" sz="3200"/>
          </a:p>
          <a:p>
            <a:pPr marL="287655" indent="-287655"/>
            <a:endParaRPr lang="nl-NL" sz="3200"/>
          </a:p>
          <a:p>
            <a:pPr marL="287655" indent="-287655"/>
            <a:r>
              <a:rPr lang="nl-NL" sz="3200"/>
              <a:t>Enkel correctie op basisallocatie, </a:t>
            </a:r>
            <a:r>
              <a:rPr lang="nl-NL" sz="3200" err="1"/>
              <a:t>aanrekeningscode</a:t>
            </a:r>
            <a:r>
              <a:rPr lang="nl-NL" sz="3200"/>
              <a:t> en OVO-code</a:t>
            </a:r>
          </a:p>
          <a:p>
            <a:pPr marL="287655" indent="-287655"/>
            <a:endParaRPr lang="nl-NL" sz="3200"/>
          </a:p>
          <a:p>
            <a:pPr marL="287655" indent="-287655"/>
            <a:r>
              <a:rPr lang="nl-NL" sz="3200"/>
              <a:t>Aanmaak correctiebestand na loonberekening september (EJT) en december (VAK)</a:t>
            </a:r>
          </a:p>
          <a:p>
            <a:pPr marL="0" indent="0">
              <a:buNone/>
            </a:pPr>
            <a:endParaRPr lang="nl-NL" sz="3200"/>
          </a:p>
        </p:txBody>
      </p:sp>
      <p:sp>
        <p:nvSpPr>
          <p:cNvPr id="2" name="Stroomdiagram: Handmatige invoer 1">
            <a:extLst>
              <a:ext uri="{FF2B5EF4-FFF2-40B4-BE49-F238E27FC236}">
                <a16:creationId xmlns:a16="http://schemas.microsoft.com/office/drawing/2014/main" id="{46CED171-736D-B717-DCC9-FAE661332906}"/>
              </a:ext>
            </a:extLst>
          </p:cNvPr>
          <p:cNvSpPr/>
          <p:nvPr/>
        </p:nvSpPr>
        <p:spPr>
          <a:xfrm rot="16200000" flipV="1">
            <a:off x="-2096530" y="2096530"/>
            <a:ext cx="6857999" cy="2664938"/>
          </a:xfrm>
          <a:prstGeom prst="flowChartManualInput">
            <a:avLst/>
          </a:prstGeom>
          <a:solidFill>
            <a:schemeClr val="tx2"/>
          </a:solidFill>
        </p:spPr>
        <p:txBody>
          <a:bodyPr wrap="none" rtlCol="0" anchor="ctr">
            <a:no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3"/>
              </a:buBlip>
              <a:tabLst/>
            </a:pPr>
            <a:endParaRPr lang="nl-BE" sz="2000" kern="1200" spc="0" baseline="0">
              <a:solidFill>
                <a:schemeClr val="tx1"/>
              </a:solidFill>
              <a:latin typeface="FlandersArtSans-Regular" panose="00000500000000000000" pitchFamily="2" charset="0"/>
              <a:ea typeface="+mn-ea"/>
              <a:cs typeface="+mn-cs"/>
            </a:endParaRPr>
          </a:p>
        </p:txBody>
      </p:sp>
      <p:sp>
        <p:nvSpPr>
          <p:cNvPr id="8" name="Tekstvak 7">
            <a:extLst>
              <a:ext uri="{FF2B5EF4-FFF2-40B4-BE49-F238E27FC236}">
                <a16:creationId xmlns:a16="http://schemas.microsoft.com/office/drawing/2014/main" id="{19DCB84E-0C2E-0A76-32FE-690B9F9B6A46}"/>
              </a:ext>
            </a:extLst>
          </p:cNvPr>
          <p:cNvSpPr txBox="1"/>
          <p:nvPr/>
        </p:nvSpPr>
        <p:spPr>
          <a:xfrm>
            <a:off x="168442" y="2108455"/>
            <a:ext cx="2140897" cy="707886"/>
          </a:xfrm>
          <a:prstGeom prst="rect">
            <a:avLst/>
          </a:prstGeom>
          <a:noFill/>
        </p:spPr>
        <p:txBody>
          <a:bodyPr wrap="square" rtlCol="0">
            <a:spAutoFit/>
          </a:bodyPr>
          <a:lstStyle/>
          <a:p>
            <a:pPr algn="ctr"/>
            <a:r>
              <a:rPr lang="nl-BE" sz="2000">
                <a:solidFill>
                  <a:srgbClr val="3B3B3B"/>
                </a:solidFill>
                <a:cs typeface="Calibri"/>
              </a:rPr>
              <a:t>Provisie - jaarlijks correctiebestand </a:t>
            </a:r>
            <a:endParaRPr lang="nl-BE" sz="2400">
              <a:solidFill>
                <a:srgbClr val="3B3B3B"/>
              </a:solidFill>
              <a:cs typeface="Calibri"/>
            </a:endParaRPr>
          </a:p>
        </p:txBody>
      </p:sp>
      <p:sp>
        <p:nvSpPr>
          <p:cNvPr id="11" name="Ovaal 10">
            <a:extLst>
              <a:ext uri="{FF2B5EF4-FFF2-40B4-BE49-F238E27FC236}">
                <a16:creationId xmlns:a16="http://schemas.microsoft.com/office/drawing/2014/main" id="{D1412E12-6898-559B-593D-33F9DBF0E255}"/>
              </a:ext>
            </a:extLst>
          </p:cNvPr>
          <p:cNvSpPr/>
          <p:nvPr/>
        </p:nvSpPr>
        <p:spPr>
          <a:xfrm>
            <a:off x="546772" y="362262"/>
            <a:ext cx="1502700" cy="1502700"/>
          </a:xfrm>
          <a:prstGeom prst="ellipse">
            <a:avLst/>
          </a:prstGeom>
          <a:noFill/>
          <a:ln w="19050"/>
        </p:spPr>
        <p:style>
          <a:lnRef idx="2">
            <a:schemeClr val="dk1"/>
          </a:lnRef>
          <a:fillRef idx="1">
            <a:schemeClr val="lt1"/>
          </a:fillRef>
          <a:effectRef idx="0">
            <a:schemeClr val="dk1"/>
          </a:effectRef>
          <a:fontRef idx="minor">
            <a:schemeClr val="dk1"/>
          </a:fontRef>
        </p:style>
        <p:txBody>
          <a:bodyPr wrap="none" rtlCol="0" anchor="ctr">
            <a:no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3"/>
              </a:buBlip>
              <a:tabLst/>
            </a:pPr>
            <a:endParaRPr lang="nl-BE" sz="2000" kern="1200" spc="0" baseline="0">
              <a:noFill/>
              <a:latin typeface="FlandersArtSans-Regular" panose="00000500000000000000" pitchFamily="2" charset="0"/>
              <a:ea typeface="+mn-ea"/>
              <a:cs typeface="+mn-cs"/>
            </a:endParaRPr>
          </a:p>
        </p:txBody>
      </p:sp>
      <p:pic>
        <p:nvPicPr>
          <p:cNvPr id="6" name="Graphic 5" descr="Portemonnee silhouet">
            <a:extLst>
              <a:ext uri="{FF2B5EF4-FFF2-40B4-BE49-F238E27FC236}">
                <a16:creationId xmlns:a16="http://schemas.microsoft.com/office/drawing/2014/main" id="{288296F1-FEAE-8AFA-7D61-D8C0B5B92B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9931" y="689319"/>
            <a:ext cx="914400" cy="914400"/>
          </a:xfrm>
          <a:prstGeom prst="rect">
            <a:avLst/>
          </a:prstGeom>
        </p:spPr>
      </p:pic>
    </p:spTree>
    <p:extLst>
      <p:ext uri="{BB962C8B-B14F-4D97-AF65-F5344CB8AC3E}">
        <p14:creationId xmlns:p14="http://schemas.microsoft.com/office/powerpoint/2010/main" val="409338107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F9E81429-1FCE-637C-C61C-F2D2659C3D90}"/>
              </a:ext>
            </a:extLst>
          </p:cNvPr>
          <p:cNvSpPr txBox="1">
            <a:spLocks/>
          </p:cNvSpPr>
          <p:nvPr/>
        </p:nvSpPr>
        <p:spPr>
          <a:xfrm>
            <a:off x="3312389" y="2407920"/>
            <a:ext cx="8508136" cy="2042160"/>
          </a:xfrm>
          <a:prstGeom prst="rect">
            <a:avLst/>
          </a:prstGeom>
        </p:spPr>
        <p:txBody>
          <a:bodyPr vert="horz" lIns="0" tIns="0" rIns="0" bIns="45720" rtlCol="0" anchor="t">
            <a:noAutofit/>
          </a:bodyPr>
          <a:lstStyle>
            <a:lvl1pPr marL="288000" marR="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sz="2800" kern="1200" cap="none" spc="0" baseline="0">
                <a:solidFill>
                  <a:schemeClr val="tx1"/>
                </a:solidFill>
                <a:latin typeface="+mn-lt"/>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16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defRPr sz="14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655" lvl="2" indent="-287655">
              <a:buSzPct val="90000"/>
              <a:buFont typeface="FlandersArtSans-Bold" panose="00000800000000000000" pitchFamily="50" charset="0"/>
              <a:buChar char="⁄"/>
            </a:pPr>
            <a:r>
              <a:rPr lang="nl-BE" sz="3200">
                <a:latin typeface="+mn-lt"/>
              </a:rPr>
              <a:t>Nieuwe looncodes salderingsprincipe</a:t>
            </a:r>
          </a:p>
          <a:p>
            <a:pPr marL="575655" lvl="3" indent="-287655">
              <a:buSzPct val="90000"/>
              <a:buFont typeface="FlandersArtSans-Bold" panose="00000800000000000000" pitchFamily="50" charset="0"/>
              <a:buChar char="⁄"/>
            </a:pPr>
            <a:r>
              <a:rPr lang="nl-BE" sz="2600">
                <a:solidFill>
                  <a:srgbClr val="9B9B9B"/>
                </a:solidFill>
              </a:rPr>
              <a:t>Automatische verrekening</a:t>
            </a:r>
          </a:p>
          <a:p>
            <a:pPr marL="575655" lvl="3" indent="-287655">
              <a:buSzPct val="90000"/>
              <a:buFont typeface="FlandersArtSans-Bold" panose="00000800000000000000" pitchFamily="50" charset="0"/>
              <a:buChar char="⁄"/>
            </a:pPr>
            <a:r>
              <a:rPr lang="nl-NL" sz="2600">
                <a:solidFill>
                  <a:srgbClr val="9B9B9B"/>
                </a:solidFill>
              </a:rPr>
              <a:t>Inhouding bij langdurige afwezigheid op EJT/VAK</a:t>
            </a:r>
            <a:endParaRPr lang="nl-NL" sz="2400">
              <a:solidFill>
                <a:srgbClr val="9B9B9B"/>
              </a:solidFill>
            </a:endParaRPr>
          </a:p>
        </p:txBody>
      </p:sp>
      <p:sp>
        <p:nvSpPr>
          <p:cNvPr id="2" name="Stroomdiagram: Handmatige invoer 1">
            <a:extLst>
              <a:ext uri="{FF2B5EF4-FFF2-40B4-BE49-F238E27FC236}">
                <a16:creationId xmlns:a16="http://schemas.microsoft.com/office/drawing/2014/main" id="{46CED171-736D-B717-DCC9-FAE661332906}"/>
              </a:ext>
            </a:extLst>
          </p:cNvPr>
          <p:cNvSpPr/>
          <p:nvPr/>
        </p:nvSpPr>
        <p:spPr>
          <a:xfrm rot="16200000" flipV="1">
            <a:off x="-2096530" y="2096530"/>
            <a:ext cx="6857999" cy="2664938"/>
          </a:xfrm>
          <a:prstGeom prst="flowChartManualInput">
            <a:avLst/>
          </a:prstGeom>
          <a:solidFill>
            <a:schemeClr val="tx2"/>
          </a:solidFill>
        </p:spPr>
        <p:txBody>
          <a:bodyPr wrap="none" rtlCol="0" anchor="ctr">
            <a:no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3"/>
              </a:buBlip>
              <a:tabLst/>
            </a:pPr>
            <a:endParaRPr lang="nl-BE" sz="2000" kern="1200" spc="0" baseline="0">
              <a:solidFill>
                <a:schemeClr val="tx1"/>
              </a:solidFill>
              <a:latin typeface="FlandersArtSans-Regular" panose="00000500000000000000" pitchFamily="2" charset="0"/>
              <a:ea typeface="+mn-ea"/>
              <a:cs typeface="+mn-cs"/>
            </a:endParaRPr>
          </a:p>
        </p:txBody>
      </p:sp>
      <p:sp>
        <p:nvSpPr>
          <p:cNvPr id="8" name="Tekstvak 7">
            <a:extLst>
              <a:ext uri="{FF2B5EF4-FFF2-40B4-BE49-F238E27FC236}">
                <a16:creationId xmlns:a16="http://schemas.microsoft.com/office/drawing/2014/main" id="{19DCB84E-0C2E-0A76-32FE-690B9F9B6A46}"/>
              </a:ext>
            </a:extLst>
          </p:cNvPr>
          <p:cNvSpPr txBox="1"/>
          <p:nvPr/>
        </p:nvSpPr>
        <p:spPr>
          <a:xfrm>
            <a:off x="304924" y="2108455"/>
            <a:ext cx="2004415" cy="400110"/>
          </a:xfrm>
          <a:prstGeom prst="rect">
            <a:avLst/>
          </a:prstGeom>
          <a:noFill/>
        </p:spPr>
        <p:txBody>
          <a:bodyPr wrap="square" rtlCol="0">
            <a:spAutoFit/>
          </a:bodyPr>
          <a:lstStyle/>
          <a:p>
            <a:pPr algn="ctr"/>
            <a:r>
              <a:rPr lang="nl-BE" sz="2000">
                <a:solidFill>
                  <a:srgbClr val="3B3B3B"/>
                </a:solidFill>
                <a:cs typeface="Calibri"/>
              </a:rPr>
              <a:t>maaltijdcheques</a:t>
            </a:r>
            <a:endParaRPr lang="nl-BE" sz="2400">
              <a:solidFill>
                <a:srgbClr val="3B3B3B"/>
              </a:solidFill>
              <a:cs typeface="Calibri"/>
            </a:endParaRPr>
          </a:p>
        </p:txBody>
      </p:sp>
      <p:sp>
        <p:nvSpPr>
          <p:cNvPr id="11" name="Ovaal 10">
            <a:extLst>
              <a:ext uri="{FF2B5EF4-FFF2-40B4-BE49-F238E27FC236}">
                <a16:creationId xmlns:a16="http://schemas.microsoft.com/office/drawing/2014/main" id="{D1412E12-6898-559B-593D-33F9DBF0E255}"/>
              </a:ext>
            </a:extLst>
          </p:cNvPr>
          <p:cNvSpPr/>
          <p:nvPr/>
        </p:nvSpPr>
        <p:spPr>
          <a:xfrm>
            <a:off x="546772" y="362262"/>
            <a:ext cx="1502700" cy="1502700"/>
          </a:xfrm>
          <a:prstGeom prst="ellipse">
            <a:avLst/>
          </a:prstGeom>
          <a:noFill/>
          <a:ln w="19050"/>
        </p:spPr>
        <p:style>
          <a:lnRef idx="2">
            <a:schemeClr val="dk1"/>
          </a:lnRef>
          <a:fillRef idx="1">
            <a:schemeClr val="lt1"/>
          </a:fillRef>
          <a:effectRef idx="0">
            <a:schemeClr val="dk1"/>
          </a:effectRef>
          <a:fontRef idx="minor">
            <a:schemeClr val="dk1"/>
          </a:fontRef>
        </p:style>
        <p:txBody>
          <a:bodyPr wrap="none" rtlCol="0" anchor="ctr">
            <a:no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3"/>
              </a:buBlip>
              <a:tabLst/>
            </a:pPr>
            <a:endParaRPr lang="nl-BE" sz="2000" kern="1200" spc="0" baseline="0">
              <a:noFill/>
              <a:latin typeface="FlandersArtSans-Regular" panose="00000500000000000000" pitchFamily="2" charset="0"/>
              <a:ea typeface="+mn-ea"/>
              <a:cs typeface="+mn-cs"/>
            </a:endParaRPr>
          </a:p>
        </p:txBody>
      </p:sp>
      <p:grpSp>
        <p:nvGrpSpPr>
          <p:cNvPr id="7" name="Groep 6">
            <a:extLst>
              <a:ext uri="{FF2B5EF4-FFF2-40B4-BE49-F238E27FC236}">
                <a16:creationId xmlns:a16="http://schemas.microsoft.com/office/drawing/2014/main" id="{C64495E1-4802-99F7-5192-D1A5C1140170}"/>
              </a:ext>
            </a:extLst>
          </p:cNvPr>
          <p:cNvGrpSpPr/>
          <p:nvPr/>
        </p:nvGrpSpPr>
        <p:grpSpPr>
          <a:xfrm>
            <a:off x="777700" y="552526"/>
            <a:ext cx="1077873" cy="1077873"/>
            <a:chOff x="6971490" y="1288202"/>
            <a:chExt cx="1462392" cy="1462392"/>
          </a:xfrm>
        </p:grpSpPr>
        <p:pic>
          <p:nvPicPr>
            <p:cNvPr id="10" name="Graphic 9" descr="Creditcard silhouet">
              <a:extLst>
                <a:ext uri="{FF2B5EF4-FFF2-40B4-BE49-F238E27FC236}">
                  <a16:creationId xmlns:a16="http://schemas.microsoft.com/office/drawing/2014/main" id="{68960B72-E544-65CB-922D-8A24F91D14C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71490" y="1288202"/>
              <a:ext cx="1462392" cy="1462392"/>
            </a:xfrm>
            <a:prstGeom prst="rect">
              <a:avLst/>
            </a:prstGeom>
          </p:spPr>
        </p:pic>
        <p:pic>
          <p:nvPicPr>
            <p:cNvPr id="12" name="Graphic 11" descr="Mes en vork met effen opvulling">
              <a:extLst>
                <a:ext uri="{FF2B5EF4-FFF2-40B4-BE49-F238E27FC236}">
                  <a16:creationId xmlns:a16="http://schemas.microsoft.com/office/drawing/2014/main" id="{E3663BEE-F8C9-17D7-1442-9DD4EA337E3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23005" y="1636209"/>
              <a:ext cx="416326" cy="416326"/>
            </a:xfrm>
            <a:prstGeom prst="rect">
              <a:avLst/>
            </a:prstGeom>
          </p:spPr>
        </p:pic>
      </p:grpSp>
    </p:spTree>
    <p:extLst>
      <p:ext uri="{BB962C8B-B14F-4D97-AF65-F5344CB8AC3E}">
        <p14:creationId xmlns:p14="http://schemas.microsoft.com/office/powerpoint/2010/main" val="225751623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F9E81429-1FCE-637C-C61C-F2D2659C3D90}"/>
              </a:ext>
            </a:extLst>
          </p:cNvPr>
          <p:cNvSpPr txBox="1">
            <a:spLocks/>
          </p:cNvSpPr>
          <p:nvPr/>
        </p:nvSpPr>
        <p:spPr>
          <a:xfrm>
            <a:off x="3312389" y="3814892"/>
            <a:ext cx="8508136" cy="2042160"/>
          </a:xfrm>
          <a:prstGeom prst="rect">
            <a:avLst/>
          </a:prstGeom>
        </p:spPr>
        <p:txBody>
          <a:bodyPr vert="horz" lIns="0" tIns="0" rIns="0" bIns="45720" rtlCol="0" anchor="t">
            <a:noAutofit/>
          </a:bodyPr>
          <a:lstStyle>
            <a:lvl1pPr marL="288000" marR="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sz="2800" kern="1200" cap="none" spc="0" baseline="0">
                <a:solidFill>
                  <a:schemeClr val="tx1"/>
                </a:solidFill>
                <a:latin typeface="+mn-lt"/>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16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defRPr sz="14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655" lvl="2" indent="-287655">
              <a:buSzPct val="90000"/>
              <a:buFont typeface="FlandersArtSans-Bold" panose="00000800000000000000" pitchFamily="50" charset="0"/>
              <a:buChar char="⁄"/>
            </a:pPr>
            <a:r>
              <a:rPr lang="nl-BE" sz="3200">
                <a:latin typeface="+mn-lt"/>
              </a:rPr>
              <a:t>Nieuwe looncodes salderingsprincipe</a:t>
            </a:r>
          </a:p>
          <a:p>
            <a:pPr marL="575655" lvl="3" indent="-287655">
              <a:buSzPct val="90000"/>
              <a:buFont typeface="FlandersArtSans-Bold" panose="00000800000000000000" pitchFamily="50" charset="0"/>
              <a:buChar char="⁄"/>
            </a:pPr>
            <a:r>
              <a:rPr lang="nl-BE" sz="2600">
                <a:solidFill>
                  <a:srgbClr val="9B9B9B"/>
                </a:solidFill>
              </a:rPr>
              <a:t>Automatische verrekening</a:t>
            </a:r>
          </a:p>
          <a:p>
            <a:pPr marL="575655" lvl="3" indent="-287655">
              <a:buSzPct val="90000"/>
              <a:buFont typeface="FlandersArtSans-Bold" panose="00000800000000000000" pitchFamily="50" charset="0"/>
              <a:buChar char="⁄"/>
            </a:pPr>
            <a:r>
              <a:rPr lang="nl-NL" sz="2600">
                <a:solidFill>
                  <a:srgbClr val="9B9B9B"/>
                </a:solidFill>
              </a:rPr>
              <a:t>Inhouding bij langdurige afwezigheid op EJT/VAK</a:t>
            </a:r>
            <a:endParaRPr lang="nl-NL" sz="2400">
              <a:solidFill>
                <a:srgbClr val="9B9B9B"/>
              </a:solidFill>
            </a:endParaRPr>
          </a:p>
        </p:txBody>
      </p:sp>
      <p:sp>
        <p:nvSpPr>
          <p:cNvPr id="2" name="Stroomdiagram: Handmatige invoer 1">
            <a:extLst>
              <a:ext uri="{FF2B5EF4-FFF2-40B4-BE49-F238E27FC236}">
                <a16:creationId xmlns:a16="http://schemas.microsoft.com/office/drawing/2014/main" id="{46CED171-736D-B717-DCC9-FAE661332906}"/>
              </a:ext>
            </a:extLst>
          </p:cNvPr>
          <p:cNvSpPr/>
          <p:nvPr/>
        </p:nvSpPr>
        <p:spPr>
          <a:xfrm rot="16200000" flipV="1">
            <a:off x="-2096530" y="2096530"/>
            <a:ext cx="6857999" cy="2664938"/>
          </a:xfrm>
          <a:prstGeom prst="flowChartManualInput">
            <a:avLst/>
          </a:prstGeom>
          <a:solidFill>
            <a:schemeClr val="tx2"/>
          </a:solidFill>
        </p:spPr>
        <p:txBody>
          <a:bodyPr wrap="none" rtlCol="0" anchor="ctr">
            <a:no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3"/>
              </a:buBlip>
              <a:tabLst/>
            </a:pPr>
            <a:endParaRPr lang="nl-BE" sz="2000" kern="1200" spc="0" baseline="0">
              <a:solidFill>
                <a:schemeClr val="tx1"/>
              </a:solidFill>
              <a:latin typeface="FlandersArtSans-Regular" panose="00000500000000000000" pitchFamily="2" charset="0"/>
              <a:ea typeface="+mn-ea"/>
              <a:cs typeface="+mn-cs"/>
            </a:endParaRPr>
          </a:p>
        </p:txBody>
      </p:sp>
      <p:sp>
        <p:nvSpPr>
          <p:cNvPr id="8" name="Tekstvak 7">
            <a:extLst>
              <a:ext uri="{FF2B5EF4-FFF2-40B4-BE49-F238E27FC236}">
                <a16:creationId xmlns:a16="http://schemas.microsoft.com/office/drawing/2014/main" id="{19DCB84E-0C2E-0A76-32FE-690B9F9B6A46}"/>
              </a:ext>
            </a:extLst>
          </p:cNvPr>
          <p:cNvSpPr txBox="1"/>
          <p:nvPr/>
        </p:nvSpPr>
        <p:spPr>
          <a:xfrm>
            <a:off x="304924" y="2108455"/>
            <a:ext cx="2004415" cy="400110"/>
          </a:xfrm>
          <a:prstGeom prst="rect">
            <a:avLst/>
          </a:prstGeom>
          <a:noFill/>
        </p:spPr>
        <p:txBody>
          <a:bodyPr wrap="square" rtlCol="0">
            <a:spAutoFit/>
          </a:bodyPr>
          <a:lstStyle/>
          <a:p>
            <a:pPr algn="ctr"/>
            <a:r>
              <a:rPr lang="nl-BE" sz="2000">
                <a:solidFill>
                  <a:srgbClr val="3B3B3B"/>
                </a:solidFill>
                <a:cs typeface="Calibri"/>
              </a:rPr>
              <a:t>maaltijdcheques</a:t>
            </a:r>
            <a:endParaRPr lang="nl-BE" sz="2400">
              <a:solidFill>
                <a:srgbClr val="3B3B3B"/>
              </a:solidFill>
              <a:cs typeface="Calibri"/>
            </a:endParaRPr>
          </a:p>
        </p:txBody>
      </p:sp>
      <p:sp>
        <p:nvSpPr>
          <p:cNvPr id="11" name="Ovaal 10">
            <a:extLst>
              <a:ext uri="{FF2B5EF4-FFF2-40B4-BE49-F238E27FC236}">
                <a16:creationId xmlns:a16="http://schemas.microsoft.com/office/drawing/2014/main" id="{D1412E12-6898-559B-593D-33F9DBF0E255}"/>
              </a:ext>
            </a:extLst>
          </p:cNvPr>
          <p:cNvSpPr/>
          <p:nvPr/>
        </p:nvSpPr>
        <p:spPr>
          <a:xfrm>
            <a:off x="546772" y="362262"/>
            <a:ext cx="1502700" cy="1502700"/>
          </a:xfrm>
          <a:prstGeom prst="ellipse">
            <a:avLst/>
          </a:prstGeom>
          <a:noFill/>
          <a:ln w="19050"/>
        </p:spPr>
        <p:style>
          <a:lnRef idx="2">
            <a:schemeClr val="dk1"/>
          </a:lnRef>
          <a:fillRef idx="1">
            <a:schemeClr val="lt1"/>
          </a:fillRef>
          <a:effectRef idx="0">
            <a:schemeClr val="dk1"/>
          </a:effectRef>
          <a:fontRef idx="minor">
            <a:schemeClr val="dk1"/>
          </a:fontRef>
        </p:style>
        <p:txBody>
          <a:bodyPr wrap="none" rtlCol="0" anchor="ctr">
            <a:no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3"/>
              </a:buBlip>
              <a:tabLst/>
            </a:pPr>
            <a:endParaRPr lang="nl-BE" sz="2000" kern="1200" spc="0" baseline="0">
              <a:noFill/>
              <a:latin typeface="FlandersArtSans-Regular" panose="00000500000000000000" pitchFamily="2" charset="0"/>
              <a:ea typeface="+mn-ea"/>
              <a:cs typeface="+mn-cs"/>
            </a:endParaRPr>
          </a:p>
        </p:txBody>
      </p:sp>
      <p:grpSp>
        <p:nvGrpSpPr>
          <p:cNvPr id="7" name="Groep 6">
            <a:extLst>
              <a:ext uri="{FF2B5EF4-FFF2-40B4-BE49-F238E27FC236}">
                <a16:creationId xmlns:a16="http://schemas.microsoft.com/office/drawing/2014/main" id="{C64495E1-4802-99F7-5192-D1A5C1140170}"/>
              </a:ext>
            </a:extLst>
          </p:cNvPr>
          <p:cNvGrpSpPr/>
          <p:nvPr/>
        </p:nvGrpSpPr>
        <p:grpSpPr>
          <a:xfrm>
            <a:off x="777700" y="552526"/>
            <a:ext cx="1077873" cy="1077873"/>
            <a:chOff x="6971490" y="1288202"/>
            <a:chExt cx="1462392" cy="1462392"/>
          </a:xfrm>
        </p:grpSpPr>
        <p:pic>
          <p:nvPicPr>
            <p:cNvPr id="10" name="Graphic 9" descr="Creditcard silhouet">
              <a:extLst>
                <a:ext uri="{FF2B5EF4-FFF2-40B4-BE49-F238E27FC236}">
                  <a16:creationId xmlns:a16="http://schemas.microsoft.com/office/drawing/2014/main" id="{68960B72-E544-65CB-922D-8A24F91D14C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71490" y="1288202"/>
              <a:ext cx="1462392" cy="1462392"/>
            </a:xfrm>
            <a:prstGeom prst="rect">
              <a:avLst/>
            </a:prstGeom>
          </p:spPr>
        </p:pic>
        <p:pic>
          <p:nvPicPr>
            <p:cNvPr id="12" name="Graphic 11" descr="Mes en vork met effen opvulling">
              <a:extLst>
                <a:ext uri="{FF2B5EF4-FFF2-40B4-BE49-F238E27FC236}">
                  <a16:creationId xmlns:a16="http://schemas.microsoft.com/office/drawing/2014/main" id="{E3663BEE-F8C9-17D7-1442-9DD4EA337E3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23005" y="1636209"/>
              <a:ext cx="416326" cy="416326"/>
            </a:xfrm>
            <a:prstGeom prst="rect">
              <a:avLst/>
            </a:prstGeom>
          </p:spPr>
        </p:pic>
      </p:grpSp>
      <p:graphicFrame>
        <p:nvGraphicFramePr>
          <p:cNvPr id="13" name="Tabel 11">
            <a:extLst>
              <a:ext uri="{FF2B5EF4-FFF2-40B4-BE49-F238E27FC236}">
                <a16:creationId xmlns:a16="http://schemas.microsoft.com/office/drawing/2014/main" id="{999B84A9-BFC2-406A-64D0-A5C90E1F3A41}"/>
              </a:ext>
            </a:extLst>
          </p:cNvPr>
          <p:cNvGraphicFramePr>
            <a:graphicFrameLocks noGrp="1"/>
          </p:cNvGraphicFramePr>
          <p:nvPr>
            <p:extLst>
              <p:ext uri="{D42A27DB-BD31-4B8C-83A1-F6EECF244321}">
                <p14:modId xmlns:p14="http://schemas.microsoft.com/office/powerpoint/2010/main" val="530995381"/>
              </p:ext>
            </p:extLst>
          </p:nvPr>
        </p:nvGraphicFramePr>
        <p:xfrm>
          <a:off x="4223500" y="1091462"/>
          <a:ext cx="6984000" cy="2042160"/>
        </p:xfrm>
        <a:graphic>
          <a:graphicData uri="http://schemas.openxmlformats.org/drawingml/2006/table">
            <a:tbl>
              <a:tblPr firstRow="1" bandRow="1" bandCol="1">
                <a:tableStyleId>{69012ECD-51FC-41F1-AA8D-1B2483CD663E}</a:tableStyleId>
              </a:tblPr>
              <a:tblGrid>
                <a:gridCol w="1116000">
                  <a:extLst>
                    <a:ext uri="{9D8B030D-6E8A-4147-A177-3AD203B41FA5}">
                      <a16:colId xmlns:a16="http://schemas.microsoft.com/office/drawing/2014/main" val="2656704126"/>
                    </a:ext>
                  </a:extLst>
                </a:gridCol>
                <a:gridCol w="4428000">
                  <a:extLst>
                    <a:ext uri="{9D8B030D-6E8A-4147-A177-3AD203B41FA5}">
                      <a16:colId xmlns:a16="http://schemas.microsoft.com/office/drawing/2014/main" val="3605156776"/>
                    </a:ext>
                  </a:extLst>
                </a:gridCol>
                <a:gridCol w="1440000">
                  <a:extLst>
                    <a:ext uri="{9D8B030D-6E8A-4147-A177-3AD203B41FA5}">
                      <a16:colId xmlns:a16="http://schemas.microsoft.com/office/drawing/2014/main" val="2998674"/>
                    </a:ext>
                  </a:extLst>
                </a:gridCol>
              </a:tblGrid>
              <a:tr h="324000">
                <a:tc>
                  <a:txBody>
                    <a:bodyPr/>
                    <a:lstStyle/>
                    <a:p>
                      <a:r>
                        <a:rPr lang="nl-BE" sz="1800">
                          <a:latin typeface="FlandersArtSans-Regular" panose="00000500000000000000" pitchFamily="2" charset="0"/>
                        </a:rPr>
                        <a:t>Looncode</a:t>
                      </a:r>
                    </a:p>
                  </a:txBody>
                  <a:tcPr marL="72000" anchor="ctr"/>
                </a:tc>
                <a:tc>
                  <a:txBody>
                    <a:bodyPr/>
                    <a:lstStyle/>
                    <a:p>
                      <a:r>
                        <a:rPr lang="nl-BE" sz="1800">
                          <a:latin typeface="FlandersArtSans-Regular" panose="00000500000000000000" pitchFamily="2" charset="0"/>
                        </a:rPr>
                        <a:t>Omschrijving</a:t>
                      </a:r>
                    </a:p>
                  </a:txBody>
                  <a:tcPr marL="72000" anchor="ctr"/>
                </a:tc>
                <a:tc>
                  <a:txBody>
                    <a:bodyPr/>
                    <a:lstStyle/>
                    <a:p>
                      <a:r>
                        <a:rPr lang="nl-BE" sz="1800">
                          <a:latin typeface="FlandersArtSans-Regular" panose="00000500000000000000" pitchFamily="2" charset="0"/>
                        </a:rPr>
                        <a:t>Toepassing</a:t>
                      </a:r>
                    </a:p>
                  </a:txBody>
                  <a:tcPr marL="72000" anchor="ctr"/>
                </a:tc>
                <a:extLst>
                  <a:ext uri="{0D108BD9-81ED-4DB2-BD59-A6C34878D82A}">
                    <a16:rowId xmlns:a16="http://schemas.microsoft.com/office/drawing/2014/main" val="40410760"/>
                  </a:ext>
                </a:extLst>
              </a:tr>
              <a:tr h="0">
                <a:tc>
                  <a:txBody>
                    <a:bodyPr/>
                    <a:lstStyle/>
                    <a:p>
                      <a:pPr algn="ctr"/>
                      <a:r>
                        <a:rPr lang="nl-BE" sz="1600" b="0">
                          <a:latin typeface="FlandersArtSans-Regular" panose="00000500000000000000" pitchFamily="2" charset="0"/>
                        </a:rPr>
                        <a:t>472B</a:t>
                      </a:r>
                    </a:p>
                  </a:txBody>
                  <a:tcPr marL="72000" anchor="ctr"/>
                </a:tc>
                <a:tc>
                  <a:txBody>
                    <a:bodyPr/>
                    <a:lstStyle/>
                    <a:p>
                      <a:r>
                        <a:rPr lang="nl-NL" sz="1600" b="0">
                          <a:latin typeface="FlandersArtSans-Regular" panose="00000500000000000000" pitchFamily="2" charset="0"/>
                        </a:rPr>
                        <a:t>Maaltijdcheques - Bestelling</a:t>
                      </a:r>
                      <a:endParaRPr lang="nl-BE" sz="1600" b="0">
                        <a:latin typeface="FlandersArtSans-Regular" panose="00000500000000000000" pitchFamily="2" charset="0"/>
                      </a:endParaRPr>
                    </a:p>
                  </a:txBody>
                  <a:tcPr marL="90000" anchor="ctr"/>
                </a:tc>
                <a:tc rowSpan="4">
                  <a:txBody>
                    <a:bodyPr/>
                    <a:lstStyle/>
                    <a:p>
                      <a:r>
                        <a:rPr lang="nl-BE" sz="1600" b="0">
                          <a:latin typeface="FlandersArtSans-Regular" panose="00000500000000000000" pitchFamily="2" charset="0"/>
                        </a:rPr>
                        <a:t>Informatief (#)</a:t>
                      </a:r>
                    </a:p>
                  </a:txBody>
                  <a:tcPr marL="90000" anchor="ctr">
                    <a:lnB w="9525" cap="flat" cmpd="sng" algn="ctr">
                      <a:solidFill>
                        <a:srgbClr val="FFEB00"/>
                      </a:solidFill>
                      <a:prstDash val="solid"/>
                      <a:round/>
                      <a:headEnd type="none" w="med" len="med"/>
                      <a:tailEnd type="none" w="med" len="med"/>
                    </a:lnB>
                  </a:tcPr>
                </a:tc>
                <a:extLst>
                  <a:ext uri="{0D108BD9-81ED-4DB2-BD59-A6C34878D82A}">
                    <a16:rowId xmlns:a16="http://schemas.microsoft.com/office/drawing/2014/main" val="4002032309"/>
                  </a:ext>
                </a:extLst>
              </a:tr>
              <a:tr h="0">
                <a:tc>
                  <a:txBody>
                    <a:bodyPr/>
                    <a:lstStyle/>
                    <a:p>
                      <a:pPr algn="ctr"/>
                      <a:r>
                        <a:rPr lang="nl-NL" sz="1600">
                          <a:latin typeface="FlandersArtSans-Regular" panose="00000500000000000000" pitchFamily="2" charset="0"/>
                        </a:rPr>
                        <a:t>472C</a:t>
                      </a:r>
                      <a:endParaRPr lang="nl-BE" sz="1600">
                        <a:latin typeface="FlandersArtSans-Regular" panose="00000500000000000000" pitchFamily="2" charset="0"/>
                      </a:endParaRPr>
                    </a:p>
                  </a:txBody>
                  <a:tcPr marL="72000" anchor="ctr"/>
                </a:tc>
                <a:tc>
                  <a:txBody>
                    <a:bodyPr/>
                    <a:lstStyle/>
                    <a:p>
                      <a:r>
                        <a:rPr lang="nl-NL" sz="1600">
                          <a:latin typeface="FlandersArtSans-Regular" panose="00000500000000000000" pitchFamily="2" charset="0"/>
                        </a:rPr>
                        <a:t>Maaltijdcheques - Recht</a:t>
                      </a:r>
                      <a:endParaRPr lang="nl-BE" sz="1600">
                        <a:latin typeface="FlandersArtSans-Regular" panose="00000500000000000000" pitchFamily="2" charset="0"/>
                      </a:endParaRPr>
                    </a:p>
                  </a:txBody>
                  <a:tcPr marL="90000" anchor="ctr"/>
                </a:tc>
                <a:tc vMerge="1">
                  <a:txBody>
                    <a:bodyPr/>
                    <a:lstStyle/>
                    <a:p>
                      <a:r>
                        <a:rPr lang="nl-BE">
                          <a:latin typeface="FlandersArtSans-Regular" panose="00000500000000000000" pitchFamily="2" charset="0"/>
                        </a:rPr>
                        <a:t>Informatief</a:t>
                      </a:r>
                    </a:p>
                  </a:txBody>
                  <a:tcPr marL="90000" anchor="ctr"/>
                </a:tc>
                <a:extLst>
                  <a:ext uri="{0D108BD9-81ED-4DB2-BD59-A6C34878D82A}">
                    <a16:rowId xmlns:a16="http://schemas.microsoft.com/office/drawing/2014/main" val="687833475"/>
                  </a:ext>
                </a:extLst>
              </a:tr>
              <a:tr h="0">
                <a:tc>
                  <a:txBody>
                    <a:bodyPr/>
                    <a:lstStyle/>
                    <a:p>
                      <a:pPr algn="ctr"/>
                      <a:r>
                        <a:rPr lang="nl-NL" sz="1600">
                          <a:latin typeface="FlandersArtSans-Regular" panose="00000500000000000000" pitchFamily="2" charset="0"/>
                        </a:rPr>
                        <a:t>472N</a:t>
                      </a:r>
                      <a:endParaRPr lang="nl-BE" sz="1600">
                        <a:latin typeface="FlandersArtSans-Regular" panose="00000500000000000000" pitchFamily="2" charset="0"/>
                      </a:endParaRPr>
                    </a:p>
                  </a:txBody>
                  <a:tcPr marL="72000" anchor="ctr"/>
                </a:tc>
                <a:tc>
                  <a:txBody>
                    <a:bodyPr/>
                    <a:lstStyle/>
                    <a:p>
                      <a:r>
                        <a:rPr lang="nl-NL" sz="1600">
                          <a:latin typeface="FlandersArtSans-Regular" panose="00000500000000000000" pitchFamily="2" charset="0"/>
                        </a:rPr>
                        <a:t>Maaltijdcheques - Negatieven</a:t>
                      </a:r>
                      <a:endParaRPr lang="nl-BE" sz="1600">
                        <a:latin typeface="FlandersArtSans-Regular" panose="00000500000000000000" pitchFamily="2" charset="0"/>
                      </a:endParaRPr>
                    </a:p>
                  </a:txBody>
                  <a:tcPr marL="72000" anchor="ctr"/>
                </a:tc>
                <a:tc vMerge="1">
                  <a:txBody>
                    <a:bodyPr/>
                    <a:lstStyle/>
                    <a:p>
                      <a:r>
                        <a:rPr lang="nl-BE">
                          <a:latin typeface="FlandersArtSans-Regular" panose="00000500000000000000" pitchFamily="2" charset="0"/>
                        </a:rPr>
                        <a:t>Informatief</a:t>
                      </a:r>
                    </a:p>
                  </a:txBody>
                  <a:tcPr marL="72000" anchor="ctr"/>
                </a:tc>
                <a:extLst>
                  <a:ext uri="{0D108BD9-81ED-4DB2-BD59-A6C34878D82A}">
                    <a16:rowId xmlns:a16="http://schemas.microsoft.com/office/drawing/2014/main" val="1228279963"/>
                  </a:ext>
                </a:extLst>
              </a:tr>
              <a:tr h="0">
                <a:tc>
                  <a:txBody>
                    <a:bodyPr/>
                    <a:lstStyle/>
                    <a:p>
                      <a:pPr algn="ctr"/>
                      <a:r>
                        <a:rPr lang="nl-BE" sz="1600">
                          <a:latin typeface="FlandersArtSans-Regular" panose="00000500000000000000" pitchFamily="2" charset="0"/>
                        </a:rPr>
                        <a:t>472S</a:t>
                      </a:r>
                    </a:p>
                  </a:txBody>
                  <a:tcPr marL="72000" anchor="ctr"/>
                </a:tc>
                <a:tc>
                  <a:txBody>
                    <a:bodyPr/>
                    <a:lstStyle/>
                    <a:p>
                      <a:r>
                        <a:rPr lang="nl-BE" sz="1600">
                          <a:latin typeface="FlandersArtSans-Regular" panose="00000500000000000000" pitchFamily="2" charset="0"/>
                        </a:rPr>
                        <a:t>Maaltijdcheques - Saldo overgedragen negatieven</a:t>
                      </a:r>
                    </a:p>
                  </a:txBody>
                  <a:tcPr marL="72000" anchor="ctr"/>
                </a:tc>
                <a:tc vMerge="1">
                  <a:txBody>
                    <a:bodyPr/>
                    <a:lstStyle/>
                    <a:p>
                      <a:r>
                        <a:rPr lang="nl-BE">
                          <a:latin typeface="FlandersArtSans-Regular" panose="00000500000000000000" pitchFamily="2" charset="0"/>
                        </a:rPr>
                        <a:t>Informatief</a:t>
                      </a:r>
                    </a:p>
                  </a:txBody>
                  <a:tcPr marL="72000" anchor="ctr"/>
                </a:tc>
                <a:extLst>
                  <a:ext uri="{0D108BD9-81ED-4DB2-BD59-A6C34878D82A}">
                    <a16:rowId xmlns:a16="http://schemas.microsoft.com/office/drawing/2014/main" val="1731082000"/>
                  </a:ext>
                </a:extLst>
              </a:tr>
              <a:tr h="0">
                <a:tc>
                  <a:txBody>
                    <a:bodyPr/>
                    <a:lstStyle/>
                    <a:p>
                      <a:pPr algn="ctr"/>
                      <a:r>
                        <a:rPr lang="nl-BE" sz="1600">
                          <a:latin typeface="FlandersArtSans-Regular" panose="00000500000000000000" pitchFamily="2" charset="0"/>
                        </a:rPr>
                        <a:t>1778</a:t>
                      </a:r>
                    </a:p>
                  </a:txBody>
                  <a:tcPr marL="72000" anchor="ctr"/>
                </a:tc>
                <a:tc>
                  <a:txBody>
                    <a:bodyPr/>
                    <a:lstStyle/>
                    <a:p>
                      <a:r>
                        <a:rPr lang="nl-NL" sz="1600">
                          <a:latin typeface="FlandersArtSans-Regular" panose="00000500000000000000" pitchFamily="2" charset="0"/>
                        </a:rPr>
                        <a:t>Inhouding MC’s van VAK/EJT</a:t>
                      </a:r>
                      <a:endParaRPr lang="nl-BE" sz="1600">
                        <a:latin typeface="FlandersArtSans-Regular" panose="00000500000000000000" pitchFamily="2" charset="0"/>
                      </a:endParaRPr>
                    </a:p>
                  </a:txBody>
                  <a:tcPr marL="72000" anchor="ctr"/>
                </a:tc>
                <a:tc>
                  <a:txBody>
                    <a:bodyPr/>
                    <a:lstStyle/>
                    <a:p>
                      <a:r>
                        <a:rPr lang="nl-BE" sz="1600">
                          <a:latin typeface="FlandersArtSans-Regular" panose="00000500000000000000" pitchFamily="2" charset="0"/>
                        </a:rPr>
                        <a:t>Inhouding (€)</a:t>
                      </a:r>
                    </a:p>
                  </a:txBody>
                  <a:tcPr marL="72000" anchor="ctr">
                    <a:lnT w="9525" cap="flat" cmpd="sng" algn="ctr">
                      <a:solidFill>
                        <a:srgbClr val="FFEB00"/>
                      </a:solidFill>
                      <a:prstDash val="solid"/>
                      <a:round/>
                      <a:headEnd type="none" w="med" len="med"/>
                      <a:tailEnd type="none" w="med" len="med"/>
                    </a:lnT>
                  </a:tcPr>
                </a:tc>
                <a:extLst>
                  <a:ext uri="{0D108BD9-81ED-4DB2-BD59-A6C34878D82A}">
                    <a16:rowId xmlns:a16="http://schemas.microsoft.com/office/drawing/2014/main" val="3377216281"/>
                  </a:ext>
                </a:extLst>
              </a:tr>
            </a:tbl>
          </a:graphicData>
        </a:graphic>
      </p:graphicFrame>
    </p:spTree>
    <p:extLst>
      <p:ext uri="{BB962C8B-B14F-4D97-AF65-F5344CB8AC3E}">
        <p14:creationId xmlns:p14="http://schemas.microsoft.com/office/powerpoint/2010/main" val="223093916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143522-F5EF-D4D0-B79E-9590416576EA}"/>
              </a:ext>
            </a:extLst>
          </p:cNvPr>
          <p:cNvSpPr>
            <a:spLocks noGrp="1"/>
          </p:cNvSpPr>
          <p:nvPr>
            <p:ph type="title"/>
          </p:nvPr>
        </p:nvSpPr>
        <p:spPr/>
        <p:txBody>
          <a:bodyPr/>
          <a:lstStyle/>
          <a:p>
            <a:r>
              <a:rPr lang="nl-BE"/>
              <a:t>Vragen?</a:t>
            </a:r>
          </a:p>
        </p:txBody>
      </p:sp>
    </p:spTree>
    <p:extLst>
      <p:ext uri="{BB962C8B-B14F-4D97-AF65-F5344CB8AC3E}">
        <p14:creationId xmlns:p14="http://schemas.microsoft.com/office/powerpoint/2010/main" val="3760182114"/>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a:extLst>
              <a:ext uri="{FF2B5EF4-FFF2-40B4-BE49-F238E27FC236}">
                <a16:creationId xmlns:a16="http://schemas.microsoft.com/office/drawing/2014/main" id="{F87A761B-FC43-775B-69A8-7AEF1939674C}"/>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92" t="62" r="18470" b="-62"/>
          <a:stretch/>
        </p:blipFill>
        <p:spPr>
          <a:xfrm>
            <a:off x="6581775" y="-11112"/>
            <a:ext cx="5610225" cy="6873396"/>
          </a:xfrm>
        </p:spPr>
      </p:pic>
      <p:sp>
        <p:nvSpPr>
          <p:cNvPr id="3" name="Titel 2">
            <a:extLst>
              <a:ext uri="{FF2B5EF4-FFF2-40B4-BE49-F238E27FC236}">
                <a16:creationId xmlns:a16="http://schemas.microsoft.com/office/drawing/2014/main" id="{FF7636AC-99C8-3E73-4938-2B5794FCC44E}"/>
              </a:ext>
            </a:extLst>
          </p:cNvPr>
          <p:cNvSpPr>
            <a:spLocks noGrp="1"/>
          </p:cNvSpPr>
          <p:nvPr>
            <p:ph type="ctrTitle"/>
          </p:nvPr>
        </p:nvSpPr>
        <p:spPr/>
        <p:txBody>
          <a:bodyPr/>
          <a:lstStyle/>
          <a:p>
            <a:r>
              <a:rPr lang="nl-NL" sz="5400"/>
              <a:t>Dank voor je aandacht en feedback!</a:t>
            </a:r>
            <a:br>
              <a:rPr lang="nl-BE" sz="5400"/>
            </a:br>
            <a:endParaRPr lang="nl-BE"/>
          </a:p>
        </p:txBody>
      </p:sp>
    </p:spTree>
    <p:extLst>
      <p:ext uri="{BB962C8B-B14F-4D97-AF65-F5344CB8AC3E}">
        <p14:creationId xmlns:p14="http://schemas.microsoft.com/office/powerpoint/2010/main" val="83768028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24927D1-A003-CE41-9A48-391C8E5E452A}"/>
              </a:ext>
            </a:extLst>
          </p:cNvPr>
          <p:cNvSpPr>
            <a:spLocks noGrp="1"/>
          </p:cNvSpPr>
          <p:nvPr>
            <p:ph type="title"/>
          </p:nvPr>
        </p:nvSpPr>
        <p:spPr/>
        <p:txBody>
          <a:bodyPr/>
          <a:lstStyle/>
          <a:p>
            <a:pPr algn="l"/>
            <a:r>
              <a:rPr lang="nl-BE"/>
              <a:t>Algemene info</a:t>
            </a:r>
          </a:p>
        </p:txBody>
      </p:sp>
      <p:sp>
        <p:nvSpPr>
          <p:cNvPr id="3" name="Tijdelijke aanduiding voor inhoud 2">
            <a:extLst>
              <a:ext uri="{FF2B5EF4-FFF2-40B4-BE49-F238E27FC236}">
                <a16:creationId xmlns:a16="http://schemas.microsoft.com/office/drawing/2014/main" id="{0A3C58AF-3D58-17CB-EB4F-657154C69E57}"/>
              </a:ext>
            </a:extLst>
          </p:cNvPr>
          <p:cNvSpPr>
            <a:spLocks noGrp="1"/>
          </p:cNvSpPr>
          <p:nvPr>
            <p:ph sz="quarter" idx="11"/>
          </p:nvPr>
        </p:nvSpPr>
        <p:spPr>
          <a:xfrm>
            <a:off x="6095999" y="1941514"/>
            <a:ext cx="5724525" cy="4159036"/>
          </a:xfrm>
        </p:spPr>
        <p:txBody>
          <a:bodyPr/>
          <a:lstStyle/>
          <a:p>
            <a:r>
              <a:rPr lang="nl-NL"/>
              <a:t>Communicatie personeelsleden</a:t>
            </a:r>
          </a:p>
          <a:p>
            <a:pPr marL="0" indent="0">
              <a:buNone/>
            </a:pPr>
            <a:endParaRPr lang="nl-NL"/>
          </a:p>
          <a:p>
            <a:r>
              <a:rPr lang="nl-NL"/>
              <a:t>Loonbrief</a:t>
            </a:r>
          </a:p>
          <a:p>
            <a:pPr marL="0" indent="0">
              <a:buNone/>
            </a:pPr>
            <a:endParaRPr lang="nl-NL"/>
          </a:p>
          <a:p>
            <a:r>
              <a:rPr lang="nl-NL"/>
              <a:t>Fiscaliteit</a:t>
            </a:r>
          </a:p>
          <a:p>
            <a:pPr marL="0" indent="0">
              <a:buNone/>
            </a:pPr>
            <a:endParaRPr lang="nl-NL"/>
          </a:p>
          <a:p>
            <a:r>
              <a:rPr lang="nl-NL"/>
              <a:t>Maaltijdcheques</a:t>
            </a:r>
          </a:p>
        </p:txBody>
      </p:sp>
      <p:grpSp>
        <p:nvGrpSpPr>
          <p:cNvPr id="13" name="Groep 12">
            <a:extLst>
              <a:ext uri="{FF2B5EF4-FFF2-40B4-BE49-F238E27FC236}">
                <a16:creationId xmlns:a16="http://schemas.microsoft.com/office/drawing/2014/main" id="{11816933-C296-E802-4551-17A90CCD8526}"/>
              </a:ext>
            </a:extLst>
          </p:cNvPr>
          <p:cNvGrpSpPr/>
          <p:nvPr/>
        </p:nvGrpSpPr>
        <p:grpSpPr>
          <a:xfrm>
            <a:off x="3398326" y="5146443"/>
            <a:ext cx="8549150" cy="954107"/>
            <a:chOff x="3271374" y="5146443"/>
            <a:chExt cx="8549150" cy="954107"/>
          </a:xfrm>
        </p:grpSpPr>
        <p:sp>
          <p:nvSpPr>
            <p:cNvPr id="12" name="Tekstvak 11">
              <a:extLst>
                <a:ext uri="{FF2B5EF4-FFF2-40B4-BE49-F238E27FC236}">
                  <a16:creationId xmlns:a16="http://schemas.microsoft.com/office/drawing/2014/main" id="{A34C17F2-9E55-A6A7-3D13-545DB1C473A6}"/>
                </a:ext>
              </a:extLst>
            </p:cNvPr>
            <p:cNvSpPr txBox="1"/>
            <p:nvPr/>
          </p:nvSpPr>
          <p:spPr>
            <a:xfrm>
              <a:off x="3271374" y="5146443"/>
              <a:ext cx="8549150" cy="954107"/>
            </a:xfrm>
            <a:prstGeom prst="rect">
              <a:avLst/>
            </a:prstGeom>
            <a:solidFill>
              <a:schemeClr val="accent1">
                <a:lumMod val="20000"/>
                <a:lumOff val="80000"/>
              </a:schemeClr>
            </a:solidFill>
            <a:ln w="28575">
              <a:noFill/>
            </a:ln>
          </p:spPr>
          <p:txBody>
            <a:bodyPr wrap="square" rtlCol="0">
              <a:spAutoFit/>
            </a:bodyPr>
            <a:lstStyle/>
            <a:p>
              <a:pPr algn="r"/>
              <a:endParaRPr lang="nl-BE" sz="1600">
                <a:hlinkClick r:id="rId3">
                  <a:extLst>
                    <a:ext uri="{A12FA001-AC4F-418D-AE19-62706E023703}">
                      <ahyp:hlinkClr xmlns:ahyp="http://schemas.microsoft.com/office/drawing/2018/hyperlinkcolor" val="tx"/>
                    </a:ext>
                  </a:extLst>
                </a:hlinkClick>
              </a:endParaRPr>
            </a:p>
            <a:p>
              <a:pPr algn="r"/>
              <a:r>
                <a:rPr lang="nl-BE" sz="1600">
                  <a:hlinkClick r:id="rId3">
                    <a:extLst>
                      <a:ext uri="{A12FA001-AC4F-418D-AE19-62706E023703}">
                        <ahyp:hlinkClr xmlns:ahyp="http://schemas.microsoft.com/office/drawing/2018/hyperlinkcolor" val="tx"/>
                      </a:ext>
                    </a:extLst>
                  </a:hlinkClick>
                </a:rPr>
                <a:t>vlaanderen.be/informatie-voor-hr-professionals/agenda/hr-infonetwerk/30-05-2023</a:t>
              </a:r>
              <a:endParaRPr lang="nl-BE" sz="1600"/>
            </a:p>
            <a:p>
              <a:pPr algn="r"/>
              <a:r>
                <a:rPr lang="nl-BE" sz="2400"/>
                <a:t> </a:t>
              </a:r>
            </a:p>
          </p:txBody>
        </p:sp>
        <p:pic>
          <p:nvPicPr>
            <p:cNvPr id="11" name="Picture 2" descr="meerinfo">
              <a:extLst>
                <a:ext uri="{FF2B5EF4-FFF2-40B4-BE49-F238E27FC236}">
                  <a16:creationId xmlns:a16="http://schemas.microsoft.com/office/drawing/2014/main" id="{6552F6C9-0C2C-664D-748A-D585A203FE0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4622" y="5233705"/>
              <a:ext cx="654284" cy="656472"/>
            </a:xfrm>
            <a:prstGeom prst="rect">
              <a:avLst/>
            </a:prstGeom>
            <a:solidFill>
              <a:schemeClr val="accent1">
                <a:lumMod val="20000"/>
                <a:lumOff val="80000"/>
              </a:schemeClr>
            </a:solidFill>
          </p:spPr>
        </p:pic>
      </p:grpSp>
      <p:pic>
        <p:nvPicPr>
          <p:cNvPr id="7" name="Afbeelding 6">
            <a:extLst>
              <a:ext uri="{FF2B5EF4-FFF2-40B4-BE49-F238E27FC236}">
                <a16:creationId xmlns:a16="http://schemas.microsoft.com/office/drawing/2014/main" id="{FCEBEA5B-D301-F04E-B119-3EC6F1F4F1B3}"/>
              </a:ext>
            </a:extLst>
          </p:cNvPr>
          <p:cNvPicPr>
            <a:picLocks noChangeAspect="1"/>
          </p:cNvPicPr>
          <p:nvPr/>
        </p:nvPicPr>
        <p:blipFill rotWithShape="1">
          <a:blip r:embed="rId5"/>
          <a:srcRect t="6202" r="13056" b="6202"/>
          <a:stretch/>
        </p:blipFill>
        <p:spPr>
          <a:xfrm>
            <a:off x="573203" y="2074036"/>
            <a:ext cx="4657725" cy="26396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23520268"/>
      </p:ext>
    </p:extLst>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5020ED-0A7D-4811-9A12-B112B9B7D1EB}"/>
              </a:ext>
            </a:extLst>
          </p:cNvPr>
          <p:cNvSpPr>
            <a:spLocks noGrp="1"/>
          </p:cNvSpPr>
          <p:nvPr>
            <p:ph type="title"/>
          </p:nvPr>
        </p:nvSpPr>
        <p:spPr/>
        <p:txBody>
          <a:bodyPr/>
          <a:lstStyle/>
          <a:p>
            <a:pPr algn="l"/>
            <a:r>
              <a:rPr lang="nl-BE"/>
              <a:t>Nieuwe leverancier</a:t>
            </a:r>
          </a:p>
        </p:txBody>
      </p:sp>
      <p:sp>
        <p:nvSpPr>
          <p:cNvPr id="7" name="Tijdelijke aanduiding voor inhoud 2">
            <a:extLst>
              <a:ext uri="{FF2B5EF4-FFF2-40B4-BE49-F238E27FC236}">
                <a16:creationId xmlns:a16="http://schemas.microsoft.com/office/drawing/2014/main" id="{EFD45BE5-4527-63C9-61AB-C88356818698}"/>
              </a:ext>
            </a:extLst>
          </p:cNvPr>
          <p:cNvSpPr txBox="1">
            <a:spLocks/>
          </p:cNvSpPr>
          <p:nvPr/>
        </p:nvSpPr>
        <p:spPr>
          <a:xfrm>
            <a:off x="371475" y="1941514"/>
            <a:ext cx="4805372" cy="4159036"/>
          </a:xfrm>
          <a:prstGeom prst="rect">
            <a:avLst/>
          </a:prstGeom>
        </p:spPr>
        <p:txBody>
          <a:bodyPr vert="horz" lIns="0" tIns="0" rIns="0" bIns="45720" rtlCol="0">
            <a:noAutofit/>
          </a:bodyPr>
          <a:lstStyle>
            <a:lvl1pPr marL="288000" marR="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sz="2800" kern="1200" cap="none" spc="0" baseline="0">
                <a:solidFill>
                  <a:schemeClr val="tx1"/>
                </a:solidFill>
                <a:latin typeface="+mn-lt"/>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16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defRPr sz="14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a:solidFill>
                  <a:srgbClr val="3B3B3B"/>
                </a:solidFill>
                <a:cs typeface="Calibri"/>
              </a:rPr>
              <a:t>Vanaf 1 juli 2023</a:t>
            </a:r>
          </a:p>
          <a:p>
            <a:pPr marL="0" indent="0">
              <a:buNone/>
            </a:pPr>
            <a:endParaRPr lang="nl-BE">
              <a:solidFill>
                <a:srgbClr val="3B3B3B"/>
              </a:solidFill>
              <a:cs typeface="Calibri"/>
            </a:endParaRPr>
          </a:p>
          <a:p>
            <a:r>
              <a:rPr lang="nl-BE">
                <a:solidFill>
                  <a:srgbClr val="3B3B3B"/>
                </a:solidFill>
                <a:cs typeface="Calibri"/>
              </a:rPr>
              <a:t>Uitzondering voor </a:t>
            </a:r>
            <a:br>
              <a:rPr lang="nl-BE">
                <a:solidFill>
                  <a:srgbClr val="3B3B3B"/>
                </a:solidFill>
                <a:cs typeface="Calibri"/>
              </a:rPr>
            </a:br>
            <a:r>
              <a:rPr lang="nl-BE">
                <a:solidFill>
                  <a:srgbClr val="3B3B3B"/>
                </a:solidFill>
                <a:cs typeface="Calibri"/>
              </a:rPr>
              <a:t>(her)berekeningen tot en met prestatiemaand juni 2023</a:t>
            </a:r>
          </a:p>
          <a:p>
            <a:endParaRPr lang="nl-BE" sz="3600"/>
          </a:p>
          <a:p>
            <a:endParaRPr lang="nl-BE" sz="3600"/>
          </a:p>
          <a:p>
            <a:pPr marL="0" indent="0">
              <a:buNone/>
            </a:pPr>
            <a:endParaRPr lang="nl-BE" sz="3600"/>
          </a:p>
          <a:p>
            <a:pPr marL="0" indent="0">
              <a:buNone/>
            </a:pPr>
            <a:endParaRPr lang="nl-BE" sz="3600"/>
          </a:p>
        </p:txBody>
      </p:sp>
      <p:pic>
        <p:nvPicPr>
          <p:cNvPr id="8" name="Tijdelijke aanduiding voor inhoud 5">
            <a:extLst>
              <a:ext uri="{FF2B5EF4-FFF2-40B4-BE49-F238E27FC236}">
                <a16:creationId xmlns:a16="http://schemas.microsoft.com/office/drawing/2014/main" id="{2966DD81-3A89-9A71-9E48-0C137507893A}"/>
              </a:ext>
            </a:extLst>
          </p:cNvPr>
          <p:cNvPicPr>
            <a:picLocks noChangeAspect="1"/>
          </p:cNvPicPr>
          <p:nvPr/>
        </p:nvPicPr>
        <p:blipFill>
          <a:blip r:embed="rId3">
            <a:extLst>
              <a:ext uri="{28A0092B-C50C-407E-A947-70E740481C1C}">
                <a14:useLocalDpi xmlns:a14="http://schemas.microsoft.com/office/drawing/2010/main" val="0"/>
              </a:ext>
            </a:extLst>
          </a:blip>
          <a:srcRect l="24067" r="24067"/>
          <a:stretch/>
        </p:blipFill>
        <p:spPr>
          <a:xfrm>
            <a:off x="6257638" y="1675033"/>
            <a:ext cx="4342628" cy="3214396"/>
          </a:xfrm>
          <a:prstGeom prst="rect">
            <a:avLst/>
          </a:prstGeom>
          <a:ln>
            <a:noFill/>
          </a:ln>
          <a:effectLst>
            <a:outerShdw blurRad="292100" dist="139700" dir="2700000" algn="tl" rotWithShape="0">
              <a:srgbClr val="333333">
                <a:alpha val="65000"/>
              </a:srgbClr>
            </a:outerShdw>
          </a:effectLst>
        </p:spPr>
      </p:pic>
      <p:grpSp>
        <p:nvGrpSpPr>
          <p:cNvPr id="5" name="Groep 4">
            <a:extLst>
              <a:ext uri="{FF2B5EF4-FFF2-40B4-BE49-F238E27FC236}">
                <a16:creationId xmlns:a16="http://schemas.microsoft.com/office/drawing/2014/main" id="{87D5F722-C1AF-4626-32C9-B23D7B5FFFE7}"/>
              </a:ext>
            </a:extLst>
          </p:cNvPr>
          <p:cNvGrpSpPr/>
          <p:nvPr/>
        </p:nvGrpSpPr>
        <p:grpSpPr>
          <a:xfrm>
            <a:off x="710601" y="4730915"/>
            <a:ext cx="4298514" cy="830997"/>
            <a:chOff x="266273" y="4730915"/>
            <a:chExt cx="4298514" cy="830997"/>
          </a:xfrm>
          <a:solidFill>
            <a:schemeClr val="accent1">
              <a:lumMod val="20000"/>
              <a:lumOff val="80000"/>
            </a:schemeClr>
          </a:solidFill>
        </p:grpSpPr>
        <p:sp>
          <p:nvSpPr>
            <p:cNvPr id="3" name="Tekstvak 2">
              <a:extLst>
                <a:ext uri="{FF2B5EF4-FFF2-40B4-BE49-F238E27FC236}">
                  <a16:creationId xmlns:a16="http://schemas.microsoft.com/office/drawing/2014/main" id="{73494EB0-6718-9E80-6512-6DEE26F31B78}"/>
                </a:ext>
              </a:extLst>
            </p:cNvPr>
            <p:cNvSpPr txBox="1"/>
            <p:nvPr/>
          </p:nvSpPr>
          <p:spPr>
            <a:xfrm>
              <a:off x="266273" y="4730915"/>
              <a:ext cx="4298514" cy="830997"/>
            </a:xfrm>
            <a:prstGeom prst="rect">
              <a:avLst/>
            </a:prstGeom>
            <a:grpFill/>
            <a:ln w="28575">
              <a:noFill/>
            </a:ln>
          </p:spPr>
          <p:txBody>
            <a:bodyPr wrap="square" rtlCol="0">
              <a:spAutoFit/>
            </a:bodyPr>
            <a:lstStyle/>
            <a:p>
              <a:pPr algn="r"/>
              <a:r>
                <a:rPr lang="nl-BE" sz="2400"/>
                <a:t>Nieuwe afsluitdata</a:t>
              </a:r>
              <a:br>
                <a:rPr lang="nl-BE" sz="2400"/>
              </a:br>
              <a:r>
                <a:rPr lang="nl-BE" sz="2400"/>
                <a:t> in juni, juli en augustus</a:t>
              </a:r>
            </a:p>
          </p:txBody>
        </p:sp>
        <p:pic>
          <p:nvPicPr>
            <p:cNvPr id="4" name="Picture 2" descr="meerinfo">
              <a:extLst>
                <a:ext uri="{FF2B5EF4-FFF2-40B4-BE49-F238E27FC236}">
                  <a16:creationId xmlns:a16="http://schemas.microsoft.com/office/drawing/2014/main" id="{BCAD58BA-A6D8-FB6B-9313-D8BFCC60DC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266" y="4889429"/>
              <a:ext cx="654284" cy="656472"/>
            </a:xfrm>
            <a:prstGeom prst="rect">
              <a:avLst/>
            </a:prstGeom>
            <a:grpFill/>
          </p:spPr>
        </p:pic>
      </p:grpSp>
    </p:spTree>
    <p:extLst>
      <p:ext uri="{BB962C8B-B14F-4D97-AF65-F5344CB8AC3E}">
        <p14:creationId xmlns:p14="http://schemas.microsoft.com/office/powerpoint/2010/main" val="494421123"/>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C0AC4E-99CB-D32E-261D-89A911C684B0}"/>
              </a:ext>
            </a:extLst>
          </p:cNvPr>
          <p:cNvSpPr>
            <a:spLocks noGrp="1"/>
          </p:cNvSpPr>
          <p:nvPr>
            <p:ph type="title"/>
          </p:nvPr>
        </p:nvSpPr>
        <p:spPr/>
        <p:txBody>
          <a:bodyPr/>
          <a:lstStyle/>
          <a:p>
            <a:r>
              <a:rPr lang="nl-BE"/>
              <a:t>Wat wijzigt NIET</a:t>
            </a:r>
          </a:p>
        </p:txBody>
      </p:sp>
      <p:sp>
        <p:nvSpPr>
          <p:cNvPr id="3" name="Tijdelijke aanduiding voor inhoud 2">
            <a:extLst>
              <a:ext uri="{FF2B5EF4-FFF2-40B4-BE49-F238E27FC236}">
                <a16:creationId xmlns:a16="http://schemas.microsoft.com/office/drawing/2014/main" id="{5152C0ED-B24B-5930-0FBC-2A7724423907}"/>
              </a:ext>
            </a:extLst>
          </p:cNvPr>
          <p:cNvSpPr>
            <a:spLocks noGrp="1"/>
          </p:cNvSpPr>
          <p:nvPr>
            <p:ph type="body" sz="quarter" idx="11"/>
          </p:nvPr>
        </p:nvSpPr>
        <p:spPr>
          <a:xfrm>
            <a:off x="1019174" y="2649394"/>
            <a:ext cx="2657143" cy="2757097"/>
          </a:xfrm>
        </p:spPr>
        <p:txBody>
          <a:bodyPr/>
          <a:lstStyle/>
          <a:p>
            <a:pPr marL="0" indent="0" algn="ctr">
              <a:buNone/>
            </a:pPr>
            <a:r>
              <a:rPr lang="nl-BE" sz="2800"/>
              <a:t>doorstroom naar systemen en rapportering</a:t>
            </a:r>
          </a:p>
        </p:txBody>
      </p:sp>
      <p:sp>
        <p:nvSpPr>
          <p:cNvPr id="4" name="Tijdelijke aanduiding voor tekst 3">
            <a:extLst>
              <a:ext uri="{FF2B5EF4-FFF2-40B4-BE49-F238E27FC236}">
                <a16:creationId xmlns:a16="http://schemas.microsoft.com/office/drawing/2014/main" id="{1A4E4730-9E22-79D7-618A-FEA73CA3FF70}"/>
              </a:ext>
            </a:extLst>
          </p:cNvPr>
          <p:cNvSpPr>
            <a:spLocks noGrp="1"/>
          </p:cNvSpPr>
          <p:nvPr>
            <p:ph type="body" sz="quarter" idx="12"/>
          </p:nvPr>
        </p:nvSpPr>
        <p:spPr>
          <a:xfrm>
            <a:off x="4529967" y="2649394"/>
            <a:ext cx="2657143" cy="2757097"/>
          </a:xfrm>
        </p:spPr>
        <p:txBody>
          <a:bodyPr/>
          <a:lstStyle/>
          <a:p>
            <a:pPr marL="0" indent="0" algn="ctr">
              <a:buNone/>
            </a:pPr>
            <a:r>
              <a:rPr lang="nl-BE" sz="2800"/>
              <a:t>doorstroom naar boekhouding</a:t>
            </a:r>
          </a:p>
        </p:txBody>
      </p:sp>
      <p:sp>
        <p:nvSpPr>
          <p:cNvPr id="5" name="Tijdelijke aanduiding voor tekst 4">
            <a:extLst>
              <a:ext uri="{FF2B5EF4-FFF2-40B4-BE49-F238E27FC236}">
                <a16:creationId xmlns:a16="http://schemas.microsoft.com/office/drawing/2014/main" id="{B4FEACF0-5DFC-AC33-EAB1-88222048917E}"/>
              </a:ext>
            </a:extLst>
          </p:cNvPr>
          <p:cNvSpPr>
            <a:spLocks noGrp="1"/>
          </p:cNvSpPr>
          <p:nvPr>
            <p:ph type="body" sz="quarter" idx="14"/>
          </p:nvPr>
        </p:nvSpPr>
        <p:spPr>
          <a:xfrm>
            <a:off x="8040760" y="2649394"/>
            <a:ext cx="2657143" cy="2758225"/>
          </a:xfrm>
        </p:spPr>
        <p:txBody>
          <a:bodyPr/>
          <a:lstStyle/>
          <a:p>
            <a:pPr marL="0" indent="0" algn="ctr">
              <a:buNone/>
            </a:pPr>
            <a:r>
              <a:rPr lang="nl-BE" sz="2800"/>
              <a:t>aanrekening</a:t>
            </a:r>
          </a:p>
          <a:p>
            <a:pPr marL="0" indent="0" algn="ctr">
              <a:buNone/>
            </a:pPr>
            <a:endParaRPr lang="nl-BE" sz="2800"/>
          </a:p>
        </p:txBody>
      </p:sp>
      <p:pic>
        <p:nvPicPr>
          <p:cNvPr id="1026" name="Picture 2">
            <a:extLst>
              <a:ext uri="{FF2B5EF4-FFF2-40B4-BE49-F238E27FC236}">
                <a16:creationId xmlns:a16="http://schemas.microsoft.com/office/drawing/2014/main" id="{8CB7AEAF-BA2A-3FA6-4DBA-8BEA0F43DC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833560" y="2851968"/>
            <a:ext cx="1028897" cy="10324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27422AC7-8AC2-3F10-1AF3-6DEE3C0B83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5344089" y="2846777"/>
            <a:ext cx="1028897" cy="10428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E089EC38-67DC-C858-D01C-12E64B04F16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8962148" y="2951690"/>
            <a:ext cx="814364" cy="1076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101269"/>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troomdiagram: Handmatige invoer 10">
            <a:extLst>
              <a:ext uri="{FF2B5EF4-FFF2-40B4-BE49-F238E27FC236}">
                <a16:creationId xmlns:a16="http://schemas.microsoft.com/office/drawing/2014/main" id="{8F073DBA-8DD9-4ADD-36FB-BE274543A0F2}"/>
              </a:ext>
            </a:extLst>
          </p:cNvPr>
          <p:cNvSpPr/>
          <p:nvPr/>
        </p:nvSpPr>
        <p:spPr>
          <a:xfrm>
            <a:off x="-911" y="4513263"/>
            <a:ext cx="12194636" cy="2393626"/>
          </a:xfrm>
          <a:prstGeom prst="flowChartManualInput">
            <a:avLst/>
          </a:prstGeom>
          <a:solidFill>
            <a:schemeClr val="tx2"/>
          </a:solidFill>
        </p:spPr>
        <p:txBody>
          <a:bodyPr wrap="none" rtlCol="0" anchor="ctr">
            <a:no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3"/>
              </a:buBlip>
              <a:tabLst/>
            </a:pPr>
            <a:endParaRPr lang="nl-BE" sz="2000" kern="1200" spc="0" baseline="0">
              <a:solidFill>
                <a:schemeClr val="tx1"/>
              </a:solidFill>
              <a:latin typeface="FlandersArtSans-Regular" panose="00000500000000000000" pitchFamily="2" charset="0"/>
              <a:ea typeface="+mn-ea"/>
              <a:cs typeface="+mn-cs"/>
            </a:endParaRPr>
          </a:p>
        </p:txBody>
      </p:sp>
      <p:sp>
        <p:nvSpPr>
          <p:cNvPr id="2" name="Titel 1">
            <a:extLst>
              <a:ext uri="{FF2B5EF4-FFF2-40B4-BE49-F238E27FC236}">
                <a16:creationId xmlns:a16="http://schemas.microsoft.com/office/drawing/2014/main" id="{F4CE8958-42D8-778E-DA48-4B118F39819C}"/>
              </a:ext>
            </a:extLst>
          </p:cNvPr>
          <p:cNvSpPr>
            <a:spLocks noGrp="1"/>
          </p:cNvSpPr>
          <p:nvPr>
            <p:ph type="title"/>
          </p:nvPr>
        </p:nvSpPr>
        <p:spPr>
          <a:xfrm>
            <a:off x="273758" y="135154"/>
            <a:ext cx="11449050" cy="1215958"/>
          </a:xfrm>
        </p:spPr>
        <p:txBody>
          <a:bodyPr/>
          <a:lstStyle/>
          <a:p>
            <a:r>
              <a:rPr lang="nl-BE"/>
              <a:t>Wat wijzigt?</a:t>
            </a:r>
          </a:p>
        </p:txBody>
      </p:sp>
      <p:grpSp>
        <p:nvGrpSpPr>
          <p:cNvPr id="26" name="Groep 25">
            <a:extLst>
              <a:ext uri="{FF2B5EF4-FFF2-40B4-BE49-F238E27FC236}">
                <a16:creationId xmlns:a16="http://schemas.microsoft.com/office/drawing/2014/main" id="{B3172890-8838-8183-2ED9-AA9CB1B7C922}"/>
              </a:ext>
            </a:extLst>
          </p:cNvPr>
          <p:cNvGrpSpPr/>
          <p:nvPr/>
        </p:nvGrpSpPr>
        <p:grpSpPr>
          <a:xfrm>
            <a:off x="-217742" y="5218130"/>
            <a:ext cx="2052396" cy="2084326"/>
            <a:chOff x="-217742" y="5218130"/>
            <a:chExt cx="2052396" cy="2084326"/>
          </a:xfrm>
        </p:grpSpPr>
        <p:pic>
          <p:nvPicPr>
            <p:cNvPr id="4" name="Afbeelding 3" descr="Afbeelding met logo&#10;&#10;Automatisch gegenereerde beschrijving">
              <a:extLst>
                <a:ext uri="{FF2B5EF4-FFF2-40B4-BE49-F238E27FC236}">
                  <a16:creationId xmlns:a16="http://schemas.microsoft.com/office/drawing/2014/main" id="{33E6A393-A10A-6069-922F-538863783A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742" y="5250060"/>
              <a:ext cx="2052396" cy="2052396"/>
            </a:xfrm>
            <a:prstGeom prst="rect">
              <a:avLst/>
            </a:prstGeom>
          </p:spPr>
        </p:pic>
        <p:pic>
          <p:nvPicPr>
            <p:cNvPr id="6" name="Afbeelding 5">
              <a:extLst>
                <a:ext uri="{FF2B5EF4-FFF2-40B4-BE49-F238E27FC236}">
                  <a16:creationId xmlns:a16="http://schemas.microsoft.com/office/drawing/2014/main" id="{CC148F5E-704A-4BF0-4C6F-D2B93E68C150}"/>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167" b="95500" l="1423" r="98043">
                          <a14:foregroundMark x1="86655" y1="3333" x2="86655" y2="3333"/>
                          <a14:foregroundMark x1="94840" y1="31167" x2="94840" y2="31167"/>
                          <a14:foregroundMark x1="98043" y1="12000" x2="98043" y2="12000"/>
                          <a14:foregroundMark x1="60854" y1="1167" x2="60854" y2="1167"/>
                          <a14:foregroundMark x1="10676" y1="27333" x2="10676" y2="27333"/>
                          <a14:foregroundMark x1="1601" y1="33667" x2="1601" y2="33667"/>
                          <a14:foregroundMark x1="21708" y1="54500" x2="21708" y2="54500"/>
                          <a14:foregroundMark x1="49110" y1="59833" x2="49110" y2="59833"/>
                          <a14:foregroundMark x1="45907" y1="95500" x2="45907" y2="95500"/>
                        </a14:backgroundRemoval>
                      </a14:imgEffect>
                    </a14:imgLayer>
                  </a14:imgProps>
                </a:ext>
                <a:ext uri="{28A0092B-C50C-407E-A947-70E740481C1C}">
                  <a14:useLocalDpi xmlns:a14="http://schemas.microsoft.com/office/drawing/2010/main" val="0"/>
                </a:ext>
              </a:extLst>
            </a:blip>
            <a:stretch>
              <a:fillRect/>
            </a:stretch>
          </p:blipFill>
          <p:spPr>
            <a:xfrm>
              <a:off x="273758" y="5218130"/>
              <a:ext cx="1175403" cy="1254879"/>
            </a:xfrm>
            <a:prstGeom prst="rect">
              <a:avLst/>
            </a:prstGeom>
          </p:spPr>
        </p:pic>
      </p:grpSp>
      <p:pic>
        <p:nvPicPr>
          <p:cNvPr id="8" name="Afbeelding 7" descr="Afbeelding met tekst, teken&#10;&#10;Automatisch gegenereerde beschrijving">
            <a:extLst>
              <a:ext uri="{FF2B5EF4-FFF2-40B4-BE49-F238E27FC236}">
                <a16:creationId xmlns:a16="http://schemas.microsoft.com/office/drawing/2014/main" id="{144A96C9-B101-0F2E-EB08-A21467F87F2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84465" y="5525904"/>
            <a:ext cx="1933777" cy="1034571"/>
          </a:xfrm>
          <a:prstGeom prst="rect">
            <a:avLst/>
          </a:prstGeom>
        </p:spPr>
      </p:pic>
      <p:pic>
        <p:nvPicPr>
          <p:cNvPr id="22" name="Afbeelding 21">
            <a:extLst>
              <a:ext uri="{FF2B5EF4-FFF2-40B4-BE49-F238E27FC236}">
                <a16:creationId xmlns:a16="http://schemas.microsoft.com/office/drawing/2014/main" id="{53F3A6F4-F9E2-049A-95CA-1ADC2DFC9109}"/>
              </a:ext>
            </a:extLst>
          </p:cNvPr>
          <p:cNvPicPr>
            <a:picLocks noChangeAspect="1"/>
          </p:cNvPicPr>
          <p:nvPr/>
        </p:nvPicPr>
        <p:blipFill>
          <a:blip r:embed="rId8" cstate="print">
            <a:extLst>
              <a:ext uri="{BEBA8EAE-BF5A-486C-A8C5-ECC9F3942E4B}">
                <a14:imgProps xmlns:a14="http://schemas.microsoft.com/office/drawing/2010/main">
                  <a14:imgLayer r:embed="rId6">
                    <a14:imgEffect>
                      <a14:backgroundRemoval t="4500" b="90000" l="9609" r="98399">
                        <a14:foregroundMark x1="61210" y1="6667" x2="61210" y2="6667"/>
                        <a14:foregroundMark x1="95552" y1="4500" x2="95552" y2="4500"/>
                        <a14:foregroundMark x1="98399" y1="12833" x2="98399" y2="12833"/>
                      </a14:backgroundRemoval>
                    </a14:imgEffect>
                  </a14:imgLayer>
                </a14:imgProps>
              </a:ext>
              <a:ext uri="{28A0092B-C50C-407E-A947-70E740481C1C}">
                <a14:useLocalDpi xmlns:a14="http://schemas.microsoft.com/office/drawing/2010/main" val="0"/>
              </a:ext>
            </a:extLst>
          </a:blip>
          <a:stretch>
            <a:fillRect/>
          </a:stretch>
        </p:blipFill>
        <p:spPr>
          <a:xfrm flipH="1">
            <a:off x="9521597" y="5325603"/>
            <a:ext cx="1175403" cy="1254879"/>
          </a:xfrm>
          <a:prstGeom prst="rect">
            <a:avLst/>
          </a:prstGeom>
        </p:spPr>
      </p:pic>
      <p:grpSp>
        <p:nvGrpSpPr>
          <p:cNvPr id="15" name="Groep 14">
            <a:extLst>
              <a:ext uri="{FF2B5EF4-FFF2-40B4-BE49-F238E27FC236}">
                <a16:creationId xmlns:a16="http://schemas.microsoft.com/office/drawing/2014/main" id="{FC069068-BD12-E21F-F691-9DC980D35E07}"/>
              </a:ext>
            </a:extLst>
          </p:cNvPr>
          <p:cNvGrpSpPr/>
          <p:nvPr/>
        </p:nvGrpSpPr>
        <p:grpSpPr>
          <a:xfrm>
            <a:off x="52095" y="2698770"/>
            <a:ext cx="2602476" cy="2347117"/>
            <a:chOff x="34550" y="2743364"/>
            <a:chExt cx="2602476" cy="2347117"/>
          </a:xfrm>
        </p:grpSpPr>
        <p:sp>
          <p:nvSpPr>
            <p:cNvPr id="14" name="Tekstvak 13">
              <a:extLst>
                <a:ext uri="{FF2B5EF4-FFF2-40B4-BE49-F238E27FC236}">
                  <a16:creationId xmlns:a16="http://schemas.microsoft.com/office/drawing/2014/main" id="{C7880679-E44D-C3E0-ACB4-35578F757BB6}"/>
                </a:ext>
              </a:extLst>
            </p:cNvPr>
            <p:cNvSpPr txBox="1"/>
            <p:nvPr/>
          </p:nvSpPr>
          <p:spPr>
            <a:xfrm>
              <a:off x="34550" y="4242166"/>
              <a:ext cx="2602476" cy="848315"/>
            </a:xfrm>
            <a:prstGeom prst="rect">
              <a:avLst/>
            </a:prstGeom>
            <a:noFill/>
          </p:spPr>
          <p:txBody>
            <a:bodyPr wrap="square" lIns="91440" tIns="45720" rIns="91440" bIns="45720" rtlCol="0" anchor="t">
              <a:spAutoFit/>
            </a:bodyPr>
            <a:lstStyle/>
            <a:p>
              <a:pPr algn="ctr"/>
              <a:r>
                <a:rPr lang="nl-BE" sz="2400">
                  <a:solidFill>
                    <a:srgbClr val="3B3B3B"/>
                  </a:solidFill>
                  <a:cs typeface="Calibri"/>
                </a:rPr>
                <a:t>(her)berekeningen voor 1 juli</a:t>
              </a:r>
            </a:p>
          </p:txBody>
        </p:sp>
        <p:sp>
          <p:nvSpPr>
            <p:cNvPr id="33" name="Ovaal 32">
              <a:extLst>
                <a:ext uri="{FF2B5EF4-FFF2-40B4-BE49-F238E27FC236}">
                  <a16:creationId xmlns:a16="http://schemas.microsoft.com/office/drawing/2014/main" id="{EF65D916-6DE8-5019-1E55-AFD202E11380}"/>
                </a:ext>
              </a:extLst>
            </p:cNvPr>
            <p:cNvSpPr/>
            <p:nvPr/>
          </p:nvSpPr>
          <p:spPr>
            <a:xfrm>
              <a:off x="525145" y="2743364"/>
              <a:ext cx="1502700" cy="1502700"/>
            </a:xfrm>
            <a:prstGeom prst="ellipse">
              <a:avLst/>
            </a:prstGeom>
            <a:noFill/>
            <a:ln w="19050"/>
          </p:spPr>
          <p:style>
            <a:lnRef idx="2">
              <a:schemeClr val="dk1"/>
            </a:lnRef>
            <a:fillRef idx="1">
              <a:schemeClr val="lt1"/>
            </a:fillRef>
            <a:effectRef idx="0">
              <a:schemeClr val="dk1"/>
            </a:effectRef>
            <a:fontRef idx="minor">
              <a:schemeClr val="dk1"/>
            </a:fontRef>
          </p:style>
          <p:txBody>
            <a:bodyPr wrap="none" rtlCol="0" anchor="ctr">
              <a:no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3"/>
                </a:buBlip>
                <a:tabLst/>
              </a:pPr>
              <a:endParaRPr lang="nl-BE" sz="2000" kern="1200" spc="0" baseline="0">
                <a:noFill/>
                <a:latin typeface="FlandersArtSans-Regular" panose="00000500000000000000" pitchFamily="2" charset="0"/>
                <a:ea typeface="+mn-ea"/>
                <a:cs typeface="+mn-cs"/>
              </a:endParaRPr>
            </a:p>
          </p:txBody>
        </p:sp>
        <p:pic>
          <p:nvPicPr>
            <p:cNvPr id="3" name="Graphic 14">
              <a:extLst>
                <a:ext uri="{FF2B5EF4-FFF2-40B4-BE49-F238E27FC236}">
                  <a16:creationId xmlns:a16="http://schemas.microsoft.com/office/drawing/2014/main" id="{9FF75C3A-67EF-9127-C11A-D511226B061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927841" y="3148784"/>
              <a:ext cx="697309" cy="691860"/>
            </a:xfrm>
            <a:prstGeom prst="rect">
              <a:avLst/>
            </a:prstGeom>
          </p:spPr>
        </p:pic>
      </p:grpSp>
      <p:grpSp>
        <p:nvGrpSpPr>
          <p:cNvPr id="12" name="Groep 11">
            <a:extLst>
              <a:ext uri="{FF2B5EF4-FFF2-40B4-BE49-F238E27FC236}">
                <a16:creationId xmlns:a16="http://schemas.microsoft.com/office/drawing/2014/main" id="{A8DCE3A7-932E-D5DD-0CB1-D6D876DE6DAA}"/>
              </a:ext>
            </a:extLst>
          </p:cNvPr>
          <p:cNvGrpSpPr/>
          <p:nvPr/>
        </p:nvGrpSpPr>
        <p:grpSpPr>
          <a:xfrm>
            <a:off x="9541147" y="1264195"/>
            <a:ext cx="2325781" cy="1967198"/>
            <a:chOff x="9829010" y="1264195"/>
            <a:chExt cx="2325781" cy="1967198"/>
          </a:xfrm>
        </p:grpSpPr>
        <p:sp>
          <p:nvSpPr>
            <p:cNvPr id="35" name="Ovaal 34">
              <a:extLst>
                <a:ext uri="{FF2B5EF4-FFF2-40B4-BE49-F238E27FC236}">
                  <a16:creationId xmlns:a16="http://schemas.microsoft.com/office/drawing/2014/main" id="{D5649235-1B33-0982-E68A-F662DEF6D33B}"/>
                </a:ext>
              </a:extLst>
            </p:cNvPr>
            <p:cNvSpPr/>
            <p:nvPr/>
          </p:nvSpPr>
          <p:spPr>
            <a:xfrm>
              <a:off x="10285109" y="1264195"/>
              <a:ext cx="1502700" cy="1502700"/>
            </a:xfrm>
            <a:prstGeom prst="ellipse">
              <a:avLst/>
            </a:prstGeom>
            <a:noFill/>
            <a:ln w="19050"/>
          </p:spPr>
          <p:style>
            <a:lnRef idx="2">
              <a:schemeClr val="dk1"/>
            </a:lnRef>
            <a:fillRef idx="1">
              <a:schemeClr val="lt1"/>
            </a:fillRef>
            <a:effectRef idx="0">
              <a:schemeClr val="dk1"/>
            </a:effectRef>
            <a:fontRef idx="minor">
              <a:schemeClr val="dk1"/>
            </a:fontRef>
          </p:style>
          <p:txBody>
            <a:bodyPr wrap="none" rtlCol="0" anchor="ctr">
              <a:no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3"/>
                </a:buBlip>
                <a:tabLst/>
              </a:pPr>
              <a:endParaRPr lang="nl-BE" sz="2000" kern="1200" spc="0" baseline="0">
                <a:noFill/>
                <a:latin typeface="FlandersArtSans-Regular" panose="00000500000000000000" pitchFamily="2" charset="0"/>
                <a:ea typeface="+mn-ea"/>
                <a:cs typeface="+mn-cs"/>
              </a:endParaRPr>
            </a:p>
          </p:txBody>
        </p:sp>
        <p:grpSp>
          <p:nvGrpSpPr>
            <p:cNvPr id="10" name="Groep 9">
              <a:extLst>
                <a:ext uri="{FF2B5EF4-FFF2-40B4-BE49-F238E27FC236}">
                  <a16:creationId xmlns:a16="http://schemas.microsoft.com/office/drawing/2014/main" id="{568B74B5-9480-1C1E-615A-2AD8F2F8E487}"/>
                </a:ext>
              </a:extLst>
            </p:cNvPr>
            <p:cNvGrpSpPr/>
            <p:nvPr/>
          </p:nvGrpSpPr>
          <p:grpSpPr>
            <a:xfrm>
              <a:off x="9829010" y="1418035"/>
              <a:ext cx="2325781" cy="1813358"/>
              <a:chOff x="9829010" y="2637234"/>
              <a:chExt cx="2325781" cy="1813358"/>
            </a:xfrm>
          </p:grpSpPr>
          <p:sp>
            <p:nvSpPr>
              <p:cNvPr id="17" name="Tekstvak 16">
                <a:extLst>
                  <a:ext uri="{FF2B5EF4-FFF2-40B4-BE49-F238E27FC236}">
                    <a16:creationId xmlns:a16="http://schemas.microsoft.com/office/drawing/2014/main" id="{8C788A75-1D1D-6B51-BA5C-100E7ED1C88D}"/>
                  </a:ext>
                </a:extLst>
              </p:cNvPr>
              <p:cNvSpPr txBox="1"/>
              <p:nvPr/>
            </p:nvSpPr>
            <p:spPr>
              <a:xfrm>
                <a:off x="9829010" y="3988927"/>
                <a:ext cx="2325781" cy="461665"/>
              </a:xfrm>
              <a:prstGeom prst="rect">
                <a:avLst/>
              </a:prstGeom>
              <a:noFill/>
            </p:spPr>
            <p:txBody>
              <a:bodyPr wrap="square" rtlCol="0">
                <a:spAutoFit/>
              </a:bodyPr>
              <a:lstStyle/>
              <a:p>
                <a:pPr algn="ctr"/>
                <a:r>
                  <a:rPr lang="nl-BE" sz="2400">
                    <a:solidFill>
                      <a:srgbClr val="3B3B3B"/>
                    </a:solidFill>
                    <a:cs typeface="Calibri"/>
                  </a:rPr>
                  <a:t>maaltijdcheques</a:t>
                </a:r>
              </a:p>
            </p:txBody>
          </p:sp>
          <p:grpSp>
            <p:nvGrpSpPr>
              <p:cNvPr id="19" name="Groep 18">
                <a:extLst>
                  <a:ext uri="{FF2B5EF4-FFF2-40B4-BE49-F238E27FC236}">
                    <a16:creationId xmlns:a16="http://schemas.microsoft.com/office/drawing/2014/main" id="{E4008466-650B-72ED-FCCF-4C23AC54E595}"/>
                  </a:ext>
                </a:extLst>
              </p:cNvPr>
              <p:cNvGrpSpPr/>
              <p:nvPr/>
            </p:nvGrpSpPr>
            <p:grpSpPr>
              <a:xfrm>
                <a:off x="10497516" y="2637234"/>
                <a:ext cx="1077873" cy="1077873"/>
                <a:chOff x="6626879" y="1288202"/>
                <a:chExt cx="1462394" cy="1462392"/>
              </a:xfrm>
            </p:grpSpPr>
            <p:pic>
              <p:nvPicPr>
                <p:cNvPr id="20" name="Graphic 19" descr="Creditcard silhouet">
                  <a:extLst>
                    <a:ext uri="{FF2B5EF4-FFF2-40B4-BE49-F238E27FC236}">
                      <a16:creationId xmlns:a16="http://schemas.microsoft.com/office/drawing/2014/main" id="{AF1225D8-F0AB-0D07-9855-54B15D0AB47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26879" y="1288202"/>
                  <a:ext cx="1462394" cy="1462392"/>
                </a:xfrm>
                <a:prstGeom prst="rect">
                  <a:avLst/>
                </a:prstGeom>
              </p:spPr>
            </p:pic>
            <p:pic>
              <p:nvPicPr>
                <p:cNvPr id="21" name="Graphic 20" descr="Mes en vork met effen opvulling">
                  <a:extLst>
                    <a:ext uri="{FF2B5EF4-FFF2-40B4-BE49-F238E27FC236}">
                      <a16:creationId xmlns:a16="http://schemas.microsoft.com/office/drawing/2014/main" id="{66F29555-C797-0A54-2C32-01D5E3BC8485}"/>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425009" y="1650660"/>
                  <a:ext cx="416327" cy="416326"/>
                </a:xfrm>
                <a:prstGeom prst="rect">
                  <a:avLst/>
                </a:prstGeom>
              </p:spPr>
            </p:pic>
          </p:grpSp>
        </p:grpSp>
      </p:grpSp>
      <p:grpSp>
        <p:nvGrpSpPr>
          <p:cNvPr id="5" name="Groep 4">
            <a:extLst>
              <a:ext uri="{FF2B5EF4-FFF2-40B4-BE49-F238E27FC236}">
                <a16:creationId xmlns:a16="http://schemas.microsoft.com/office/drawing/2014/main" id="{5EFEBA5F-F747-9651-DA0B-E0A084D4A844}"/>
              </a:ext>
            </a:extLst>
          </p:cNvPr>
          <p:cNvGrpSpPr/>
          <p:nvPr/>
        </p:nvGrpSpPr>
        <p:grpSpPr>
          <a:xfrm>
            <a:off x="1735115" y="1305500"/>
            <a:ext cx="2524546" cy="1964365"/>
            <a:chOff x="1855867" y="2831526"/>
            <a:chExt cx="2524546" cy="1964365"/>
          </a:xfrm>
        </p:grpSpPr>
        <p:sp>
          <p:nvSpPr>
            <p:cNvPr id="29" name="Tekstvak 28">
              <a:extLst>
                <a:ext uri="{FF2B5EF4-FFF2-40B4-BE49-F238E27FC236}">
                  <a16:creationId xmlns:a16="http://schemas.microsoft.com/office/drawing/2014/main" id="{C65004B2-1838-10AB-B57D-F914A07AFD32}"/>
                </a:ext>
              </a:extLst>
            </p:cNvPr>
            <p:cNvSpPr txBox="1"/>
            <p:nvPr/>
          </p:nvSpPr>
          <p:spPr>
            <a:xfrm>
              <a:off x="1855867" y="4334226"/>
              <a:ext cx="2524546" cy="461665"/>
            </a:xfrm>
            <a:prstGeom prst="rect">
              <a:avLst/>
            </a:prstGeom>
            <a:noFill/>
          </p:spPr>
          <p:txBody>
            <a:bodyPr wrap="square" rtlCol="0">
              <a:spAutoFit/>
            </a:bodyPr>
            <a:lstStyle/>
            <a:p>
              <a:pPr algn="ctr"/>
              <a:r>
                <a:rPr lang="nl-BE" sz="2400">
                  <a:solidFill>
                    <a:srgbClr val="3B3B3B"/>
                  </a:solidFill>
                  <a:cs typeface="Calibri"/>
                </a:rPr>
                <a:t>looncodes</a:t>
              </a:r>
            </a:p>
          </p:txBody>
        </p:sp>
        <p:sp>
          <p:nvSpPr>
            <p:cNvPr id="36" name="Ovaal 35">
              <a:extLst>
                <a:ext uri="{FF2B5EF4-FFF2-40B4-BE49-F238E27FC236}">
                  <a16:creationId xmlns:a16="http://schemas.microsoft.com/office/drawing/2014/main" id="{123C3258-335B-4994-2C63-72A77AEE563D}"/>
                </a:ext>
              </a:extLst>
            </p:cNvPr>
            <p:cNvSpPr/>
            <p:nvPr/>
          </p:nvSpPr>
          <p:spPr>
            <a:xfrm>
              <a:off x="2343273" y="2831526"/>
              <a:ext cx="1502700" cy="1502700"/>
            </a:xfrm>
            <a:prstGeom prst="ellipse">
              <a:avLst/>
            </a:prstGeom>
            <a:noFill/>
            <a:ln w="19050"/>
          </p:spPr>
          <p:style>
            <a:lnRef idx="2">
              <a:schemeClr val="dk1"/>
            </a:lnRef>
            <a:fillRef idx="1">
              <a:schemeClr val="lt1"/>
            </a:fillRef>
            <a:effectRef idx="0">
              <a:schemeClr val="dk1"/>
            </a:effectRef>
            <a:fontRef idx="minor">
              <a:schemeClr val="dk1"/>
            </a:fontRef>
          </p:style>
          <p:txBody>
            <a:bodyPr wrap="none" rtlCol="0" anchor="ctr">
              <a:no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3"/>
                </a:buBlip>
                <a:tabLst/>
              </a:pPr>
              <a:endParaRPr lang="nl-BE" sz="2000" kern="1200" spc="0" baseline="0">
                <a:noFill/>
                <a:latin typeface="FlandersArtSans-Regular" panose="00000500000000000000" pitchFamily="2" charset="0"/>
                <a:ea typeface="+mn-ea"/>
                <a:cs typeface="+mn-cs"/>
              </a:endParaRPr>
            </a:p>
          </p:txBody>
        </p:sp>
        <p:pic>
          <p:nvPicPr>
            <p:cNvPr id="25" name="Graphic 24" descr="Morsecode met effen opvulling">
              <a:extLst>
                <a:ext uri="{FF2B5EF4-FFF2-40B4-BE49-F238E27FC236}">
                  <a16:creationId xmlns:a16="http://schemas.microsoft.com/office/drawing/2014/main" id="{ABF53A13-4D8F-E27D-D4BD-5A067DAEEF5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637423" y="3125676"/>
              <a:ext cx="914400" cy="914400"/>
            </a:xfrm>
            <a:prstGeom prst="rect">
              <a:avLst/>
            </a:prstGeom>
          </p:spPr>
        </p:pic>
      </p:grpSp>
      <p:grpSp>
        <p:nvGrpSpPr>
          <p:cNvPr id="30" name="Groep 29">
            <a:extLst>
              <a:ext uri="{FF2B5EF4-FFF2-40B4-BE49-F238E27FC236}">
                <a16:creationId xmlns:a16="http://schemas.microsoft.com/office/drawing/2014/main" id="{DFAB9579-2766-4DC9-D7E7-BC714319B9E2}"/>
              </a:ext>
            </a:extLst>
          </p:cNvPr>
          <p:cNvGrpSpPr/>
          <p:nvPr/>
        </p:nvGrpSpPr>
        <p:grpSpPr>
          <a:xfrm>
            <a:off x="3595164" y="2679642"/>
            <a:ext cx="2838782" cy="2046670"/>
            <a:chOff x="3599602" y="2735897"/>
            <a:chExt cx="2838782" cy="2046670"/>
          </a:xfrm>
        </p:grpSpPr>
        <p:sp>
          <p:nvSpPr>
            <p:cNvPr id="16" name="Tekstvak 15">
              <a:extLst>
                <a:ext uri="{FF2B5EF4-FFF2-40B4-BE49-F238E27FC236}">
                  <a16:creationId xmlns:a16="http://schemas.microsoft.com/office/drawing/2014/main" id="{874BF9A8-02AE-9B53-739B-1F8D6B44DFC3}"/>
                </a:ext>
              </a:extLst>
            </p:cNvPr>
            <p:cNvSpPr txBox="1"/>
            <p:nvPr/>
          </p:nvSpPr>
          <p:spPr>
            <a:xfrm>
              <a:off x="3599602" y="4320902"/>
              <a:ext cx="2838782" cy="461665"/>
            </a:xfrm>
            <a:prstGeom prst="rect">
              <a:avLst/>
            </a:prstGeom>
            <a:noFill/>
          </p:spPr>
          <p:txBody>
            <a:bodyPr wrap="square" rtlCol="0">
              <a:spAutoFit/>
            </a:bodyPr>
            <a:lstStyle/>
            <a:p>
              <a:pPr algn="ctr"/>
              <a:r>
                <a:rPr lang="nl-BE" sz="2400">
                  <a:solidFill>
                    <a:srgbClr val="3B3B3B"/>
                  </a:solidFill>
                  <a:cs typeface="Calibri"/>
                </a:rPr>
                <a:t>werkgeversplatform</a:t>
              </a:r>
            </a:p>
          </p:txBody>
        </p:sp>
        <p:sp>
          <p:nvSpPr>
            <p:cNvPr id="34" name="Ovaal 33">
              <a:extLst>
                <a:ext uri="{FF2B5EF4-FFF2-40B4-BE49-F238E27FC236}">
                  <a16:creationId xmlns:a16="http://schemas.microsoft.com/office/drawing/2014/main" id="{C5CAF860-9CC7-B998-1297-3D028FFDC3D8}"/>
                </a:ext>
              </a:extLst>
            </p:cNvPr>
            <p:cNvSpPr/>
            <p:nvPr/>
          </p:nvSpPr>
          <p:spPr>
            <a:xfrm>
              <a:off x="4302034" y="2735897"/>
              <a:ext cx="1502700" cy="1502700"/>
            </a:xfrm>
            <a:prstGeom prst="ellipse">
              <a:avLst/>
            </a:prstGeom>
            <a:noFill/>
            <a:ln w="19050"/>
          </p:spPr>
          <p:style>
            <a:lnRef idx="2">
              <a:schemeClr val="dk1"/>
            </a:lnRef>
            <a:fillRef idx="1">
              <a:schemeClr val="lt1"/>
            </a:fillRef>
            <a:effectRef idx="0">
              <a:schemeClr val="dk1"/>
            </a:effectRef>
            <a:fontRef idx="minor">
              <a:schemeClr val="dk1"/>
            </a:fontRef>
          </p:style>
          <p:txBody>
            <a:bodyPr wrap="none" rtlCol="0" anchor="ctr">
              <a:no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3"/>
                </a:buBlip>
                <a:tabLst/>
              </a:pPr>
              <a:endParaRPr lang="nl-BE" sz="2000" kern="1200" spc="0" baseline="0">
                <a:noFill/>
                <a:latin typeface="FlandersArtSans-Regular" panose="00000500000000000000" pitchFamily="2" charset="0"/>
                <a:ea typeface="+mn-ea"/>
                <a:cs typeface="+mn-cs"/>
              </a:endParaRPr>
            </a:p>
          </p:txBody>
        </p:sp>
        <p:pic>
          <p:nvPicPr>
            <p:cNvPr id="27" name="Graphic 26" descr="Zoeken in map silhouet">
              <a:extLst>
                <a:ext uri="{FF2B5EF4-FFF2-40B4-BE49-F238E27FC236}">
                  <a16:creationId xmlns:a16="http://schemas.microsoft.com/office/drawing/2014/main" id="{66A418E3-5791-80FD-4FA7-E301C23E66F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596184" y="3030047"/>
              <a:ext cx="914400" cy="914400"/>
            </a:xfrm>
            <a:prstGeom prst="rect">
              <a:avLst/>
            </a:prstGeom>
          </p:spPr>
        </p:pic>
      </p:grpSp>
      <p:grpSp>
        <p:nvGrpSpPr>
          <p:cNvPr id="9" name="Groep 8">
            <a:extLst>
              <a:ext uri="{FF2B5EF4-FFF2-40B4-BE49-F238E27FC236}">
                <a16:creationId xmlns:a16="http://schemas.microsoft.com/office/drawing/2014/main" id="{6CDD01AC-6222-4A6D-822F-ECEDFC38B511}"/>
              </a:ext>
            </a:extLst>
          </p:cNvPr>
          <p:cNvGrpSpPr/>
          <p:nvPr/>
        </p:nvGrpSpPr>
        <p:grpSpPr>
          <a:xfrm>
            <a:off x="5855963" y="1305500"/>
            <a:ext cx="2455667" cy="1964365"/>
            <a:chOff x="6245850" y="2600222"/>
            <a:chExt cx="2455667" cy="1964365"/>
          </a:xfrm>
        </p:grpSpPr>
        <p:sp>
          <p:nvSpPr>
            <p:cNvPr id="18" name="Tekstvak 17">
              <a:extLst>
                <a:ext uri="{FF2B5EF4-FFF2-40B4-BE49-F238E27FC236}">
                  <a16:creationId xmlns:a16="http://schemas.microsoft.com/office/drawing/2014/main" id="{B5468309-EFC3-3BA4-551E-4B52BC352007}"/>
                </a:ext>
              </a:extLst>
            </p:cNvPr>
            <p:cNvSpPr txBox="1"/>
            <p:nvPr/>
          </p:nvSpPr>
          <p:spPr>
            <a:xfrm>
              <a:off x="6245850" y="4102922"/>
              <a:ext cx="2455667" cy="461665"/>
            </a:xfrm>
            <a:prstGeom prst="rect">
              <a:avLst/>
            </a:prstGeom>
            <a:noFill/>
          </p:spPr>
          <p:txBody>
            <a:bodyPr wrap="square" rtlCol="0">
              <a:spAutoFit/>
            </a:bodyPr>
            <a:lstStyle/>
            <a:p>
              <a:pPr algn="ctr"/>
              <a:r>
                <a:rPr lang="nl-BE" sz="2400">
                  <a:solidFill>
                    <a:srgbClr val="3B3B3B"/>
                  </a:solidFill>
                  <a:cs typeface="Calibri"/>
                </a:rPr>
                <a:t>loonlastenattest</a:t>
              </a:r>
            </a:p>
          </p:txBody>
        </p:sp>
        <p:sp>
          <p:nvSpPr>
            <p:cNvPr id="24" name="Ovaal 23">
              <a:extLst>
                <a:ext uri="{FF2B5EF4-FFF2-40B4-BE49-F238E27FC236}">
                  <a16:creationId xmlns:a16="http://schemas.microsoft.com/office/drawing/2014/main" id="{CDE573BF-CE0A-8F7E-E7FE-A5A06F7E14AE}"/>
                </a:ext>
              </a:extLst>
            </p:cNvPr>
            <p:cNvSpPr/>
            <p:nvPr/>
          </p:nvSpPr>
          <p:spPr>
            <a:xfrm>
              <a:off x="6631293" y="2600222"/>
              <a:ext cx="1502700" cy="1502700"/>
            </a:xfrm>
            <a:prstGeom prst="ellipse">
              <a:avLst/>
            </a:prstGeom>
            <a:noFill/>
            <a:ln w="19050"/>
          </p:spPr>
          <p:style>
            <a:lnRef idx="2">
              <a:schemeClr val="dk1"/>
            </a:lnRef>
            <a:fillRef idx="1">
              <a:schemeClr val="lt1"/>
            </a:fillRef>
            <a:effectRef idx="0">
              <a:schemeClr val="dk1"/>
            </a:effectRef>
            <a:fontRef idx="minor">
              <a:schemeClr val="dk1"/>
            </a:fontRef>
          </p:style>
          <p:txBody>
            <a:bodyPr wrap="none" rtlCol="0" anchor="ctr">
              <a:no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3"/>
                </a:buBlip>
                <a:tabLst/>
              </a:pPr>
              <a:endParaRPr lang="nl-BE" sz="2000" kern="1200" spc="0" baseline="0">
                <a:noFill/>
                <a:latin typeface="FlandersArtSans-Regular" panose="00000500000000000000" pitchFamily="2" charset="0"/>
                <a:ea typeface="+mn-ea"/>
                <a:cs typeface="+mn-cs"/>
              </a:endParaRPr>
            </a:p>
          </p:txBody>
        </p:sp>
        <p:pic>
          <p:nvPicPr>
            <p:cNvPr id="28" name="Graphic 27" descr="Lijst silhouet">
              <a:extLst>
                <a:ext uri="{FF2B5EF4-FFF2-40B4-BE49-F238E27FC236}">
                  <a16:creationId xmlns:a16="http://schemas.microsoft.com/office/drawing/2014/main" id="{A1649CD4-666D-A066-4EA3-0F309FF9C94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925443" y="2894372"/>
              <a:ext cx="914400" cy="914400"/>
            </a:xfrm>
            <a:prstGeom prst="rect">
              <a:avLst/>
            </a:prstGeom>
          </p:spPr>
        </p:pic>
      </p:grpSp>
      <p:grpSp>
        <p:nvGrpSpPr>
          <p:cNvPr id="23" name="Groep 22">
            <a:extLst>
              <a:ext uri="{FF2B5EF4-FFF2-40B4-BE49-F238E27FC236}">
                <a16:creationId xmlns:a16="http://schemas.microsoft.com/office/drawing/2014/main" id="{B3DEAE51-5EE6-55AF-E665-D6BFECBD9C6D}"/>
              </a:ext>
            </a:extLst>
          </p:cNvPr>
          <p:cNvGrpSpPr/>
          <p:nvPr/>
        </p:nvGrpSpPr>
        <p:grpSpPr>
          <a:xfrm>
            <a:off x="7693972" y="2705176"/>
            <a:ext cx="2455667" cy="2020326"/>
            <a:chOff x="7693972" y="2603578"/>
            <a:chExt cx="2455667" cy="2020326"/>
          </a:xfrm>
        </p:grpSpPr>
        <p:sp>
          <p:nvSpPr>
            <p:cNvPr id="7" name="Tekstvak 6">
              <a:extLst>
                <a:ext uri="{FF2B5EF4-FFF2-40B4-BE49-F238E27FC236}">
                  <a16:creationId xmlns:a16="http://schemas.microsoft.com/office/drawing/2014/main" id="{61FDAF3B-5F85-90CF-872B-03DA19B78A5A}"/>
                </a:ext>
              </a:extLst>
            </p:cNvPr>
            <p:cNvSpPr txBox="1"/>
            <p:nvPr/>
          </p:nvSpPr>
          <p:spPr>
            <a:xfrm>
              <a:off x="7693972" y="4162239"/>
              <a:ext cx="2455667" cy="461665"/>
            </a:xfrm>
            <a:prstGeom prst="rect">
              <a:avLst/>
            </a:prstGeom>
            <a:noFill/>
          </p:spPr>
          <p:txBody>
            <a:bodyPr wrap="square" lIns="91440" tIns="45720" rIns="91440" bIns="45720" rtlCol="0" anchor="t">
              <a:spAutoFit/>
            </a:bodyPr>
            <a:lstStyle/>
            <a:p>
              <a:pPr algn="ctr"/>
              <a:r>
                <a:rPr lang="nl-BE" sz="2400">
                  <a:solidFill>
                    <a:srgbClr val="3B3B3B"/>
                  </a:solidFill>
                  <a:cs typeface="Calibri"/>
                </a:rPr>
                <a:t>provisie VAK/EJT</a:t>
              </a:r>
            </a:p>
          </p:txBody>
        </p:sp>
        <p:sp>
          <p:nvSpPr>
            <p:cNvPr id="13" name="Ovaal 12">
              <a:extLst>
                <a:ext uri="{FF2B5EF4-FFF2-40B4-BE49-F238E27FC236}">
                  <a16:creationId xmlns:a16="http://schemas.microsoft.com/office/drawing/2014/main" id="{7DCB2FB6-C136-20B1-7BEC-20FFCB401627}"/>
                </a:ext>
              </a:extLst>
            </p:cNvPr>
            <p:cNvSpPr/>
            <p:nvPr/>
          </p:nvSpPr>
          <p:spPr>
            <a:xfrm>
              <a:off x="8170456" y="2603578"/>
              <a:ext cx="1502700" cy="1502700"/>
            </a:xfrm>
            <a:prstGeom prst="ellipse">
              <a:avLst/>
            </a:prstGeom>
            <a:noFill/>
            <a:ln w="19050"/>
          </p:spPr>
          <p:style>
            <a:lnRef idx="2">
              <a:schemeClr val="dk1"/>
            </a:lnRef>
            <a:fillRef idx="1">
              <a:schemeClr val="lt1"/>
            </a:fillRef>
            <a:effectRef idx="0">
              <a:schemeClr val="dk1"/>
            </a:effectRef>
            <a:fontRef idx="minor">
              <a:schemeClr val="dk1"/>
            </a:fontRef>
          </p:style>
          <p:txBody>
            <a:bodyPr wrap="none" rtlCol="0" anchor="ctr">
              <a:no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3"/>
                </a:buBlip>
                <a:tabLst/>
              </a:pPr>
              <a:endParaRPr lang="nl-BE" sz="2000" kern="1200" spc="0" baseline="0">
                <a:noFill/>
                <a:latin typeface="FlandersArtSans-Regular" panose="00000500000000000000" pitchFamily="2" charset="0"/>
                <a:ea typeface="+mn-ea"/>
                <a:cs typeface="+mn-cs"/>
              </a:endParaRPr>
            </a:p>
          </p:txBody>
        </p:sp>
        <p:pic>
          <p:nvPicPr>
            <p:cNvPr id="32" name="Graphic 31" descr="Portemonnee silhouet">
              <a:extLst>
                <a:ext uri="{FF2B5EF4-FFF2-40B4-BE49-F238E27FC236}">
                  <a16:creationId xmlns:a16="http://schemas.microsoft.com/office/drawing/2014/main" id="{C1F906BB-075B-B3D0-A04A-16FCE2C2B7C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464606" y="2897728"/>
              <a:ext cx="914400" cy="914400"/>
            </a:xfrm>
            <a:prstGeom prst="rect">
              <a:avLst/>
            </a:prstGeom>
          </p:spPr>
        </p:pic>
      </p:grpSp>
    </p:spTree>
    <p:extLst>
      <p:ext uri="{BB962C8B-B14F-4D97-AF65-F5344CB8AC3E}">
        <p14:creationId xmlns:p14="http://schemas.microsoft.com/office/powerpoint/2010/main" val="3692712825"/>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troomdiagram: Opgeslagen gegevens 14">
            <a:extLst>
              <a:ext uri="{FF2B5EF4-FFF2-40B4-BE49-F238E27FC236}">
                <a16:creationId xmlns:a16="http://schemas.microsoft.com/office/drawing/2014/main" id="{86956A8A-AEE5-B3B3-C9F6-1AC1DCC05C75}"/>
              </a:ext>
            </a:extLst>
          </p:cNvPr>
          <p:cNvSpPr/>
          <p:nvPr/>
        </p:nvSpPr>
        <p:spPr>
          <a:xfrm rot="10800000">
            <a:off x="-3582355" y="-932604"/>
            <a:ext cx="10346875" cy="8534818"/>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73 w 10006"/>
              <a:gd name="connsiteY0" fmla="*/ 0 h 10437"/>
              <a:gd name="connsiteX1" fmla="*/ 10006 w 10006"/>
              <a:gd name="connsiteY1" fmla="*/ 0 h 10437"/>
              <a:gd name="connsiteX2" fmla="*/ 8339 w 10006"/>
              <a:gd name="connsiteY2" fmla="*/ 5000 h 10437"/>
              <a:gd name="connsiteX3" fmla="*/ 10006 w 10006"/>
              <a:gd name="connsiteY3" fmla="*/ 10000 h 10437"/>
              <a:gd name="connsiteX4" fmla="*/ 2224 w 10006"/>
              <a:gd name="connsiteY4" fmla="*/ 10437 h 10437"/>
              <a:gd name="connsiteX5" fmla="*/ 6 w 10006"/>
              <a:gd name="connsiteY5" fmla="*/ 5000 h 10437"/>
              <a:gd name="connsiteX6" fmla="*/ 1673 w 10006"/>
              <a:gd name="connsiteY6" fmla="*/ 0 h 10437"/>
              <a:gd name="connsiteX0" fmla="*/ 2807 w 10005"/>
              <a:gd name="connsiteY0" fmla="*/ 0 h 10680"/>
              <a:gd name="connsiteX1" fmla="*/ 10005 w 10005"/>
              <a:gd name="connsiteY1" fmla="*/ 243 h 10680"/>
              <a:gd name="connsiteX2" fmla="*/ 8338 w 10005"/>
              <a:gd name="connsiteY2" fmla="*/ 5243 h 10680"/>
              <a:gd name="connsiteX3" fmla="*/ 10005 w 10005"/>
              <a:gd name="connsiteY3" fmla="*/ 10243 h 10680"/>
              <a:gd name="connsiteX4" fmla="*/ 2223 w 10005"/>
              <a:gd name="connsiteY4" fmla="*/ 10680 h 10680"/>
              <a:gd name="connsiteX5" fmla="*/ 5 w 10005"/>
              <a:gd name="connsiteY5" fmla="*/ 5243 h 10680"/>
              <a:gd name="connsiteX6" fmla="*/ 2807 w 10005"/>
              <a:gd name="connsiteY6" fmla="*/ 0 h 10680"/>
              <a:gd name="connsiteX0" fmla="*/ 2442 w 9640"/>
              <a:gd name="connsiteY0" fmla="*/ 0 h 10680"/>
              <a:gd name="connsiteX1" fmla="*/ 9640 w 9640"/>
              <a:gd name="connsiteY1" fmla="*/ 243 h 10680"/>
              <a:gd name="connsiteX2" fmla="*/ 7973 w 9640"/>
              <a:gd name="connsiteY2" fmla="*/ 5243 h 10680"/>
              <a:gd name="connsiteX3" fmla="*/ 9640 w 9640"/>
              <a:gd name="connsiteY3" fmla="*/ 10243 h 10680"/>
              <a:gd name="connsiteX4" fmla="*/ 1858 w 9640"/>
              <a:gd name="connsiteY4" fmla="*/ 10680 h 10680"/>
              <a:gd name="connsiteX5" fmla="*/ 7 w 9640"/>
              <a:gd name="connsiteY5" fmla="*/ 5194 h 10680"/>
              <a:gd name="connsiteX6" fmla="*/ 2442 w 9640"/>
              <a:gd name="connsiteY6" fmla="*/ 0 h 10680"/>
              <a:gd name="connsiteX0" fmla="*/ 2527 w 9994"/>
              <a:gd name="connsiteY0" fmla="*/ 0 h 10159"/>
              <a:gd name="connsiteX1" fmla="*/ 9994 w 9994"/>
              <a:gd name="connsiteY1" fmla="*/ 228 h 10159"/>
              <a:gd name="connsiteX2" fmla="*/ 8265 w 9994"/>
              <a:gd name="connsiteY2" fmla="*/ 4909 h 10159"/>
              <a:gd name="connsiteX3" fmla="*/ 9994 w 9994"/>
              <a:gd name="connsiteY3" fmla="*/ 9591 h 10159"/>
              <a:gd name="connsiteX4" fmla="*/ 2787 w 9994"/>
              <a:gd name="connsiteY4" fmla="*/ 10159 h 10159"/>
              <a:gd name="connsiteX5" fmla="*/ 1 w 9994"/>
              <a:gd name="connsiteY5" fmla="*/ 4863 h 10159"/>
              <a:gd name="connsiteX6" fmla="*/ 2527 w 9994"/>
              <a:gd name="connsiteY6" fmla="*/ 0 h 10159"/>
              <a:gd name="connsiteX0" fmla="*/ 2529 w 10000"/>
              <a:gd name="connsiteY0" fmla="*/ 0 h 10403"/>
              <a:gd name="connsiteX1" fmla="*/ 10000 w 10000"/>
              <a:gd name="connsiteY1" fmla="*/ 224 h 10403"/>
              <a:gd name="connsiteX2" fmla="*/ 8270 w 10000"/>
              <a:gd name="connsiteY2" fmla="*/ 4832 h 10403"/>
              <a:gd name="connsiteX3" fmla="*/ 10000 w 10000"/>
              <a:gd name="connsiteY3" fmla="*/ 9441 h 10403"/>
              <a:gd name="connsiteX4" fmla="*/ 2390 w 10000"/>
              <a:gd name="connsiteY4" fmla="*/ 10403 h 10403"/>
              <a:gd name="connsiteX5" fmla="*/ 1 w 10000"/>
              <a:gd name="connsiteY5" fmla="*/ 4787 h 10403"/>
              <a:gd name="connsiteX6" fmla="*/ 2529 w 10000"/>
              <a:gd name="connsiteY6" fmla="*/ 0 h 10403"/>
              <a:gd name="connsiteX0" fmla="*/ 2442 w 10000"/>
              <a:gd name="connsiteY0" fmla="*/ 0 h 10649"/>
              <a:gd name="connsiteX1" fmla="*/ 10000 w 10000"/>
              <a:gd name="connsiteY1" fmla="*/ 470 h 10649"/>
              <a:gd name="connsiteX2" fmla="*/ 8270 w 10000"/>
              <a:gd name="connsiteY2" fmla="*/ 5078 h 10649"/>
              <a:gd name="connsiteX3" fmla="*/ 10000 w 10000"/>
              <a:gd name="connsiteY3" fmla="*/ 9687 h 10649"/>
              <a:gd name="connsiteX4" fmla="*/ 2390 w 10000"/>
              <a:gd name="connsiteY4" fmla="*/ 10649 h 10649"/>
              <a:gd name="connsiteX5" fmla="*/ 1 w 10000"/>
              <a:gd name="connsiteY5" fmla="*/ 5033 h 10649"/>
              <a:gd name="connsiteX6" fmla="*/ 2442 w 10000"/>
              <a:gd name="connsiteY6" fmla="*/ 0 h 10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649">
                <a:moveTo>
                  <a:pt x="2442" y="0"/>
                </a:moveTo>
                <a:lnTo>
                  <a:pt x="10000" y="470"/>
                </a:lnTo>
                <a:cubicBezTo>
                  <a:pt x="9044" y="470"/>
                  <a:pt x="8270" y="2534"/>
                  <a:pt x="8270" y="5078"/>
                </a:cubicBezTo>
                <a:cubicBezTo>
                  <a:pt x="8270" y="7623"/>
                  <a:pt x="9044" y="9687"/>
                  <a:pt x="10000" y="9687"/>
                </a:cubicBezTo>
                <a:cubicBezTo>
                  <a:pt x="7116" y="9687"/>
                  <a:pt x="5273" y="10649"/>
                  <a:pt x="2390" y="10649"/>
                </a:cubicBezTo>
                <a:cubicBezTo>
                  <a:pt x="1434" y="10649"/>
                  <a:pt x="-8" y="6808"/>
                  <a:pt x="1" y="5033"/>
                </a:cubicBezTo>
                <a:cubicBezTo>
                  <a:pt x="10" y="3258"/>
                  <a:pt x="1486" y="0"/>
                  <a:pt x="2442" y="0"/>
                </a:cubicBezTo>
                <a:close/>
              </a:path>
            </a:pathLst>
          </a:custGeom>
          <a:noFill/>
          <a:ln w="28575">
            <a:solidFill>
              <a:schemeClr val="tx2"/>
            </a:solidFill>
          </a:ln>
        </p:spPr>
        <p:txBody>
          <a:bodyPr wrap="none" rtlCol="0" anchor="ctr">
            <a:no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3"/>
              </a:buBlip>
              <a:tabLst/>
            </a:pPr>
            <a:endParaRPr lang="nl-BE" sz="2000" kern="1200" spc="0" baseline="0">
              <a:solidFill>
                <a:schemeClr val="tx1"/>
              </a:solidFill>
              <a:latin typeface="FlandersArtSans-Regular" panose="00000500000000000000" pitchFamily="2" charset="0"/>
              <a:ea typeface="+mn-ea"/>
              <a:cs typeface="+mn-cs"/>
            </a:endParaRPr>
          </a:p>
        </p:txBody>
      </p:sp>
      <p:sp>
        <p:nvSpPr>
          <p:cNvPr id="2" name="Stroomdiagram: Handmatige invoer 1">
            <a:extLst>
              <a:ext uri="{FF2B5EF4-FFF2-40B4-BE49-F238E27FC236}">
                <a16:creationId xmlns:a16="http://schemas.microsoft.com/office/drawing/2014/main" id="{EB508858-3008-E9C1-95DB-C240BFDDB1CB}"/>
              </a:ext>
            </a:extLst>
          </p:cNvPr>
          <p:cNvSpPr/>
          <p:nvPr/>
        </p:nvSpPr>
        <p:spPr>
          <a:xfrm rot="16200000" flipV="1">
            <a:off x="-2096530" y="2096530"/>
            <a:ext cx="6857999" cy="2664938"/>
          </a:xfrm>
          <a:prstGeom prst="flowChartManualInput">
            <a:avLst/>
          </a:prstGeom>
          <a:solidFill>
            <a:schemeClr val="tx2"/>
          </a:solidFill>
        </p:spPr>
        <p:txBody>
          <a:bodyPr wrap="none" rtlCol="0" anchor="ctr">
            <a:no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3"/>
              </a:buBlip>
              <a:tabLst/>
            </a:pPr>
            <a:endParaRPr lang="nl-BE" sz="2000" kern="1200" spc="0" baseline="0">
              <a:solidFill>
                <a:schemeClr val="tx1"/>
              </a:solidFill>
              <a:latin typeface="FlandersArtSans-Regular" panose="00000500000000000000" pitchFamily="2" charset="0"/>
              <a:ea typeface="+mn-ea"/>
              <a:cs typeface="+mn-cs"/>
            </a:endParaRPr>
          </a:p>
        </p:txBody>
      </p:sp>
      <p:sp>
        <p:nvSpPr>
          <p:cNvPr id="8" name="Tekstvak 7">
            <a:extLst>
              <a:ext uri="{FF2B5EF4-FFF2-40B4-BE49-F238E27FC236}">
                <a16:creationId xmlns:a16="http://schemas.microsoft.com/office/drawing/2014/main" id="{272BD0B8-7CB7-7711-DE6E-0AC5C5B17364}"/>
              </a:ext>
            </a:extLst>
          </p:cNvPr>
          <p:cNvSpPr txBox="1"/>
          <p:nvPr/>
        </p:nvSpPr>
        <p:spPr>
          <a:xfrm>
            <a:off x="6989505" y="3960265"/>
            <a:ext cx="4310032" cy="830997"/>
          </a:xfrm>
          <a:prstGeom prst="rect">
            <a:avLst/>
          </a:prstGeom>
          <a:solidFill>
            <a:schemeClr val="tx2"/>
          </a:solidFill>
        </p:spPr>
        <p:txBody>
          <a:bodyPr wrap="square" rtlCol="0">
            <a:spAutoFit/>
          </a:bodyPr>
          <a:lstStyle/>
          <a:p>
            <a:r>
              <a:rPr lang="nl-BE" sz="2400"/>
              <a:t>vanaf prestatiemaand juli 2023</a:t>
            </a:r>
          </a:p>
          <a:p>
            <a:r>
              <a:rPr lang="nl-BE" sz="2400" b="1"/>
              <a:t>loonmotor SAP</a:t>
            </a:r>
          </a:p>
        </p:txBody>
      </p:sp>
      <p:sp>
        <p:nvSpPr>
          <p:cNvPr id="9" name="Tekstvak 8">
            <a:extLst>
              <a:ext uri="{FF2B5EF4-FFF2-40B4-BE49-F238E27FC236}">
                <a16:creationId xmlns:a16="http://schemas.microsoft.com/office/drawing/2014/main" id="{34063118-D60C-B2A0-2EAC-EA1C1EFF255D}"/>
              </a:ext>
            </a:extLst>
          </p:cNvPr>
          <p:cNvSpPr txBox="1"/>
          <p:nvPr/>
        </p:nvSpPr>
        <p:spPr>
          <a:xfrm>
            <a:off x="6989504" y="1998763"/>
            <a:ext cx="4313495" cy="830997"/>
          </a:xfrm>
          <a:prstGeom prst="rect">
            <a:avLst/>
          </a:prstGeom>
          <a:solidFill>
            <a:schemeClr val="tx2"/>
          </a:solidFill>
        </p:spPr>
        <p:txBody>
          <a:bodyPr wrap="square" rtlCol="0">
            <a:spAutoFit/>
          </a:bodyPr>
          <a:lstStyle/>
          <a:p>
            <a:r>
              <a:rPr lang="nl-BE" sz="2400"/>
              <a:t>t.e.m. prestatiemaand juni 2023</a:t>
            </a:r>
          </a:p>
          <a:p>
            <a:r>
              <a:rPr lang="nl-BE" sz="2400" b="1"/>
              <a:t>loonmotor L4</a:t>
            </a:r>
          </a:p>
        </p:txBody>
      </p:sp>
      <p:sp>
        <p:nvSpPr>
          <p:cNvPr id="10" name="Stroomdiagram: Verbindingslijn 9">
            <a:extLst>
              <a:ext uri="{FF2B5EF4-FFF2-40B4-BE49-F238E27FC236}">
                <a16:creationId xmlns:a16="http://schemas.microsoft.com/office/drawing/2014/main" id="{DECDC2C0-CB28-BD8E-0F7D-0599D3A9A23B}"/>
              </a:ext>
            </a:extLst>
          </p:cNvPr>
          <p:cNvSpPr/>
          <p:nvPr/>
        </p:nvSpPr>
        <p:spPr>
          <a:xfrm>
            <a:off x="6517114" y="3187264"/>
            <a:ext cx="479685" cy="483471"/>
          </a:xfrm>
          <a:prstGeom prst="flowChartConnector">
            <a:avLst/>
          </a:prstGeom>
          <a:solidFill>
            <a:schemeClr val="tx2"/>
          </a:solidFill>
        </p:spPr>
        <p:txBody>
          <a:bodyPr wrap="none" rtlCol="0" anchor="ctr">
            <a:no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3"/>
              </a:buBlip>
              <a:tabLst/>
            </a:pPr>
            <a:endParaRPr lang="nl-BE" sz="2000" kern="1200" spc="0" baseline="0">
              <a:solidFill>
                <a:schemeClr val="tx1"/>
              </a:solidFill>
              <a:latin typeface="FlandersArtSans-Regular" panose="00000500000000000000" pitchFamily="2" charset="0"/>
              <a:ea typeface="+mn-ea"/>
              <a:cs typeface="+mn-cs"/>
            </a:endParaRPr>
          </a:p>
        </p:txBody>
      </p:sp>
      <p:cxnSp>
        <p:nvCxnSpPr>
          <p:cNvPr id="17" name="Rechte verbindingslijn 16">
            <a:extLst>
              <a:ext uri="{FF2B5EF4-FFF2-40B4-BE49-F238E27FC236}">
                <a16:creationId xmlns:a16="http://schemas.microsoft.com/office/drawing/2014/main" id="{782AB074-F144-3C45-4288-16CB9A20813E}"/>
              </a:ext>
            </a:extLst>
          </p:cNvPr>
          <p:cNvCxnSpPr>
            <a:cxnSpLocks/>
            <a:stCxn id="10" idx="2"/>
          </p:cNvCxnSpPr>
          <p:nvPr/>
        </p:nvCxnSpPr>
        <p:spPr>
          <a:xfrm flipH="1" flipV="1">
            <a:off x="4930588" y="3428999"/>
            <a:ext cx="1586526" cy="1"/>
          </a:xfrm>
          <a:prstGeom prst="line">
            <a:avLst/>
          </a:prstGeom>
        </p:spPr>
        <p:style>
          <a:lnRef idx="3">
            <a:schemeClr val="accent1"/>
          </a:lnRef>
          <a:fillRef idx="0">
            <a:schemeClr val="accent1"/>
          </a:fillRef>
          <a:effectRef idx="2">
            <a:schemeClr val="accent1"/>
          </a:effectRef>
          <a:fontRef idx="minor">
            <a:schemeClr val="tx1"/>
          </a:fontRef>
        </p:style>
      </p:cxnSp>
      <p:sp>
        <p:nvSpPr>
          <p:cNvPr id="18" name="Tekstvak 17">
            <a:extLst>
              <a:ext uri="{FF2B5EF4-FFF2-40B4-BE49-F238E27FC236}">
                <a16:creationId xmlns:a16="http://schemas.microsoft.com/office/drawing/2014/main" id="{3FB0DE7A-5857-9F9E-BEA1-C92443076AEB}"/>
              </a:ext>
            </a:extLst>
          </p:cNvPr>
          <p:cNvSpPr txBox="1"/>
          <p:nvPr/>
        </p:nvSpPr>
        <p:spPr>
          <a:xfrm>
            <a:off x="4841738" y="2958059"/>
            <a:ext cx="1685364" cy="461665"/>
          </a:xfrm>
          <a:prstGeom prst="rect">
            <a:avLst/>
          </a:prstGeom>
          <a:noFill/>
          <a:ln>
            <a:noFill/>
          </a:ln>
        </p:spPr>
        <p:txBody>
          <a:bodyPr wrap="square" rtlCol="0">
            <a:spAutoFit/>
          </a:bodyPr>
          <a:lstStyle/>
          <a:p>
            <a:r>
              <a:rPr lang="nl-BE" sz="2400"/>
              <a:t>1 juli 2023</a:t>
            </a:r>
          </a:p>
        </p:txBody>
      </p:sp>
      <p:sp>
        <p:nvSpPr>
          <p:cNvPr id="4" name="Ovaal 3">
            <a:extLst>
              <a:ext uri="{FF2B5EF4-FFF2-40B4-BE49-F238E27FC236}">
                <a16:creationId xmlns:a16="http://schemas.microsoft.com/office/drawing/2014/main" id="{1D4B0DD0-BF56-A8A9-2823-0B93889EA65A}"/>
              </a:ext>
            </a:extLst>
          </p:cNvPr>
          <p:cNvSpPr/>
          <p:nvPr/>
        </p:nvSpPr>
        <p:spPr>
          <a:xfrm>
            <a:off x="546772" y="362262"/>
            <a:ext cx="1502700" cy="1502700"/>
          </a:xfrm>
          <a:prstGeom prst="ellipse">
            <a:avLst/>
          </a:prstGeom>
          <a:noFill/>
          <a:ln w="19050"/>
        </p:spPr>
        <p:style>
          <a:lnRef idx="2">
            <a:schemeClr val="dk1"/>
          </a:lnRef>
          <a:fillRef idx="1">
            <a:schemeClr val="lt1"/>
          </a:fillRef>
          <a:effectRef idx="0">
            <a:schemeClr val="dk1"/>
          </a:effectRef>
          <a:fontRef idx="minor">
            <a:schemeClr val="dk1"/>
          </a:fontRef>
        </p:style>
        <p:txBody>
          <a:bodyPr wrap="none" rtlCol="0" anchor="ctr">
            <a:no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3"/>
              </a:buBlip>
              <a:tabLst/>
            </a:pPr>
            <a:endParaRPr lang="nl-BE" sz="2000" kern="1200" spc="0" baseline="0">
              <a:noFill/>
              <a:latin typeface="FlandersArtSans-Regular" panose="00000500000000000000" pitchFamily="2" charset="0"/>
              <a:ea typeface="+mn-ea"/>
              <a:cs typeface="+mn-cs"/>
            </a:endParaRPr>
          </a:p>
        </p:txBody>
      </p:sp>
      <p:pic>
        <p:nvPicPr>
          <p:cNvPr id="11" name="Graphic 14">
            <a:extLst>
              <a:ext uri="{FF2B5EF4-FFF2-40B4-BE49-F238E27FC236}">
                <a16:creationId xmlns:a16="http://schemas.microsoft.com/office/drawing/2014/main" id="{E9E1CB7E-63B0-877A-01E6-476146CDA55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30895" y="733619"/>
            <a:ext cx="697309" cy="691860"/>
          </a:xfrm>
          <a:prstGeom prst="rect">
            <a:avLst/>
          </a:prstGeom>
        </p:spPr>
      </p:pic>
      <p:sp>
        <p:nvSpPr>
          <p:cNvPr id="12" name="Tekstvak 11">
            <a:extLst>
              <a:ext uri="{FF2B5EF4-FFF2-40B4-BE49-F238E27FC236}">
                <a16:creationId xmlns:a16="http://schemas.microsoft.com/office/drawing/2014/main" id="{0BA11971-3967-E31C-5791-F6FA6D6B0450}"/>
              </a:ext>
            </a:extLst>
          </p:cNvPr>
          <p:cNvSpPr txBox="1"/>
          <p:nvPr/>
        </p:nvSpPr>
        <p:spPr>
          <a:xfrm>
            <a:off x="49857" y="2049238"/>
            <a:ext cx="2524546" cy="707886"/>
          </a:xfrm>
          <a:prstGeom prst="rect">
            <a:avLst/>
          </a:prstGeom>
          <a:noFill/>
        </p:spPr>
        <p:txBody>
          <a:bodyPr wrap="square" rtlCol="0">
            <a:spAutoFit/>
          </a:bodyPr>
          <a:lstStyle/>
          <a:p>
            <a:pPr algn="ctr"/>
            <a:r>
              <a:rPr lang="nl-BE" sz="2000">
                <a:solidFill>
                  <a:srgbClr val="3B3B3B"/>
                </a:solidFill>
                <a:cs typeface="Calibri"/>
              </a:rPr>
              <a:t>(her)berekeningen</a:t>
            </a:r>
          </a:p>
          <a:p>
            <a:pPr algn="ctr"/>
            <a:r>
              <a:rPr lang="nl-BE" sz="2000">
                <a:solidFill>
                  <a:srgbClr val="3B3B3B"/>
                </a:solidFill>
                <a:cs typeface="Calibri"/>
              </a:rPr>
              <a:t>voor 1 juli</a:t>
            </a:r>
          </a:p>
        </p:txBody>
      </p:sp>
    </p:spTree>
    <p:extLst>
      <p:ext uri="{BB962C8B-B14F-4D97-AF65-F5344CB8AC3E}">
        <p14:creationId xmlns:p14="http://schemas.microsoft.com/office/powerpoint/2010/main" val="1026843317"/>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F9E81429-1FCE-637C-C61C-F2D2659C3D90}"/>
              </a:ext>
            </a:extLst>
          </p:cNvPr>
          <p:cNvSpPr txBox="1">
            <a:spLocks/>
          </p:cNvSpPr>
          <p:nvPr/>
        </p:nvSpPr>
        <p:spPr>
          <a:xfrm>
            <a:off x="3292557" y="1864962"/>
            <a:ext cx="7438943" cy="4993037"/>
          </a:xfrm>
          <a:prstGeom prst="rect">
            <a:avLst/>
          </a:prstGeom>
        </p:spPr>
        <p:txBody>
          <a:bodyPr vert="horz" lIns="0" tIns="0" rIns="0" bIns="45720" rtlCol="0" anchor="t">
            <a:noAutofit/>
          </a:bodyPr>
          <a:lstStyle>
            <a:lvl1pPr marL="288000" marR="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sz="2800" kern="1200" cap="none" spc="0" baseline="0">
                <a:solidFill>
                  <a:schemeClr val="tx1"/>
                </a:solidFill>
                <a:latin typeface="+mn-lt"/>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16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defRPr sz="14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655" indent="-287655"/>
            <a:r>
              <a:rPr lang="nl-NL" sz="3200"/>
              <a:t>Wijziging omschrijving 150-tal looncodes</a:t>
            </a:r>
          </a:p>
          <a:p>
            <a:pPr marL="0" indent="0">
              <a:buNone/>
            </a:pPr>
            <a:endParaRPr lang="nl-NL" sz="3200"/>
          </a:p>
          <a:p>
            <a:pPr marL="287655" indent="-287655"/>
            <a:r>
              <a:rPr lang="nl-NL" sz="3200"/>
              <a:t>Alfanumerieke looncodes mogelijk</a:t>
            </a:r>
          </a:p>
          <a:p>
            <a:pPr marL="287655" indent="-287655"/>
            <a:endParaRPr lang="nl-NL" sz="3200"/>
          </a:p>
          <a:p>
            <a:pPr marL="287655" indent="-287655"/>
            <a:r>
              <a:rPr lang="nl-NL" sz="3200"/>
              <a:t>Nieuwe looncodes</a:t>
            </a:r>
          </a:p>
          <a:p>
            <a:pPr marL="0" indent="0">
              <a:buNone/>
            </a:pPr>
            <a:endParaRPr lang="nl-NL" sz="3200">
              <a:sym typeface="Wingdings" panose="05000000000000000000" pitchFamily="2" charset="2"/>
            </a:endParaRPr>
          </a:p>
          <a:p>
            <a:pPr marL="287655" indent="-287655"/>
            <a:r>
              <a:rPr lang="nl-NL" sz="3200"/>
              <a:t>Wijziging berekening fracties SAP</a:t>
            </a:r>
          </a:p>
        </p:txBody>
      </p:sp>
      <p:sp>
        <p:nvSpPr>
          <p:cNvPr id="2" name="Stroomdiagram: Handmatige invoer 1">
            <a:extLst>
              <a:ext uri="{FF2B5EF4-FFF2-40B4-BE49-F238E27FC236}">
                <a16:creationId xmlns:a16="http://schemas.microsoft.com/office/drawing/2014/main" id="{46CED171-736D-B717-DCC9-FAE661332906}"/>
              </a:ext>
            </a:extLst>
          </p:cNvPr>
          <p:cNvSpPr/>
          <p:nvPr/>
        </p:nvSpPr>
        <p:spPr>
          <a:xfrm rot="16200000" flipV="1">
            <a:off x="-2096530" y="2096530"/>
            <a:ext cx="6857999" cy="2664938"/>
          </a:xfrm>
          <a:prstGeom prst="flowChartManualInput">
            <a:avLst/>
          </a:prstGeom>
          <a:solidFill>
            <a:schemeClr val="tx2"/>
          </a:solidFill>
        </p:spPr>
        <p:txBody>
          <a:bodyPr wrap="none" rtlCol="0" anchor="ctr">
            <a:no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3"/>
              </a:buBlip>
              <a:tabLst/>
            </a:pPr>
            <a:endParaRPr lang="nl-BE" sz="2000" kern="1200" spc="0" baseline="0">
              <a:solidFill>
                <a:schemeClr val="tx1"/>
              </a:solidFill>
              <a:latin typeface="FlandersArtSans-Regular" panose="00000500000000000000" pitchFamily="2" charset="0"/>
              <a:ea typeface="+mn-ea"/>
              <a:cs typeface="+mn-cs"/>
            </a:endParaRPr>
          </a:p>
        </p:txBody>
      </p:sp>
      <p:sp>
        <p:nvSpPr>
          <p:cNvPr id="8" name="Tekstvak 7">
            <a:extLst>
              <a:ext uri="{FF2B5EF4-FFF2-40B4-BE49-F238E27FC236}">
                <a16:creationId xmlns:a16="http://schemas.microsoft.com/office/drawing/2014/main" id="{19DCB84E-0C2E-0A76-32FE-690B9F9B6A46}"/>
              </a:ext>
            </a:extLst>
          </p:cNvPr>
          <p:cNvSpPr txBox="1"/>
          <p:nvPr/>
        </p:nvSpPr>
        <p:spPr>
          <a:xfrm>
            <a:off x="304924" y="2108455"/>
            <a:ext cx="2004415" cy="400110"/>
          </a:xfrm>
          <a:prstGeom prst="rect">
            <a:avLst/>
          </a:prstGeom>
          <a:noFill/>
        </p:spPr>
        <p:txBody>
          <a:bodyPr wrap="square" rtlCol="0">
            <a:spAutoFit/>
          </a:bodyPr>
          <a:lstStyle/>
          <a:p>
            <a:pPr algn="ctr"/>
            <a:r>
              <a:rPr lang="nl-BE" sz="2000">
                <a:solidFill>
                  <a:srgbClr val="3B3B3B"/>
                </a:solidFill>
                <a:cs typeface="Calibri"/>
              </a:rPr>
              <a:t>looncodes</a:t>
            </a:r>
            <a:endParaRPr lang="nl-BE" sz="2400">
              <a:solidFill>
                <a:srgbClr val="3B3B3B"/>
              </a:solidFill>
              <a:cs typeface="Calibri"/>
            </a:endParaRPr>
          </a:p>
        </p:txBody>
      </p:sp>
      <p:sp>
        <p:nvSpPr>
          <p:cNvPr id="11" name="Ovaal 10">
            <a:extLst>
              <a:ext uri="{FF2B5EF4-FFF2-40B4-BE49-F238E27FC236}">
                <a16:creationId xmlns:a16="http://schemas.microsoft.com/office/drawing/2014/main" id="{D1412E12-6898-559B-593D-33F9DBF0E255}"/>
              </a:ext>
            </a:extLst>
          </p:cNvPr>
          <p:cNvSpPr/>
          <p:nvPr/>
        </p:nvSpPr>
        <p:spPr>
          <a:xfrm>
            <a:off x="546772" y="362262"/>
            <a:ext cx="1502700" cy="1502700"/>
          </a:xfrm>
          <a:prstGeom prst="ellipse">
            <a:avLst/>
          </a:prstGeom>
          <a:noFill/>
          <a:ln w="19050"/>
        </p:spPr>
        <p:style>
          <a:lnRef idx="2">
            <a:schemeClr val="dk1"/>
          </a:lnRef>
          <a:fillRef idx="1">
            <a:schemeClr val="lt1"/>
          </a:fillRef>
          <a:effectRef idx="0">
            <a:schemeClr val="dk1"/>
          </a:effectRef>
          <a:fontRef idx="minor">
            <a:schemeClr val="dk1"/>
          </a:fontRef>
        </p:style>
        <p:txBody>
          <a:bodyPr wrap="none" rtlCol="0" anchor="ctr">
            <a:no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3"/>
              </a:buBlip>
              <a:tabLst/>
            </a:pPr>
            <a:endParaRPr lang="nl-BE" sz="2000" kern="1200" spc="0" baseline="0">
              <a:noFill/>
              <a:latin typeface="FlandersArtSans-Regular" panose="00000500000000000000" pitchFamily="2" charset="0"/>
              <a:ea typeface="+mn-ea"/>
              <a:cs typeface="+mn-cs"/>
            </a:endParaRPr>
          </a:p>
        </p:txBody>
      </p:sp>
      <p:pic>
        <p:nvPicPr>
          <p:cNvPr id="7" name="Graphic 6" descr="Morsecode met effen opvulling">
            <a:extLst>
              <a:ext uri="{FF2B5EF4-FFF2-40B4-BE49-F238E27FC236}">
                <a16:creationId xmlns:a16="http://schemas.microsoft.com/office/drawing/2014/main" id="{76DFEDB7-14AF-4EE0-C343-8B7F774E622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5269" y="656412"/>
            <a:ext cx="914400" cy="914400"/>
          </a:xfrm>
          <a:prstGeom prst="rect">
            <a:avLst/>
          </a:prstGeom>
        </p:spPr>
      </p:pic>
    </p:spTree>
    <p:extLst>
      <p:ext uri="{BB962C8B-B14F-4D97-AF65-F5344CB8AC3E}">
        <p14:creationId xmlns:p14="http://schemas.microsoft.com/office/powerpoint/2010/main" val="27978303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F9E81429-1FCE-637C-C61C-F2D2659C3D90}"/>
              </a:ext>
            </a:extLst>
          </p:cNvPr>
          <p:cNvSpPr txBox="1">
            <a:spLocks/>
          </p:cNvSpPr>
          <p:nvPr/>
        </p:nvSpPr>
        <p:spPr>
          <a:xfrm>
            <a:off x="3211712" y="675075"/>
            <a:ext cx="8595976" cy="5172045"/>
          </a:xfrm>
          <a:prstGeom prst="rect">
            <a:avLst/>
          </a:prstGeom>
        </p:spPr>
        <p:txBody>
          <a:bodyPr vert="horz" lIns="0" tIns="0" rIns="0" bIns="45720" rtlCol="0" anchor="t">
            <a:noAutofit/>
          </a:bodyPr>
          <a:lstStyle>
            <a:lvl1pPr marL="288000" marR="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sz="2800" kern="1200" cap="none" spc="0" baseline="0">
                <a:solidFill>
                  <a:schemeClr val="tx1"/>
                </a:solidFill>
                <a:latin typeface="+mn-lt"/>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16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defRPr sz="14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655" indent="-287655"/>
            <a:r>
              <a:rPr lang="nl-NL" sz="3200"/>
              <a:t>Betaalbestanden OraFin enkel via dropserver</a:t>
            </a:r>
          </a:p>
          <a:p>
            <a:pPr marL="0" indent="0">
              <a:buNone/>
            </a:pPr>
            <a:endParaRPr lang="nl-NL" sz="3200"/>
          </a:p>
          <a:p>
            <a:r>
              <a:rPr lang="nl-NL" sz="3200"/>
              <a:t>Nieuw e-mailadres (no reply): </a:t>
            </a:r>
            <a:r>
              <a:rPr lang="nl-NL" sz="3200">
                <a:solidFill>
                  <a:srgbClr val="FFEB00"/>
                </a:solidFill>
                <a:hlinkClick r:id="rId3">
                  <a:extLst>
                    <a:ext uri="{A12FA001-AC4F-418D-AE19-62706E023703}">
                      <ahyp:hlinkClr xmlns:ahyp="http://schemas.microsoft.com/office/drawing/2018/hyperlinkcolor" val="tx"/>
                    </a:ext>
                  </a:extLst>
                </a:hlinkClick>
              </a:rPr>
              <a:t>loonmotor@vlimpers.vlaanderen.be</a:t>
            </a:r>
            <a:endParaRPr lang="nl-NL" sz="3200">
              <a:solidFill>
                <a:srgbClr val="FFEB00"/>
              </a:solidFill>
            </a:endParaRPr>
          </a:p>
          <a:p>
            <a:pPr marL="0" indent="0">
              <a:buNone/>
            </a:pPr>
            <a:endParaRPr lang="nl-NL" sz="3200"/>
          </a:p>
          <a:p>
            <a:r>
              <a:rPr lang="nl-BE" sz="3200"/>
              <a:t>Dubbele bestanden (1 L4 en 1 SAP) bij herberekeningen voor 1 juli 2023 op L4</a:t>
            </a:r>
          </a:p>
          <a:p>
            <a:endParaRPr lang="nl-NL" sz="3200"/>
          </a:p>
          <a:p>
            <a:r>
              <a:rPr lang="nl-NL" sz="3200"/>
              <a:t>Extra bestand hospitalisatieverzekering</a:t>
            </a:r>
          </a:p>
          <a:p>
            <a:pPr lvl="1"/>
            <a:endParaRPr lang="nl-NL" sz="3200"/>
          </a:p>
          <a:p>
            <a:r>
              <a:rPr lang="nl-NL" sz="3200"/>
              <a:t>Facturatie bedrijfsvoorheffing VAK/EJT opgenomen in factuur betaalmaand</a:t>
            </a:r>
            <a:endParaRPr lang="nl-NL" sz="3200">
              <a:sym typeface="Wingdings" panose="05000000000000000000" pitchFamily="2" charset="2"/>
            </a:endParaRPr>
          </a:p>
          <a:p>
            <a:pPr lvl="1"/>
            <a:endParaRPr lang="nl-NL"/>
          </a:p>
        </p:txBody>
      </p:sp>
      <p:sp>
        <p:nvSpPr>
          <p:cNvPr id="2" name="Stroomdiagram: Handmatige invoer 1">
            <a:extLst>
              <a:ext uri="{FF2B5EF4-FFF2-40B4-BE49-F238E27FC236}">
                <a16:creationId xmlns:a16="http://schemas.microsoft.com/office/drawing/2014/main" id="{46CED171-736D-B717-DCC9-FAE661332906}"/>
              </a:ext>
            </a:extLst>
          </p:cNvPr>
          <p:cNvSpPr/>
          <p:nvPr/>
        </p:nvSpPr>
        <p:spPr>
          <a:xfrm rot="16200000" flipV="1">
            <a:off x="-2096530" y="2096531"/>
            <a:ext cx="6857999" cy="2664938"/>
          </a:xfrm>
          <a:prstGeom prst="flowChartManualInput">
            <a:avLst/>
          </a:prstGeom>
          <a:solidFill>
            <a:schemeClr val="tx2"/>
          </a:solidFill>
        </p:spPr>
        <p:txBody>
          <a:bodyPr wrap="none" rtlCol="0" anchor="ctr">
            <a:no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4"/>
              </a:buBlip>
              <a:tabLst/>
            </a:pPr>
            <a:endParaRPr lang="nl-BE" sz="2000" kern="1200" spc="0" baseline="0">
              <a:solidFill>
                <a:schemeClr val="tx1"/>
              </a:solidFill>
              <a:latin typeface="FlandersArtSans-Regular" panose="00000500000000000000" pitchFamily="2" charset="0"/>
              <a:ea typeface="+mn-ea"/>
              <a:cs typeface="+mn-cs"/>
            </a:endParaRPr>
          </a:p>
        </p:txBody>
      </p:sp>
      <p:sp>
        <p:nvSpPr>
          <p:cNvPr id="8" name="Tekstvak 7">
            <a:extLst>
              <a:ext uri="{FF2B5EF4-FFF2-40B4-BE49-F238E27FC236}">
                <a16:creationId xmlns:a16="http://schemas.microsoft.com/office/drawing/2014/main" id="{19DCB84E-0C2E-0A76-32FE-690B9F9B6A46}"/>
              </a:ext>
            </a:extLst>
          </p:cNvPr>
          <p:cNvSpPr txBox="1"/>
          <p:nvPr/>
        </p:nvSpPr>
        <p:spPr>
          <a:xfrm>
            <a:off x="-5444" y="2129720"/>
            <a:ext cx="2458235" cy="400110"/>
          </a:xfrm>
          <a:prstGeom prst="rect">
            <a:avLst/>
          </a:prstGeom>
          <a:noFill/>
        </p:spPr>
        <p:txBody>
          <a:bodyPr wrap="square" rtlCol="0">
            <a:spAutoFit/>
          </a:bodyPr>
          <a:lstStyle/>
          <a:p>
            <a:pPr algn="ctr"/>
            <a:r>
              <a:rPr lang="nl-BE" sz="2000">
                <a:solidFill>
                  <a:srgbClr val="3B3B3B"/>
                </a:solidFill>
                <a:cs typeface="Calibri"/>
              </a:rPr>
              <a:t>werkgeversplatform</a:t>
            </a:r>
            <a:endParaRPr lang="nl-BE" sz="2400">
              <a:solidFill>
                <a:srgbClr val="3B3B3B"/>
              </a:solidFill>
              <a:cs typeface="Calibri"/>
            </a:endParaRPr>
          </a:p>
        </p:txBody>
      </p:sp>
      <p:sp>
        <p:nvSpPr>
          <p:cNvPr id="11" name="Ovaal 10">
            <a:extLst>
              <a:ext uri="{FF2B5EF4-FFF2-40B4-BE49-F238E27FC236}">
                <a16:creationId xmlns:a16="http://schemas.microsoft.com/office/drawing/2014/main" id="{D1412E12-6898-559B-593D-33F9DBF0E255}"/>
              </a:ext>
            </a:extLst>
          </p:cNvPr>
          <p:cNvSpPr/>
          <p:nvPr/>
        </p:nvSpPr>
        <p:spPr>
          <a:xfrm>
            <a:off x="546772" y="362262"/>
            <a:ext cx="1502700" cy="1502700"/>
          </a:xfrm>
          <a:prstGeom prst="ellipse">
            <a:avLst/>
          </a:prstGeom>
          <a:noFill/>
          <a:ln w="19050"/>
        </p:spPr>
        <p:style>
          <a:lnRef idx="2">
            <a:schemeClr val="dk1"/>
          </a:lnRef>
          <a:fillRef idx="1">
            <a:schemeClr val="lt1"/>
          </a:fillRef>
          <a:effectRef idx="0">
            <a:schemeClr val="dk1"/>
          </a:effectRef>
          <a:fontRef idx="minor">
            <a:schemeClr val="dk1"/>
          </a:fontRef>
        </p:style>
        <p:txBody>
          <a:bodyPr wrap="none" rtlCol="0" anchor="ctr">
            <a:no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4"/>
              </a:buBlip>
              <a:tabLst/>
            </a:pPr>
            <a:endParaRPr lang="nl-BE" sz="2000" kern="1200" spc="0" baseline="0">
              <a:noFill/>
              <a:latin typeface="FlandersArtSans-Regular" panose="00000500000000000000" pitchFamily="2" charset="0"/>
              <a:ea typeface="+mn-ea"/>
              <a:cs typeface="+mn-cs"/>
            </a:endParaRPr>
          </a:p>
        </p:txBody>
      </p:sp>
      <p:pic>
        <p:nvPicPr>
          <p:cNvPr id="12" name="Graphic 11" descr="Zoeken in map silhouet">
            <a:extLst>
              <a:ext uri="{FF2B5EF4-FFF2-40B4-BE49-F238E27FC236}">
                <a16:creationId xmlns:a16="http://schemas.microsoft.com/office/drawing/2014/main" id="{54FEC100-249E-F8DB-01AF-9E7ED22C7C7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0921" y="675075"/>
            <a:ext cx="914400" cy="914400"/>
          </a:xfrm>
          <a:prstGeom prst="rect">
            <a:avLst/>
          </a:prstGeom>
        </p:spPr>
      </p:pic>
    </p:spTree>
    <p:extLst>
      <p:ext uri="{BB962C8B-B14F-4D97-AF65-F5344CB8AC3E}">
        <p14:creationId xmlns:p14="http://schemas.microsoft.com/office/powerpoint/2010/main" val="199350242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Vlaanderen: AgO">
  <a:themeElements>
    <a:clrScheme name="Vlaanderen">
      <a:dk1>
        <a:srgbClr val="000000"/>
      </a:dk1>
      <a:lt1>
        <a:sysClr val="window" lastClr="FFFFFF"/>
      </a:lt1>
      <a:dk2>
        <a:srgbClr val="FFEB00"/>
      </a:dk2>
      <a:lt2>
        <a:srgbClr val="DDDDDD"/>
      </a:lt2>
      <a:accent1>
        <a:srgbClr val="FFEB00"/>
      </a:accent1>
      <a:accent2>
        <a:srgbClr val="7F7F7F"/>
      </a:accent2>
      <a:accent3>
        <a:srgbClr val="000000"/>
      </a:accent3>
      <a:accent4>
        <a:srgbClr val="FFEB00"/>
      </a:accent4>
      <a:accent5>
        <a:srgbClr val="FFFFFF"/>
      </a:accent5>
      <a:accent6>
        <a:srgbClr val="FFEB00"/>
      </a:accent6>
      <a:hlink>
        <a:srgbClr val="FFEB00"/>
      </a:hlink>
      <a:folHlink>
        <a:srgbClr val="7F7F7F"/>
      </a:folHlink>
    </a:clrScheme>
    <a:fontScheme name="AgO">
      <a:majorFont>
        <a:latin typeface="Flanders Art Sans Bold"/>
        <a:ea typeface=""/>
        <a:cs typeface=""/>
      </a:majorFont>
      <a:minorFont>
        <a:latin typeface="Flanders Art San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spPr>
      <a:bodyPr wrap="none" rtlCol="0" anchor="ctr">
        <a:noAutofit/>
      </a:bodyPr>
      <a:lstStyle>
        <a:defPPr marL="0" marR="0" indent="-288000" algn="l" defTabSz="914400" rtl="0" eaLnBrk="1" fontAlgn="auto" latinLnBrk="0" hangingPunct="1">
          <a:lnSpc>
            <a:spcPct val="90000"/>
          </a:lnSpc>
          <a:spcBef>
            <a:spcPts val="300"/>
          </a:spcBef>
          <a:spcAft>
            <a:spcPts val="0"/>
          </a:spcAft>
          <a:buClrTx/>
          <a:buSzPct val="90000"/>
          <a:buFontTx/>
          <a:buBlip>
            <a:blip xmlns:r="http://schemas.openxmlformats.org/officeDocument/2006/relationships" r:embed="rId1"/>
          </a:buBlip>
          <a:tabLst/>
          <a:defRPr sz="2000" kern="1200" spc="0" baseline="0" dirty="0">
            <a:solidFill>
              <a:schemeClr val="tx1"/>
            </a:solidFill>
            <a:latin typeface="FlandersArtSans-Regular" panose="00000500000000000000" pitchFamily="2" charset="0"/>
            <a:ea typeface="+mn-ea"/>
            <a:cs typeface="+mn-cs"/>
          </a:defRPr>
        </a:defPPr>
      </a:lstStyle>
    </a:spDef>
  </a:objectDefaults>
  <a:extraClrSchemeLst/>
  <a:extLst>
    <a:ext uri="{05A4C25C-085E-4340-85A3-A5531E510DB2}">
      <thm15:themeFamily xmlns:thm15="http://schemas.microsoft.com/office/thememl/2012/main" name="Vlaanderen_Template_V2  -  Alleen-lezen" id="{48088948-0A25-42AB-95D0-54ED2219552F}" vid="{8E6491B8-3CA4-4836-B2C1-0A5E39F9AD09}"/>
    </a:ext>
  </a:extLst>
</a:theme>
</file>

<file path=ppt/theme/theme2.xml><?xml version="1.0" encoding="utf-8"?>
<a:theme xmlns:a="http://schemas.openxmlformats.org/drawingml/2006/main" name="1_Vlaanmse Overheid: AgO">
  <a:themeElements>
    <a:clrScheme name="Vlaanderen">
      <a:dk1>
        <a:srgbClr val="000000"/>
      </a:dk1>
      <a:lt1>
        <a:sysClr val="window" lastClr="FFFFFF"/>
      </a:lt1>
      <a:dk2>
        <a:srgbClr val="FFEB00"/>
      </a:dk2>
      <a:lt2>
        <a:srgbClr val="DDDDDD"/>
      </a:lt2>
      <a:accent1>
        <a:srgbClr val="FFEB00"/>
      </a:accent1>
      <a:accent2>
        <a:srgbClr val="A6B727"/>
      </a:accent2>
      <a:accent3>
        <a:srgbClr val="F69200"/>
      </a:accent3>
      <a:accent4>
        <a:srgbClr val="838383"/>
      </a:accent4>
      <a:accent5>
        <a:srgbClr val="41C3C0"/>
      </a:accent5>
      <a:accent6>
        <a:srgbClr val="DF5327"/>
      </a:accent6>
      <a:hlink>
        <a:srgbClr val="418AB3"/>
      </a:hlink>
      <a:folHlink>
        <a:srgbClr val="B2B2B2"/>
      </a:folHlink>
    </a:clrScheme>
    <a:fontScheme name="AgO">
      <a:majorFont>
        <a:latin typeface="Flanders Art Sans Bold"/>
        <a:ea typeface=""/>
        <a:cs typeface=""/>
      </a:majorFont>
      <a:minorFont>
        <a:latin typeface="Flanders Art San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a:spAutoFit/>
      </a:bodyPr>
      <a:lstStyle>
        <a:defPPr marL="0" marR="0" indent="-288000" algn="l" defTabSz="914400" rtl="0" eaLnBrk="1" fontAlgn="auto" latinLnBrk="0" hangingPunct="1">
          <a:lnSpc>
            <a:spcPct val="90000"/>
          </a:lnSpc>
          <a:spcBef>
            <a:spcPts val="300"/>
          </a:spcBef>
          <a:spcAft>
            <a:spcPts val="0"/>
          </a:spcAft>
          <a:buClrTx/>
          <a:buSzPct val="90000"/>
          <a:buFontTx/>
          <a:buBlip>
            <a:blip xmlns:r="http://schemas.openxmlformats.org/officeDocument/2006/relationships" r:embed="rId1"/>
          </a:buBlip>
          <a:tabLst/>
          <a:defRPr sz="2000" kern="1200" spc="0" baseline="0" dirty="0" smtClean="0">
            <a:solidFill>
              <a:schemeClr val="tx1"/>
            </a:solidFill>
            <a:latin typeface="FlandersArtSans-Regular" panose="00000500000000000000" pitchFamily="2" charset="0"/>
            <a:ea typeface="+mn-ea"/>
            <a:cs typeface="+mn-cs"/>
          </a:defRPr>
        </a:defPPr>
      </a:lstStyle>
    </a:spDef>
  </a:objectDefaults>
  <a:extraClrSchemeLst/>
  <a:extLst>
    <a:ext uri="{05A4C25C-085E-4340-85A3-A5531E510DB2}">
      <thm15:themeFamily xmlns:thm15="http://schemas.microsoft.com/office/thememl/2012/main" name="Sjabloon PowerPointpresentatie" id="{DEEB6D3F-67FD-4C5D-8497-2B42C764A371}" vid="{A0F79263-DCD0-41CD-832C-328DCA259EB8}"/>
    </a:ext>
  </a:extLst>
</a:theme>
</file>

<file path=ppt/theme/theme3.xml><?xml version="1.0" encoding="utf-8"?>
<a:theme xmlns:a="http://schemas.openxmlformats.org/drawingml/2006/main" name="Vlaanmse Overheid: AgO">
  <a:themeElements>
    <a:clrScheme name="Vlaanderen">
      <a:dk1>
        <a:srgbClr val="000000"/>
      </a:dk1>
      <a:lt1>
        <a:sysClr val="window" lastClr="FFFFFF"/>
      </a:lt1>
      <a:dk2>
        <a:srgbClr val="FFEB00"/>
      </a:dk2>
      <a:lt2>
        <a:srgbClr val="DDDDDD"/>
      </a:lt2>
      <a:accent1>
        <a:srgbClr val="FFEB00"/>
      </a:accent1>
      <a:accent2>
        <a:srgbClr val="A6B727"/>
      </a:accent2>
      <a:accent3>
        <a:srgbClr val="F69200"/>
      </a:accent3>
      <a:accent4>
        <a:srgbClr val="838383"/>
      </a:accent4>
      <a:accent5>
        <a:srgbClr val="41C3C0"/>
      </a:accent5>
      <a:accent6>
        <a:srgbClr val="DF5327"/>
      </a:accent6>
      <a:hlink>
        <a:srgbClr val="418AB3"/>
      </a:hlink>
      <a:folHlink>
        <a:srgbClr val="B2B2B2"/>
      </a:folHlink>
    </a:clrScheme>
    <a:fontScheme name="AgO">
      <a:majorFont>
        <a:latin typeface="Flanders Art Sans Bold"/>
        <a:ea typeface=""/>
        <a:cs typeface=""/>
      </a:majorFont>
      <a:minorFont>
        <a:latin typeface="Flanders Art San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a:spAutoFit/>
      </a:bodyPr>
      <a:lstStyle>
        <a:defPPr marL="0" marR="0" indent="-288000" algn="l" defTabSz="914400" rtl="0" eaLnBrk="1" fontAlgn="auto" latinLnBrk="0" hangingPunct="1">
          <a:lnSpc>
            <a:spcPct val="90000"/>
          </a:lnSpc>
          <a:spcBef>
            <a:spcPts val="300"/>
          </a:spcBef>
          <a:spcAft>
            <a:spcPts val="0"/>
          </a:spcAft>
          <a:buClrTx/>
          <a:buSzPct val="90000"/>
          <a:buFontTx/>
          <a:buBlip>
            <a:blip xmlns:r="http://schemas.openxmlformats.org/officeDocument/2006/relationships" r:embed="rId1"/>
          </a:buBlip>
          <a:tabLst/>
          <a:defRPr sz="2000" kern="1200" spc="0" baseline="0" dirty="0" smtClean="0">
            <a:solidFill>
              <a:schemeClr val="tx1"/>
            </a:solidFill>
            <a:latin typeface="FlandersArtSans-Regular" panose="00000500000000000000" pitchFamily="2" charset="0"/>
            <a:ea typeface="+mn-ea"/>
            <a:cs typeface="+mn-cs"/>
          </a:defRPr>
        </a:defPPr>
      </a:lstStyle>
    </a:spDef>
  </a:objectDefaults>
  <a:extraClrSchemeLst/>
  <a:extLst>
    <a:ext uri="{05A4C25C-085E-4340-85A3-A5531E510DB2}">
      <thm15:themeFamily xmlns:thm15="http://schemas.microsoft.com/office/thememl/2012/main" name="Vlaanderen_Template  -  Alleen-lezen" id="{3BCC1C03-230E-4400-81C0-D644612E7C39}" vid="{1F59D517-A0DD-4AFB-A09A-859E337B2B4F}"/>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DE64F98D003C4E9080602267A96455" ma:contentTypeVersion="31" ma:contentTypeDescription="Een nieuw document maken." ma:contentTypeScope="" ma:versionID="d6e6bad44d6bbf971b97e8da850f2299">
  <xsd:schema xmlns:xsd="http://www.w3.org/2001/XMLSchema" xmlns:xs="http://www.w3.org/2001/XMLSchema" xmlns:p="http://schemas.microsoft.com/office/2006/metadata/properties" xmlns:ns2="23d694ff-9b76-4756-b965-af6c91270573" xmlns:ns3="22f9e33a-d94e-482d-b494-1085daf45285" xmlns:ns4="9a9ec0f0-7796-43d0-ac1f-4c8c46ee0bd1" targetNamespace="http://schemas.microsoft.com/office/2006/metadata/properties" ma:root="true" ma:fieldsID="a6e23da4a33c5d158a75424585ce7c3b" ns2:_="" ns3:_="" ns4:_="">
    <xsd:import namespace="23d694ff-9b76-4756-b965-af6c91270573"/>
    <xsd:import namespace="22f9e33a-d94e-482d-b494-1085daf45285"/>
    <xsd:import namespace="9a9ec0f0-7796-43d0-ac1f-4c8c46ee0bd1"/>
    <xsd:element name="properties">
      <xsd:complexType>
        <xsd:sequence>
          <xsd:element name="documentManagement">
            <xsd:complexType>
              <xsd:all>
                <xsd:element ref="ns2:Eigenaar" minOccurs="0"/>
                <xsd:element ref="ns2:Releasedatum" minOccurs="0"/>
                <xsd:element ref="ns2:Indeling" minOccurs="0"/>
                <xsd:element ref="ns2:Recurrent" minOccurs="0"/>
                <xsd:element ref="ns2:Asset" minOccurs="0"/>
                <xsd:element ref="ns3:Documenttype_x0020_instructies" minOccurs="0"/>
                <xsd:element ref="ns2:HRTD_x0020_team" minOccurs="0"/>
                <xsd:element ref="ns3:_dlc_DocId" minOccurs="0"/>
                <xsd:element ref="ns3:_dlc_DocIdUrl" minOccurs="0"/>
                <xsd:element ref="ns3:_dlc_DocIdPersistId" minOccurs="0"/>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4: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d694ff-9b76-4756-b965-af6c91270573" elementFormDefault="qualified">
    <xsd:import namespace="http://schemas.microsoft.com/office/2006/documentManagement/types"/>
    <xsd:import namespace="http://schemas.microsoft.com/office/infopath/2007/PartnerControls"/>
    <xsd:element name="Eigenaar" ma:index="8" nillable="true" ma:displayName="Eigenaar" ma:list="UserInfo" ma:SharePointGroup="0" ma:internalName="Eigenaa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leasedatum" ma:index="9" nillable="true" ma:displayName="Releasedatum" ma:description="Datum van lancering" ma:format="DateOnly" ma:internalName="Releasedatum" ma:readOnly="false">
      <xsd:simpleType>
        <xsd:restriction base="dms:DateTime"/>
      </xsd:simpleType>
    </xsd:element>
    <xsd:element name="Indeling" ma:index="10" nillable="true" ma:displayName="Indeling" ma:description="Indeling van het team" ma:format="Dropdown" ma:internalName="Indeling" ma:readOnly="false">
      <xsd:simpleType>
        <xsd:restriction base="dms:Choice">
          <xsd:enumeration value="Proces"/>
          <xsd:enumeration value="Werkplatform"/>
          <xsd:enumeration value="Gebruikersinfo"/>
        </xsd:restriction>
      </xsd:simpleType>
    </xsd:element>
    <xsd:element name="Recurrent" ma:index="11" nillable="true" ma:displayName="Recurrent" ma:default="nee" ma:description="Keert dit nieuwsbericht jaarlijks terug?" ma:format="Dropdown" ma:internalName="Recurrent" ma:readOnly="false">
      <xsd:simpleType>
        <xsd:restriction base="dms:Choice">
          <xsd:enumeration value="ja"/>
          <xsd:enumeration value="nee"/>
        </xsd:restriction>
      </xsd:simpleType>
    </xsd:element>
    <xsd:element name="Asset" ma:index="12" nillable="true" ma:displayName="Asset" ma:format="Dropdown" ma:internalName="Asset" ma:readOnly="false">
      <xsd:simpleType>
        <xsd:restriction base="dms:Choice">
          <xsd:enumeration value="Font"/>
          <xsd:enumeration value="start"/>
          <xsd:enumeration value="samenvatting"/>
          <xsd:enumeration value="vraag"/>
          <xsd:enumeration value="Outro"/>
          <xsd:enumeration value="Schema"/>
          <xsd:enumeration value="Keuze 7"/>
        </xsd:restriction>
      </xsd:simpleType>
    </xsd:element>
    <xsd:element name="HRTD_x0020_team" ma:index="14" nillable="true" ma:displayName="HRTD team" ma:format="Dropdown" ma:internalName="HRTD_x0020_team">
      <xsd:simpleType>
        <xsd:restriction base="dms:Choice">
          <xsd:enumeration value="Applicatiebeheer"/>
          <xsd:enumeration value="Dienstverlening"/>
          <xsd:enumeration value="HR-data"/>
          <xsd:enumeration value="HRTD"/>
          <xsd:enumeration value="Informatieveiligheid"/>
          <xsd:enumeration value="Projecten"/>
        </xsd:restriction>
      </xsd:simpleType>
    </xsd:element>
    <xsd:element name="MediaServiceMetadata" ma:index="18" nillable="true" ma:displayName="MediaServiceMetadata" ma:hidden="true" ma:internalName="MediaServiceMetadata" ma:readOnly="true">
      <xsd:simpleType>
        <xsd:restriction base="dms:Note"/>
      </xsd:simpleType>
    </xsd:element>
    <xsd:element name="MediaServiceFastMetadata" ma:index="19" nillable="true" ma:displayName="MediaServiceFastMetadata" ma:hidden="true" ma:internalName="MediaServiceFastMetadata"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Afbeeldingtags" ma:readOnly="false" ma:fieldId="{5cf76f15-5ced-4ddc-b409-7134ff3c332f}" ma:taxonomyMulti="true" ma:sspId="49ca8161-7180-459b-a0ef-1a71cf6ffea5" ma:termSetId="09814cd3-568e-fe90-9814-8d621ff8fb84" ma:anchorId="fba54fb3-c3e1-fe81-a776-ca4b69148c4d" ma:open="true" ma:isKeyword="false">
      <xsd:complexType>
        <xsd:sequence>
          <xsd:element ref="pc:Terms" minOccurs="0" maxOccurs="1"/>
        </xsd:sequence>
      </xsd:complexType>
    </xsd:element>
    <xsd:element name="MediaServiceOCR" ma:index="27" nillable="true" ma:displayName="Extracted Text" ma:internalName="MediaServiceOCR" ma:readOnly="true">
      <xsd:simpleType>
        <xsd:restriction base="dms:Note">
          <xsd:maxLength value="255"/>
        </xsd:restriction>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EventHashCode" ma:index="2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f9e33a-d94e-482d-b494-1085daf45285" elementFormDefault="qualified">
    <xsd:import namespace="http://schemas.microsoft.com/office/2006/documentManagement/types"/>
    <xsd:import namespace="http://schemas.microsoft.com/office/infopath/2007/PartnerControls"/>
    <xsd:element name="Documenttype_x0020_instructies" ma:index="13" nillable="true" ma:displayName="Documenttype" ma:format="Dropdown" ma:internalName="Documenttype_x0020_instructies" ma:readOnly="false">
      <xsd:simpleType>
        <xsd:restriction base="dms:Choice">
          <xsd:enumeration value="FAQ"/>
          <xsd:enumeration value="Handleiding"/>
          <xsd:enumeration value="Informatie"/>
          <xsd:enumeration value="Instructiefilmpje"/>
          <xsd:enumeration value="Nieuwsbericht"/>
          <xsd:enumeration value="Opleiding"/>
          <xsd:enumeration value="Oplossingenbib Schakel"/>
          <xsd:enumeration value="Presentatie"/>
          <xsd:enumeration value="Procesbeschrijving"/>
          <xsd:enumeration value="Procestekening"/>
          <xsd:enumeration value="Procesoptimalisatie"/>
          <xsd:enumeration value="Projectcommunicatieplan"/>
          <xsd:enumeration value="Schermtekst"/>
          <xsd:enumeration value="Sjabloon"/>
          <xsd:enumeration value="Snelstartkaart"/>
          <xsd:enumeration value="Webpagina"/>
          <xsd:enumeration value="Werkinstructie"/>
        </xsd:restriction>
      </xsd:simpleType>
    </xsd:element>
    <xsd:element name="_dlc_DocId" ma:index="15" nillable="true" ma:displayName="Waarde van de document-id" ma:description="De waarde van de document-id die aan dit item is toegewezen." ma:indexed="true" ma:internalName="_dlc_DocId" ma:readOnly="true">
      <xsd:simpleType>
        <xsd:restriction base="dms:Text"/>
      </xsd:simpleType>
    </xsd:element>
    <xsd:element name="_dlc_DocIdUrl" ma:index="16"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false">
      <xsd:simpleType>
        <xsd:restriction base="dms:Boolean"/>
      </xsd:simple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a9ec0f0-7796-43d0-ac1f-4c8c46ee0bd1"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9187fc88-b3c8-4d8d-9b48-f111ab748a73}" ma:internalName="TaxCatchAll" ma:showField="CatchAllData" ma:web="22f9e33a-d94e-482d-b494-1085daf452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SharedWithUsers xmlns="22f9e33a-d94e-482d-b494-1085daf45285">
      <UserInfo>
        <DisplayName>SharingLinks.9f7be3a0-a66e-41fa-991a-4b4da55fe86c.Flexible.60ade2b9-3c9d-4be1-91af-87fc4356beb2</DisplayName>
        <AccountId>192</AccountId>
        <AccountType/>
      </UserInfo>
      <UserInfo>
        <DisplayName>Notebaert Mieke</DisplayName>
        <AccountId>17</AccountId>
        <AccountType/>
      </UserInfo>
      <UserInfo>
        <DisplayName>Vanderwaeren Lendert</DisplayName>
        <AccountId>216</AccountId>
        <AccountType/>
      </UserInfo>
    </SharedWithUsers>
    <Documenttype_x0020_instructies xmlns="22f9e33a-d94e-482d-b494-1085daf45285">Presentatie</Documenttype_x0020_instructies>
    <Asset xmlns="23d694ff-9b76-4756-b965-af6c91270573" xsi:nil="true"/>
    <_dlc_DocIdPersistId xmlns="22f9e33a-d94e-482d-b494-1085daf45285" xsi:nil="true"/>
    <lcf76f155ced4ddcb4097134ff3c332f xmlns="23d694ff-9b76-4756-b965-af6c91270573">
      <Terms xmlns="http://schemas.microsoft.com/office/infopath/2007/PartnerControls"/>
    </lcf76f155ced4ddcb4097134ff3c332f>
    <Releasedatum xmlns="23d694ff-9b76-4756-b965-af6c91270573">2023-06-19T22:00:00+00:00</Releasedatum>
    <Recurrent xmlns="23d694ff-9b76-4756-b965-af6c91270573">nee</Recurrent>
    <Indeling xmlns="23d694ff-9b76-4756-b965-af6c91270573">Gebruikersinfo</Indeling>
    <Eigenaar xmlns="23d694ff-9b76-4756-b965-af6c91270573">
      <UserInfo>
        <DisplayName/>
        <AccountId xsi:nil="true"/>
        <AccountType/>
      </UserInfo>
    </Eigenaar>
    <HRTD_x0020_team xmlns="23d694ff-9b76-4756-b965-af6c91270573">HR-data</HRTD_x0020_team>
    <TaxCatchAll xmlns="9a9ec0f0-7796-43d0-ac1f-4c8c46ee0bd1" xsi:nil="true"/>
    <_dlc_DocId xmlns="22f9e33a-d94e-482d-b494-1085daf45285">YTN2CQ43PH5W-1123255905-908</_dlc_DocId>
    <_dlc_DocIdUrl xmlns="22f9e33a-d94e-482d-b494-1085daf45285">
      <Url>https://vlaamseoverheid.sharepoint.com/sites/AGO-spHRTDreg/_layouts/15/DocIdRedir.aspx?ID=YTN2CQ43PH5W-1123255905-908</Url>
      <Description>YTN2CQ43PH5W-1123255905-908</Description>
    </_dlc_DocIdUrl>
  </documentManagement>
</p:properties>
</file>

<file path=customXml/itemProps1.xml><?xml version="1.0" encoding="utf-8"?>
<ds:datastoreItem xmlns:ds="http://schemas.openxmlformats.org/officeDocument/2006/customXml" ds:itemID="{B50A5DF0-3F5B-45CF-90E4-12B68648D6ED}">
  <ds:schemaRefs>
    <ds:schemaRef ds:uri="22f9e33a-d94e-482d-b494-1085daf45285"/>
    <ds:schemaRef ds:uri="23d694ff-9b76-4756-b965-af6c91270573"/>
    <ds:schemaRef ds:uri="9a9ec0f0-7796-43d0-ac1f-4c8c46ee0b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E062135-D150-4408-90D2-ECF06B62502E}">
  <ds:schemaRefs>
    <ds:schemaRef ds:uri="http://schemas.microsoft.com/sharepoint/v3/contenttype/forms"/>
  </ds:schemaRefs>
</ds:datastoreItem>
</file>

<file path=customXml/itemProps3.xml><?xml version="1.0" encoding="utf-8"?>
<ds:datastoreItem xmlns:ds="http://schemas.openxmlformats.org/officeDocument/2006/customXml" ds:itemID="{E6A2FF78-AD0C-4D19-85D1-F750896F219D}">
  <ds:schemaRefs>
    <ds:schemaRef ds:uri="http://schemas.microsoft.com/sharepoint/events"/>
  </ds:schemaRefs>
</ds:datastoreItem>
</file>

<file path=customXml/itemProps4.xml><?xml version="1.0" encoding="utf-8"?>
<ds:datastoreItem xmlns:ds="http://schemas.openxmlformats.org/officeDocument/2006/customXml" ds:itemID="{CA81C88C-3DD8-42D8-BD5C-D3BC433EF002}">
  <ds:schemaRefs>
    <ds:schemaRef ds:uri="http://purl.org/dc/elements/1.1/"/>
    <ds:schemaRef ds:uri="http://schemas.microsoft.com/office/2006/metadata/properties"/>
    <ds:schemaRef ds:uri="23d694ff-9b76-4756-b965-af6c91270573"/>
    <ds:schemaRef ds:uri="http://purl.org/dc/terms/"/>
    <ds:schemaRef ds:uri="9a9ec0f0-7796-43d0-ac1f-4c8c46ee0bd1"/>
    <ds:schemaRef ds:uri="http://schemas.microsoft.com/office/2006/documentManagement/types"/>
    <ds:schemaRef ds:uri="http://schemas.openxmlformats.org/package/2006/metadata/core-properties"/>
    <ds:schemaRef ds:uri="http://schemas.microsoft.com/office/infopath/2007/PartnerControls"/>
    <ds:schemaRef ds:uri="22f9e33a-d94e-482d-b494-1085daf4528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Vlaanderen_Template_V3</Template>
  <TotalTime>0</TotalTime>
  <Words>1422</Words>
  <Application>Microsoft Office PowerPoint</Application>
  <PresentationFormat>Breedbeeld</PresentationFormat>
  <Paragraphs>333</Paragraphs>
  <Slides>26</Slides>
  <Notes>25</Notes>
  <HiddenSlides>0</HiddenSlides>
  <MMClips>0</MMClips>
  <ScaleCrop>false</ScaleCrop>
  <HeadingPairs>
    <vt:vector size="6" baseType="variant">
      <vt:variant>
        <vt:lpstr>Gebruikte lettertypen</vt:lpstr>
      </vt:variant>
      <vt:variant>
        <vt:i4>10</vt:i4>
      </vt:variant>
      <vt:variant>
        <vt:lpstr>Thema</vt:lpstr>
      </vt:variant>
      <vt:variant>
        <vt:i4>3</vt:i4>
      </vt:variant>
      <vt:variant>
        <vt:lpstr>Diatitels</vt:lpstr>
      </vt:variant>
      <vt:variant>
        <vt:i4>26</vt:i4>
      </vt:variant>
    </vt:vector>
  </HeadingPairs>
  <TitlesOfParts>
    <vt:vector size="39" baseType="lpstr">
      <vt:lpstr>Calibri</vt:lpstr>
      <vt:lpstr>Flanders Art Sans Bold</vt:lpstr>
      <vt:lpstr>Arial</vt:lpstr>
      <vt:lpstr>Flanders Art Sans</vt:lpstr>
      <vt:lpstr>Calibri Light</vt:lpstr>
      <vt:lpstr>FlandersArtSans-Regular</vt:lpstr>
      <vt:lpstr>FlandersArtSans-Bold</vt:lpstr>
      <vt:lpstr>Symbol</vt:lpstr>
      <vt:lpstr>-apple-system</vt:lpstr>
      <vt:lpstr>Wingdings</vt:lpstr>
      <vt:lpstr>Vlaanderen: AgO</vt:lpstr>
      <vt:lpstr>1_Vlaanmse Overheid: AgO</vt:lpstr>
      <vt:lpstr>Vlaanmse Overheid: AgO</vt:lpstr>
      <vt:lpstr>Infosessie nieuwe loonmotor</vt:lpstr>
      <vt:lpstr>Spelregels</vt:lpstr>
      <vt:lpstr>Algemene info</vt:lpstr>
      <vt:lpstr>Nieuwe leverancier</vt:lpstr>
      <vt:lpstr>Wat wijzigt NIET</vt:lpstr>
      <vt:lpstr>Wat wijzigt?</vt:lpstr>
      <vt:lpstr>PowerPoint-presentatie</vt:lpstr>
      <vt:lpstr>PowerPoint-presentatie</vt:lpstr>
      <vt:lpstr>PowerPoint-presentatie</vt:lpstr>
      <vt:lpstr>PowerPoint-presentatie</vt:lpstr>
      <vt:lpstr>PowerPoint-presentatie</vt:lpstr>
      <vt:lpstr>PowerPoint-presentatie</vt:lpstr>
      <vt:lpstr>Voorbeeld berekening</vt:lpstr>
      <vt:lpstr>Voorbeeld berekening</vt:lpstr>
      <vt:lpstr>PowerPoint-presentatie</vt:lpstr>
      <vt:lpstr>PowerPoint-presentatie</vt:lpstr>
      <vt:lpstr>PowerPoint-presentatie</vt:lpstr>
      <vt:lpstr>Voorbeeld berekening</vt:lpstr>
      <vt:lpstr>Voorbeeld berekening</vt:lpstr>
      <vt:lpstr>PowerPoint-presentatie</vt:lpstr>
      <vt:lpstr>PowerPoint-presentatie</vt:lpstr>
      <vt:lpstr>PowerPoint-presentatie</vt:lpstr>
      <vt:lpstr>PowerPoint-presentatie</vt:lpstr>
      <vt:lpstr>PowerPoint-presentatie</vt:lpstr>
      <vt:lpstr>Vragen?</vt:lpstr>
      <vt:lpstr>Dank voor je aandacht en feedback! </vt:lpstr>
    </vt:vector>
  </TitlesOfParts>
  <Company>Vlaamse 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2023-05-30 - HR-infonetwerken-sjabloon powerpoint.pptx</dc:title>
  <dc:subject>TEMPLATE BY SMARTPRESENTATIONS</dc:subject>
  <dc:creator>Alewaters Hilde</dc:creator>
  <cp:lastModifiedBy>Raveydts Vanessa</cp:lastModifiedBy>
  <cp:revision>1</cp:revision>
  <dcterms:created xsi:type="dcterms:W3CDTF">2021-09-21T07:47:15Z</dcterms:created>
  <dcterms:modified xsi:type="dcterms:W3CDTF">2023-06-21T09:39:30Z</dcterms:modified>
  <cp:category>SMARTPRESENTATIONS.BE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0x010100DEDE64F98D003C4E9080602267A96455</vt:lpwstr>
  </property>
  <property fmtid="{D5CDD505-2E9C-101B-9397-08002B2CF9AE}" pid="3" name="_docset_NoMedatataSyncRequired">
    <vt:lpwstr>False</vt:lpwstr>
  </property>
  <property fmtid="{D5CDD505-2E9C-101B-9397-08002B2CF9AE}" pid="4" name="_dlc_DocIdItemGuid">
    <vt:lpwstr>6205ed9a-079b-4bad-8f01-aafb7854f57c</vt:lpwstr>
  </property>
  <property fmtid="{D5CDD505-2E9C-101B-9397-08002B2CF9AE}" pid="5" name="MediaServiceImageTags">
    <vt:lpwstr/>
  </property>
</Properties>
</file>