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73" r:id="rId6"/>
    <p:sldId id="274" r:id="rId7"/>
    <p:sldId id="270" r:id="rId8"/>
    <p:sldId id="271" r:id="rId9"/>
    <p:sldId id="27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03459-A439-F7FF-CD53-2AA7912FFC4C}" v="6" dt="2021-12-06T10:25:11.818"/>
    <p1510:client id="{483F57E8-F8C6-A5B8-22CB-56E4DBFB8299}" v="11" dt="2021-12-06T10:52:09.385"/>
    <p1510:client id="{64AE3A1E-A61F-4E12-A05D-15E236ED3736}" v="188" dt="2021-12-06T10:55:31.928"/>
    <p1510:client id="{79B5C55D-BE3A-4964-B6C4-81FDEB8B2843}" v="49" dt="2021-12-06T10:22:18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3082" y="3065928"/>
            <a:ext cx="3949712" cy="825496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082" y="4310249"/>
            <a:ext cx="4338918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consultant</a:t>
            </a:r>
            <a:endParaRPr lang="en-IE"/>
          </a:p>
        </p:txBody>
      </p:sp>
      <p:sp>
        <p:nvSpPr>
          <p:cNvPr id="7" name="Rectangle 6"/>
          <p:cNvSpPr/>
          <p:nvPr userDrawn="1"/>
        </p:nvSpPr>
        <p:spPr>
          <a:xfrm>
            <a:off x="11802794" y="3065928"/>
            <a:ext cx="389206" cy="8254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Afbeelding 7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C4AEAEC1-C256-4B00-98B0-39E2992DC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08" y="650695"/>
            <a:ext cx="2504306" cy="166546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557246" cy="685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59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3" y="1308565"/>
            <a:ext cx="5898778" cy="790820"/>
          </a:xfrm>
        </p:spPr>
        <p:txBody>
          <a:bodyPr anchor="b">
            <a:normAutofit/>
          </a:bodyPr>
          <a:lstStyle>
            <a:lvl1pPr algn="l">
              <a:defRPr sz="2000" cap="all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01190"/>
            <a:ext cx="59973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223" y="2099385"/>
            <a:ext cx="5898777" cy="40828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1C-203C-41D8-A8C4-B4CF23EA65E5}" type="slidenum">
              <a:rPr lang="en-IE" smtClean="0"/>
              <a:t>‹nr.›</a:t>
            </a:fld>
            <a:endParaRPr lang="en-IE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9788" y="365126"/>
            <a:ext cx="105156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 - Ch</a:t>
            </a:r>
            <a:r>
              <a:rPr lang="fr-BE"/>
              <a:t>apter</a:t>
            </a:r>
            <a:endParaRPr lang="en-IE"/>
          </a:p>
        </p:txBody>
      </p:sp>
      <p:pic>
        <p:nvPicPr>
          <p:cNvPr id="9" name="Afbeelding 7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C4AEAEC1-C256-4B00-98B0-39E2992DC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268"/>
            <a:ext cx="1032803" cy="6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9614" y="3040869"/>
            <a:ext cx="3773179" cy="825497"/>
          </a:xfrm>
        </p:spPr>
        <p:txBody>
          <a:bodyPr anchor="b">
            <a:noAutofit/>
          </a:bodyPr>
          <a:lstStyle>
            <a:lvl1pPr marL="358775" indent="-358775" algn="r">
              <a:buClr>
                <a:srgbClr val="C00000"/>
              </a:buClr>
              <a:buFont typeface="+mj-lt"/>
              <a:buAutoNum type="romanUcPeriod"/>
              <a:defRPr sz="2400" b="1" cap="all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Name of chapter</a:t>
            </a:r>
            <a:endParaRPr lang="fr-BE" sz="2800" err="1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802794" y="3040870"/>
            <a:ext cx="389206" cy="8254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99045" y="321979"/>
            <a:ext cx="10754755" cy="60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Name chapter</a:t>
            </a:r>
            <a:endParaRPr lang="en-IE"/>
          </a:p>
        </p:txBody>
      </p:sp>
      <p:pic>
        <p:nvPicPr>
          <p:cNvPr id="14" name="Afbeelding 7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C4AEAEC1-C256-4B00-98B0-39E2992DC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" y="330270"/>
            <a:ext cx="1032803" cy="686857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6019"/>
            <a:ext cx="4482353" cy="47848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/>
              <a:t>Picture 1</a:t>
            </a:r>
            <a:endParaRPr lang="en-IE"/>
          </a:p>
        </p:txBody>
      </p:sp>
      <p:sp>
        <p:nvSpPr>
          <p:cNvPr id="1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94470" y="1436019"/>
            <a:ext cx="3123028" cy="47848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/>
              <a:t>Picture 2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787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24296"/>
          </a:xfrm>
        </p:spPr>
        <p:txBody>
          <a:bodyPr>
            <a:normAutofit/>
          </a:bodyPr>
          <a:lstStyle>
            <a:lvl1pPr algn="r">
              <a:defRPr sz="2000" b="1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Introduction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683"/>
            <a:ext cx="10515600" cy="4351338"/>
          </a:xfrm>
        </p:spPr>
        <p:txBody>
          <a:bodyPr/>
          <a:lstStyle>
            <a:lvl1pPr marL="0" indent="0">
              <a:buFontTx/>
              <a:buNone/>
              <a:defRPr sz="2000">
                <a:latin typeface="Franklin Gothic Book" panose="020B0503020102020204" pitchFamily="34" charset="0"/>
              </a:defRPr>
            </a:lvl1pPr>
            <a:lvl2pPr marL="358775" indent="-358775"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latin typeface="Franklin Gothic Book" panose="020B0503020102020204" pitchFamily="34" charset="0"/>
              </a:defRPr>
            </a:lvl2pPr>
            <a:lvl3pPr marL="627063" indent="-268288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3pPr>
            <a:lvl4pPr marL="896938" indent="-269875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4pPr>
            <a:lvl5pPr marL="1255713" indent="-358775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1C-203C-41D8-A8C4-B4CF23EA65E5}" type="slidenum">
              <a:rPr lang="en-IE" smtClean="0"/>
              <a:t>‹nr.›</a:t>
            </a:fld>
            <a:endParaRPr lang="en-IE"/>
          </a:p>
        </p:txBody>
      </p:sp>
      <p:pic>
        <p:nvPicPr>
          <p:cNvPr id="7" name="Afbeelding 7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C4AEAEC1-C256-4B00-98B0-39E2992DC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718"/>
            <a:ext cx="1032803" cy="6868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74750"/>
            <a:ext cx="10515600" cy="5445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cap="all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203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549274"/>
          </a:xfrm>
        </p:spPr>
        <p:txBody>
          <a:bodyPr>
            <a:normAutofit/>
          </a:bodyPr>
          <a:lstStyle>
            <a:lvl1pPr algn="r">
              <a:defRPr sz="2000" b="1" baseline="0">
                <a:latin typeface="Franklin Gothic Book" panose="020B0503020102020204" pitchFamily="34" charset="0"/>
              </a:defRPr>
            </a:lvl1pPr>
          </a:lstStyle>
          <a:p>
            <a:r>
              <a:rPr lang="fr-BE"/>
              <a:t>Table of content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2279"/>
            <a:ext cx="5157787" cy="62248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23398"/>
            <a:ext cx="5157787" cy="3684588"/>
          </a:xfrm>
        </p:spPr>
        <p:txBody>
          <a:bodyPr/>
          <a:lstStyle>
            <a:lvl1pPr marL="358775" indent="-358775">
              <a:buClr>
                <a:srgbClr val="C00000"/>
              </a:buClr>
              <a:buFont typeface="+mj-lt"/>
              <a:buAutoNum type="romanUcPeriod"/>
              <a:defRPr sz="2000" cap="all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717550" indent="-358775">
              <a:buClr>
                <a:srgbClr val="C00000"/>
              </a:buClr>
              <a:buFont typeface="+mj-lt"/>
              <a:buAutoNum type="arabicPeriod"/>
              <a:defRPr sz="2000">
                <a:latin typeface="Franklin Gothic Book" panose="020B0503020102020204" pitchFamily="34" charset="0"/>
              </a:defRPr>
            </a:lvl2pPr>
            <a:lvl3pPr marL="896938" indent="-179388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latin typeface="Franklin Gothic Book" panose="020B05030201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2280"/>
            <a:ext cx="5183188" cy="622488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23398"/>
            <a:ext cx="5183188" cy="3684588"/>
          </a:xfrm>
        </p:spPr>
        <p:txBody>
          <a:bodyPr/>
          <a:lstStyle>
            <a:lvl1pPr marL="358775" indent="-358775">
              <a:buClr>
                <a:srgbClr val="C00000"/>
              </a:buClr>
              <a:buFont typeface="+mj-lt"/>
              <a:buAutoNum type="romanUcPeriod"/>
              <a:defRPr sz="2000" cap="all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717550" indent="-358775">
              <a:buClr>
                <a:srgbClr val="C00000"/>
              </a:buClr>
              <a:buFont typeface="+mj-lt"/>
              <a:buAutoNum type="arabicPeriod"/>
              <a:defRPr sz="2000">
                <a:latin typeface="Franklin Gothic Book" panose="020B0503020102020204" pitchFamily="34" charset="0"/>
              </a:defRPr>
            </a:lvl2pPr>
            <a:lvl3pPr marL="896938" indent="-179388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1C-203C-41D8-A8C4-B4CF23EA65E5}" type="slidenum">
              <a:rPr lang="en-IE" smtClean="0"/>
              <a:t>‹nr.›</a:t>
            </a:fld>
            <a:endParaRPr lang="en-IE"/>
          </a:p>
        </p:txBody>
      </p:sp>
      <p:pic>
        <p:nvPicPr>
          <p:cNvPr id="10" name="Afbeelding 7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C4AEAEC1-C256-4B00-98B0-39E2992DC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268"/>
            <a:ext cx="1032803" cy="6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1C-203C-41D8-A8C4-B4CF23EA65E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111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E34-F081-44B2-AD64-11E7E1CD00C1}" type="datetimeFigureOut">
              <a:rPr lang="en-IE" smtClean="0"/>
              <a:t>06/12/2021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1C-203C-41D8-A8C4-B4CF23EA65E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409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E34-F081-44B2-AD64-11E7E1CD00C1}" type="datetimeFigureOut">
              <a:rPr lang="en-IE" smtClean="0"/>
              <a:t>06/12/2021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1C-203C-41D8-A8C4-B4CF23EA65E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620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2E34-F081-44B2-AD64-11E7E1CD00C1}" type="datetimeFigureOut">
              <a:rPr lang="en-IE" smtClean="0"/>
              <a:t>06/12/2021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011C-203C-41D8-A8C4-B4CF23EA65E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99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3" r:id="rId5"/>
    <p:sldLayoutId id="2147483655" r:id="rId6"/>
    <p:sldLayoutId id="2147483652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ico.hemmer@ebp.be" TargetMode="External"/><Relationship Id="rId2" Type="http://schemas.openxmlformats.org/officeDocument/2006/relationships/hyperlink" Target="http://www.ebp.be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53082" y="3065928"/>
            <a:ext cx="3949712" cy="825496"/>
          </a:xfrm>
        </p:spPr>
        <p:txBody>
          <a:bodyPr anchor="b">
            <a:normAutofit/>
          </a:bodyPr>
          <a:lstStyle/>
          <a:p>
            <a:r>
              <a:rPr lang="fr-BE"/>
              <a:t>EBP </a:t>
            </a:r>
            <a:r>
              <a:rPr lang="fr-BE" err="1"/>
              <a:t>Presentatie</a:t>
            </a:r>
            <a:r>
              <a:rPr lang="fr-BE"/>
              <a:t> </a:t>
            </a:r>
            <a:endParaRPr lang="en-IE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3082" y="4310249"/>
            <a:ext cx="4338918" cy="1655762"/>
          </a:xfrm>
        </p:spPr>
        <p:txBody>
          <a:bodyPr>
            <a:normAutofit/>
          </a:bodyPr>
          <a:lstStyle/>
          <a:p>
            <a:r>
              <a:rPr lang="fr-BE" b="1"/>
              <a:t>Nico Hemmer </a:t>
            </a:r>
          </a:p>
          <a:p>
            <a:r>
              <a:rPr lang="fr-BE"/>
              <a:t>Sales Manager Benelux</a:t>
            </a:r>
            <a:endParaRPr lang="en-I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5938CB-1526-4A24-A77B-2B1A2542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r="45186" b="1"/>
          <a:stretch/>
        </p:blipFill>
        <p:spPr bwMode="auto">
          <a:xfrm>
            <a:off x="1" y="10"/>
            <a:ext cx="75572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E3612C-1A5B-401A-85A6-F05EB6C4C4CB}"/>
              </a:ext>
            </a:extLst>
          </p:cNvPr>
          <p:cNvSpPr txBox="1"/>
          <p:nvPr/>
        </p:nvSpPr>
        <p:spPr>
          <a:xfrm>
            <a:off x="775062" y="2216675"/>
            <a:ext cx="6198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700" b="1" err="1">
                <a:solidFill>
                  <a:schemeClr val="bg1"/>
                </a:solidFill>
              </a:rPr>
              <a:t>Transforming</a:t>
            </a:r>
            <a:r>
              <a:rPr lang="fr-BE" sz="2700" b="1">
                <a:solidFill>
                  <a:schemeClr val="bg1"/>
                </a:solidFill>
              </a:rPr>
              <a:t> information </a:t>
            </a:r>
          </a:p>
          <a:p>
            <a:r>
              <a:rPr lang="fr-BE" sz="2700" b="1" err="1">
                <a:solidFill>
                  <a:schemeClr val="bg1"/>
                </a:solidFill>
              </a:rPr>
              <a:t>into</a:t>
            </a:r>
            <a:r>
              <a:rPr lang="fr-BE" sz="2700" b="1">
                <a:solidFill>
                  <a:schemeClr val="bg1"/>
                </a:solidFill>
              </a:rPr>
              <a:t> innovative solutions for </a:t>
            </a:r>
            <a:r>
              <a:rPr lang="fr-BE" sz="2700" b="1" err="1">
                <a:solidFill>
                  <a:schemeClr val="bg1"/>
                </a:solidFill>
              </a:rPr>
              <a:t>professionals</a:t>
            </a:r>
            <a:r>
              <a:rPr lang="fr-BE" sz="2700" b="1">
                <a:solidFill>
                  <a:schemeClr val="bg1"/>
                </a:solidFill>
              </a:rPr>
              <a:t> </a:t>
            </a:r>
            <a:endParaRPr lang="en-IE" sz="27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1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4A39C5-2DAE-4A84-9DAC-F75398F4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Hoe ons bereiken ?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CC423E0-6C08-4F2B-9A2B-BDC888D50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Nico Hemmer – Sales Manager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0031 6 3654 0804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02/894 56 26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02/420 68 60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hlinkClick r:id="rId2"/>
              </a:rPr>
              <a:t>www.ebp.be</a:t>
            </a: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hlinkClick r:id="rId3"/>
              </a:rPr>
              <a:t>Nico.hemmer@ebp.be</a:t>
            </a: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14" name="Picture 1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FFF1F9B-FA19-452F-99F7-C0490C6B9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D21E2B-4350-4D37-B85C-E6FFF21AC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241" y="4014216"/>
            <a:ext cx="3429969" cy="23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2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EBP</a:t>
            </a:r>
            <a:endParaRPr lang="en-IE"/>
          </a:p>
        </p:txBody>
      </p:sp>
      <p:pic>
        <p:nvPicPr>
          <p:cNvPr id="6" name="Picture Placeholder 5" descr="Map&#10;&#10;Description automatically generated">
            <a:extLst>
              <a:ext uri="{FF2B5EF4-FFF2-40B4-BE49-F238E27FC236}">
                <a16:creationId xmlns:a16="http://schemas.microsoft.com/office/drawing/2014/main" id="{FF305366-F7BD-4F01-99FA-F76376D1D7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3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223" y="2099385"/>
            <a:ext cx="5445931" cy="4082805"/>
          </a:xfrm>
        </p:spPr>
        <p:txBody>
          <a:bodyPr>
            <a:normAutofit/>
          </a:bodyPr>
          <a:lstStyle/>
          <a:p>
            <a:r>
              <a:rPr lang="nl-NL" sz="1600"/>
              <a:t>EBP is dé marktplaats voor </a:t>
            </a:r>
            <a:r>
              <a:rPr lang="nl-NL" sz="1600" b="1"/>
              <a:t>publieke opdrachten </a:t>
            </a:r>
            <a:r>
              <a:rPr lang="nl-NL" sz="1600"/>
              <a:t>en </a:t>
            </a:r>
            <a:r>
              <a:rPr lang="nl-NL" sz="1600" b="1"/>
              <a:t>bouwprojecten in de Benelux</a:t>
            </a:r>
            <a:r>
              <a:rPr lang="nl-NL" sz="1600"/>
              <a:t>. </a:t>
            </a:r>
          </a:p>
          <a:p>
            <a:r>
              <a:rPr lang="nl-NL" sz="1600"/>
              <a:t>Wij helpen onze klanten bij het </a:t>
            </a:r>
            <a:r>
              <a:rPr lang="nl-NL" sz="1600" b="1"/>
              <a:t>vinden van overheidsopdrachten en private bouwprojecten</a:t>
            </a:r>
            <a:r>
              <a:rPr lang="nl-NL" sz="1600"/>
              <a:t> met handige digitale, op maat gemaakte tools. </a:t>
            </a:r>
          </a:p>
          <a:p>
            <a:r>
              <a:rPr lang="nl-NL" sz="1600"/>
              <a:t>Ook helpen wij onze klanten </a:t>
            </a:r>
            <a:r>
              <a:rPr lang="nl-NL" sz="1600" b="1"/>
              <a:t>opdrachten te winnen </a:t>
            </a:r>
            <a:r>
              <a:rPr lang="nl-NL" sz="1600"/>
              <a:t>met kennisservices zoals consultancy, opleidingen, events en media.</a:t>
            </a:r>
          </a:p>
          <a:p>
            <a:endParaRPr lang="nl-NL" sz="1600"/>
          </a:p>
          <a:p>
            <a:r>
              <a:rPr lang="nl-NL" sz="1600"/>
              <a:t>Internationale aanwezigheid</a:t>
            </a:r>
          </a:p>
          <a:p>
            <a:r>
              <a:rPr lang="nl-NL" sz="1600"/>
              <a:t>Mediaplatform in de bouwsector </a:t>
            </a:r>
          </a:p>
          <a:p>
            <a:r>
              <a:rPr lang="nl-NL" sz="1600"/>
              <a:t> </a:t>
            </a:r>
          </a:p>
          <a:p>
            <a:endParaRPr lang="nl-NL" sz="1600"/>
          </a:p>
          <a:p>
            <a:endParaRPr lang="nl-NL" sz="1600"/>
          </a:p>
        </p:txBody>
      </p:sp>
      <p:pic>
        <p:nvPicPr>
          <p:cNvPr id="2054" name="Picture 6" descr="La Chronique">
            <a:extLst>
              <a:ext uri="{FF2B5EF4-FFF2-40B4-BE49-F238E27FC236}">
                <a16:creationId xmlns:a16="http://schemas.microsoft.com/office/drawing/2014/main" id="{A19D55F5-284D-49D2-BCAA-4932ED6C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29" y="5315123"/>
            <a:ext cx="2568041" cy="4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B4397-53A7-437E-A688-436BE443D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19" y="5315124"/>
            <a:ext cx="2672026" cy="4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0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Enkele</a:t>
            </a:r>
            <a:r>
              <a:rPr lang="fr-BE"/>
              <a:t> </a:t>
            </a:r>
            <a:r>
              <a:rPr lang="fr-BE" err="1"/>
              <a:t>kerngetallen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683"/>
            <a:ext cx="5580355" cy="28256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/>
              <a:t>EBP </a:t>
            </a:r>
            <a:r>
              <a:rPr lang="fr-BE" err="1"/>
              <a:t>bestaat</a:t>
            </a:r>
            <a:r>
              <a:rPr lang="fr-BE"/>
              <a:t> </a:t>
            </a:r>
            <a:r>
              <a:rPr lang="fr-BE" err="1"/>
              <a:t>meer</a:t>
            </a:r>
            <a:r>
              <a:rPr lang="fr-BE"/>
              <a:t> dan 25 </a:t>
            </a:r>
            <a:r>
              <a:rPr lang="fr-BE" err="1"/>
              <a:t>jaar</a:t>
            </a:r>
            <a:endParaRPr lang="fr-B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/>
              <a:t>La </a:t>
            </a:r>
            <a:r>
              <a:rPr lang="fr-BE" err="1"/>
              <a:t>Cronique</a:t>
            </a:r>
            <a:r>
              <a:rPr lang="fr-BE"/>
              <a:t> </a:t>
            </a:r>
            <a:r>
              <a:rPr lang="fr-BE" err="1"/>
              <a:t>meer</a:t>
            </a:r>
            <a:r>
              <a:rPr lang="fr-BE"/>
              <a:t> dan 75 </a:t>
            </a:r>
            <a:r>
              <a:rPr lang="fr-BE" err="1"/>
              <a:t>jaar</a:t>
            </a:r>
            <a:endParaRPr lang="fr-B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err="1"/>
              <a:t>Bouwkroniek</a:t>
            </a:r>
            <a:r>
              <a:rPr lang="en-IE"/>
              <a:t> </a:t>
            </a:r>
            <a:r>
              <a:rPr lang="en-IE" err="1"/>
              <a:t>meer</a:t>
            </a:r>
            <a:r>
              <a:rPr lang="en-IE"/>
              <a:t> dan 100 </a:t>
            </a:r>
            <a:r>
              <a:rPr lang="en-IE" err="1"/>
              <a:t>jaar</a:t>
            </a:r>
            <a:endParaRPr lang="en-I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err="1"/>
              <a:t>Sinds</a:t>
            </a:r>
            <a:r>
              <a:rPr lang="en-IE"/>
              <a:t> 2015 </a:t>
            </a:r>
            <a:r>
              <a:rPr lang="en-IE" err="1"/>
              <a:t>onderdeel</a:t>
            </a:r>
            <a:r>
              <a:rPr lang="en-IE"/>
              <a:t> van  </a:t>
            </a:r>
          </a:p>
          <a:p>
            <a:endParaRPr lang="en-IE"/>
          </a:p>
        </p:txBody>
      </p:sp>
      <p:pic>
        <p:nvPicPr>
          <p:cNvPr id="6" name="Picture Placeholder 5" descr="Meer weten over EBP?">
            <a:extLst>
              <a:ext uri="{FF2B5EF4-FFF2-40B4-BE49-F238E27FC236}">
                <a16:creationId xmlns:a16="http://schemas.microsoft.com/office/drawing/2014/main" id="{5FC96EC8-1F83-4499-8E58-203A11DF3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5257342"/>
            <a:ext cx="10839365" cy="1143458"/>
          </a:xfrm>
          <a:prstGeom prst="rect">
            <a:avLst/>
          </a:prstGeom>
        </p:spPr>
      </p:pic>
      <p:pic>
        <p:nvPicPr>
          <p:cNvPr id="7" name="Picture Placeholder 5" descr="Meer weten over EBP?">
            <a:extLst>
              <a:ext uri="{FF2B5EF4-FFF2-40B4-BE49-F238E27FC236}">
                <a16:creationId xmlns:a16="http://schemas.microsoft.com/office/drawing/2014/main" id="{4E2384CE-25E6-454D-911F-1FD666A71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7030" y="1117859"/>
            <a:ext cx="4930536" cy="3426824"/>
          </a:xfrm>
          <a:prstGeom prst="rect">
            <a:avLst/>
          </a:prstGeom>
        </p:spPr>
      </p:pic>
      <p:pic>
        <p:nvPicPr>
          <p:cNvPr id="1026" name="Picture 2" descr="Infopro Digital – Infopro Digital transforme l'information en performance">
            <a:extLst>
              <a:ext uri="{FF2B5EF4-FFF2-40B4-BE49-F238E27FC236}">
                <a16:creationId xmlns:a16="http://schemas.microsoft.com/office/drawing/2014/main" id="{AD138E3E-C369-4946-8319-BCFCAE77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64" y="2785878"/>
            <a:ext cx="1476374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9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WHAT’S IN IT FOR YOU !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2" y="1216023"/>
            <a:ext cx="5157787" cy="622487"/>
          </a:xfrm>
        </p:spPr>
        <p:txBody>
          <a:bodyPr/>
          <a:lstStyle/>
          <a:p>
            <a:pPr algn="ctr"/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Opdrachten</a:t>
            </a: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vinden</a:t>
            </a:r>
            <a:r>
              <a:rPr lang="fr-BE"/>
              <a:t>		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24" y="1853714"/>
            <a:ext cx="5157787" cy="3684588"/>
          </a:xfrm>
        </p:spPr>
        <p:txBody>
          <a:bodyPr/>
          <a:lstStyle/>
          <a:p>
            <a:r>
              <a:rPr lang="fr-BE"/>
              <a:t>Van </a:t>
            </a:r>
            <a:r>
              <a:rPr lang="fr-BE" err="1"/>
              <a:t>klein</a:t>
            </a:r>
            <a:r>
              <a:rPr lang="fr-BE"/>
              <a:t> </a:t>
            </a:r>
            <a:r>
              <a:rPr lang="fr-BE" err="1"/>
              <a:t>naar</a:t>
            </a:r>
            <a:r>
              <a:rPr lang="fr-BE"/>
              <a:t> </a:t>
            </a:r>
            <a:r>
              <a:rPr lang="fr-BE" err="1"/>
              <a:t>groot</a:t>
            </a:r>
            <a:endParaRPr lang="fr-BE"/>
          </a:p>
          <a:p>
            <a:r>
              <a:rPr lang="fr-BE"/>
              <a:t>Van </a:t>
            </a:r>
            <a:r>
              <a:rPr lang="fr-BE" err="1"/>
              <a:t>lokaal</a:t>
            </a:r>
            <a:r>
              <a:rPr lang="fr-BE"/>
              <a:t> </a:t>
            </a:r>
            <a:r>
              <a:rPr lang="fr-BE" err="1"/>
              <a:t>tot</a:t>
            </a:r>
            <a:r>
              <a:rPr lang="fr-BE"/>
              <a:t> </a:t>
            </a:r>
            <a:r>
              <a:rPr lang="fr-BE" err="1"/>
              <a:t>europees</a:t>
            </a:r>
            <a:endParaRPr lang="fr-BE"/>
          </a:p>
          <a:p>
            <a:r>
              <a:rPr lang="fr-BE"/>
              <a:t>Op de </a:t>
            </a:r>
            <a:r>
              <a:rPr lang="fr-BE" err="1"/>
              <a:t>langere</a:t>
            </a:r>
            <a:r>
              <a:rPr lang="fr-BE"/>
              <a:t> </a:t>
            </a:r>
            <a:r>
              <a:rPr lang="fr-BE" err="1"/>
              <a:t>termijn</a:t>
            </a:r>
            <a:endParaRPr lang="fr-BE"/>
          </a:p>
          <a:p>
            <a:r>
              <a:rPr lang="fr-BE" err="1"/>
              <a:t>Berichten</a:t>
            </a:r>
            <a:r>
              <a:rPr lang="fr-BE"/>
              <a:t> op </a:t>
            </a:r>
            <a:r>
              <a:rPr lang="fr-BE" err="1"/>
              <a:t>maat</a:t>
            </a:r>
            <a:r>
              <a:rPr lang="fr-BE"/>
              <a:t> - </a:t>
            </a:r>
            <a:r>
              <a:rPr lang="fr-BE" err="1"/>
              <a:t>Dagelijks</a:t>
            </a:r>
            <a:r>
              <a:rPr lang="fr-BE"/>
              <a:t> in </a:t>
            </a:r>
            <a:r>
              <a:rPr lang="fr-BE" err="1"/>
              <a:t>uw</a:t>
            </a:r>
            <a:r>
              <a:rPr lang="fr-BE"/>
              <a:t> mail</a:t>
            </a:r>
          </a:p>
          <a:p>
            <a:r>
              <a:rPr lang="fr-BE"/>
              <a:t>100% Garantie</a:t>
            </a:r>
          </a:p>
          <a:p>
            <a:endParaRPr lang="fr-BE"/>
          </a:p>
          <a:p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16023"/>
            <a:ext cx="5183188" cy="622488"/>
          </a:xfrm>
        </p:spPr>
        <p:txBody>
          <a:bodyPr/>
          <a:lstStyle/>
          <a:p>
            <a:pPr algn="ctr"/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Opdrachten</a:t>
            </a: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Winnen</a:t>
            </a:r>
            <a:endParaRPr lang="en-I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53714"/>
            <a:ext cx="5183188" cy="3684588"/>
          </a:xfrm>
        </p:spPr>
        <p:txBody>
          <a:bodyPr/>
          <a:lstStyle/>
          <a:p>
            <a:r>
              <a:rPr lang="fr-BE"/>
              <a:t>Training op </a:t>
            </a:r>
            <a:r>
              <a:rPr lang="fr-BE" err="1"/>
              <a:t>maat</a:t>
            </a:r>
            <a:r>
              <a:rPr lang="fr-BE"/>
              <a:t> van </a:t>
            </a:r>
            <a:r>
              <a:rPr lang="fr-BE" err="1"/>
              <a:t>beginnner</a:t>
            </a:r>
            <a:r>
              <a:rPr lang="fr-BE"/>
              <a:t> </a:t>
            </a:r>
            <a:r>
              <a:rPr lang="fr-BE" err="1"/>
              <a:t>tot</a:t>
            </a:r>
            <a:r>
              <a:rPr lang="fr-BE"/>
              <a:t> expert</a:t>
            </a:r>
          </a:p>
          <a:p>
            <a:r>
              <a:rPr lang="fr-BE"/>
              <a:t>Events: </a:t>
            </a:r>
            <a:r>
              <a:rPr lang="fr-BE" err="1"/>
              <a:t>zorgt</a:t>
            </a:r>
            <a:r>
              <a:rPr lang="fr-BE"/>
              <a:t> </a:t>
            </a:r>
            <a:r>
              <a:rPr lang="fr-BE" err="1"/>
              <a:t>voor</a:t>
            </a:r>
            <a:r>
              <a:rPr lang="fr-BE"/>
              <a:t> </a:t>
            </a:r>
            <a:r>
              <a:rPr lang="fr-BE" err="1"/>
              <a:t>verbinding</a:t>
            </a:r>
            <a:r>
              <a:rPr lang="fr-BE"/>
              <a:t> </a:t>
            </a:r>
            <a:r>
              <a:rPr lang="fr-BE" err="1"/>
              <a:t>tussen</a:t>
            </a:r>
            <a:endParaRPr lang="fr-BE"/>
          </a:p>
          <a:p>
            <a:r>
              <a:rPr lang="fr-BE" err="1"/>
              <a:t>Bijstaan</a:t>
            </a:r>
            <a:r>
              <a:rPr lang="fr-BE"/>
              <a:t> met </a:t>
            </a:r>
            <a:r>
              <a:rPr lang="fr-BE" err="1"/>
              <a:t>Raad</a:t>
            </a:r>
            <a:r>
              <a:rPr lang="fr-BE"/>
              <a:t> en </a:t>
            </a:r>
            <a:r>
              <a:rPr lang="fr-BE" err="1"/>
              <a:t>daad</a:t>
            </a:r>
            <a:endParaRPr lang="fr-BE"/>
          </a:p>
          <a:p>
            <a:r>
              <a:rPr lang="fr-BE"/>
              <a:t>Hou </a:t>
            </a:r>
            <a:r>
              <a:rPr lang="fr-BE" err="1"/>
              <a:t>vinger</a:t>
            </a:r>
            <a:r>
              <a:rPr lang="fr-BE"/>
              <a:t> </a:t>
            </a:r>
            <a:r>
              <a:rPr lang="fr-BE" err="1"/>
              <a:t>aan</a:t>
            </a:r>
            <a:r>
              <a:rPr lang="fr-BE"/>
              <a:t> de </a:t>
            </a:r>
            <a:r>
              <a:rPr lang="fr-BE" err="1"/>
              <a:t>pols</a:t>
            </a:r>
            <a:r>
              <a:rPr lang="fr-BE"/>
              <a:t> van </a:t>
            </a:r>
            <a:r>
              <a:rPr lang="fr-BE" err="1"/>
              <a:t>uw</a:t>
            </a:r>
            <a:r>
              <a:rPr lang="fr-BE"/>
              <a:t> </a:t>
            </a:r>
            <a:r>
              <a:rPr lang="fr-BE" err="1"/>
              <a:t>concurrenten</a:t>
            </a:r>
            <a:endParaRPr lang="fr-BE"/>
          </a:p>
          <a:p>
            <a:r>
              <a:rPr lang="en-IE" err="1"/>
              <a:t>Voorspel</a:t>
            </a:r>
            <a:r>
              <a:rPr lang="en-IE"/>
              <a:t> </a:t>
            </a:r>
            <a:r>
              <a:rPr lang="en-IE" err="1"/>
              <a:t>uw</a:t>
            </a:r>
            <a:r>
              <a:rPr lang="en-IE"/>
              <a:t> business </a:t>
            </a:r>
            <a:r>
              <a:rPr lang="en-IE" err="1"/>
              <a:t>potentieel</a:t>
            </a:r>
            <a:endParaRPr lang="en-IE"/>
          </a:p>
        </p:txBody>
      </p:sp>
      <p:pic>
        <p:nvPicPr>
          <p:cNvPr id="7" name="Picture Placeholder 5" descr="Vind alle overheidsopdrachten uit het Bulletin der Aanbestedingen">
            <a:extLst>
              <a:ext uri="{FF2B5EF4-FFF2-40B4-BE49-F238E27FC236}">
                <a16:creationId xmlns:a16="http://schemas.microsoft.com/office/drawing/2014/main" id="{8DFD4BA7-CFF6-4C0D-A56D-FF3BB03B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418" y="4892969"/>
            <a:ext cx="5604769" cy="15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4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WHAT’S IN IT FOR YOU !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inboxen</a:t>
            </a:r>
            <a:r>
              <a:rPr lang="fr-BE"/>
              <a:t>	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/>
          </a:p>
          <a:p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1375" y="1452280"/>
            <a:ext cx="4164013" cy="622488"/>
          </a:xfrm>
        </p:spPr>
        <p:txBody>
          <a:bodyPr/>
          <a:lstStyle/>
          <a:p>
            <a:pPr algn="ctr"/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Bereikbaarheid</a:t>
            </a:r>
            <a:endParaRPr lang="fr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4552" y="2323398"/>
            <a:ext cx="4154488" cy="3684588"/>
          </a:xfrm>
        </p:spPr>
        <p:txBody>
          <a:bodyPr/>
          <a:lstStyle/>
          <a:p>
            <a:pPr marL="0" indent="0" algn="ctr">
              <a:buNone/>
            </a:pPr>
            <a:r>
              <a:rPr lang="fr-BE" b="1"/>
              <a:t>24/7 </a:t>
            </a:r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en-IE"/>
          </a:p>
        </p:txBody>
      </p:sp>
      <p:pic>
        <p:nvPicPr>
          <p:cNvPr id="7" name="Picture Placeholder 5" descr="EBP | Publicatie 21253495">
            <a:extLst>
              <a:ext uri="{FF2B5EF4-FFF2-40B4-BE49-F238E27FC236}">
                <a16:creationId xmlns:a16="http://schemas.microsoft.com/office/drawing/2014/main" id="{31FE60FB-7296-43EC-A92C-AD644C35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4268" y="2944600"/>
            <a:ext cx="3976356" cy="884912"/>
          </a:xfrm>
          <a:prstGeom prst="rect">
            <a:avLst/>
          </a:prstGeom>
        </p:spPr>
      </p:pic>
      <p:pic>
        <p:nvPicPr>
          <p:cNvPr id="10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6BB52722-C851-4BCB-92D8-9E48F9422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57" y="2251984"/>
            <a:ext cx="7400925" cy="401702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62EF61-FB24-4A9A-BA58-4186AA790E9A}"/>
              </a:ext>
            </a:extLst>
          </p:cNvPr>
          <p:cNvCxnSpPr/>
          <p:nvPr/>
        </p:nvCxnSpPr>
        <p:spPr>
          <a:xfrm>
            <a:off x="6729274" y="2769833"/>
            <a:ext cx="19264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1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WHAT’S IN IT FOR YOU !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Zoeken</a:t>
            </a: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bestekken</a:t>
            </a: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Tijdswinst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/>
          </a:p>
          <a:p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BE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Gemeenteraden</a:t>
            </a:r>
            <a:endParaRPr lang="fr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7" y="2323398"/>
            <a:ext cx="5183188" cy="3684588"/>
          </a:xfrm>
        </p:spPr>
        <p:txBody>
          <a:bodyPr/>
          <a:lstStyle/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en-IE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64F6F35E-B8A1-4C74-9274-7D38C9B7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615876"/>
            <a:ext cx="5800725" cy="3159773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096408BE-6F75-4555-9369-0113A2190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2615876"/>
            <a:ext cx="5876925" cy="31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Wat </a:t>
            </a:r>
            <a:r>
              <a:rPr lang="fr-BE" err="1"/>
              <a:t>zeggen</a:t>
            </a:r>
            <a:r>
              <a:rPr lang="fr-BE"/>
              <a:t> onze </a:t>
            </a:r>
            <a:r>
              <a:rPr lang="fr-BE" err="1"/>
              <a:t>klanten</a:t>
            </a:r>
            <a:r>
              <a:rPr lang="fr-BE"/>
              <a:t> over </a:t>
            </a:r>
            <a:r>
              <a:rPr lang="fr-BE" err="1"/>
              <a:t>ons</a:t>
            </a:r>
            <a:r>
              <a:rPr lang="fr-BE"/>
              <a:t> ?</a:t>
            </a:r>
            <a:endParaRPr lang="en-IE"/>
          </a:p>
        </p:txBody>
      </p:sp>
      <p:pic>
        <p:nvPicPr>
          <p:cNvPr id="5" name="Picture Placeholder 5" descr="Testimonial EBP - Suunta.pdf">
            <a:extLst>
              <a:ext uri="{FF2B5EF4-FFF2-40B4-BE49-F238E27FC236}">
                <a16:creationId xmlns:a16="http://schemas.microsoft.com/office/drawing/2014/main" id="{89E6A362-817E-487F-8391-14E3E3E51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111" y="1719262"/>
            <a:ext cx="5686702" cy="4351337"/>
          </a:xfrm>
        </p:spPr>
      </p:pic>
      <p:pic>
        <p:nvPicPr>
          <p:cNvPr id="7" name="Picture Placeholder 5" descr="Testimonial EBP - Dileoz.pdf">
            <a:extLst>
              <a:ext uri="{FF2B5EF4-FFF2-40B4-BE49-F238E27FC236}">
                <a16:creationId xmlns:a16="http://schemas.microsoft.com/office/drawing/2014/main" id="{BE9CF385-F70C-4EE8-BFC0-DE6270113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7605" y="1744130"/>
            <a:ext cx="5759543" cy="38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5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Wat </a:t>
            </a:r>
            <a:r>
              <a:rPr lang="fr-BE" err="1"/>
              <a:t>zeggen</a:t>
            </a:r>
            <a:r>
              <a:rPr lang="fr-BE"/>
              <a:t> onze </a:t>
            </a:r>
            <a:r>
              <a:rPr lang="fr-BE" err="1"/>
              <a:t>klanten</a:t>
            </a:r>
            <a:r>
              <a:rPr lang="fr-BE"/>
              <a:t> over </a:t>
            </a:r>
            <a:r>
              <a:rPr lang="fr-BE" err="1"/>
              <a:t>ons</a:t>
            </a:r>
            <a:r>
              <a:rPr lang="fr-BE"/>
              <a:t> ?</a:t>
            </a:r>
            <a:endParaRPr lang="en-IE"/>
          </a:p>
        </p:txBody>
      </p:sp>
      <p:pic>
        <p:nvPicPr>
          <p:cNvPr id="8" name="Picture Placeholder 5" descr="Testimonial EBP - SEGAF.pdf">
            <a:extLst>
              <a:ext uri="{FF2B5EF4-FFF2-40B4-BE49-F238E27FC236}">
                <a16:creationId xmlns:a16="http://schemas.microsoft.com/office/drawing/2014/main" id="{5B2EEAD4-F884-4608-A1C4-9031CED44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2330"/>
            <a:ext cx="6248942" cy="4320914"/>
          </a:xfrm>
        </p:spPr>
      </p:pic>
      <p:pic>
        <p:nvPicPr>
          <p:cNvPr id="9" name="Picture Placeholder 5" descr="Testimonial EBP - Lou Morgane II.pdf">
            <a:extLst>
              <a:ext uri="{FF2B5EF4-FFF2-40B4-BE49-F238E27FC236}">
                <a16:creationId xmlns:a16="http://schemas.microsoft.com/office/drawing/2014/main" id="{FB5E5B4C-A366-4F11-8063-A9C664912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35484"/>
            <a:ext cx="6096000" cy="27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Placeholder 5" descr="Testimonial EBP - SEGAF.pdf">
            <a:extLst>
              <a:ext uri="{FF2B5EF4-FFF2-40B4-BE49-F238E27FC236}">
                <a16:creationId xmlns:a16="http://schemas.microsoft.com/office/drawing/2014/main" id="{5B2EEAD4-F884-4608-A1C4-9031CED44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2330"/>
            <a:ext cx="6248942" cy="4320914"/>
          </a:xfrm>
        </p:spPr>
      </p:pic>
      <p:pic>
        <p:nvPicPr>
          <p:cNvPr id="9" name="Picture Placeholder 5" descr="Testimonial EBP - Lou Morgane II.pdf">
            <a:extLst>
              <a:ext uri="{FF2B5EF4-FFF2-40B4-BE49-F238E27FC236}">
                <a16:creationId xmlns:a16="http://schemas.microsoft.com/office/drawing/2014/main" id="{FB5E5B4C-A366-4F11-8063-A9C664912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35484"/>
            <a:ext cx="6096000" cy="27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PC_Template2020_v2  -  Read-Only" id="{F5148107-20F7-49BA-87D6-7ADE3661C807}" vid="{9CF5042A-233D-4B15-B32E-0D9D43B77D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Breedbeeld</PresentationFormat>
  <Paragraphs>47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Wingdings</vt:lpstr>
      <vt:lpstr>Office Theme</vt:lpstr>
      <vt:lpstr>EBP Presentatie </vt:lpstr>
      <vt:lpstr>EBP</vt:lpstr>
      <vt:lpstr>Enkele kerngetallen</vt:lpstr>
      <vt:lpstr>WHAT’S IN IT FOR YOU !</vt:lpstr>
      <vt:lpstr>WHAT’S IN IT FOR YOU !</vt:lpstr>
      <vt:lpstr>WHAT’S IN IT FOR YOU !</vt:lpstr>
      <vt:lpstr>Wat zeggen onze klanten over ons ?</vt:lpstr>
      <vt:lpstr>Wat zeggen onze klanten over ons ?</vt:lpstr>
      <vt:lpstr>PowerPoint-presentatie</vt:lpstr>
      <vt:lpstr>Hoe ons bereiken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EBP Presentation</dc:title>
  <dc:creator>ARIJS Estelle</dc:creator>
  <cp:lastModifiedBy>Van Steelandt Johan</cp:lastModifiedBy>
  <cp:revision>2</cp:revision>
  <dcterms:created xsi:type="dcterms:W3CDTF">2021-12-03T16:35:31Z</dcterms:created>
  <dcterms:modified xsi:type="dcterms:W3CDTF">2021-12-06T13:15:38Z</dcterms:modified>
</cp:coreProperties>
</file>