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 id="2147483680" r:id="rId2"/>
    <p:sldMasterId id="2147483725" r:id="rId3"/>
  </p:sldMasterIdLst>
  <p:notesMasterIdLst>
    <p:notesMasterId r:id="rId28"/>
  </p:notesMasterIdLst>
  <p:handoutMasterIdLst>
    <p:handoutMasterId r:id="rId29"/>
  </p:handoutMasterIdLst>
  <p:sldIdLst>
    <p:sldId id="275" r:id="rId4"/>
    <p:sldId id="278" r:id="rId5"/>
    <p:sldId id="534" r:id="rId6"/>
    <p:sldId id="323" r:id="rId7"/>
    <p:sldId id="303" r:id="rId8"/>
    <p:sldId id="294" r:id="rId9"/>
    <p:sldId id="526" r:id="rId10"/>
    <p:sldId id="327" r:id="rId11"/>
    <p:sldId id="267" r:id="rId12"/>
    <p:sldId id="269" r:id="rId13"/>
    <p:sldId id="522" r:id="rId14"/>
    <p:sldId id="333" r:id="rId15"/>
    <p:sldId id="295" r:id="rId16"/>
    <p:sldId id="523" r:id="rId17"/>
    <p:sldId id="328" r:id="rId18"/>
    <p:sldId id="329" r:id="rId19"/>
    <p:sldId id="330" r:id="rId20"/>
    <p:sldId id="331" r:id="rId21"/>
    <p:sldId id="335" r:id="rId22"/>
    <p:sldId id="524" r:id="rId23"/>
    <p:sldId id="529" r:id="rId24"/>
    <p:sldId id="525" r:id="rId25"/>
    <p:sldId id="521" r:id="rId26"/>
    <p:sldId id="332" r:id="rId27"/>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FlandersArtSans-Bold" panose="00000800000000000000" pitchFamily="2" charset="0"/>
      <p:bold r:id="rId34"/>
    </p:embeddedFont>
    <p:embeddedFont>
      <p:font typeface="FlandersArtSans-Light" panose="00000400000000000000" pitchFamily="2" charset="0"/>
      <p:regular r:id="rId35"/>
    </p:embeddedFont>
    <p:embeddedFont>
      <p:font typeface="FlandersArtSans-Regular" panose="00000500000000000000" pitchFamily="2" charset="0"/>
      <p:regular r:id="rId36"/>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oorbeelden" id="{841768A0-9B49-4840-A497-ABF8473FE608}">
          <p14:sldIdLst>
            <p14:sldId id="275"/>
            <p14:sldId id="278"/>
            <p14:sldId id="534"/>
            <p14:sldId id="323"/>
            <p14:sldId id="303"/>
            <p14:sldId id="294"/>
            <p14:sldId id="526"/>
            <p14:sldId id="327"/>
            <p14:sldId id="267"/>
            <p14:sldId id="269"/>
            <p14:sldId id="522"/>
            <p14:sldId id="333"/>
            <p14:sldId id="295"/>
            <p14:sldId id="523"/>
            <p14:sldId id="328"/>
            <p14:sldId id="329"/>
            <p14:sldId id="330"/>
            <p14:sldId id="331"/>
            <p14:sldId id="335"/>
            <p14:sldId id="524"/>
            <p14:sldId id="529"/>
            <p14:sldId id="525"/>
            <p14:sldId id="521"/>
            <p14:sldId id="33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5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Meyer Ine" initials="DMI" lastIdx="3" clrIdx="0">
    <p:extLst>
      <p:ext uri="{19B8F6BF-5375-455C-9EA6-DF929625EA0E}">
        <p15:presenceInfo xmlns:p15="http://schemas.microsoft.com/office/powerpoint/2012/main" userId="S::Ine.DeMeyer@VMSW.BE::25c61ed6-bac4-400a-a3ce-0601625863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1887AC"/>
    <a:srgbClr val="2D979D"/>
    <a:srgbClr val="1B7175"/>
    <a:srgbClr val="863963"/>
    <a:srgbClr val="39B8BD"/>
    <a:srgbClr val="DB5288"/>
    <a:srgbClr val="312C2F"/>
    <a:srgbClr val="9C2F68"/>
    <a:srgbClr val="32A9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FFFB97-6FC8-4034-904E-F870480F5B8F}" v="2" dt="2021-04-19T10:44:38.80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072" autoAdjust="0"/>
  </p:normalViewPr>
  <p:slideViewPr>
    <p:cSldViewPr snapToGrid="0" showGuides="1">
      <p:cViewPr varScale="1">
        <p:scale>
          <a:sx n="73" d="100"/>
          <a:sy n="73" d="100"/>
        </p:scale>
        <p:origin x="1646" y="62"/>
      </p:cViewPr>
      <p:guideLst>
        <p:guide orient="horz" pos="2160"/>
        <p:guide pos="2880"/>
        <p:guide pos="558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78" d="100"/>
          <a:sy n="178" d="100"/>
        </p:scale>
        <p:origin x="-5776"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5.fntdata"/><Relationship Id="rId42"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latin typeface="FlandersArtSans-Regular"/>
            </a:endParaRPr>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0F18C8-FA1E-CE41-AAF8-0D902677421F}" type="datetime1">
              <a:rPr lang="nl-BE" smtClean="0">
                <a:latin typeface="FlandersArtSans-Regular"/>
              </a:rPr>
              <a:t>07/12/2021</a:t>
            </a:fld>
            <a:endParaRPr lang="nl-NL" dirty="0">
              <a:latin typeface="FlandersArtSans-Regular"/>
            </a:endParaRPr>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latin typeface="FlandersArtSans-Regular"/>
            </a:endParaRP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B9D320-CCF8-334E-8C41-0A87F0B8CDFB}" type="slidenum">
              <a:rPr lang="nl-NL" smtClean="0">
                <a:latin typeface="FlandersArtSans-Regular"/>
              </a:rPr>
              <a:t>‹nr.›</a:t>
            </a:fld>
            <a:endParaRPr lang="nl-NL" dirty="0">
              <a:latin typeface="FlandersArtSans-Regular"/>
            </a:endParaRPr>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landersArtSans-Regular"/>
              </a:defRPr>
            </a:lvl1pPr>
          </a:lstStyle>
          <a:p>
            <a:endParaRPr lang="nl-BE"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landersArtSans-Regular"/>
              </a:defRPr>
            </a:lvl1pPr>
          </a:lstStyle>
          <a:p>
            <a:fld id="{C4EE7562-F4E2-ED45-BECE-2A9B409BBC47}" type="datetime1">
              <a:rPr lang="nl-BE" smtClean="0"/>
              <a:pPr/>
              <a:t>07/12/2021</a:t>
            </a:fld>
            <a:endParaRPr lang="nl-BE" dirty="0"/>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landersArtSans-Regular"/>
              </a:defRPr>
            </a:lvl1pPr>
          </a:lstStyle>
          <a:p>
            <a:endParaRPr lang="nl-BE"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landersArtSans-Regular"/>
              </a:defRPr>
            </a:lvl1pPr>
          </a:lstStyle>
          <a:p>
            <a:fld id="{A15A0D9C-0CD0-4097-81EC-9B83965EC080}" type="slidenum">
              <a:rPr lang="nl-BE" smtClean="0"/>
              <a:pPr/>
              <a:t>‹nr.›</a:t>
            </a:fld>
            <a:endParaRPr lang="nl-BE" dirty="0"/>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FlandersArtSans-Regular"/>
        <a:ea typeface="+mn-ea"/>
        <a:cs typeface="+mn-cs"/>
      </a:defRPr>
    </a:lvl1pPr>
    <a:lvl2pPr marL="457200" algn="l" defTabSz="914400" rtl="0" eaLnBrk="1" latinLnBrk="0" hangingPunct="1">
      <a:defRPr sz="1200" kern="1200">
        <a:solidFill>
          <a:schemeClr val="tx1"/>
        </a:solidFill>
        <a:latin typeface="FlandersArtSans-Regular"/>
        <a:ea typeface="+mn-ea"/>
        <a:cs typeface="+mn-cs"/>
      </a:defRPr>
    </a:lvl2pPr>
    <a:lvl3pPr marL="914400" algn="l" defTabSz="914400" rtl="0" eaLnBrk="1" latinLnBrk="0" hangingPunct="1">
      <a:defRPr sz="1200" kern="1200">
        <a:solidFill>
          <a:schemeClr val="tx1"/>
        </a:solidFill>
        <a:latin typeface="FlandersArtSans-Regular"/>
        <a:ea typeface="+mn-ea"/>
        <a:cs typeface="+mn-cs"/>
      </a:defRPr>
    </a:lvl3pPr>
    <a:lvl4pPr marL="1371600" algn="l" defTabSz="914400" rtl="0" eaLnBrk="1" latinLnBrk="0" hangingPunct="1">
      <a:defRPr sz="1200" kern="1200">
        <a:solidFill>
          <a:schemeClr val="tx1"/>
        </a:solidFill>
        <a:latin typeface="FlandersArtSans-Regular"/>
        <a:ea typeface="+mn-ea"/>
        <a:cs typeface="+mn-cs"/>
      </a:defRPr>
    </a:lvl4pPr>
    <a:lvl5pPr marL="1828800" algn="l" defTabSz="914400" rtl="0" eaLnBrk="1" latinLnBrk="0" hangingPunct="1">
      <a:defRPr sz="1200" kern="1200">
        <a:solidFill>
          <a:schemeClr val="tx1"/>
        </a:solidFill>
        <a:latin typeface="FlandersArtSans-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a:t>
            </a:fld>
            <a:endParaRPr lang="nl-BE" dirty="0"/>
          </a:p>
        </p:txBody>
      </p:sp>
    </p:spTree>
    <p:extLst>
      <p:ext uri="{BB962C8B-B14F-4D97-AF65-F5344CB8AC3E}">
        <p14:creationId xmlns:p14="http://schemas.microsoft.com/office/powerpoint/2010/main" val="4292921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Als u besluit om deel te nemen aan de SVK Pro-procedure, kunt u zich kandidaat stellen t.e.m. </a:t>
            </a:r>
            <a:r>
              <a:rPr lang="nl-BE" b="1" dirty="0"/>
              <a:t>1 februari 2022</a:t>
            </a:r>
            <a:r>
              <a:rPr lang="nl-BE" dirty="0"/>
              <a:t>. We vragen daarbij om de volgende documenten in te dienen:</a:t>
            </a:r>
          </a:p>
          <a:p>
            <a:pPr marL="171450" indent="-171450">
              <a:buFontTx/>
              <a:buChar char="-"/>
            </a:pPr>
            <a:r>
              <a:rPr lang="nl-BE" dirty="0"/>
              <a:t>Deelnameformulier SVK Pro</a:t>
            </a:r>
          </a:p>
          <a:p>
            <a:pPr marL="171450" indent="-171450">
              <a:buFontTx/>
              <a:buChar char="-"/>
            </a:pPr>
            <a:r>
              <a:rPr lang="nl-BE" dirty="0"/>
              <a:t>Europees Uniform Aanbestedingsdocument </a:t>
            </a:r>
          </a:p>
          <a:p>
            <a:pPr marL="171450" indent="-171450">
              <a:buFontTx/>
              <a:buChar char="-"/>
            </a:pPr>
            <a:r>
              <a:rPr lang="nl-BE" dirty="0"/>
              <a:t>Uittreksel strafregister (max. 6 maanden oud) op naam van de kandidaat </a:t>
            </a:r>
          </a:p>
          <a:p>
            <a:pPr marL="171450" indent="-171450">
              <a:buFontTx/>
              <a:buChar char="-"/>
            </a:pPr>
            <a:endParaRPr lang="nl-BE" dirty="0"/>
          </a:p>
          <a:p>
            <a:pPr marL="0" indent="0">
              <a:buFontTx/>
              <a:buNone/>
            </a:pPr>
            <a:r>
              <a:rPr lang="nl-BE" dirty="0"/>
              <a:t>Indien de kandidaat zelf niet alleen voldoet aan de selectievoorwaarden, kan men ook beroep doen op de draagkracht van een derde. Deze vult dan het formulier ‘Verbintenis terbeschikkingstelling middelen’ (formulier 3) in, naast een eigen UEA-formulier.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11</a:t>
            </a:fld>
            <a:endParaRPr lang="nl-BE" dirty="0"/>
          </a:p>
        </p:txBody>
      </p:sp>
    </p:spTree>
    <p:extLst>
      <p:ext uri="{BB962C8B-B14F-4D97-AF65-F5344CB8AC3E}">
        <p14:creationId xmlns:p14="http://schemas.microsoft.com/office/powerpoint/2010/main" val="1196461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12</a:t>
            </a:fld>
            <a:endParaRPr lang="nl-BE" dirty="0"/>
          </a:p>
        </p:txBody>
      </p:sp>
    </p:spTree>
    <p:extLst>
      <p:ext uri="{BB962C8B-B14F-4D97-AF65-F5344CB8AC3E}">
        <p14:creationId xmlns:p14="http://schemas.microsoft.com/office/powerpoint/2010/main" val="3120396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Zie ook richtlijnen wenselijke woningkwaliteit SVK Pro (bijlage 5 bij het bestek).</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13</a:t>
            </a:fld>
            <a:endParaRPr lang="nl-BE" dirty="0"/>
          </a:p>
        </p:txBody>
      </p:sp>
    </p:spTree>
    <p:extLst>
      <p:ext uri="{BB962C8B-B14F-4D97-AF65-F5344CB8AC3E}">
        <p14:creationId xmlns:p14="http://schemas.microsoft.com/office/powerpoint/2010/main" val="1350993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Een overzicht van de voorkeurgemeenten kunt u terugvinden op de website van het agentschap Wonen-Vlaanderen (https://www.wonenvlaanderen.be/lexicon/een-van-de-gemeenten-uit-deze-lijst). </a:t>
            </a:r>
          </a:p>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14</a:t>
            </a:fld>
            <a:endParaRPr lang="nl-BE" dirty="0"/>
          </a:p>
        </p:txBody>
      </p:sp>
    </p:spTree>
    <p:extLst>
      <p:ext uri="{BB962C8B-B14F-4D97-AF65-F5344CB8AC3E}">
        <p14:creationId xmlns:p14="http://schemas.microsoft.com/office/powerpoint/2010/main" val="637081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15</a:t>
            </a:fld>
            <a:endParaRPr lang="nl-BE" dirty="0"/>
          </a:p>
        </p:txBody>
      </p:sp>
    </p:spTree>
    <p:extLst>
      <p:ext uri="{BB962C8B-B14F-4D97-AF65-F5344CB8AC3E}">
        <p14:creationId xmlns:p14="http://schemas.microsoft.com/office/powerpoint/2010/main" val="3783422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dirty="0">
              <a:ln>
                <a:noFill/>
              </a:ln>
              <a:solidFill>
                <a:prstClr val="black"/>
              </a:solidFill>
              <a:effectLst/>
              <a:uLnTx/>
              <a:uFillTx/>
              <a:latin typeface="FlandersArtSans-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dirty="0">
              <a:ln>
                <a:noFill/>
              </a:ln>
              <a:solidFill>
                <a:prstClr val="black"/>
              </a:solidFill>
              <a:effectLst/>
              <a:uLnTx/>
              <a:uFillTx/>
              <a:latin typeface="FlandersArtSans-Regular"/>
              <a:ea typeface="+mn-ea"/>
              <a:cs typeface="+mn-cs"/>
            </a:endParaRPr>
          </a:p>
          <a:p>
            <a:endParaRPr lang="nl-BE" dirty="0"/>
          </a:p>
          <a:p>
            <a:endParaRPr lang="nl-BE" dirty="0"/>
          </a:p>
          <a:p>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16</a:t>
            </a:fld>
            <a:endParaRPr lang="nl-BE" dirty="0"/>
          </a:p>
        </p:txBody>
      </p:sp>
    </p:spTree>
    <p:extLst>
      <p:ext uri="{BB962C8B-B14F-4D97-AF65-F5344CB8AC3E}">
        <p14:creationId xmlns:p14="http://schemas.microsoft.com/office/powerpoint/2010/main" val="2491194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dirty="0">
              <a:ln>
                <a:noFill/>
              </a:ln>
              <a:solidFill>
                <a:prstClr val="black"/>
              </a:solidFill>
              <a:effectLst/>
              <a:uLnTx/>
              <a:uFillTx/>
              <a:latin typeface="FlandersArtSans-Regular"/>
              <a:ea typeface="+mn-ea"/>
              <a:cs typeface="+mn-cs"/>
            </a:endParaRPr>
          </a:p>
          <a:p>
            <a:endParaRPr lang="nl-BE" dirty="0"/>
          </a:p>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17</a:t>
            </a:fld>
            <a:endParaRPr lang="nl-BE" dirty="0"/>
          </a:p>
        </p:txBody>
      </p:sp>
    </p:spTree>
    <p:extLst>
      <p:ext uri="{BB962C8B-B14F-4D97-AF65-F5344CB8AC3E}">
        <p14:creationId xmlns:p14="http://schemas.microsoft.com/office/powerpoint/2010/main" val="601971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18</a:t>
            </a:fld>
            <a:endParaRPr lang="nl-BE" dirty="0"/>
          </a:p>
        </p:txBody>
      </p:sp>
    </p:spTree>
    <p:extLst>
      <p:ext uri="{BB962C8B-B14F-4D97-AF65-F5344CB8AC3E}">
        <p14:creationId xmlns:p14="http://schemas.microsoft.com/office/powerpoint/2010/main" val="1949009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BE" sz="1200" b="0" i="0" kern="1200" dirty="0">
                <a:solidFill>
                  <a:schemeClr val="tx1"/>
                </a:solidFill>
                <a:effectLst/>
                <a:latin typeface="FlandersArtSans-Regular"/>
                <a:ea typeface="+mn-ea"/>
                <a:cs typeface="+mn-cs"/>
              </a:rPr>
              <a:t>SVK Pro is ook toegankelijk voor particulieren, op voorwaarde dat u zich niet in een van de uitsluitingsgronden bevindt en u aan de selectiecriteria voldoet. Als er werken moeten gebeuren is een aannemerserkenning vereist van de juiste categorie en klasse die van toepassing zijn op het betrokken project. U vindt een overzicht hiervan op de website van de FOD Economie. Voor algemene bouwwerken is minstens een erkenning in de categorie D vereist.  </a:t>
            </a:r>
          </a:p>
          <a:p>
            <a:pPr fontAlgn="base"/>
            <a:endParaRPr lang="nl-BE" sz="1200" b="0" i="0" kern="1200" dirty="0">
              <a:solidFill>
                <a:schemeClr val="tx1"/>
              </a:solidFill>
              <a:effectLst/>
              <a:latin typeface="FlandersArtSans-Regular"/>
              <a:ea typeface="+mn-ea"/>
              <a:cs typeface="+mn-cs"/>
            </a:endParaRPr>
          </a:p>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20</a:t>
            </a:fld>
            <a:endParaRPr lang="nl-BE" dirty="0"/>
          </a:p>
        </p:txBody>
      </p:sp>
    </p:spTree>
    <p:extLst>
      <p:ext uri="{BB962C8B-B14F-4D97-AF65-F5344CB8AC3E}">
        <p14:creationId xmlns:p14="http://schemas.microsoft.com/office/powerpoint/2010/main" val="633751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BE" dirty="0"/>
          </a:p>
          <a:p>
            <a:endParaRPr lang="nl-BE" dirty="0"/>
          </a:p>
          <a:p>
            <a:endParaRPr lang="nl-BE" dirty="0"/>
          </a:p>
          <a:p>
            <a:endParaRPr lang="nl-BE" dirty="0"/>
          </a:p>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21</a:t>
            </a:fld>
            <a:endParaRPr lang="nl-BE" dirty="0"/>
          </a:p>
        </p:txBody>
      </p:sp>
    </p:spTree>
    <p:extLst>
      <p:ext uri="{BB962C8B-B14F-4D97-AF65-F5344CB8AC3E}">
        <p14:creationId xmlns:p14="http://schemas.microsoft.com/office/powerpoint/2010/main" val="2503053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a:t>
            </a:fld>
            <a:endParaRPr lang="nl-BE" dirty="0"/>
          </a:p>
        </p:txBody>
      </p:sp>
    </p:spTree>
    <p:extLst>
      <p:ext uri="{BB962C8B-B14F-4D97-AF65-F5344CB8AC3E}">
        <p14:creationId xmlns:p14="http://schemas.microsoft.com/office/powerpoint/2010/main" val="3267667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Timing onder voorbehoud.</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22</a:t>
            </a:fld>
            <a:endParaRPr lang="nl-BE" dirty="0"/>
          </a:p>
        </p:txBody>
      </p:sp>
    </p:spTree>
    <p:extLst>
      <p:ext uri="{BB962C8B-B14F-4D97-AF65-F5344CB8AC3E}">
        <p14:creationId xmlns:p14="http://schemas.microsoft.com/office/powerpoint/2010/main" val="2014482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23</a:t>
            </a:fld>
            <a:endParaRPr lang="nl-BE" dirty="0"/>
          </a:p>
        </p:txBody>
      </p:sp>
    </p:spTree>
    <p:extLst>
      <p:ext uri="{BB962C8B-B14F-4D97-AF65-F5344CB8AC3E}">
        <p14:creationId xmlns:p14="http://schemas.microsoft.com/office/powerpoint/2010/main" val="712503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Meer informatie kunt u terugvinden op onze website of contacteer ons via svkpro@vmsw.be.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24</a:t>
            </a:fld>
            <a:endParaRPr lang="nl-BE" dirty="0"/>
          </a:p>
        </p:txBody>
      </p:sp>
    </p:spTree>
    <p:extLst>
      <p:ext uri="{BB962C8B-B14F-4D97-AF65-F5344CB8AC3E}">
        <p14:creationId xmlns:p14="http://schemas.microsoft.com/office/powerpoint/2010/main" val="650152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3</a:t>
            </a:fld>
            <a:endParaRPr lang="nl-BE" dirty="0"/>
          </a:p>
        </p:txBody>
      </p:sp>
    </p:spTree>
    <p:extLst>
      <p:ext uri="{BB962C8B-B14F-4D97-AF65-F5344CB8AC3E}">
        <p14:creationId xmlns:p14="http://schemas.microsoft.com/office/powerpoint/2010/main" val="558171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4</a:t>
            </a:fld>
            <a:endParaRPr lang="nl-BE" dirty="0"/>
          </a:p>
        </p:txBody>
      </p:sp>
    </p:spTree>
    <p:extLst>
      <p:ext uri="{BB962C8B-B14F-4D97-AF65-F5344CB8AC3E}">
        <p14:creationId xmlns:p14="http://schemas.microsoft.com/office/powerpoint/2010/main" val="243221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6</a:t>
            </a:fld>
            <a:endParaRPr lang="nl-BE" dirty="0"/>
          </a:p>
        </p:txBody>
      </p:sp>
    </p:spTree>
    <p:extLst>
      <p:ext uri="{BB962C8B-B14F-4D97-AF65-F5344CB8AC3E}">
        <p14:creationId xmlns:p14="http://schemas.microsoft.com/office/powerpoint/2010/main" val="3709429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7</a:t>
            </a:fld>
            <a:endParaRPr lang="nl-BE" dirty="0"/>
          </a:p>
        </p:txBody>
      </p:sp>
    </p:spTree>
    <p:extLst>
      <p:ext uri="{BB962C8B-B14F-4D97-AF65-F5344CB8AC3E}">
        <p14:creationId xmlns:p14="http://schemas.microsoft.com/office/powerpoint/2010/main" val="1412549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8</a:t>
            </a:fld>
            <a:endParaRPr lang="nl-BE" dirty="0"/>
          </a:p>
        </p:txBody>
      </p:sp>
    </p:spTree>
    <p:extLst>
      <p:ext uri="{BB962C8B-B14F-4D97-AF65-F5344CB8AC3E}">
        <p14:creationId xmlns:p14="http://schemas.microsoft.com/office/powerpoint/2010/main" val="1818055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9</a:t>
            </a:fld>
            <a:endParaRPr lang="nl-BE" dirty="0"/>
          </a:p>
        </p:txBody>
      </p:sp>
    </p:spTree>
    <p:extLst>
      <p:ext uri="{BB962C8B-B14F-4D97-AF65-F5344CB8AC3E}">
        <p14:creationId xmlns:p14="http://schemas.microsoft.com/office/powerpoint/2010/main" val="2868001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0" u="none" dirty="0"/>
          </a:p>
          <a:p>
            <a:endParaRPr lang="nl-BE" b="0" u="none" dirty="0"/>
          </a:p>
          <a:p>
            <a:endParaRPr lang="nl-BE" b="0" u="none" dirty="0"/>
          </a:p>
          <a:p>
            <a:endParaRPr lang="nl-BE" b="0" u="non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10</a:t>
            </a:fld>
            <a:endParaRPr lang="nl-BE" dirty="0"/>
          </a:p>
        </p:txBody>
      </p:sp>
    </p:spTree>
    <p:extLst>
      <p:ext uri="{BB962C8B-B14F-4D97-AF65-F5344CB8AC3E}">
        <p14:creationId xmlns:p14="http://schemas.microsoft.com/office/powerpoint/2010/main" val="18380169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hasCustomPrompt="1"/>
          </p:nvPr>
        </p:nvSpPr>
        <p:spPr>
          <a:xfrm>
            <a:off x="2478084" y="288000"/>
            <a:ext cx="6377916" cy="6264000"/>
          </a:xfrm>
          <a:solidFill>
            <a:schemeClr val="bg1">
              <a:lumMod val="95000"/>
            </a:schemeClr>
          </a:solidFill>
        </p:spPr>
        <p:txBody>
          <a:bodyPr rIns="180000" anchor="ctr"/>
          <a:lstStyle>
            <a:lvl1pPr marL="0" indent="0" algn="r">
              <a:buNone/>
              <a:defRPr sz="1600" baseline="0">
                <a:solidFill>
                  <a:srgbClr val="863963"/>
                </a:solidFill>
                <a:latin typeface="FlandersArtSans-Light"/>
                <a:cs typeface="FlandersArtSans-Light"/>
              </a:defRPr>
            </a:lvl1pPr>
          </a:lstStyle>
          <a:p>
            <a:r>
              <a:rPr lang="nl-BE" dirty="0"/>
              <a:t>‘klik op icoon om </a:t>
            </a:r>
            <a:br>
              <a:rPr lang="nl-BE" dirty="0"/>
            </a:br>
            <a:r>
              <a:rPr lang="nl-BE" dirty="0"/>
              <a:t>een afbeelding toe te voegen </a:t>
            </a:r>
            <a:br>
              <a:rPr lang="nl-BE" dirty="0"/>
            </a:br>
            <a:r>
              <a:rPr lang="nl-BE" dirty="0"/>
              <a:t>en plaats naar achtergrond </a:t>
            </a:r>
            <a:br>
              <a:rPr lang="nl-BE" dirty="0"/>
            </a:br>
            <a:r>
              <a:rPr lang="nl-BE" dirty="0"/>
              <a:t>via rechtsklik’</a:t>
            </a:r>
          </a:p>
        </p:txBody>
      </p:sp>
      <p:grpSp>
        <p:nvGrpSpPr>
          <p:cNvPr id="7" name="Groep 6"/>
          <p:cNvGrpSpPr/>
          <p:nvPr userDrawn="1"/>
        </p:nvGrpSpPr>
        <p:grpSpPr>
          <a:xfrm>
            <a:off x="288000" y="288000"/>
            <a:ext cx="6024334" cy="6265475"/>
            <a:chOff x="288000" y="288000"/>
            <a:chExt cx="6024334" cy="6265475"/>
          </a:xfrm>
        </p:grpSpPr>
        <p:sp>
          <p:nvSpPr>
            <p:cNvPr id="12" name="Rechthoek 11"/>
            <p:cNvSpPr>
              <a:spLocks noChangeAspect="1"/>
            </p:cNvSpPr>
            <p:nvPr userDrawn="1"/>
          </p:nvSpPr>
          <p:spPr>
            <a:xfrm>
              <a:off x="288000" y="288000"/>
              <a:ext cx="6024334" cy="6265475"/>
            </a:xfrm>
            <a:custGeom>
              <a:avLst/>
              <a:gdLst>
                <a:gd name="connsiteX0" fmla="*/ 0 w 4248000"/>
                <a:gd name="connsiteY0" fmla="*/ 0 h 6265475"/>
                <a:gd name="connsiteX1" fmla="*/ 4248000 w 4248000"/>
                <a:gd name="connsiteY1" fmla="*/ 0 h 6265475"/>
                <a:gd name="connsiteX2" fmla="*/ 4248000 w 4248000"/>
                <a:gd name="connsiteY2" fmla="*/ 6265475 h 6265475"/>
                <a:gd name="connsiteX3" fmla="*/ 0 w 4248000"/>
                <a:gd name="connsiteY3" fmla="*/ 6265475 h 6265475"/>
                <a:gd name="connsiteX4" fmla="*/ 0 w 4248000"/>
                <a:gd name="connsiteY4" fmla="*/ 0 h 6265475"/>
                <a:gd name="connsiteX0" fmla="*/ 0 w 6024334"/>
                <a:gd name="connsiteY0" fmla="*/ 0 h 6265475"/>
                <a:gd name="connsiteX1" fmla="*/ 4248000 w 6024334"/>
                <a:gd name="connsiteY1" fmla="*/ 0 h 6265475"/>
                <a:gd name="connsiteX2" fmla="*/ 6024334 w 6024334"/>
                <a:gd name="connsiteY2" fmla="*/ 6265475 h 6265475"/>
                <a:gd name="connsiteX3" fmla="*/ 0 w 6024334"/>
                <a:gd name="connsiteY3" fmla="*/ 6265475 h 6265475"/>
                <a:gd name="connsiteX4" fmla="*/ 0 w 6024334"/>
                <a:gd name="connsiteY4" fmla="*/ 0 h 6265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4334" h="6265475">
                  <a:moveTo>
                    <a:pt x="0" y="0"/>
                  </a:moveTo>
                  <a:lnTo>
                    <a:pt x="4248000" y="0"/>
                  </a:lnTo>
                  <a:lnTo>
                    <a:pt x="6024334" y="6265475"/>
                  </a:lnTo>
                  <a:lnTo>
                    <a:pt x="0" y="6265475"/>
                  </a:lnTo>
                  <a:lnTo>
                    <a:pt x="0" y="0"/>
                  </a:lnTo>
                  <a:close/>
                </a:path>
              </a:pathLst>
            </a:custGeom>
            <a:solidFill>
              <a:srgbClr val="39B8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240" y="576000"/>
              <a:ext cx="1900844" cy="737062"/>
            </a:xfrm>
            <a:prstGeom prst="rect">
              <a:avLst/>
            </a:prstGeom>
          </p:spPr>
        </p:pic>
      </p:grpSp>
      <p:sp>
        <p:nvSpPr>
          <p:cNvPr id="3" name="Ondertitel 2"/>
          <p:cNvSpPr>
            <a:spLocks noGrp="1"/>
          </p:cNvSpPr>
          <p:nvPr userDrawn="1">
            <p:ph type="subTitle" idx="1" hasCustomPrompt="1"/>
          </p:nvPr>
        </p:nvSpPr>
        <p:spPr>
          <a:xfrm>
            <a:off x="587734" y="4514524"/>
            <a:ext cx="4593328" cy="1224000"/>
          </a:xfrm>
          <a:prstGeom prst="rect">
            <a:avLst/>
          </a:prstGeom>
        </p:spPr>
        <p:txBody>
          <a:bodyPr bIns="0">
            <a:noAutofit/>
          </a:bodyPr>
          <a:lstStyle>
            <a:lvl1pPr marL="0" indent="0" algn="l">
              <a:lnSpc>
                <a:spcPts val="1760"/>
              </a:lnSpc>
              <a:buNone/>
              <a:defRPr sz="1580">
                <a:solidFill>
                  <a:srgbClr val="FFFFFF"/>
                </a:solidFill>
                <a:latin typeface="FlandersArtSans-Regular"/>
                <a:cs typeface="FlandersArtSans-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1" name="Titel 1"/>
          <p:cNvSpPr>
            <a:spLocks noGrp="1"/>
          </p:cNvSpPr>
          <p:nvPr>
            <p:ph type="ctrTitle" hasCustomPrompt="1"/>
          </p:nvPr>
        </p:nvSpPr>
        <p:spPr>
          <a:xfrm>
            <a:off x="577240" y="2556000"/>
            <a:ext cx="4570760" cy="1943998"/>
          </a:xfrm>
        </p:spPr>
        <p:txBody>
          <a:bodyPr wrap="square" anchor="b" anchorCtr="0">
            <a:noAutofit/>
          </a:bodyPr>
          <a:lstStyle>
            <a:lvl1pPr algn="l">
              <a:lnSpc>
                <a:spcPts val="5200"/>
              </a:lnSpc>
              <a:defRPr sz="5200" b="0" i="0">
                <a:solidFill>
                  <a:srgbClr val="FFFFFF"/>
                </a:solidFill>
                <a:latin typeface="FlandersArtSans-Bold" panose="00000800000000000000" pitchFamily="2" charset="0"/>
                <a:cs typeface="FlandersArtSans-Bold" panose="00000800000000000000" pitchFamily="2" charset="0"/>
              </a:defRPr>
            </a:lvl1pPr>
          </a:lstStyle>
          <a:p>
            <a:r>
              <a:rPr lang="nl-NL" dirty="0"/>
              <a:t>Titel</a:t>
            </a:r>
            <a:endParaRPr lang="nl-BE" dirty="0"/>
          </a:p>
        </p:txBody>
      </p:sp>
    </p:spTree>
    <p:extLst>
      <p:ext uri="{BB962C8B-B14F-4D97-AF65-F5344CB8AC3E}">
        <p14:creationId xmlns:p14="http://schemas.microsoft.com/office/powerpoint/2010/main" val="1273513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eldia">
    <p:spTree>
      <p:nvGrpSpPr>
        <p:cNvPr id="1" name=""/>
        <p:cNvGrpSpPr/>
        <p:nvPr/>
      </p:nvGrpSpPr>
      <p:grpSpPr>
        <a:xfrm>
          <a:off x="0" y="0"/>
          <a:ext cx="0" cy="0"/>
          <a:chOff x="0" y="0"/>
          <a:chExt cx="0" cy="0"/>
        </a:xfrm>
      </p:grpSpPr>
      <p:sp>
        <p:nvSpPr>
          <p:cNvPr id="9" name="Rechthoek 7"/>
          <p:cNvSpPr>
            <a:spLocks/>
          </p:cNvSpPr>
          <p:nvPr userDrawn="1"/>
        </p:nvSpPr>
        <p:spPr>
          <a:xfrm>
            <a:off x="1489201" y="288001"/>
            <a:ext cx="7366798" cy="6269486"/>
          </a:xfrm>
          <a:custGeom>
            <a:avLst/>
            <a:gdLst>
              <a:gd name="connsiteX0" fmla="*/ 0 w 5578103"/>
              <a:gd name="connsiteY0" fmla="*/ 0 h 6265475"/>
              <a:gd name="connsiteX1" fmla="*/ 5578103 w 5578103"/>
              <a:gd name="connsiteY1" fmla="*/ 0 h 6265475"/>
              <a:gd name="connsiteX2" fmla="*/ 5578103 w 5578103"/>
              <a:gd name="connsiteY2" fmla="*/ 6265475 h 6265475"/>
              <a:gd name="connsiteX3" fmla="*/ 0 w 5578103"/>
              <a:gd name="connsiteY3" fmla="*/ 6265475 h 6265475"/>
              <a:gd name="connsiteX4" fmla="*/ 0 w 5578103"/>
              <a:gd name="connsiteY4" fmla="*/ 0 h 6265475"/>
              <a:gd name="connsiteX0" fmla="*/ 1788695 w 7366798"/>
              <a:gd name="connsiteY0" fmla="*/ 0 h 6269486"/>
              <a:gd name="connsiteX1" fmla="*/ 7366798 w 7366798"/>
              <a:gd name="connsiteY1" fmla="*/ 0 h 6269486"/>
              <a:gd name="connsiteX2" fmla="*/ 7366798 w 7366798"/>
              <a:gd name="connsiteY2" fmla="*/ 6265475 h 6269486"/>
              <a:gd name="connsiteX3" fmla="*/ 0 w 7366798"/>
              <a:gd name="connsiteY3" fmla="*/ 6269486 h 6269486"/>
              <a:gd name="connsiteX4" fmla="*/ 1788695 w 7366798"/>
              <a:gd name="connsiteY4" fmla="*/ 0 h 6269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98" h="6269486">
                <a:moveTo>
                  <a:pt x="1788695" y="0"/>
                </a:moveTo>
                <a:lnTo>
                  <a:pt x="7366798" y="0"/>
                </a:lnTo>
                <a:lnTo>
                  <a:pt x="7366798" y="6265475"/>
                </a:lnTo>
                <a:lnTo>
                  <a:pt x="0" y="6269486"/>
                </a:lnTo>
                <a:lnTo>
                  <a:pt x="1788695" y="0"/>
                </a:lnTo>
                <a:close/>
              </a:path>
            </a:pathLst>
          </a:custGeom>
          <a:solidFill>
            <a:srgbClr val="39B8BD"/>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2" name="Titel 1"/>
          <p:cNvSpPr>
            <a:spLocks noGrp="1"/>
          </p:cNvSpPr>
          <p:nvPr>
            <p:ph type="ctrTitle" hasCustomPrompt="1"/>
          </p:nvPr>
        </p:nvSpPr>
        <p:spPr>
          <a:xfrm>
            <a:off x="3996052" y="2104574"/>
            <a:ext cx="3816000" cy="2484000"/>
          </a:xfrm>
        </p:spPr>
        <p:txBody>
          <a:bodyPr anchor="t" anchorCtr="0">
            <a:noAutofit/>
          </a:bodyPr>
          <a:lstStyle>
            <a:lvl1pPr algn="l">
              <a:lnSpc>
                <a:spcPts val="5400"/>
              </a:lnSpc>
              <a:defRPr sz="5400">
                <a:solidFill>
                  <a:srgbClr val="FFFFFE"/>
                </a:solidFill>
              </a:defRPr>
            </a:lvl1pPr>
          </a:lstStyle>
          <a:p>
            <a:r>
              <a:rPr lang="nl-NL" dirty="0"/>
              <a:t>Titel</a:t>
            </a:r>
            <a:endParaRPr lang="nl-BE" dirty="0"/>
          </a:p>
        </p:txBody>
      </p:sp>
      <p:sp>
        <p:nvSpPr>
          <p:cNvPr id="3" name="Ondertitel 2"/>
          <p:cNvSpPr>
            <a:spLocks noGrp="1"/>
          </p:cNvSpPr>
          <p:nvPr>
            <p:ph type="subTitle" idx="1" hasCustomPrompt="1"/>
          </p:nvPr>
        </p:nvSpPr>
        <p:spPr>
          <a:xfrm>
            <a:off x="4000832" y="4631622"/>
            <a:ext cx="3816000" cy="1224000"/>
          </a:xfrm>
          <a:prstGeom prst="rect">
            <a:avLst/>
          </a:prstGeom>
        </p:spPr>
        <p:txBody>
          <a:bodyPr bIns="0">
            <a:noAutofit/>
          </a:bodyPr>
          <a:lstStyle>
            <a:lvl1pPr marL="0" indent="0" algn="l">
              <a:lnSpc>
                <a:spcPts val="1760"/>
              </a:lnSpc>
              <a:spcBef>
                <a:spcPts val="0"/>
              </a:spcBef>
              <a:buNone/>
              <a:defRPr sz="1580">
                <a:solidFill>
                  <a:srgbClr val="FFFFF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endParaRPr lang="nl-BE" dirty="0"/>
          </a:p>
        </p:txBody>
      </p:sp>
      <p:pic>
        <p:nvPicPr>
          <p:cNvPr id="13" name="Picture 12" descr="logo Vlaanderen is sociaal wonen_blau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841" y="284640"/>
            <a:ext cx="1703864" cy="720000"/>
          </a:xfrm>
          <a:prstGeom prst="rect">
            <a:avLst/>
          </a:prstGeom>
        </p:spPr>
      </p:pic>
    </p:spTree>
    <p:extLst>
      <p:ext uri="{BB962C8B-B14F-4D97-AF65-F5344CB8AC3E}">
        <p14:creationId xmlns:p14="http://schemas.microsoft.com/office/powerpoint/2010/main" val="338421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Introductie slide">
    <p:spTree>
      <p:nvGrpSpPr>
        <p:cNvPr id="1" name=""/>
        <p:cNvGrpSpPr/>
        <p:nvPr/>
      </p:nvGrpSpPr>
      <p:grpSpPr>
        <a:xfrm>
          <a:off x="0" y="0"/>
          <a:ext cx="0" cy="0"/>
          <a:chOff x="0" y="0"/>
          <a:chExt cx="0" cy="0"/>
        </a:xfrm>
      </p:grpSpPr>
      <p:sp>
        <p:nvSpPr>
          <p:cNvPr id="11" name="Title 10"/>
          <p:cNvSpPr>
            <a:spLocks noGrp="1"/>
          </p:cNvSpPr>
          <p:nvPr>
            <p:ph type="title"/>
          </p:nvPr>
        </p:nvSpPr>
        <p:spPr>
          <a:xfrm>
            <a:off x="501965" y="2623475"/>
            <a:ext cx="4845730" cy="780239"/>
          </a:xfrm>
        </p:spPr>
        <p:txBody>
          <a:bodyPr/>
          <a:lstStyle>
            <a:lvl1pPr algn="l">
              <a:defRPr sz="3600"/>
            </a:lvl1pPr>
          </a:lstStyle>
          <a:p>
            <a:r>
              <a:rPr lang="nl-NL"/>
              <a:t>Klik om stijl te bewerken</a:t>
            </a:r>
            <a:endParaRPr lang="nl-NL" dirty="0"/>
          </a:p>
        </p:txBody>
      </p:sp>
      <p:sp>
        <p:nvSpPr>
          <p:cNvPr id="7" name="Text Placeholder 6"/>
          <p:cNvSpPr>
            <a:spLocks noGrp="1"/>
          </p:cNvSpPr>
          <p:nvPr>
            <p:ph type="body" sz="quarter" idx="12" hasCustomPrompt="1"/>
          </p:nvPr>
        </p:nvSpPr>
        <p:spPr>
          <a:xfrm>
            <a:off x="501554" y="3453369"/>
            <a:ext cx="3988281" cy="3096891"/>
          </a:xfrm>
        </p:spPr>
        <p:txBody>
          <a:bodyPr anchor="t"/>
          <a:lstStyle>
            <a:lvl1pPr marL="0" marR="0" indent="0" algn="l" defTabSz="914400" rtl="0" eaLnBrk="1" fontAlgn="auto" latinLnBrk="0" hangingPunct="1">
              <a:lnSpc>
                <a:spcPct val="90000"/>
              </a:lnSpc>
              <a:spcBef>
                <a:spcPts val="300"/>
              </a:spcBef>
              <a:spcAft>
                <a:spcPts val="0"/>
              </a:spcAft>
              <a:buClrTx/>
              <a:buSzPct val="90000"/>
              <a:buFontTx/>
              <a:buNone/>
              <a:tabLst/>
              <a:defRPr sz="1600">
                <a:solidFill>
                  <a:srgbClr val="1B7175"/>
                </a:solidFill>
                <a:latin typeface="FlandersArtSans-Light"/>
                <a:cs typeface="FlandersArtSans-Light"/>
              </a:defRPr>
            </a:lvl1pPr>
          </a:lstStyle>
          <a:p>
            <a:r>
              <a:rPr lang="nl-BE" sz="2400" dirty="0">
                <a:solidFill>
                  <a:srgbClr val="32A9A0"/>
                </a:solidFill>
                <a:latin typeface="FlandersArtSans-Regular"/>
                <a:cs typeface="FlandersArtSans-Regular"/>
              </a:rPr>
              <a:t>Subtitel</a:t>
            </a:r>
          </a:p>
          <a:p>
            <a:pPr>
              <a:buClr>
                <a:schemeClr val="tx1"/>
              </a:buClr>
            </a:pPr>
            <a:endParaRPr lang="nl-BE" sz="2400" dirty="0">
              <a:latin typeface="FlandersArtSans-Regular"/>
              <a:cs typeface="FlandersArtSans-Regular"/>
            </a:endParaRPr>
          </a:p>
          <a:p>
            <a:pPr marL="285750" indent="-285750">
              <a:buClr>
                <a:schemeClr val="tx1"/>
              </a:buClr>
              <a:buFont typeface="Wingdings" charset="2"/>
              <a:buChar char=""/>
            </a:pPr>
            <a:r>
              <a:rPr lang="nl-BE" sz="1600" dirty="0">
                <a:latin typeface="FlandersArtSans-Light"/>
                <a:cs typeface="FlandersArtSans-Light"/>
              </a:rPr>
              <a:t>Item 1</a:t>
            </a:r>
          </a:p>
          <a:p>
            <a:pPr marL="285750" indent="-285750">
              <a:buClr>
                <a:schemeClr val="tx1"/>
              </a:buClr>
              <a:buFont typeface="Wingdings" charset="2"/>
              <a:buChar char=""/>
            </a:pPr>
            <a:r>
              <a:rPr lang="nl-BE" sz="1600" dirty="0">
                <a:latin typeface="FlandersArtSans-Light"/>
                <a:cs typeface="FlandersArtSans-Light"/>
              </a:rPr>
              <a:t>Item 2</a:t>
            </a:r>
          </a:p>
          <a:p>
            <a:pPr marL="285750" indent="-285750">
              <a:buClr>
                <a:schemeClr val="tx1"/>
              </a:buClr>
              <a:buFont typeface="Wingdings" charset="2"/>
              <a:buChar char=""/>
            </a:pPr>
            <a:r>
              <a:rPr lang="nl-BE" sz="1600" dirty="0">
                <a:latin typeface="FlandersArtSans-Light"/>
                <a:cs typeface="FlandersArtSans-Light"/>
              </a:rPr>
              <a:t>Item 3</a:t>
            </a:r>
          </a:p>
          <a:p>
            <a:pPr marL="285750" indent="-285750">
              <a:buClr>
                <a:schemeClr val="tx1"/>
              </a:buClr>
              <a:buFont typeface="Wingdings" charset="2"/>
              <a:buChar char=""/>
            </a:pPr>
            <a:r>
              <a:rPr lang="nl-BE" sz="1600" dirty="0">
                <a:latin typeface="FlandersArtSans-Light"/>
                <a:cs typeface="FlandersArtSans-Light"/>
              </a:rPr>
              <a:t>Item 4</a:t>
            </a:r>
          </a:p>
          <a:p>
            <a:pPr marL="285750" indent="-285750">
              <a:buClr>
                <a:schemeClr val="tx1"/>
              </a:buClr>
              <a:buFont typeface="Wingdings" charset="2"/>
              <a:buChar char=""/>
            </a:pPr>
            <a:r>
              <a:rPr lang="nl-BE" sz="1600" dirty="0">
                <a:latin typeface="FlandersArtSans-Light"/>
                <a:cs typeface="FlandersArtSans-Light"/>
              </a:rPr>
              <a:t>Item 5</a:t>
            </a:r>
          </a:p>
          <a:p>
            <a:endParaRPr lang="nl-NL" dirty="0"/>
          </a:p>
        </p:txBody>
      </p:sp>
      <p:sp>
        <p:nvSpPr>
          <p:cNvPr id="9" name="Rechthoek 7"/>
          <p:cNvSpPr>
            <a:spLocks/>
          </p:cNvSpPr>
          <p:nvPr userDrawn="1"/>
        </p:nvSpPr>
        <p:spPr>
          <a:xfrm>
            <a:off x="4489835" y="288000"/>
            <a:ext cx="4368985" cy="6265475"/>
          </a:xfrm>
          <a:custGeom>
            <a:avLst/>
            <a:gdLst>
              <a:gd name="connsiteX0" fmla="*/ 0 w 2572458"/>
              <a:gd name="connsiteY0" fmla="*/ 0 h 6265475"/>
              <a:gd name="connsiteX1" fmla="*/ 2572458 w 2572458"/>
              <a:gd name="connsiteY1" fmla="*/ 0 h 6265475"/>
              <a:gd name="connsiteX2" fmla="*/ 2572458 w 2572458"/>
              <a:gd name="connsiteY2" fmla="*/ 6265475 h 6265475"/>
              <a:gd name="connsiteX3" fmla="*/ 0 w 2572458"/>
              <a:gd name="connsiteY3" fmla="*/ 6265475 h 6265475"/>
              <a:gd name="connsiteX4" fmla="*/ 0 w 2572458"/>
              <a:gd name="connsiteY4" fmla="*/ 0 h 6265475"/>
              <a:gd name="connsiteX0" fmla="*/ 1796527 w 4368985"/>
              <a:gd name="connsiteY0" fmla="*/ 0 h 6265475"/>
              <a:gd name="connsiteX1" fmla="*/ 4368985 w 4368985"/>
              <a:gd name="connsiteY1" fmla="*/ 0 h 6265475"/>
              <a:gd name="connsiteX2" fmla="*/ 4368985 w 4368985"/>
              <a:gd name="connsiteY2" fmla="*/ 6265475 h 6265475"/>
              <a:gd name="connsiteX3" fmla="*/ 0 w 4368985"/>
              <a:gd name="connsiteY3" fmla="*/ 6265475 h 6265475"/>
              <a:gd name="connsiteX4" fmla="*/ 1796527 w 4368985"/>
              <a:gd name="connsiteY4" fmla="*/ 0 h 6265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8985" h="6265475">
                <a:moveTo>
                  <a:pt x="1796527" y="0"/>
                </a:moveTo>
                <a:lnTo>
                  <a:pt x="4368985" y="0"/>
                </a:lnTo>
                <a:lnTo>
                  <a:pt x="4368985" y="6265475"/>
                </a:lnTo>
                <a:lnTo>
                  <a:pt x="0" y="6265475"/>
                </a:lnTo>
                <a:lnTo>
                  <a:pt x="1796527" y="0"/>
                </a:lnTo>
                <a:close/>
              </a:path>
            </a:pathLst>
          </a:custGeom>
          <a:solidFill>
            <a:srgbClr val="39B8BD"/>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nl-NL" dirty="0">
              <a:latin typeface="FlandersArtSans-Regular" panose="00000500000000000000" pitchFamily="2" charset="0"/>
            </a:endParaRPr>
          </a:p>
        </p:txBody>
      </p:sp>
    </p:spTree>
    <p:extLst>
      <p:ext uri="{BB962C8B-B14F-4D97-AF65-F5344CB8AC3E}">
        <p14:creationId xmlns:p14="http://schemas.microsoft.com/office/powerpoint/2010/main" val="1319919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envoudi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BE" dirty="0"/>
              <a:t>Titel</a:t>
            </a:r>
            <a:endParaRPr lang="nl-NL" dirty="0"/>
          </a:p>
        </p:txBody>
      </p:sp>
      <p:sp>
        <p:nvSpPr>
          <p:cNvPr id="3" name="Footer Placeholder 2"/>
          <p:cNvSpPr>
            <a:spLocks noGrp="1"/>
          </p:cNvSpPr>
          <p:nvPr>
            <p:ph type="ftr" sz="quarter" idx="10"/>
          </p:nvPr>
        </p:nvSpPr>
        <p:spPr/>
        <p:txBody>
          <a:bodyPr/>
          <a:lstStyle>
            <a:lvl1pPr>
              <a:defRPr sz="1200" i="0">
                <a:solidFill>
                  <a:srgbClr val="39B8BD"/>
                </a:solidFill>
                <a:latin typeface="FlandersArtSans-Light"/>
              </a:defRPr>
            </a:lvl1pPr>
          </a:lstStyle>
          <a:p>
            <a:r>
              <a:rPr lang="nl-BE" dirty="0"/>
              <a:t>Titel hoofdstuk</a:t>
            </a:r>
          </a:p>
        </p:txBody>
      </p:sp>
      <p:sp>
        <p:nvSpPr>
          <p:cNvPr id="7" name="Text Placeholder 6"/>
          <p:cNvSpPr>
            <a:spLocks noGrp="1"/>
          </p:cNvSpPr>
          <p:nvPr>
            <p:ph type="body" sz="quarter" idx="11" hasCustomPrompt="1"/>
          </p:nvPr>
        </p:nvSpPr>
        <p:spPr>
          <a:xfrm>
            <a:off x="89337" y="6516425"/>
            <a:ext cx="300599" cy="245493"/>
          </a:xfrm>
        </p:spPr>
        <p:txBody>
          <a:bodyPr anchor="ctr"/>
          <a:lstStyle>
            <a:lvl1pPr marL="0" indent="0" algn="ctr">
              <a:buNone/>
              <a:defRPr sz="1500">
                <a:solidFill>
                  <a:srgbClr val="FFFFFF"/>
                </a:solidFill>
                <a:latin typeface="FlandersArtSans-Regular"/>
                <a:cs typeface="FlandersArtSans-Regular"/>
              </a:defRPr>
            </a:lvl1pPr>
          </a:lstStyle>
          <a:p>
            <a:fld id="{B69755D9-8D05-7047-87AF-0F427F1EA3B0}" type="slidenum">
              <a:rPr lang="nl-NL" smtClean="0"/>
              <a:pPr/>
              <a:t>‹#›</a:t>
            </a:fld>
            <a:endParaRPr lang="nl-NL" dirty="0"/>
          </a:p>
        </p:txBody>
      </p:sp>
      <p:sp>
        <p:nvSpPr>
          <p:cNvPr id="9" name="Content Placeholder 8"/>
          <p:cNvSpPr>
            <a:spLocks noGrp="1"/>
          </p:cNvSpPr>
          <p:nvPr>
            <p:ph sz="quarter" idx="12"/>
          </p:nvPr>
        </p:nvSpPr>
        <p:spPr>
          <a:xfrm>
            <a:off x="387285" y="1522249"/>
            <a:ext cx="8358171" cy="4377590"/>
          </a:xfrm>
        </p:spPr>
        <p:txBody>
          <a:body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a:p>
            <a:pPr lvl="1"/>
            <a:r>
              <a:rPr lang="nl-BE" dirty="0"/>
              <a:t>Second level</a:t>
            </a:r>
          </a:p>
          <a:p>
            <a:pPr lvl="2"/>
            <a:r>
              <a:rPr lang="nl-BE" dirty="0" err="1"/>
              <a:t>Third</a:t>
            </a:r>
            <a:r>
              <a:rPr lang="nl-BE" dirty="0"/>
              <a:t> level</a:t>
            </a:r>
          </a:p>
          <a:p>
            <a:pPr lvl="3"/>
            <a:r>
              <a:rPr lang="nl-BE" dirty="0" err="1"/>
              <a:t>Fourth</a:t>
            </a:r>
            <a:r>
              <a:rPr lang="nl-BE" dirty="0"/>
              <a:t> level</a:t>
            </a:r>
          </a:p>
          <a:p>
            <a:pPr lvl="4"/>
            <a:r>
              <a:rPr lang="nl-BE" dirty="0" err="1"/>
              <a:t>Fifth</a:t>
            </a:r>
            <a:r>
              <a:rPr lang="nl-BE" dirty="0"/>
              <a:t> level</a:t>
            </a:r>
            <a:endParaRPr lang="nl-NL" dirty="0"/>
          </a:p>
        </p:txBody>
      </p:sp>
    </p:spTree>
    <p:extLst>
      <p:ext uri="{BB962C8B-B14F-4D97-AF65-F5344CB8AC3E}">
        <p14:creationId xmlns:p14="http://schemas.microsoft.com/office/powerpoint/2010/main" val="3398524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envoudi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BE" dirty="0"/>
              <a:t>Titel</a:t>
            </a:r>
            <a:endParaRPr lang="nl-NL" dirty="0"/>
          </a:p>
        </p:txBody>
      </p:sp>
      <p:sp>
        <p:nvSpPr>
          <p:cNvPr id="3" name="Footer Placeholder 2"/>
          <p:cNvSpPr>
            <a:spLocks noGrp="1"/>
          </p:cNvSpPr>
          <p:nvPr>
            <p:ph type="ftr" sz="quarter" idx="10"/>
          </p:nvPr>
        </p:nvSpPr>
        <p:spPr/>
        <p:txBody>
          <a:bodyPr/>
          <a:lstStyle>
            <a:lvl1pPr>
              <a:defRPr sz="1200" i="0">
                <a:solidFill>
                  <a:srgbClr val="39B8BD"/>
                </a:solidFill>
                <a:latin typeface="FlandersArtSans-Light"/>
              </a:defRPr>
            </a:lvl1pPr>
          </a:lstStyle>
          <a:p>
            <a:r>
              <a:rPr lang="nl-BE"/>
              <a:t>SVK Pro stap voor stap</a:t>
            </a:r>
            <a:endParaRPr lang="nl-BE" dirty="0"/>
          </a:p>
        </p:txBody>
      </p:sp>
      <p:sp>
        <p:nvSpPr>
          <p:cNvPr id="7" name="Text Placeholder 6"/>
          <p:cNvSpPr>
            <a:spLocks noGrp="1"/>
          </p:cNvSpPr>
          <p:nvPr>
            <p:ph type="body" sz="quarter" idx="11" hasCustomPrompt="1"/>
          </p:nvPr>
        </p:nvSpPr>
        <p:spPr>
          <a:xfrm>
            <a:off x="89337" y="6516425"/>
            <a:ext cx="300599" cy="245493"/>
          </a:xfrm>
        </p:spPr>
        <p:txBody>
          <a:bodyPr anchor="ctr"/>
          <a:lstStyle>
            <a:lvl1pPr marL="0" indent="0" algn="ctr">
              <a:buNone/>
              <a:defRPr sz="1500">
                <a:solidFill>
                  <a:srgbClr val="FFFFFF"/>
                </a:solidFill>
                <a:latin typeface="FlandersArtSans-Regular"/>
                <a:cs typeface="FlandersArtSans-Regular"/>
              </a:defRPr>
            </a:lvl1pPr>
          </a:lstStyle>
          <a:p>
            <a:fld id="{B69755D9-8D05-7047-87AF-0F427F1EA3B0}" type="slidenum">
              <a:rPr lang="nl-NL" smtClean="0"/>
              <a:pPr/>
              <a:t>‹#›</a:t>
            </a:fld>
            <a:endParaRPr lang="nl-NL" dirty="0"/>
          </a:p>
        </p:txBody>
      </p:sp>
      <p:sp>
        <p:nvSpPr>
          <p:cNvPr id="9" name="Content Placeholder 8"/>
          <p:cNvSpPr>
            <a:spLocks noGrp="1"/>
          </p:cNvSpPr>
          <p:nvPr>
            <p:ph sz="quarter" idx="12"/>
          </p:nvPr>
        </p:nvSpPr>
        <p:spPr>
          <a:xfrm>
            <a:off x="387285" y="1522249"/>
            <a:ext cx="8358171" cy="4377590"/>
          </a:xfrm>
        </p:spPr>
        <p:txBody>
          <a:bodyPr/>
          <a:lstStyle/>
          <a:p>
            <a:pPr lvl="0"/>
            <a:r>
              <a:rPr lang="nl-BE" dirty="0"/>
              <a:t>Click </a:t>
            </a:r>
            <a:r>
              <a:rPr lang="nl-BE" dirty="0" err="1"/>
              <a:t>to</a:t>
            </a:r>
            <a:r>
              <a:rPr lang="nl-BE" dirty="0"/>
              <a:t> </a:t>
            </a:r>
            <a:r>
              <a:rPr lang="nl-BE" dirty="0" err="1"/>
              <a:t>edit</a:t>
            </a:r>
            <a:r>
              <a:rPr lang="nl-BE" dirty="0"/>
              <a:t> Master </a:t>
            </a:r>
            <a:r>
              <a:rPr lang="nl-BE" dirty="0" err="1"/>
              <a:t>text</a:t>
            </a:r>
            <a:r>
              <a:rPr lang="nl-BE" dirty="0"/>
              <a:t> </a:t>
            </a:r>
            <a:r>
              <a:rPr lang="nl-BE" dirty="0" err="1"/>
              <a:t>styles</a:t>
            </a:r>
            <a:endParaRPr lang="nl-BE" dirty="0"/>
          </a:p>
          <a:p>
            <a:pPr lvl="1"/>
            <a:r>
              <a:rPr lang="nl-BE" dirty="0"/>
              <a:t>Second level</a:t>
            </a:r>
          </a:p>
          <a:p>
            <a:pPr lvl="2"/>
            <a:r>
              <a:rPr lang="nl-BE" dirty="0" err="1"/>
              <a:t>Third</a:t>
            </a:r>
            <a:r>
              <a:rPr lang="nl-BE" dirty="0"/>
              <a:t> level</a:t>
            </a:r>
          </a:p>
          <a:p>
            <a:pPr lvl="3"/>
            <a:r>
              <a:rPr lang="nl-BE" dirty="0" err="1"/>
              <a:t>Fourth</a:t>
            </a:r>
            <a:r>
              <a:rPr lang="nl-BE" dirty="0"/>
              <a:t> level</a:t>
            </a:r>
          </a:p>
          <a:p>
            <a:pPr lvl="4"/>
            <a:r>
              <a:rPr lang="nl-BE" dirty="0" err="1"/>
              <a:t>Fifth</a:t>
            </a:r>
            <a:r>
              <a:rPr lang="nl-BE" dirty="0"/>
              <a:t> level</a:t>
            </a:r>
            <a:endParaRPr lang="nl-NL" dirty="0"/>
          </a:p>
        </p:txBody>
      </p:sp>
    </p:spTree>
    <p:extLst>
      <p:ext uri="{BB962C8B-B14F-4D97-AF65-F5344CB8AC3E}">
        <p14:creationId xmlns:p14="http://schemas.microsoft.com/office/powerpoint/2010/main" val="395531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hasCustomPrompt="1"/>
          </p:nvPr>
        </p:nvSpPr>
        <p:spPr>
          <a:xfrm>
            <a:off x="2478084" y="288000"/>
            <a:ext cx="6377916" cy="6264000"/>
          </a:xfrm>
          <a:solidFill>
            <a:schemeClr val="bg1">
              <a:lumMod val="95000"/>
            </a:schemeClr>
          </a:solidFill>
        </p:spPr>
        <p:txBody>
          <a:bodyPr rIns="180000" anchor="ctr"/>
          <a:lstStyle>
            <a:lvl1pPr marL="0" indent="0" algn="r">
              <a:buNone/>
              <a:defRPr sz="1600" baseline="0">
                <a:solidFill>
                  <a:srgbClr val="863963"/>
                </a:solidFill>
                <a:latin typeface="FlandersArtSans-Light"/>
                <a:cs typeface="FlandersArtSans-Light"/>
              </a:defRPr>
            </a:lvl1pPr>
          </a:lstStyle>
          <a:p>
            <a:r>
              <a:rPr lang="nl-BE" dirty="0"/>
              <a:t>‘klik op icoon om </a:t>
            </a:r>
            <a:br>
              <a:rPr lang="nl-BE" dirty="0"/>
            </a:br>
            <a:r>
              <a:rPr lang="nl-BE" dirty="0"/>
              <a:t>een afbeelding toe te voegen </a:t>
            </a:r>
            <a:br>
              <a:rPr lang="nl-BE" dirty="0"/>
            </a:br>
            <a:r>
              <a:rPr lang="nl-BE" dirty="0"/>
              <a:t>en plaats naar achtergrond </a:t>
            </a:r>
            <a:br>
              <a:rPr lang="nl-BE" dirty="0"/>
            </a:br>
            <a:r>
              <a:rPr lang="nl-BE" dirty="0"/>
              <a:t>via rechtsklik’</a:t>
            </a:r>
          </a:p>
        </p:txBody>
      </p:sp>
      <p:grpSp>
        <p:nvGrpSpPr>
          <p:cNvPr id="7" name="Groep 6"/>
          <p:cNvGrpSpPr/>
          <p:nvPr userDrawn="1"/>
        </p:nvGrpSpPr>
        <p:grpSpPr>
          <a:xfrm>
            <a:off x="288000" y="288000"/>
            <a:ext cx="6024334" cy="6265475"/>
            <a:chOff x="288000" y="288000"/>
            <a:chExt cx="6024334" cy="6265475"/>
          </a:xfrm>
        </p:grpSpPr>
        <p:sp>
          <p:nvSpPr>
            <p:cNvPr id="12" name="Rechthoek 11"/>
            <p:cNvSpPr>
              <a:spLocks noChangeAspect="1"/>
            </p:cNvSpPr>
            <p:nvPr userDrawn="1"/>
          </p:nvSpPr>
          <p:spPr>
            <a:xfrm>
              <a:off x="288000" y="288000"/>
              <a:ext cx="6024334" cy="6265475"/>
            </a:xfrm>
            <a:custGeom>
              <a:avLst/>
              <a:gdLst>
                <a:gd name="connsiteX0" fmla="*/ 0 w 4248000"/>
                <a:gd name="connsiteY0" fmla="*/ 0 h 6265475"/>
                <a:gd name="connsiteX1" fmla="*/ 4248000 w 4248000"/>
                <a:gd name="connsiteY1" fmla="*/ 0 h 6265475"/>
                <a:gd name="connsiteX2" fmla="*/ 4248000 w 4248000"/>
                <a:gd name="connsiteY2" fmla="*/ 6265475 h 6265475"/>
                <a:gd name="connsiteX3" fmla="*/ 0 w 4248000"/>
                <a:gd name="connsiteY3" fmla="*/ 6265475 h 6265475"/>
                <a:gd name="connsiteX4" fmla="*/ 0 w 4248000"/>
                <a:gd name="connsiteY4" fmla="*/ 0 h 6265475"/>
                <a:gd name="connsiteX0" fmla="*/ 0 w 6024334"/>
                <a:gd name="connsiteY0" fmla="*/ 0 h 6265475"/>
                <a:gd name="connsiteX1" fmla="*/ 4248000 w 6024334"/>
                <a:gd name="connsiteY1" fmla="*/ 0 h 6265475"/>
                <a:gd name="connsiteX2" fmla="*/ 6024334 w 6024334"/>
                <a:gd name="connsiteY2" fmla="*/ 6265475 h 6265475"/>
                <a:gd name="connsiteX3" fmla="*/ 0 w 6024334"/>
                <a:gd name="connsiteY3" fmla="*/ 6265475 h 6265475"/>
                <a:gd name="connsiteX4" fmla="*/ 0 w 6024334"/>
                <a:gd name="connsiteY4" fmla="*/ 0 h 6265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4334" h="6265475">
                  <a:moveTo>
                    <a:pt x="0" y="0"/>
                  </a:moveTo>
                  <a:lnTo>
                    <a:pt x="4248000" y="0"/>
                  </a:lnTo>
                  <a:lnTo>
                    <a:pt x="6024334" y="6265475"/>
                  </a:lnTo>
                  <a:lnTo>
                    <a:pt x="0" y="6265475"/>
                  </a:lnTo>
                  <a:lnTo>
                    <a:pt x="0" y="0"/>
                  </a:lnTo>
                  <a:close/>
                </a:path>
              </a:pathLst>
            </a:custGeom>
            <a:solidFill>
              <a:srgbClr val="39B8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240" y="576000"/>
              <a:ext cx="1900844" cy="737062"/>
            </a:xfrm>
            <a:prstGeom prst="rect">
              <a:avLst/>
            </a:prstGeom>
          </p:spPr>
        </p:pic>
      </p:grpSp>
      <p:sp>
        <p:nvSpPr>
          <p:cNvPr id="3" name="Ondertitel 2"/>
          <p:cNvSpPr>
            <a:spLocks noGrp="1"/>
          </p:cNvSpPr>
          <p:nvPr userDrawn="1">
            <p:ph type="subTitle" idx="1" hasCustomPrompt="1"/>
          </p:nvPr>
        </p:nvSpPr>
        <p:spPr>
          <a:xfrm>
            <a:off x="587734" y="4514524"/>
            <a:ext cx="4593328" cy="1224000"/>
          </a:xfrm>
          <a:prstGeom prst="rect">
            <a:avLst/>
          </a:prstGeom>
        </p:spPr>
        <p:txBody>
          <a:bodyPr bIns="0">
            <a:noAutofit/>
          </a:bodyPr>
          <a:lstStyle>
            <a:lvl1pPr marL="0" indent="0" algn="l">
              <a:lnSpc>
                <a:spcPts val="1760"/>
              </a:lnSpc>
              <a:buNone/>
              <a:defRPr sz="1580">
                <a:solidFill>
                  <a:srgbClr val="FFFFFF"/>
                </a:solidFill>
                <a:latin typeface="FlandersArtSans-Regular"/>
                <a:cs typeface="FlandersArtSans-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1" name="Titel 1"/>
          <p:cNvSpPr>
            <a:spLocks noGrp="1"/>
          </p:cNvSpPr>
          <p:nvPr>
            <p:ph type="ctrTitle" hasCustomPrompt="1"/>
          </p:nvPr>
        </p:nvSpPr>
        <p:spPr>
          <a:xfrm>
            <a:off x="577240" y="2556000"/>
            <a:ext cx="4570760" cy="1943998"/>
          </a:xfrm>
        </p:spPr>
        <p:txBody>
          <a:bodyPr wrap="square" anchor="b" anchorCtr="0">
            <a:noAutofit/>
          </a:bodyPr>
          <a:lstStyle>
            <a:lvl1pPr algn="l">
              <a:lnSpc>
                <a:spcPts val="5200"/>
              </a:lnSpc>
              <a:defRPr sz="5200" b="0" i="0">
                <a:solidFill>
                  <a:srgbClr val="FFFFFF"/>
                </a:solidFill>
                <a:latin typeface="FlandersArtSans-Bold" panose="00000800000000000000" pitchFamily="2" charset="0"/>
                <a:cs typeface="FlandersArtSans-Bold" panose="00000800000000000000" pitchFamily="2" charset="0"/>
              </a:defRPr>
            </a:lvl1pPr>
          </a:lstStyle>
          <a:p>
            <a:r>
              <a:rPr lang="nl-NL" dirty="0"/>
              <a:t>Titel</a:t>
            </a:r>
            <a:endParaRPr lang="nl-BE" dirty="0"/>
          </a:p>
        </p:txBody>
      </p:sp>
    </p:spTree>
    <p:extLst>
      <p:ext uri="{BB962C8B-B14F-4D97-AF65-F5344CB8AC3E}">
        <p14:creationId xmlns:p14="http://schemas.microsoft.com/office/powerpoint/2010/main" val="81220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13" name="Tijdelijke aanduiding voor afbeelding 12"/>
          <p:cNvSpPr>
            <a:spLocks noGrp="1"/>
          </p:cNvSpPr>
          <p:nvPr>
            <p:ph type="pic" sz="quarter" idx="10"/>
          </p:nvPr>
        </p:nvSpPr>
        <p:spPr>
          <a:xfrm>
            <a:off x="3552825" y="287338"/>
            <a:ext cx="5276850" cy="6265862"/>
          </a:xfrm>
        </p:spPr>
        <p:txBody>
          <a:bodyPr anchor="ctr"/>
          <a:lstStyle>
            <a:lvl1pPr marL="0" indent="0" algn="r">
              <a:buNone/>
              <a:defRPr sz="1400">
                <a:latin typeface="Calibri" panose="020F0502020204030204" pitchFamily="34" charset="0"/>
              </a:defRPr>
            </a:lvl1pPr>
          </a:lstStyle>
          <a:p>
            <a:r>
              <a:rPr lang="nl-NL"/>
              <a:t>Klik op het pictogram als u een afbeelding wilt toevoegen</a:t>
            </a:r>
            <a:endParaRPr lang="nl-BE" dirty="0"/>
          </a:p>
        </p:txBody>
      </p:sp>
      <p:grpSp>
        <p:nvGrpSpPr>
          <p:cNvPr id="5" name="Groep 4"/>
          <p:cNvGrpSpPr/>
          <p:nvPr userDrawn="1"/>
        </p:nvGrpSpPr>
        <p:grpSpPr>
          <a:xfrm>
            <a:off x="288000" y="288000"/>
            <a:ext cx="6024334" cy="6265475"/>
            <a:chOff x="288000" y="288000"/>
            <a:chExt cx="6024334" cy="6265475"/>
          </a:xfrm>
        </p:grpSpPr>
        <p:sp>
          <p:nvSpPr>
            <p:cNvPr id="6" name="Rechthoek 11"/>
            <p:cNvSpPr>
              <a:spLocks noChangeAspect="1"/>
            </p:cNvSpPr>
            <p:nvPr userDrawn="1"/>
          </p:nvSpPr>
          <p:spPr>
            <a:xfrm>
              <a:off x="288000" y="288000"/>
              <a:ext cx="6024334" cy="6265475"/>
            </a:xfrm>
            <a:custGeom>
              <a:avLst/>
              <a:gdLst>
                <a:gd name="connsiteX0" fmla="*/ 0 w 4248000"/>
                <a:gd name="connsiteY0" fmla="*/ 0 h 6265475"/>
                <a:gd name="connsiteX1" fmla="*/ 4248000 w 4248000"/>
                <a:gd name="connsiteY1" fmla="*/ 0 h 6265475"/>
                <a:gd name="connsiteX2" fmla="*/ 4248000 w 4248000"/>
                <a:gd name="connsiteY2" fmla="*/ 6265475 h 6265475"/>
                <a:gd name="connsiteX3" fmla="*/ 0 w 4248000"/>
                <a:gd name="connsiteY3" fmla="*/ 6265475 h 6265475"/>
                <a:gd name="connsiteX4" fmla="*/ 0 w 4248000"/>
                <a:gd name="connsiteY4" fmla="*/ 0 h 6265475"/>
                <a:gd name="connsiteX0" fmla="*/ 0 w 6024334"/>
                <a:gd name="connsiteY0" fmla="*/ 0 h 6265475"/>
                <a:gd name="connsiteX1" fmla="*/ 4248000 w 6024334"/>
                <a:gd name="connsiteY1" fmla="*/ 0 h 6265475"/>
                <a:gd name="connsiteX2" fmla="*/ 6024334 w 6024334"/>
                <a:gd name="connsiteY2" fmla="*/ 6265475 h 6265475"/>
                <a:gd name="connsiteX3" fmla="*/ 0 w 6024334"/>
                <a:gd name="connsiteY3" fmla="*/ 6265475 h 6265475"/>
                <a:gd name="connsiteX4" fmla="*/ 0 w 6024334"/>
                <a:gd name="connsiteY4" fmla="*/ 0 h 6265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4334" h="6265475">
                  <a:moveTo>
                    <a:pt x="0" y="0"/>
                  </a:moveTo>
                  <a:lnTo>
                    <a:pt x="4248000" y="0"/>
                  </a:lnTo>
                  <a:lnTo>
                    <a:pt x="6024334" y="6265475"/>
                  </a:lnTo>
                  <a:lnTo>
                    <a:pt x="0" y="6265475"/>
                  </a:lnTo>
                  <a:lnTo>
                    <a:pt x="0" y="0"/>
                  </a:lnTo>
                  <a:close/>
                </a:path>
              </a:pathLst>
            </a:custGeom>
            <a:solidFill>
              <a:srgbClr val="39B8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240" y="576000"/>
              <a:ext cx="1900844" cy="737062"/>
            </a:xfrm>
            <a:prstGeom prst="rect">
              <a:avLst/>
            </a:prstGeom>
          </p:spPr>
        </p:pic>
      </p:grpSp>
      <p:sp>
        <p:nvSpPr>
          <p:cNvPr id="8" name="Titel 1"/>
          <p:cNvSpPr>
            <a:spLocks noGrp="1"/>
          </p:cNvSpPr>
          <p:nvPr>
            <p:ph type="ctrTitle" hasCustomPrompt="1"/>
          </p:nvPr>
        </p:nvSpPr>
        <p:spPr>
          <a:xfrm>
            <a:off x="577240" y="2556000"/>
            <a:ext cx="4570760" cy="1943998"/>
          </a:xfrm>
        </p:spPr>
        <p:txBody>
          <a:bodyPr wrap="square" anchor="b" anchorCtr="0">
            <a:noAutofit/>
          </a:bodyPr>
          <a:lstStyle>
            <a:lvl1pPr algn="l">
              <a:lnSpc>
                <a:spcPts val="5200"/>
              </a:lnSpc>
              <a:defRPr sz="5200" b="0" i="0">
                <a:solidFill>
                  <a:srgbClr val="FFFFFF"/>
                </a:solidFill>
                <a:latin typeface="FlandersArtSans-Bold" panose="00000800000000000000" pitchFamily="2" charset="0"/>
                <a:cs typeface="FlandersArtSans-Bold" panose="00000800000000000000" pitchFamily="2" charset="0"/>
              </a:defRPr>
            </a:lvl1pPr>
          </a:lstStyle>
          <a:p>
            <a:r>
              <a:rPr lang="nl-NL" dirty="0"/>
              <a:t>Titel</a:t>
            </a:r>
            <a:endParaRPr lang="nl-BE" dirty="0"/>
          </a:p>
        </p:txBody>
      </p:sp>
      <p:sp>
        <p:nvSpPr>
          <p:cNvPr id="9" name="Ondertitel 2"/>
          <p:cNvSpPr>
            <a:spLocks noGrp="1"/>
          </p:cNvSpPr>
          <p:nvPr>
            <p:ph type="subTitle" idx="1" hasCustomPrompt="1"/>
          </p:nvPr>
        </p:nvSpPr>
        <p:spPr>
          <a:xfrm>
            <a:off x="587734" y="4514524"/>
            <a:ext cx="4593328" cy="1224000"/>
          </a:xfrm>
          <a:prstGeom prst="rect">
            <a:avLst/>
          </a:prstGeom>
        </p:spPr>
        <p:txBody>
          <a:bodyPr bIns="0">
            <a:noAutofit/>
          </a:bodyPr>
          <a:lstStyle>
            <a:lvl1pPr marL="0" indent="0" algn="l">
              <a:lnSpc>
                <a:spcPts val="1760"/>
              </a:lnSpc>
              <a:buNone/>
              <a:defRPr sz="1580">
                <a:solidFill>
                  <a:srgbClr val="FFFFFF"/>
                </a:solidFill>
                <a:latin typeface="FlandersArtSans-Regular"/>
                <a:cs typeface="FlandersArtSans-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Tree>
    <p:extLst>
      <p:ext uri="{BB962C8B-B14F-4D97-AF65-F5344CB8AC3E}">
        <p14:creationId xmlns:p14="http://schemas.microsoft.com/office/powerpoint/2010/main" val="2984097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10" name="Rechthoek 9"/>
          <p:cNvSpPr>
            <a:spLocks noChangeAspect="1"/>
          </p:cNvSpPr>
          <p:nvPr userDrawn="1"/>
        </p:nvSpPr>
        <p:spPr>
          <a:xfrm>
            <a:off x="288000" y="288207"/>
            <a:ext cx="7834500" cy="6265475"/>
          </a:xfrm>
          <a:custGeom>
            <a:avLst/>
            <a:gdLst>
              <a:gd name="connsiteX0" fmla="*/ 0 w 6120000"/>
              <a:gd name="connsiteY0" fmla="*/ 0 h 6265475"/>
              <a:gd name="connsiteX1" fmla="*/ 6120000 w 6120000"/>
              <a:gd name="connsiteY1" fmla="*/ 0 h 6265475"/>
              <a:gd name="connsiteX2" fmla="*/ 6120000 w 6120000"/>
              <a:gd name="connsiteY2" fmla="*/ 6265475 h 6265475"/>
              <a:gd name="connsiteX3" fmla="*/ 0 w 6120000"/>
              <a:gd name="connsiteY3" fmla="*/ 6265475 h 6265475"/>
              <a:gd name="connsiteX4" fmla="*/ 0 w 6120000"/>
              <a:gd name="connsiteY4" fmla="*/ 0 h 6265475"/>
              <a:gd name="connsiteX0" fmla="*/ 0 w 7834500"/>
              <a:gd name="connsiteY0" fmla="*/ 0 h 6265475"/>
              <a:gd name="connsiteX1" fmla="*/ 6120000 w 7834500"/>
              <a:gd name="connsiteY1" fmla="*/ 0 h 6265475"/>
              <a:gd name="connsiteX2" fmla="*/ 7834500 w 7834500"/>
              <a:gd name="connsiteY2" fmla="*/ 6265475 h 6265475"/>
              <a:gd name="connsiteX3" fmla="*/ 0 w 7834500"/>
              <a:gd name="connsiteY3" fmla="*/ 6265475 h 6265475"/>
              <a:gd name="connsiteX4" fmla="*/ 0 w 7834500"/>
              <a:gd name="connsiteY4" fmla="*/ 0 h 6265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4500" h="6265475">
                <a:moveTo>
                  <a:pt x="0" y="0"/>
                </a:moveTo>
                <a:lnTo>
                  <a:pt x="6120000" y="0"/>
                </a:lnTo>
                <a:lnTo>
                  <a:pt x="7834500" y="6265475"/>
                </a:lnTo>
                <a:lnTo>
                  <a:pt x="0" y="6265475"/>
                </a:lnTo>
                <a:lnTo>
                  <a:pt x="0" y="0"/>
                </a:lnTo>
                <a:close/>
              </a:path>
            </a:pathLst>
          </a:custGeom>
          <a:solidFill>
            <a:srgbClr val="39B8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2" name="Titel 1"/>
          <p:cNvSpPr>
            <a:spLocks noGrp="1"/>
          </p:cNvSpPr>
          <p:nvPr userDrawn="1">
            <p:ph type="ctrTitle" hasCustomPrompt="1"/>
          </p:nvPr>
        </p:nvSpPr>
        <p:spPr>
          <a:xfrm>
            <a:off x="556250" y="2520000"/>
            <a:ext cx="6370626" cy="1579711"/>
          </a:xfrm>
        </p:spPr>
        <p:txBody>
          <a:bodyPr anchor="b" anchorCtr="0">
            <a:noAutofit/>
          </a:bodyPr>
          <a:lstStyle>
            <a:lvl1pPr algn="l">
              <a:lnSpc>
                <a:spcPts val="5400"/>
              </a:lnSpc>
              <a:defRPr sz="5400" b="0" i="0">
                <a:solidFill>
                  <a:schemeClr val="bg2"/>
                </a:solidFill>
                <a:latin typeface="FlandersArtSans-Bold" panose="00000800000000000000" pitchFamily="2" charset="0"/>
                <a:cs typeface="FlandersArtSans-Bold" panose="00000800000000000000" pitchFamily="2" charset="0"/>
              </a:defRPr>
            </a:lvl1pPr>
          </a:lstStyle>
          <a:p>
            <a:r>
              <a:rPr lang="nl-NL" dirty="0"/>
              <a:t>Titel</a:t>
            </a:r>
            <a:endParaRPr lang="nl-BE" dirty="0"/>
          </a:p>
        </p:txBody>
      </p:sp>
      <p:sp>
        <p:nvSpPr>
          <p:cNvPr id="3" name="Ondertitel 2"/>
          <p:cNvSpPr>
            <a:spLocks noGrp="1"/>
          </p:cNvSpPr>
          <p:nvPr userDrawn="1">
            <p:ph type="subTitle" idx="1" hasCustomPrompt="1"/>
          </p:nvPr>
        </p:nvSpPr>
        <p:spPr>
          <a:xfrm>
            <a:off x="556250" y="4174702"/>
            <a:ext cx="6402112" cy="1053708"/>
          </a:xfrm>
          <a:prstGeom prst="rect">
            <a:avLst/>
          </a:prstGeom>
        </p:spPr>
        <p:txBody>
          <a:bodyPr bIns="0">
            <a:noAutofit/>
          </a:bodyPr>
          <a:lstStyle>
            <a:lvl1pPr marL="0" indent="0" algn="l">
              <a:lnSpc>
                <a:spcPts val="1760"/>
              </a:lnSpc>
              <a:buNone/>
              <a:defRPr sz="1580">
                <a:solidFill>
                  <a:srgbClr val="FFFFF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endParaRPr lang="nl-BE"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240" y="576000"/>
            <a:ext cx="1900844" cy="737062"/>
          </a:xfrm>
          <a:prstGeom prst="rect">
            <a:avLst/>
          </a:prstGeom>
        </p:spPr>
      </p:pic>
    </p:spTree>
    <p:extLst>
      <p:ext uri="{BB962C8B-B14F-4D97-AF65-F5344CB8AC3E}">
        <p14:creationId xmlns:p14="http://schemas.microsoft.com/office/powerpoint/2010/main" val="2119334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8" name="Rechthoek 7"/>
          <p:cNvSpPr>
            <a:spLocks/>
          </p:cNvSpPr>
          <p:nvPr userDrawn="1"/>
        </p:nvSpPr>
        <p:spPr>
          <a:xfrm>
            <a:off x="1489201" y="288001"/>
            <a:ext cx="7366798" cy="6269486"/>
          </a:xfrm>
          <a:custGeom>
            <a:avLst/>
            <a:gdLst>
              <a:gd name="connsiteX0" fmla="*/ 0 w 5578103"/>
              <a:gd name="connsiteY0" fmla="*/ 0 h 6265475"/>
              <a:gd name="connsiteX1" fmla="*/ 5578103 w 5578103"/>
              <a:gd name="connsiteY1" fmla="*/ 0 h 6265475"/>
              <a:gd name="connsiteX2" fmla="*/ 5578103 w 5578103"/>
              <a:gd name="connsiteY2" fmla="*/ 6265475 h 6265475"/>
              <a:gd name="connsiteX3" fmla="*/ 0 w 5578103"/>
              <a:gd name="connsiteY3" fmla="*/ 6265475 h 6265475"/>
              <a:gd name="connsiteX4" fmla="*/ 0 w 5578103"/>
              <a:gd name="connsiteY4" fmla="*/ 0 h 6265475"/>
              <a:gd name="connsiteX0" fmla="*/ 1788695 w 7366798"/>
              <a:gd name="connsiteY0" fmla="*/ 0 h 6269486"/>
              <a:gd name="connsiteX1" fmla="*/ 7366798 w 7366798"/>
              <a:gd name="connsiteY1" fmla="*/ 0 h 6269486"/>
              <a:gd name="connsiteX2" fmla="*/ 7366798 w 7366798"/>
              <a:gd name="connsiteY2" fmla="*/ 6265475 h 6269486"/>
              <a:gd name="connsiteX3" fmla="*/ 0 w 7366798"/>
              <a:gd name="connsiteY3" fmla="*/ 6269486 h 6269486"/>
              <a:gd name="connsiteX4" fmla="*/ 1788695 w 7366798"/>
              <a:gd name="connsiteY4" fmla="*/ 0 h 6269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98" h="6269486">
                <a:moveTo>
                  <a:pt x="1788695" y="0"/>
                </a:moveTo>
                <a:lnTo>
                  <a:pt x="7366798" y="0"/>
                </a:lnTo>
                <a:lnTo>
                  <a:pt x="7366798" y="6265475"/>
                </a:lnTo>
                <a:lnTo>
                  <a:pt x="0" y="6269486"/>
                </a:lnTo>
                <a:lnTo>
                  <a:pt x="1788695" y="0"/>
                </a:lnTo>
                <a:close/>
              </a:path>
            </a:pathLst>
          </a:custGeom>
          <a:solidFill>
            <a:srgbClr val="39B8BD"/>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2" name="Titel 1"/>
          <p:cNvSpPr>
            <a:spLocks noGrp="1"/>
          </p:cNvSpPr>
          <p:nvPr userDrawn="1">
            <p:ph type="ctrTitle" hasCustomPrompt="1"/>
          </p:nvPr>
        </p:nvSpPr>
        <p:spPr>
          <a:xfrm>
            <a:off x="3996052" y="2104574"/>
            <a:ext cx="3816000" cy="2484000"/>
          </a:xfrm>
        </p:spPr>
        <p:txBody>
          <a:bodyPr anchor="t" anchorCtr="0">
            <a:noAutofit/>
          </a:bodyPr>
          <a:lstStyle>
            <a:lvl1pPr algn="l">
              <a:lnSpc>
                <a:spcPts val="5400"/>
              </a:lnSpc>
              <a:defRPr sz="5400">
                <a:solidFill>
                  <a:srgbClr val="FFFFFE"/>
                </a:solidFill>
              </a:defRPr>
            </a:lvl1pPr>
          </a:lstStyle>
          <a:p>
            <a:r>
              <a:rPr lang="nl-NL" dirty="0"/>
              <a:t>Titel</a:t>
            </a:r>
            <a:endParaRPr lang="nl-BE" dirty="0"/>
          </a:p>
        </p:txBody>
      </p:sp>
      <p:sp>
        <p:nvSpPr>
          <p:cNvPr id="3" name="Ondertitel 2"/>
          <p:cNvSpPr>
            <a:spLocks noGrp="1"/>
          </p:cNvSpPr>
          <p:nvPr userDrawn="1">
            <p:ph type="subTitle" idx="1" hasCustomPrompt="1"/>
          </p:nvPr>
        </p:nvSpPr>
        <p:spPr>
          <a:xfrm>
            <a:off x="4000832" y="4631622"/>
            <a:ext cx="3816000" cy="1224000"/>
          </a:xfrm>
          <a:prstGeom prst="rect">
            <a:avLst/>
          </a:prstGeom>
        </p:spPr>
        <p:txBody>
          <a:bodyPr bIns="0">
            <a:noAutofit/>
          </a:bodyPr>
          <a:lstStyle>
            <a:lvl1pPr marL="0" indent="0" algn="l">
              <a:lnSpc>
                <a:spcPts val="1760"/>
              </a:lnSpc>
              <a:spcBef>
                <a:spcPts val="0"/>
              </a:spcBef>
              <a:buNone/>
              <a:defRPr sz="1580">
                <a:solidFill>
                  <a:srgbClr val="FFFFF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endParaRPr lang="nl-BE" dirty="0"/>
          </a:p>
        </p:txBody>
      </p:sp>
      <p:pic>
        <p:nvPicPr>
          <p:cNvPr id="13" name="Picture 12" descr="logo Vlaanderen is sociaal wonen_blau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841" y="284640"/>
            <a:ext cx="1703864" cy="720000"/>
          </a:xfrm>
          <a:prstGeom prst="rect">
            <a:avLst/>
          </a:prstGeom>
        </p:spPr>
      </p:pic>
    </p:spTree>
    <p:extLst>
      <p:ext uri="{BB962C8B-B14F-4D97-AF65-F5344CB8AC3E}">
        <p14:creationId xmlns:p14="http://schemas.microsoft.com/office/powerpoint/2010/main" val="1522372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ductie slide">
    <p:spTree>
      <p:nvGrpSpPr>
        <p:cNvPr id="1" name=""/>
        <p:cNvGrpSpPr/>
        <p:nvPr/>
      </p:nvGrpSpPr>
      <p:grpSpPr>
        <a:xfrm>
          <a:off x="0" y="0"/>
          <a:ext cx="0" cy="0"/>
          <a:chOff x="0" y="0"/>
          <a:chExt cx="0" cy="0"/>
        </a:xfrm>
      </p:grpSpPr>
      <p:sp>
        <p:nvSpPr>
          <p:cNvPr id="5" name="Rechthoek 7"/>
          <p:cNvSpPr>
            <a:spLocks/>
          </p:cNvSpPr>
          <p:nvPr userDrawn="1"/>
        </p:nvSpPr>
        <p:spPr>
          <a:xfrm>
            <a:off x="4489835" y="288000"/>
            <a:ext cx="4368985" cy="6265475"/>
          </a:xfrm>
          <a:custGeom>
            <a:avLst/>
            <a:gdLst>
              <a:gd name="connsiteX0" fmla="*/ 0 w 2572458"/>
              <a:gd name="connsiteY0" fmla="*/ 0 h 6265475"/>
              <a:gd name="connsiteX1" fmla="*/ 2572458 w 2572458"/>
              <a:gd name="connsiteY1" fmla="*/ 0 h 6265475"/>
              <a:gd name="connsiteX2" fmla="*/ 2572458 w 2572458"/>
              <a:gd name="connsiteY2" fmla="*/ 6265475 h 6265475"/>
              <a:gd name="connsiteX3" fmla="*/ 0 w 2572458"/>
              <a:gd name="connsiteY3" fmla="*/ 6265475 h 6265475"/>
              <a:gd name="connsiteX4" fmla="*/ 0 w 2572458"/>
              <a:gd name="connsiteY4" fmla="*/ 0 h 6265475"/>
              <a:gd name="connsiteX0" fmla="*/ 1796527 w 4368985"/>
              <a:gd name="connsiteY0" fmla="*/ 0 h 6265475"/>
              <a:gd name="connsiteX1" fmla="*/ 4368985 w 4368985"/>
              <a:gd name="connsiteY1" fmla="*/ 0 h 6265475"/>
              <a:gd name="connsiteX2" fmla="*/ 4368985 w 4368985"/>
              <a:gd name="connsiteY2" fmla="*/ 6265475 h 6265475"/>
              <a:gd name="connsiteX3" fmla="*/ 0 w 4368985"/>
              <a:gd name="connsiteY3" fmla="*/ 6265475 h 6265475"/>
              <a:gd name="connsiteX4" fmla="*/ 1796527 w 4368985"/>
              <a:gd name="connsiteY4" fmla="*/ 0 h 6265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8985" h="6265475">
                <a:moveTo>
                  <a:pt x="1796527" y="0"/>
                </a:moveTo>
                <a:lnTo>
                  <a:pt x="4368985" y="0"/>
                </a:lnTo>
                <a:lnTo>
                  <a:pt x="4368985" y="6265475"/>
                </a:lnTo>
                <a:lnTo>
                  <a:pt x="0" y="6265475"/>
                </a:lnTo>
                <a:lnTo>
                  <a:pt x="1796527" y="0"/>
                </a:lnTo>
                <a:close/>
              </a:path>
            </a:pathLst>
          </a:custGeom>
          <a:solidFill>
            <a:srgbClr val="39B8BD"/>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11" name="Title 10"/>
          <p:cNvSpPr>
            <a:spLocks noGrp="1"/>
          </p:cNvSpPr>
          <p:nvPr userDrawn="1">
            <p:ph type="title"/>
          </p:nvPr>
        </p:nvSpPr>
        <p:spPr>
          <a:xfrm>
            <a:off x="501965" y="2623475"/>
            <a:ext cx="4845730" cy="780239"/>
          </a:xfrm>
        </p:spPr>
        <p:txBody>
          <a:bodyPr/>
          <a:lstStyle>
            <a:lvl1pPr algn="l">
              <a:defRPr sz="3600"/>
            </a:lvl1pPr>
          </a:lstStyle>
          <a:p>
            <a:r>
              <a:rPr lang="nl-NL"/>
              <a:t>Klik om stijl te bewerken</a:t>
            </a:r>
            <a:endParaRPr lang="nl-NL" dirty="0"/>
          </a:p>
        </p:txBody>
      </p:sp>
      <p:sp>
        <p:nvSpPr>
          <p:cNvPr id="7" name="Text Placeholder 6"/>
          <p:cNvSpPr>
            <a:spLocks noGrp="1"/>
          </p:cNvSpPr>
          <p:nvPr userDrawn="1">
            <p:ph type="body" sz="quarter" idx="12" hasCustomPrompt="1"/>
          </p:nvPr>
        </p:nvSpPr>
        <p:spPr>
          <a:xfrm>
            <a:off x="501554" y="3453369"/>
            <a:ext cx="3988281" cy="3096891"/>
          </a:xfrm>
        </p:spPr>
        <p:txBody>
          <a:bodyPr anchor="t"/>
          <a:lstStyle>
            <a:lvl1pPr marL="0" marR="0" indent="0" algn="l" defTabSz="914400" rtl="0" eaLnBrk="1" fontAlgn="auto" latinLnBrk="0" hangingPunct="1">
              <a:lnSpc>
                <a:spcPct val="90000"/>
              </a:lnSpc>
              <a:spcBef>
                <a:spcPts val="300"/>
              </a:spcBef>
              <a:spcAft>
                <a:spcPts val="0"/>
              </a:spcAft>
              <a:buClrTx/>
              <a:buSzPct val="90000"/>
              <a:buFontTx/>
              <a:buNone/>
              <a:tabLst/>
              <a:defRPr sz="1600">
                <a:solidFill>
                  <a:srgbClr val="1B7175"/>
                </a:solidFill>
                <a:latin typeface="FlandersArtSans-Light"/>
                <a:cs typeface="FlandersArtSans-Light"/>
              </a:defRPr>
            </a:lvl1pPr>
          </a:lstStyle>
          <a:p>
            <a:r>
              <a:rPr lang="nl-BE" sz="2400" dirty="0">
                <a:solidFill>
                  <a:srgbClr val="32A9A0"/>
                </a:solidFill>
                <a:latin typeface="FlandersArtSans-Regular"/>
                <a:cs typeface="FlandersArtSans-Regular"/>
              </a:rPr>
              <a:t>Subtitel</a:t>
            </a:r>
          </a:p>
          <a:p>
            <a:pPr>
              <a:buClr>
                <a:schemeClr val="tx1"/>
              </a:buClr>
            </a:pPr>
            <a:endParaRPr lang="nl-BE" sz="2400" dirty="0">
              <a:latin typeface="FlandersArtSans-Regular"/>
              <a:cs typeface="FlandersArtSans-Regular"/>
            </a:endParaRPr>
          </a:p>
          <a:p>
            <a:pPr marL="285750" indent="-285750">
              <a:buClr>
                <a:schemeClr val="tx1"/>
              </a:buClr>
              <a:buFont typeface="Wingdings" charset="2"/>
              <a:buChar char=""/>
            </a:pPr>
            <a:r>
              <a:rPr lang="nl-BE" sz="1600" dirty="0">
                <a:latin typeface="FlandersArtSans-Light"/>
                <a:cs typeface="FlandersArtSans-Light"/>
              </a:rPr>
              <a:t>Item 1</a:t>
            </a:r>
          </a:p>
          <a:p>
            <a:pPr marL="285750" indent="-285750">
              <a:buClr>
                <a:schemeClr val="tx1"/>
              </a:buClr>
              <a:buFont typeface="Wingdings" charset="2"/>
              <a:buChar char=""/>
            </a:pPr>
            <a:r>
              <a:rPr lang="nl-BE" sz="1600" dirty="0">
                <a:latin typeface="FlandersArtSans-Light"/>
                <a:cs typeface="FlandersArtSans-Light"/>
              </a:rPr>
              <a:t>Item 2</a:t>
            </a:r>
          </a:p>
          <a:p>
            <a:pPr marL="285750" indent="-285750">
              <a:buClr>
                <a:schemeClr val="tx1"/>
              </a:buClr>
              <a:buFont typeface="Wingdings" charset="2"/>
              <a:buChar char=""/>
            </a:pPr>
            <a:r>
              <a:rPr lang="nl-BE" sz="1600" dirty="0">
                <a:latin typeface="FlandersArtSans-Light"/>
                <a:cs typeface="FlandersArtSans-Light"/>
              </a:rPr>
              <a:t>Item 3</a:t>
            </a:r>
          </a:p>
          <a:p>
            <a:pPr marL="285750" indent="-285750">
              <a:buClr>
                <a:schemeClr val="tx1"/>
              </a:buClr>
              <a:buFont typeface="Wingdings" charset="2"/>
              <a:buChar char=""/>
            </a:pPr>
            <a:r>
              <a:rPr lang="nl-BE" sz="1600" dirty="0">
                <a:latin typeface="FlandersArtSans-Light"/>
                <a:cs typeface="FlandersArtSans-Light"/>
              </a:rPr>
              <a:t>Item 4</a:t>
            </a:r>
          </a:p>
          <a:p>
            <a:pPr marL="285750" indent="-285750">
              <a:buClr>
                <a:schemeClr val="tx1"/>
              </a:buClr>
              <a:buFont typeface="Wingdings" charset="2"/>
              <a:buChar char=""/>
            </a:pPr>
            <a:r>
              <a:rPr lang="nl-BE" sz="1600" dirty="0">
                <a:latin typeface="FlandersArtSans-Light"/>
                <a:cs typeface="FlandersArtSans-Light"/>
              </a:rPr>
              <a:t>Item 5</a:t>
            </a:r>
          </a:p>
          <a:p>
            <a:endParaRPr lang="nl-NL" dirty="0"/>
          </a:p>
        </p:txBody>
      </p:sp>
    </p:spTree>
    <p:extLst>
      <p:ext uri="{BB962C8B-B14F-4D97-AF65-F5344CB8AC3E}">
        <p14:creationId xmlns:p14="http://schemas.microsoft.com/office/powerpoint/2010/main" val="4032002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0" y="2852"/>
            <a:ext cx="9143999" cy="6858000"/>
          </a:xfrm>
        </p:spPr>
        <p:txBody>
          <a:bodyPr/>
          <a:lstStyle>
            <a:lvl1pPr marL="0" indent="0" algn="r">
              <a:buFontTx/>
              <a:buNone/>
              <a:defRPr sz="2000" baseline="-25000">
                <a:solidFill>
                  <a:schemeClr val="accent4"/>
                </a:solidFill>
                <a:latin typeface="FlandersArtSans-Light" panose="00000400000000000000" pitchFamily="2" charset="0"/>
              </a:defRPr>
            </a:lvl1pPr>
          </a:lstStyle>
          <a:p>
            <a:r>
              <a:rPr lang="nl-NL"/>
              <a:t>Klik op het pictogram als u een afbeelding wilt toevoegen</a:t>
            </a:r>
            <a:endParaRPr lang="nl-NL" dirty="0"/>
          </a:p>
        </p:txBody>
      </p:sp>
      <p:sp>
        <p:nvSpPr>
          <p:cNvPr id="13" name="Parallelogram 12"/>
          <p:cNvSpPr>
            <a:spLocks noChangeAspect="1"/>
          </p:cNvSpPr>
          <p:nvPr userDrawn="1"/>
        </p:nvSpPr>
        <p:spPr>
          <a:xfrm>
            <a:off x="1587" y="2852"/>
            <a:ext cx="4500423" cy="6855148"/>
          </a:xfrm>
          <a:custGeom>
            <a:avLst/>
            <a:gdLst>
              <a:gd name="connsiteX0" fmla="*/ 0 w 10884360"/>
              <a:gd name="connsiteY0" fmla="*/ 6855148 h 6855148"/>
              <a:gd name="connsiteX1" fmla="*/ 2024942 w 10884360"/>
              <a:gd name="connsiteY1" fmla="*/ 0 h 6855148"/>
              <a:gd name="connsiteX2" fmla="*/ 10884360 w 10884360"/>
              <a:gd name="connsiteY2" fmla="*/ 0 h 6855148"/>
              <a:gd name="connsiteX3" fmla="*/ 8859418 w 10884360"/>
              <a:gd name="connsiteY3" fmla="*/ 6855148 h 6855148"/>
              <a:gd name="connsiteX4" fmla="*/ 0 w 10884360"/>
              <a:gd name="connsiteY4" fmla="*/ 6855148 h 6855148"/>
              <a:gd name="connsiteX0" fmla="*/ 4399921 w 8859418"/>
              <a:gd name="connsiteY0" fmla="*/ 6855148 h 6855148"/>
              <a:gd name="connsiteX1" fmla="*/ 0 w 8859418"/>
              <a:gd name="connsiteY1" fmla="*/ 0 h 6855148"/>
              <a:gd name="connsiteX2" fmla="*/ 8859418 w 8859418"/>
              <a:gd name="connsiteY2" fmla="*/ 0 h 6855148"/>
              <a:gd name="connsiteX3" fmla="*/ 6834476 w 8859418"/>
              <a:gd name="connsiteY3" fmla="*/ 6855148 h 6855148"/>
              <a:gd name="connsiteX4" fmla="*/ 4399921 w 8859418"/>
              <a:gd name="connsiteY4" fmla="*/ 6855148 h 6855148"/>
              <a:gd name="connsiteX0" fmla="*/ 8395 w 4467892"/>
              <a:gd name="connsiteY0" fmla="*/ 6855148 h 6855148"/>
              <a:gd name="connsiteX1" fmla="*/ 0 w 4467892"/>
              <a:gd name="connsiteY1" fmla="*/ 0 h 6855148"/>
              <a:gd name="connsiteX2" fmla="*/ 4467892 w 4467892"/>
              <a:gd name="connsiteY2" fmla="*/ 0 h 6855148"/>
              <a:gd name="connsiteX3" fmla="*/ 2442950 w 4467892"/>
              <a:gd name="connsiteY3" fmla="*/ 6855148 h 6855148"/>
              <a:gd name="connsiteX4" fmla="*/ 8395 w 4467892"/>
              <a:gd name="connsiteY4" fmla="*/ 6855148 h 6855148"/>
              <a:gd name="connsiteX0" fmla="*/ 32458 w 4491955"/>
              <a:gd name="connsiteY0" fmla="*/ 6855148 h 6855148"/>
              <a:gd name="connsiteX1" fmla="*/ 0 w 4491955"/>
              <a:gd name="connsiteY1" fmla="*/ 0 h 6855148"/>
              <a:gd name="connsiteX2" fmla="*/ 4491955 w 4491955"/>
              <a:gd name="connsiteY2" fmla="*/ 0 h 6855148"/>
              <a:gd name="connsiteX3" fmla="*/ 2467013 w 4491955"/>
              <a:gd name="connsiteY3" fmla="*/ 6855148 h 6855148"/>
              <a:gd name="connsiteX4" fmla="*/ 32458 w 4491955"/>
              <a:gd name="connsiteY4" fmla="*/ 6855148 h 6855148"/>
              <a:gd name="connsiteX0" fmla="*/ 254 w 4507877"/>
              <a:gd name="connsiteY0" fmla="*/ 6855148 h 6855148"/>
              <a:gd name="connsiteX1" fmla="*/ 15922 w 4507877"/>
              <a:gd name="connsiteY1" fmla="*/ 0 h 6855148"/>
              <a:gd name="connsiteX2" fmla="*/ 4507877 w 4507877"/>
              <a:gd name="connsiteY2" fmla="*/ 0 h 6855148"/>
              <a:gd name="connsiteX3" fmla="*/ 2482935 w 4507877"/>
              <a:gd name="connsiteY3" fmla="*/ 6855148 h 6855148"/>
              <a:gd name="connsiteX4" fmla="*/ 254 w 4507877"/>
              <a:gd name="connsiteY4" fmla="*/ 6855148 h 6855148"/>
              <a:gd name="connsiteX0" fmla="*/ 212932 w 4491955"/>
              <a:gd name="connsiteY0" fmla="*/ 6829748 h 6855148"/>
              <a:gd name="connsiteX1" fmla="*/ 0 w 4491955"/>
              <a:gd name="connsiteY1" fmla="*/ 0 h 6855148"/>
              <a:gd name="connsiteX2" fmla="*/ 4491955 w 4491955"/>
              <a:gd name="connsiteY2" fmla="*/ 0 h 6855148"/>
              <a:gd name="connsiteX3" fmla="*/ 2467013 w 4491955"/>
              <a:gd name="connsiteY3" fmla="*/ 6855148 h 6855148"/>
              <a:gd name="connsiteX4" fmla="*/ 212932 w 4491955"/>
              <a:gd name="connsiteY4" fmla="*/ 6829748 h 6855148"/>
              <a:gd name="connsiteX0" fmla="*/ 402 w 4499558"/>
              <a:gd name="connsiteY0" fmla="*/ 6855148 h 6855148"/>
              <a:gd name="connsiteX1" fmla="*/ 7603 w 4499558"/>
              <a:gd name="connsiteY1" fmla="*/ 0 h 6855148"/>
              <a:gd name="connsiteX2" fmla="*/ 4499558 w 4499558"/>
              <a:gd name="connsiteY2" fmla="*/ 0 h 6855148"/>
              <a:gd name="connsiteX3" fmla="*/ 2474616 w 4499558"/>
              <a:gd name="connsiteY3" fmla="*/ 6855148 h 6855148"/>
              <a:gd name="connsiteX4" fmla="*/ 402 w 4499558"/>
              <a:gd name="connsiteY4" fmla="*/ 6855148 h 6855148"/>
              <a:gd name="connsiteX0" fmla="*/ 5499 w 4504655"/>
              <a:gd name="connsiteY0" fmla="*/ 6855148 h 6855148"/>
              <a:gd name="connsiteX1" fmla="*/ 0 w 4504655"/>
              <a:gd name="connsiteY1" fmla="*/ 8467 h 6855148"/>
              <a:gd name="connsiteX2" fmla="*/ 4504655 w 4504655"/>
              <a:gd name="connsiteY2" fmla="*/ 0 h 6855148"/>
              <a:gd name="connsiteX3" fmla="*/ 2479713 w 4504655"/>
              <a:gd name="connsiteY3" fmla="*/ 6855148 h 6855148"/>
              <a:gd name="connsiteX4" fmla="*/ 5499 w 4504655"/>
              <a:gd name="connsiteY4" fmla="*/ 6855148 h 6855148"/>
              <a:gd name="connsiteX0" fmla="*/ 570 w 4499726"/>
              <a:gd name="connsiteY0" fmla="*/ 6855148 h 6855148"/>
              <a:gd name="connsiteX1" fmla="*/ 3537 w 4499726"/>
              <a:gd name="connsiteY1" fmla="*/ 4233 h 6855148"/>
              <a:gd name="connsiteX2" fmla="*/ 4499726 w 4499726"/>
              <a:gd name="connsiteY2" fmla="*/ 0 h 6855148"/>
              <a:gd name="connsiteX3" fmla="*/ 2474784 w 4499726"/>
              <a:gd name="connsiteY3" fmla="*/ 6855148 h 6855148"/>
              <a:gd name="connsiteX4" fmla="*/ 570 w 4499726"/>
              <a:gd name="connsiteY4" fmla="*/ 6855148 h 6855148"/>
              <a:gd name="connsiteX0" fmla="*/ 1266 w 4500422"/>
              <a:gd name="connsiteY0" fmla="*/ 6855148 h 6855148"/>
              <a:gd name="connsiteX1" fmla="*/ 0 w 4500422"/>
              <a:gd name="connsiteY1" fmla="*/ 4233 h 6855148"/>
              <a:gd name="connsiteX2" fmla="*/ 4500422 w 4500422"/>
              <a:gd name="connsiteY2" fmla="*/ 0 h 6855148"/>
              <a:gd name="connsiteX3" fmla="*/ 2475480 w 4500422"/>
              <a:gd name="connsiteY3" fmla="*/ 6855148 h 6855148"/>
              <a:gd name="connsiteX4" fmla="*/ 1266 w 4500422"/>
              <a:gd name="connsiteY4" fmla="*/ 6855148 h 6855148"/>
              <a:gd name="connsiteX0" fmla="*/ 5500 w 4504656"/>
              <a:gd name="connsiteY0" fmla="*/ 6859382 h 6859382"/>
              <a:gd name="connsiteX1" fmla="*/ 0 w 4504656"/>
              <a:gd name="connsiteY1" fmla="*/ 0 h 6859382"/>
              <a:gd name="connsiteX2" fmla="*/ 4504656 w 4504656"/>
              <a:gd name="connsiteY2" fmla="*/ 4234 h 6859382"/>
              <a:gd name="connsiteX3" fmla="*/ 2479714 w 4504656"/>
              <a:gd name="connsiteY3" fmla="*/ 6859382 h 6859382"/>
              <a:gd name="connsiteX4" fmla="*/ 5500 w 4504656"/>
              <a:gd name="connsiteY4" fmla="*/ 6859382 h 6859382"/>
              <a:gd name="connsiteX0" fmla="*/ 1267 w 4500423"/>
              <a:gd name="connsiteY0" fmla="*/ 6855148 h 6855148"/>
              <a:gd name="connsiteX1" fmla="*/ 0 w 4500423"/>
              <a:gd name="connsiteY1" fmla="*/ 0 h 6855148"/>
              <a:gd name="connsiteX2" fmla="*/ 4500423 w 4500423"/>
              <a:gd name="connsiteY2" fmla="*/ 0 h 6855148"/>
              <a:gd name="connsiteX3" fmla="*/ 2475481 w 4500423"/>
              <a:gd name="connsiteY3" fmla="*/ 6855148 h 6855148"/>
              <a:gd name="connsiteX4" fmla="*/ 1267 w 4500423"/>
              <a:gd name="connsiteY4" fmla="*/ 6855148 h 685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423" h="6855148">
                <a:moveTo>
                  <a:pt x="1267" y="6855148"/>
                </a:moveTo>
                <a:cubicBezTo>
                  <a:pt x="-1531" y="4570099"/>
                  <a:pt x="2798" y="2285049"/>
                  <a:pt x="0" y="0"/>
                </a:cubicBezTo>
                <a:lnTo>
                  <a:pt x="4500423" y="0"/>
                </a:lnTo>
                <a:lnTo>
                  <a:pt x="2475481" y="6855148"/>
                </a:lnTo>
                <a:lnTo>
                  <a:pt x="1267" y="6855148"/>
                </a:lnTo>
                <a:close/>
              </a:path>
            </a:pathLst>
          </a:cu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2800" dirty="0">
              <a:solidFill>
                <a:schemeClr val="bg1"/>
              </a:solidFill>
              <a:latin typeface="FlandersArtSans-Bold"/>
              <a:cs typeface="FlandersArtSans-Bold"/>
            </a:endParaRPr>
          </a:p>
        </p:txBody>
      </p:sp>
      <p:sp>
        <p:nvSpPr>
          <p:cNvPr id="5" name="Tijdelijke aanduiding voor inhoud 4"/>
          <p:cNvSpPr>
            <a:spLocks noGrp="1"/>
          </p:cNvSpPr>
          <p:nvPr>
            <p:ph sz="quarter" idx="13" hasCustomPrompt="1"/>
          </p:nvPr>
        </p:nvSpPr>
        <p:spPr>
          <a:xfrm>
            <a:off x="467923" y="2987448"/>
            <a:ext cx="3976755" cy="2770098"/>
          </a:xfrm>
        </p:spPr>
        <p:txBody>
          <a:bodyPr/>
          <a:lstStyle>
            <a:lvl1pPr marL="0" indent="0">
              <a:lnSpc>
                <a:spcPts val="2500"/>
              </a:lnSpc>
              <a:spcBef>
                <a:spcPts val="0"/>
              </a:spcBef>
              <a:buFontTx/>
              <a:buNone/>
              <a:defRPr sz="2100">
                <a:latin typeface="FlandersArtSans-Regular" panose="00000500000000000000" pitchFamily="2" charset="0"/>
              </a:defRPr>
            </a:lvl1pPr>
            <a:lvl2pPr>
              <a:defRPr sz="1800"/>
            </a:lvl2pPr>
            <a:lvl3pPr>
              <a:defRPr sz="1800"/>
            </a:lvl3pPr>
            <a:lvl4pPr>
              <a:defRPr sz="1800"/>
            </a:lvl4pPr>
            <a:lvl5pPr>
              <a:defRPr sz="1800"/>
            </a:lvl5pPr>
          </a:lstStyle>
          <a:p>
            <a:pPr lvl="0"/>
            <a:r>
              <a:rPr lang="nl-BE" dirty="0"/>
              <a:t>Eerste niveau</a:t>
            </a:r>
          </a:p>
          <a:p>
            <a:pPr lvl="1"/>
            <a:r>
              <a:rPr lang="nl-BE" dirty="0"/>
              <a:t>Tweede niveau</a:t>
            </a:r>
          </a:p>
          <a:p>
            <a:pPr lvl="2"/>
            <a:r>
              <a:rPr lang="nl-BE" dirty="0"/>
              <a:t>Derde niveau</a:t>
            </a:r>
          </a:p>
          <a:p>
            <a:pPr lvl="3"/>
            <a:r>
              <a:rPr lang="nl-BE" dirty="0"/>
              <a:t>Vierde niveau</a:t>
            </a:r>
          </a:p>
          <a:p>
            <a:pPr lvl="4"/>
            <a:r>
              <a:rPr lang="nl-BE" dirty="0"/>
              <a:t>Vijfde niveau</a:t>
            </a:r>
          </a:p>
        </p:txBody>
      </p:sp>
    </p:spTree>
    <p:extLst>
      <p:ext uri="{BB962C8B-B14F-4D97-AF65-F5344CB8AC3E}">
        <p14:creationId xmlns:p14="http://schemas.microsoft.com/office/powerpoint/2010/main" val="261677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13" name="Tijdelijke aanduiding voor afbeelding 12"/>
          <p:cNvSpPr>
            <a:spLocks noGrp="1"/>
          </p:cNvSpPr>
          <p:nvPr>
            <p:ph type="pic" sz="quarter" idx="10"/>
          </p:nvPr>
        </p:nvSpPr>
        <p:spPr>
          <a:xfrm>
            <a:off x="3552825" y="287338"/>
            <a:ext cx="5276850" cy="6265862"/>
          </a:xfrm>
        </p:spPr>
        <p:txBody>
          <a:bodyPr anchor="ctr"/>
          <a:lstStyle>
            <a:lvl1pPr marL="0" indent="0" algn="r">
              <a:buNone/>
              <a:defRPr sz="1400">
                <a:latin typeface="Calibri" panose="020F0502020204030204" pitchFamily="34" charset="0"/>
              </a:defRPr>
            </a:lvl1pPr>
          </a:lstStyle>
          <a:p>
            <a:r>
              <a:rPr lang="nl-NL"/>
              <a:t>Klik op het pictogram als u een afbeelding wilt toevoegen</a:t>
            </a:r>
            <a:endParaRPr lang="nl-BE" dirty="0"/>
          </a:p>
        </p:txBody>
      </p:sp>
      <p:grpSp>
        <p:nvGrpSpPr>
          <p:cNvPr id="5" name="Groep 4"/>
          <p:cNvGrpSpPr/>
          <p:nvPr userDrawn="1"/>
        </p:nvGrpSpPr>
        <p:grpSpPr>
          <a:xfrm>
            <a:off x="288000" y="288000"/>
            <a:ext cx="6024334" cy="6265475"/>
            <a:chOff x="288000" y="288000"/>
            <a:chExt cx="6024334" cy="6265475"/>
          </a:xfrm>
        </p:grpSpPr>
        <p:sp>
          <p:nvSpPr>
            <p:cNvPr id="6" name="Rechthoek 11"/>
            <p:cNvSpPr>
              <a:spLocks noChangeAspect="1"/>
            </p:cNvSpPr>
            <p:nvPr userDrawn="1"/>
          </p:nvSpPr>
          <p:spPr>
            <a:xfrm>
              <a:off x="288000" y="288000"/>
              <a:ext cx="6024334" cy="6265475"/>
            </a:xfrm>
            <a:custGeom>
              <a:avLst/>
              <a:gdLst>
                <a:gd name="connsiteX0" fmla="*/ 0 w 4248000"/>
                <a:gd name="connsiteY0" fmla="*/ 0 h 6265475"/>
                <a:gd name="connsiteX1" fmla="*/ 4248000 w 4248000"/>
                <a:gd name="connsiteY1" fmla="*/ 0 h 6265475"/>
                <a:gd name="connsiteX2" fmla="*/ 4248000 w 4248000"/>
                <a:gd name="connsiteY2" fmla="*/ 6265475 h 6265475"/>
                <a:gd name="connsiteX3" fmla="*/ 0 w 4248000"/>
                <a:gd name="connsiteY3" fmla="*/ 6265475 h 6265475"/>
                <a:gd name="connsiteX4" fmla="*/ 0 w 4248000"/>
                <a:gd name="connsiteY4" fmla="*/ 0 h 6265475"/>
                <a:gd name="connsiteX0" fmla="*/ 0 w 6024334"/>
                <a:gd name="connsiteY0" fmla="*/ 0 h 6265475"/>
                <a:gd name="connsiteX1" fmla="*/ 4248000 w 6024334"/>
                <a:gd name="connsiteY1" fmla="*/ 0 h 6265475"/>
                <a:gd name="connsiteX2" fmla="*/ 6024334 w 6024334"/>
                <a:gd name="connsiteY2" fmla="*/ 6265475 h 6265475"/>
                <a:gd name="connsiteX3" fmla="*/ 0 w 6024334"/>
                <a:gd name="connsiteY3" fmla="*/ 6265475 h 6265475"/>
                <a:gd name="connsiteX4" fmla="*/ 0 w 6024334"/>
                <a:gd name="connsiteY4" fmla="*/ 0 h 6265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4334" h="6265475">
                  <a:moveTo>
                    <a:pt x="0" y="0"/>
                  </a:moveTo>
                  <a:lnTo>
                    <a:pt x="4248000" y="0"/>
                  </a:lnTo>
                  <a:lnTo>
                    <a:pt x="6024334" y="6265475"/>
                  </a:lnTo>
                  <a:lnTo>
                    <a:pt x="0" y="6265475"/>
                  </a:lnTo>
                  <a:lnTo>
                    <a:pt x="0" y="0"/>
                  </a:lnTo>
                  <a:close/>
                </a:path>
              </a:pathLst>
            </a:custGeom>
            <a:solidFill>
              <a:srgbClr val="39B8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240" y="576000"/>
              <a:ext cx="1900844" cy="737062"/>
            </a:xfrm>
            <a:prstGeom prst="rect">
              <a:avLst/>
            </a:prstGeom>
          </p:spPr>
        </p:pic>
      </p:grpSp>
      <p:sp>
        <p:nvSpPr>
          <p:cNvPr id="8" name="Titel 1"/>
          <p:cNvSpPr>
            <a:spLocks noGrp="1"/>
          </p:cNvSpPr>
          <p:nvPr>
            <p:ph type="ctrTitle" hasCustomPrompt="1"/>
          </p:nvPr>
        </p:nvSpPr>
        <p:spPr>
          <a:xfrm>
            <a:off x="577240" y="2556000"/>
            <a:ext cx="4570760" cy="1943998"/>
          </a:xfrm>
        </p:spPr>
        <p:txBody>
          <a:bodyPr wrap="square" anchor="b" anchorCtr="0">
            <a:noAutofit/>
          </a:bodyPr>
          <a:lstStyle>
            <a:lvl1pPr algn="l">
              <a:lnSpc>
                <a:spcPts val="5200"/>
              </a:lnSpc>
              <a:defRPr sz="5200" b="0" i="0">
                <a:solidFill>
                  <a:srgbClr val="FFFFFF"/>
                </a:solidFill>
                <a:latin typeface="FlandersArtSans-Bold" panose="00000800000000000000" pitchFamily="2" charset="0"/>
                <a:cs typeface="FlandersArtSans-Bold" panose="00000800000000000000" pitchFamily="2" charset="0"/>
              </a:defRPr>
            </a:lvl1pPr>
          </a:lstStyle>
          <a:p>
            <a:r>
              <a:rPr lang="nl-NL" dirty="0"/>
              <a:t>Titel</a:t>
            </a:r>
            <a:endParaRPr lang="nl-BE" dirty="0"/>
          </a:p>
        </p:txBody>
      </p:sp>
      <p:sp>
        <p:nvSpPr>
          <p:cNvPr id="9" name="Ondertitel 2"/>
          <p:cNvSpPr>
            <a:spLocks noGrp="1"/>
          </p:cNvSpPr>
          <p:nvPr>
            <p:ph type="subTitle" idx="1" hasCustomPrompt="1"/>
          </p:nvPr>
        </p:nvSpPr>
        <p:spPr>
          <a:xfrm>
            <a:off x="587734" y="4514524"/>
            <a:ext cx="4593328" cy="1224000"/>
          </a:xfrm>
          <a:prstGeom prst="rect">
            <a:avLst/>
          </a:prstGeom>
        </p:spPr>
        <p:txBody>
          <a:bodyPr bIns="0">
            <a:noAutofit/>
          </a:bodyPr>
          <a:lstStyle>
            <a:lvl1pPr marL="0" indent="0" algn="l">
              <a:lnSpc>
                <a:spcPts val="1760"/>
              </a:lnSpc>
              <a:buNone/>
              <a:defRPr sz="1580">
                <a:solidFill>
                  <a:srgbClr val="FFFFFF"/>
                </a:solidFill>
                <a:latin typeface="FlandersArtSans-Regular"/>
                <a:cs typeface="FlandersArtSans-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Tree>
    <p:extLst>
      <p:ext uri="{BB962C8B-B14F-4D97-AF65-F5344CB8AC3E}">
        <p14:creationId xmlns:p14="http://schemas.microsoft.com/office/powerpoint/2010/main" val="1272660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quote met afbeelding">
    <p:spTree>
      <p:nvGrpSpPr>
        <p:cNvPr id="1" name=""/>
        <p:cNvGrpSpPr/>
        <p:nvPr/>
      </p:nvGrpSpPr>
      <p:grpSpPr>
        <a:xfrm>
          <a:off x="0" y="0"/>
          <a:ext cx="0" cy="0"/>
          <a:chOff x="0" y="0"/>
          <a:chExt cx="0" cy="0"/>
        </a:xfrm>
      </p:grpSpPr>
      <p:sp>
        <p:nvSpPr>
          <p:cNvPr id="3" name="Picture Placeholder 2"/>
          <p:cNvSpPr>
            <a:spLocks noGrp="1"/>
          </p:cNvSpPr>
          <p:nvPr>
            <p:ph type="pic" sz="quarter" idx="14" hasCustomPrompt="1"/>
          </p:nvPr>
        </p:nvSpPr>
        <p:spPr>
          <a:xfrm>
            <a:off x="1588" y="2852"/>
            <a:ext cx="9143998" cy="6860851"/>
          </a:xfrm>
          <a:solidFill>
            <a:schemeClr val="bg1">
              <a:lumMod val="95000"/>
            </a:schemeClr>
          </a:solidFill>
        </p:spPr>
        <p:txBody>
          <a:bodyPr rIns="180000" anchor="ctr" anchorCtr="0">
            <a:normAutofit/>
          </a:bodyPr>
          <a:lstStyle>
            <a:lvl1pPr marL="0" indent="0" algn="r">
              <a:lnSpc>
                <a:spcPct val="100000"/>
              </a:lnSpc>
              <a:buFontTx/>
              <a:buNone/>
              <a:defRPr sz="1800" baseline="0">
                <a:solidFill>
                  <a:schemeClr val="accent4"/>
                </a:solidFill>
                <a:latin typeface="FlandersArtSans-Light" panose="00000400000000000000" pitchFamily="2" charset="0"/>
              </a:defRPr>
            </a:lvl1pPr>
          </a:lstStyle>
          <a:p>
            <a:r>
              <a:rPr lang="nl-BE" dirty="0"/>
              <a:t>‘klik op icoon om </a:t>
            </a:r>
            <a:br>
              <a:rPr lang="nl-BE" dirty="0"/>
            </a:br>
            <a:r>
              <a:rPr lang="nl-BE" dirty="0"/>
              <a:t>een afbeelding toe te voegen </a:t>
            </a:r>
            <a:br>
              <a:rPr lang="nl-BE" dirty="0"/>
            </a:br>
            <a:r>
              <a:rPr lang="nl-BE" dirty="0"/>
              <a:t>en plaats naar achtergrond </a:t>
            </a:r>
            <a:br>
              <a:rPr lang="nl-BE" dirty="0"/>
            </a:br>
            <a:r>
              <a:rPr lang="nl-BE" dirty="0"/>
              <a:t>via rechtsklik’</a:t>
            </a:r>
          </a:p>
          <a:p>
            <a:endParaRPr lang="nl-NL" dirty="0"/>
          </a:p>
        </p:txBody>
      </p:sp>
      <p:sp>
        <p:nvSpPr>
          <p:cNvPr id="4" name="Parallelogram 12"/>
          <p:cNvSpPr>
            <a:spLocks noChangeAspect="1"/>
          </p:cNvSpPr>
          <p:nvPr userDrawn="1"/>
        </p:nvSpPr>
        <p:spPr>
          <a:xfrm>
            <a:off x="1587" y="2852"/>
            <a:ext cx="4500423" cy="6855148"/>
          </a:xfrm>
          <a:custGeom>
            <a:avLst/>
            <a:gdLst>
              <a:gd name="connsiteX0" fmla="*/ 0 w 10884360"/>
              <a:gd name="connsiteY0" fmla="*/ 6855148 h 6855148"/>
              <a:gd name="connsiteX1" fmla="*/ 2024942 w 10884360"/>
              <a:gd name="connsiteY1" fmla="*/ 0 h 6855148"/>
              <a:gd name="connsiteX2" fmla="*/ 10884360 w 10884360"/>
              <a:gd name="connsiteY2" fmla="*/ 0 h 6855148"/>
              <a:gd name="connsiteX3" fmla="*/ 8859418 w 10884360"/>
              <a:gd name="connsiteY3" fmla="*/ 6855148 h 6855148"/>
              <a:gd name="connsiteX4" fmla="*/ 0 w 10884360"/>
              <a:gd name="connsiteY4" fmla="*/ 6855148 h 6855148"/>
              <a:gd name="connsiteX0" fmla="*/ 4399921 w 8859418"/>
              <a:gd name="connsiteY0" fmla="*/ 6855148 h 6855148"/>
              <a:gd name="connsiteX1" fmla="*/ 0 w 8859418"/>
              <a:gd name="connsiteY1" fmla="*/ 0 h 6855148"/>
              <a:gd name="connsiteX2" fmla="*/ 8859418 w 8859418"/>
              <a:gd name="connsiteY2" fmla="*/ 0 h 6855148"/>
              <a:gd name="connsiteX3" fmla="*/ 6834476 w 8859418"/>
              <a:gd name="connsiteY3" fmla="*/ 6855148 h 6855148"/>
              <a:gd name="connsiteX4" fmla="*/ 4399921 w 8859418"/>
              <a:gd name="connsiteY4" fmla="*/ 6855148 h 6855148"/>
              <a:gd name="connsiteX0" fmla="*/ 8395 w 4467892"/>
              <a:gd name="connsiteY0" fmla="*/ 6855148 h 6855148"/>
              <a:gd name="connsiteX1" fmla="*/ 0 w 4467892"/>
              <a:gd name="connsiteY1" fmla="*/ 0 h 6855148"/>
              <a:gd name="connsiteX2" fmla="*/ 4467892 w 4467892"/>
              <a:gd name="connsiteY2" fmla="*/ 0 h 6855148"/>
              <a:gd name="connsiteX3" fmla="*/ 2442950 w 4467892"/>
              <a:gd name="connsiteY3" fmla="*/ 6855148 h 6855148"/>
              <a:gd name="connsiteX4" fmla="*/ 8395 w 4467892"/>
              <a:gd name="connsiteY4" fmla="*/ 6855148 h 6855148"/>
              <a:gd name="connsiteX0" fmla="*/ 32458 w 4491955"/>
              <a:gd name="connsiteY0" fmla="*/ 6855148 h 6855148"/>
              <a:gd name="connsiteX1" fmla="*/ 0 w 4491955"/>
              <a:gd name="connsiteY1" fmla="*/ 0 h 6855148"/>
              <a:gd name="connsiteX2" fmla="*/ 4491955 w 4491955"/>
              <a:gd name="connsiteY2" fmla="*/ 0 h 6855148"/>
              <a:gd name="connsiteX3" fmla="*/ 2467013 w 4491955"/>
              <a:gd name="connsiteY3" fmla="*/ 6855148 h 6855148"/>
              <a:gd name="connsiteX4" fmla="*/ 32458 w 4491955"/>
              <a:gd name="connsiteY4" fmla="*/ 6855148 h 6855148"/>
              <a:gd name="connsiteX0" fmla="*/ 254 w 4507877"/>
              <a:gd name="connsiteY0" fmla="*/ 6855148 h 6855148"/>
              <a:gd name="connsiteX1" fmla="*/ 15922 w 4507877"/>
              <a:gd name="connsiteY1" fmla="*/ 0 h 6855148"/>
              <a:gd name="connsiteX2" fmla="*/ 4507877 w 4507877"/>
              <a:gd name="connsiteY2" fmla="*/ 0 h 6855148"/>
              <a:gd name="connsiteX3" fmla="*/ 2482935 w 4507877"/>
              <a:gd name="connsiteY3" fmla="*/ 6855148 h 6855148"/>
              <a:gd name="connsiteX4" fmla="*/ 254 w 4507877"/>
              <a:gd name="connsiteY4" fmla="*/ 6855148 h 6855148"/>
              <a:gd name="connsiteX0" fmla="*/ 212932 w 4491955"/>
              <a:gd name="connsiteY0" fmla="*/ 6829748 h 6855148"/>
              <a:gd name="connsiteX1" fmla="*/ 0 w 4491955"/>
              <a:gd name="connsiteY1" fmla="*/ 0 h 6855148"/>
              <a:gd name="connsiteX2" fmla="*/ 4491955 w 4491955"/>
              <a:gd name="connsiteY2" fmla="*/ 0 h 6855148"/>
              <a:gd name="connsiteX3" fmla="*/ 2467013 w 4491955"/>
              <a:gd name="connsiteY3" fmla="*/ 6855148 h 6855148"/>
              <a:gd name="connsiteX4" fmla="*/ 212932 w 4491955"/>
              <a:gd name="connsiteY4" fmla="*/ 6829748 h 6855148"/>
              <a:gd name="connsiteX0" fmla="*/ 402 w 4499558"/>
              <a:gd name="connsiteY0" fmla="*/ 6855148 h 6855148"/>
              <a:gd name="connsiteX1" fmla="*/ 7603 w 4499558"/>
              <a:gd name="connsiteY1" fmla="*/ 0 h 6855148"/>
              <a:gd name="connsiteX2" fmla="*/ 4499558 w 4499558"/>
              <a:gd name="connsiteY2" fmla="*/ 0 h 6855148"/>
              <a:gd name="connsiteX3" fmla="*/ 2474616 w 4499558"/>
              <a:gd name="connsiteY3" fmla="*/ 6855148 h 6855148"/>
              <a:gd name="connsiteX4" fmla="*/ 402 w 4499558"/>
              <a:gd name="connsiteY4" fmla="*/ 6855148 h 6855148"/>
              <a:gd name="connsiteX0" fmla="*/ 5499 w 4504655"/>
              <a:gd name="connsiteY0" fmla="*/ 6855148 h 6855148"/>
              <a:gd name="connsiteX1" fmla="*/ 0 w 4504655"/>
              <a:gd name="connsiteY1" fmla="*/ 8467 h 6855148"/>
              <a:gd name="connsiteX2" fmla="*/ 4504655 w 4504655"/>
              <a:gd name="connsiteY2" fmla="*/ 0 h 6855148"/>
              <a:gd name="connsiteX3" fmla="*/ 2479713 w 4504655"/>
              <a:gd name="connsiteY3" fmla="*/ 6855148 h 6855148"/>
              <a:gd name="connsiteX4" fmla="*/ 5499 w 4504655"/>
              <a:gd name="connsiteY4" fmla="*/ 6855148 h 6855148"/>
              <a:gd name="connsiteX0" fmla="*/ 570 w 4499726"/>
              <a:gd name="connsiteY0" fmla="*/ 6855148 h 6855148"/>
              <a:gd name="connsiteX1" fmla="*/ 3537 w 4499726"/>
              <a:gd name="connsiteY1" fmla="*/ 4233 h 6855148"/>
              <a:gd name="connsiteX2" fmla="*/ 4499726 w 4499726"/>
              <a:gd name="connsiteY2" fmla="*/ 0 h 6855148"/>
              <a:gd name="connsiteX3" fmla="*/ 2474784 w 4499726"/>
              <a:gd name="connsiteY3" fmla="*/ 6855148 h 6855148"/>
              <a:gd name="connsiteX4" fmla="*/ 570 w 4499726"/>
              <a:gd name="connsiteY4" fmla="*/ 6855148 h 6855148"/>
              <a:gd name="connsiteX0" fmla="*/ 1266 w 4500422"/>
              <a:gd name="connsiteY0" fmla="*/ 6855148 h 6855148"/>
              <a:gd name="connsiteX1" fmla="*/ 0 w 4500422"/>
              <a:gd name="connsiteY1" fmla="*/ 4233 h 6855148"/>
              <a:gd name="connsiteX2" fmla="*/ 4500422 w 4500422"/>
              <a:gd name="connsiteY2" fmla="*/ 0 h 6855148"/>
              <a:gd name="connsiteX3" fmla="*/ 2475480 w 4500422"/>
              <a:gd name="connsiteY3" fmla="*/ 6855148 h 6855148"/>
              <a:gd name="connsiteX4" fmla="*/ 1266 w 4500422"/>
              <a:gd name="connsiteY4" fmla="*/ 6855148 h 6855148"/>
              <a:gd name="connsiteX0" fmla="*/ 5500 w 4504656"/>
              <a:gd name="connsiteY0" fmla="*/ 6859382 h 6859382"/>
              <a:gd name="connsiteX1" fmla="*/ 0 w 4504656"/>
              <a:gd name="connsiteY1" fmla="*/ 0 h 6859382"/>
              <a:gd name="connsiteX2" fmla="*/ 4504656 w 4504656"/>
              <a:gd name="connsiteY2" fmla="*/ 4234 h 6859382"/>
              <a:gd name="connsiteX3" fmla="*/ 2479714 w 4504656"/>
              <a:gd name="connsiteY3" fmla="*/ 6859382 h 6859382"/>
              <a:gd name="connsiteX4" fmla="*/ 5500 w 4504656"/>
              <a:gd name="connsiteY4" fmla="*/ 6859382 h 6859382"/>
              <a:gd name="connsiteX0" fmla="*/ 1267 w 4500423"/>
              <a:gd name="connsiteY0" fmla="*/ 6855148 h 6855148"/>
              <a:gd name="connsiteX1" fmla="*/ 0 w 4500423"/>
              <a:gd name="connsiteY1" fmla="*/ 0 h 6855148"/>
              <a:gd name="connsiteX2" fmla="*/ 4500423 w 4500423"/>
              <a:gd name="connsiteY2" fmla="*/ 0 h 6855148"/>
              <a:gd name="connsiteX3" fmla="*/ 2475481 w 4500423"/>
              <a:gd name="connsiteY3" fmla="*/ 6855148 h 6855148"/>
              <a:gd name="connsiteX4" fmla="*/ 1267 w 4500423"/>
              <a:gd name="connsiteY4" fmla="*/ 6855148 h 685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423" h="6855148">
                <a:moveTo>
                  <a:pt x="1267" y="6855148"/>
                </a:moveTo>
                <a:cubicBezTo>
                  <a:pt x="-1531" y="4570099"/>
                  <a:pt x="2798" y="2285049"/>
                  <a:pt x="0" y="0"/>
                </a:cubicBezTo>
                <a:lnTo>
                  <a:pt x="4500423" y="0"/>
                </a:lnTo>
                <a:lnTo>
                  <a:pt x="2475481" y="6855148"/>
                </a:lnTo>
                <a:lnTo>
                  <a:pt x="1267" y="6855148"/>
                </a:lnTo>
                <a:close/>
              </a:path>
            </a:pathLst>
          </a:cu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2800" dirty="0">
              <a:solidFill>
                <a:schemeClr val="bg1"/>
              </a:solidFill>
              <a:latin typeface="FlandersArtSans-Bold"/>
              <a:cs typeface="FlandersArtSans-Bold"/>
            </a:endParaRPr>
          </a:p>
        </p:txBody>
      </p:sp>
      <p:sp>
        <p:nvSpPr>
          <p:cNvPr id="5" name="Tijdelijke aanduiding voor inhoud 4"/>
          <p:cNvSpPr>
            <a:spLocks noGrp="1"/>
          </p:cNvSpPr>
          <p:nvPr>
            <p:ph sz="quarter" idx="13" hasCustomPrompt="1"/>
          </p:nvPr>
        </p:nvSpPr>
        <p:spPr>
          <a:xfrm>
            <a:off x="467923" y="2987448"/>
            <a:ext cx="3976755" cy="2770098"/>
          </a:xfrm>
        </p:spPr>
        <p:txBody>
          <a:bodyPr/>
          <a:lstStyle>
            <a:lvl1pPr marL="0" indent="0">
              <a:lnSpc>
                <a:spcPts val="2500"/>
              </a:lnSpc>
              <a:spcBef>
                <a:spcPts val="0"/>
              </a:spcBef>
              <a:buFontTx/>
              <a:buNone/>
              <a:defRPr sz="2100">
                <a:latin typeface="FlandersArtSans-Regular" panose="00000500000000000000" pitchFamily="2" charset="0"/>
              </a:defRPr>
            </a:lvl1pPr>
            <a:lvl2pPr>
              <a:defRPr sz="1800"/>
            </a:lvl2pPr>
            <a:lvl3pPr>
              <a:defRPr sz="1800"/>
            </a:lvl3pPr>
            <a:lvl4pPr>
              <a:defRPr sz="1800"/>
            </a:lvl4pPr>
            <a:lvl5pPr>
              <a:defRPr sz="1800"/>
            </a:lvl5pPr>
          </a:lstStyle>
          <a:p>
            <a:pPr lvl="0"/>
            <a:r>
              <a:rPr lang="nl-BE" dirty="0"/>
              <a:t>Eerste niveau</a:t>
            </a:r>
          </a:p>
          <a:p>
            <a:pPr lvl="1"/>
            <a:r>
              <a:rPr lang="nl-BE" dirty="0"/>
              <a:t>Tweede niveau</a:t>
            </a:r>
          </a:p>
          <a:p>
            <a:pPr lvl="2"/>
            <a:r>
              <a:rPr lang="nl-BE" dirty="0"/>
              <a:t>Derde niveau</a:t>
            </a:r>
          </a:p>
          <a:p>
            <a:pPr lvl="3"/>
            <a:r>
              <a:rPr lang="nl-BE" dirty="0"/>
              <a:t>Vierde niveau</a:t>
            </a:r>
          </a:p>
          <a:p>
            <a:pPr lvl="4"/>
            <a:r>
              <a:rPr lang="nl-BE" dirty="0"/>
              <a:t>Vijfde niveau</a:t>
            </a:r>
          </a:p>
        </p:txBody>
      </p:sp>
    </p:spTree>
    <p:extLst>
      <p:ext uri="{BB962C8B-B14F-4D97-AF65-F5344CB8AC3E}">
        <p14:creationId xmlns:p14="http://schemas.microsoft.com/office/powerpoint/2010/main" val="3164679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Aangepaste indeling">
    <p:spTree>
      <p:nvGrpSpPr>
        <p:cNvPr id="1" name=""/>
        <p:cNvGrpSpPr/>
        <p:nvPr/>
      </p:nvGrpSpPr>
      <p:grpSpPr>
        <a:xfrm>
          <a:off x="0" y="0"/>
          <a:ext cx="0" cy="0"/>
          <a:chOff x="0" y="0"/>
          <a:chExt cx="0" cy="0"/>
        </a:xfrm>
      </p:grpSpPr>
      <p:sp>
        <p:nvSpPr>
          <p:cNvPr id="5" name="Rechthoek 7"/>
          <p:cNvSpPr>
            <a:spLocks/>
          </p:cNvSpPr>
          <p:nvPr userDrawn="1"/>
        </p:nvSpPr>
        <p:spPr>
          <a:xfrm>
            <a:off x="337987" y="288000"/>
            <a:ext cx="8518012" cy="6265475"/>
          </a:xfrm>
          <a:custGeom>
            <a:avLst/>
            <a:gdLst>
              <a:gd name="connsiteX0" fmla="*/ 0 w 6716921"/>
              <a:gd name="connsiteY0" fmla="*/ 0 h 6265475"/>
              <a:gd name="connsiteX1" fmla="*/ 6716921 w 6716921"/>
              <a:gd name="connsiteY1" fmla="*/ 0 h 6265475"/>
              <a:gd name="connsiteX2" fmla="*/ 6716921 w 6716921"/>
              <a:gd name="connsiteY2" fmla="*/ 6265475 h 6265475"/>
              <a:gd name="connsiteX3" fmla="*/ 0 w 6716921"/>
              <a:gd name="connsiteY3" fmla="*/ 6265475 h 6265475"/>
              <a:gd name="connsiteX4" fmla="*/ 0 w 6716921"/>
              <a:gd name="connsiteY4" fmla="*/ 0 h 6265475"/>
              <a:gd name="connsiteX0" fmla="*/ 1801091 w 8518012"/>
              <a:gd name="connsiteY0" fmla="*/ 0 h 6265475"/>
              <a:gd name="connsiteX1" fmla="*/ 8518012 w 8518012"/>
              <a:gd name="connsiteY1" fmla="*/ 0 h 6265475"/>
              <a:gd name="connsiteX2" fmla="*/ 8518012 w 8518012"/>
              <a:gd name="connsiteY2" fmla="*/ 6265475 h 6265475"/>
              <a:gd name="connsiteX3" fmla="*/ 0 w 8518012"/>
              <a:gd name="connsiteY3" fmla="*/ 6265475 h 6265475"/>
              <a:gd name="connsiteX4" fmla="*/ 1801091 w 8518012"/>
              <a:gd name="connsiteY4" fmla="*/ 0 h 6265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8012" h="6265475">
                <a:moveTo>
                  <a:pt x="1801091" y="0"/>
                </a:moveTo>
                <a:lnTo>
                  <a:pt x="8518012" y="0"/>
                </a:lnTo>
                <a:lnTo>
                  <a:pt x="8518012" y="6265475"/>
                </a:lnTo>
                <a:lnTo>
                  <a:pt x="0" y="6265475"/>
                </a:lnTo>
                <a:lnTo>
                  <a:pt x="1801091" y="0"/>
                </a:lnTo>
                <a:close/>
              </a:path>
            </a:pathLst>
          </a:custGeom>
          <a:solidFill>
            <a:srgbClr val="39B8BD"/>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2" name="Title 1"/>
          <p:cNvSpPr>
            <a:spLocks noGrp="1"/>
          </p:cNvSpPr>
          <p:nvPr userDrawn="1">
            <p:ph type="title" hasCustomPrompt="1"/>
          </p:nvPr>
        </p:nvSpPr>
        <p:spPr>
          <a:xfrm>
            <a:off x="2139078" y="2985493"/>
            <a:ext cx="6718039" cy="1091710"/>
          </a:xfrm>
        </p:spPr>
        <p:txBody>
          <a:bodyPr/>
          <a:lstStyle>
            <a:lvl1pPr algn="l">
              <a:defRPr>
                <a:solidFill>
                  <a:schemeClr val="bg1"/>
                </a:solidFill>
              </a:defRPr>
            </a:lvl1pPr>
          </a:lstStyle>
          <a:p>
            <a:r>
              <a:rPr lang="nl-BE" dirty="0"/>
              <a:t>1. Tussentitel</a:t>
            </a:r>
            <a:endParaRPr lang="nl-NL" dirty="0"/>
          </a:p>
        </p:txBody>
      </p:sp>
    </p:spTree>
    <p:extLst>
      <p:ext uri="{BB962C8B-B14F-4D97-AF65-F5344CB8AC3E}">
        <p14:creationId xmlns:p14="http://schemas.microsoft.com/office/powerpoint/2010/main" val="1091773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eldia">
    <p:spTree>
      <p:nvGrpSpPr>
        <p:cNvPr id="1" name=""/>
        <p:cNvGrpSpPr/>
        <p:nvPr/>
      </p:nvGrpSpPr>
      <p:grpSpPr>
        <a:xfrm>
          <a:off x="0" y="0"/>
          <a:ext cx="0" cy="0"/>
          <a:chOff x="0" y="0"/>
          <a:chExt cx="0" cy="0"/>
        </a:xfrm>
      </p:grpSpPr>
      <p:sp>
        <p:nvSpPr>
          <p:cNvPr id="8" name="Rechthoek 9"/>
          <p:cNvSpPr>
            <a:spLocks noChangeAspect="1"/>
          </p:cNvSpPr>
          <p:nvPr userDrawn="1"/>
        </p:nvSpPr>
        <p:spPr>
          <a:xfrm>
            <a:off x="288000" y="288207"/>
            <a:ext cx="7834500" cy="6265475"/>
          </a:xfrm>
          <a:custGeom>
            <a:avLst/>
            <a:gdLst>
              <a:gd name="connsiteX0" fmla="*/ 0 w 6120000"/>
              <a:gd name="connsiteY0" fmla="*/ 0 h 6265475"/>
              <a:gd name="connsiteX1" fmla="*/ 6120000 w 6120000"/>
              <a:gd name="connsiteY1" fmla="*/ 0 h 6265475"/>
              <a:gd name="connsiteX2" fmla="*/ 6120000 w 6120000"/>
              <a:gd name="connsiteY2" fmla="*/ 6265475 h 6265475"/>
              <a:gd name="connsiteX3" fmla="*/ 0 w 6120000"/>
              <a:gd name="connsiteY3" fmla="*/ 6265475 h 6265475"/>
              <a:gd name="connsiteX4" fmla="*/ 0 w 6120000"/>
              <a:gd name="connsiteY4" fmla="*/ 0 h 6265475"/>
              <a:gd name="connsiteX0" fmla="*/ 0 w 7834500"/>
              <a:gd name="connsiteY0" fmla="*/ 0 h 6265475"/>
              <a:gd name="connsiteX1" fmla="*/ 6120000 w 7834500"/>
              <a:gd name="connsiteY1" fmla="*/ 0 h 6265475"/>
              <a:gd name="connsiteX2" fmla="*/ 7834500 w 7834500"/>
              <a:gd name="connsiteY2" fmla="*/ 6265475 h 6265475"/>
              <a:gd name="connsiteX3" fmla="*/ 0 w 7834500"/>
              <a:gd name="connsiteY3" fmla="*/ 6265475 h 6265475"/>
              <a:gd name="connsiteX4" fmla="*/ 0 w 7834500"/>
              <a:gd name="connsiteY4" fmla="*/ 0 h 6265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4500" h="6265475">
                <a:moveTo>
                  <a:pt x="0" y="0"/>
                </a:moveTo>
                <a:lnTo>
                  <a:pt x="6120000" y="0"/>
                </a:lnTo>
                <a:lnTo>
                  <a:pt x="7834500" y="6265475"/>
                </a:lnTo>
                <a:lnTo>
                  <a:pt x="0" y="6265475"/>
                </a:lnTo>
                <a:lnTo>
                  <a:pt x="0" y="0"/>
                </a:lnTo>
                <a:close/>
              </a:path>
            </a:pathLst>
          </a:custGeom>
          <a:solidFill>
            <a:srgbClr val="39B8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240" y="576000"/>
            <a:ext cx="1900844" cy="737062"/>
          </a:xfrm>
          <a:prstGeom prst="rect">
            <a:avLst/>
          </a:prstGeom>
        </p:spPr>
      </p:pic>
      <p:sp>
        <p:nvSpPr>
          <p:cNvPr id="2" name="Titel 1"/>
          <p:cNvSpPr>
            <a:spLocks noGrp="1"/>
          </p:cNvSpPr>
          <p:nvPr>
            <p:ph type="ctrTitle" hasCustomPrompt="1"/>
          </p:nvPr>
        </p:nvSpPr>
        <p:spPr>
          <a:xfrm>
            <a:off x="576000" y="2520000"/>
            <a:ext cx="6370626" cy="1579711"/>
          </a:xfrm>
        </p:spPr>
        <p:txBody>
          <a:bodyPr anchor="b" anchorCtr="0">
            <a:noAutofit/>
          </a:bodyPr>
          <a:lstStyle>
            <a:lvl1pPr algn="l">
              <a:lnSpc>
                <a:spcPts val="5400"/>
              </a:lnSpc>
              <a:defRPr sz="5400" b="0" i="0">
                <a:solidFill>
                  <a:schemeClr val="bg2"/>
                </a:solidFill>
                <a:latin typeface="FlandersArtSans-Bold" panose="00000800000000000000" pitchFamily="2" charset="0"/>
                <a:cs typeface="FlandersArtSans-Bold" panose="00000800000000000000" pitchFamily="2" charset="0"/>
              </a:defRPr>
            </a:lvl1pPr>
          </a:lstStyle>
          <a:p>
            <a:r>
              <a:rPr lang="nl-NL" dirty="0"/>
              <a:t>Titel</a:t>
            </a:r>
            <a:endParaRPr lang="nl-BE" dirty="0"/>
          </a:p>
        </p:txBody>
      </p:sp>
      <p:sp>
        <p:nvSpPr>
          <p:cNvPr id="3" name="Ondertitel 2"/>
          <p:cNvSpPr>
            <a:spLocks noGrp="1"/>
          </p:cNvSpPr>
          <p:nvPr>
            <p:ph type="subTitle" idx="1" hasCustomPrompt="1"/>
          </p:nvPr>
        </p:nvSpPr>
        <p:spPr>
          <a:xfrm>
            <a:off x="576000" y="4174702"/>
            <a:ext cx="6402112" cy="1053708"/>
          </a:xfrm>
          <a:prstGeom prst="rect">
            <a:avLst/>
          </a:prstGeom>
        </p:spPr>
        <p:txBody>
          <a:bodyPr bIns="0">
            <a:noAutofit/>
          </a:bodyPr>
          <a:lstStyle>
            <a:lvl1pPr marL="0" indent="0" algn="l">
              <a:lnSpc>
                <a:spcPts val="1760"/>
              </a:lnSpc>
              <a:buNone/>
              <a:defRPr sz="1580">
                <a:solidFill>
                  <a:srgbClr val="FFFFF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endParaRPr lang="nl-BE" dirty="0"/>
          </a:p>
        </p:txBody>
      </p:sp>
    </p:spTree>
    <p:extLst>
      <p:ext uri="{BB962C8B-B14F-4D97-AF65-F5344CB8AC3E}">
        <p14:creationId xmlns:p14="http://schemas.microsoft.com/office/powerpoint/2010/main" val="3930598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Introductie slide">
    <p:spTree>
      <p:nvGrpSpPr>
        <p:cNvPr id="1" name=""/>
        <p:cNvGrpSpPr/>
        <p:nvPr/>
      </p:nvGrpSpPr>
      <p:grpSpPr>
        <a:xfrm>
          <a:off x="0" y="0"/>
          <a:ext cx="0" cy="0"/>
          <a:chOff x="0" y="0"/>
          <a:chExt cx="0" cy="0"/>
        </a:xfrm>
      </p:grpSpPr>
      <p:sp>
        <p:nvSpPr>
          <p:cNvPr id="11" name="Title 10"/>
          <p:cNvSpPr>
            <a:spLocks noGrp="1"/>
          </p:cNvSpPr>
          <p:nvPr>
            <p:ph type="title"/>
          </p:nvPr>
        </p:nvSpPr>
        <p:spPr>
          <a:xfrm>
            <a:off x="501965" y="2623475"/>
            <a:ext cx="4845730" cy="780239"/>
          </a:xfrm>
        </p:spPr>
        <p:txBody>
          <a:bodyPr/>
          <a:lstStyle>
            <a:lvl1pPr algn="l">
              <a:defRPr sz="3600"/>
            </a:lvl1pPr>
          </a:lstStyle>
          <a:p>
            <a:r>
              <a:rPr lang="nl-NL"/>
              <a:t>Klik om stijl te bewerken</a:t>
            </a:r>
            <a:endParaRPr lang="nl-NL" dirty="0"/>
          </a:p>
        </p:txBody>
      </p:sp>
      <p:sp>
        <p:nvSpPr>
          <p:cNvPr id="7" name="Text Placeholder 6"/>
          <p:cNvSpPr>
            <a:spLocks noGrp="1"/>
          </p:cNvSpPr>
          <p:nvPr>
            <p:ph type="body" sz="quarter" idx="12" hasCustomPrompt="1"/>
          </p:nvPr>
        </p:nvSpPr>
        <p:spPr>
          <a:xfrm>
            <a:off x="501554" y="3453369"/>
            <a:ext cx="3988281" cy="3096891"/>
          </a:xfrm>
        </p:spPr>
        <p:txBody>
          <a:bodyPr anchor="t"/>
          <a:lstStyle>
            <a:lvl1pPr marL="0" marR="0" indent="0" algn="l" defTabSz="914400" rtl="0" eaLnBrk="1" fontAlgn="auto" latinLnBrk="0" hangingPunct="1">
              <a:lnSpc>
                <a:spcPct val="90000"/>
              </a:lnSpc>
              <a:spcBef>
                <a:spcPts val="300"/>
              </a:spcBef>
              <a:spcAft>
                <a:spcPts val="0"/>
              </a:spcAft>
              <a:buClrTx/>
              <a:buSzPct val="90000"/>
              <a:buFontTx/>
              <a:buNone/>
              <a:tabLst/>
              <a:defRPr sz="1600">
                <a:solidFill>
                  <a:srgbClr val="1B7175"/>
                </a:solidFill>
                <a:latin typeface="FlandersArtSans-Light"/>
                <a:cs typeface="FlandersArtSans-Light"/>
              </a:defRPr>
            </a:lvl1pPr>
          </a:lstStyle>
          <a:p>
            <a:r>
              <a:rPr lang="nl-BE" sz="2400" dirty="0">
                <a:solidFill>
                  <a:srgbClr val="32A9A0"/>
                </a:solidFill>
                <a:latin typeface="FlandersArtSans-Regular"/>
                <a:cs typeface="FlandersArtSans-Regular"/>
              </a:rPr>
              <a:t>Subtitel</a:t>
            </a:r>
          </a:p>
          <a:p>
            <a:pPr>
              <a:buClr>
                <a:schemeClr val="tx1"/>
              </a:buClr>
            </a:pPr>
            <a:endParaRPr lang="nl-BE" sz="2400" dirty="0">
              <a:latin typeface="FlandersArtSans-Regular"/>
              <a:cs typeface="FlandersArtSans-Regular"/>
            </a:endParaRPr>
          </a:p>
          <a:p>
            <a:pPr marL="285750" indent="-285750">
              <a:buClr>
                <a:schemeClr val="tx1"/>
              </a:buClr>
              <a:buFont typeface="Wingdings" charset="2"/>
              <a:buChar char=""/>
            </a:pPr>
            <a:r>
              <a:rPr lang="nl-BE" sz="1600" dirty="0">
                <a:latin typeface="FlandersArtSans-Light"/>
                <a:cs typeface="FlandersArtSans-Light"/>
              </a:rPr>
              <a:t>Item 1</a:t>
            </a:r>
          </a:p>
          <a:p>
            <a:pPr marL="285750" indent="-285750">
              <a:buClr>
                <a:schemeClr val="tx1"/>
              </a:buClr>
              <a:buFont typeface="Wingdings" charset="2"/>
              <a:buChar char=""/>
            </a:pPr>
            <a:r>
              <a:rPr lang="nl-BE" sz="1600" dirty="0">
                <a:latin typeface="FlandersArtSans-Light"/>
                <a:cs typeface="FlandersArtSans-Light"/>
              </a:rPr>
              <a:t>Item 2</a:t>
            </a:r>
          </a:p>
          <a:p>
            <a:pPr marL="285750" indent="-285750">
              <a:buClr>
                <a:schemeClr val="tx1"/>
              </a:buClr>
              <a:buFont typeface="Wingdings" charset="2"/>
              <a:buChar char=""/>
            </a:pPr>
            <a:r>
              <a:rPr lang="nl-BE" sz="1600" dirty="0">
                <a:latin typeface="FlandersArtSans-Light"/>
                <a:cs typeface="FlandersArtSans-Light"/>
              </a:rPr>
              <a:t>Item 3</a:t>
            </a:r>
          </a:p>
          <a:p>
            <a:pPr marL="285750" indent="-285750">
              <a:buClr>
                <a:schemeClr val="tx1"/>
              </a:buClr>
              <a:buFont typeface="Wingdings" charset="2"/>
              <a:buChar char=""/>
            </a:pPr>
            <a:r>
              <a:rPr lang="nl-BE" sz="1600" dirty="0">
                <a:latin typeface="FlandersArtSans-Light"/>
                <a:cs typeface="FlandersArtSans-Light"/>
              </a:rPr>
              <a:t>Item 4</a:t>
            </a:r>
          </a:p>
          <a:p>
            <a:pPr marL="285750" indent="-285750">
              <a:buClr>
                <a:schemeClr val="tx1"/>
              </a:buClr>
              <a:buFont typeface="Wingdings" charset="2"/>
              <a:buChar char=""/>
            </a:pPr>
            <a:r>
              <a:rPr lang="nl-BE" sz="1600" dirty="0">
                <a:latin typeface="FlandersArtSans-Light"/>
                <a:cs typeface="FlandersArtSans-Light"/>
              </a:rPr>
              <a:t>Item 5</a:t>
            </a:r>
          </a:p>
          <a:p>
            <a:endParaRPr lang="nl-NL" dirty="0"/>
          </a:p>
        </p:txBody>
      </p:sp>
      <p:sp>
        <p:nvSpPr>
          <p:cNvPr id="9" name="Rechthoek 7"/>
          <p:cNvSpPr>
            <a:spLocks/>
          </p:cNvSpPr>
          <p:nvPr userDrawn="1"/>
        </p:nvSpPr>
        <p:spPr>
          <a:xfrm>
            <a:off x="4489835" y="288000"/>
            <a:ext cx="4368985" cy="6265475"/>
          </a:xfrm>
          <a:custGeom>
            <a:avLst/>
            <a:gdLst>
              <a:gd name="connsiteX0" fmla="*/ 0 w 2572458"/>
              <a:gd name="connsiteY0" fmla="*/ 0 h 6265475"/>
              <a:gd name="connsiteX1" fmla="*/ 2572458 w 2572458"/>
              <a:gd name="connsiteY1" fmla="*/ 0 h 6265475"/>
              <a:gd name="connsiteX2" fmla="*/ 2572458 w 2572458"/>
              <a:gd name="connsiteY2" fmla="*/ 6265475 h 6265475"/>
              <a:gd name="connsiteX3" fmla="*/ 0 w 2572458"/>
              <a:gd name="connsiteY3" fmla="*/ 6265475 h 6265475"/>
              <a:gd name="connsiteX4" fmla="*/ 0 w 2572458"/>
              <a:gd name="connsiteY4" fmla="*/ 0 h 6265475"/>
              <a:gd name="connsiteX0" fmla="*/ 1796527 w 4368985"/>
              <a:gd name="connsiteY0" fmla="*/ 0 h 6265475"/>
              <a:gd name="connsiteX1" fmla="*/ 4368985 w 4368985"/>
              <a:gd name="connsiteY1" fmla="*/ 0 h 6265475"/>
              <a:gd name="connsiteX2" fmla="*/ 4368985 w 4368985"/>
              <a:gd name="connsiteY2" fmla="*/ 6265475 h 6265475"/>
              <a:gd name="connsiteX3" fmla="*/ 0 w 4368985"/>
              <a:gd name="connsiteY3" fmla="*/ 6265475 h 6265475"/>
              <a:gd name="connsiteX4" fmla="*/ 1796527 w 4368985"/>
              <a:gd name="connsiteY4" fmla="*/ 0 h 6265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8985" h="6265475">
                <a:moveTo>
                  <a:pt x="1796527" y="0"/>
                </a:moveTo>
                <a:lnTo>
                  <a:pt x="4368985" y="0"/>
                </a:lnTo>
                <a:lnTo>
                  <a:pt x="4368985" y="6265475"/>
                </a:lnTo>
                <a:lnTo>
                  <a:pt x="0" y="6265475"/>
                </a:lnTo>
                <a:lnTo>
                  <a:pt x="1796527" y="0"/>
                </a:lnTo>
                <a:close/>
              </a:path>
            </a:pathLst>
          </a:custGeom>
          <a:solidFill>
            <a:srgbClr val="39B8BD"/>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nl-NL" dirty="0">
              <a:latin typeface="FlandersArtSans-Regular" panose="00000500000000000000" pitchFamily="2" charset="0"/>
            </a:endParaRPr>
          </a:p>
        </p:txBody>
      </p:sp>
    </p:spTree>
    <p:extLst>
      <p:ext uri="{BB962C8B-B14F-4D97-AF65-F5344CB8AC3E}">
        <p14:creationId xmlns:p14="http://schemas.microsoft.com/office/powerpoint/2010/main" val="3975489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10" name="Rechthoek 9"/>
          <p:cNvSpPr>
            <a:spLocks noChangeAspect="1"/>
          </p:cNvSpPr>
          <p:nvPr userDrawn="1"/>
        </p:nvSpPr>
        <p:spPr>
          <a:xfrm>
            <a:off x="288000" y="288207"/>
            <a:ext cx="7834500" cy="6265475"/>
          </a:xfrm>
          <a:custGeom>
            <a:avLst/>
            <a:gdLst>
              <a:gd name="connsiteX0" fmla="*/ 0 w 6120000"/>
              <a:gd name="connsiteY0" fmla="*/ 0 h 6265475"/>
              <a:gd name="connsiteX1" fmla="*/ 6120000 w 6120000"/>
              <a:gd name="connsiteY1" fmla="*/ 0 h 6265475"/>
              <a:gd name="connsiteX2" fmla="*/ 6120000 w 6120000"/>
              <a:gd name="connsiteY2" fmla="*/ 6265475 h 6265475"/>
              <a:gd name="connsiteX3" fmla="*/ 0 w 6120000"/>
              <a:gd name="connsiteY3" fmla="*/ 6265475 h 6265475"/>
              <a:gd name="connsiteX4" fmla="*/ 0 w 6120000"/>
              <a:gd name="connsiteY4" fmla="*/ 0 h 6265475"/>
              <a:gd name="connsiteX0" fmla="*/ 0 w 7834500"/>
              <a:gd name="connsiteY0" fmla="*/ 0 h 6265475"/>
              <a:gd name="connsiteX1" fmla="*/ 6120000 w 7834500"/>
              <a:gd name="connsiteY1" fmla="*/ 0 h 6265475"/>
              <a:gd name="connsiteX2" fmla="*/ 7834500 w 7834500"/>
              <a:gd name="connsiteY2" fmla="*/ 6265475 h 6265475"/>
              <a:gd name="connsiteX3" fmla="*/ 0 w 7834500"/>
              <a:gd name="connsiteY3" fmla="*/ 6265475 h 6265475"/>
              <a:gd name="connsiteX4" fmla="*/ 0 w 7834500"/>
              <a:gd name="connsiteY4" fmla="*/ 0 h 6265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4500" h="6265475">
                <a:moveTo>
                  <a:pt x="0" y="0"/>
                </a:moveTo>
                <a:lnTo>
                  <a:pt x="6120000" y="0"/>
                </a:lnTo>
                <a:lnTo>
                  <a:pt x="7834500" y="6265475"/>
                </a:lnTo>
                <a:lnTo>
                  <a:pt x="0" y="6265475"/>
                </a:lnTo>
                <a:lnTo>
                  <a:pt x="0" y="0"/>
                </a:lnTo>
                <a:close/>
              </a:path>
            </a:pathLst>
          </a:custGeom>
          <a:solidFill>
            <a:srgbClr val="39B8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2" name="Titel 1"/>
          <p:cNvSpPr>
            <a:spLocks noGrp="1"/>
          </p:cNvSpPr>
          <p:nvPr userDrawn="1">
            <p:ph type="ctrTitle" hasCustomPrompt="1"/>
          </p:nvPr>
        </p:nvSpPr>
        <p:spPr>
          <a:xfrm>
            <a:off x="556250" y="2520000"/>
            <a:ext cx="6370626" cy="1579711"/>
          </a:xfrm>
        </p:spPr>
        <p:txBody>
          <a:bodyPr anchor="b" anchorCtr="0">
            <a:noAutofit/>
          </a:bodyPr>
          <a:lstStyle>
            <a:lvl1pPr algn="l">
              <a:lnSpc>
                <a:spcPts val="5400"/>
              </a:lnSpc>
              <a:defRPr sz="5400" b="0" i="0">
                <a:solidFill>
                  <a:schemeClr val="bg2"/>
                </a:solidFill>
                <a:latin typeface="FlandersArtSans-Bold" panose="00000800000000000000" pitchFamily="2" charset="0"/>
                <a:cs typeface="FlandersArtSans-Bold" panose="00000800000000000000" pitchFamily="2" charset="0"/>
              </a:defRPr>
            </a:lvl1pPr>
          </a:lstStyle>
          <a:p>
            <a:r>
              <a:rPr lang="nl-NL" dirty="0"/>
              <a:t>Titel</a:t>
            </a:r>
            <a:endParaRPr lang="nl-BE" dirty="0"/>
          </a:p>
        </p:txBody>
      </p:sp>
      <p:sp>
        <p:nvSpPr>
          <p:cNvPr id="3" name="Ondertitel 2"/>
          <p:cNvSpPr>
            <a:spLocks noGrp="1"/>
          </p:cNvSpPr>
          <p:nvPr userDrawn="1">
            <p:ph type="subTitle" idx="1" hasCustomPrompt="1"/>
          </p:nvPr>
        </p:nvSpPr>
        <p:spPr>
          <a:xfrm>
            <a:off x="556250" y="4174702"/>
            <a:ext cx="6402112" cy="1053708"/>
          </a:xfrm>
          <a:prstGeom prst="rect">
            <a:avLst/>
          </a:prstGeom>
        </p:spPr>
        <p:txBody>
          <a:bodyPr bIns="0">
            <a:noAutofit/>
          </a:bodyPr>
          <a:lstStyle>
            <a:lvl1pPr marL="0" indent="0" algn="l">
              <a:lnSpc>
                <a:spcPts val="1760"/>
              </a:lnSpc>
              <a:buNone/>
              <a:defRPr sz="1580">
                <a:solidFill>
                  <a:srgbClr val="FFFFF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endParaRPr lang="nl-BE"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240" y="576000"/>
            <a:ext cx="1900844" cy="737062"/>
          </a:xfrm>
          <a:prstGeom prst="rect">
            <a:avLst/>
          </a:prstGeom>
        </p:spPr>
      </p:pic>
    </p:spTree>
    <p:extLst>
      <p:ext uri="{BB962C8B-B14F-4D97-AF65-F5344CB8AC3E}">
        <p14:creationId xmlns:p14="http://schemas.microsoft.com/office/powerpoint/2010/main" val="401875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8" name="Rechthoek 7"/>
          <p:cNvSpPr>
            <a:spLocks/>
          </p:cNvSpPr>
          <p:nvPr userDrawn="1"/>
        </p:nvSpPr>
        <p:spPr>
          <a:xfrm>
            <a:off x="1489201" y="288001"/>
            <a:ext cx="7366798" cy="6269486"/>
          </a:xfrm>
          <a:custGeom>
            <a:avLst/>
            <a:gdLst>
              <a:gd name="connsiteX0" fmla="*/ 0 w 5578103"/>
              <a:gd name="connsiteY0" fmla="*/ 0 h 6265475"/>
              <a:gd name="connsiteX1" fmla="*/ 5578103 w 5578103"/>
              <a:gd name="connsiteY1" fmla="*/ 0 h 6265475"/>
              <a:gd name="connsiteX2" fmla="*/ 5578103 w 5578103"/>
              <a:gd name="connsiteY2" fmla="*/ 6265475 h 6265475"/>
              <a:gd name="connsiteX3" fmla="*/ 0 w 5578103"/>
              <a:gd name="connsiteY3" fmla="*/ 6265475 h 6265475"/>
              <a:gd name="connsiteX4" fmla="*/ 0 w 5578103"/>
              <a:gd name="connsiteY4" fmla="*/ 0 h 6265475"/>
              <a:gd name="connsiteX0" fmla="*/ 1788695 w 7366798"/>
              <a:gd name="connsiteY0" fmla="*/ 0 h 6269486"/>
              <a:gd name="connsiteX1" fmla="*/ 7366798 w 7366798"/>
              <a:gd name="connsiteY1" fmla="*/ 0 h 6269486"/>
              <a:gd name="connsiteX2" fmla="*/ 7366798 w 7366798"/>
              <a:gd name="connsiteY2" fmla="*/ 6265475 h 6269486"/>
              <a:gd name="connsiteX3" fmla="*/ 0 w 7366798"/>
              <a:gd name="connsiteY3" fmla="*/ 6269486 h 6269486"/>
              <a:gd name="connsiteX4" fmla="*/ 1788695 w 7366798"/>
              <a:gd name="connsiteY4" fmla="*/ 0 h 6269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98" h="6269486">
                <a:moveTo>
                  <a:pt x="1788695" y="0"/>
                </a:moveTo>
                <a:lnTo>
                  <a:pt x="7366798" y="0"/>
                </a:lnTo>
                <a:lnTo>
                  <a:pt x="7366798" y="6265475"/>
                </a:lnTo>
                <a:lnTo>
                  <a:pt x="0" y="6269486"/>
                </a:lnTo>
                <a:lnTo>
                  <a:pt x="1788695" y="0"/>
                </a:lnTo>
                <a:close/>
              </a:path>
            </a:pathLst>
          </a:custGeom>
          <a:solidFill>
            <a:srgbClr val="39B8BD"/>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2" name="Titel 1"/>
          <p:cNvSpPr>
            <a:spLocks noGrp="1"/>
          </p:cNvSpPr>
          <p:nvPr userDrawn="1">
            <p:ph type="ctrTitle" hasCustomPrompt="1"/>
          </p:nvPr>
        </p:nvSpPr>
        <p:spPr>
          <a:xfrm>
            <a:off x="3996052" y="2104574"/>
            <a:ext cx="3816000" cy="2484000"/>
          </a:xfrm>
        </p:spPr>
        <p:txBody>
          <a:bodyPr anchor="t" anchorCtr="0">
            <a:noAutofit/>
          </a:bodyPr>
          <a:lstStyle>
            <a:lvl1pPr algn="l">
              <a:lnSpc>
                <a:spcPts val="5400"/>
              </a:lnSpc>
              <a:defRPr sz="5400">
                <a:solidFill>
                  <a:srgbClr val="FFFFFE"/>
                </a:solidFill>
              </a:defRPr>
            </a:lvl1pPr>
          </a:lstStyle>
          <a:p>
            <a:r>
              <a:rPr lang="nl-NL" dirty="0"/>
              <a:t>Titel</a:t>
            </a:r>
            <a:endParaRPr lang="nl-BE" dirty="0"/>
          </a:p>
        </p:txBody>
      </p:sp>
      <p:sp>
        <p:nvSpPr>
          <p:cNvPr id="3" name="Ondertitel 2"/>
          <p:cNvSpPr>
            <a:spLocks noGrp="1"/>
          </p:cNvSpPr>
          <p:nvPr userDrawn="1">
            <p:ph type="subTitle" idx="1" hasCustomPrompt="1"/>
          </p:nvPr>
        </p:nvSpPr>
        <p:spPr>
          <a:xfrm>
            <a:off x="4000832" y="4631622"/>
            <a:ext cx="3816000" cy="1224000"/>
          </a:xfrm>
          <a:prstGeom prst="rect">
            <a:avLst/>
          </a:prstGeom>
        </p:spPr>
        <p:txBody>
          <a:bodyPr bIns="0">
            <a:noAutofit/>
          </a:bodyPr>
          <a:lstStyle>
            <a:lvl1pPr marL="0" indent="0" algn="l">
              <a:lnSpc>
                <a:spcPts val="1760"/>
              </a:lnSpc>
              <a:spcBef>
                <a:spcPts val="0"/>
              </a:spcBef>
              <a:buNone/>
              <a:defRPr sz="1580">
                <a:solidFill>
                  <a:srgbClr val="FFFFF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endParaRPr lang="nl-BE" dirty="0"/>
          </a:p>
        </p:txBody>
      </p:sp>
      <p:pic>
        <p:nvPicPr>
          <p:cNvPr id="13" name="Picture 12" descr="logo Vlaanderen is sociaal wonen_blau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841" y="284640"/>
            <a:ext cx="1703864" cy="720000"/>
          </a:xfrm>
          <a:prstGeom prst="rect">
            <a:avLst/>
          </a:prstGeom>
        </p:spPr>
      </p:pic>
    </p:spTree>
    <p:extLst>
      <p:ext uri="{BB962C8B-B14F-4D97-AF65-F5344CB8AC3E}">
        <p14:creationId xmlns:p14="http://schemas.microsoft.com/office/powerpoint/2010/main" val="33842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e slide">
    <p:spTree>
      <p:nvGrpSpPr>
        <p:cNvPr id="1" name=""/>
        <p:cNvGrpSpPr/>
        <p:nvPr/>
      </p:nvGrpSpPr>
      <p:grpSpPr>
        <a:xfrm>
          <a:off x="0" y="0"/>
          <a:ext cx="0" cy="0"/>
          <a:chOff x="0" y="0"/>
          <a:chExt cx="0" cy="0"/>
        </a:xfrm>
      </p:grpSpPr>
      <p:sp>
        <p:nvSpPr>
          <p:cNvPr id="5" name="Rechthoek 7"/>
          <p:cNvSpPr>
            <a:spLocks/>
          </p:cNvSpPr>
          <p:nvPr userDrawn="1"/>
        </p:nvSpPr>
        <p:spPr>
          <a:xfrm>
            <a:off x="4489835" y="288000"/>
            <a:ext cx="4368985" cy="6265475"/>
          </a:xfrm>
          <a:custGeom>
            <a:avLst/>
            <a:gdLst>
              <a:gd name="connsiteX0" fmla="*/ 0 w 2572458"/>
              <a:gd name="connsiteY0" fmla="*/ 0 h 6265475"/>
              <a:gd name="connsiteX1" fmla="*/ 2572458 w 2572458"/>
              <a:gd name="connsiteY1" fmla="*/ 0 h 6265475"/>
              <a:gd name="connsiteX2" fmla="*/ 2572458 w 2572458"/>
              <a:gd name="connsiteY2" fmla="*/ 6265475 h 6265475"/>
              <a:gd name="connsiteX3" fmla="*/ 0 w 2572458"/>
              <a:gd name="connsiteY3" fmla="*/ 6265475 h 6265475"/>
              <a:gd name="connsiteX4" fmla="*/ 0 w 2572458"/>
              <a:gd name="connsiteY4" fmla="*/ 0 h 6265475"/>
              <a:gd name="connsiteX0" fmla="*/ 1796527 w 4368985"/>
              <a:gd name="connsiteY0" fmla="*/ 0 h 6265475"/>
              <a:gd name="connsiteX1" fmla="*/ 4368985 w 4368985"/>
              <a:gd name="connsiteY1" fmla="*/ 0 h 6265475"/>
              <a:gd name="connsiteX2" fmla="*/ 4368985 w 4368985"/>
              <a:gd name="connsiteY2" fmla="*/ 6265475 h 6265475"/>
              <a:gd name="connsiteX3" fmla="*/ 0 w 4368985"/>
              <a:gd name="connsiteY3" fmla="*/ 6265475 h 6265475"/>
              <a:gd name="connsiteX4" fmla="*/ 1796527 w 4368985"/>
              <a:gd name="connsiteY4" fmla="*/ 0 h 6265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8985" h="6265475">
                <a:moveTo>
                  <a:pt x="1796527" y="0"/>
                </a:moveTo>
                <a:lnTo>
                  <a:pt x="4368985" y="0"/>
                </a:lnTo>
                <a:lnTo>
                  <a:pt x="4368985" y="6265475"/>
                </a:lnTo>
                <a:lnTo>
                  <a:pt x="0" y="6265475"/>
                </a:lnTo>
                <a:lnTo>
                  <a:pt x="1796527" y="0"/>
                </a:lnTo>
                <a:close/>
              </a:path>
            </a:pathLst>
          </a:custGeom>
          <a:solidFill>
            <a:srgbClr val="39B8BD"/>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11" name="Title 10"/>
          <p:cNvSpPr>
            <a:spLocks noGrp="1"/>
          </p:cNvSpPr>
          <p:nvPr userDrawn="1">
            <p:ph type="title"/>
          </p:nvPr>
        </p:nvSpPr>
        <p:spPr>
          <a:xfrm>
            <a:off x="501965" y="2623475"/>
            <a:ext cx="4845730" cy="780239"/>
          </a:xfrm>
        </p:spPr>
        <p:txBody>
          <a:bodyPr/>
          <a:lstStyle>
            <a:lvl1pPr algn="l">
              <a:defRPr sz="3600"/>
            </a:lvl1pPr>
          </a:lstStyle>
          <a:p>
            <a:r>
              <a:rPr lang="nl-NL"/>
              <a:t>Klik om stijl te bewerken</a:t>
            </a:r>
            <a:endParaRPr lang="nl-NL" dirty="0"/>
          </a:p>
        </p:txBody>
      </p:sp>
      <p:sp>
        <p:nvSpPr>
          <p:cNvPr id="7" name="Text Placeholder 6"/>
          <p:cNvSpPr>
            <a:spLocks noGrp="1"/>
          </p:cNvSpPr>
          <p:nvPr userDrawn="1">
            <p:ph type="body" sz="quarter" idx="12" hasCustomPrompt="1"/>
          </p:nvPr>
        </p:nvSpPr>
        <p:spPr>
          <a:xfrm>
            <a:off x="501554" y="3453369"/>
            <a:ext cx="3988281" cy="3096891"/>
          </a:xfrm>
        </p:spPr>
        <p:txBody>
          <a:bodyPr anchor="t"/>
          <a:lstStyle>
            <a:lvl1pPr marL="0" marR="0" indent="0" algn="l" defTabSz="914400" rtl="0" eaLnBrk="1" fontAlgn="auto" latinLnBrk="0" hangingPunct="1">
              <a:lnSpc>
                <a:spcPct val="90000"/>
              </a:lnSpc>
              <a:spcBef>
                <a:spcPts val="300"/>
              </a:spcBef>
              <a:spcAft>
                <a:spcPts val="0"/>
              </a:spcAft>
              <a:buClrTx/>
              <a:buSzPct val="90000"/>
              <a:buFontTx/>
              <a:buNone/>
              <a:tabLst/>
              <a:defRPr sz="1600">
                <a:solidFill>
                  <a:srgbClr val="1B7175"/>
                </a:solidFill>
                <a:latin typeface="FlandersArtSans-Light"/>
                <a:cs typeface="FlandersArtSans-Light"/>
              </a:defRPr>
            </a:lvl1pPr>
          </a:lstStyle>
          <a:p>
            <a:r>
              <a:rPr lang="nl-BE" sz="2400" dirty="0">
                <a:solidFill>
                  <a:srgbClr val="32A9A0"/>
                </a:solidFill>
                <a:latin typeface="FlandersArtSans-Regular"/>
                <a:cs typeface="FlandersArtSans-Regular"/>
              </a:rPr>
              <a:t>Subtitel</a:t>
            </a:r>
          </a:p>
          <a:p>
            <a:pPr>
              <a:buClr>
                <a:schemeClr val="tx1"/>
              </a:buClr>
            </a:pPr>
            <a:endParaRPr lang="nl-BE" sz="2400" dirty="0">
              <a:latin typeface="FlandersArtSans-Regular"/>
              <a:cs typeface="FlandersArtSans-Regular"/>
            </a:endParaRPr>
          </a:p>
          <a:p>
            <a:pPr marL="285750" indent="-285750">
              <a:buClr>
                <a:schemeClr val="tx1"/>
              </a:buClr>
              <a:buFont typeface="Wingdings" charset="2"/>
              <a:buChar char=""/>
            </a:pPr>
            <a:r>
              <a:rPr lang="nl-BE" sz="1600" dirty="0">
                <a:latin typeface="FlandersArtSans-Light"/>
                <a:cs typeface="FlandersArtSans-Light"/>
              </a:rPr>
              <a:t>Item 1</a:t>
            </a:r>
          </a:p>
          <a:p>
            <a:pPr marL="285750" indent="-285750">
              <a:buClr>
                <a:schemeClr val="tx1"/>
              </a:buClr>
              <a:buFont typeface="Wingdings" charset="2"/>
              <a:buChar char=""/>
            </a:pPr>
            <a:r>
              <a:rPr lang="nl-BE" sz="1600" dirty="0">
                <a:latin typeface="FlandersArtSans-Light"/>
                <a:cs typeface="FlandersArtSans-Light"/>
              </a:rPr>
              <a:t>Item 2</a:t>
            </a:r>
          </a:p>
          <a:p>
            <a:pPr marL="285750" indent="-285750">
              <a:buClr>
                <a:schemeClr val="tx1"/>
              </a:buClr>
              <a:buFont typeface="Wingdings" charset="2"/>
              <a:buChar char=""/>
            </a:pPr>
            <a:r>
              <a:rPr lang="nl-BE" sz="1600" dirty="0">
                <a:latin typeface="FlandersArtSans-Light"/>
                <a:cs typeface="FlandersArtSans-Light"/>
              </a:rPr>
              <a:t>Item 3</a:t>
            </a:r>
          </a:p>
          <a:p>
            <a:pPr marL="285750" indent="-285750">
              <a:buClr>
                <a:schemeClr val="tx1"/>
              </a:buClr>
              <a:buFont typeface="Wingdings" charset="2"/>
              <a:buChar char=""/>
            </a:pPr>
            <a:r>
              <a:rPr lang="nl-BE" sz="1600" dirty="0">
                <a:latin typeface="FlandersArtSans-Light"/>
                <a:cs typeface="FlandersArtSans-Light"/>
              </a:rPr>
              <a:t>Item 4</a:t>
            </a:r>
          </a:p>
          <a:p>
            <a:pPr marL="285750" indent="-285750">
              <a:buClr>
                <a:schemeClr val="tx1"/>
              </a:buClr>
              <a:buFont typeface="Wingdings" charset="2"/>
              <a:buChar char=""/>
            </a:pPr>
            <a:r>
              <a:rPr lang="nl-BE" sz="1600" dirty="0">
                <a:latin typeface="FlandersArtSans-Light"/>
                <a:cs typeface="FlandersArtSans-Light"/>
              </a:rPr>
              <a:t>Item 5</a:t>
            </a:r>
          </a:p>
          <a:p>
            <a:endParaRPr lang="nl-NL" dirty="0"/>
          </a:p>
        </p:txBody>
      </p:sp>
    </p:spTree>
    <p:extLst>
      <p:ext uri="{BB962C8B-B14F-4D97-AF65-F5344CB8AC3E}">
        <p14:creationId xmlns:p14="http://schemas.microsoft.com/office/powerpoint/2010/main" val="1319919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0" y="2852"/>
            <a:ext cx="9143999" cy="6858000"/>
          </a:xfrm>
        </p:spPr>
        <p:txBody>
          <a:bodyPr/>
          <a:lstStyle>
            <a:lvl1pPr marL="0" indent="0" algn="r">
              <a:buFontTx/>
              <a:buNone/>
              <a:defRPr sz="2000" baseline="-25000">
                <a:solidFill>
                  <a:schemeClr val="accent4"/>
                </a:solidFill>
                <a:latin typeface="FlandersArtSans-Light" panose="00000400000000000000" pitchFamily="2" charset="0"/>
              </a:defRPr>
            </a:lvl1pPr>
          </a:lstStyle>
          <a:p>
            <a:r>
              <a:rPr lang="nl-NL"/>
              <a:t>Klik op het pictogram als u een afbeelding wilt toevoegen</a:t>
            </a:r>
            <a:endParaRPr lang="nl-NL" dirty="0"/>
          </a:p>
        </p:txBody>
      </p:sp>
      <p:sp>
        <p:nvSpPr>
          <p:cNvPr id="13" name="Parallelogram 12"/>
          <p:cNvSpPr>
            <a:spLocks noChangeAspect="1"/>
          </p:cNvSpPr>
          <p:nvPr userDrawn="1"/>
        </p:nvSpPr>
        <p:spPr>
          <a:xfrm>
            <a:off x="1587" y="2852"/>
            <a:ext cx="4500423" cy="6855148"/>
          </a:xfrm>
          <a:custGeom>
            <a:avLst/>
            <a:gdLst>
              <a:gd name="connsiteX0" fmla="*/ 0 w 10884360"/>
              <a:gd name="connsiteY0" fmla="*/ 6855148 h 6855148"/>
              <a:gd name="connsiteX1" fmla="*/ 2024942 w 10884360"/>
              <a:gd name="connsiteY1" fmla="*/ 0 h 6855148"/>
              <a:gd name="connsiteX2" fmla="*/ 10884360 w 10884360"/>
              <a:gd name="connsiteY2" fmla="*/ 0 h 6855148"/>
              <a:gd name="connsiteX3" fmla="*/ 8859418 w 10884360"/>
              <a:gd name="connsiteY3" fmla="*/ 6855148 h 6855148"/>
              <a:gd name="connsiteX4" fmla="*/ 0 w 10884360"/>
              <a:gd name="connsiteY4" fmla="*/ 6855148 h 6855148"/>
              <a:gd name="connsiteX0" fmla="*/ 4399921 w 8859418"/>
              <a:gd name="connsiteY0" fmla="*/ 6855148 h 6855148"/>
              <a:gd name="connsiteX1" fmla="*/ 0 w 8859418"/>
              <a:gd name="connsiteY1" fmla="*/ 0 h 6855148"/>
              <a:gd name="connsiteX2" fmla="*/ 8859418 w 8859418"/>
              <a:gd name="connsiteY2" fmla="*/ 0 h 6855148"/>
              <a:gd name="connsiteX3" fmla="*/ 6834476 w 8859418"/>
              <a:gd name="connsiteY3" fmla="*/ 6855148 h 6855148"/>
              <a:gd name="connsiteX4" fmla="*/ 4399921 w 8859418"/>
              <a:gd name="connsiteY4" fmla="*/ 6855148 h 6855148"/>
              <a:gd name="connsiteX0" fmla="*/ 8395 w 4467892"/>
              <a:gd name="connsiteY0" fmla="*/ 6855148 h 6855148"/>
              <a:gd name="connsiteX1" fmla="*/ 0 w 4467892"/>
              <a:gd name="connsiteY1" fmla="*/ 0 h 6855148"/>
              <a:gd name="connsiteX2" fmla="*/ 4467892 w 4467892"/>
              <a:gd name="connsiteY2" fmla="*/ 0 h 6855148"/>
              <a:gd name="connsiteX3" fmla="*/ 2442950 w 4467892"/>
              <a:gd name="connsiteY3" fmla="*/ 6855148 h 6855148"/>
              <a:gd name="connsiteX4" fmla="*/ 8395 w 4467892"/>
              <a:gd name="connsiteY4" fmla="*/ 6855148 h 6855148"/>
              <a:gd name="connsiteX0" fmla="*/ 32458 w 4491955"/>
              <a:gd name="connsiteY0" fmla="*/ 6855148 h 6855148"/>
              <a:gd name="connsiteX1" fmla="*/ 0 w 4491955"/>
              <a:gd name="connsiteY1" fmla="*/ 0 h 6855148"/>
              <a:gd name="connsiteX2" fmla="*/ 4491955 w 4491955"/>
              <a:gd name="connsiteY2" fmla="*/ 0 h 6855148"/>
              <a:gd name="connsiteX3" fmla="*/ 2467013 w 4491955"/>
              <a:gd name="connsiteY3" fmla="*/ 6855148 h 6855148"/>
              <a:gd name="connsiteX4" fmla="*/ 32458 w 4491955"/>
              <a:gd name="connsiteY4" fmla="*/ 6855148 h 6855148"/>
              <a:gd name="connsiteX0" fmla="*/ 254 w 4507877"/>
              <a:gd name="connsiteY0" fmla="*/ 6855148 h 6855148"/>
              <a:gd name="connsiteX1" fmla="*/ 15922 w 4507877"/>
              <a:gd name="connsiteY1" fmla="*/ 0 h 6855148"/>
              <a:gd name="connsiteX2" fmla="*/ 4507877 w 4507877"/>
              <a:gd name="connsiteY2" fmla="*/ 0 h 6855148"/>
              <a:gd name="connsiteX3" fmla="*/ 2482935 w 4507877"/>
              <a:gd name="connsiteY3" fmla="*/ 6855148 h 6855148"/>
              <a:gd name="connsiteX4" fmla="*/ 254 w 4507877"/>
              <a:gd name="connsiteY4" fmla="*/ 6855148 h 6855148"/>
              <a:gd name="connsiteX0" fmla="*/ 212932 w 4491955"/>
              <a:gd name="connsiteY0" fmla="*/ 6829748 h 6855148"/>
              <a:gd name="connsiteX1" fmla="*/ 0 w 4491955"/>
              <a:gd name="connsiteY1" fmla="*/ 0 h 6855148"/>
              <a:gd name="connsiteX2" fmla="*/ 4491955 w 4491955"/>
              <a:gd name="connsiteY2" fmla="*/ 0 h 6855148"/>
              <a:gd name="connsiteX3" fmla="*/ 2467013 w 4491955"/>
              <a:gd name="connsiteY3" fmla="*/ 6855148 h 6855148"/>
              <a:gd name="connsiteX4" fmla="*/ 212932 w 4491955"/>
              <a:gd name="connsiteY4" fmla="*/ 6829748 h 6855148"/>
              <a:gd name="connsiteX0" fmla="*/ 402 w 4499558"/>
              <a:gd name="connsiteY0" fmla="*/ 6855148 h 6855148"/>
              <a:gd name="connsiteX1" fmla="*/ 7603 w 4499558"/>
              <a:gd name="connsiteY1" fmla="*/ 0 h 6855148"/>
              <a:gd name="connsiteX2" fmla="*/ 4499558 w 4499558"/>
              <a:gd name="connsiteY2" fmla="*/ 0 h 6855148"/>
              <a:gd name="connsiteX3" fmla="*/ 2474616 w 4499558"/>
              <a:gd name="connsiteY3" fmla="*/ 6855148 h 6855148"/>
              <a:gd name="connsiteX4" fmla="*/ 402 w 4499558"/>
              <a:gd name="connsiteY4" fmla="*/ 6855148 h 6855148"/>
              <a:gd name="connsiteX0" fmla="*/ 5499 w 4504655"/>
              <a:gd name="connsiteY0" fmla="*/ 6855148 h 6855148"/>
              <a:gd name="connsiteX1" fmla="*/ 0 w 4504655"/>
              <a:gd name="connsiteY1" fmla="*/ 8467 h 6855148"/>
              <a:gd name="connsiteX2" fmla="*/ 4504655 w 4504655"/>
              <a:gd name="connsiteY2" fmla="*/ 0 h 6855148"/>
              <a:gd name="connsiteX3" fmla="*/ 2479713 w 4504655"/>
              <a:gd name="connsiteY3" fmla="*/ 6855148 h 6855148"/>
              <a:gd name="connsiteX4" fmla="*/ 5499 w 4504655"/>
              <a:gd name="connsiteY4" fmla="*/ 6855148 h 6855148"/>
              <a:gd name="connsiteX0" fmla="*/ 570 w 4499726"/>
              <a:gd name="connsiteY0" fmla="*/ 6855148 h 6855148"/>
              <a:gd name="connsiteX1" fmla="*/ 3537 w 4499726"/>
              <a:gd name="connsiteY1" fmla="*/ 4233 h 6855148"/>
              <a:gd name="connsiteX2" fmla="*/ 4499726 w 4499726"/>
              <a:gd name="connsiteY2" fmla="*/ 0 h 6855148"/>
              <a:gd name="connsiteX3" fmla="*/ 2474784 w 4499726"/>
              <a:gd name="connsiteY3" fmla="*/ 6855148 h 6855148"/>
              <a:gd name="connsiteX4" fmla="*/ 570 w 4499726"/>
              <a:gd name="connsiteY4" fmla="*/ 6855148 h 6855148"/>
              <a:gd name="connsiteX0" fmla="*/ 1266 w 4500422"/>
              <a:gd name="connsiteY0" fmla="*/ 6855148 h 6855148"/>
              <a:gd name="connsiteX1" fmla="*/ 0 w 4500422"/>
              <a:gd name="connsiteY1" fmla="*/ 4233 h 6855148"/>
              <a:gd name="connsiteX2" fmla="*/ 4500422 w 4500422"/>
              <a:gd name="connsiteY2" fmla="*/ 0 h 6855148"/>
              <a:gd name="connsiteX3" fmla="*/ 2475480 w 4500422"/>
              <a:gd name="connsiteY3" fmla="*/ 6855148 h 6855148"/>
              <a:gd name="connsiteX4" fmla="*/ 1266 w 4500422"/>
              <a:gd name="connsiteY4" fmla="*/ 6855148 h 6855148"/>
              <a:gd name="connsiteX0" fmla="*/ 5500 w 4504656"/>
              <a:gd name="connsiteY0" fmla="*/ 6859382 h 6859382"/>
              <a:gd name="connsiteX1" fmla="*/ 0 w 4504656"/>
              <a:gd name="connsiteY1" fmla="*/ 0 h 6859382"/>
              <a:gd name="connsiteX2" fmla="*/ 4504656 w 4504656"/>
              <a:gd name="connsiteY2" fmla="*/ 4234 h 6859382"/>
              <a:gd name="connsiteX3" fmla="*/ 2479714 w 4504656"/>
              <a:gd name="connsiteY3" fmla="*/ 6859382 h 6859382"/>
              <a:gd name="connsiteX4" fmla="*/ 5500 w 4504656"/>
              <a:gd name="connsiteY4" fmla="*/ 6859382 h 6859382"/>
              <a:gd name="connsiteX0" fmla="*/ 1267 w 4500423"/>
              <a:gd name="connsiteY0" fmla="*/ 6855148 h 6855148"/>
              <a:gd name="connsiteX1" fmla="*/ 0 w 4500423"/>
              <a:gd name="connsiteY1" fmla="*/ 0 h 6855148"/>
              <a:gd name="connsiteX2" fmla="*/ 4500423 w 4500423"/>
              <a:gd name="connsiteY2" fmla="*/ 0 h 6855148"/>
              <a:gd name="connsiteX3" fmla="*/ 2475481 w 4500423"/>
              <a:gd name="connsiteY3" fmla="*/ 6855148 h 6855148"/>
              <a:gd name="connsiteX4" fmla="*/ 1267 w 4500423"/>
              <a:gd name="connsiteY4" fmla="*/ 6855148 h 685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423" h="6855148">
                <a:moveTo>
                  <a:pt x="1267" y="6855148"/>
                </a:moveTo>
                <a:cubicBezTo>
                  <a:pt x="-1531" y="4570099"/>
                  <a:pt x="2798" y="2285049"/>
                  <a:pt x="0" y="0"/>
                </a:cubicBezTo>
                <a:lnTo>
                  <a:pt x="4500423" y="0"/>
                </a:lnTo>
                <a:lnTo>
                  <a:pt x="2475481" y="6855148"/>
                </a:lnTo>
                <a:lnTo>
                  <a:pt x="1267" y="6855148"/>
                </a:lnTo>
                <a:close/>
              </a:path>
            </a:pathLst>
          </a:cu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2800" dirty="0">
              <a:solidFill>
                <a:schemeClr val="bg1"/>
              </a:solidFill>
              <a:latin typeface="FlandersArtSans-Bold"/>
              <a:cs typeface="FlandersArtSans-Bold"/>
            </a:endParaRPr>
          </a:p>
        </p:txBody>
      </p:sp>
      <p:sp>
        <p:nvSpPr>
          <p:cNvPr id="5" name="Tijdelijke aanduiding voor inhoud 4"/>
          <p:cNvSpPr>
            <a:spLocks noGrp="1"/>
          </p:cNvSpPr>
          <p:nvPr>
            <p:ph sz="quarter" idx="13" hasCustomPrompt="1"/>
          </p:nvPr>
        </p:nvSpPr>
        <p:spPr>
          <a:xfrm>
            <a:off x="467923" y="2987448"/>
            <a:ext cx="3976755" cy="2770098"/>
          </a:xfrm>
        </p:spPr>
        <p:txBody>
          <a:bodyPr/>
          <a:lstStyle>
            <a:lvl1pPr marL="0" indent="0">
              <a:lnSpc>
                <a:spcPts val="2500"/>
              </a:lnSpc>
              <a:spcBef>
                <a:spcPts val="0"/>
              </a:spcBef>
              <a:buFontTx/>
              <a:buNone/>
              <a:defRPr sz="2100">
                <a:latin typeface="FlandersArtSans-Regular" panose="00000500000000000000" pitchFamily="2" charset="0"/>
              </a:defRPr>
            </a:lvl1pPr>
            <a:lvl2pPr>
              <a:defRPr sz="1800"/>
            </a:lvl2pPr>
            <a:lvl3pPr>
              <a:defRPr sz="1800"/>
            </a:lvl3pPr>
            <a:lvl4pPr>
              <a:defRPr sz="1800"/>
            </a:lvl4pPr>
            <a:lvl5pPr>
              <a:defRPr sz="1800"/>
            </a:lvl5pPr>
          </a:lstStyle>
          <a:p>
            <a:pPr lvl="0"/>
            <a:r>
              <a:rPr lang="nl-BE" dirty="0"/>
              <a:t>Eerste niveau</a:t>
            </a:r>
          </a:p>
          <a:p>
            <a:pPr lvl="1"/>
            <a:r>
              <a:rPr lang="nl-BE" dirty="0"/>
              <a:t>Tweede niveau</a:t>
            </a:r>
          </a:p>
          <a:p>
            <a:pPr lvl="2"/>
            <a:r>
              <a:rPr lang="nl-BE" dirty="0"/>
              <a:t>Derde niveau</a:t>
            </a:r>
          </a:p>
          <a:p>
            <a:pPr lvl="3"/>
            <a:r>
              <a:rPr lang="nl-BE" dirty="0"/>
              <a:t>Vierde niveau</a:t>
            </a:r>
          </a:p>
          <a:p>
            <a:pPr lvl="4"/>
            <a:r>
              <a:rPr lang="nl-BE" dirty="0"/>
              <a:t>Vijfde niveau</a:t>
            </a:r>
          </a:p>
        </p:txBody>
      </p:sp>
    </p:spTree>
    <p:extLst>
      <p:ext uri="{BB962C8B-B14F-4D97-AF65-F5344CB8AC3E}">
        <p14:creationId xmlns:p14="http://schemas.microsoft.com/office/powerpoint/2010/main" val="321018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quote met afbeelding">
    <p:spTree>
      <p:nvGrpSpPr>
        <p:cNvPr id="1" name=""/>
        <p:cNvGrpSpPr/>
        <p:nvPr/>
      </p:nvGrpSpPr>
      <p:grpSpPr>
        <a:xfrm>
          <a:off x="0" y="0"/>
          <a:ext cx="0" cy="0"/>
          <a:chOff x="0" y="0"/>
          <a:chExt cx="0" cy="0"/>
        </a:xfrm>
      </p:grpSpPr>
      <p:sp>
        <p:nvSpPr>
          <p:cNvPr id="3" name="Picture Placeholder 2"/>
          <p:cNvSpPr>
            <a:spLocks noGrp="1"/>
          </p:cNvSpPr>
          <p:nvPr>
            <p:ph type="pic" sz="quarter" idx="14" hasCustomPrompt="1"/>
          </p:nvPr>
        </p:nvSpPr>
        <p:spPr>
          <a:xfrm>
            <a:off x="1588" y="2852"/>
            <a:ext cx="9143998" cy="6860851"/>
          </a:xfrm>
          <a:solidFill>
            <a:schemeClr val="bg1">
              <a:lumMod val="95000"/>
            </a:schemeClr>
          </a:solidFill>
        </p:spPr>
        <p:txBody>
          <a:bodyPr rIns="180000" anchor="ctr" anchorCtr="0">
            <a:normAutofit/>
          </a:bodyPr>
          <a:lstStyle>
            <a:lvl1pPr marL="0" indent="0" algn="r">
              <a:lnSpc>
                <a:spcPct val="100000"/>
              </a:lnSpc>
              <a:buFontTx/>
              <a:buNone/>
              <a:defRPr sz="1800" baseline="0">
                <a:solidFill>
                  <a:schemeClr val="accent4"/>
                </a:solidFill>
                <a:latin typeface="FlandersArtSans-Light" panose="00000400000000000000" pitchFamily="2" charset="0"/>
              </a:defRPr>
            </a:lvl1pPr>
          </a:lstStyle>
          <a:p>
            <a:r>
              <a:rPr lang="nl-BE" dirty="0"/>
              <a:t>‘klik op icoon om </a:t>
            </a:r>
            <a:br>
              <a:rPr lang="nl-BE" dirty="0"/>
            </a:br>
            <a:r>
              <a:rPr lang="nl-BE" dirty="0"/>
              <a:t>een afbeelding toe te voegen </a:t>
            </a:r>
            <a:br>
              <a:rPr lang="nl-BE" dirty="0"/>
            </a:br>
            <a:r>
              <a:rPr lang="nl-BE" dirty="0"/>
              <a:t>en plaats naar achtergrond </a:t>
            </a:r>
            <a:br>
              <a:rPr lang="nl-BE" dirty="0"/>
            </a:br>
            <a:r>
              <a:rPr lang="nl-BE" dirty="0"/>
              <a:t>via rechtsklik’</a:t>
            </a:r>
          </a:p>
          <a:p>
            <a:endParaRPr lang="nl-NL" dirty="0"/>
          </a:p>
        </p:txBody>
      </p:sp>
      <p:sp>
        <p:nvSpPr>
          <p:cNvPr id="4" name="Parallelogram 12"/>
          <p:cNvSpPr>
            <a:spLocks noChangeAspect="1"/>
          </p:cNvSpPr>
          <p:nvPr userDrawn="1"/>
        </p:nvSpPr>
        <p:spPr>
          <a:xfrm>
            <a:off x="1587" y="2852"/>
            <a:ext cx="4500423" cy="6855148"/>
          </a:xfrm>
          <a:custGeom>
            <a:avLst/>
            <a:gdLst>
              <a:gd name="connsiteX0" fmla="*/ 0 w 10884360"/>
              <a:gd name="connsiteY0" fmla="*/ 6855148 h 6855148"/>
              <a:gd name="connsiteX1" fmla="*/ 2024942 w 10884360"/>
              <a:gd name="connsiteY1" fmla="*/ 0 h 6855148"/>
              <a:gd name="connsiteX2" fmla="*/ 10884360 w 10884360"/>
              <a:gd name="connsiteY2" fmla="*/ 0 h 6855148"/>
              <a:gd name="connsiteX3" fmla="*/ 8859418 w 10884360"/>
              <a:gd name="connsiteY3" fmla="*/ 6855148 h 6855148"/>
              <a:gd name="connsiteX4" fmla="*/ 0 w 10884360"/>
              <a:gd name="connsiteY4" fmla="*/ 6855148 h 6855148"/>
              <a:gd name="connsiteX0" fmla="*/ 4399921 w 8859418"/>
              <a:gd name="connsiteY0" fmla="*/ 6855148 h 6855148"/>
              <a:gd name="connsiteX1" fmla="*/ 0 w 8859418"/>
              <a:gd name="connsiteY1" fmla="*/ 0 h 6855148"/>
              <a:gd name="connsiteX2" fmla="*/ 8859418 w 8859418"/>
              <a:gd name="connsiteY2" fmla="*/ 0 h 6855148"/>
              <a:gd name="connsiteX3" fmla="*/ 6834476 w 8859418"/>
              <a:gd name="connsiteY3" fmla="*/ 6855148 h 6855148"/>
              <a:gd name="connsiteX4" fmla="*/ 4399921 w 8859418"/>
              <a:gd name="connsiteY4" fmla="*/ 6855148 h 6855148"/>
              <a:gd name="connsiteX0" fmla="*/ 8395 w 4467892"/>
              <a:gd name="connsiteY0" fmla="*/ 6855148 h 6855148"/>
              <a:gd name="connsiteX1" fmla="*/ 0 w 4467892"/>
              <a:gd name="connsiteY1" fmla="*/ 0 h 6855148"/>
              <a:gd name="connsiteX2" fmla="*/ 4467892 w 4467892"/>
              <a:gd name="connsiteY2" fmla="*/ 0 h 6855148"/>
              <a:gd name="connsiteX3" fmla="*/ 2442950 w 4467892"/>
              <a:gd name="connsiteY3" fmla="*/ 6855148 h 6855148"/>
              <a:gd name="connsiteX4" fmla="*/ 8395 w 4467892"/>
              <a:gd name="connsiteY4" fmla="*/ 6855148 h 6855148"/>
              <a:gd name="connsiteX0" fmla="*/ 32458 w 4491955"/>
              <a:gd name="connsiteY0" fmla="*/ 6855148 h 6855148"/>
              <a:gd name="connsiteX1" fmla="*/ 0 w 4491955"/>
              <a:gd name="connsiteY1" fmla="*/ 0 h 6855148"/>
              <a:gd name="connsiteX2" fmla="*/ 4491955 w 4491955"/>
              <a:gd name="connsiteY2" fmla="*/ 0 h 6855148"/>
              <a:gd name="connsiteX3" fmla="*/ 2467013 w 4491955"/>
              <a:gd name="connsiteY3" fmla="*/ 6855148 h 6855148"/>
              <a:gd name="connsiteX4" fmla="*/ 32458 w 4491955"/>
              <a:gd name="connsiteY4" fmla="*/ 6855148 h 6855148"/>
              <a:gd name="connsiteX0" fmla="*/ 254 w 4507877"/>
              <a:gd name="connsiteY0" fmla="*/ 6855148 h 6855148"/>
              <a:gd name="connsiteX1" fmla="*/ 15922 w 4507877"/>
              <a:gd name="connsiteY1" fmla="*/ 0 h 6855148"/>
              <a:gd name="connsiteX2" fmla="*/ 4507877 w 4507877"/>
              <a:gd name="connsiteY2" fmla="*/ 0 h 6855148"/>
              <a:gd name="connsiteX3" fmla="*/ 2482935 w 4507877"/>
              <a:gd name="connsiteY3" fmla="*/ 6855148 h 6855148"/>
              <a:gd name="connsiteX4" fmla="*/ 254 w 4507877"/>
              <a:gd name="connsiteY4" fmla="*/ 6855148 h 6855148"/>
              <a:gd name="connsiteX0" fmla="*/ 212932 w 4491955"/>
              <a:gd name="connsiteY0" fmla="*/ 6829748 h 6855148"/>
              <a:gd name="connsiteX1" fmla="*/ 0 w 4491955"/>
              <a:gd name="connsiteY1" fmla="*/ 0 h 6855148"/>
              <a:gd name="connsiteX2" fmla="*/ 4491955 w 4491955"/>
              <a:gd name="connsiteY2" fmla="*/ 0 h 6855148"/>
              <a:gd name="connsiteX3" fmla="*/ 2467013 w 4491955"/>
              <a:gd name="connsiteY3" fmla="*/ 6855148 h 6855148"/>
              <a:gd name="connsiteX4" fmla="*/ 212932 w 4491955"/>
              <a:gd name="connsiteY4" fmla="*/ 6829748 h 6855148"/>
              <a:gd name="connsiteX0" fmla="*/ 402 w 4499558"/>
              <a:gd name="connsiteY0" fmla="*/ 6855148 h 6855148"/>
              <a:gd name="connsiteX1" fmla="*/ 7603 w 4499558"/>
              <a:gd name="connsiteY1" fmla="*/ 0 h 6855148"/>
              <a:gd name="connsiteX2" fmla="*/ 4499558 w 4499558"/>
              <a:gd name="connsiteY2" fmla="*/ 0 h 6855148"/>
              <a:gd name="connsiteX3" fmla="*/ 2474616 w 4499558"/>
              <a:gd name="connsiteY3" fmla="*/ 6855148 h 6855148"/>
              <a:gd name="connsiteX4" fmla="*/ 402 w 4499558"/>
              <a:gd name="connsiteY4" fmla="*/ 6855148 h 6855148"/>
              <a:gd name="connsiteX0" fmla="*/ 5499 w 4504655"/>
              <a:gd name="connsiteY0" fmla="*/ 6855148 h 6855148"/>
              <a:gd name="connsiteX1" fmla="*/ 0 w 4504655"/>
              <a:gd name="connsiteY1" fmla="*/ 8467 h 6855148"/>
              <a:gd name="connsiteX2" fmla="*/ 4504655 w 4504655"/>
              <a:gd name="connsiteY2" fmla="*/ 0 h 6855148"/>
              <a:gd name="connsiteX3" fmla="*/ 2479713 w 4504655"/>
              <a:gd name="connsiteY3" fmla="*/ 6855148 h 6855148"/>
              <a:gd name="connsiteX4" fmla="*/ 5499 w 4504655"/>
              <a:gd name="connsiteY4" fmla="*/ 6855148 h 6855148"/>
              <a:gd name="connsiteX0" fmla="*/ 570 w 4499726"/>
              <a:gd name="connsiteY0" fmla="*/ 6855148 h 6855148"/>
              <a:gd name="connsiteX1" fmla="*/ 3537 w 4499726"/>
              <a:gd name="connsiteY1" fmla="*/ 4233 h 6855148"/>
              <a:gd name="connsiteX2" fmla="*/ 4499726 w 4499726"/>
              <a:gd name="connsiteY2" fmla="*/ 0 h 6855148"/>
              <a:gd name="connsiteX3" fmla="*/ 2474784 w 4499726"/>
              <a:gd name="connsiteY3" fmla="*/ 6855148 h 6855148"/>
              <a:gd name="connsiteX4" fmla="*/ 570 w 4499726"/>
              <a:gd name="connsiteY4" fmla="*/ 6855148 h 6855148"/>
              <a:gd name="connsiteX0" fmla="*/ 1266 w 4500422"/>
              <a:gd name="connsiteY0" fmla="*/ 6855148 h 6855148"/>
              <a:gd name="connsiteX1" fmla="*/ 0 w 4500422"/>
              <a:gd name="connsiteY1" fmla="*/ 4233 h 6855148"/>
              <a:gd name="connsiteX2" fmla="*/ 4500422 w 4500422"/>
              <a:gd name="connsiteY2" fmla="*/ 0 h 6855148"/>
              <a:gd name="connsiteX3" fmla="*/ 2475480 w 4500422"/>
              <a:gd name="connsiteY3" fmla="*/ 6855148 h 6855148"/>
              <a:gd name="connsiteX4" fmla="*/ 1266 w 4500422"/>
              <a:gd name="connsiteY4" fmla="*/ 6855148 h 6855148"/>
              <a:gd name="connsiteX0" fmla="*/ 5500 w 4504656"/>
              <a:gd name="connsiteY0" fmla="*/ 6859382 h 6859382"/>
              <a:gd name="connsiteX1" fmla="*/ 0 w 4504656"/>
              <a:gd name="connsiteY1" fmla="*/ 0 h 6859382"/>
              <a:gd name="connsiteX2" fmla="*/ 4504656 w 4504656"/>
              <a:gd name="connsiteY2" fmla="*/ 4234 h 6859382"/>
              <a:gd name="connsiteX3" fmla="*/ 2479714 w 4504656"/>
              <a:gd name="connsiteY3" fmla="*/ 6859382 h 6859382"/>
              <a:gd name="connsiteX4" fmla="*/ 5500 w 4504656"/>
              <a:gd name="connsiteY4" fmla="*/ 6859382 h 6859382"/>
              <a:gd name="connsiteX0" fmla="*/ 1267 w 4500423"/>
              <a:gd name="connsiteY0" fmla="*/ 6855148 h 6855148"/>
              <a:gd name="connsiteX1" fmla="*/ 0 w 4500423"/>
              <a:gd name="connsiteY1" fmla="*/ 0 h 6855148"/>
              <a:gd name="connsiteX2" fmla="*/ 4500423 w 4500423"/>
              <a:gd name="connsiteY2" fmla="*/ 0 h 6855148"/>
              <a:gd name="connsiteX3" fmla="*/ 2475481 w 4500423"/>
              <a:gd name="connsiteY3" fmla="*/ 6855148 h 6855148"/>
              <a:gd name="connsiteX4" fmla="*/ 1267 w 4500423"/>
              <a:gd name="connsiteY4" fmla="*/ 6855148 h 685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423" h="6855148">
                <a:moveTo>
                  <a:pt x="1267" y="6855148"/>
                </a:moveTo>
                <a:cubicBezTo>
                  <a:pt x="-1531" y="4570099"/>
                  <a:pt x="2798" y="2285049"/>
                  <a:pt x="0" y="0"/>
                </a:cubicBezTo>
                <a:lnTo>
                  <a:pt x="4500423" y="0"/>
                </a:lnTo>
                <a:lnTo>
                  <a:pt x="2475481" y="6855148"/>
                </a:lnTo>
                <a:lnTo>
                  <a:pt x="1267" y="6855148"/>
                </a:lnTo>
                <a:close/>
              </a:path>
            </a:pathLst>
          </a:cu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sz="2800" dirty="0">
              <a:solidFill>
                <a:schemeClr val="bg1"/>
              </a:solidFill>
              <a:latin typeface="FlandersArtSans-Bold"/>
              <a:cs typeface="FlandersArtSans-Bold"/>
            </a:endParaRPr>
          </a:p>
        </p:txBody>
      </p:sp>
      <p:sp>
        <p:nvSpPr>
          <p:cNvPr id="5" name="Tijdelijke aanduiding voor inhoud 4"/>
          <p:cNvSpPr>
            <a:spLocks noGrp="1"/>
          </p:cNvSpPr>
          <p:nvPr>
            <p:ph sz="quarter" idx="13" hasCustomPrompt="1"/>
          </p:nvPr>
        </p:nvSpPr>
        <p:spPr>
          <a:xfrm>
            <a:off x="467923" y="2987448"/>
            <a:ext cx="3976755" cy="2770098"/>
          </a:xfrm>
        </p:spPr>
        <p:txBody>
          <a:bodyPr/>
          <a:lstStyle>
            <a:lvl1pPr marL="0" indent="0">
              <a:lnSpc>
                <a:spcPts val="2500"/>
              </a:lnSpc>
              <a:spcBef>
                <a:spcPts val="0"/>
              </a:spcBef>
              <a:buFontTx/>
              <a:buNone/>
              <a:defRPr sz="2100">
                <a:latin typeface="FlandersArtSans-Regular" panose="00000500000000000000" pitchFamily="2" charset="0"/>
              </a:defRPr>
            </a:lvl1pPr>
            <a:lvl2pPr>
              <a:defRPr sz="1800"/>
            </a:lvl2pPr>
            <a:lvl3pPr>
              <a:defRPr sz="1800"/>
            </a:lvl3pPr>
            <a:lvl4pPr>
              <a:defRPr sz="1800"/>
            </a:lvl4pPr>
            <a:lvl5pPr>
              <a:defRPr sz="1800"/>
            </a:lvl5pPr>
          </a:lstStyle>
          <a:p>
            <a:pPr lvl="0"/>
            <a:r>
              <a:rPr lang="nl-BE" dirty="0"/>
              <a:t>Eerste niveau</a:t>
            </a:r>
          </a:p>
          <a:p>
            <a:pPr lvl="1"/>
            <a:r>
              <a:rPr lang="nl-BE" dirty="0"/>
              <a:t>Tweede niveau</a:t>
            </a:r>
          </a:p>
          <a:p>
            <a:pPr lvl="2"/>
            <a:r>
              <a:rPr lang="nl-BE" dirty="0"/>
              <a:t>Derde niveau</a:t>
            </a:r>
          </a:p>
          <a:p>
            <a:pPr lvl="3"/>
            <a:r>
              <a:rPr lang="nl-BE" dirty="0"/>
              <a:t>Vierde niveau</a:t>
            </a:r>
          </a:p>
          <a:p>
            <a:pPr lvl="4"/>
            <a:r>
              <a:rPr lang="nl-BE" dirty="0"/>
              <a:t>Vijfde niveau</a:t>
            </a:r>
          </a:p>
        </p:txBody>
      </p:sp>
    </p:spTree>
    <p:extLst>
      <p:ext uri="{BB962C8B-B14F-4D97-AF65-F5344CB8AC3E}">
        <p14:creationId xmlns:p14="http://schemas.microsoft.com/office/powerpoint/2010/main" val="1609313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5" name="Rechthoek 7"/>
          <p:cNvSpPr>
            <a:spLocks/>
          </p:cNvSpPr>
          <p:nvPr userDrawn="1"/>
        </p:nvSpPr>
        <p:spPr>
          <a:xfrm>
            <a:off x="337987" y="288000"/>
            <a:ext cx="8518012" cy="6265475"/>
          </a:xfrm>
          <a:custGeom>
            <a:avLst/>
            <a:gdLst>
              <a:gd name="connsiteX0" fmla="*/ 0 w 6716921"/>
              <a:gd name="connsiteY0" fmla="*/ 0 h 6265475"/>
              <a:gd name="connsiteX1" fmla="*/ 6716921 w 6716921"/>
              <a:gd name="connsiteY1" fmla="*/ 0 h 6265475"/>
              <a:gd name="connsiteX2" fmla="*/ 6716921 w 6716921"/>
              <a:gd name="connsiteY2" fmla="*/ 6265475 h 6265475"/>
              <a:gd name="connsiteX3" fmla="*/ 0 w 6716921"/>
              <a:gd name="connsiteY3" fmla="*/ 6265475 h 6265475"/>
              <a:gd name="connsiteX4" fmla="*/ 0 w 6716921"/>
              <a:gd name="connsiteY4" fmla="*/ 0 h 6265475"/>
              <a:gd name="connsiteX0" fmla="*/ 1801091 w 8518012"/>
              <a:gd name="connsiteY0" fmla="*/ 0 h 6265475"/>
              <a:gd name="connsiteX1" fmla="*/ 8518012 w 8518012"/>
              <a:gd name="connsiteY1" fmla="*/ 0 h 6265475"/>
              <a:gd name="connsiteX2" fmla="*/ 8518012 w 8518012"/>
              <a:gd name="connsiteY2" fmla="*/ 6265475 h 6265475"/>
              <a:gd name="connsiteX3" fmla="*/ 0 w 8518012"/>
              <a:gd name="connsiteY3" fmla="*/ 6265475 h 6265475"/>
              <a:gd name="connsiteX4" fmla="*/ 1801091 w 8518012"/>
              <a:gd name="connsiteY4" fmla="*/ 0 h 6265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8012" h="6265475">
                <a:moveTo>
                  <a:pt x="1801091" y="0"/>
                </a:moveTo>
                <a:lnTo>
                  <a:pt x="8518012" y="0"/>
                </a:lnTo>
                <a:lnTo>
                  <a:pt x="8518012" y="6265475"/>
                </a:lnTo>
                <a:lnTo>
                  <a:pt x="0" y="6265475"/>
                </a:lnTo>
                <a:lnTo>
                  <a:pt x="1801091" y="0"/>
                </a:lnTo>
                <a:close/>
              </a:path>
            </a:pathLst>
          </a:custGeom>
          <a:solidFill>
            <a:srgbClr val="39B8BD"/>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2" name="Title 1"/>
          <p:cNvSpPr>
            <a:spLocks noGrp="1"/>
          </p:cNvSpPr>
          <p:nvPr userDrawn="1">
            <p:ph type="title" hasCustomPrompt="1"/>
          </p:nvPr>
        </p:nvSpPr>
        <p:spPr>
          <a:xfrm>
            <a:off x="2139078" y="2985493"/>
            <a:ext cx="6718039" cy="1091710"/>
          </a:xfrm>
        </p:spPr>
        <p:txBody>
          <a:bodyPr/>
          <a:lstStyle>
            <a:lvl1pPr algn="l">
              <a:defRPr>
                <a:solidFill>
                  <a:schemeClr val="bg1"/>
                </a:solidFill>
              </a:defRPr>
            </a:lvl1pPr>
          </a:lstStyle>
          <a:p>
            <a:r>
              <a:rPr lang="nl-BE" dirty="0"/>
              <a:t>1. Tussentitel</a:t>
            </a:r>
            <a:endParaRPr lang="nl-NL" dirty="0"/>
          </a:p>
        </p:txBody>
      </p:sp>
    </p:spTree>
    <p:extLst>
      <p:ext uri="{BB962C8B-B14F-4D97-AF65-F5344CB8AC3E}">
        <p14:creationId xmlns:p14="http://schemas.microsoft.com/office/powerpoint/2010/main" val="153657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eldia">
    <p:spTree>
      <p:nvGrpSpPr>
        <p:cNvPr id="1" name=""/>
        <p:cNvGrpSpPr/>
        <p:nvPr/>
      </p:nvGrpSpPr>
      <p:grpSpPr>
        <a:xfrm>
          <a:off x="0" y="0"/>
          <a:ext cx="0" cy="0"/>
          <a:chOff x="0" y="0"/>
          <a:chExt cx="0" cy="0"/>
        </a:xfrm>
      </p:grpSpPr>
      <p:sp>
        <p:nvSpPr>
          <p:cNvPr id="8" name="Rechthoek 9"/>
          <p:cNvSpPr>
            <a:spLocks noChangeAspect="1"/>
          </p:cNvSpPr>
          <p:nvPr userDrawn="1"/>
        </p:nvSpPr>
        <p:spPr>
          <a:xfrm>
            <a:off x="288000" y="288207"/>
            <a:ext cx="7834500" cy="6265475"/>
          </a:xfrm>
          <a:custGeom>
            <a:avLst/>
            <a:gdLst>
              <a:gd name="connsiteX0" fmla="*/ 0 w 6120000"/>
              <a:gd name="connsiteY0" fmla="*/ 0 h 6265475"/>
              <a:gd name="connsiteX1" fmla="*/ 6120000 w 6120000"/>
              <a:gd name="connsiteY1" fmla="*/ 0 h 6265475"/>
              <a:gd name="connsiteX2" fmla="*/ 6120000 w 6120000"/>
              <a:gd name="connsiteY2" fmla="*/ 6265475 h 6265475"/>
              <a:gd name="connsiteX3" fmla="*/ 0 w 6120000"/>
              <a:gd name="connsiteY3" fmla="*/ 6265475 h 6265475"/>
              <a:gd name="connsiteX4" fmla="*/ 0 w 6120000"/>
              <a:gd name="connsiteY4" fmla="*/ 0 h 6265475"/>
              <a:gd name="connsiteX0" fmla="*/ 0 w 7834500"/>
              <a:gd name="connsiteY0" fmla="*/ 0 h 6265475"/>
              <a:gd name="connsiteX1" fmla="*/ 6120000 w 7834500"/>
              <a:gd name="connsiteY1" fmla="*/ 0 h 6265475"/>
              <a:gd name="connsiteX2" fmla="*/ 7834500 w 7834500"/>
              <a:gd name="connsiteY2" fmla="*/ 6265475 h 6265475"/>
              <a:gd name="connsiteX3" fmla="*/ 0 w 7834500"/>
              <a:gd name="connsiteY3" fmla="*/ 6265475 h 6265475"/>
              <a:gd name="connsiteX4" fmla="*/ 0 w 7834500"/>
              <a:gd name="connsiteY4" fmla="*/ 0 h 6265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4500" h="6265475">
                <a:moveTo>
                  <a:pt x="0" y="0"/>
                </a:moveTo>
                <a:lnTo>
                  <a:pt x="6120000" y="0"/>
                </a:lnTo>
                <a:lnTo>
                  <a:pt x="7834500" y="6265475"/>
                </a:lnTo>
                <a:lnTo>
                  <a:pt x="0" y="6265475"/>
                </a:lnTo>
                <a:lnTo>
                  <a:pt x="0" y="0"/>
                </a:lnTo>
                <a:close/>
              </a:path>
            </a:pathLst>
          </a:custGeom>
          <a:solidFill>
            <a:srgbClr val="39B8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240" y="576000"/>
            <a:ext cx="1900844" cy="737062"/>
          </a:xfrm>
          <a:prstGeom prst="rect">
            <a:avLst/>
          </a:prstGeom>
        </p:spPr>
      </p:pic>
      <p:sp>
        <p:nvSpPr>
          <p:cNvPr id="2" name="Titel 1"/>
          <p:cNvSpPr>
            <a:spLocks noGrp="1"/>
          </p:cNvSpPr>
          <p:nvPr>
            <p:ph type="ctrTitle" hasCustomPrompt="1"/>
          </p:nvPr>
        </p:nvSpPr>
        <p:spPr>
          <a:xfrm>
            <a:off x="576000" y="2520000"/>
            <a:ext cx="6370626" cy="1579711"/>
          </a:xfrm>
        </p:spPr>
        <p:txBody>
          <a:bodyPr anchor="b" anchorCtr="0">
            <a:noAutofit/>
          </a:bodyPr>
          <a:lstStyle>
            <a:lvl1pPr algn="l">
              <a:lnSpc>
                <a:spcPts val="5400"/>
              </a:lnSpc>
              <a:defRPr sz="5400" b="0" i="0">
                <a:solidFill>
                  <a:schemeClr val="bg2"/>
                </a:solidFill>
                <a:latin typeface="FlandersArtSans-Bold" panose="00000800000000000000" pitchFamily="2" charset="0"/>
                <a:cs typeface="FlandersArtSans-Bold" panose="00000800000000000000" pitchFamily="2" charset="0"/>
              </a:defRPr>
            </a:lvl1pPr>
          </a:lstStyle>
          <a:p>
            <a:r>
              <a:rPr lang="nl-NL" dirty="0"/>
              <a:t>Titel</a:t>
            </a:r>
            <a:endParaRPr lang="nl-BE" dirty="0"/>
          </a:p>
        </p:txBody>
      </p:sp>
      <p:sp>
        <p:nvSpPr>
          <p:cNvPr id="3" name="Ondertitel 2"/>
          <p:cNvSpPr>
            <a:spLocks noGrp="1"/>
          </p:cNvSpPr>
          <p:nvPr>
            <p:ph type="subTitle" idx="1" hasCustomPrompt="1"/>
          </p:nvPr>
        </p:nvSpPr>
        <p:spPr>
          <a:xfrm>
            <a:off x="576000" y="4174702"/>
            <a:ext cx="6402112" cy="1053708"/>
          </a:xfrm>
          <a:prstGeom prst="rect">
            <a:avLst/>
          </a:prstGeom>
        </p:spPr>
        <p:txBody>
          <a:bodyPr bIns="0">
            <a:noAutofit/>
          </a:bodyPr>
          <a:lstStyle>
            <a:lvl1pPr marL="0" indent="0" algn="l">
              <a:lnSpc>
                <a:spcPts val="1760"/>
              </a:lnSpc>
              <a:buNone/>
              <a:defRPr sz="1580">
                <a:solidFill>
                  <a:srgbClr val="FFFFF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endParaRPr lang="nl-BE" dirty="0"/>
          </a:p>
        </p:txBody>
      </p:sp>
    </p:spTree>
    <p:extLst>
      <p:ext uri="{BB962C8B-B14F-4D97-AF65-F5344CB8AC3E}">
        <p14:creationId xmlns:p14="http://schemas.microsoft.com/office/powerpoint/2010/main" val="401875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5" Type="http://schemas.openxmlformats.org/officeDocument/2006/relationships/image" Target="../media/image4.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78795" y="0"/>
            <a:ext cx="8378054" cy="1091710"/>
          </a:xfrm>
          <a:prstGeom prst="rect">
            <a:avLst/>
          </a:prstGeom>
        </p:spPr>
        <p:txBody>
          <a:bodyPr vert="horz" lIns="0" tIns="0" rIns="0" bIns="0" rtlCol="0" anchor="ctr" anchorCtr="0">
            <a:noAutofit/>
          </a:bodyPr>
          <a:lstStyle/>
          <a:p>
            <a:r>
              <a:rPr lang="nl-NL" dirty="0"/>
              <a:t>Titel</a:t>
            </a:r>
            <a:endParaRPr lang="nl-BE" dirty="0"/>
          </a:p>
        </p:txBody>
      </p:sp>
      <p:sp>
        <p:nvSpPr>
          <p:cNvPr id="10" name="Tijdelijke aanduiding voor tekst 2"/>
          <p:cNvSpPr>
            <a:spLocks noGrp="1"/>
          </p:cNvSpPr>
          <p:nvPr>
            <p:ph type="body" idx="1"/>
          </p:nvPr>
        </p:nvSpPr>
        <p:spPr>
          <a:xfrm>
            <a:off x="378795" y="1915200"/>
            <a:ext cx="8362005" cy="4352400"/>
          </a:xfrm>
          <a:prstGeom prst="rect">
            <a:avLst/>
          </a:prstGeom>
        </p:spPr>
        <p:txBody>
          <a:bodyPr vert="horz" lIns="0" tIns="0" rIns="0" bIns="45720" rtlCol="0">
            <a:noAutofit/>
          </a:bodyPr>
          <a:lstStyle/>
          <a:p>
            <a:pPr lvl="0"/>
            <a:r>
              <a:rPr lang="nl-BE" dirty="0"/>
              <a:t>Eerste niveau</a:t>
            </a:r>
          </a:p>
          <a:p>
            <a:pPr lvl="1"/>
            <a:r>
              <a:rPr lang="nl-BE" dirty="0"/>
              <a:t>Tweede niveau</a:t>
            </a:r>
          </a:p>
          <a:p>
            <a:pPr lvl="2"/>
            <a:r>
              <a:rPr lang="nl-BE" dirty="0"/>
              <a:t>Derde niveau</a:t>
            </a:r>
          </a:p>
          <a:p>
            <a:pPr lvl="3"/>
            <a:r>
              <a:rPr lang="nl-BE" dirty="0"/>
              <a:t>Vierde niveau</a:t>
            </a:r>
          </a:p>
          <a:p>
            <a:pPr lvl="4"/>
            <a:r>
              <a:rPr lang="nl-BE" dirty="0"/>
              <a:t>Vijfde niveau</a:t>
            </a:r>
          </a:p>
          <a:p>
            <a:pPr lvl="4"/>
            <a:endParaRPr lang="nl-BE" dirty="0"/>
          </a:p>
        </p:txBody>
      </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61" r:id="rId1"/>
    <p:sldLayoutId id="2147483723" r:id="rId2"/>
    <p:sldLayoutId id="2147483675" r:id="rId3"/>
    <p:sldLayoutId id="2147483677" r:id="rId4"/>
    <p:sldLayoutId id="2147483689" r:id="rId5"/>
    <p:sldLayoutId id="2147483676" r:id="rId6"/>
    <p:sldLayoutId id="2147483724" r:id="rId7"/>
    <p:sldLayoutId id="2147483688" r:id="rId8"/>
    <p:sldLayoutId id="2147483720" r:id="rId9"/>
    <p:sldLayoutId id="2147483721" r:id="rId10"/>
    <p:sldLayoutId id="2147483722" r:id="rId11"/>
    <p:sldLayoutId id="2147483737" r:id="rId12"/>
  </p:sldLayoutIdLst>
  <p:hf hdr="0" ftr="0" dt="0"/>
  <p:txStyles>
    <p:titleStyle>
      <a:lvl1pPr algn="ctr"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14"/>
        </a:buBlip>
        <a:tabLst/>
        <a:defRPr sz="2200" kern="1200" spc="0" baseline="0">
          <a:solidFill>
            <a:schemeClr val="tx1"/>
          </a:solidFill>
          <a:latin typeface="FlandersArtSans-Regular" panose="000005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15"/>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16"/>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17"/>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14"/>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68377" y="271250"/>
            <a:ext cx="8375740" cy="552825"/>
          </a:xfrm>
          <a:prstGeom prst="rect">
            <a:avLst/>
          </a:prstGeom>
        </p:spPr>
        <p:txBody>
          <a:bodyPr vert="horz" lIns="0" tIns="0" rIns="0" bIns="0" rtlCol="0" anchor="ctr" anchorCtr="0">
            <a:noAutofit/>
          </a:bodyPr>
          <a:lstStyle/>
          <a:p>
            <a:r>
              <a:rPr lang="nl-NL" dirty="0"/>
              <a:t>Titel</a:t>
            </a:r>
            <a:endParaRPr lang="nl-BE" dirty="0"/>
          </a:p>
        </p:txBody>
      </p:sp>
      <p:sp>
        <p:nvSpPr>
          <p:cNvPr id="8" name="Tijdelijke aanduiding voor voettekst 4"/>
          <p:cNvSpPr>
            <a:spLocks noGrp="1"/>
          </p:cNvSpPr>
          <p:nvPr>
            <p:ph type="ftr" sz="quarter" idx="3"/>
          </p:nvPr>
        </p:nvSpPr>
        <p:spPr>
          <a:xfrm>
            <a:off x="616460" y="6416135"/>
            <a:ext cx="4961638" cy="360000"/>
          </a:xfrm>
          <a:prstGeom prst="rect">
            <a:avLst/>
          </a:prstGeom>
        </p:spPr>
        <p:txBody>
          <a:bodyPr vert="horz" lIns="0" tIns="45720" rIns="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i="0">
                <a:solidFill>
                  <a:srgbClr val="39B8BD"/>
                </a:solidFill>
                <a:latin typeface="FlandersArtSans-Light"/>
                <a:cs typeface="FlandersArtSans-Light"/>
              </a:defRPr>
            </a:lvl1pPr>
          </a:lstStyle>
          <a:p>
            <a:r>
              <a:rPr lang="nl-BE"/>
              <a:t>SVK Pro stap voor stap</a:t>
            </a:r>
            <a:endParaRPr lang="nl-BE" dirty="0"/>
          </a:p>
        </p:txBody>
      </p:sp>
      <p:sp>
        <p:nvSpPr>
          <p:cNvPr id="10" name="Tijdelijke aanduiding voor tekst 2"/>
          <p:cNvSpPr>
            <a:spLocks noGrp="1"/>
          </p:cNvSpPr>
          <p:nvPr>
            <p:ph type="body" idx="1"/>
          </p:nvPr>
        </p:nvSpPr>
        <p:spPr>
          <a:xfrm>
            <a:off x="378072" y="1915200"/>
            <a:ext cx="8362728" cy="4352400"/>
          </a:xfrm>
          <a:prstGeom prst="rect">
            <a:avLst/>
          </a:prstGeom>
        </p:spPr>
        <p:txBody>
          <a:bodyPr vert="horz" lIns="0" tIns="0" rIns="0" bIns="45720" rtlCol="0">
            <a:noAutofit/>
          </a:bodyPr>
          <a:lstStyle/>
          <a:p>
            <a:pPr lvl="0"/>
            <a:r>
              <a:rPr lang="nl-BE" dirty="0"/>
              <a:t>Eerste niveau</a:t>
            </a:r>
          </a:p>
          <a:p>
            <a:pPr lvl="1"/>
            <a:r>
              <a:rPr lang="nl-BE" dirty="0"/>
              <a:t>Tweede niveau</a:t>
            </a:r>
          </a:p>
          <a:p>
            <a:pPr lvl="2"/>
            <a:r>
              <a:rPr lang="nl-BE" dirty="0"/>
              <a:t>Derde niveau</a:t>
            </a:r>
          </a:p>
          <a:p>
            <a:pPr lvl="3"/>
            <a:r>
              <a:rPr lang="nl-BE" dirty="0"/>
              <a:t>Vierde niveau</a:t>
            </a:r>
          </a:p>
          <a:p>
            <a:pPr lvl="4"/>
            <a:r>
              <a:rPr lang="nl-BE" dirty="0"/>
              <a:t>Vijfde niveau</a:t>
            </a:r>
          </a:p>
          <a:p>
            <a:pPr lvl="4"/>
            <a:endParaRPr lang="nl-BE" dirty="0"/>
          </a:p>
        </p:txBody>
      </p:sp>
      <p:sp>
        <p:nvSpPr>
          <p:cNvPr id="17" name="Rechthoekige driehoek 9"/>
          <p:cNvSpPr/>
          <p:nvPr userDrawn="1"/>
        </p:nvSpPr>
        <p:spPr>
          <a:xfrm>
            <a:off x="0" y="6149140"/>
            <a:ext cx="692125" cy="720000"/>
          </a:xfrm>
          <a:prstGeom prst="rtTriangle">
            <a:avLst/>
          </a:prstGeom>
          <a:solidFill>
            <a:srgbClr val="39B8BD"/>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nl-NL" dirty="0">
              <a:latin typeface="FlandersArtSans-Regular" panose="00000500000000000000" pitchFamily="2" charset="0"/>
            </a:endParaRPr>
          </a:p>
        </p:txBody>
      </p:sp>
    </p:spTree>
    <p:extLst>
      <p:ext uri="{BB962C8B-B14F-4D97-AF65-F5344CB8AC3E}">
        <p14:creationId xmlns:p14="http://schemas.microsoft.com/office/powerpoint/2010/main" val="2836517550"/>
      </p:ext>
    </p:extLst>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ctr"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3"/>
        </a:buBlip>
        <a:tabLst/>
        <a:defRPr sz="2200" kern="1200" spc="0" baseline="0">
          <a:solidFill>
            <a:schemeClr val="tx1"/>
          </a:solidFill>
          <a:latin typeface="FlandersArtSans-Regular" panose="000005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4"/>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5"/>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6"/>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3"/>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78795" y="0"/>
            <a:ext cx="8378054" cy="1091710"/>
          </a:xfrm>
          <a:prstGeom prst="rect">
            <a:avLst/>
          </a:prstGeom>
        </p:spPr>
        <p:txBody>
          <a:bodyPr vert="horz" lIns="0" tIns="0" rIns="0" bIns="0" rtlCol="0" anchor="ctr" anchorCtr="0">
            <a:noAutofit/>
          </a:bodyPr>
          <a:lstStyle/>
          <a:p>
            <a:r>
              <a:rPr lang="nl-NL" dirty="0"/>
              <a:t>Titel</a:t>
            </a:r>
            <a:endParaRPr lang="nl-BE" dirty="0"/>
          </a:p>
        </p:txBody>
      </p:sp>
      <p:sp>
        <p:nvSpPr>
          <p:cNvPr id="10" name="Tijdelijke aanduiding voor tekst 2"/>
          <p:cNvSpPr>
            <a:spLocks noGrp="1"/>
          </p:cNvSpPr>
          <p:nvPr>
            <p:ph type="body" idx="1"/>
          </p:nvPr>
        </p:nvSpPr>
        <p:spPr>
          <a:xfrm>
            <a:off x="378795" y="1915200"/>
            <a:ext cx="8362005" cy="4352400"/>
          </a:xfrm>
          <a:prstGeom prst="rect">
            <a:avLst/>
          </a:prstGeom>
        </p:spPr>
        <p:txBody>
          <a:bodyPr vert="horz" lIns="0" tIns="0" rIns="0" bIns="45720" rtlCol="0">
            <a:noAutofit/>
          </a:bodyPr>
          <a:lstStyle/>
          <a:p>
            <a:pPr lvl="0"/>
            <a:r>
              <a:rPr lang="nl-BE" dirty="0"/>
              <a:t>Eerste niveau</a:t>
            </a:r>
          </a:p>
          <a:p>
            <a:pPr lvl="1"/>
            <a:r>
              <a:rPr lang="nl-BE" dirty="0"/>
              <a:t>Tweede niveau</a:t>
            </a:r>
          </a:p>
          <a:p>
            <a:pPr lvl="2"/>
            <a:r>
              <a:rPr lang="nl-BE" dirty="0"/>
              <a:t>Derde niveau</a:t>
            </a:r>
          </a:p>
          <a:p>
            <a:pPr lvl="3"/>
            <a:r>
              <a:rPr lang="nl-BE" dirty="0"/>
              <a:t>Vierde niveau</a:t>
            </a:r>
          </a:p>
          <a:p>
            <a:pPr lvl="4"/>
            <a:r>
              <a:rPr lang="nl-BE" dirty="0"/>
              <a:t>Vijfde niveau</a:t>
            </a:r>
          </a:p>
          <a:p>
            <a:pPr lvl="4"/>
            <a:endParaRPr lang="nl-BE" dirty="0"/>
          </a:p>
        </p:txBody>
      </p:sp>
    </p:spTree>
    <p:extLst>
      <p:ext uri="{BB962C8B-B14F-4D97-AF65-F5344CB8AC3E}">
        <p14:creationId xmlns:p14="http://schemas.microsoft.com/office/powerpoint/2010/main" val="126151678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6" r:id="rId10"/>
  </p:sldLayoutIdLst>
  <p:hf hdr="0"/>
  <p:txStyles>
    <p:titleStyle>
      <a:lvl1pPr algn="ctr"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12"/>
        </a:buBlip>
        <a:tabLst/>
        <a:defRPr sz="2200" kern="1200" spc="0" baseline="0">
          <a:solidFill>
            <a:schemeClr val="tx1"/>
          </a:solidFill>
          <a:latin typeface="FlandersArtSans-Regular" panose="000005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13"/>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14"/>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15"/>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12"/>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my.publicprocurement.be/um/"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financien.belgium.be/nl/particulieren/woning/bouwen/afbraak-wederopbouw"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my.publicprocurement.be/um/"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hyperlink" Target="mailto:svkpro@vmsw.be" TargetMode="External"/><Relationship Id="rId4" Type="http://schemas.openxmlformats.org/officeDocument/2006/relationships/hyperlink" Target="http://www.vmsw.b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mailto:eline.denoyette@vmsw.be" TargetMode="External"/><Relationship Id="rId5" Type="http://schemas.openxmlformats.org/officeDocument/2006/relationships/image" Target="../media/image10.jpg"/><Relationship Id="rId4" Type="http://schemas.openxmlformats.org/officeDocument/2006/relationships/hyperlink" Target="mailto:Ine.demeyer@vmsw.b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descr="Afbeelding met buiten, gras, weg, gebouw&#10;&#10;Automatisch gegenereerde beschrijving">
            <a:extLst>
              <a:ext uri="{FF2B5EF4-FFF2-40B4-BE49-F238E27FC236}">
                <a16:creationId xmlns:a16="http://schemas.microsoft.com/office/drawing/2014/main" id="{99628415-0681-4744-A685-4A1A2BA1387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4502" r="14502"/>
          <a:stretch>
            <a:fillRect/>
          </a:stretch>
        </p:blipFill>
        <p:spPr>
          <a:xfrm>
            <a:off x="2478088" y="287338"/>
            <a:ext cx="6378575" cy="6264275"/>
          </a:xfrm>
        </p:spPr>
      </p:pic>
      <p:sp>
        <p:nvSpPr>
          <p:cNvPr id="2" name="Title 1"/>
          <p:cNvSpPr>
            <a:spLocks noGrp="1"/>
          </p:cNvSpPr>
          <p:nvPr>
            <p:ph type="ctrTitle"/>
          </p:nvPr>
        </p:nvSpPr>
        <p:spPr>
          <a:xfrm>
            <a:off x="577240" y="2556000"/>
            <a:ext cx="4570760" cy="1943998"/>
          </a:xfrm>
        </p:spPr>
        <p:txBody>
          <a:bodyPr/>
          <a:lstStyle/>
          <a:p>
            <a:r>
              <a:rPr lang="nl-NL" sz="7200" dirty="0">
                <a:solidFill>
                  <a:schemeClr val="bg1"/>
                </a:solidFill>
              </a:rPr>
              <a:t>VMSW</a:t>
            </a:r>
          </a:p>
        </p:txBody>
      </p:sp>
      <p:sp>
        <p:nvSpPr>
          <p:cNvPr id="3" name="Subtitle 2"/>
          <p:cNvSpPr>
            <a:spLocks noGrp="1"/>
          </p:cNvSpPr>
          <p:nvPr>
            <p:ph type="subTitle" idx="1"/>
          </p:nvPr>
        </p:nvSpPr>
        <p:spPr/>
        <p:txBody>
          <a:bodyPr/>
          <a:lstStyle/>
          <a:p>
            <a:r>
              <a:rPr lang="nl-NL" sz="2400" dirty="0">
                <a:solidFill>
                  <a:schemeClr val="bg1"/>
                </a:solidFill>
                <a:latin typeface="FlandersArtSans-Regular"/>
                <a:cs typeface="FlandersArtSans-Regular"/>
              </a:rPr>
              <a:t>Powerpoint-template</a:t>
            </a:r>
            <a:br>
              <a:rPr lang="nl-NL" sz="2400" dirty="0">
                <a:solidFill>
                  <a:schemeClr val="bg1"/>
                </a:solidFill>
                <a:latin typeface="FlandersArtSans-Regular"/>
                <a:cs typeface="FlandersArtSans-Regular"/>
              </a:rPr>
            </a:br>
            <a:endParaRPr lang="nl-NL" sz="2400" dirty="0">
              <a:solidFill>
                <a:schemeClr val="bg1"/>
              </a:solidFill>
              <a:latin typeface="FlandersArtSans-Regular"/>
              <a:cs typeface="FlandersArtSans-Regular"/>
            </a:endParaRPr>
          </a:p>
          <a:p>
            <a:r>
              <a:rPr lang="nl-NL" sz="1400" dirty="0">
                <a:solidFill>
                  <a:schemeClr val="bg1"/>
                </a:solidFill>
                <a:latin typeface="FlandersArtSans-Light"/>
                <a:cs typeface="FlandersArtSans-Light"/>
              </a:rPr>
              <a:t>17/06/2016</a:t>
            </a:r>
          </a:p>
        </p:txBody>
      </p:sp>
      <p:grpSp>
        <p:nvGrpSpPr>
          <p:cNvPr id="10" name="Groep 9"/>
          <p:cNvGrpSpPr/>
          <p:nvPr/>
        </p:nvGrpSpPr>
        <p:grpSpPr>
          <a:xfrm>
            <a:off x="288000" y="288000"/>
            <a:ext cx="6024334" cy="6265475"/>
            <a:chOff x="288000" y="288000"/>
            <a:chExt cx="6024334" cy="6265475"/>
          </a:xfrm>
        </p:grpSpPr>
        <p:sp>
          <p:nvSpPr>
            <p:cNvPr id="11" name="Rechthoek 11"/>
            <p:cNvSpPr>
              <a:spLocks noChangeAspect="1"/>
            </p:cNvSpPr>
            <p:nvPr userDrawn="1"/>
          </p:nvSpPr>
          <p:spPr>
            <a:xfrm>
              <a:off x="288000" y="288000"/>
              <a:ext cx="6024334" cy="6265475"/>
            </a:xfrm>
            <a:custGeom>
              <a:avLst/>
              <a:gdLst>
                <a:gd name="connsiteX0" fmla="*/ 0 w 4248000"/>
                <a:gd name="connsiteY0" fmla="*/ 0 h 6265475"/>
                <a:gd name="connsiteX1" fmla="*/ 4248000 w 4248000"/>
                <a:gd name="connsiteY1" fmla="*/ 0 h 6265475"/>
                <a:gd name="connsiteX2" fmla="*/ 4248000 w 4248000"/>
                <a:gd name="connsiteY2" fmla="*/ 6265475 h 6265475"/>
                <a:gd name="connsiteX3" fmla="*/ 0 w 4248000"/>
                <a:gd name="connsiteY3" fmla="*/ 6265475 h 6265475"/>
                <a:gd name="connsiteX4" fmla="*/ 0 w 4248000"/>
                <a:gd name="connsiteY4" fmla="*/ 0 h 6265475"/>
                <a:gd name="connsiteX0" fmla="*/ 0 w 6024334"/>
                <a:gd name="connsiteY0" fmla="*/ 0 h 6265475"/>
                <a:gd name="connsiteX1" fmla="*/ 4248000 w 6024334"/>
                <a:gd name="connsiteY1" fmla="*/ 0 h 6265475"/>
                <a:gd name="connsiteX2" fmla="*/ 6024334 w 6024334"/>
                <a:gd name="connsiteY2" fmla="*/ 6265475 h 6265475"/>
                <a:gd name="connsiteX3" fmla="*/ 0 w 6024334"/>
                <a:gd name="connsiteY3" fmla="*/ 6265475 h 6265475"/>
                <a:gd name="connsiteX4" fmla="*/ 0 w 6024334"/>
                <a:gd name="connsiteY4" fmla="*/ 0 h 6265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4334" h="6265475">
                  <a:moveTo>
                    <a:pt x="0" y="0"/>
                  </a:moveTo>
                  <a:lnTo>
                    <a:pt x="4248000" y="0"/>
                  </a:lnTo>
                  <a:lnTo>
                    <a:pt x="6024334" y="6265475"/>
                  </a:lnTo>
                  <a:lnTo>
                    <a:pt x="0" y="6265475"/>
                  </a:lnTo>
                  <a:lnTo>
                    <a:pt x="0" y="0"/>
                  </a:lnTo>
                  <a:close/>
                </a:path>
              </a:pathLst>
            </a:custGeom>
            <a:solidFill>
              <a:srgbClr val="39B8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pic>
          <p:nvPicPr>
            <p:cNvPr id="12" name="Afbeelding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240" y="576000"/>
              <a:ext cx="1900844" cy="737062"/>
            </a:xfrm>
            <a:prstGeom prst="rect">
              <a:avLst/>
            </a:prstGeom>
          </p:spPr>
        </p:pic>
      </p:grpSp>
      <p:sp>
        <p:nvSpPr>
          <p:cNvPr id="13" name="Titel 1"/>
          <p:cNvSpPr txBox="1">
            <a:spLocks/>
          </p:cNvSpPr>
          <p:nvPr/>
        </p:nvSpPr>
        <p:spPr>
          <a:xfrm>
            <a:off x="577240" y="3429000"/>
            <a:ext cx="4570760" cy="1070998"/>
          </a:xfrm>
          <a:prstGeom prst="rect">
            <a:avLst/>
          </a:prstGeom>
        </p:spPr>
        <p:txBody>
          <a:bodyPr vert="horz" wrap="square" lIns="0" tIns="0" rIns="0" bIns="0" rtlCol="0" anchor="b" anchorCtr="0">
            <a:noAutofit/>
          </a:bodyPr>
          <a:lstStyle>
            <a:lvl1pPr algn="l" defTabSz="914400" rtl="0" eaLnBrk="1" latinLnBrk="0" hangingPunct="1">
              <a:lnSpc>
                <a:spcPts val="5200"/>
              </a:lnSpc>
              <a:spcBef>
                <a:spcPct val="0"/>
              </a:spcBef>
              <a:buNone/>
              <a:defRPr sz="5200" b="0" i="0" kern="1200">
                <a:solidFill>
                  <a:srgbClr val="FFFFFF"/>
                </a:solidFill>
                <a:latin typeface="FlandersArtSans-Bold" panose="00000800000000000000" pitchFamily="2" charset="0"/>
                <a:ea typeface="+mj-ea"/>
                <a:cs typeface="FlandersArtSans-Bold" panose="00000800000000000000" pitchFamily="2" charset="0"/>
              </a:defRPr>
            </a:lvl1pPr>
          </a:lstStyle>
          <a:p>
            <a:r>
              <a:rPr lang="nl-NL" dirty="0"/>
              <a:t>SVK Pro</a:t>
            </a:r>
            <a:endParaRPr lang="nl-BE" dirty="0"/>
          </a:p>
        </p:txBody>
      </p:sp>
      <p:sp>
        <p:nvSpPr>
          <p:cNvPr id="14" name="Ondertitel 2"/>
          <p:cNvSpPr txBox="1">
            <a:spLocks/>
          </p:cNvSpPr>
          <p:nvPr/>
        </p:nvSpPr>
        <p:spPr>
          <a:xfrm>
            <a:off x="587733" y="4514524"/>
            <a:ext cx="5001303" cy="1224000"/>
          </a:xfrm>
          <a:prstGeom prst="rect">
            <a:avLst/>
          </a:prstGeom>
        </p:spPr>
        <p:txBody>
          <a:bodyPr vert="horz" lIns="0" tIns="0" rIns="0" bIns="0" rtlCol="0">
            <a:noAutofit/>
          </a:bodyPr>
          <a:lstStyle>
            <a:lvl1pPr marL="0" marR="0" indent="0" algn="l" defTabSz="914400" rtl="0" eaLnBrk="1" fontAlgn="auto" latinLnBrk="0" hangingPunct="1">
              <a:lnSpc>
                <a:spcPts val="1760"/>
              </a:lnSpc>
              <a:spcBef>
                <a:spcPts val="300"/>
              </a:spcBef>
              <a:spcAft>
                <a:spcPts val="0"/>
              </a:spcAft>
              <a:buClrTx/>
              <a:buSzPct val="90000"/>
              <a:buFontTx/>
              <a:buNone/>
              <a:tabLst/>
              <a:defRPr sz="1580" kern="1200" spc="0" baseline="0">
                <a:solidFill>
                  <a:srgbClr val="FFFFFF"/>
                </a:solidFill>
                <a:latin typeface="FlandersArtSans-Regular"/>
                <a:ea typeface="+mn-ea"/>
                <a:cs typeface="FlandersArtSans-Regular"/>
              </a:defRPr>
            </a:lvl1pPr>
            <a:lvl2pPr marL="457200" marR="0" indent="0" algn="ctr" defTabSz="914400" rtl="0" eaLnBrk="1" fontAlgn="auto" latinLnBrk="0" hangingPunct="1">
              <a:lnSpc>
                <a:spcPct val="90000"/>
              </a:lnSpc>
              <a:spcBef>
                <a:spcPts val="300"/>
              </a:spcBef>
              <a:spcAft>
                <a:spcPts val="0"/>
              </a:spcAft>
              <a:buClrTx/>
              <a:buSzPct val="75000"/>
              <a:buFontTx/>
              <a:buNone/>
              <a:tabLst/>
              <a:defRPr sz="2000" kern="1200" spc="0" baseline="0">
                <a:solidFill>
                  <a:srgbClr val="9B9B9B"/>
                </a:solidFill>
                <a:latin typeface="FlandersArtSans-Regular" panose="00000500000000000000" pitchFamily="2" charset="0"/>
                <a:ea typeface="+mn-ea"/>
                <a:cs typeface="+mn-cs"/>
              </a:defRPr>
            </a:lvl2pPr>
            <a:lvl3pPr marL="914400" marR="0" indent="0" algn="ctr" defTabSz="914400" rtl="0" eaLnBrk="1" fontAlgn="auto" latinLnBrk="0" hangingPunct="1">
              <a:lnSpc>
                <a:spcPct val="90000"/>
              </a:lnSpc>
              <a:spcBef>
                <a:spcPts val="300"/>
              </a:spcBef>
              <a:spcAft>
                <a:spcPts val="0"/>
              </a:spcAft>
              <a:buClrTx/>
              <a:buSzPct val="85000"/>
              <a:buFontTx/>
              <a:buNone/>
              <a:tabLst/>
              <a:defRPr sz="1800" kern="1200" spc="0" baseline="0">
                <a:solidFill>
                  <a:schemeClr val="tx1"/>
                </a:solidFill>
                <a:latin typeface="FlandersArtSans-Regular" panose="00000500000000000000" pitchFamily="2" charset="0"/>
                <a:ea typeface="+mn-ea"/>
                <a:cs typeface="+mn-cs"/>
              </a:defRPr>
            </a:lvl3pPr>
            <a:lvl4pPr marL="1371600" marR="0" indent="0" algn="ctr" defTabSz="914400" rtl="0" eaLnBrk="1" fontAlgn="auto" latinLnBrk="0" hangingPunct="1">
              <a:lnSpc>
                <a:spcPct val="90000"/>
              </a:lnSpc>
              <a:spcBef>
                <a:spcPts val="300"/>
              </a:spcBef>
              <a:spcAft>
                <a:spcPts val="0"/>
              </a:spcAft>
              <a:buClrTx/>
              <a:buSzPct val="75000"/>
              <a:buFontTx/>
              <a:buNone/>
              <a:tabLst/>
              <a:defRPr sz="1600" kern="1200" spc="0" baseline="0">
                <a:solidFill>
                  <a:schemeClr val="tx1"/>
                </a:solidFill>
                <a:latin typeface="FlandersArtSans-Regular" panose="00000500000000000000" pitchFamily="2" charset="0"/>
                <a:ea typeface="+mn-ea"/>
                <a:cs typeface="+mn-cs"/>
              </a:defRPr>
            </a:lvl4pPr>
            <a:lvl5pPr marL="1828800" marR="0" indent="0" algn="ctr" defTabSz="914400" rtl="0" eaLnBrk="1" fontAlgn="auto" latinLnBrk="0" hangingPunct="1">
              <a:lnSpc>
                <a:spcPct val="90000"/>
              </a:lnSpc>
              <a:spcBef>
                <a:spcPts val="300"/>
              </a:spcBef>
              <a:spcAft>
                <a:spcPts val="0"/>
              </a:spcAft>
              <a:buClrTx/>
              <a:buSzPct val="90000"/>
              <a:buFontTx/>
              <a:buNone/>
              <a:tabLst/>
              <a:defRPr sz="1600" kern="1200" spc="0" baseline="0">
                <a:solidFill>
                  <a:schemeClr val="tx1"/>
                </a:solidFill>
                <a:latin typeface="FlandersArtSans-Regular" panose="00000500000000000000"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dirty="0"/>
              <a:t>Samenwerking met private initiatiefnemers</a:t>
            </a:r>
          </a:p>
          <a:p>
            <a:endParaRPr lang="nl-NL" dirty="0"/>
          </a:p>
          <a:p>
            <a:r>
              <a:rPr lang="nl-NL" sz="1400" dirty="0"/>
              <a:t>Ine DE MEYER – Coördinator speciale overheidsopdrachten</a:t>
            </a:r>
          </a:p>
          <a:p>
            <a:r>
              <a:rPr lang="nl-NL" sz="1400" dirty="0"/>
              <a:t>Eline DE NOYETTE – Coördinator ondersteuning onderhandelingen</a:t>
            </a:r>
          </a:p>
          <a:p>
            <a:endParaRPr lang="nl-NL" dirty="0"/>
          </a:p>
        </p:txBody>
      </p:sp>
    </p:spTree>
    <p:extLst>
      <p:ext uri="{BB962C8B-B14F-4D97-AF65-F5344CB8AC3E}">
        <p14:creationId xmlns:p14="http://schemas.microsoft.com/office/powerpoint/2010/main" val="2529046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Behoeftebepaling &amp; inschrijvingen</a:t>
            </a:r>
          </a:p>
        </p:txBody>
      </p:sp>
      <p:sp>
        <p:nvSpPr>
          <p:cNvPr id="5" name="Text Placeholder 4"/>
          <p:cNvSpPr>
            <a:spLocks noGrp="1"/>
          </p:cNvSpPr>
          <p:nvPr>
            <p:ph type="body" sz="quarter" idx="11"/>
          </p:nvPr>
        </p:nvSpPr>
        <p:spPr/>
        <p:txBody>
          <a:bodyPr/>
          <a:lstStyle/>
          <a:p>
            <a:endParaRPr lang="nl-NL" dirty="0"/>
          </a:p>
        </p:txBody>
      </p:sp>
      <p:grpSp>
        <p:nvGrpSpPr>
          <p:cNvPr id="23" name="Group 22"/>
          <p:cNvGrpSpPr/>
          <p:nvPr/>
        </p:nvGrpSpPr>
        <p:grpSpPr>
          <a:xfrm>
            <a:off x="1724975" y="1101220"/>
            <a:ext cx="5662543" cy="743802"/>
            <a:chOff x="522393" y="1080000"/>
            <a:chExt cx="5662543" cy="743802"/>
          </a:xfrm>
        </p:grpSpPr>
        <p:sp>
          <p:nvSpPr>
            <p:cNvPr id="24" name="Parallelogram 23"/>
            <p:cNvSpPr>
              <a:spLocks noChangeAspect="1"/>
            </p:cNvSpPr>
            <p:nvPr/>
          </p:nvSpPr>
          <p:spPr>
            <a:xfrm flipH="1">
              <a:off x="522393" y="1080000"/>
              <a:ext cx="991735" cy="74380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1</a:t>
              </a:r>
            </a:p>
          </p:txBody>
        </p:sp>
        <p:sp>
          <p:nvSpPr>
            <p:cNvPr id="25" name="Parallelogram 24"/>
            <p:cNvSpPr>
              <a:spLocks noChangeAspect="1"/>
            </p:cNvSpPr>
            <p:nvPr/>
          </p:nvSpPr>
          <p:spPr>
            <a:xfrm flipH="1">
              <a:off x="1300861" y="1080000"/>
              <a:ext cx="991735" cy="743802"/>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2</a:t>
              </a:r>
            </a:p>
          </p:txBody>
        </p:sp>
        <p:sp>
          <p:nvSpPr>
            <p:cNvPr id="26" name="Parallelogram 25"/>
            <p:cNvSpPr>
              <a:spLocks noChangeAspect="1"/>
            </p:cNvSpPr>
            <p:nvPr/>
          </p:nvSpPr>
          <p:spPr>
            <a:xfrm flipH="1">
              <a:off x="2079329" y="1080000"/>
              <a:ext cx="991735" cy="743802"/>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3</a:t>
              </a:r>
            </a:p>
          </p:txBody>
        </p:sp>
        <p:sp>
          <p:nvSpPr>
            <p:cNvPr id="27" name="Parallelogram 26"/>
            <p:cNvSpPr>
              <a:spLocks noChangeAspect="1"/>
            </p:cNvSpPr>
            <p:nvPr/>
          </p:nvSpPr>
          <p:spPr>
            <a:xfrm flipH="1">
              <a:off x="2857797" y="1080000"/>
              <a:ext cx="991735" cy="74380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4</a:t>
              </a:r>
            </a:p>
          </p:txBody>
        </p:sp>
        <p:sp>
          <p:nvSpPr>
            <p:cNvPr id="28" name="Parallelogram 27"/>
            <p:cNvSpPr>
              <a:spLocks noChangeAspect="1"/>
            </p:cNvSpPr>
            <p:nvPr/>
          </p:nvSpPr>
          <p:spPr>
            <a:xfrm flipH="1">
              <a:off x="3636265" y="1080000"/>
              <a:ext cx="991735" cy="74380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5</a:t>
              </a:r>
            </a:p>
          </p:txBody>
        </p:sp>
        <p:sp>
          <p:nvSpPr>
            <p:cNvPr id="29" name="Parallelogram 28"/>
            <p:cNvSpPr>
              <a:spLocks noChangeAspect="1"/>
            </p:cNvSpPr>
            <p:nvPr/>
          </p:nvSpPr>
          <p:spPr>
            <a:xfrm flipH="1">
              <a:off x="4414733" y="1080000"/>
              <a:ext cx="991735" cy="74380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6</a:t>
              </a:r>
            </a:p>
          </p:txBody>
        </p:sp>
        <p:sp>
          <p:nvSpPr>
            <p:cNvPr id="30" name="Parallelogram 29"/>
            <p:cNvSpPr>
              <a:spLocks noChangeAspect="1"/>
            </p:cNvSpPr>
            <p:nvPr/>
          </p:nvSpPr>
          <p:spPr>
            <a:xfrm flipH="1">
              <a:off x="5193201" y="1080000"/>
              <a:ext cx="991735" cy="74380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7</a:t>
              </a:r>
            </a:p>
          </p:txBody>
        </p:sp>
      </p:grpSp>
      <p:sp>
        <p:nvSpPr>
          <p:cNvPr id="3" name="Tekstvak 2">
            <a:extLst>
              <a:ext uri="{FF2B5EF4-FFF2-40B4-BE49-F238E27FC236}">
                <a16:creationId xmlns:a16="http://schemas.microsoft.com/office/drawing/2014/main" id="{BC26780F-53D3-4E41-814C-056F389B3548}"/>
              </a:ext>
            </a:extLst>
          </p:cNvPr>
          <p:cNvSpPr txBox="1"/>
          <p:nvPr/>
        </p:nvSpPr>
        <p:spPr>
          <a:xfrm>
            <a:off x="368377" y="2303362"/>
            <a:ext cx="7315200" cy="2893100"/>
          </a:xfrm>
          <a:prstGeom prst="rect">
            <a:avLst/>
          </a:prstGeom>
          <a:noFill/>
        </p:spPr>
        <p:txBody>
          <a:bodyPr wrap="square" rtlCol="0">
            <a:spAutoFit/>
          </a:bodyPr>
          <a:lstStyle/>
          <a:p>
            <a:pPr marL="285750" indent="-285750">
              <a:buFont typeface="Arial" panose="020B0604020202020204" pitchFamily="34" charset="0"/>
              <a:buChar char="•"/>
            </a:pPr>
            <a:r>
              <a:rPr lang="nl-BE" sz="2800" dirty="0"/>
              <a:t>Concrete informatie over behoefte aan sociale woningen</a:t>
            </a:r>
          </a:p>
          <a:p>
            <a:pPr marL="914400" lvl="1" indent="-457200">
              <a:buFont typeface="Wingdings" panose="05000000000000000000" pitchFamily="2" charset="2"/>
              <a:buChar char="Ø"/>
            </a:pPr>
            <a:r>
              <a:rPr lang="nl-BE" dirty="0"/>
              <a:t>Locatie, max. aantal woningen, aantal slaapkamers…?</a:t>
            </a:r>
          </a:p>
          <a:p>
            <a:pPr marL="285750" indent="-285750">
              <a:buFont typeface="Arial" panose="020B0604020202020204" pitchFamily="34" charset="0"/>
              <a:buChar char="•"/>
            </a:pPr>
            <a:r>
              <a:rPr lang="nl-BE" sz="2800" dirty="0"/>
              <a:t>Goedgekeurd door lokaal bestuur</a:t>
            </a:r>
          </a:p>
          <a:p>
            <a:pPr marL="285750" indent="-285750">
              <a:buFont typeface="Arial" panose="020B0604020202020204" pitchFamily="34" charset="0"/>
              <a:buChar char="•"/>
            </a:pPr>
            <a:r>
              <a:rPr lang="nl-BE" sz="2800" dirty="0"/>
              <a:t>Indicatief</a:t>
            </a:r>
          </a:p>
          <a:p>
            <a:endParaRPr lang="nl-BE" sz="2800" dirty="0"/>
          </a:p>
          <a:p>
            <a:pPr marL="285750" indent="-285750">
              <a:buFont typeface="Arial" panose="020B0604020202020204" pitchFamily="34" charset="0"/>
              <a:buChar char="•"/>
            </a:pPr>
            <a:r>
              <a:rPr lang="nl-BE" sz="2400" dirty="0"/>
              <a:t>Zie bijlage 2 bestek SVK Pro 2021</a:t>
            </a:r>
          </a:p>
        </p:txBody>
      </p:sp>
    </p:spTree>
    <p:extLst>
      <p:ext uri="{BB962C8B-B14F-4D97-AF65-F5344CB8AC3E}">
        <p14:creationId xmlns:p14="http://schemas.microsoft.com/office/powerpoint/2010/main" val="3539579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15BB74-6C22-40B6-93F6-A97ECE6A0AE3}"/>
              </a:ext>
            </a:extLst>
          </p:cNvPr>
          <p:cNvSpPr>
            <a:spLocks noGrp="1"/>
          </p:cNvSpPr>
          <p:nvPr>
            <p:ph type="title"/>
          </p:nvPr>
        </p:nvSpPr>
        <p:spPr/>
        <p:txBody>
          <a:bodyPr/>
          <a:lstStyle/>
          <a:p>
            <a:r>
              <a:rPr lang="nl-BE" dirty="0"/>
              <a:t>Inschrijvingen</a:t>
            </a:r>
          </a:p>
        </p:txBody>
      </p:sp>
      <p:sp>
        <p:nvSpPr>
          <p:cNvPr id="3" name="Tijdelijke aanduiding voor tekst 2">
            <a:extLst>
              <a:ext uri="{FF2B5EF4-FFF2-40B4-BE49-F238E27FC236}">
                <a16:creationId xmlns:a16="http://schemas.microsoft.com/office/drawing/2014/main" id="{DBB971B1-C457-417F-8727-048050ACF611}"/>
              </a:ext>
            </a:extLst>
          </p:cNvPr>
          <p:cNvSpPr>
            <a:spLocks noGrp="1"/>
          </p:cNvSpPr>
          <p:nvPr>
            <p:ph type="body" sz="quarter" idx="11"/>
          </p:nvPr>
        </p:nvSpPr>
        <p:spPr/>
        <p:txBody>
          <a:bodyPr/>
          <a:lstStyle/>
          <a:p>
            <a:endParaRPr lang="nl-BE"/>
          </a:p>
        </p:txBody>
      </p:sp>
      <p:sp>
        <p:nvSpPr>
          <p:cNvPr id="4" name="Tijdelijke aanduiding voor inhoud 3">
            <a:extLst>
              <a:ext uri="{FF2B5EF4-FFF2-40B4-BE49-F238E27FC236}">
                <a16:creationId xmlns:a16="http://schemas.microsoft.com/office/drawing/2014/main" id="{E15A8A91-469B-44C3-A26F-0D252C302A26}"/>
              </a:ext>
            </a:extLst>
          </p:cNvPr>
          <p:cNvSpPr>
            <a:spLocks noGrp="1"/>
          </p:cNvSpPr>
          <p:nvPr>
            <p:ph sz="quarter" idx="12"/>
          </p:nvPr>
        </p:nvSpPr>
        <p:spPr>
          <a:xfrm>
            <a:off x="448285" y="1394927"/>
            <a:ext cx="8247429" cy="4377590"/>
          </a:xfrm>
        </p:spPr>
        <p:txBody>
          <a:bodyPr/>
          <a:lstStyle/>
          <a:p>
            <a:pPr>
              <a:buFont typeface="Arial" panose="020B0604020202020204" pitchFamily="34" charset="0"/>
              <a:buChar char="•"/>
            </a:pPr>
            <a:r>
              <a:rPr lang="nl-BE" sz="2400" dirty="0"/>
              <a:t>In te dienen documenten </a:t>
            </a:r>
            <a:r>
              <a:rPr lang="nl-BE" sz="1600" dirty="0"/>
              <a:t>(zie ook website en bestek):</a:t>
            </a:r>
          </a:p>
          <a:p>
            <a:pPr lvl="1">
              <a:buFont typeface="Wingdings" panose="05000000000000000000" pitchFamily="2" charset="2"/>
              <a:buChar char="Ø"/>
            </a:pPr>
            <a:r>
              <a:rPr lang="nl-BE" sz="2400" dirty="0">
                <a:solidFill>
                  <a:schemeClr val="tx1"/>
                </a:solidFill>
              </a:rPr>
              <a:t>Deelnameformulier SVK Pro (formulier 1)</a:t>
            </a:r>
          </a:p>
          <a:p>
            <a:pPr lvl="1">
              <a:buFont typeface="Wingdings" panose="05000000000000000000" pitchFamily="2" charset="2"/>
              <a:buChar char="Ø"/>
            </a:pPr>
            <a:r>
              <a:rPr lang="nl-BE" sz="2400" dirty="0">
                <a:solidFill>
                  <a:schemeClr val="tx1"/>
                </a:solidFill>
              </a:rPr>
              <a:t>Uniform Europees Aanbestedingsdocument (formulier 2)</a:t>
            </a:r>
          </a:p>
          <a:p>
            <a:pPr lvl="1">
              <a:buFont typeface="Wingdings" panose="05000000000000000000" pitchFamily="2" charset="2"/>
              <a:buChar char="Ø"/>
            </a:pPr>
            <a:r>
              <a:rPr lang="nl-BE" sz="2400" dirty="0">
                <a:solidFill>
                  <a:schemeClr val="tx1"/>
                </a:solidFill>
              </a:rPr>
              <a:t>Uittreksel strafregister (max. 6 maanden oud)</a:t>
            </a:r>
          </a:p>
          <a:p>
            <a:pPr lvl="1">
              <a:buFont typeface="Wingdings" panose="05000000000000000000" pitchFamily="2" charset="2"/>
              <a:buChar char="Ø"/>
            </a:pPr>
            <a:r>
              <a:rPr lang="nl-BE" sz="2400" dirty="0">
                <a:solidFill>
                  <a:schemeClr val="tx1"/>
                </a:solidFill>
              </a:rPr>
              <a:t>(Verbintenis terbeschikkingstelling middelen (formulier 3))</a:t>
            </a:r>
          </a:p>
          <a:p>
            <a:pPr lvl="1">
              <a:buFont typeface="Wingdings" panose="05000000000000000000" pitchFamily="2" charset="2"/>
              <a:buChar char="Ø"/>
            </a:pPr>
            <a:endParaRPr lang="nl-BE" sz="2400" dirty="0">
              <a:solidFill>
                <a:schemeClr val="tx1"/>
              </a:solidFill>
            </a:endParaRPr>
          </a:p>
          <a:p>
            <a:pPr>
              <a:buFont typeface="Arial" panose="020B0604020202020204" pitchFamily="34" charset="0"/>
              <a:buChar char="•"/>
            </a:pPr>
            <a:r>
              <a:rPr lang="nl-BE" sz="2400" dirty="0"/>
              <a:t>Nog geen projectvoorstellen</a:t>
            </a:r>
          </a:p>
          <a:p>
            <a:pPr marL="288000" lvl="1" indent="0">
              <a:buNone/>
            </a:pPr>
            <a:endParaRPr lang="nl-BE" sz="2400" dirty="0"/>
          </a:p>
          <a:p>
            <a:pPr>
              <a:buFont typeface="Arial" panose="020B0604020202020204" pitchFamily="34" charset="0"/>
              <a:buChar char="•"/>
            </a:pPr>
            <a:r>
              <a:rPr lang="nl-BE" sz="2400" dirty="0"/>
              <a:t>Deadline kandidaatstelling: </a:t>
            </a:r>
            <a:r>
              <a:rPr lang="nl-BE" sz="2400" b="1" dirty="0"/>
              <a:t>1 februari 2022</a:t>
            </a:r>
          </a:p>
          <a:p>
            <a:pPr>
              <a:buFont typeface="Arial" panose="020B0604020202020204" pitchFamily="34" charset="0"/>
              <a:buChar char="•"/>
            </a:pPr>
            <a:endParaRPr lang="nl-BE" sz="2400" b="1" dirty="0"/>
          </a:p>
          <a:p>
            <a:pPr>
              <a:buFont typeface="Arial" panose="020B0604020202020204" pitchFamily="34" charset="0"/>
              <a:buChar char="•"/>
            </a:pPr>
            <a:r>
              <a:rPr lang="nl-BE" sz="2400" dirty="0"/>
              <a:t>Online indienen via digitaal platform </a:t>
            </a:r>
            <a:r>
              <a:rPr lang="nl-BE" sz="2400" dirty="0">
                <a:hlinkClick r:id="rId3"/>
              </a:rPr>
              <a:t>e-</a:t>
            </a:r>
            <a:r>
              <a:rPr lang="nl-BE" sz="2400" dirty="0" err="1">
                <a:hlinkClick r:id="rId3"/>
              </a:rPr>
              <a:t>Procurement</a:t>
            </a:r>
            <a:endParaRPr lang="nl-BE" sz="2400" dirty="0"/>
          </a:p>
          <a:p>
            <a:pPr>
              <a:buFont typeface="Arial" panose="020B0604020202020204" pitchFamily="34" charset="0"/>
              <a:buChar char="•"/>
            </a:pPr>
            <a:endParaRPr lang="nl-BE" sz="2400" dirty="0"/>
          </a:p>
          <a:p>
            <a:pPr lvl="1">
              <a:buFont typeface="Arial" panose="020B0604020202020204" pitchFamily="34" charset="0"/>
              <a:buChar char="•"/>
            </a:pPr>
            <a:endParaRPr lang="nl-BE" dirty="0"/>
          </a:p>
        </p:txBody>
      </p:sp>
    </p:spTree>
    <p:extLst>
      <p:ext uri="{BB962C8B-B14F-4D97-AF65-F5344CB8AC3E}">
        <p14:creationId xmlns:p14="http://schemas.microsoft.com/office/powerpoint/2010/main" val="3573005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p:txBody>
          <a:bodyPr/>
          <a:lstStyle/>
          <a:p>
            <a:r>
              <a:rPr lang="nl-NL" dirty="0"/>
              <a:t>Selectiefase</a:t>
            </a:r>
          </a:p>
        </p:txBody>
      </p:sp>
      <p:grpSp>
        <p:nvGrpSpPr>
          <p:cNvPr id="23" name="Group 22"/>
          <p:cNvGrpSpPr/>
          <p:nvPr/>
        </p:nvGrpSpPr>
        <p:grpSpPr>
          <a:xfrm>
            <a:off x="1811758" y="1097886"/>
            <a:ext cx="5662543" cy="743802"/>
            <a:chOff x="522393" y="1080000"/>
            <a:chExt cx="5662543" cy="743802"/>
          </a:xfrm>
        </p:grpSpPr>
        <p:sp>
          <p:nvSpPr>
            <p:cNvPr id="24" name="Parallelogram 23"/>
            <p:cNvSpPr>
              <a:spLocks noChangeAspect="1"/>
            </p:cNvSpPr>
            <p:nvPr/>
          </p:nvSpPr>
          <p:spPr>
            <a:xfrm flipH="1">
              <a:off x="522393" y="1080000"/>
              <a:ext cx="991735" cy="74380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1</a:t>
              </a:r>
            </a:p>
          </p:txBody>
        </p:sp>
        <p:sp>
          <p:nvSpPr>
            <p:cNvPr id="44" name="Parallelogram 43"/>
            <p:cNvSpPr>
              <a:spLocks noChangeAspect="1"/>
            </p:cNvSpPr>
            <p:nvPr/>
          </p:nvSpPr>
          <p:spPr>
            <a:xfrm flipH="1">
              <a:off x="1300861" y="1080000"/>
              <a:ext cx="991735" cy="743802"/>
            </a:xfrm>
            <a:prstGeom prst="parallelogram">
              <a:avLst>
                <a:gd name="adj" fmla="val 31226"/>
              </a:avLst>
            </a:prstGeom>
            <a:solidFill>
              <a:srgbClr val="39B8B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2</a:t>
              </a:r>
            </a:p>
          </p:txBody>
        </p:sp>
        <p:sp>
          <p:nvSpPr>
            <p:cNvPr id="45" name="Parallelogram 44"/>
            <p:cNvSpPr>
              <a:spLocks noChangeAspect="1"/>
            </p:cNvSpPr>
            <p:nvPr/>
          </p:nvSpPr>
          <p:spPr>
            <a:xfrm flipH="1">
              <a:off x="2079329" y="1080000"/>
              <a:ext cx="991735" cy="743802"/>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3</a:t>
              </a:r>
            </a:p>
          </p:txBody>
        </p:sp>
        <p:sp>
          <p:nvSpPr>
            <p:cNvPr id="46" name="Parallelogram 45"/>
            <p:cNvSpPr>
              <a:spLocks noChangeAspect="1"/>
            </p:cNvSpPr>
            <p:nvPr/>
          </p:nvSpPr>
          <p:spPr>
            <a:xfrm flipH="1">
              <a:off x="2857797" y="1080000"/>
              <a:ext cx="991735" cy="74380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4</a:t>
              </a:r>
            </a:p>
          </p:txBody>
        </p:sp>
        <p:sp>
          <p:nvSpPr>
            <p:cNvPr id="47" name="Parallelogram 46"/>
            <p:cNvSpPr>
              <a:spLocks noChangeAspect="1"/>
            </p:cNvSpPr>
            <p:nvPr/>
          </p:nvSpPr>
          <p:spPr>
            <a:xfrm flipH="1">
              <a:off x="3636265" y="1080000"/>
              <a:ext cx="991735" cy="74380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5</a:t>
              </a:r>
            </a:p>
          </p:txBody>
        </p:sp>
        <p:sp>
          <p:nvSpPr>
            <p:cNvPr id="48" name="Parallelogram 47"/>
            <p:cNvSpPr>
              <a:spLocks noChangeAspect="1"/>
            </p:cNvSpPr>
            <p:nvPr/>
          </p:nvSpPr>
          <p:spPr>
            <a:xfrm flipH="1">
              <a:off x="4414733" y="1080000"/>
              <a:ext cx="991735" cy="74380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6</a:t>
              </a:r>
            </a:p>
          </p:txBody>
        </p:sp>
        <p:sp>
          <p:nvSpPr>
            <p:cNvPr id="49" name="Parallelogram 48"/>
            <p:cNvSpPr>
              <a:spLocks noChangeAspect="1"/>
            </p:cNvSpPr>
            <p:nvPr/>
          </p:nvSpPr>
          <p:spPr>
            <a:xfrm flipH="1">
              <a:off x="5193201" y="1080000"/>
              <a:ext cx="991735" cy="74380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7</a:t>
              </a:r>
            </a:p>
          </p:txBody>
        </p:sp>
      </p:grpSp>
      <p:sp>
        <p:nvSpPr>
          <p:cNvPr id="26" name="Rectangle 94"/>
          <p:cNvSpPr/>
          <p:nvPr/>
        </p:nvSpPr>
        <p:spPr>
          <a:xfrm>
            <a:off x="616459" y="2189919"/>
            <a:ext cx="7690961" cy="3046988"/>
          </a:xfrm>
          <a:prstGeom prst="rect">
            <a:avLst/>
          </a:prstGeom>
        </p:spPr>
        <p:txBody>
          <a:bodyPr wrap="square">
            <a:spAutoFit/>
          </a:bodyPr>
          <a:lstStyle/>
          <a:p>
            <a:pPr marL="342900" indent="-342900">
              <a:buFont typeface="Arial" panose="020B0604020202020204" pitchFamily="34" charset="0"/>
              <a:buChar char="•"/>
            </a:pPr>
            <a:r>
              <a:rPr lang="nl-BE" sz="2400" dirty="0">
                <a:latin typeface="FlandersArtSans-Regular"/>
                <a:cs typeface="FlandersArtSans-Regular"/>
              </a:rPr>
              <a:t>VMSW beoordeelt kandidaturen a.d.h.v. uitsluitings- en selectiecriteria (</a:t>
            </a:r>
            <a:r>
              <a:rPr lang="nl-BE" sz="2000" dirty="0">
                <a:latin typeface="FlandersArtSans-Regular"/>
                <a:cs typeface="FlandersArtSans-Regular"/>
              </a:rPr>
              <a:t>zie punt 3 bestek</a:t>
            </a:r>
            <a:r>
              <a:rPr lang="nl-BE" sz="2400" dirty="0">
                <a:latin typeface="FlandersArtSans-Regular"/>
                <a:cs typeface="FlandersArtSans-Regular"/>
              </a:rPr>
              <a:t>). </a:t>
            </a:r>
          </a:p>
          <a:p>
            <a:endParaRPr lang="nl-BE" sz="2400" dirty="0">
              <a:latin typeface="FlandersArtSans-Regular"/>
              <a:cs typeface="FlandersArtSans-Regular"/>
            </a:endParaRPr>
          </a:p>
          <a:p>
            <a:pPr marL="800100" lvl="1" indent="-342900">
              <a:buFont typeface="Wingdings" panose="05000000000000000000" pitchFamily="2" charset="2"/>
              <a:buChar char="Ø"/>
            </a:pPr>
            <a:endParaRPr lang="nl-BE" sz="2400" dirty="0">
              <a:latin typeface="FlandersArtSans-Regular"/>
              <a:cs typeface="FlandersArtSans-Regular"/>
            </a:endParaRPr>
          </a:p>
          <a:p>
            <a:pPr marL="800100" lvl="1" indent="-342900">
              <a:buFont typeface="Wingdings" panose="05000000000000000000" pitchFamily="2" charset="2"/>
              <a:buChar char="Ø"/>
            </a:pPr>
            <a:endParaRPr lang="nl-BE" sz="2400" dirty="0">
              <a:latin typeface="FlandersArtSans-Regular"/>
              <a:cs typeface="FlandersArtSans-Regular"/>
            </a:endParaRPr>
          </a:p>
          <a:p>
            <a:pPr marL="342900" indent="-342900">
              <a:buFont typeface="Arial" panose="020B0604020202020204" pitchFamily="34" charset="0"/>
              <a:buChar char="•"/>
            </a:pPr>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sp>
        <p:nvSpPr>
          <p:cNvPr id="5" name="Tijdelijke aanduiding voor tekst 4">
            <a:extLst>
              <a:ext uri="{FF2B5EF4-FFF2-40B4-BE49-F238E27FC236}">
                <a16:creationId xmlns:a16="http://schemas.microsoft.com/office/drawing/2014/main" id="{8B1D8D9A-B3E8-4C5C-BB17-3EFFF8B7BF55}"/>
              </a:ext>
            </a:extLst>
          </p:cNvPr>
          <p:cNvSpPr>
            <a:spLocks noGrp="1"/>
          </p:cNvSpPr>
          <p:nvPr>
            <p:ph type="body" sz="quarter" idx="11"/>
          </p:nvPr>
        </p:nvSpPr>
        <p:spPr/>
        <p:txBody>
          <a:bodyPr/>
          <a:lstStyle/>
          <a:p>
            <a:endParaRPr lang="nl-BE"/>
          </a:p>
        </p:txBody>
      </p:sp>
      <p:pic>
        <p:nvPicPr>
          <p:cNvPr id="2" name="Afbeelding 1">
            <a:extLst>
              <a:ext uri="{FF2B5EF4-FFF2-40B4-BE49-F238E27FC236}">
                <a16:creationId xmlns:a16="http://schemas.microsoft.com/office/drawing/2014/main" id="{714BD608-796C-49D4-B15C-FF34873C2E4B}"/>
              </a:ext>
            </a:extLst>
          </p:cNvPr>
          <p:cNvPicPr>
            <a:picLocks noChangeAspect="1"/>
          </p:cNvPicPr>
          <p:nvPr/>
        </p:nvPicPr>
        <p:blipFill>
          <a:blip r:embed="rId3"/>
          <a:stretch>
            <a:fillRect/>
          </a:stretch>
        </p:blipFill>
        <p:spPr>
          <a:xfrm>
            <a:off x="4744944" y="3713413"/>
            <a:ext cx="3901778" cy="2609314"/>
          </a:xfrm>
          <a:prstGeom prst="rect">
            <a:avLst/>
          </a:prstGeom>
        </p:spPr>
      </p:pic>
    </p:spTree>
    <p:extLst>
      <p:ext uri="{BB962C8B-B14F-4D97-AF65-F5344CB8AC3E}">
        <p14:creationId xmlns:p14="http://schemas.microsoft.com/office/powerpoint/2010/main" val="527287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nl-NL" dirty="0"/>
              <a:t> Eerste voorstellen</a:t>
            </a:r>
          </a:p>
        </p:txBody>
      </p:sp>
      <p:sp>
        <p:nvSpPr>
          <p:cNvPr id="4" name="Text Placeholder 3"/>
          <p:cNvSpPr>
            <a:spLocks noGrp="1"/>
          </p:cNvSpPr>
          <p:nvPr>
            <p:ph type="body" sz="quarter" idx="11"/>
          </p:nvPr>
        </p:nvSpPr>
        <p:spPr/>
        <p:txBody>
          <a:bodyPr/>
          <a:lstStyle/>
          <a:p>
            <a:endParaRPr lang="nl-NL" dirty="0"/>
          </a:p>
        </p:txBody>
      </p:sp>
      <p:sp>
        <p:nvSpPr>
          <p:cNvPr id="17" name="Rectangle 16"/>
          <p:cNvSpPr/>
          <p:nvPr/>
        </p:nvSpPr>
        <p:spPr>
          <a:xfrm>
            <a:off x="616459" y="2220099"/>
            <a:ext cx="7710417" cy="4955203"/>
          </a:xfrm>
          <a:prstGeom prst="rect">
            <a:avLst/>
          </a:prstGeom>
        </p:spPr>
        <p:txBody>
          <a:bodyPr wrap="square">
            <a:spAutoFit/>
          </a:bodyPr>
          <a:lstStyle/>
          <a:p>
            <a:r>
              <a:rPr lang="nl-BE" sz="2400" dirty="0">
                <a:solidFill>
                  <a:srgbClr val="32A9A0"/>
                </a:solidFill>
                <a:latin typeface="FlandersArtSans-Regular"/>
                <a:cs typeface="FlandersArtSans-Regular"/>
              </a:rPr>
              <a:t>Gunningsfase deel I</a:t>
            </a:r>
          </a:p>
          <a:p>
            <a:endParaRPr lang="nl-BE" sz="2400" dirty="0">
              <a:solidFill>
                <a:srgbClr val="32A9A0"/>
              </a:solidFill>
              <a:latin typeface="FlandersArtSans-Regular"/>
              <a:cs typeface="FlandersArtSans-Regular"/>
            </a:endParaRPr>
          </a:p>
          <a:p>
            <a:pPr marL="342900" lvl="0" indent="-342900">
              <a:buFont typeface="Arial" panose="020B0604020202020204" pitchFamily="34" charset="0"/>
              <a:buChar char="•"/>
            </a:pPr>
            <a:r>
              <a:rPr lang="nl-BE" sz="2400" dirty="0">
                <a:latin typeface="FlandersArtSans-Regular"/>
                <a:cs typeface="FlandersArtSans-Regular"/>
              </a:rPr>
              <a:t>In te dienen documenten: </a:t>
            </a:r>
            <a:r>
              <a:rPr lang="nl-BE" sz="2000" dirty="0">
                <a:latin typeface="FlandersArtSans-Regular"/>
                <a:cs typeface="FlandersArtSans-Regular"/>
              </a:rPr>
              <a:t>zie punt 4.2 bestek</a:t>
            </a:r>
          </a:p>
          <a:p>
            <a:pPr marL="800100" lvl="1" indent="-342900">
              <a:buFont typeface="Wingdings" panose="05000000000000000000" pitchFamily="2" charset="2"/>
              <a:buChar char="Ø"/>
            </a:pPr>
            <a:r>
              <a:rPr lang="nl-BE" sz="2400" dirty="0">
                <a:latin typeface="FlandersArtSans-Regular"/>
                <a:cs typeface="FlandersArtSans-Regular"/>
              </a:rPr>
              <a:t>Voorziene timing: juli 2022</a:t>
            </a:r>
          </a:p>
          <a:p>
            <a:pPr lvl="1"/>
            <a:endParaRPr lang="nl-BE" sz="2400" dirty="0">
              <a:latin typeface="FlandersArtSans-Regular"/>
              <a:cs typeface="FlandersArtSans-Regular"/>
            </a:endParaRPr>
          </a:p>
          <a:p>
            <a:pPr marL="342900" lvl="0" indent="-342900">
              <a:buFont typeface="Arial" panose="020B0604020202020204" pitchFamily="34" charset="0"/>
              <a:buChar char="•"/>
            </a:pPr>
            <a:r>
              <a:rPr lang="nl-BE" sz="2400" dirty="0">
                <a:latin typeface="FlandersArtSans-Regular"/>
                <a:cs typeface="FlandersArtSans-Regular"/>
              </a:rPr>
              <a:t>VMSW controleert formele regelmatigheid</a:t>
            </a:r>
          </a:p>
          <a:p>
            <a:pPr marL="800100" lvl="1" indent="-342900">
              <a:buFont typeface="Wingdings" panose="05000000000000000000" pitchFamily="2" charset="2"/>
              <a:buChar char="Ø"/>
            </a:pPr>
            <a:r>
              <a:rPr lang="nl-BE" sz="2400" dirty="0">
                <a:latin typeface="FlandersArtSans-Regular"/>
                <a:cs typeface="FlandersArtSans-Regular"/>
              </a:rPr>
              <a:t>Huurprijs, locatie, kwaliteit…</a:t>
            </a:r>
          </a:p>
          <a:p>
            <a:pPr lvl="0"/>
            <a:endParaRPr lang="nl-BE" sz="2400" dirty="0">
              <a:latin typeface="FlandersArtSans-Regular"/>
              <a:cs typeface="FlandersArtSans-Regular"/>
            </a:endParaRPr>
          </a:p>
          <a:p>
            <a:pPr marL="342900" lvl="0" indent="-342900">
              <a:buFont typeface="Arial" panose="020B0604020202020204" pitchFamily="34" charset="0"/>
              <a:buChar char="•"/>
            </a:pPr>
            <a:r>
              <a:rPr lang="nl-BE" sz="2400" dirty="0">
                <a:latin typeface="FlandersArtSans-Regular"/>
                <a:cs typeface="FlandersArtSans-Regular"/>
              </a:rPr>
              <a:t>Resultaat: lijst met geselecteerde inschrijvers en hun voorstellen</a:t>
            </a:r>
          </a:p>
          <a:p>
            <a:endParaRPr lang="nl-BE" sz="2400" dirty="0">
              <a:solidFill>
                <a:srgbClr val="32A9A0"/>
              </a:solidFill>
              <a:latin typeface="FlandersArtSans-Regular"/>
              <a:cs typeface="FlandersArtSans-Regular"/>
            </a:endParaRPr>
          </a:p>
          <a:p>
            <a:pPr marL="342900" indent="-342900">
              <a:buFont typeface="Arial" panose="020B0604020202020204" pitchFamily="34" charset="0"/>
              <a:buChar char="•"/>
            </a:pPr>
            <a:endParaRPr lang="nl-BE" sz="2800" dirty="0">
              <a:latin typeface="FlandersArtSans-Regular"/>
              <a:cs typeface="FlandersArtSans-Regular"/>
            </a:endParaRPr>
          </a:p>
          <a:p>
            <a:endParaRPr lang="nl-BE" sz="2400" dirty="0">
              <a:latin typeface="FlandersArtSans-Regular"/>
              <a:cs typeface="FlandersArtSans-Regular"/>
            </a:endParaRPr>
          </a:p>
        </p:txBody>
      </p:sp>
      <p:grpSp>
        <p:nvGrpSpPr>
          <p:cNvPr id="26" name="Group 25"/>
          <p:cNvGrpSpPr/>
          <p:nvPr/>
        </p:nvGrpSpPr>
        <p:grpSpPr>
          <a:xfrm>
            <a:off x="1740728" y="1090478"/>
            <a:ext cx="5662543" cy="743802"/>
            <a:chOff x="522393" y="1080000"/>
            <a:chExt cx="5662543" cy="743802"/>
          </a:xfrm>
        </p:grpSpPr>
        <p:sp>
          <p:nvSpPr>
            <p:cNvPr id="27" name="Parallelogram 26"/>
            <p:cNvSpPr>
              <a:spLocks noChangeAspect="1"/>
            </p:cNvSpPr>
            <p:nvPr/>
          </p:nvSpPr>
          <p:spPr>
            <a:xfrm flipH="1">
              <a:off x="522393" y="1080000"/>
              <a:ext cx="991735" cy="74380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1</a:t>
              </a:r>
            </a:p>
          </p:txBody>
        </p:sp>
        <p:sp>
          <p:nvSpPr>
            <p:cNvPr id="28" name="Parallelogram 27"/>
            <p:cNvSpPr>
              <a:spLocks noChangeAspect="1"/>
            </p:cNvSpPr>
            <p:nvPr/>
          </p:nvSpPr>
          <p:spPr>
            <a:xfrm flipH="1">
              <a:off x="1300861" y="1080000"/>
              <a:ext cx="991735" cy="74380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2</a:t>
              </a:r>
            </a:p>
          </p:txBody>
        </p:sp>
        <p:sp>
          <p:nvSpPr>
            <p:cNvPr id="29" name="Parallelogram 28"/>
            <p:cNvSpPr>
              <a:spLocks noChangeAspect="1"/>
            </p:cNvSpPr>
            <p:nvPr/>
          </p:nvSpPr>
          <p:spPr>
            <a:xfrm flipH="1">
              <a:off x="2079329" y="1080000"/>
              <a:ext cx="991735" cy="743802"/>
            </a:xfrm>
            <a:prstGeom prst="parallelogram">
              <a:avLst>
                <a:gd name="adj" fmla="val 31226"/>
              </a:avLst>
            </a:prstGeom>
            <a:solidFill>
              <a:srgbClr val="39B8B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3</a:t>
              </a:r>
            </a:p>
          </p:txBody>
        </p:sp>
        <p:sp>
          <p:nvSpPr>
            <p:cNvPr id="30" name="Parallelogram 29"/>
            <p:cNvSpPr>
              <a:spLocks noChangeAspect="1"/>
            </p:cNvSpPr>
            <p:nvPr/>
          </p:nvSpPr>
          <p:spPr>
            <a:xfrm flipH="1">
              <a:off x="2857797" y="1080000"/>
              <a:ext cx="991735" cy="74380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4</a:t>
              </a:r>
            </a:p>
          </p:txBody>
        </p:sp>
        <p:sp>
          <p:nvSpPr>
            <p:cNvPr id="31" name="Parallelogram 30"/>
            <p:cNvSpPr>
              <a:spLocks noChangeAspect="1"/>
            </p:cNvSpPr>
            <p:nvPr/>
          </p:nvSpPr>
          <p:spPr>
            <a:xfrm flipH="1">
              <a:off x="3636265" y="1080000"/>
              <a:ext cx="991735" cy="74380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5</a:t>
              </a:r>
            </a:p>
          </p:txBody>
        </p:sp>
        <p:sp>
          <p:nvSpPr>
            <p:cNvPr id="32" name="Parallelogram 31"/>
            <p:cNvSpPr>
              <a:spLocks noChangeAspect="1"/>
            </p:cNvSpPr>
            <p:nvPr/>
          </p:nvSpPr>
          <p:spPr>
            <a:xfrm flipH="1">
              <a:off x="4414733" y="1080000"/>
              <a:ext cx="991735" cy="74380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6</a:t>
              </a:r>
            </a:p>
          </p:txBody>
        </p:sp>
        <p:sp>
          <p:nvSpPr>
            <p:cNvPr id="33" name="Parallelogram 32"/>
            <p:cNvSpPr>
              <a:spLocks noChangeAspect="1"/>
            </p:cNvSpPr>
            <p:nvPr/>
          </p:nvSpPr>
          <p:spPr>
            <a:xfrm flipH="1">
              <a:off x="5193201" y="1080000"/>
              <a:ext cx="991735" cy="74380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7</a:t>
              </a:r>
            </a:p>
          </p:txBody>
        </p:sp>
      </p:grpSp>
    </p:spTree>
    <p:extLst>
      <p:ext uri="{BB962C8B-B14F-4D97-AF65-F5344CB8AC3E}">
        <p14:creationId xmlns:p14="http://schemas.microsoft.com/office/powerpoint/2010/main" val="1100148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7CFE8C-CD00-4AB1-BDD0-09DBA248A5EF}"/>
              </a:ext>
            </a:extLst>
          </p:cNvPr>
          <p:cNvSpPr>
            <a:spLocks noGrp="1"/>
          </p:cNvSpPr>
          <p:nvPr>
            <p:ph type="title"/>
          </p:nvPr>
        </p:nvSpPr>
        <p:spPr/>
        <p:txBody>
          <a:bodyPr/>
          <a:lstStyle/>
          <a:p>
            <a:r>
              <a:rPr lang="nl-BE" dirty="0"/>
              <a:t>Maximale huurprijsgrenzen</a:t>
            </a:r>
          </a:p>
        </p:txBody>
      </p:sp>
      <p:sp>
        <p:nvSpPr>
          <p:cNvPr id="3" name="Tijdelijke aanduiding voor tekst 2">
            <a:extLst>
              <a:ext uri="{FF2B5EF4-FFF2-40B4-BE49-F238E27FC236}">
                <a16:creationId xmlns:a16="http://schemas.microsoft.com/office/drawing/2014/main" id="{CA5CFA05-C275-471A-83E3-9F4B41915D90}"/>
              </a:ext>
            </a:extLst>
          </p:cNvPr>
          <p:cNvSpPr>
            <a:spLocks noGrp="1"/>
          </p:cNvSpPr>
          <p:nvPr>
            <p:ph type="body" sz="quarter" idx="11"/>
          </p:nvPr>
        </p:nvSpPr>
        <p:spPr/>
        <p:txBody>
          <a:bodyPr/>
          <a:lstStyle/>
          <a:p>
            <a:endParaRPr lang="nl-BE"/>
          </a:p>
        </p:txBody>
      </p:sp>
      <p:graphicFrame>
        <p:nvGraphicFramePr>
          <p:cNvPr id="8" name="Tabel 8">
            <a:extLst>
              <a:ext uri="{FF2B5EF4-FFF2-40B4-BE49-F238E27FC236}">
                <a16:creationId xmlns:a16="http://schemas.microsoft.com/office/drawing/2014/main" id="{038D1D24-67DE-46F8-9C33-884BBB48FA8C}"/>
              </a:ext>
            </a:extLst>
          </p:cNvPr>
          <p:cNvGraphicFramePr>
            <a:graphicFrameLocks noGrp="1"/>
          </p:cNvGraphicFramePr>
          <p:nvPr>
            <p:ph sz="quarter" idx="12"/>
            <p:extLst>
              <p:ext uri="{D42A27DB-BD31-4B8C-83A1-F6EECF244321}">
                <p14:modId xmlns:p14="http://schemas.microsoft.com/office/powerpoint/2010/main" val="3140641226"/>
              </p:ext>
            </p:extLst>
          </p:nvPr>
        </p:nvGraphicFramePr>
        <p:xfrm>
          <a:off x="385929" y="1547274"/>
          <a:ext cx="8358188" cy="1854200"/>
        </p:xfrm>
        <a:graphic>
          <a:graphicData uri="http://schemas.openxmlformats.org/drawingml/2006/table">
            <a:tbl>
              <a:tblPr firstRow="1" bandRow="1">
                <a:tableStyleId>{5C22544A-7EE6-4342-B048-85BDC9FD1C3A}</a:tableStyleId>
              </a:tblPr>
              <a:tblGrid>
                <a:gridCol w="4109646">
                  <a:extLst>
                    <a:ext uri="{9D8B030D-6E8A-4147-A177-3AD203B41FA5}">
                      <a16:colId xmlns:a16="http://schemas.microsoft.com/office/drawing/2014/main" val="3641559988"/>
                    </a:ext>
                  </a:extLst>
                </a:gridCol>
                <a:gridCol w="4248542">
                  <a:extLst>
                    <a:ext uri="{9D8B030D-6E8A-4147-A177-3AD203B41FA5}">
                      <a16:colId xmlns:a16="http://schemas.microsoft.com/office/drawing/2014/main" val="2224789058"/>
                    </a:ext>
                  </a:extLst>
                </a:gridCol>
              </a:tblGrid>
              <a:tr h="370840">
                <a:tc>
                  <a:txBody>
                    <a:bodyPr/>
                    <a:lstStyle/>
                    <a:p>
                      <a:r>
                        <a:rPr lang="nl-BE" dirty="0"/>
                        <a:t>Woning voor gezin met:</a:t>
                      </a:r>
                    </a:p>
                  </a:txBody>
                  <a:tcPr/>
                </a:tc>
                <a:tc>
                  <a:txBody>
                    <a:bodyPr/>
                    <a:lstStyle/>
                    <a:p>
                      <a:r>
                        <a:rPr lang="nl-BE" dirty="0"/>
                        <a:t>Maximale huurprijsgrens SVK Pro 2021</a:t>
                      </a:r>
                    </a:p>
                  </a:txBody>
                  <a:tcPr/>
                </a:tc>
                <a:extLst>
                  <a:ext uri="{0D108BD9-81ED-4DB2-BD59-A6C34878D82A}">
                    <a16:rowId xmlns:a16="http://schemas.microsoft.com/office/drawing/2014/main" val="1719448558"/>
                  </a:ext>
                </a:extLst>
              </a:tr>
              <a:tr h="370840">
                <a:tc>
                  <a:txBody>
                    <a:bodyPr/>
                    <a:lstStyle/>
                    <a:p>
                      <a:r>
                        <a:rPr lang="nl-BE" dirty="0"/>
                        <a:t>0 personen ten laste</a:t>
                      </a:r>
                    </a:p>
                  </a:txBody>
                  <a:tcPr/>
                </a:tc>
                <a:tc>
                  <a:txBody>
                    <a:bodyPr/>
                    <a:lstStyle/>
                    <a:p>
                      <a:r>
                        <a:rPr lang="nl-BE" dirty="0"/>
                        <a:t>575,80 euro</a:t>
                      </a:r>
                    </a:p>
                  </a:txBody>
                  <a:tcPr/>
                </a:tc>
                <a:extLst>
                  <a:ext uri="{0D108BD9-81ED-4DB2-BD59-A6C34878D82A}">
                    <a16:rowId xmlns:a16="http://schemas.microsoft.com/office/drawing/2014/main" val="2857786435"/>
                  </a:ext>
                </a:extLst>
              </a:tr>
              <a:tr h="370840">
                <a:tc>
                  <a:txBody>
                    <a:bodyPr/>
                    <a:lstStyle/>
                    <a:p>
                      <a:r>
                        <a:rPr lang="nl-BE" dirty="0"/>
                        <a:t>1 persoon ten laste</a:t>
                      </a:r>
                    </a:p>
                  </a:txBody>
                  <a:tcPr/>
                </a:tc>
                <a:tc>
                  <a:txBody>
                    <a:bodyPr/>
                    <a:lstStyle/>
                    <a:p>
                      <a:r>
                        <a:rPr lang="nl-BE" dirty="0">
                          <a:solidFill>
                            <a:schemeClr val="tx1"/>
                          </a:solidFill>
                        </a:rPr>
                        <a:t>690,97 euro</a:t>
                      </a:r>
                    </a:p>
                  </a:txBody>
                  <a:tcPr/>
                </a:tc>
                <a:extLst>
                  <a:ext uri="{0D108BD9-81ED-4DB2-BD59-A6C34878D82A}">
                    <a16:rowId xmlns:a16="http://schemas.microsoft.com/office/drawing/2014/main" val="3617250221"/>
                  </a:ext>
                </a:extLst>
              </a:tr>
              <a:tr h="370840">
                <a:tc>
                  <a:txBody>
                    <a:bodyPr/>
                    <a:lstStyle/>
                    <a:p>
                      <a:r>
                        <a:rPr lang="nl-BE" dirty="0"/>
                        <a:t>2 personen ten laste</a:t>
                      </a:r>
                    </a:p>
                  </a:txBody>
                  <a:tcPr/>
                </a:tc>
                <a:tc>
                  <a:txBody>
                    <a:bodyPr/>
                    <a:lstStyle/>
                    <a:p>
                      <a:r>
                        <a:rPr lang="nl-BE" dirty="0">
                          <a:solidFill>
                            <a:schemeClr val="tx1"/>
                          </a:solidFill>
                        </a:rPr>
                        <a:t>806,13 euro</a:t>
                      </a:r>
                    </a:p>
                  </a:txBody>
                  <a:tcPr/>
                </a:tc>
                <a:extLst>
                  <a:ext uri="{0D108BD9-81ED-4DB2-BD59-A6C34878D82A}">
                    <a16:rowId xmlns:a16="http://schemas.microsoft.com/office/drawing/2014/main" val="1246294027"/>
                  </a:ext>
                </a:extLst>
              </a:tr>
              <a:tr h="370840">
                <a:tc>
                  <a:txBody>
                    <a:bodyPr/>
                    <a:lstStyle/>
                    <a:p>
                      <a:r>
                        <a:rPr lang="nl-BE" dirty="0"/>
                        <a:t>3 of meer personen ten laste</a:t>
                      </a:r>
                    </a:p>
                  </a:txBody>
                  <a:tcPr/>
                </a:tc>
                <a:tc>
                  <a:txBody>
                    <a:bodyPr/>
                    <a:lstStyle/>
                    <a:p>
                      <a:r>
                        <a:rPr lang="nl-BE" dirty="0">
                          <a:solidFill>
                            <a:schemeClr val="tx1"/>
                          </a:solidFill>
                        </a:rPr>
                        <a:t>863,70 euro</a:t>
                      </a:r>
                    </a:p>
                  </a:txBody>
                  <a:tcPr/>
                </a:tc>
                <a:extLst>
                  <a:ext uri="{0D108BD9-81ED-4DB2-BD59-A6C34878D82A}">
                    <a16:rowId xmlns:a16="http://schemas.microsoft.com/office/drawing/2014/main" val="39854262"/>
                  </a:ext>
                </a:extLst>
              </a:tr>
            </a:tbl>
          </a:graphicData>
        </a:graphic>
      </p:graphicFrame>
      <p:sp>
        <p:nvSpPr>
          <p:cNvPr id="11" name="Tekstvak 10">
            <a:extLst>
              <a:ext uri="{FF2B5EF4-FFF2-40B4-BE49-F238E27FC236}">
                <a16:creationId xmlns:a16="http://schemas.microsoft.com/office/drawing/2014/main" id="{24F278FE-31CB-4D9E-9C3D-A71C9CE59E3B}"/>
              </a:ext>
            </a:extLst>
          </p:cNvPr>
          <p:cNvSpPr txBox="1"/>
          <p:nvPr/>
        </p:nvSpPr>
        <p:spPr>
          <a:xfrm>
            <a:off x="385929" y="1085609"/>
            <a:ext cx="4089467" cy="461665"/>
          </a:xfrm>
          <a:prstGeom prst="rect">
            <a:avLst/>
          </a:prstGeom>
          <a:noFill/>
        </p:spPr>
        <p:txBody>
          <a:bodyPr wrap="square" rtlCol="0">
            <a:spAutoFit/>
          </a:bodyPr>
          <a:lstStyle/>
          <a:p>
            <a:r>
              <a:rPr lang="nl-BE" sz="2400" dirty="0"/>
              <a:t>Geen voorkeurgemeente:</a:t>
            </a:r>
          </a:p>
        </p:txBody>
      </p:sp>
      <p:sp>
        <p:nvSpPr>
          <p:cNvPr id="12" name="Rechthoek 11">
            <a:extLst>
              <a:ext uri="{FF2B5EF4-FFF2-40B4-BE49-F238E27FC236}">
                <a16:creationId xmlns:a16="http://schemas.microsoft.com/office/drawing/2014/main" id="{7803787A-C4B2-4ED0-A5A4-A83BFAFC06DF}"/>
              </a:ext>
            </a:extLst>
          </p:cNvPr>
          <p:cNvSpPr/>
          <p:nvPr/>
        </p:nvSpPr>
        <p:spPr>
          <a:xfrm>
            <a:off x="389936" y="3708193"/>
            <a:ext cx="7866384" cy="461665"/>
          </a:xfrm>
          <a:prstGeom prst="rect">
            <a:avLst/>
          </a:prstGeom>
        </p:spPr>
        <p:txBody>
          <a:bodyPr wrap="none">
            <a:spAutoFit/>
          </a:bodyPr>
          <a:lstStyle/>
          <a:p>
            <a:r>
              <a:rPr lang="nl-BE" sz="2400" dirty="0"/>
              <a:t>Gemeente met verhoogde huursubsidie (voorkeurgemeente):</a:t>
            </a:r>
          </a:p>
        </p:txBody>
      </p:sp>
      <p:graphicFrame>
        <p:nvGraphicFramePr>
          <p:cNvPr id="14" name="Tabel 14">
            <a:extLst>
              <a:ext uri="{FF2B5EF4-FFF2-40B4-BE49-F238E27FC236}">
                <a16:creationId xmlns:a16="http://schemas.microsoft.com/office/drawing/2014/main" id="{9A70AEDA-38C4-4B02-841D-BA34D5ACC635}"/>
              </a:ext>
            </a:extLst>
          </p:cNvPr>
          <p:cNvGraphicFramePr>
            <a:graphicFrameLocks noGrp="1"/>
          </p:cNvGraphicFramePr>
          <p:nvPr>
            <p:extLst>
              <p:ext uri="{D42A27DB-BD31-4B8C-83A1-F6EECF244321}">
                <p14:modId xmlns:p14="http://schemas.microsoft.com/office/powerpoint/2010/main" val="2066674335"/>
              </p:ext>
            </p:extLst>
          </p:nvPr>
        </p:nvGraphicFramePr>
        <p:xfrm>
          <a:off x="391421" y="4246064"/>
          <a:ext cx="8361158" cy="1911145"/>
        </p:xfrm>
        <a:graphic>
          <a:graphicData uri="http://schemas.openxmlformats.org/drawingml/2006/table">
            <a:tbl>
              <a:tblPr firstRow="1" bandRow="1">
                <a:tableStyleId>{5C22544A-7EE6-4342-B048-85BDC9FD1C3A}</a:tableStyleId>
              </a:tblPr>
              <a:tblGrid>
                <a:gridCol w="4180579">
                  <a:extLst>
                    <a:ext uri="{9D8B030D-6E8A-4147-A177-3AD203B41FA5}">
                      <a16:colId xmlns:a16="http://schemas.microsoft.com/office/drawing/2014/main" val="4013579781"/>
                    </a:ext>
                  </a:extLst>
                </a:gridCol>
                <a:gridCol w="4180579">
                  <a:extLst>
                    <a:ext uri="{9D8B030D-6E8A-4147-A177-3AD203B41FA5}">
                      <a16:colId xmlns:a16="http://schemas.microsoft.com/office/drawing/2014/main" val="3732454998"/>
                    </a:ext>
                  </a:extLst>
                </a:gridCol>
              </a:tblGrid>
              <a:tr h="4277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Woning voor gezin met: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prstClr val="white"/>
                          </a:solidFill>
                          <a:effectLst/>
                          <a:uLnTx/>
                          <a:uFillTx/>
                          <a:latin typeface="+mn-lt"/>
                          <a:ea typeface="+mn-ea"/>
                          <a:cs typeface="+mn-cs"/>
                        </a:rPr>
                        <a:t>Maximale huurprijsgrens SVK Pro 2021</a:t>
                      </a:r>
                    </a:p>
                  </a:txBody>
                  <a:tcPr/>
                </a:tc>
                <a:extLst>
                  <a:ext uri="{0D108BD9-81ED-4DB2-BD59-A6C34878D82A}">
                    <a16:rowId xmlns:a16="http://schemas.microsoft.com/office/drawing/2014/main" val="1247125392"/>
                  </a:ext>
                </a:extLst>
              </a:tr>
              <a:tr h="370840">
                <a:tc>
                  <a:txBody>
                    <a:bodyPr/>
                    <a:lstStyle/>
                    <a:p>
                      <a:r>
                        <a:rPr lang="nl-BE" dirty="0"/>
                        <a:t>0 personen ten laste</a:t>
                      </a:r>
                    </a:p>
                  </a:txBody>
                  <a:tcPr/>
                </a:tc>
                <a:tc>
                  <a:txBody>
                    <a:bodyPr/>
                    <a:lstStyle/>
                    <a:p>
                      <a:r>
                        <a:rPr lang="nl-BE" dirty="0">
                          <a:solidFill>
                            <a:schemeClr val="tx1"/>
                          </a:solidFill>
                        </a:rPr>
                        <a:t>633,38 euro</a:t>
                      </a:r>
                    </a:p>
                  </a:txBody>
                  <a:tcPr/>
                </a:tc>
                <a:extLst>
                  <a:ext uri="{0D108BD9-81ED-4DB2-BD59-A6C34878D82A}">
                    <a16:rowId xmlns:a16="http://schemas.microsoft.com/office/drawing/2014/main" val="3837085639"/>
                  </a:ext>
                </a:extLst>
              </a:tr>
              <a:tr h="370840">
                <a:tc>
                  <a:txBody>
                    <a:bodyPr/>
                    <a:lstStyle/>
                    <a:p>
                      <a:r>
                        <a:rPr lang="nl-BE" dirty="0"/>
                        <a:t>1 persoon ten laste</a:t>
                      </a:r>
                    </a:p>
                  </a:txBody>
                  <a:tcPr/>
                </a:tc>
                <a:tc>
                  <a:txBody>
                    <a:bodyPr/>
                    <a:lstStyle/>
                    <a:p>
                      <a:r>
                        <a:rPr lang="nl-BE" dirty="0">
                          <a:solidFill>
                            <a:schemeClr val="tx1"/>
                          </a:solidFill>
                        </a:rPr>
                        <a:t>760,05 euro</a:t>
                      </a:r>
                    </a:p>
                  </a:txBody>
                  <a:tcPr/>
                </a:tc>
                <a:extLst>
                  <a:ext uri="{0D108BD9-81ED-4DB2-BD59-A6C34878D82A}">
                    <a16:rowId xmlns:a16="http://schemas.microsoft.com/office/drawing/2014/main" val="5151653"/>
                  </a:ext>
                </a:extLst>
              </a:tr>
              <a:tr h="370840">
                <a:tc>
                  <a:txBody>
                    <a:bodyPr/>
                    <a:lstStyle/>
                    <a:p>
                      <a:r>
                        <a:rPr lang="nl-BE" dirty="0"/>
                        <a:t>2 personen ten laste</a:t>
                      </a:r>
                    </a:p>
                  </a:txBody>
                  <a:tcPr/>
                </a:tc>
                <a:tc>
                  <a:txBody>
                    <a:bodyPr/>
                    <a:lstStyle/>
                    <a:p>
                      <a:r>
                        <a:rPr lang="nl-BE" dirty="0">
                          <a:solidFill>
                            <a:schemeClr val="tx1"/>
                          </a:solidFill>
                        </a:rPr>
                        <a:t>886,73 euro</a:t>
                      </a:r>
                    </a:p>
                  </a:txBody>
                  <a:tcPr/>
                </a:tc>
                <a:extLst>
                  <a:ext uri="{0D108BD9-81ED-4DB2-BD59-A6C34878D82A}">
                    <a16:rowId xmlns:a16="http://schemas.microsoft.com/office/drawing/2014/main" val="3169891825"/>
                  </a:ext>
                </a:extLst>
              </a:tr>
              <a:tr h="370840">
                <a:tc>
                  <a:txBody>
                    <a:bodyPr/>
                    <a:lstStyle/>
                    <a:p>
                      <a:r>
                        <a:rPr lang="nl-BE" dirty="0"/>
                        <a:t>3 of meer personen ten laste</a:t>
                      </a:r>
                    </a:p>
                  </a:txBody>
                  <a:tcPr/>
                </a:tc>
                <a:tc>
                  <a:txBody>
                    <a:bodyPr/>
                    <a:lstStyle/>
                    <a:p>
                      <a:r>
                        <a:rPr lang="nl-BE" dirty="0">
                          <a:solidFill>
                            <a:schemeClr val="tx1"/>
                          </a:solidFill>
                        </a:rPr>
                        <a:t>950,07 euro</a:t>
                      </a:r>
                    </a:p>
                  </a:txBody>
                  <a:tcPr/>
                </a:tc>
                <a:extLst>
                  <a:ext uri="{0D108BD9-81ED-4DB2-BD59-A6C34878D82A}">
                    <a16:rowId xmlns:a16="http://schemas.microsoft.com/office/drawing/2014/main" val="3947361204"/>
                  </a:ext>
                </a:extLst>
              </a:tr>
            </a:tbl>
          </a:graphicData>
        </a:graphic>
      </p:graphicFrame>
    </p:spTree>
    <p:extLst>
      <p:ext uri="{BB962C8B-B14F-4D97-AF65-F5344CB8AC3E}">
        <p14:creationId xmlns:p14="http://schemas.microsoft.com/office/powerpoint/2010/main" val="1720515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nl-NL" dirty="0"/>
              <a:t>Onderhandelingen en finaal voorstel</a:t>
            </a:r>
          </a:p>
        </p:txBody>
      </p:sp>
      <p:sp>
        <p:nvSpPr>
          <p:cNvPr id="4" name="Text Placeholder 3"/>
          <p:cNvSpPr>
            <a:spLocks noGrp="1"/>
          </p:cNvSpPr>
          <p:nvPr>
            <p:ph type="body" sz="quarter" idx="11"/>
          </p:nvPr>
        </p:nvSpPr>
        <p:spPr/>
        <p:txBody>
          <a:bodyPr/>
          <a:lstStyle/>
          <a:p>
            <a:endParaRPr lang="nl-NL" dirty="0"/>
          </a:p>
        </p:txBody>
      </p:sp>
      <p:grpSp>
        <p:nvGrpSpPr>
          <p:cNvPr id="26" name="Group 25"/>
          <p:cNvGrpSpPr/>
          <p:nvPr/>
        </p:nvGrpSpPr>
        <p:grpSpPr>
          <a:xfrm>
            <a:off x="1740728" y="1090478"/>
            <a:ext cx="5662543" cy="743802"/>
            <a:chOff x="522393" y="1080000"/>
            <a:chExt cx="5662543" cy="743802"/>
          </a:xfrm>
        </p:grpSpPr>
        <p:sp>
          <p:nvSpPr>
            <p:cNvPr id="27" name="Parallelogram 26"/>
            <p:cNvSpPr>
              <a:spLocks noChangeAspect="1"/>
            </p:cNvSpPr>
            <p:nvPr/>
          </p:nvSpPr>
          <p:spPr>
            <a:xfrm flipH="1">
              <a:off x="522393" y="1080000"/>
              <a:ext cx="991735" cy="74380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1</a:t>
              </a:r>
            </a:p>
          </p:txBody>
        </p:sp>
        <p:sp>
          <p:nvSpPr>
            <p:cNvPr id="28" name="Parallelogram 27"/>
            <p:cNvSpPr>
              <a:spLocks noChangeAspect="1"/>
            </p:cNvSpPr>
            <p:nvPr/>
          </p:nvSpPr>
          <p:spPr>
            <a:xfrm flipH="1">
              <a:off x="1300861" y="1080000"/>
              <a:ext cx="991735" cy="74380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2</a:t>
              </a:r>
            </a:p>
          </p:txBody>
        </p:sp>
        <p:sp>
          <p:nvSpPr>
            <p:cNvPr id="29" name="Parallelogram 28"/>
            <p:cNvSpPr>
              <a:spLocks noChangeAspect="1"/>
            </p:cNvSpPr>
            <p:nvPr/>
          </p:nvSpPr>
          <p:spPr>
            <a:xfrm flipH="1">
              <a:off x="2079329" y="1080000"/>
              <a:ext cx="991735" cy="743802"/>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3</a:t>
              </a:r>
            </a:p>
          </p:txBody>
        </p:sp>
        <p:sp>
          <p:nvSpPr>
            <p:cNvPr id="30" name="Parallelogram 29"/>
            <p:cNvSpPr>
              <a:spLocks noChangeAspect="1"/>
            </p:cNvSpPr>
            <p:nvPr/>
          </p:nvSpPr>
          <p:spPr>
            <a:xfrm flipH="1">
              <a:off x="2857797" y="1080000"/>
              <a:ext cx="991735" cy="74380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4</a:t>
              </a:r>
            </a:p>
          </p:txBody>
        </p:sp>
        <p:sp>
          <p:nvSpPr>
            <p:cNvPr id="31" name="Parallelogram 30"/>
            <p:cNvSpPr>
              <a:spLocks noChangeAspect="1"/>
            </p:cNvSpPr>
            <p:nvPr/>
          </p:nvSpPr>
          <p:spPr>
            <a:xfrm flipH="1">
              <a:off x="3636265" y="1080000"/>
              <a:ext cx="991735" cy="74380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5</a:t>
              </a:r>
            </a:p>
          </p:txBody>
        </p:sp>
        <p:sp>
          <p:nvSpPr>
            <p:cNvPr id="32" name="Parallelogram 31"/>
            <p:cNvSpPr>
              <a:spLocks noChangeAspect="1"/>
            </p:cNvSpPr>
            <p:nvPr/>
          </p:nvSpPr>
          <p:spPr>
            <a:xfrm flipH="1">
              <a:off x="4414733" y="1080000"/>
              <a:ext cx="991735" cy="74380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6</a:t>
              </a:r>
            </a:p>
          </p:txBody>
        </p:sp>
        <p:sp>
          <p:nvSpPr>
            <p:cNvPr id="33" name="Parallelogram 32"/>
            <p:cNvSpPr>
              <a:spLocks noChangeAspect="1"/>
            </p:cNvSpPr>
            <p:nvPr/>
          </p:nvSpPr>
          <p:spPr>
            <a:xfrm flipH="1">
              <a:off x="5193201" y="1080000"/>
              <a:ext cx="991735" cy="74380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7</a:t>
              </a:r>
            </a:p>
          </p:txBody>
        </p:sp>
      </p:grpSp>
      <p:sp>
        <p:nvSpPr>
          <p:cNvPr id="2" name="Rechthoek 1">
            <a:extLst>
              <a:ext uri="{FF2B5EF4-FFF2-40B4-BE49-F238E27FC236}">
                <a16:creationId xmlns:a16="http://schemas.microsoft.com/office/drawing/2014/main" id="{D34D6E54-CAA7-41FE-AD09-0D4A14B36455}"/>
              </a:ext>
            </a:extLst>
          </p:cNvPr>
          <p:cNvSpPr/>
          <p:nvPr/>
        </p:nvSpPr>
        <p:spPr>
          <a:xfrm>
            <a:off x="616460" y="2303224"/>
            <a:ext cx="8041403" cy="4893647"/>
          </a:xfrm>
          <a:prstGeom prst="rect">
            <a:avLst/>
          </a:prstGeom>
        </p:spPr>
        <p:txBody>
          <a:bodyPr wrap="square">
            <a:spAutoFit/>
          </a:bodyPr>
          <a:lstStyle/>
          <a:p>
            <a:pPr lvl="0"/>
            <a:r>
              <a:rPr lang="nl-BE" sz="2400" dirty="0">
                <a:solidFill>
                  <a:srgbClr val="32A9A0"/>
                </a:solidFill>
                <a:latin typeface="FlandersArtSans-Regular"/>
                <a:cs typeface="FlandersArtSans-Regular"/>
              </a:rPr>
              <a:t>Gunningsfase deel II</a:t>
            </a:r>
          </a:p>
          <a:p>
            <a:pPr lvl="0"/>
            <a:endParaRPr lang="nl-BE" sz="2400" dirty="0">
              <a:solidFill>
                <a:srgbClr val="32A9A0"/>
              </a:solidFill>
              <a:latin typeface="FlandersArtSans-Regular"/>
              <a:cs typeface="FlandersArtSans-Regular"/>
            </a:endParaRPr>
          </a:p>
          <a:p>
            <a:pPr marL="342900" lvl="0" indent="-342900">
              <a:buFont typeface="Arial" panose="020B0604020202020204" pitchFamily="34" charset="0"/>
              <a:buChar char="•"/>
            </a:pPr>
            <a:r>
              <a:rPr lang="nl-BE" sz="2400" dirty="0">
                <a:latin typeface="FlandersArtSans-Regular"/>
                <a:cs typeface="FlandersArtSans-Regular"/>
              </a:rPr>
              <a:t>SVK neemt over als aanbestedende overheid</a:t>
            </a:r>
          </a:p>
          <a:p>
            <a:pPr lvl="0"/>
            <a:endParaRPr lang="nl-BE" sz="2400" dirty="0">
              <a:latin typeface="FlandersArtSans-Regular"/>
              <a:cs typeface="FlandersArtSans-Regular"/>
            </a:endParaRPr>
          </a:p>
          <a:p>
            <a:pPr marL="342900" indent="-342900">
              <a:buFont typeface="Arial" panose="020B0604020202020204" pitchFamily="34" charset="0"/>
              <a:buChar char="•"/>
            </a:pPr>
            <a:r>
              <a:rPr lang="nl-BE" sz="2400" dirty="0">
                <a:latin typeface="FlandersArtSans-Regular"/>
                <a:cs typeface="FlandersArtSans-Regular"/>
              </a:rPr>
              <a:t>SVK ontvangt lijst en kan onderhandelen met kandidaat-verhuurder(s)</a:t>
            </a:r>
          </a:p>
          <a:p>
            <a:pPr marL="342900" indent="-342900">
              <a:buFont typeface="Arial" panose="020B0604020202020204" pitchFamily="34" charset="0"/>
              <a:buChar char="•"/>
            </a:pPr>
            <a:endParaRPr lang="nl-BE" sz="2400" dirty="0">
              <a:latin typeface="FlandersArtSans-Regular"/>
              <a:cs typeface="FlandersArtSans-Regular"/>
            </a:endParaRPr>
          </a:p>
          <a:p>
            <a:pPr marL="342900" indent="-342900">
              <a:buFont typeface="Arial" panose="020B0604020202020204" pitchFamily="34" charset="0"/>
              <a:buChar char="•"/>
            </a:pPr>
            <a:r>
              <a:rPr lang="nl-BE" sz="2400" dirty="0">
                <a:latin typeface="FlandersArtSans-Regular"/>
                <a:cs typeface="FlandersArtSans-Regular"/>
              </a:rPr>
              <a:t>Evt. aangepast eindvoorstel</a:t>
            </a:r>
          </a:p>
          <a:p>
            <a:pPr marL="342900" indent="-342900">
              <a:buFont typeface="Arial" panose="020B0604020202020204" pitchFamily="34" charset="0"/>
              <a:buChar char="•"/>
            </a:pPr>
            <a:endParaRPr lang="nl-BE" sz="2400" dirty="0">
              <a:latin typeface="FlandersArtSans-Regular"/>
              <a:cs typeface="FlandersArtSans-Regular"/>
            </a:endParaRPr>
          </a:p>
          <a:p>
            <a:pPr marL="342900" indent="-342900">
              <a:buFont typeface="Arial" panose="020B0604020202020204" pitchFamily="34" charset="0"/>
              <a:buChar char="•"/>
            </a:pPr>
            <a:r>
              <a:rPr lang="nl-BE" sz="2400" dirty="0">
                <a:latin typeface="FlandersArtSans-Regular"/>
                <a:cs typeface="FlandersArtSans-Regular"/>
              </a:rPr>
              <a:t>Timing: september 2022</a:t>
            </a:r>
          </a:p>
          <a:p>
            <a:pPr marL="342900" indent="-342900">
              <a:buFont typeface="Arial" panose="020B0604020202020204" pitchFamily="34" charset="0"/>
              <a:buChar char="•"/>
            </a:pPr>
            <a:r>
              <a:rPr lang="nl-BE" sz="2000" dirty="0">
                <a:latin typeface="FlandersArtSans-Regular"/>
                <a:cs typeface="FlandersArtSans-Regular"/>
              </a:rPr>
              <a:t>Zie punt 4.3 bestek</a:t>
            </a:r>
          </a:p>
          <a:p>
            <a:pPr lvl="0"/>
            <a:endParaRPr lang="nl-BE" sz="2400" dirty="0">
              <a:latin typeface="FlandersArtSans-Regular"/>
              <a:cs typeface="FlandersArtSans-Regular"/>
            </a:endParaRPr>
          </a:p>
          <a:p>
            <a:pPr marL="342900" lvl="0" indent="-342900">
              <a:buFont typeface="Arial" panose="020B0604020202020204" pitchFamily="34" charset="0"/>
              <a:buChar char="•"/>
            </a:pPr>
            <a:endParaRPr lang="nl-BE" sz="2400" dirty="0">
              <a:latin typeface="FlandersArtSans-Regular"/>
              <a:cs typeface="FlandersArtSans-Regular"/>
            </a:endParaRPr>
          </a:p>
        </p:txBody>
      </p:sp>
      <p:pic>
        <p:nvPicPr>
          <p:cNvPr id="3" name="Afbeelding 2">
            <a:extLst>
              <a:ext uri="{FF2B5EF4-FFF2-40B4-BE49-F238E27FC236}">
                <a16:creationId xmlns:a16="http://schemas.microsoft.com/office/drawing/2014/main" id="{A2203D36-9228-416D-9B5F-F68365AEF9DD}"/>
              </a:ext>
            </a:extLst>
          </p:cNvPr>
          <p:cNvPicPr>
            <a:picLocks noChangeAspect="1"/>
          </p:cNvPicPr>
          <p:nvPr/>
        </p:nvPicPr>
        <p:blipFill>
          <a:blip r:embed="rId3"/>
          <a:stretch>
            <a:fillRect/>
          </a:stretch>
        </p:blipFill>
        <p:spPr>
          <a:xfrm>
            <a:off x="5067867" y="4408865"/>
            <a:ext cx="3589996" cy="2107560"/>
          </a:xfrm>
          <a:prstGeom prst="rect">
            <a:avLst/>
          </a:prstGeom>
        </p:spPr>
      </p:pic>
    </p:spTree>
    <p:extLst>
      <p:ext uri="{BB962C8B-B14F-4D97-AF65-F5344CB8AC3E}">
        <p14:creationId xmlns:p14="http://schemas.microsoft.com/office/powerpoint/2010/main" val="844776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nl-NL" dirty="0"/>
              <a:t>Rangschikking en gunning</a:t>
            </a:r>
          </a:p>
        </p:txBody>
      </p:sp>
      <p:sp>
        <p:nvSpPr>
          <p:cNvPr id="4" name="Text Placeholder 3"/>
          <p:cNvSpPr>
            <a:spLocks noGrp="1"/>
          </p:cNvSpPr>
          <p:nvPr>
            <p:ph type="body" sz="quarter" idx="11"/>
          </p:nvPr>
        </p:nvSpPr>
        <p:spPr/>
        <p:txBody>
          <a:bodyPr/>
          <a:lstStyle/>
          <a:p>
            <a:endParaRPr lang="nl-NL" dirty="0"/>
          </a:p>
        </p:txBody>
      </p:sp>
      <p:grpSp>
        <p:nvGrpSpPr>
          <p:cNvPr id="26" name="Group 25"/>
          <p:cNvGrpSpPr/>
          <p:nvPr/>
        </p:nvGrpSpPr>
        <p:grpSpPr>
          <a:xfrm>
            <a:off x="1740728" y="1090478"/>
            <a:ext cx="5662543" cy="743802"/>
            <a:chOff x="522393" y="1080000"/>
            <a:chExt cx="5662543" cy="743802"/>
          </a:xfrm>
        </p:grpSpPr>
        <p:sp>
          <p:nvSpPr>
            <p:cNvPr id="27" name="Parallelogram 26"/>
            <p:cNvSpPr>
              <a:spLocks noChangeAspect="1"/>
            </p:cNvSpPr>
            <p:nvPr/>
          </p:nvSpPr>
          <p:spPr>
            <a:xfrm flipH="1">
              <a:off x="522393" y="1080000"/>
              <a:ext cx="991735" cy="74380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1</a:t>
              </a:r>
            </a:p>
          </p:txBody>
        </p:sp>
        <p:sp>
          <p:nvSpPr>
            <p:cNvPr id="28" name="Parallelogram 27"/>
            <p:cNvSpPr>
              <a:spLocks noChangeAspect="1"/>
            </p:cNvSpPr>
            <p:nvPr/>
          </p:nvSpPr>
          <p:spPr>
            <a:xfrm flipH="1">
              <a:off x="1300861" y="1080000"/>
              <a:ext cx="991735" cy="74380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2</a:t>
              </a:r>
            </a:p>
          </p:txBody>
        </p:sp>
        <p:sp>
          <p:nvSpPr>
            <p:cNvPr id="29" name="Parallelogram 28"/>
            <p:cNvSpPr>
              <a:spLocks noChangeAspect="1"/>
            </p:cNvSpPr>
            <p:nvPr/>
          </p:nvSpPr>
          <p:spPr>
            <a:xfrm flipH="1">
              <a:off x="2079329" y="1080000"/>
              <a:ext cx="991735" cy="743802"/>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3</a:t>
              </a:r>
            </a:p>
          </p:txBody>
        </p:sp>
        <p:sp>
          <p:nvSpPr>
            <p:cNvPr id="30" name="Parallelogram 29"/>
            <p:cNvSpPr>
              <a:spLocks noChangeAspect="1"/>
            </p:cNvSpPr>
            <p:nvPr/>
          </p:nvSpPr>
          <p:spPr>
            <a:xfrm flipH="1">
              <a:off x="2857797" y="1080000"/>
              <a:ext cx="991735" cy="743802"/>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4</a:t>
              </a:r>
            </a:p>
          </p:txBody>
        </p:sp>
        <p:sp>
          <p:nvSpPr>
            <p:cNvPr id="31" name="Parallelogram 30"/>
            <p:cNvSpPr>
              <a:spLocks noChangeAspect="1"/>
            </p:cNvSpPr>
            <p:nvPr/>
          </p:nvSpPr>
          <p:spPr>
            <a:xfrm flipH="1">
              <a:off x="3636265" y="1080000"/>
              <a:ext cx="991735" cy="74380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5</a:t>
              </a:r>
            </a:p>
          </p:txBody>
        </p:sp>
        <p:sp>
          <p:nvSpPr>
            <p:cNvPr id="32" name="Parallelogram 31"/>
            <p:cNvSpPr>
              <a:spLocks noChangeAspect="1"/>
            </p:cNvSpPr>
            <p:nvPr/>
          </p:nvSpPr>
          <p:spPr>
            <a:xfrm flipH="1">
              <a:off x="4414733" y="1080000"/>
              <a:ext cx="991735" cy="74380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6</a:t>
              </a:r>
            </a:p>
          </p:txBody>
        </p:sp>
        <p:sp>
          <p:nvSpPr>
            <p:cNvPr id="33" name="Parallelogram 32"/>
            <p:cNvSpPr>
              <a:spLocks noChangeAspect="1"/>
            </p:cNvSpPr>
            <p:nvPr/>
          </p:nvSpPr>
          <p:spPr>
            <a:xfrm flipH="1">
              <a:off x="5193201" y="1080000"/>
              <a:ext cx="991735" cy="74380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7</a:t>
              </a:r>
            </a:p>
          </p:txBody>
        </p:sp>
      </p:grpSp>
      <p:sp>
        <p:nvSpPr>
          <p:cNvPr id="2" name="Rechthoek 1">
            <a:extLst>
              <a:ext uri="{FF2B5EF4-FFF2-40B4-BE49-F238E27FC236}">
                <a16:creationId xmlns:a16="http://schemas.microsoft.com/office/drawing/2014/main" id="{861F7C26-C0E0-442E-8941-A2405A39EAE6}"/>
              </a:ext>
            </a:extLst>
          </p:cNvPr>
          <p:cNvSpPr/>
          <p:nvPr/>
        </p:nvSpPr>
        <p:spPr>
          <a:xfrm>
            <a:off x="616460" y="2213202"/>
            <a:ext cx="7710417" cy="3908762"/>
          </a:xfrm>
          <a:prstGeom prst="rect">
            <a:avLst/>
          </a:prstGeom>
        </p:spPr>
        <p:txBody>
          <a:bodyPr wrap="square">
            <a:spAutoFit/>
          </a:bodyPr>
          <a:lstStyle/>
          <a:p>
            <a:r>
              <a:rPr lang="nl-BE" sz="2400" dirty="0">
                <a:solidFill>
                  <a:srgbClr val="32A9A0"/>
                </a:solidFill>
                <a:latin typeface="FlandersArtSans-Regular"/>
                <a:cs typeface="FlandersArtSans-Regular"/>
              </a:rPr>
              <a:t>Gunningsfase deel II</a:t>
            </a:r>
          </a:p>
          <a:p>
            <a:endParaRPr lang="nl-BE" sz="2400" dirty="0">
              <a:solidFill>
                <a:srgbClr val="32A9A0"/>
              </a:solidFill>
              <a:latin typeface="FlandersArtSans-Regular"/>
              <a:cs typeface="FlandersArtSans-Regular"/>
            </a:endParaRPr>
          </a:p>
          <a:p>
            <a:pPr marL="342900" lvl="0" indent="-342900">
              <a:buFont typeface="Arial" panose="020B0604020202020204" pitchFamily="34" charset="0"/>
              <a:buChar char="•"/>
            </a:pPr>
            <a:r>
              <a:rPr lang="nl-BE" sz="2000" dirty="0">
                <a:solidFill>
                  <a:srgbClr val="2E302F"/>
                </a:solidFill>
                <a:latin typeface="FlandersArtSans-Regular"/>
                <a:cs typeface="FlandersArtSans-Regular"/>
              </a:rPr>
              <a:t>SVK maakt zelf rangschikking op OF beslist om niet te gunnen</a:t>
            </a:r>
          </a:p>
          <a:p>
            <a:pPr marL="342900" lvl="0" indent="-342900">
              <a:buFont typeface="Arial" panose="020B0604020202020204" pitchFamily="34" charset="0"/>
              <a:buChar char="•"/>
            </a:pPr>
            <a:endParaRPr lang="nl-BE" sz="2000" dirty="0">
              <a:solidFill>
                <a:srgbClr val="2E302F"/>
              </a:solidFill>
              <a:latin typeface="FlandersArtSans-Regular"/>
              <a:cs typeface="FlandersArtSans-Regular"/>
            </a:endParaRPr>
          </a:p>
          <a:p>
            <a:pPr marL="342900" lvl="0" indent="-342900">
              <a:buFont typeface="Arial" panose="020B0604020202020204" pitchFamily="34" charset="0"/>
              <a:buChar char="•"/>
            </a:pPr>
            <a:r>
              <a:rPr lang="nl-BE" sz="2000" dirty="0">
                <a:solidFill>
                  <a:srgbClr val="2E302F"/>
                </a:solidFill>
                <a:latin typeface="FlandersArtSans-Regular"/>
                <a:cs typeface="FlandersArtSans-Regular"/>
              </a:rPr>
              <a:t>Gunningscriteria </a:t>
            </a:r>
            <a:r>
              <a:rPr lang="nl-BE" dirty="0">
                <a:solidFill>
                  <a:srgbClr val="2E302F"/>
                </a:solidFill>
                <a:latin typeface="FlandersArtSans-Regular"/>
                <a:cs typeface="FlandersArtSans-Regular"/>
              </a:rPr>
              <a:t>(punt 4.4 bestek):</a:t>
            </a:r>
          </a:p>
          <a:p>
            <a:pPr marL="800100" lvl="1" indent="-342900">
              <a:buFont typeface="Wingdings" panose="05000000000000000000" pitchFamily="2" charset="2"/>
              <a:buChar char="Ø"/>
            </a:pPr>
            <a:r>
              <a:rPr lang="nl-BE" sz="2000" dirty="0">
                <a:solidFill>
                  <a:srgbClr val="2E302F"/>
                </a:solidFill>
                <a:latin typeface="FlandersArtSans-Regular"/>
                <a:cs typeface="FlandersArtSans-Regular"/>
              </a:rPr>
              <a:t>Prijs (70%)</a:t>
            </a:r>
          </a:p>
          <a:p>
            <a:pPr marL="800100" lvl="1" indent="-342900">
              <a:buFont typeface="Wingdings" panose="05000000000000000000" pitchFamily="2" charset="2"/>
              <a:buChar char="Ø"/>
            </a:pPr>
            <a:r>
              <a:rPr lang="nl-BE" sz="2000" dirty="0">
                <a:solidFill>
                  <a:srgbClr val="2E302F"/>
                </a:solidFill>
                <a:latin typeface="FlandersArtSans-Regular"/>
                <a:cs typeface="FlandersArtSans-Regular"/>
              </a:rPr>
              <a:t>Kwaliteit (30%)</a:t>
            </a:r>
          </a:p>
          <a:p>
            <a:pPr lvl="0"/>
            <a:endParaRPr lang="nl-BE" sz="2000" dirty="0">
              <a:solidFill>
                <a:srgbClr val="2E302F"/>
              </a:solidFill>
              <a:latin typeface="FlandersArtSans-Regular"/>
              <a:cs typeface="FlandersArtSans-Regular"/>
            </a:endParaRPr>
          </a:p>
          <a:p>
            <a:pPr marL="342900" lvl="0" indent="-342900">
              <a:buFont typeface="Arial" panose="020B0604020202020204" pitchFamily="34" charset="0"/>
              <a:buChar char="•"/>
            </a:pPr>
            <a:r>
              <a:rPr lang="nl-BE" sz="2000" dirty="0">
                <a:solidFill>
                  <a:srgbClr val="2E302F"/>
                </a:solidFill>
                <a:latin typeface="FlandersArtSans-Regular"/>
                <a:cs typeface="FlandersArtSans-Regular"/>
              </a:rPr>
              <a:t>Gunning aan inschrijver met hoogste score</a:t>
            </a:r>
          </a:p>
          <a:p>
            <a:pPr marL="342900" lvl="0" indent="-342900">
              <a:buFont typeface="Arial" panose="020B0604020202020204" pitchFamily="34" charset="0"/>
              <a:buChar char="•"/>
            </a:pPr>
            <a:endParaRPr lang="nl-BE" sz="2000" dirty="0">
              <a:solidFill>
                <a:srgbClr val="2E302F"/>
              </a:solidFill>
              <a:latin typeface="FlandersArtSans-Regular"/>
              <a:cs typeface="FlandersArtSans-Regular"/>
            </a:endParaRPr>
          </a:p>
          <a:p>
            <a:pPr marL="342900" lvl="0" indent="-342900">
              <a:buFont typeface="Arial" panose="020B0604020202020204" pitchFamily="34" charset="0"/>
              <a:buChar char="•"/>
            </a:pPr>
            <a:r>
              <a:rPr lang="nl-BE" sz="2000" dirty="0">
                <a:solidFill>
                  <a:srgbClr val="2E302F"/>
                </a:solidFill>
                <a:latin typeface="FlandersArtSans-Regular"/>
                <a:cs typeface="FlandersArtSans-Regular"/>
              </a:rPr>
              <a:t>Voorovereenkomst </a:t>
            </a:r>
            <a:r>
              <a:rPr lang="nl-BE" dirty="0">
                <a:solidFill>
                  <a:srgbClr val="2E302F"/>
                </a:solidFill>
                <a:latin typeface="FlandersArtSans-Regular"/>
                <a:cs typeface="FlandersArtSans-Regular"/>
              </a:rPr>
              <a:t>(zie bijlage 4 bestek)</a:t>
            </a:r>
          </a:p>
          <a:p>
            <a:pPr marL="342900" indent="-342900">
              <a:buFont typeface="Arial" panose="020B0604020202020204" pitchFamily="34" charset="0"/>
              <a:buChar char="•"/>
            </a:pPr>
            <a:endParaRPr lang="nl-BE" sz="2000" dirty="0">
              <a:latin typeface="FlandersArtSans-Regular"/>
              <a:cs typeface="FlandersArtSans-Regular"/>
            </a:endParaRPr>
          </a:p>
        </p:txBody>
      </p:sp>
    </p:spTree>
    <p:extLst>
      <p:ext uri="{BB962C8B-B14F-4D97-AF65-F5344CB8AC3E}">
        <p14:creationId xmlns:p14="http://schemas.microsoft.com/office/powerpoint/2010/main" val="3986269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nl-NL" dirty="0"/>
              <a:t>Bouwwerkzaamheden</a:t>
            </a:r>
          </a:p>
        </p:txBody>
      </p:sp>
      <p:sp>
        <p:nvSpPr>
          <p:cNvPr id="4" name="Text Placeholder 3"/>
          <p:cNvSpPr>
            <a:spLocks noGrp="1"/>
          </p:cNvSpPr>
          <p:nvPr>
            <p:ph type="body" sz="quarter" idx="11"/>
          </p:nvPr>
        </p:nvSpPr>
        <p:spPr/>
        <p:txBody>
          <a:bodyPr/>
          <a:lstStyle/>
          <a:p>
            <a:endParaRPr lang="nl-NL" dirty="0"/>
          </a:p>
        </p:txBody>
      </p:sp>
      <p:grpSp>
        <p:nvGrpSpPr>
          <p:cNvPr id="26" name="Group 25"/>
          <p:cNvGrpSpPr/>
          <p:nvPr/>
        </p:nvGrpSpPr>
        <p:grpSpPr>
          <a:xfrm>
            <a:off x="1740728" y="1090478"/>
            <a:ext cx="5662543" cy="743802"/>
            <a:chOff x="522393" y="1080000"/>
            <a:chExt cx="5662543" cy="743802"/>
          </a:xfrm>
        </p:grpSpPr>
        <p:sp>
          <p:nvSpPr>
            <p:cNvPr id="27" name="Parallelogram 26"/>
            <p:cNvSpPr>
              <a:spLocks noChangeAspect="1"/>
            </p:cNvSpPr>
            <p:nvPr/>
          </p:nvSpPr>
          <p:spPr>
            <a:xfrm flipH="1">
              <a:off x="522393" y="1080000"/>
              <a:ext cx="991735" cy="74380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1</a:t>
              </a:r>
            </a:p>
          </p:txBody>
        </p:sp>
        <p:sp>
          <p:nvSpPr>
            <p:cNvPr id="28" name="Parallelogram 27"/>
            <p:cNvSpPr>
              <a:spLocks noChangeAspect="1"/>
            </p:cNvSpPr>
            <p:nvPr/>
          </p:nvSpPr>
          <p:spPr>
            <a:xfrm flipH="1">
              <a:off x="1300861" y="1080000"/>
              <a:ext cx="991735" cy="74380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2</a:t>
              </a:r>
            </a:p>
          </p:txBody>
        </p:sp>
        <p:sp>
          <p:nvSpPr>
            <p:cNvPr id="29" name="Parallelogram 28"/>
            <p:cNvSpPr>
              <a:spLocks noChangeAspect="1"/>
            </p:cNvSpPr>
            <p:nvPr/>
          </p:nvSpPr>
          <p:spPr>
            <a:xfrm flipH="1">
              <a:off x="2079329" y="1080000"/>
              <a:ext cx="991735" cy="743802"/>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3</a:t>
              </a:r>
            </a:p>
          </p:txBody>
        </p:sp>
        <p:sp>
          <p:nvSpPr>
            <p:cNvPr id="30" name="Parallelogram 29"/>
            <p:cNvSpPr>
              <a:spLocks noChangeAspect="1"/>
            </p:cNvSpPr>
            <p:nvPr/>
          </p:nvSpPr>
          <p:spPr>
            <a:xfrm flipH="1">
              <a:off x="2857797" y="1080000"/>
              <a:ext cx="991735" cy="743802"/>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4</a:t>
              </a:r>
            </a:p>
          </p:txBody>
        </p:sp>
        <p:sp>
          <p:nvSpPr>
            <p:cNvPr id="31" name="Parallelogram 30"/>
            <p:cNvSpPr>
              <a:spLocks noChangeAspect="1"/>
            </p:cNvSpPr>
            <p:nvPr/>
          </p:nvSpPr>
          <p:spPr>
            <a:xfrm flipH="1">
              <a:off x="3636265" y="1080000"/>
              <a:ext cx="991735" cy="743802"/>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5</a:t>
              </a:r>
            </a:p>
          </p:txBody>
        </p:sp>
        <p:sp>
          <p:nvSpPr>
            <p:cNvPr id="32" name="Parallelogram 31"/>
            <p:cNvSpPr>
              <a:spLocks noChangeAspect="1"/>
            </p:cNvSpPr>
            <p:nvPr/>
          </p:nvSpPr>
          <p:spPr>
            <a:xfrm flipH="1">
              <a:off x="4414733" y="1080000"/>
              <a:ext cx="991735" cy="74380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6</a:t>
              </a:r>
            </a:p>
          </p:txBody>
        </p:sp>
        <p:sp>
          <p:nvSpPr>
            <p:cNvPr id="33" name="Parallelogram 32"/>
            <p:cNvSpPr>
              <a:spLocks noChangeAspect="1"/>
            </p:cNvSpPr>
            <p:nvPr/>
          </p:nvSpPr>
          <p:spPr>
            <a:xfrm flipH="1">
              <a:off x="5193201" y="1080000"/>
              <a:ext cx="991735" cy="74380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7</a:t>
              </a:r>
            </a:p>
          </p:txBody>
        </p:sp>
      </p:grpSp>
      <p:sp>
        <p:nvSpPr>
          <p:cNvPr id="2" name="Rechthoek 1">
            <a:extLst>
              <a:ext uri="{FF2B5EF4-FFF2-40B4-BE49-F238E27FC236}">
                <a16:creationId xmlns:a16="http://schemas.microsoft.com/office/drawing/2014/main" id="{861F7C26-C0E0-442E-8941-A2405A39EAE6}"/>
              </a:ext>
            </a:extLst>
          </p:cNvPr>
          <p:cNvSpPr/>
          <p:nvPr/>
        </p:nvSpPr>
        <p:spPr>
          <a:xfrm>
            <a:off x="616460" y="2213202"/>
            <a:ext cx="5424417" cy="830997"/>
          </a:xfrm>
          <a:prstGeom prst="rect">
            <a:avLst/>
          </a:prstGeom>
        </p:spPr>
        <p:txBody>
          <a:bodyPr wrap="square">
            <a:spAutoFit/>
          </a:bodyPr>
          <a:lstStyle/>
          <a:p>
            <a:endParaRPr lang="nl-BE" sz="2000" dirty="0">
              <a:solidFill>
                <a:srgbClr val="32A9A0"/>
              </a:solidFill>
              <a:latin typeface="FlandersArtSans-Regular"/>
              <a:cs typeface="FlandersArtSans-Regular"/>
            </a:endParaRPr>
          </a:p>
          <a:p>
            <a:pPr marL="342900" indent="-342900">
              <a:buFont typeface="Arial" panose="020B0604020202020204" pitchFamily="34" charset="0"/>
              <a:buChar char="•"/>
            </a:pPr>
            <a:endParaRPr lang="nl-BE" sz="2800" dirty="0">
              <a:latin typeface="FlandersArtSans-Regular"/>
              <a:cs typeface="FlandersArtSans-Regular"/>
            </a:endParaRPr>
          </a:p>
        </p:txBody>
      </p:sp>
      <p:sp>
        <p:nvSpPr>
          <p:cNvPr id="6" name="Rechthoek 5">
            <a:extLst>
              <a:ext uri="{FF2B5EF4-FFF2-40B4-BE49-F238E27FC236}">
                <a16:creationId xmlns:a16="http://schemas.microsoft.com/office/drawing/2014/main" id="{7EC99408-6E90-450D-9415-40B206B0AC90}"/>
              </a:ext>
            </a:extLst>
          </p:cNvPr>
          <p:cNvSpPr/>
          <p:nvPr/>
        </p:nvSpPr>
        <p:spPr>
          <a:xfrm>
            <a:off x="579188" y="2407799"/>
            <a:ext cx="7462437" cy="2554545"/>
          </a:xfrm>
          <a:prstGeom prst="rect">
            <a:avLst/>
          </a:prstGeom>
        </p:spPr>
        <p:txBody>
          <a:bodyPr wrap="square">
            <a:spAutoFit/>
          </a:bodyPr>
          <a:lstStyle/>
          <a:p>
            <a:r>
              <a:rPr lang="nl-BE" sz="2000" dirty="0">
                <a:solidFill>
                  <a:srgbClr val="2E302F"/>
                </a:solidFill>
                <a:latin typeface="FlandersArtSans-Regular"/>
                <a:cs typeface="FlandersArtSans-Regular"/>
              </a:rPr>
              <a:t>U staat zelf in voor:</a:t>
            </a:r>
          </a:p>
          <a:p>
            <a:pPr marL="800100" lvl="1" indent="-342900">
              <a:buFont typeface="Wingdings" panose="05000000000000000000" pitchFamily="2" charset="2"/>
              <a:buChar char="Ø"/>
            </a:pPr>
            <a:r>
              <a:rPr lang="nl-BE" sz="2000" dirty="0">
                <a:solidFill>
                  <a:srgbClr val="2E302F"/>
                </a:solidFill>
                <a:latin typeface="FlandersArtSans-Regular"/>
                <a:cs typeface="FlandersArtSans-Regular"/>
              </a:rPr>
              <a:t>Aanstelling ontwerp- en bouwteam</a:t>
            </a:r>
          </a:p>
          <a:p>
            <a:pPr marL="800100" lvl="1" indent="-342900">
              <a:buFont typeface="Wingdings" panose="05000000000000000000" pitchFamily="2" charset="2"/>
              <a:buChar char="Ø"/>
            </a:pPr>
            <a:r>
              <a:rPr lang="nl-BE" sz="2000" dirty="0">
                <a:solidFill>
                  <a:srgbClr val="2E302F"/>
                </a:solidFill>
                <a:latin typeface="FlandersArtSans-Regular"/>
                <a:cs typeface="FlandersArtSans-Regular"/>
              </a:rPr>
              <a:t>Opmaak uitvoeringsdossier, uitvoeringstekeningen…</a:t>
            </a:r>
          </a:p>
          <a:p>
            <a:pPr marL="800100" lvl="1" indent="-342900">
              <a:buFont typeface="Wingdings" panose="05000000000000000000" pitchFamily="2" charset="2"/>
              <a:buChar char="Ø"/>
            </a:pPr>
            <a:r>
              <a:rPr lang="nl-BE" sz="2000" dirty="0">
                <a:solidFill>
                  <a:srgbClr val="2E302F"/>
                </a:solidFill>
                <a:latin typeface="FlandersArtSans-Regular"/>
                <a:cs typeface="FlandersArtSans-Regular"/>
              </a:rPr>
              <a:t>Verkrijging nodige vergunningen</a:t>
            </a:r>
          </a:p>
          <a:p>
            <a:pPr marL="800100" lvl="1" indent="-342900">
              <a:buFont typeface="Wingdings" panose="05000000000000000000" pitchFamily="2" charset="2"/>
              <a:buChar char="Ø"/>
            </a:pPr>
            <a:r>
              <a:rPr lang="nl-BE" sz="2000" dirty="0">
                <a:solidFill>
                  <a:srgbClr val="2E302F"/>
                </a:solidFill>
                <a:latin typeface="FlandersArtSans-Regular"/>
                <a:cs typeface="FlandersArtSans-Regular"/>
              </a:rPr>
              <a:t>…</a:t>
            </a:r>
          </a:p>
          <a:p>
            <a:pPr lvl="1"/>
            <a:r>
              <a:rPr lang="nl-BE" sz="2000" dirty="0">
                <a:solidFill>
                  <a:srgbClr val="2E302F"/>
                </a:solidFill>
                <a:latin typeface="FlandersArtSans-Regular"/>
                <a:cs typeface="FlandersArtSans-Regular"/>
              </a:rPr>
              <a:t>	</a:t>
            </a:r>
          </a:p>
          <a:p>
            <a:endParaRPr lang="nl-BE" sz="2000" dirty="0">
              <a:solidFill>
                <a:srgbClr val="2E302F"/>
              </a:solidFill>
              <a:latin typeface="FlandersArtSans-Regular"/>
              <a:cs typeface="FlandersArtSans-Regular"/>
            </a:endParaRPr>
          </a:p>
          <a:p>
            <a:pPr marL="800100" lvl="1" indent="-342900">
              <a:buFont typeface="Arial" panose="020B0604020202020204" pitchFamily="34" charset="0"/>
              <a:buChar char="•"/>
            </a:pPr>
            <a:endParaRPr lang="nl-BE" sz="2000" dirty="0">
              <a:solidFill>
                <a:srgbClr val="2E302F"/>
              </a:solidFill>
              <a:latin typeface="FlandersArtSans-Regular"/>
              <a:cs typeface="FlandersArtSans-Regular"/>
            </a:endParaRPr>
          </a:p>
        </p:txBody>
      </p:sp>
      <p:pic>
        <p:nvPicPr>
          <p:cNvPr id="3" name="Afbeelding 2">
            <a:extLst>
              <a:ext uri="{FF2B5EF4-FFF2-40B4-BE49-F238E27FC236}">
                <a16:creationId xmlns:a16="http://schemas.microsoft.com/office/drawing/2014/main" id="{16643B86-6D97-4DA5-B77D-82AEA71CCD67}"/>
              </a:ext>
            </a:extLst>
          </p:cNvPr>
          <p:cNvPicPr>
            <a:picLocks noChangeAspect="1"/>
          </p:cNvPicPr>
          <p:nvPr/>
        </p:nvPicPr>
        <p:blipFill>
          <a:blip r:embed="rId3"/>
          <a:stretch>
            <a:fillRect/>
          </a:stretch>
        </p:blipFill>
        <p:spPr>
          <a:xfrm>
            <a:off x="4165601" y="3928261"/>
            <a:ext cx="4601180" cy="2588164"/>
          </a:xfrm>
          <a:prstGeom prst="rect">
            <a:avLst/>
          </a:prstGeom>
        </p:spPr>
      </p:pic>
    </p:spTree>
    <p:extLst>
      <p:ext uri="{BB962C8B-B14F-4D97-AF65-F5344CB8AC3E}">
        <p14:creationId xmlns:p14="http://schemas.microsoft.com/office/powerpoint/2010/main" val="2881859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nl-NL" dirty="0"/>
              <a:t>Huurovereenkomst</a:t>
            </a:r>
          </a:p>
        </p:txBody>
      </p:sp>
      <p:sp>
        <p:nvSpPr>
          <p:cNvPr id="4" name="Text Placeholder 3"/>
          <p:cNvSpPr>
            <a:spLocks noGrp="1"/>
          </p:cNvSpPr>
          <p:nvPr>
            <p:ph type="body" sz="quarter" idx="11"/>
          </p:nvPr>
        </p:nvSpPr>
        <p:spPr/>
        <p:txBody>
          <a:bodyPr/>
          <a:lstStyle/>
          <a:p>
            <a:endParaRPr lang="nl-NL" dirty="0"/>
          </a:p>
        </p:txBody>
      </p:sp>
      <p:grpSp>
        <p:nvGrpSpPr>
          <p:cNvPr id="26" name="Group 25"/>
          <p:cNvGrpSpPr/>
          <p:nvPr/>
        </p:nvGrpSpPr>
        <p:grpSpPr>
          <a:xfrm>
            <a:off x="1740728" y="1090478"/>
            <a:ext cx="5662543" cy="743802"/>
            <a:chOff x="522393" y="1080000"/>
            <a:chExt cx="5662543" cy="743802"/>
          </a:xfrm>
        </p:grpSpPr>
        <p:sp>
          <p:nvSpPr>
            <p:cNvPr id="27" name="Parallelogram 26"/>
            <p:cNvSpPr>
              <a:spLocks noChangeAspect="1"/>
            </p:cNvSpPr>
            <p:nvPr/>
          </p:nvSpPr>
          <p:spPr>
            <a:xfrm flipH="1">
              <a:off x="522393" y="1080000"/>
              <a:ext cx="991735" cy="74380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1</a:t>
              </a:r>
            </a:p>
          </p:txBody>
        </p:sp>
        <p:sp>
          <p:nvSpPr>
            <p:cNvPr id="28" name="Parallelogram 27"/>
            <p:cNvSpPr>
              <a:spLocks noChangeAspect="1"/>
            </p:cNvSpPr>
            <p:nvPr/>
          </p:nvSpPr>
          <p:spPr>
            <a:xfrm flipH="1">
              <a:off x="1300861" y="1080000"/>
              <a:ext cx="991735" cy="743802"/>
            </a:xfrm>
            <a:prstGeom prst="parallelogram">
              <a:avLst>
                <a:gd name="adj" fmla="val 31226"/>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2</a:t>
              </a:r>
            </a:p>
          </p:txBody>
        </p:sp>
        <p:sp>
          <p:nvSpPr>
            <p:cNvPr id="29" name="Parallelogram 28"/>
            <p:cNvSpPr>
              <a:spLocks noChangeAspect="1"/>
            </p:cNvSpPr>
            <p:nvPr/>
          </p:nvSpPr>
          <p:spPr>
            <a:xfrm flipH="1">
              <a:off x="2079329" y="1080000"/>
              <a:ext cx="991735" cy="743802"/>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3</a:t>
              </a:r>
            </a:p>
          </p:txBody>
        </p:sp>
        <p:sp>
          <p:nvSpPr>
            <p:cNvPr id="30" name="Parallelogram 29"/>
            <p:cNvSpPr>
              <a:spLocks noChangeAspect="1"/>
            </p:cNvSpPr>
            <p:nvPr/>
          </p:nvSpPr>
          <p:spPr>
            <a:xfrm flipH="1">
              <a:off x="2857797" y="1080000"/>
              <a:ext cx="991735" cy="743802"/>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4</a:t>
              </a:r>
            </a:p>
          </p:txBody>
        </p:sp>
        <p:sp>
          <p:nvSpPr>
            <p:cNvPr id="31" name="Parallelogram 30"/>
            <p:cNvSpPr>
              <a:spLocks noChangeAspect="1"/>
            </p:cNvSpPr>
            <p:nvPr/>
          </p:nvSpPr>
          <p:spPr>
            <a:xfrm flipH="1">
              <a:off x="3636265" y="1080000"/>
              <a:ext cx="991735" cy="743802"/>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5</a:t>
              </a:r>
            </a:p>
          </p:txBody>
        </p:sp>
        <p:sp>
          <p:nvSpPr>
            <p:cNvPr id="32" name="Parallelogram 31"/>
            <p:cNvSpPr>
              <a:spLocks noChangeAspect="1"/>
            </p:cNvSpPr>
            <p:nvPr/>
          </p:nvSpPr>
          <p:spPr>
            <a:xfrm flipH="1">
              <a:off x="4414733" y="1080000"/>
              <a:ext cx="991735" cy="743802"/>
            </a:xfrm>
            <a:prstGeom prst="parallelogram">
              <a:avLst>
                <a:gd name="adj" fmla="val 31226"/>
              </a:avLst>
            </a:prstGeom>
            <a:solidFill>
              <a:srgbClr val="D9D9D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6</a:t>
              </a:r>
            </a:p>
          </p:txBody>
        </p:sp>
        <p:sp>
          <p:nvSpPr>
            <p:cNvPr id="33" name="Parallelogram 32"/>
            <p:cNvSpPr>
              <a:spLocks noChangeAspect="1"/>
            </p:cNvSpPr>
            <p:nvPr/>
          </p:nvSpPr>
          <p:spPr>
            <a:xfrm flipH="1">
              <a:off x="5193201" y="1080000"/>
              <a:ext cx="991735" cy="74380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7</a:t>
              </a:r>
            </a:p>
          </p:txBody>
        </p:sp>
      </p:grpSp>
      <p:sp>
        <p:nvSpPr>
          <p:cNvPr id="2" name="Rechthoek 1">
            <a:extLst>
              <a:ext uri="{FF2B5EF4-FFF2-40B4-BE49-F238E27FC236}">
                <a16:creationId xmlns:a16="http://schemas.microsoft.com/office/drawing/2014/main" id="{861F7C26-C0E0-442E-8941-A2405A39EAE6}"/>
              </a:ext>
            </a:extLst>
          </p:cNvPr>
          <p:cNvSpPr/>
          <p:nvPr/>
        </p:nvSpPr>
        <p:spPr>
          <a:xfrm>
            <a:off x="885117" y="2474893"/>
            <a:ext cx="6808563" cy="1508105"/>
          </a:xfrm>
          <a:prstGeom prst="rect">
            <a:avLst/>
          </a:prstGeom>
        </p:spPr>
        <p:txBody>
          <a:bodyPr wrap="square">
            <a:spAutoFit/>
          </a:bodyPr>
          <a:lstStyle/>
          <a:p>
            <a:pPr marL="342900" indent="-342900">
              <a:buFont typeface="Arial" panose="020B0604020202020204" pitchFamily="34" charset="0"/>
              <a:buChar char="•"/>
            </a:pPr>
            <a:r>
              <a:rPr lang="nl-BE" sz="2400" dirty="0">
                <a:latin typeface="FlandersArtSans-Regular"/>
                <a:cs typeface="FlandersArtSans-Regular"/>
              </a:rPr>
              <a:t>18 jaar (maar door SVK opzegbaar na 15 jaar)</a:t>
            </a:r>
          </a:p>
          <a:p>
            <a:endParaRPr lang="nl-BE" sz="2400" dirty="0">
              <a:latin typeface="FlandersArtSans-Regular"/>
              <a:cs typeface="FlandersArtSans-Regular"/>
            </a:endParaRPr>
          </a:p>
          <a:p>
            <a:pPr marL="342900" indent="-342900">
              <a:buFont typeface="Arial" panose="020B0604020202020204" pitchFamily="34" charset="0"/>
              <a:buChar char="•"/>
            </a:pPr>
            <a:r>
              <a:rPr lang="nl-BE" sz="2400" dirty="0">
                <a:latin typeface="FlandersArtSans-Regular"/>
                <a:cs typeface="FlandersArtSans-Regular"/>
              </a:rPr>
              <a:t>SVK Pro typehuurcontract verplicht gebruiken </a:t>
            </a:r>
            <a:r>
              <a:rPr lang="nl-BE" sz="2000" dirty="0">
                <a:latin typeface="FlandersArtSans-Regular"/>
                <a:cs typeface="FlandersArtSans-Regular"/>
              </a:rPr>
              <a:t>(zie bijlage 3 bestek)</a:t>
            </a:r>
          </a:p>
        </p:txBody>
      </p:sp>
      <p:pic>
        <p:nvPicPr>
          <p:cNvPr id="5" name="Afbeelding 4">
            <a:extLst>
              <a:ext uri="{FF2B5EF4-FFF2-40B4-BE49-F238E27FC236}">
                <a16:creationId xmlns:a16="http://schemas.microsoft.com/office/drawing/2014/main" id="{19CA623D-7FBE-41E6-BB0B-57F7401EFBB7}"/>
              </a:ext>
            </a:extLst>
          </p:cNvPr>
          <p:cNvPicPr>
            <a:picLocks noChangeAspect="1"/>
          </p:cNvPicPr>
          <p:nvPr/>
        </p:nvPicPr>
        <p:blipFill>
          <a:blip r:embed="rId3"/>
          <a:stretch>
            <a:fillRect/>
          </a:stretch>
        </p:blipFill>
        <p:spPr>
          <a:xfrm>
            <a:off x="4429495" y="4315003"/>
            <a:ext cx="4314621" cy="2101131"/>
          </a:xfrm>
          <a:prstGeom prst="rect">
            <a:avLst/>
          </a:prstGeom>
        </p:spPr>
      </p:pic>
    </p:spTree>
    <p:extLst>
      <p:ext uri="{BB962C8B-B14F-4D97-AF65-F5344CB8AC3E}">
        <p14:creationId xmlns:p14="http://schemas.microsoft.com/office/powerpoint/2010/main" val="4092034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4. Enkele aandachtspunten</a:t>
            </a:r>
          </a:p>
        </p:txBody>
      </p:sp>
    </p:spTree>
    <p:extLst>
      <p:ext uri="{BB962C8B-B14F-4D97-AF65-F5344CB8AC3E}">
        <p14:creationId xmlns:p14="http://schemas.microsoft.com/office/powerpoint/2010/main" val="4146465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907" y="1777766"/>
            <a:ext cx="4845730" cy="780239"/>
          </a:xfrm>
        </p:spPr>
        <p:txBody>
          <a:bodyPr/>
          <a:lstStyle/>
          <a:p>
            <a:r>
              <a:rPr lang="nl-NL" sz="3600" dirty="0"/>
              <a:t>Inhoud</a:t>
            </a:r>
          </a:p>
        </p:txBody>
      </p:sp>
      <p:sp>
        <p:nvSpPr>
          <p:cNvPr id="3" name="Text Placeholder 2"/>
          <p:cNvSpPr>
            <a:spLocks noGrp="1"/>
          </p:cNvSpPr>
          <p:nvPr>
            <p:ph type="body" sz="quarter" idx="12"/>
          </p:nvPr>
        </p:nvSpPr>
        <p:spPr>
          <a:xfrm>
            <a:off x="500907" y="2558005"/>
            <a:ext cx="4351509" cy="3049895"/>
          </a:xfrm>
        </p:spPr>
        <p:txBody>
          <a:bodyPr/>
          <a:lstStyle/>
          <a:p>
            <a:pPr lvl="0">
              <a:lnSpc>
                <a:spcPts val="2500"/>
              </a:lnSpc>
              <a:spcBef>
                <a:spcPts val="0"/>
              </a:spcBef>
              <a:buClr>
                <a:srgbClr val="2E302F"/>
              </a:buClr>
            </a:pPr>
            <a:endParaRPr lang="nl-BE" dirty="0">
              <a:solidFill>
                <a:srgbClr val="2E302F"/>
              </a:solidFill>
              <a:latin typeface="FlandersArtSans-Regular"/>
              <a:cs typeface="FlandersArtSans-Regular"/>
            </a:endParaRPr>
          </a:p>
          <a:p>
            <a:pPr marL="285750" lvl="0" indent="-285750">
              <a:lnSpc>
                <a:spcPts val="2500"/>
              </a:lnSpc>
              <a:spcBef>
                <a:spcPts val="0"/>
              </a:spcBef>
              <a:buClr>
                <a:srgbClr val="2E302F"/>
              </a:buClr>
              <a:buFont typeface="Wingdings" charset="2"/>
              <a:buChar char=""/>
            </a:pPr>
            <a:r>
              <a:rPr lang="nl-BE" sz="2000" dirty="0">
                <a:solidFill>
                  <a:srgbClr val="2E302F"/>
                </a:solidFill>
              </a:rPr>
              <a:t>1. Wie zijn wij? </a:t>
            </a:r>
          </a:p>
          <a:p>
            <a:pPr marL="285750" lvl="0" indent="-285750">
              <a:lnSpc>
                <a:spcPts val="2500"/>
              </a:lnSpc>
              <a:spcBef>
                <a:spcPts val="0"/>
              </a:spcBef>
              <a:buClr>
                <a:srgbClr val="2E302F"/>
              </a:buClr>
              <a:buFont typeface="Wingdings" charset="2"/>
              <a:buChar char=""/>
            </a:pPr>
            <a:endParaRPr lang="nl-BE" sz="2000" dirty="0">
              <a:solidFill>
                <a:srgbClr val="2E302F"/>
              </a:solidFill>
            </a:endParaRPr>
          </a:p>
          <a:p>
            <a:pPr marL="285750" lvl="0" indent="-285750">
              <a:lnSpc>
                <a:spcPts val="2500"/>
              </a:lnSpc>
              <a:spcBef>
                <a:spcPts val="0"/>
              </a:spcBef>
              <a:buClr>
                <a:srgbClr val="2E302F"/>
              </a:buClr>
              <a:buFont typeface="Wingdings" charset="2"/>
              <a:buChar char=""/>
            </a:pPr>
            <a:r>
              <a:rPr lang="nl-BE" sz="2000" dirty="0">
                <a:solidFill>
                  <a:srgbClr val="2E302F"/>
                </a:solidFill>
              </a:rPr>
              <a:t>2. Wat is SVK Pro? </a:t>
            </a:r>
          </a:p>
          <a:p>
            <a:pPr lvl="0">
              <a:lnSpc>
                <a:spcPts val="2500"/>
              </a:lnSpc>
              <a:spcBef>
                <a:spcPts val="0"/>
              </a:spcBef>
              <a:buClr>
                <a:srgbClr val="2E302F"/>
              </a:buClr>
            </a:pPr>
            <a:endParaRPr lang="nl-BE" sz="2000" dirty="0">
              <a:solidFill>
                <a:srgbClr val="2E302F"/>
              </a:solidFill>
            </a:endParaRPr>
          </a:p>
          <a:p>
            <a:pPr marL="285750" lvl="0" indent="-285750">
              <a:lnSpc>
                <a:spcPts val="2500"/>
              </a:lnSpc>
              <a:spcBef>
                <a:spcPts val="0"/>
              </a:spcBef>
              <a:buClr>
                <a:srgbClr val="2E302F"/>
              </a:buClr>
              <a:buFont typeface="Wingdings" charset="2"/>
              <a:buChar char=""/>
            </a:pPr>
            <a:r>
              <a:rPr lang="nl-BE" sz="2000" dirty="0">
                <a:solidFill>
                  <a:srgbClr val="2E302F"/>
                </a:solidFill>
              </a:rPr>
              <a:t>3. </a:t>
            </a:r>
            <a:r>
              <a:rPr lang="nl-BE" sz="2000" dirty="0">
                <a:solidFill>
                  <a:schemeClr val="tx1"/>
                </a:solidFill>
              </a:rPr>
              <a:t>De procedure in een notendop</a:t>
            </a:r>
          </a:p>
          <a:p>
            <a:pPr marL="285750" lvl="0" indent="-285750">
              <a:lnSpc>
                <a:spcPts val="2500"/>
              </a:lnSpc>
              <a:spcBef>
                <a:spcPts val="0"/>
              </a:spcBef>
              <a:buClr>
                <a:srgbClr val="2E302F"/>
              </a:buClr>
              <a:buFont typeface="Wingdings" charset="2"/>
              <a:buChar char=""/>
            </a:pPr>
            <a:endParaRPr lang="nl-BE" sz="2000" dirty="0">
              <a:solidFill>
                <a:schemeClr val="tx1"/>
              </a:solidFill>
            </a:endParaRPr>
          </a:p>
          <a:p>
            <a:pPr marL="285750" lvl="0" indent="-285750">
              <a:lnSpc>
                <a:spcPts val="2500"/>
              </a:lnSpc>
              <a:spcBef>
                <a:spcPts val="0"/>
              </a:spcBef>
              <a:buClr>
                <a:srgbClr val="2E302F"/>
              </a:buClr>
              <a:buFont typeface="Wingdings" charset="2"/>
              <a:buChar char=""/>
            </a:pPr>
            <a:r>
              <a:rPr lang="nl-BE" sz="2000" dirty="0">
                <a:solidFill>
                  <a:schemeClr val="tx1"/>
                </a:solidFill>
              </a:rPr>
              <a:t>4. Enkele aandachtspunten</a:t>
            </a:r>
            <a:endParaRPr lang="nl-NL" dirty="0">
              <a:solidFill>
                <a:schemeClr val="tx1"/>
              </a:solidFill>
            </a:endParaRPr>
          </a:p>
        </p:txBody>
      </p:sp>
      <p:pic>
        <p:nvPicPr>
          <p:cNvPr id="4" name="Afbeelding 3">
            <a:extLst>
              <a:ext uri="{FF2B5EF4-FFF2-40B4-BE49-F238E27FC236}">
                <a16:creationId xmlns:a16="http://schemas.microsoft.com/office/drawing/2014/main" id="{0588FB1B-D72F-42F4-AC04-CBA5E813322B}"/>
              </a:ext>
            </a:extLst>
          </p:cNvPr>
          <p:cNvPicPr>
            <a:picLocks noChangeAspect="1"/>
          </p:cNvPicPr>
          <p:nvPr/>
        </p:nvPicPr>
        <p:blipFill>
          <a:blip r:embed="rId3"/>
          <a:stretch>
            <a:fillRect/>
          </a:stretch>
        </p:blipFill>
        <p:spPr>
          <a:xfrm>
            <a:off x="6740976" y="5607900"/>
            <a:ext cx="1902117" cy="737680"/>
          </a:xfrm>
          <a:prstGeom prst="rect">
            <a:avLst/>
          </a:prstGeom>
        </p:spPr>
      </p:pic>
    </p:spTree>
    <p:extLst>
      <p:ext uri="{BB962C8B-B14F-4D97-AF65-F5344CB8AC3E}">
        <p14:creationId xmlns:p14="http://schemas.microsoft.com/office/powerpoint/2010/main" val="560161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38271-FCE8-479E-A0FD-EC95F0C87B02}"/>
              </a:ext>
            </a:extLst>
          </p:cNvPr>
          <p:cNvSpPr>
            <a:spLocks noGrp="1"/>
          </p:cNvSpPr>
          <p:nvPr>
            <p:ph type="title"/>
          </p:nvPr>
        </p:nvSpPr>
        <p:spPr/>
        <p:txBody>
          <a:bodyPr/>
          <a:lstStyle/>
          <a:p>
            <a:r>
              <a:rPr lang="nl-BE" dirty="0"/>
              <a:t>Inschrijven als particulier?</a:t>
            </a:r>
          </a:p>
        </p:txBody>
      </p:sp>
      <p:sp>
        <p:nvSpPr>
          <p:cNvPr id="3" name="Tijdelijke aanduiding voor tekst 2">
            <a:extLst>
              <a:ext uri="{FF2B5EF4-FFF2-40B4-BE49-F238E27FC236}">
                <a16:creationId xmlns:a16="http://schemas.microsoft.com/office/drawing/2014/main" id="{7C96AE7C-442D-44B3-B989-99919F8190B8}"/>
              </a:ext>
            </a:extLst>
          </p:cNvPr>
          <p:cNvSpPr>
            <a:spLocks noGrp="1"/>
          </p:cNvSpPr>
          <p:nvPr>
            <p:ph type="body" sz="quarter" idx="11"/>
          </p:nvPr>
        </p:nvSpPr>
        <p:spPr/>
        <p:txBody>
          <a:bodyPr/>
          <a:lstStyle/>
          <a:p>
            <a:endParaRPr lang="nl-BE"/>
          </a:p>
        </p:txBody>
      </p:sp>
      <p:sp>
        <p:nvSpPr>
          <p:cNvPr id="4" name="Tijdelijke aanduiding voor inhoud 3">
            <a:extLst>
              <a:ext uri="{FF2B5EF4-FFF2-40B4-BE49-F238E27FC236}">
                <a16:creationId xmlns:a16="http://schemas.microsoft.com/office/drawing/2014/main" id="{9082FE11-EBB2-464E-840F-773A6F0F0A0F}"/>
              </a:ext>
            </a:extLst>
          </p:cNvPr>
          <p:cNvSpPr>
            <a:spLocks noGrp="1"/>
          </p:cNvSpPr>
          <p:nvPr>
            <p:ph sz="quarter" idx="12"/>
          </p:nvPr>
        </p:nvSpPr>
        <p:spPr/>
        <p:txBody>
          <a:bodyPr/>
          <a:lstStyle/>
          <a:p>
            <a:pPr>
              <a:buFont typeface="Arial" panose="020B0604020202020204" pitchFamily="34" charset="0"/>
              <a:buChar char="•"/>
            </a:pPr>
            <a:r>
              <a:rPr lang="nl-BE" sz="2000" dirty="0"/>
              <a:t>Voorwaarden:</a:t>
            </a:r>
          </a:p>
          <a:p>
            <a:pPr lvl="1">
              <a:buFont typeface="Wingdings" panose="05000000000000000000" pitchFamily="2" charset="2"/>
              <a:buChar char="Ø"/>
            </a:pPr>
            <a:r>
              <a:rPr lang="nl-BE" sz="2000" dirty="0">
                <a:solidFill>
                  <a:schemeClr val="tx1"/>
                </a:solidFill>
              </a:rPr>
              <a:t>Geen uitsluitingsgronden en voldoen aan selectiecriteria (zie bestek)</a:t>
            </a:r>
          </a:p>
          <a:p>
            <a:pPr lvl="1">
              <a:buFont typeface="Wingdings" panose="05000000000000000000" pitchFamily="2" charset="2"/>
              <a:buChar char="Ø"/>
            </a:pPr>
            <a:r>
              <a:rPr lang="nl-BE" sz="2000" dirty="0">
                <a:solidFill>
                  <a:schemeClr val="tx1"/>
                </a:solidFill>
              </a:rPr>
              <a:t>Beroep te doen op draagkracht onderaannemer met vereiste erkenning</a:t>
            </a:r>
          </a:p>
        </p:txBody>
      </p:sp>
      <p:pic>
        <p:nvPicPr>
          <p:cNvPr id="5" name="Afbeelding 4">
            <a:extLst>
              <a:ext uri="{FF2B5EF4-FFF2-40B4-BE49-F238E27FC236}">
                <a16:creationId xmlns:a16="http://schemas.microsoft.com/office/drawing/2014/main" id="{335941FC-9120-4674-8BF0-B22784D40D5B}"/>
              </a:ext>
            </a:extLst>
          </p:cNvPr>
          <p:cNvPicPr>
            <a:picLocks noChangeAspect="1"/>
          </p:cNvPicPr>
          <p:nvPr/>
        </p:nvPicPr>
        <p:blipFill>
          <a:blip r:embed="rId3"/>
          <a:stretch>
            <a:fillRect/>
          </a:stretch>
        </p:blipFill>
        <p:spPr>
          <a:xfrm>
            <a:off x="3568674" y="3200400"/>
            <a:ext cx="5188041" cy="3255241"/>
          </a:xfrm>
          <a:prstGeom prst="rect">
            <a:avLst/>
          </a:prstGeom>
        </p:spPr>
      </p:pic>
    </p:spTree>
    <p:extLst>
      <p:ext uri="{BB962C8B-B14F-4D97-AF65-F5344CB8AC3E}">
        <p14:creationId xmlns:p14="http://schemas.microsoft.com/office/powerpoint/2010/main" val="2488021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38A2BE9-7FB3-4BB9-94DE-3FAABBEDEF92}"/>
              </a:ext>
            </a:extLst>
          </p:cNvPr>
          <p:cNvSpPr>
            <a:spLocks noGrp="1"/>
          </p:cNvSpPr>
          <p:nvPr>
            <p:ph type="title"/>
          </p:nvPr>
        </p:nvSpPr>
        <p:spPr/>
        <p:txBody>
          <a:bodyPr/>
          <a:lstStyle/>
          <a:p>
            <a:r>
              <a:rPr lang="nl-BE" dirty="0"/>
              <a:t>Verlaagd btw-tarief</a:t>
            </a:r>
          </a:p>
        </p:txBody>
      </p:sp>
      <p:sp>
        <p:nvSpPr>
          <p:cNvPr id="4" name="Tijdelijke aanduiding voor tekst 3">
            <a:extLst>
              <a:ext uri="{FF2B5EF4-FFF2-40B4-BE49-F238E27FC236}">
                <a16:creationId xmlns:a16="http://schemas.microsoft.com/office/drawing/2014/main" id="{5C7B5843-A662-4595-8968-3FBC80AB48F9}"/>
              </a:ext>
            </a:extLst>
          </p:cNvPr>
          <p:cNvSpPr>
            <a:spLocks noGrp="1"/>
          </p:cNvSpPr>
          <p:nvPr>
            <p:ph type="body" sz="quarter" idx="11"/>
          </p:nvPr>
        </p:nvSpPr>
        <p:spPr/>
        <p:txBody>
          <a:bodyPr/>
          <a:lstStyle/>
          <a:p>
            <a:endParaRPr lang="nl-BE"/>
          </a:p>
        </p:txBody>
      </p:sp>
      <p:sp>
        <p:nvSpPr>
          <p:cNvPr id="5" name="Tijdelijke aanduiding voor inhoud 4">
            <a:extLst>
              <a:ext uri="{FF2B5EF4-FFF2-40B4-BE49-F238E27FC236}">
                <a16:creationId xmlns:a16="http://schemas.microsoft.com/office/drawing/2014/main" id="{4B102C81-09B2-46A4-8ECB-6C25A9FFFFEF}"/>
              </a:ext>
            </a:extLst>
          </p:cNvPr>
          <p:cNvSpPr>
            <a:spLocks noGrp="1"/>
          </p:cNvSpPr>
          <p:nvPr>
            <p:ph sz="quarter" idx="12"/>
          </p:nvPr>
        </p:nvSpPr>
        <p:spPr/>
        <p:txBody>
          <a:bodyPr/>
          <a:lstStyle/>
          <a:p>
            <a:r>
              <a:rPr lang="nl-BE" b="1" dirty="0"/>
              <a:t>12%</a:t>
            </a:r>
            <a:r>
              <a:rPr lang="nl-BE" dirty="0"/>
              <a:t> voor nieuwbouwwoningen</a:t>
            </a:r>
          </a:p>
          <a:p>
            <a:pPr lvl="1"/>
            <a:r>
              <a:rPr lang="nl-BE" dirty="0"/>
              <a:t>Min. 15 jaar sociaal verhuren</a:t>
            </a:r>
          </a:p>
          <a:p>
            <a:pPr lvl="1"/>
            <a:r>
              <a:rPr lang="nl-BE" dirty="0"/>
              <a:t>Ondertekende verklaring SVK</a:t>
            </a:r>
          </a:p>
          <a:p>
            <a:pPr marL="288000" lvl="1" indent="0">
              <a:buNone/>
            </a:pPr>
            <a:endParaRPr lang="nl-BE" dirty="0"/>
          </a:p>
          <a:p>
            <a:r>
              <a:rPr lang="nl-BE" b="1" dirty="0"/>
              <a:t>6%</a:t>
            </a:r>
            <a:r>
              <a:rPr lang="nl-BE" dirty="0"/>
              <a:t> voor afbraak en heropbouw</a:t>
            </a:r>
          </a:p>
          <a:p>
            <a:pPr lvl="1"/>
            <a:r>
              <a:rPr lang="nl-BE" dirty="0"/>
              <a:t>Tussen 01/01/2021 en 31/12/2022</a:t>
            </a:r>
          </a:p>
          <a:p>
            <a:pPr lvl="1"/>
            <a:r>
              <a:rPr lang="nl-BE" dirty="0"/>
              <a:t>Zelfde kadastraal perceel</a:t>
            </a:r>
          </a:p>
          <a:p>
            <a:pPr lvl="1"/>
            <a:r>
              <a:rPr lang="nl-BE" dirty="0"/>
              <a:t>Min. 15 jaar sociaal verhuren</a:t>
            </a:r>
          </a:p>
          <a:p>
            <a:pPr lvl="1"/>
            <a:endParaRPr lang="nl-BE" dirty="0"/>
          </a:p>
          <a:p>
            <a:r>
              <a:rPr lang="nl-BE" dirty="0"/>
              <a:t>Meer info: </a:t>
            </a:r>
            <a:r>
              <a:rPr lang="nl-BE" dirty="0">
                <a:hlinkClick r:id="rId3"/>
              </a:rPr>
              <a:t>website FOD Financiën</a:t>
            </a:r>
            <a:endParaRPr lang="nl-BE" dirty="0"/>
          </a:p>
          <a:p>
            <a:pPr marL="0" indent="0">
              <a:buNone/>
            </a:pPr>
            <a:endParaRPr lang="nl-BE" dirty="0"/>
          </a:p>
          <a:p>
            <a:endParaRPr lang="nl-BE" dirty="0"/>
          </a:p>
          <a:p>
            <a:pPr marL="0" indent="0">
              <a:buNone/>
            </a:pPr>
            <a:endParaRPr lang="nl-BE" dirty="0"/>
          </a:p>
          <a:p>
            <a:pPr>
              <a:buFont typeface="Arial" panose="020B0604020202020204" pitchFamily="34" charset="0"/>
              <a:buChar char="•"/>
            </a:pPr>
            <a:endParaRPr lang="nl-BE" dirty="0"/>
          </a:p>
        </p:txBody>
      </p:sp>
    </p:spTree>
    <p:extLst>
      <p:ext uri="{BB962C8B-B14F-4D97-AF65-F5344CB8AC3E}">
        <p14:creationId xmlns:p14="http://schemas.microsoft.com/office/powerpoint/2010/main" val="1022378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7F7953-D74E-45B8-9E2E-C76378D79089}"/>
              </a:ext>
            </a:extLst>
          </p:cNvPr>
          <p:cNvSpPr>
            <a:spLocks noGrp="1"/>
          </p:cNvSpPr>
          <p:nvPr>
            <p:ph type="title"/>
          </p:nvPr>
        </p:nvSpPr>
        <p:spPr/>
        <p:txBody>
          <a:bodyPr/>
          <a:lstStyle/>
          <a:p>
            <a:r>
              <a:rPr lang="nl-BE" dirty="0"/>
              <a:t>Timing SVK Pro 2021</a:t>
            </a:r>
          </a:p>
        </p:txBody>
      </p:sp>
      <p:sp>
        <p:nvSpPr>
          <p:cNvPr id="3" name="Tijdelijke aanduiding voor tekst 2">
            <a:extLst>
              <a:ext uri="{FF2B5EF4-FFF2-40B4-BE49-F238E27FC236}">
                <a16:creationId xmlns:a16="http://schemas.microsoft.com/office/drawing/2014/main" id="{4E0A8B0E-DB04-4FE0-89E3-958774D98DF0}"/>
              </a:ext>
            </a:extLst>
          </p:cNvPr>
          <p:cNvSpPr>
            <a:spLocks noGrp="1"/>
          </p:cNvSpPr>
          <p:nvPr>
            <p:ph type="body" sz="quarter" idx="11"/>
          </p:nvPr>
        </p:nvSpPr>
        <p:spPr/>
        <p:txBody>
          <a:bodyPr/>
          <a:lstStyle/>
          <a:p>
            <a:endParaRPr lang="nl-BE"/>
          </a:p>
        </p:txBody>
      </p:sp>
      <p:graphicFrame>
        <p:nvGraphicFramePr>
          <p:cNvPr id="5" name="Tijdelijke aanduiding voor inhoud 4">
            <a:extLst>
              <a:ext uri="{FF2B5EF4-FFF2-40B4-BE49-F238E27FC236}">
                <a16:creationId xmlns:a16="http://schemas.microsoft.com/office/drawing/2014/main" id="{12705CE7-6719-480F-9895-1FFEB8397E40}"/>
              </a:ext>
            </a:extLst>
          </p:cNvPr>
          <p:cNvGraphicFramePr>
            <a:graphicFrameLocks noGrp="1"/>
          </p:cNvGraphicFramePr>
          <p:nvPr>
            <p:ph sz="quarter" idx="12"/>
            <p:extLst>
              <p:ext uri="{D42A27DB-BD31-4B8C-83A1-F6EECF244321}">
                <p14:modId xmlns:p14="http://schemas.microsoft.com/office/powerpoint/2010/main" val="723303034"/>
              </p:ext>
            </p:extLst>
          </p:nvPr>
        </p:nvGraphicFramePr>
        <p:xfrm>
          <a:off x="789709" y="1291438"/>
          <a:ext cx="7816794" cy="4824356"/>
        </p:xfrm>
        <a:graphic>
          <a:graphicData uri="http://schemas.openxmlformats.org/drawingml/2006/table">
            <a:tbl>
              <a:tblPr firstRow="1" firstCol="1" bandRow="1">
                <a:tableStyleId>{5C22544A-7EE6-4342-B048-85BDC9FD1C3A}</a:tableStyleId>
              </a:tblPr>
              <a:tblGrid>
                <a:gridCol w="1213485">
                  <a:extLst>
                    <a:ext uri="{9D8B030D-6E8A-4147-A177-3AD203B41FA5}">
                      <a16:colId xmlns:a16="http://schemas.microsoft.com/office/drawing/2014/main" val="3097857733"/>
                    </a:ext>
                  </a:extLst>
                </a:gridCol>
                <a:gridCol w="6603309">
                  <a:extLst>
                    <a:ext uri="{9D8B030D-6E8A-4147-A177-3AD203B41FA5}">
                      <a16:colId xmlns:a16="http://schemas.microsoft.com/office/drawing/2014/main" val="1916285072"/>
                    </a:ext>
                  </a:extLst>
                </a:gridCol>
              </a:tblGrid>
              <a:tr h="477932">
                <a:tc>
                  <a:txBody>
                    <a:bodyPr/>
                    <a:lstStyle/>
                    <a:p>
                      <a:pPr>
                        <a:lnSpc>
                          <a:spcPts val="1350"/>
                        </a:lnSpc>
                        <a:spcAft>
                          <a:spcPts val="0"/>
                        </a:spcAft>
                      </a:pPr>
                      <a:r>
                        <a:rPr lang="en-GB" sz="1600">
                          <a:effectLst/>
                        </a:rPr>
                        <a:t>Datum</a:t>
                      </a:r>
                      <a:endParaRPr lang="nl-BE" sz="1600">
                        <a:effectLst/>
                        <a:latin typeface="FlandersArtSans-Regular"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350"/>
                        </a:lnSpc>
                        <a:spcAft>
                          <a:spcPts val="0"/>
                        </a:spcAft>
                      </a:pPr>
                      <a:r>
                        <a:rPr lang="en-GB" sz="1600" dirty="0" err="1">
                          <a:effectLst/>
                        </a:rPr>
                        <a:t>Actie</a:t>
                      </a:r>
                      <a:endParaRPr lang="nl-BE" sz="1600" dirty="0">
                        <a:effectLst/>
                        <a:latin typeface="FlandersArtSans-Regular" panose="000005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5558113"/>
                  </a:ext>
                </a:extLst>
              </a:tr>
              <a:tr h="477932">
                <a:tc>
                  <a:txBody>
                    <a:bodyPr/>
                    <a:lstStyle/>
                    <a:p>
                      <a:pPr>
                        <a:lnSpc>
                          <a:spcPts val="1350"/>
                        </a:lnSpc>
                        <a:spcAft>
                          <a:spcPts val="0"/>
                        </a:spcAft>
                      </a:pPr>
                      <a:r>
                        <a:rPr lang="en-GB" sz="1600" dirty="0">
                          <a:effectLst/>
                          <a:latin typeface="FlandersArtSans-Regular" panose="00000500000000000000" pitchFamily="2" charset="0"/>
                          <a:ea typeface="Calibri" panose="020F0502020204030204" pitchFamily="34" charset="0"/>
                          <a:cs typeface="Times New Roman" panose="02020603050405020304" pitchFamily="18" charset="0"/>
                        </a:rPr>
                        <a:t>16/11/2021</a:t>
                      </a:r>
                      <a:endParaRPr lang="nl-BE" sz="1600" dirty="0">
                        <a:effectLst/>
                        <a:latin typeface="FlandersArtSans-Regular"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350"/>
                        </a:lnSpc>
                        <a:spcAft>
                          <a:spcPts val="0"/>
                        </a:spcAft>
                      </a:pPr>
                      <a:r>
                        <a:rPr lang="en-GB" sz="1600" dirty="0" err="1">
                          <a:effectLst/>
                        </a:rPr>
                        <a:t>Publicatie</a:t>
                      </a:r>
                      <a:r>
                        <a:rPr lang="en-GB" sz="1600" dirty="0">
                          <a:effectLst/>
                        </a:rPr>
                        <a:t> </a:t>
                      </a:r>
                      <a:r>
                        <a:rPr lang="en-GB" sz="1600" dirty="0" err="1">
                          <a:effectLst/>
                        </a:rPr>
                        <a:t>oproep</a:t>
                      </a:r>
                      <a:r>
                        <a:rPr lang="en-GB" sz="1600" dirty="0">
                          <a:effectLst/>
                        </a:rPr>
                        <a:t> SVK Pro 2021</a:t>
                      </a:r>
                      <a:endParaRPr lang="nl-BE" sz="1600" dirty="0">
                        <a:effectLst/>
                        <a:latin typeface="FlandersArtSans-Regular" panose="000005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7582087"/>
                  </a:ext>
                </a:extLst>
              </a:tr>
              <a:tr h="477932">
                <a:tc>
                  <a:txBody>
                    <a:bodyPr/>
                    <a:lstStyle/>
                    <a:p>
                      <a:pPr>
                        <a:lnSpc>
                          <a:spcPts val="1350"/>
                        </a:lnSpc>
                        <a:spcAft>
                          <a:spcPts val="0"/>
                        </a:spcAft>
                      </a:pPr>
                      <a:r>
                        <a:rPr lang="en-GB" sz="1600" dirty="0">
                          <a:effectLst/>
                        </a:rPr>
                        <a:t>01/02/2022</a:t>
                      </a:r>
                      <a:endParaRPr lang="nl-BE" sz="1600" dirty="0">
                        <a:effectLst/>
                        <a:latin typeface="FlandersArtSans-Regular"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350"/>
                        </a:lnSpc>
                        <a:spcAft>
                          <a:spcPts val="0"/>
                        </a:spcAft>
                      </a:pPr>
                      <a:r>
                        <a:rPr lang="en-GB" sz="1600" dirty="0" err="1">
                          <a:effectLst/>
                        </a:rPr>
                        <a:t>Ontvangst</a:t>
                      </a:r>
                      <a:r>
                        <a:rPr lang="en-GB" sz="1600" dirty="0">
                          <a:effectLst/>
                        </a:rPr>
                        <a:t> </a:t>
                      </a:r>
                      <a:r>
                        <a:rPr lang="en-GB" sz="1600" dirty="0" err="1">
                          <a:effectLst/>
                        </a:rPr>
                        <a:t>kandidaatstellingen</a:t>
                      </a:r>
                      <a:r>
                        <a:rPr lang="en-GB" sz="1600" dirty="0">
                          <a:effectLst/>
                        </a:rPr>
                        <a:t> </a:t>
                      </a:r>
                      <a:r>
                        <a:rPr lang="en-GB" sz="1600" dirty="0" err="1">
                          <a:effectLst/>
                        </a:rPr>
                        <a:t>fase</a:t>
                      </a:r>
                      <a:r>
                        <a:rPr lang="en-GB" sz="1600" dirty="0">
                          <a:effectLst/>
                        </a:rPr>
                        <a:t> 1 (</a:t>
                      </a:r>
                      <a:r>
                        <a:rPr lang="en-GB" sz="1600" dirty="0" err="1">
                          <a:effectLst/>
                        </a:rPr>
                        <a:t>selectiefase</a:t>
                      </a:r>
                      <a:r>
                        <a:rPr lang="en-GB" sz="1600" dirty="0">
                          <a:effectLst/>
                        </a:rPr>
                        <a:t>); </a:t>
                      </a:r>
                      <a:r>
                        <a:rPr lang="en-GB" sz="1600" dirty="0" err="1">
                          <a:effectLst/>
                        </a:rPr>
                        <a:t>beoordeling</a:t>
                      </a:r>
                      <a:r>
                        <a:rPr lang="en-GB" sz="1600" dirty="0">
                          <a:effectLst/>
                        </a:rPr>
                        <a:t> </a:t>
                      </a:r>
                      <a:r>
                        <a:rPr lang="en-GB" sz="1600" dirty="0" err="1">
                          <a:effectLst/>
                        </a:rPr>
                        <a:t>kandidaten</a:t>
                      </a:r>
                      <a:r>
                        <a:rPr lang="en-GB" sz="1600" dirty="0">
                          <a:effectLst/>
                        </a:rPr>
                        <a:t>.</a:t>
                      </a:r>
                      <a:endParaRPr lang="nl-BE" sz="1600" dirty="0">
                        <a:effectLst/>
                        <a:latin typeface="FlandersArtSans-Regular" panose="000005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4788298"/>
                  </a:ext>
                </a:extLst>
              </a:tr>
              <a:tr h="477932">
                <a:tc>
                  <a:txBody>
                    <a:bodyPr/>
                    <a:lstStyle/>
                    <a:p>
                      <a:pPr>
                        <a:lnSpc>
                          <a:spcPts val="1350"/>
                        </a:lnSpc>
                        <a:spcAft>
                          <a:spcPts val="0"/>
                        </a:spcAft>
                      </a:pPr>
                      <a:r>
                        <a:rPr lang="en-GB" sz="1600" dirty="0">
                          <a:effectLst/>
                        </a:rPr>
                        <a:t>03/2022</a:t>
                      </a:r>
                      <a:endParaRPr lang="nl-BE" sz="1600" dirty="0">
                        <a:effectLst/>
                        <a:latin typeface="FlandersArtSans-Regular"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350"/>
                        </a:lnSpc>
                        <a:spcAft>
                          <a:spcPts val="0"/>
                        </a:spcAft>
                      </a:pPr>
                      <a:r>
                        <a:rPr lang="en-GB" sz="1600" dirty="0" err="1">
                          <a:effectLst/>
                        </a:rPr>
                        <a:t>Uitnodiging</a:t>
                      </a:r>
                      <a:r>
                        <a:rPr lang="en-GB" sz="1600" dirty="0">
                          <a:effectLst/>
                        </a:rPr>
                        <a:t> </a:t>
                      </a:r>
                      <a:r>
                        <a:rPr lang="en-GB" sz="1600" dirty="0" err="1">
                          <a:effectLst/>
                        </a:rPr>
                        <a:t>geselecteerden</a:t>
                      </a:r>
                      <a:r>
                        <a:rPr lang="en-GB" sz="1600" dirty="0">
                          <a:effectLst/>
                        </a:rPr>
                        <a:t> tot </a:t>
                      </a:r>
                      <a:r>
                        <a:rPr lang="en-GB" sz="1600" dirty="0" err="1">
                          <a:effectLst/>
                        </a:rPr>
                        <a:t>fase</a:t>
                      </a:r>
                      <a:r>
                        <a:rPr lang="en-GB" sz="1600" dirty="0">
                          <a:effectLst/>
                        </a:rPr>
                        <a:t> 2 (</a:t>
                      </a:r>
                      <a:r>
                        <a:rPr lang="en-GB" sz="1600" dirty="0" err="1">
                          <a:effectLst/>
                        </a:rPr>
                        <a:t>eerste</a:t>
                      </a:r>
                      <a:r>
                        <a:rPr lang="en-GB" sz="1600" dirty="0">
                          <a:effectLst/>
                        </a:rPr>
                        <a:t> </a:t>
                      </a:r>
                      <a:r>
                        <a:rPr lang="en-GB" sz="1600" dirty="0" err="1">
                          <a:effectLst/>
                        </a:rPr>
                        <a:t>deel</a:t>
                      </a:r>
                      <a:r>
                        <a:rPr lang="en-GB" sz="1600" dirty="0">
                          <a:effectLst/>
                        </a:rPr>
                        <a:t> </a:t>
                      </a:r>
                      <a:r>
                        <a:rPr lang="en-GB" sz="1600" dirty="0" err="1">
                          <a:effectLst/>
                        </a:rPr>
                        <a:t>gunningsfase</a:t>
                      </a:r>
                      <a:r>
                        <a:rPr lang="en-GB" sz="1600" dirty="0">
                          <a:effectLst/>
                        </a:rPr>
                        <a:t>)</a:t>
                      </a:r>
                      <a:endParaRPr lang="nl-BE" sz="1600" dirty="0">
                        <a:effectLst/>
                        <a:latin typeface="FlandersArtSans-Regular" panose="000005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6556847"/>
                  </a:ext>
                </a:extLst>
              </a:tr>
              <a:tr h="477932">
                <a:tc>
                  <a:txBody>
                    <a:bodyPr/>
                    <a:lstStyle/>
                    <a:p>
                      <a:pPr>
                        <a:lnSpc>
                          <a:spcPts val="1350"/>
                        </a:lnSpc>
                        <a:spcAft>
                          <a:spcPts val="0"/>
                        </a:spcAft>
                      </a:pPr>
                      <a:r>
                        <a:rPr lang="en-GB" sz="1600" dirty="0">
                          <a:effectLst/>
                        </a:rPr>
                        <a:t>07/2022</a:t>
                      </a:r>
                      <a:endParaRPr lang="nl-BE" sz="1600" dirty="0">
                        <a:effectLst/>
                        <a:latin typeface="FlandersArtSans-Regular"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350"/>
                        </a:lnSpc>
                        <a:spcAft>
                          <a:spcPts val="0"/>
                        </a:spcAft>
                      </a:pPr>
                      <a:r>
                        <a:rPr lang="en-GB" sz="1600">
                          <a:effectLst/>
                        </a:rPr>
                        <a:t>Ontvangst eerste voorstellen fase 2 (eerste deel gunningsfase)</a:t>
                      </a:r>
                      <a:endParaRPr lang="nl-BE" sz="1600">
                        <a:effectLst/>
                        <a:latin typeface="FlandersArtSans-Regular" panose="000005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8103657"/>
                  </a:ext>
                </a:extLst>
              </a:tr>
              <a:tr h="477932">
                <a:tc>
                  <a:txBody>
                    <a:bodyPr/>
                    <a:lstStyle/>
                    <a:p>
                      <a:pPr>
                        <a:lnSpc>
                          <a:spcPts val="1350"/>
                        </a:lnSpc>
                        <a:spcAft>
                          <a:spcPts val="0"/>
                        </a:spcAft>
                      </a:pPr>
                      <a:r>
                        <a:rPr lang="en-GB" sz="1600" dirty="0">
                          <a:effectLst/>
                        </a:rPr>
                        <a:t>09/2022</a:t>
                      </a:r>
                      <a:endParaRPr lang="nl-BE" sz="1600" dirty="0">
                        <a:effectLst/>
                        <a:latin typeface="FlandersArtSans-Regular"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350"/>
                        </a:lnSpc>
                        <a:spcAft>
                          <a:spcPts val="0"/>
                        </a:spcAft>
                      </a:pPr>
                      <a:r>
                        <a:rPr lang="en-GB" sz="1600" dirty="0" err="1">
                          <a:effectLst/>
                        </a:rPr>
                        <a:t>Controle</a:t>
                      </a:r>
                      <a:r>
                        <a:rPr lang="en-GB" sz="1600" dirty="0">
                          <a:effectLst/>
                        </a:rPr>
                        <a:t> </a:t>
                      </a:r>
                      <a:r>
                        <a:rPr lang="en-GB" sz="1600" dirty="0" err="1">
                          <a:effectLst/>
                        </a:rPr>
                        <a:t>formele</a:t>
                      </a:r>
                      <a:r>
                        <a:rPr lang="en-GB" sz="1600" dirty="0">
                          <a:effectLst/>
                        </a:rPr>
                        <a:t> </a:t>
                      </a:r>
                      <a:r>
                        <a:rPr lang="en-GB" sz="1600" dirty="0" err="1">
                          <a:effectLst/>
                        </a:rPr>
                        <a:t>regelmatigheid</a:t>
                      </a:r>
                      <a:r>
                        <a:rPr lang="en-GB" sz="1600" dirty="0">
                          <a:effectLst/>
                        </a:rPr>
                        <a:t> </a:t>
                      </a:r>
                      <a:r>
                        <a:rPr lang="en-GB" sz="1600" dirty="0" err="1">
                          <a:effectLst/>
                        </a:rPr>
                        <a:t>eerste</a:t>
                      </a:r>
                      <a:r>
                        <a:rPr lang="en-GB" sz="1600" dirty="0">
                          <a:effectLst/>
                        </a:rPr>
                        <a:t> </a:t>
                      </a:r>
                      <a:r>
                        <a:rPr lang="en-GB" sz="1600" dirty="0" err="1">
                          <a:effectLst/>
                        </a:rPr>
                        <a:t>voorstellen</a:t>
                      </a:r>
                      <a:r>
                        <a:rPr lang="en-GB" sz="1600" dirty="0">
                          <a:effectLst/>
                        </a:rPr>
                        <a:t> door VMSW</a:t>
                      </a:r>
                      <a:endParaRPr lang="nl-BE" sz="1600" dirty="0">
                        <a:effectLst/>
                        <a:latin typeface="FlandersArtSans-Regular" panose="000005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7299830"/>
                  </a:ext>
                </a:extLst>
              </a:tr>
              <a:tr h="978382">
                <a:tc>
                  <a:txBody>
                    <a:bodyPr/>
                    <a:lstStyle/>
                    <a:p>
                      <a:pPr>
                        <a:lnSpc>
                          <a:spcPts val="1350"/>
                        </a:lnSpc>
                        <a:spcAft>
                          <a:spcPts val="0"/>
                        </a:spcAft>
                      </a:pPr>
                      <a:r>
                        <a:rPr lang="en-GB" sz="1600" dirty="0">
                          <a:effectLst/>
                        </a:rPr>
                        <a:t>09/2022</a:t>
                      </a:r>
                      <a:endParaRPr lang="nl-BE" sz="1600" dirty="0">
                        <a:effectLst/>
                        <a:latin typeface="FlandersArtSans-Regular"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350"/>
                        </a:lnSpc>
                        <a:spcAft>
                          <a:spcPts val="0"/>
                        </a:spcAft>
                      </a:pPr>
                      <a:r>
                        <a:rPr lang="en-GB" sz="1600" dirty="0" err="1">
                          <a:effectLst/>
                        </a:rPr>
                        <a:t>Overmaken</a:t>
                      </a:r>
                      <a:r>
                        <a:rPr lang="en-GB" sz="1600" dirty="0">
                          <a:effectLst/>
                        </a:rPr>
                        <a:t> </a:t>
                      </a:r>
                      <a:r>
                        <a:rPr lang="en-GB" sz="1600" dirty="0" err="1">
                          <a:effectLst/>
                        </a:rPr>
                        <a:t>lijst</a:t>
                      </a:r>
                      <a:r>
                        <a:rPr lang="en-GB" sz="1600" dirty="0">
                          <a:effectLst/>
                        </a:rPr>
                        <a:t> </a:t>
                      </a:r>
                      <a:r>
                        <a:rPr lang="en-GB" sz="1600" dirty="0" err="1">
                          <a:effectLst/>
                        </a:rPr>
                        <a:t>inschrijvers</a:t>
                      </a:r>
                      <a:r>
                        <a:rPr lang="en-GB" sz="1600" dirty="0">
                          <a:effectLst/>
                        </a:rPr>
                        <a:t> </a:t>
                      </a:r>
                      <a:r>
                        <a:rPr lang="en-GB" sz="1600" dirty="0" err="1">
                          <a:effectLst/>
                        </a:rPr>
                        <a:t>en</a:t>
                      </a:r>
                      <a:r>
                        <a:rPr lang="en-GB" sz="1600" dirty="0">
                          <a:effectLst/>
                        </a:rPr>
                        <a:t> </a:t>
                      </a:r>
                      <a:r>
                        <a:rPr lang="en-GB" sz="1600" dirty="0" err="1">
                          <a:effectLst/>
                        </a:rPr>
                        <a:t>offertes</a:t>
                      </a:r>
                      <a:r>
                        <a:rPr lang="en-GB" sz="1600" dirty="0">
                          <a:effectLst/>
                        </a:rPr>
                        <a:t> </a:t>
                      </a:r>
                      <a:r>
                        <a:rPr lang="en-GB" sz="1600" dirty="0" err="1">
                          <a:effectLst/>
                        </a:rPr>
                        <a:t>aan</a:t>
                      </a:r>
                      <a:r>
                        <a:rPr lang="en-GB" sz="1600" dirty="0">
                          <a:effectLst/>
                        </a:rPr>
                        <a:t> SVK – </a:t>
                      </a:r>
                      <a:r>
                        <a:rPr lang="en-GB" sz="1600" dirty="0" err="1">
                          <a:effectLst/>
                        </a:rPr>
                        <a:t>einde</a:t>
                      </a:r>
                      <a:r>
                        <a:rPr lang="en-GB" sz="1600" dirty="0">
                          <a:effectLst/>
                        </a:rPr>
                        <a:t> </a:t>
                      </a:r>
                      <a:r>
                        <a:rPr lang="en-GB" sz="1600" dirty="0" err="1">
                          <a:effectLst/>
                        </a:rPr>
                        <a:t>fase</a:t>
                      </a:r>
                      <a:r>
                        <a:rPr lang="en-GB" sz="1600" dirty="0">
                          <a:effectLst/>
                        </a:rPr>
                        <a:t> 2 (</a:t>
                      </a:r>
                      <a:r>
                        <a:rPr lang="en-GB" sz="1600" dirty="0" err="1">
                          <a:effectLst/>
                        </a:rPr>
                        <a:t>eerste</a:t>
                      </a:r>
                      <a:r>
                        <a:rPr lang="en-GB" sz="1600" dirty="0">
                          <a:effectLst/>
                        </a:rPr>
                        <a:t> </a:t>
                      </a:r>
                      <a:r>
                        <a:rPr lang="en-GB" sz="1600" dirty="0" err="1">
                          <a:effectLst/>
                        </a:rPr>
                        <a:t>deel</a:t>
                      </a:r>
                      <a:r>
                        <a:rPr lang="en-GB" sz="1600" dirty="0">
                          <a:effectLst/>
                        </a:rPr>
                        <a:t> </a:t>
                      </a:r>
                      <a:r>
                        <a:rPr lang="en-GB" sz="1600" dirty="0" err="1">
                          <a:effectLst/>
                        </a:rPr>
                        <a:t>gunningsfase</a:t>
                      </a:r>
                      <a:r>
                        <a:rPr lang="en-GB" sz="1600" dirty="0">
                          <a:effectLst/>
                        </a:rPr>
                        <a:t>). </a:t>
                      </a:r>
                      <a:endParaRPr lang="nl-BE" sz="1600" dirty="0">
                        <a:effectLst/>
                        <a:latin typeface="FlandersArtSans-Regular" panose="000005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9846278"/>
                  </a:ext>
                </a:extLst>
              </a:tr>
              <a:tr h="978382">
                <a:tc>
                  <a:txBody>
                    <a:bodyPr/>
                    <a:lstStyle/>
                    <a:p>
                      <a:pPr>
                        <a:lnSpc>
                          <a:spcPts val="1350"/>
                        </a:lnSpc>
                        <a:spcAft>
                          <a:spcPts val="0"/>
                        </a:spcAft>
                      </a:pPr>
                      <a:r>
                        <a:rPr lang="en-GB" sz="1600" dirty="0" err="1">
                          <a:effectLst/>
                        </a:rPr>
                        <a:t>Najaar</a:t>
                      </a:r>
                      <a:r>
                        <a:rPr lang="en-GB" sz="1600" dirty="0">
                          <a:effectLst/>
                        </a:rPr>
                        <a:t> 2022</a:t>
                      </a:r>
                      <a:endParaRPr lang="nl-BE" sz="1600" dirty="0">
                        <a:effectLst/>
                        <a:latin typeface="FlandersArtSans-Regular"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350"/>
                        </a:lnSpc>
                        <a:spcAft>
                          <a:spcPts val="0"/>
                        </a:spcAft>
                      </a:pPr>
                      <a:r>
                        <a:rPr lang="en-GB" sz="1600" dirty="0" err="1">
                          <a:effectLst/>
                        </a:rPr>
                        <a:t>Onderhandelingen</a:t>
                      </a:r>
                      <a:r>
                        <a:rPr lang="en-GB" sz="1600" dirty="0">
                          <a:effectLst/>
                        </a:rPr>
                        <a:t> </a:t>
                      </a:r>
                      <a:r>
                        <a:rPr lang="en-GB" sz="1600" dirty="0" err="1">
                          <a:effectLst/>
                        </a:rPr>
                        <a:t>tussen</a:t>
                      </a:r>
                      <a:r>
                        <a:rPr lang="en-GB" sz="1600" dirty="0">
                          <a:effectLst/>
                        </a:rPr>
                        <a:t> SVK </a:t>
                      </a:r>
                      <a:r>
                        <a:rPr lang="en-GB" sz="1600" dirty="0" err="1">
                          <a:effectLst/>
                        </a:rPr>
                        <a:t>en</a:t>
                      </a:r>
                      <a:r>
                        <a:rPr lang="en-GB" sz="1600" dirty="0">
                          <a:effectLst/>
                        </a:rPr>
                        <a:t> </a:t>
                      </a:r>
                      <a:r>
                        <a:rPr lang="en-GB" sz="1600" dirty="0" err="1">
                          <a:effectLst/>
                        </a:rPr>
                        <a:t>inschrijver</a:t>
                      </a:r>
                      <a:r>
                        <a:rPr lang="en-GB" sz="1600" dirty="0">
                          <a:effectLst/>
                        </a:rPr>
                        <a:t>(s). SVK </a:t>
                      </a:r>
                      <a:r>
                        <a:rPr lang="en-GB" sz="1600" dirty="0" err="1">
                          <a:effectLst/>
                        </a:rPr>
                        <a:t>maakt</a:t>
                      </a:r>
                      <a:r>
                        <a:rPr lang="en-GB" sz="1600" dirty="0">
                          <a:effectLst/>
                        </a:rPr>
                        <a:t> </a:t>
                      </a:r>
                      <a:r>
                        <a:rPr lang="en-GB" sz="1600" dirty="0" err="1">
                          <a:effectLst/>
                        </a:rPr>
                        <a:t>rangschikking</a:t>
                      </a:r>
                      <a:r>
                        <a:rPr lang="en-GB" sz="1600" dirty="0">
                          <a:effectLst/>
                        </a:rPr>
                        <a:t> op </a:t>
                      </a:r>
                      <a:r>
                        <a:rPr lang="en-GB" sz="1600" dirty="0" err="1">
                          <a:effectLst/>
                        </a:rPr>
                        <a:t>en</a:t>
                      </a:r>
                      <a:r>
                        <a:rPr lang="en-GB" sz="1600" dirty="0">
                          <a:effectLst/>
                        </a:rPr>
                        <a:t> </a:t>
                      </a:r>
                      <a:r>
                        <a:rPr lang="en-GB" sz="1600" dirty="0" err="1">
                          <a:effectLst/>
                        </a:rPr>
                        <a:t>gunt</a:t>
                      </a:r>
                      <a:r>
                        <a:rPr lang="en-GB" sz="1600" dirty="0">
                          <a:effectLst/>
                        </a:rPr>
                        <a:t> opdracht – </a:t>
                      </a:r>
                      <a:r>
                        <a:rPr lang="en-GB" sz="1600" dirty="0" err="1">
                          <a:effectLst/>
                        </a:rPr>
                        <a:t>fase</a:t>
                      </a:r>
                      <a:r>
                        <a:rPr lang="en-GB" sz="1600" dirty="0">
                          <a:effectLst/>
                        </a:rPr>
                        <a:t> 3 (</a:t>
                      </a:r>
                      <a:r>
                        <a:rPr lang="en-GB" sz="1600" dirty="0" err="1">
                          <a:effectLst/>
                        </a:rPr>
                        <a:t>tweede</a:t>
                      </a:r>
                      <a:r>
                        <a:rPr lang="en-GB" sz="1600" dirty="0">
                          <a:effectLst/>
                        </a:rPr>
                        <a:t> </a:t>
                      </a:r>
                      <a:r>
                        <a:rPr lang="en-GB" sz="1600" dirty="0" err="1">
                          <a:effectLst/>
                        </a:rPr>
                        <a:t>deel</a:t>
                      </a:r>
                      <a:r>
                        <a:rPr lang="en-GB" sz="1600" dirty="0">
                          <a:effectLst/>
                        </a:rPr>
                        <a:t> </a:t>
                      </a:r>
                      <a:r>
                        <a:rPr lang="en-GB" sz="1600" dirty="0" err="1">
                          <a:effectLst/>
                        </a:rPr>
                        <a:t>gunningsfase</a:t>
                      </a:r>
                      <a:r>
                        <a:rPr lang="en-GB" sz="1600" dirty="0">
                          <a:effectLst/>
                        </a:rPr>
                        <a:t>)</a:t>
                      </a:r>
                      <a:endParaRPr lang="nl-BE" sz="1600" dirty="0">
                        <a:effectLst/>
                        <a:latin typeface="FlandersArtSans-Regular" panose="000005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801552"/>
                  </a:ext>
                </a:extLst>
              </a:tr>
            </a:tbl>
          </a:graphicData>
        </a:graphic>
      </p:graphicFrame>
    </p:spTree>
    <p:extLst>
      <p:ext uri="{BB962C8B-B14F-4D97-AF65-F5344CB8AC3E}">
        <p14:creationId xmlns:p14="http://schemas.microsoft.com/office/powerpoint/2010/main" val="2912950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FA194-5C7C-4CED-82CE-1EB537829DFE}"/>
              </a:ext>
            </a:extLst>
          </p:cNvPr>
          <p:cNvSpPr>
            <a:spLocks noGrp="1"/>
          </p:cNvSpPr>
          <p:nvPr>
            <p:ph type="title"/>
          </p:nvPr>
        </p:nvSpPr>
        <p:spPr/>
        <p:txBody>
          <a:bodyPr/>
          <a:lstStyle/>
          <a:p>
            <a:r>
              <a:rPr lang="nl-BE" dirty="0"/>
              <a:t>Doet u mee?</a:t>
            </a:r>
          </a:p>
        </p:txBody>
      </p:sp>
      <p:sp>
        <p:nvSpPr>
          <p:cNvPr id="3" name="Tijdelijke aanduiding voor tekst 2">
            <a:extLst>
              <a:ext uri="{FF2B5EF4-FFF2-40B4-BE49-F238E27FC236}">
                <a16:creationId xmlns:a16="http://schemas.microsoft.com/office/drawing/2014/main" id="{3E4A7AE0-B9C6-4773-8239-FDC41B885192}"/>
              </a:ext>
            </a:extLst>
          </p:cNvPr>
          <p:cNvSpPr>
            <a:spLocks noGrp="1"/>
          </p:cNvSpPr>
          <p:nvPr>
            <p:ph type="body" sz="quarter" idx="11"/>
          </p:nvPr>
        </p:nvSpPr>
        <p:spPr/>
        <p:txBody>
          <a:bodyPr/>
          <a:lstStyle/>
          <a:p>
            <a:endParaRPr lang="nl-BE"/>
          </a:p>
        </p:txBody>
      </p:sp>
      <p:sp>
        <p:nvSpPr>
          <p:cNvPr id="4" name="Tijdelijke aanduiding voor inhoud 3">
            <a:extLst>
              <a:ext uri="{FF2B5EF4-FFF2-40B4-BE49-F238E27FC236}">
                <a16:creationId xmlns:a16="http://schemas.microsoft.com/office/drawing/2014/main" id="{D62FDB66-9C2A-4314-9729-A7976979EB38}"/>
              </a:ext>
            </a:extLst>
          </p:cNvPr>
          <p:cNvSpPr>
            <a:spLocks noGrp="1"/>
          </p:cNvSpPr>
          <p:nvPr>
            <p:ph sz="quarter" idx="12"/>
          </p:nvPr>
        </p:nvSpPr>
        <p:spPr>
          <a:xfrm>
            <a:off x="392914" y="1240205"/>
            <a:ext cx="8358171" cy="4377590"/>
          </a:xfrm>
        </p:spPr>
        <p:txBody>
          <a:bodyPr/>
          <a:lstStyle/>
          <a:p>
            <a:pPr>
              <a:buFont typeface="Arial" panose="020B0604020202020204" pitchFamily="34" charset="0"/>
              <a:buChar char="•"/>
            </a:pPr>
            <a:r>
              <a:rPr lang="nl-BE" sz="2400" dirty="0"/>
              <a:t>In te dienen documenten </a:t>
            </a:r>
            <a:r>
              <a:rPr lang="nl-BE" sz="1600" dirty="0"/>
              <a:t>(zie ook website en selectieleidraad):</a:t>
            </a:r>
          </a:p>
          <a:p>
            <a:pPr lvl="1">
              <a:buFont typeface="Wingdings" panose="05000000000000000000" pitchFamily="2" charset="2"/>
              <a:buChar char="Ø"/>
            </a:pPr>
            <a:r>
              <a:rPr lang="nl-BE" sz="2400" dirty="0">
                <a:solidFill>
                  <a:schemeClr val="tx1"/>
                </a:solidFill>
              </a:rPr>
              <a:t>Deelnameformulier SVK Pro (formulier 1)</a:t>
            </a:r>
          </a:p>
          <a:p>
            <a:pPr lvl="1">
              <a:buFont typeface="Wingdings" panose="05000000000000000000" pitchFamily="2" charset="2"/>
              <a:buChar char="Ø"/>
            </a:pPr>
            <a:r>
              <a:rPr lang="nl-BE" sz="2400" dirty="0">
                <a:solidFill>
                  <a:schemeClr val="tx1"/>
                </a:solidFill>
              </a:rPr>
              <a:t>Europees Uniform Aanbestedingsdocument (formulier 2)</a:t>
            </a:r>
          </a:p>
          <a:p>
            <a:pPr lvl="1">
              <a:buFont typeface="Wingdings" panose="05000000000000000000" pitchFamily="2" charset="2"/>
              <a:buChar char="Ø"/>
            </a:pPr>
            <a:r>
              <a:rPr lang="nl-BE" sz="2400" dirty="0">
                <a:solidFill>
                  <a:schemeClr val="tx1"/>
                </a:solidFill>
              </a:rPr>
              <a:t>Uittreksel strafregister (max. 6 </a:t>
            </a:r>
            <a:r>
              <a:rPr lang="nl-BE" sz="2400">
                <a:solidFill>
                  <a:schemeClr val="tx1"/>
                </a:solidFill>
              </a:rPr>
              <a:t>maanden oud)</a:t>
            </a:r>
            <a:endParaRPr lang="nl-BE" sz="2400" dirty="0">
              <a:solidFill>
                <a:schemeClr val="tx1"/>
              </a:solidFill>
            </a:endParaRPr>
          </a:p>
          <a:p>
            <a:pPr lvl="1">
              <a:buFont typeface="Wingdings" panose="05000000000000000000" pitchFamily="2" charset="2"/>
              <a:buChar char="Ø"/>
            </a:pPr>
            <a:r>
              <a:rPr lang="nl-BE" sz="2400" dirty="0">
                <a:solidFill>
                  <a:schemeClr val="tx1"/>
                </a:solidFill>
              </a:rPr>
              <a:t>(Verbintenis terbeschikkingstelling middelen (formulier 3))</a:t>
            </a:r>
          </a:p>
          <a:p>
            <a:pPr marL="288000" lvl="1" indent="0">
              <a:buNone/>
            </a:pPr>
            <a:endParaRPr lang="nl-BE" sz="2400" dirty="0"/>
          </a:p>
          <a:p>
            <a:pPr>
              <a:buFont typeface="Arial" panose="020B0604020202020204" pitchFamily="34" charset="0"/>
              <a:buChar char="•"/>
            </a:pPr>
            <a:r>
              <a:rPr lang="nl-BE" sz="2400" dirty="0"/>
              <a:t>Deadline kandidaatstelling: </a:t>
            </a:r>
            <a:r>
              <a:rPr lang="nl-BE" sz="2400" b="1" dirty="0"/>
              <a:t>1 februari 2022</a:t>
            </a:r>
          </a:p>
          <a:p>
            <a:pPr>
              <a:buFont typeface="Arial" panose="020B0604020202020204" pitchFamily="34" charset="0"/>
              <a:buChar char="•"/>
            </a:pPr>
            <a:endParaRPr lang="nl-BE" sz="2400" b="1" dirty="0"/>
          </a:p>
          <a:p>
            <a:pPr>
              <a:buFont typeface="Arial" panose="020B0604020202020204" pitchFamily="34" charset="0"/>
              <a:buChar char="•"/>
            </a:pPr>
            <a:r>
              <a:rPr lang="nl-BE" sz="2400" dirty="0"/>
              <a:t>Online indienen via </a:t>
            </a:r>
            <a:r>
              <a:rPr lang="nl-BE" sz="2400" dirty="0">
                <a:hlinkClick r:id="rId3"/>
              </a:rPr>
              <a:t>e-</a:t>
            </a:r>
            <a:r>
              <a:rPr lang="nl-BE" sz="2400" dirty="0" err="1">
                <a:hlinkClick r:id="rId3"/>
              </a:rPr>
              <a:t>Procurement</a:t>
            </a:r>
            <a:r>
              <a:rPr lang="nl-BE" sz="2400" dirty="0"/>
              <a:t>.</a:t>
            </a:r>
          </a:p>
          <a:p>
            <a:pPr lvl="1">
              <a:buFont typeface="Wingdings" panose="05000000000000000000" pitchFamily="2" charset="2"/>
              <a:buChar char="Ø"/>
            </a:pPr>
            <a:endParaRPr lang="nl-BE" dirty="0"/>
          </a:p>
        </p:txBody>
      </p:sp>
    </p:spTree>
    <p:extLst>
      <p:ext uri="{BB962C8B-B14F-4D97-AF65-F5344CB8AC3E}">
        <p14:creationId xmlns:p14="http://schemas.microsoft.com/office/powerpoint/2010/main" val="2970721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7B30AF-EA1B-417B-A0C6-60044955443A}"/>
              </a:ext>
            </a:extLst>
          </p:cNvPr>
          <p:cNvSpPr>
            <a:spLocks noGrp="1"/>
          </p:cNvSpPr>
          <p:nvPr>
            <p:ph type="title"/>
          </p:nvPr>
        </p:nvSpPr>
        <p:spPr/>
        <p:txBody>
          <a:bodyPr/>
          <a:lstStyle/>
          <a:p>
            <a:r>
              <a:rPr lang="nl-BE" dirty="0"/>
              <a:t>Vragen?</a:t>
            </a:r>
          </a:p>
        </p:txBody>
      </p:sp>
      <p:sp>
        <p:nvSpPr>
          <p:cNvPr id="4" name="Tijdelijke aanduiding voor tekst 3">
            <a:extLst>
              <a:ext uri="{FF2B5EF4-FFF2-40B4-BE49-F238E27FC236}">
                <a16:creationId xmlns:a16="http://schemas.microsoft.com/office/drawing/2014/main" id="{AAED3808-49A1-4929-BA11-F164BE911196}"/>
              </a:ext>
            </a:extLst>
          </p:cNvPr>
          <p:cNvSpPr>
            <a:spLocks noGrp="1"/>
          </p:cNvSpPr>
          <p:nvPr>
            <p:ph type="body" sz="quarter" idx="11"/>
          </p:nvPr>
        </p:nvSpPr>
        <p:spPr/>
        <p:txBody>
          <a:bodyPr/>
          <a:lstStyle/>
          <a:p>
            <a:endParaRPr lang="nl-BE" dirty="0"/>
          </a:p>
        </p:txBody>
      </p:sp>
      <p:pic>
        <p:nvPicPr>
          <p:cNvPr id="6" name="Tijdelijke aanduiding voor inhoud 5">
            <a:extLst>
              <a:ext uri="{FF2B5EF4-FFF2-40B4-BE49-F238E27FC236}">
                <a16:creationId xmlns:a16="http://schemas.microsoft.com/office/drawing/2014/main" id="{9F040960-8F69-4FC1-B4B4-B552E278C9FC}"/>
              </a:ext>
            </a:extLst>
          </p:cNvPr>
          <p:cNvPicPr>
            <a:picLocks noGrp="1" noChangeAspect="1"/>
          </p:cNvPicPr>
          <p:nvPr>
            <p:ph sz="quarter" idx="12"/>
          </p:nvPr>
        </p:nvPicPr>
        <p:blipFill>
          <a:blip r:embed="rId3"/>
          <a:stretch>
            <a:fillRect/>
          </a:stretch>
        </p:blipFill>
        <p:spPr>
          <a:xfrm>
            <a:off x="5205138" y="1797784"/>
            <a:ext cx="3538979" cy="4718641"/>
          </a:xfrm>
          <a:prstGeom prst="rect">
            <a:avLst/>
          </a:prstGeom>
        </p:spPr>
      </p:pic>
      <p:sp>
        <p:nvSpPr>
          <p:cNvPr id="8" name="Tekstvak 7">
            <a:extLst>
              <a:ext uri="{FF2B5EF4-FFF2-40B4-BE49-F238E27FC236}">
                <a16:creationId xmlns:a16="http://schemas.microsoft.com/office/drawing/2014/main" id="{1A50E431-E4FB-49E2-862C-92E74496DD36}"/>
              </a:ext>
            </a:extLst>
          </p:cNvPr>
          <p:cNvSpPr txBox="1"/>
          <p:nvPr/>
        </p:nvSpPr>
        <p:spPr>
          <a:xfrm>
            <a:off x="399883" y="2639198"/>
            <a:ext cx="4961638" cy="2062103"/>
          </a:xfrm>
          <a:prstGeom prst="rect">
            <a:avLst/>
          </a:prstGeom>
          <a:noFill/>
        </p:spPr>
        <p:txBody>
          <a:bodyPr wrap="square" rtlCol="0">
            <a:spAutoFit/>
          </a:bodyPr>
          <a:lstStyle/>
          <a:p>
            <a:pPr marL="285750" indent="-285750">
              <a:buFont typeface="Arial" panose="020B0604020202020204" pitchFamily="34" charset="0"/>
              <a:buChar char="•"/>
            </a:pPr>
            <a:r>
              <a:rPr lang="nl-BE" sz="3200" dirty="0">
                <a:latin typeface="FlandersArtSans-Regular" panose="00000500000000000000" pitchFamily="2" charset="0"/>
                <a:hlinkClick r:id="rId4">
                  <a:extLst>
                    <a:ext uri="{A12FA001-AC4F-418D-AE19-62706E023703}">
                      <ahyp:hlinkClr xmlns:ahyp="http://schemas.microsoft.com/office/drawing/2018/hyperlinkcolor" val="tx"/>
                    </a:ext>
                  </a:extLst>
                </a:hlinkClick>
              </a:rPr>
              <a:t>www.vmsw.be</a:t>
            </a:r>
            <a:endParaRPr lang="nl-BE" sz="3200" dirty="0">
              <a:latin typeface="FlandersArtSans-Regular" panose="00000500000000000000" pitchFamily="2" charset="0"/>
            </a:endParaRPr>
          </a:p>
          <a:p>
            <a:pPr marL="285750" indent="-285750">
              <a:buFont typeface="Arial" panose="020B0604020202020204" pitchFamily="34" charset="0"/>
              <a:buChar char="•"/>
            </a:pPr>
            <a:endParaRPr lang="nl-BE" sz="3200" dirty="0">
              <a:latin typeface="FlandersArtSans-Regular" panose="00000500000000000000" pitchFamily="2" charset="0"/>
            </a:endParaRPr>
          </a:p>
          <a:p>
            <a:pPr marL="285750" indent="-285750">
              <a:buFont typeface="Arial" panose="020B0604020202020204" pitchFamily="34" charset="0"/>
              <a:buChar char="•"/>
            </a:pPr>
            <a:r>
              <a:rPr lang="nl-BE" sz="3200" dirty="0">
                <a:latin typeface="FlandersArtSans-Regular" panose="00000500000000000000" pitchFamily="2" charset="0"/>
                <a:hlinkClick r:id="rId5">
                  <a:extLst>
                    <a:ext uri="{A12FA001-AC4F-418D-AE19-62706E023703}">
                      <ahyp:hlinkClr xmlns:ahyp="http://schemas.microsoft.com/office/drawing/2018/hyperlinkcolor" val="tx"/>
                    </a:ext>
                  </a:extLst>
                </a:hlinkClick>
              </a:rPr>
              <a:t>svkpro@vmsw.be</a:t>
            </a:r>
            <a:endParaRPr lang="nl-BE" sz="3200" dirty="0">
              <a:latin typeface="FlandersArtSans-Regular" panose="00000500000000000000" pitchFamily="2" charset="0"/>
            </a:endParaRPr>
          </a:p>
          <a:p>
            <a:endParaRPr lang="nl-BE" sz="3200" dirty="0">
              <a:latin typeface="FlandersArtSans-Regular" panose="00000500000000000000" pitchFamily="2" charset="0"/>
            </a:endParaRPr>
          </a:p>
        </p:txBody>
      </p:sp>
    </p:spTree>
    <p:extLst>
      <p:ext uri="{BB962C8B-B14F-4D97-AF65-F5344CB8AC3E}">
        <p14:creationId xmlns:p14="http://schemas.microsoft.com/office/powerpoint/2010/main" val="3596916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6149" y="2883145"/>
            <a:ext cx="6718039" cy="1091710"/>
          </a:xfrm>
        </p:spPr>
        <p:txBody>
          <a:bodyPr/>
          <a:lstStyle/>
          <a:p>
            <a:r>
              <a:rPr lang="nl-NL" dirty="0"/>
              <a:t>1. Wie zijn wij?</a:t>
            </a:r>
          </a:p>
        </p:txBody>
      </p:sp>
    </p:spTree>
    <p:extLst>
      <p:ext uri="{BB962C8B-B14F-4D97-AF65-F5344CB8AC3E}">
        <p14:creationId xmlns:p14="http://schemas.microsoft.com/office/powerpoint/2010/main" val="547659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F79FA0CB-F3B8-46E2-9473-9843486610B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3604" y="1334439"/>
            <a:ext cx="1521155" cy="2276559"/>
          </a:xfrm>
          <a:prstGeom prst="rect">
            <a:avLst/>
          </a:prstGeom>
          <a:effectLst>
            <a:outerShdw blurRad="50800" dist="38100" algn="l" rotWithShape="0">
              <a:prstClr val="black">
                <a:alpha val="40000"/>
              </a:prstClr>
            </a:outerShdw>
            <a:softEdge rad="0"/>
          </a:effectLst>
        </p:spPr>
      </p:pic>
      <p:sp>
        <p:nvSpPr>
          <p:cNvPr id="7" name="Title 1">
            <a:extLst>
              <a:ext uri="{FF2B5EF4-FFF2-40B4-BE49-F238E27FC236}">
                <a16:creationId xmlns:a16="http://schemas.microsoft.com/office/drawing/2014/main" id="{E5367848-4C21-43B4-A292-101052BF5A8A}"/>
              </a:ext>
            </a:extLst>
          </p:cNvPr>
          <p:cNvSpPr txBox="1">
            <a:spLocks/>
          </p:cNvSpPr>
          <p:nvPr/>
        </p:nvSpPr>
        <p:spPr>
          <a:xfrm>
            <a:off x="720602" y="3842844"/>
            <a:ext cx="3127157" cy="2515236"/>
          </a:xfrm>
          <a:prstGeom prst="rect">
            <a:avLst/>
          </a:prstGeom>
        </p:spPr>
        <p:txBody>
          <a:bodyPr vert="horz" lIns="0" tIns="0" rIns="0" bIns="0" rtlCol="0" anchor="t" anchorCtr="0">
            <a:noAutofit/>
          </a:bodyPr>
          <a:lstStyle>
            <a:lvl1pPr algn="ctr"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a:lstStyle>
          <a:p>
            <a:pPr>
              <a:lnSpc>
                <a:spcPct val="120000"/>
              </a:lnSpc>
            </a:pPr>
            <a:r>
              <a:rPr lang="nl-BE" sz="2200" dirty="0">
                <a:solidFill>
                  <a:schemeClr val="accent1"/>
                </a:solidFill>
                <a:latin typeface="FlandersArtSans-Bold"/>
                <a:cs typeface="FlandersArtSans-Regular"/>
              </a:rPr>
              <a:t>Ine De Meyer</a:t>
            </a:r>
            <a:br>
              <a:rPr lang="nl-BE" sz="2200" dirty="0">
                <a:solidFill>
                  <a:schemeClr val="accent4"/>
                </a:solidFill>
                <a:latin typeface="FlandersArtSans-Regular"/>
                <a:cs typeface="FlandersArtSans-Regular"/>
              </a:rPr>
            </a:br>
            <a:r>
              <a:rPr lang="nl-BE" sz="1600" dirty="0">
                <a:solidFill>
                  <a:srgbClr val="17465B"/>
                </a:solidFill>
                <a:latin typeface="FlandersArtSans-Regular"/>
                <a:cs typeface="FlandersArtSans-Regular"/>
              </a:rPr>
              <a:t>Coördinator speciale overheidsopdrachten</a:t>
            </a:r>
          </a:p>
          <a:p>
            <a:pPr>
              <a:lnSpc>
                <a:spcPct val="120000"/>
              </a:lnSpc>
            </a:pPr>
            <a:br>
              <a:rPr lang="nl-NL" sz="1400" dirty="0">
                <a:latin typeface="FlandersArtSans-Light"/>
                <a:cs typeface="FlandersArtSans-Light"/>
              </a:rPr>
            </a:br>
            <a:br>
              <a:rPr lang="en-US" sz="1400" dirty="0">
                <a:latin typeface="FlandersArtSans-Light"/>
                <a:ea typeface="FlandersArtSans-Light"/>
                <a:cs typeface="FlandersArtSans-Light"/>
              </a:rPr>
            </a:br>
            <a:r>
              <a:rPr lang="en-US" sz="1400" dirty="0">
                <a:latin typeface="FlandersArtSans-Light"/>
                <a:ea typeface="FlandersArtSans-Light"/>
                <a:cs typeface="FlandersArtSans-Light"/>
              </a:rPr>
              <a:t>02 505 42 92</a:t>
            </a:r>
          </a:p>
          <a:p>
            <a:pPr>
              <a:lnSpc>
                <a:spcPct val="120000"/>
              </a:lnSpc>
            </a:pPr>
            <a:r>
              <a:rPr lang="en-US" sz="1400" dirty="0">
                <a:solidFill>
                  <a:schemeClr val="accent1"/>
                </a:solidFill>
                <a:latin typeface="FlandersArtSans-Light"/>
                <a:ea typeface="FlandersArtSans-Light"/>
                <a:cs typeface="FlandersArtSans-Light"/>
                <a:hlinkClick r:id="rId4"/>
              </a:rPr>
              <a:t>Ine.demeyer@vmsw.be</a:t>
            </a:r>
            <a:r>
              <a:rPr lang="en-US" sz="1400" dirty="0">
                <a:solidFill>
                  <a:schemeClr val="accent1"/>
                </a:solidFill>
                <a:latin typeface="FlandersArtSans-Light"/>
                <a:ea typeface="FlandersArtSans-Light"/>
                <a:cs typeface="FlandersArtSans-Light"/>
              </a:rPr>
              <a:t> </a:t>
            </a:r>
            <a:endParaRPr lang="pt-BR" sz="1300" dirty="0">
              <a:solidFill>
                <a:schemeClr val="accent1"/>
              </a:solidFill>
              <a:latin typeface="FlandersArtSans-Light"/>
              <a:ea typeface="FlandersArtSans-Light"/>
              <a:cs typeface="FlandersArtSans-Light"/>
            </a:endParaRPr>
          </a:p>
        </p:txBody>
      </p:sp>
      <p:pic>
        <p:nvPicPr>
          <p:cNvPr id="4" name="Picture 1">
            <a:extLst>
              <a:ext uri="{FF2B5EF4-FFF2-40B4-BE49-F238E27FC236}">
                <a16:creationId xmlns:a16="http://schemas.microsoft.com/office/drawing/2014/main" id="{703A3A1E-C54E-4383-A41A-EA2A5040607C}"/>
              </a:ext>
            </a:extLst>
          </p:cNvPr>
          <p:cNvPicPr>
            <a:picLocks noChangeAspect="1"/>
          </p:cNvPicPr>
          <p:nvPr/>
        </p:nvPicPr>
        <p:blipFill rotWithShape="1">
          <a:blip r:embed="rId5">
            <a:extLst>
              <a:ext uri="{28A0092B-C50C-407E-A947-70E740481C1C}">
                <a14:useLocalDpi xmlns:a14="http://schemas.microsoft.com/office/drawing/2010/main" val="0"/>
              </a:ext>
            </a:extLst>
          </a:blip>
          <a:srcRect l="30399"/>
          <a:stretch/>
        </p:blipFill>
        <p:spPr>
          <a:xfrm>
            <a:off x="6216146" y="1379940"/>
            <a:ext cx="1521155" cy="2185558"/>
          </a:xfrm>
          <a:prstGeom prst="rect">
            <a:avLst/>
          </a:prstGeom>
          <a:effectLst>
            <a:outerShdw blurRad="50800" dist="38100" algn="l" rotWithShape="0">
              <a:prstClr val="black">
                <a:alpha val="40000"/>
              </a:prstClr>
            </a:outerShdw>
          </a:effectLst>
        </p:spPr>
      </p:pic>
      <p:sp>
        <p:nvSpPr>
          <p:cNvPr id="5" name="Title 1">
            <a:extLst>
              <a:ext uri="{FF2B5EF4-FFF2-40B4-BE49-F238E27FC236}">
                <a16:creationId xmlns:a16="http://schemas.microsoft.com/office/drawing/2014/main" id="{6E50A683-CBF5-40FE-8507-CE78013365E5}"/>
              </a:ext>
            </a:extLst>
          </p:cNvPr>
          <p:cNvSpPr txBox="1">
            <a:spLocks/>
          </p:cNvSpPr>
          <p:nvPr/>
        </p:nvSpPr>
        <p:spPr>
          <a:xfrm>
            <a:off x="5413146" y="3842844"/>
            <a:ext cx="3127157" cy="2515236"/>
          </a:xfrm>
          <a:prstGeom prst="rect">
            <a:avLst/>
          </a:prstGeom>
        </p:spPr>
        <p:txBody>
          <a:bodyPr vert="horz" lIns="0" tIns="0" rIns="0" bIns="0" rtlCol="0" anchor="t" anchorCtr="0">
            <a:noAutofit/>
          </a:bodyPr>
          <a:lstStyle>
            <a:lvl1pPr algn="ctr"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a:lstStyle>
          <a:p>
            <a:pPr>
              <a:lnSpc>
                <a:spcPct val="120000"/>
              </a:lnSpc>
            </a:pPr>
            <a:r>
              <a:rPr lang="nl-BE" sz="2200" dirty="0">
                <a:solidFill>
                  <a:schemeClr val="accent1"/>
                </a:solidFill>
                <a:latin typeface="FlandersArtSans-Bold"/>
                <a:cs typeface="FlandersArtSans-Bold"/>
              </a:rPr>
              <a:t>Eline De Noyette</a:t>
            </a:r>
            <a:br>
              <a:rPr lang="nl-BE" sz="2200" dirty="0">
                <a:solidFill>
                  <a:schemeClr val="accent4"/>
                </a:solidFill>
                <a:latin typeface="FlandersArtSans-Regular"/>
                <a:cs typeface="FlandersArtSans-Regular"/>
              </a:rPr>
            </a:br>
            <a:r>
              <a:rPr lang="nl-BE" sz="1600" dirty="0">
                <a:solidFill>
                  <a:srgbClr val="17465B"/>
                </a:solidFill>
                <a:latin typeface="FlandersArtSans-Regular"/>
                <a:cs typeface="FlandersArtSans-Regular"/>
              </a:rPr>
              <a:t>Coördinator ondersteuning onderhandelingen</a:t>
            </a:r>
          </a:p>
          <a:p>
            <a:pPr>
              <a:lnSpc>
                <a:spcPct val="120000"/>
              </a:lnSpc>
            </a:pPr>
            <a:br>
              <a:rPr lang="nl-NL" sz="1400" dirty="0">
                <a:latin typeface="FlandersArtSans-Light"/>
                <a:cs typeface="FlandersArtSans-Light"/>
              </a:rPr>
            </a:br>
            <a:br>
              <a:rPr lang="en-US" sz="1400" dirty="0">
                <a:latin typeface="FlandersArtSans-Light"/>
                <a:ea typeface="FlandersArtSans-Light"/>
                <a:cs typeface="FlandersArtSans-Light"/>
              </a:rPr>
            </a:br>
            <a:r>
              <a:rPr lang="en-US" sz="1400" dirty="0">
                <a:latin typeface="FlandersArtSans-Light"/>
                <a:ea typeface="FlandersArtSans-Light"/>
                <a:cs typeface="FlandersArtSans-Light"/>
              </a:rPr>
              <a:t>02 505 44 73</a:t>
            </a:r>
          </a:p>
          <a:p>
            <a:pPr>
              <a:lnSpc>
                <a:spcPct val="120000"/>
              </a:lnSpc>
            </a:pPr>
            <a:r>
              <a:rPr lang="en-US" sz="1400" dirty="0">
                <a:solidFill>
                  <a:schemeClr val="accent1"/>
                </a:solidFill>
                <a:latin typeface="FlandersArtSans-Light"/>
                <a:ea typeface="FlandersArtSans-Light"/>
                <a:cs typeface="FlandersArtSans-Light"/>
                <a:hlinkClick r:id="rId6"/>
              </a:rPr>
              <a:t>eline.denoyette@vmsw.be</a:t>
            </a:r>
            <a:r>
              <a:rPr lang="en-US" sz="1400" dirty="0">
                <a:solidFill>
                  <a:schemeClr val="accent1"/>
                </a:solidFill>
                <a:latin typeface="FlandersArtSans-Light"/>
                <a:ea typeface="FlandersArtSans-Light"/>
                <a:cs typeface="FlandersArtSans-Light"/>
              </a:rPr>
              <a:t> </a:t>
            </a:r>
            <a:endParaRPr lang="pt-BR" sz="1300" dirty="0">
              <a:solidFill>
                <a:schemeClr val="accent1"/>
              </a:solidFill>
              <a:latin typeface="FlandersArtSans-Light"/>
              <a:ea typeface="FlandersArtSans-Light"/>
              <a:cs typeface="FlandersArtSans-Light"/>
            </a:endParaRPr>
          </a:p>
        </p:txBody>
      </p:sp>
      <p:sp>
        <p:nvSpPr>
          <p:cNvPr id="8" name="Title 1">
            <a:extLst>
              <a:ext uri="{FF2B5EF4-FFF2-40B4-BE49-F238E27FC236}">
                <a16:creationId xmlns:a16="http://schemas.microsoft.com/office/drawing/2014/main" id="{11F96CD9-8307-45D5-B041-B772699EB114}"/>
              </a:ext>
            </a:extLst>
          </p:cNvPr>
          <p:cNvSpPr>
            <a:spLocks noGrp="1"/>
          </p:cNvSpPr>
          <p:nvPr>
            <p:ph type="title"/>
          </p:nvPr>
        </p:nvSpPr>
        <p:spPr>
          <a:xfrm>
            <a:off x="378795" y="0"/>
            <a:ext cx="8378054" cy="1091710"/>
          </a:xfrm>
        </p:spPr>
        <p:txBody>
          <a:bodyPr/>
          <a:lstStyle/>
          <a:p>
            <a:r>
              <a:rPr lang="nl-BE" dirty="0">
                <a:solidFill>
                  <a:srgbClr val="32A9A0"/>
                </a:solidFill>
              </a:rPr>
              <a:t>Aanspreekpunten VMSW</a:t>
            </a:r>
            <a:endParaRPr lang="nl-NL" dirty="0">
              <a:solidFill>
                <a:srgbClr val="32A9A0"/>
              </a:solidFill>
            </a:endParaRPr>
          </a:p>
        </p:txBody>
      </p:sp>
    </p:spTree>
    <p:extLst>
      <p:ext uri="{BB962C8B-B14F-4D97-AF65-F5344CB8AC3E}">
        <p14:creationId xmlns:p14="http://schemas.microsoft.com/office/powerpoint/2010/main" val="3201344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2. Wat is SVK Pro?</a:t>
            </a:r>
          </a:p>
        </p:txBody>
      </p:sp>
    </p:spTree>
    <p:extLst>
      <p:ext uri="{BB962C8B-B14F-4D97-AF65-F5344CB8AC3E}">
        <p14:creationId xmlns:p14="http://schemas.microsoft.com/office/powerpoint/2010/main" val="117862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p:txBody>
          <a:bodyPr/>
          <a:lstStyle/>
          <a:p>
            <a:r>
              <a:rPr lang="nl-BE" dirty="0"/>
              <a:t>SVK Pro - Algemeen</a:t>
            </a:r>
            <a:endParaRPr lang="nl-NL" dirty="0"/>
          </a:p>
        </p:txBody>
      </p:sp>
      <p:sp>
        <p:nvSpPr>
          <p:cNvPr id="4" name="Text Placeholder 3"/>
          <p:cNvSpPr>
            <a:spLocks noGrp="1"/>
          </p:cNvSpPr>
          <p:nvPr>
            <p:ph type="body" sz="quarter" idx="11"/>
          </p:nvPr>
        </p:nvSpPr>
        <p:spPr>
          <a:xfrm>
            <a:off x="89337" y="6586750"/>
            <a:ext cx="300599" cy="175168"/>
          </a:xfrm>
        </p:spPr>
        <p:txBody>
          <a:bodyPr/>
          <a:lstStyle/>
          <a:p>
            <a:endParaRPr lang="nl-NL" dirty="0"/>
          </a:p>
        </p:txBody>
      </p:sp>
      <p:sp>
        <p:nvSpPr>
          <p:cNvPr id="26" name="Rectangle 94"/>
          <p:cNvSpPr/>
          <p:nvPr/>
        </p:nvSpPr>
        <p:spPr>
          <a:xfrm>
            <a:off x="616460" y="1536174"/>
            <a:ext cx="7690961" cy="4524315"/>
          </a:xfrm>
          <a:prstGeom prst="rect">
            <a:avLst/>
          </a:prstGeom>
        </p:spPr>
        <p:txBody>
          <a:bodyPr wrap="square">
            <a:spAutoFit/>
          </a:bodyPr>
          <a:lstStyle/>
          <a:p>
            <a:pPr marL="342900" indent="-342900">
              <a:buFont typeface="Arial" panose="020B0604020202020204" pitchFamily="34" charset="0"/>
              <a:buChar char="•"/>
            </a:pPr>
            <a:r>
              <a:rPr lang="nl-BE" sz="2400" dirty="0">
                <a:latin typeface="FlandersArtSans-Regular" panose="00000500000000000000" pitchFamily="2" charset="0"/>
              </a:rPr>
              <a:t>Samenwerking tussen </a:t>
            </a:r>
            <a:r>
              <a:rPr lang="nl-BE" sz="2400" dirty="0" err="1">
                <a:latin typeface="FlandersArtSans-Regular" panose="00000500000000000000" pitchFamily="2" charset="0"/>
              </a:rPr>
              <a:t>SVK’s</a:t>
            </a:r>
            <a:r>
              <a:rPr lang="nl-BE" sz="2400" dirty="0">
                <a:latin typeface="FlandersArtSans-Regular" panose="00000500000000000000" pitchFamily="2" charset="0"/>
              </a:rPr>
              <a:t> en private initiatiefnemers</a:t>
            </a:r>
          </a:p>
          <a:p>
            <a:endParaRPr lang="nl-BE" sz="2400" dirty="0">
              <a:latin typeface="FlandersArtSans-Regular" panose="00000500000000000000" pitchFamily="2" charset="0"/>
            </a:endParaRPr>
          </a:p>
          <a:p>
            <a:pPr marL="342900" indent="-342900">
              <a:buFont typeface="Arial" panose="020B0604020202020204" pitchFamily="34" charset="0"/>
              <a:buChar char="•"/>
            </a:pPr>
            <a:r>
              <a:rPr lang="nl-BE" sz="2400" dirty="0">
                <a:latin typeface="FlandersArtSans-Regular" panose="00000500000000000000" pitchFamily="2" charset="0"/>
              </a:rPr>
              <a:t>Doel: aangaan huurcontracten</a:t>
            </a:r>
          </a:p>
          <a:p>
            <a:endParaRPr lang="nl-BE" sz="2400" dirty="0">
              <a:latin typeface="FlandersArtSans-Regular" panose="00000500000000000000" pitchFamily="2" charset="0"/>
            </a:endParaRPr>
          </a:p>
          <a:p>
            <a:pPr marL="342900" indent="-342900">
              <a:buFont typeface="Arial" panose="020B0604020202020204" pitchFamily="34" charset="0"/>
              <a:buChar char="•"/>
            </a:pPr>
            <a:r>
              <a:rPr lang="nl-BE" sz="2400" dirty="0">
                <a:latin typeface="FlandersArtSans-Regular" panose="00000500000000000000" pitchFamily="2" charset="0"/>
              </a:rPr>
              <a:t>Toepassing wetgeving overheidsopdrachten</a:t>
            </a:r>
          </a:p>
          <a:p>
            <a:endParaRPr lang="nl-BE" sz="2400" dirty="0">
              <a:latin typeface="FlandersArtSans-Regular" panose="00000500000000000000" pitchFamily="2" charset="0"/>
            </a:endParaRPr>
          </a:p>
          <a:p>
            <a:pPr marL="342900" indent="-342900">
              <a:buFont typeface="Arial" panose="020B0604020202020204" pitchFamily="34" charset="0"/>
              <a:buChar char="•"/>
            </a:pPr>
            <a:r>
              <a:rPr lang="nl-BE" sz="2400" dirty="0">
                <a:latin typeface="FlandersArtSans-Regular" panose="00000500000000000000" pitchFamily="2" charset="0"/>
              </a:rPr>
              <a:t>Verhuring voor 18 jaar</a:t>
            </a:r>
          </a:p>
          <a:p>
            <a:endParaRPr lang="nl-BE" sz="2400" dirty="0">
              <a:latin typeface="FlandersArtSans-Regular" panose="00000500000000000000" pitchFamily="2" charset="0"/>
            </a:endParaRPr>
          </a:p>
          <a:p>
            <a:pPr marL="342900" indent="-342900">
              <a:buFont typeface="Arial" panose="020B0604020202020204" pitchFamily="34" charset="0"/>
              <a:buChar char="•"/>
            </a:pPr>
            <a:r>
              <a:rPr lang="nl-BE" sz="2400" dirty="0">
                <a:latin typeface="FlandersArtSans-Regular" panose="00000500000000000000" pitchFamily="2" charset="0"/>
              </a:rPr>
              <a:t>Focus op nieuwbouw</a:t>
            </a:r>
          </a:p>
          <a:p>
            <a:endParaRPr lang="nl-BE" sz="2400" dirty="0">
              <a:latin typeface="FlandersArtSans-Regular"/>
              <a:cs typeface="FlandersArtSans-Regular"/>
            </a:endParaRPr>
          </a:p>
          <a:p>
            <a:endParaRPr lang="nl-BE" sz="2400" dirty="0">
              <a:latin typeface="FlandersArtSans-Regular"/>
              <a:cs typeface="FlandersArtSans-Regular"/>
            </a:endParaRPr>
          </a:p>
          <a:p>
            <a:endParaRPr lang="nl-BE" sz="2400" dirty="0">
              <a:latin typeface="FlandersArtSans-Regular"/>
              <a:cs typeface="FlandersArtSans-Regular"/>
            </a:endParaRPr>
          </a:p>
        </p:txBody>
      </p:sp>
      <p:pic>
        <p:nvPicPr>
          <p:cNvPr id="2" name="Afbeelding 1">
            <a:extLst>
              <a:ext uri="{FF2B5EF4-FFF2-40B4-BE49-F238E27FC236}">
                <a16:creationId xmlns:a16="http://schemas.microsoft.com/office/drawing/2014/main" id="{73212990-FCE6-4E08-A3E0-5E77E5DEDB22}"/>
              </a:ext>
            </a:extLst>
          </p:cNvPr>
          <p:cNvPicPr>
            <a:picLocks noChangeAspect="1"/>
          </p:cNvPicPr>
          <p:nvPr/>
        </p:nvPicPr>
        <p:blipFill>
          <a:blip r:embed="rId3"/>
          <a:stretch>
            <a:fillRect/>
          </a:stretch>
        </p:blipFill>
        <p:spPr>
          <a:xfrm>
            <a:off x="4993450" y="3798331"/>
            <a:ext cx="3666446" cy="2444298"/>
          </a:xfrm>
          <a:prstGeom prst="rect">
            <a:avLst/>
          </a:prstGeom>
        </p:spPr>
      </p:pic>
    </p:spTree>
    <p:extLst>
      <p:ext uri="{BB962C8B-B14F-4D97-AF65-F5344CB8AC3E}">
        <p14:creationId xmlns:p14="http://schemas.microsoft.com/office/powerpoint/2010/main" val="400169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D77A92-6788-40DB-B8D3-2B620B234B7A}"/>
              </a:ext>
            </a:extLst>
          </p:cNvPr>
          <p:cNvSpPr>
            <a:spLocks noGrp="1"/>
          </p:cNvSpPr>
          <p:nvPr>
            <p:ph type="title"/>
          </p:nvPr>
        </p:nvSpPr>
        <p:spPr/>
        <p:txBody>
          <a:bodyPr/>
          <a:lstStyle/>
          <a:p>
            <a:r>
              <a:rPr lang="nl-BE" sz="3600" dirty="0"/>
              <a:t>Wat maakt SVK Pro interessant?</a:t>
            </a:r>
          </a:p>
        </p:txBody>
      </p:sp>
      <p:sp>
        <p:nvSpPr>
          <p:cNvPr id="3" name="Tijdelijke aanduiding voor tekst 2">
            <a:extLst>
              <a:ext uri="{FF2B5EF4-FFF2-40B4-BE49-F238E27FC236}">
                <a16:creationId xmlns:a16="http://schemas.microsoft.com/office/drawing/2014/main" id="{598550E1-FA5A-4099-8D11-29C52D247689}"/>
              </a:ext>
            </a:extLst>
          </p:cNvPr>
          <p:cNvSpPr>
            <a:spLocks noGrp="1"/>
          </p:cNvSpPr>
          <p:nvPr>
            <p:ph type="body" sz="quarter" idx="11"/>
          </p:nvPr>
        </p:nvSpPr>
        <p:spPr/>
        <p:txBody>
          <a:bodyPr/>
          <a:lstStyle/>
          <a:p>
            <a:endParaRPr lang="nl-BE"/>
          </a:p>
        </p:txBody>
      </p:sp>
      <p:sp>
        <p:nvSpPr>
          <p:cNvPr id="4" name="Tijdelijke aanduiding voor inhoud 3">
            <a:extLst>
              <a:ext uri="{FF2B5EF4-FFF2-40B4-BE49-F238E27FC236}">
                <a16:creationId xmlns:a16="http://schemas.microsoft.com/office/drawing/2014/main" id="{EADFB526-25FE-4184-85E8-8752909F7478}"/>
              </a:ext>
            </a:extLst>
          </p:cNvPr>
          <p:cNvSpPr>
            <a:spLocks noGrp="1"/>
          </p:cNvSpPr>
          <p:nvPr>
            <p:ph sz="quarter" idx="12"/>
          </p:nvPr>
        </p:nvSpPr>
        <p:spPr>
          <a:xfrm>
            <a:off x="377161" y="1364594"/>
            <a:ext cx="8358171" cy="4377590"/>
          </a:xfrm>
        </p:spPr>
        <p:txBody>
          <a:bodyPr/>
          <a:lstStyle/>
          <a:p>
            <a:pPr marL="0" indent="0">
              <a:buNone/>
            </a:pPr>
            <a:r>
              <a:rPr lang="nl-BE" sz="2400" i="1" dirty="0"/>
              <a:t>Voor kandidaat-verhuurders…</a:t>
            </a:r>
          </a:p>
          <a:p>
            <a:pPr>
              <a:lnSpc>
                <a:spcPct val="100000"/>
              </a:lnSpc>
              <a:buFont typeface="Wingdings" panose="05000000000000000000" pitchFamily="2" charset="2"/>
              <a:buChar char="Ø"/>
            </a:pPr>
            <a:r>
              <a:rPr lang="nl-BE" sz="2000" dirty="0"/>
              <a:t>Gewaarborgd rendement</a:t>
            </a:r>
          </a:p>
          <a:p>
            <a:pPr lvl="2">
              <a:lnSpc>
                <a:spcPct val="100000"/>
              </a:lnSpc>
              <a:buFont typeface="Arial" panose="020B0604020202020204" pitchFamily="34" charset="0"/>
              <a:buChar char="•"/>
            </a:pPr>
            <a:r>
              <a:rPr lang="nl-BE" dirty="0">
                <a:solidFill>
                  <a:schemeClr val="tx1"/>
                </a:solidFill>
              </a:rPr>
              <a:t>Zekerheid op verhuring nog voor start bouwwerken</a:t>
            </a:r>
          </a:p>
          <a:p>
            <a:pPr>
              <a:lnSpc>
                <a:spcPct val="100000"/>
              </a:lnSpc>
              <a:buFont typeface="Wingdings" panose="05000000000000000000" pitchFamily="2" charset="2"/>
              <a:buChar char="Ø"/>
            </a:pPr>
            <a:r>
              <a:rPr lang="nl-BE" sz="2000" dirty="0"/>
              <a:t>Zekere verhuurperiode (18 jaar, pas opzegbaar na 15)</a:t>
            </a:r>
          </a:p>
          <a:p>
            <a:pPr>
              <a:lnSpc>
                <a:spcPct val="100000"/>
              </a:lnSpc>
              <a:buFont typeface="Wingdings" panose="05000000000000000000" pitchFamily="2" charset="2"/>
              <a:buChar char="Ø"/>
            </a:pPr>
            <a:r>
              <a:rPr lang="nl-BE" sz="2000" dirty="0"/>
              <a:t>Verlaagd btw-tarief</a:t>
            </a:r>
          </a:p>
          <a:p>
            <a:pPr lvl="2">
              <a:lnSpc>
                <a:spcPct val="100000"/>
              </a:lnSpc>
              <a:buFont typeface="Arial" panose="020B0604020202020204" pitchFamily="34" charset="0"/>
              <a:buChar char="•"/>
            </a:pPr>
            <a:r>
              <a:rPr lang="nl-BE" dirty="0"/>
              <a:t>12% voor nieuwbouwwoningen</a:t>
            </a:r>
          </a:p>
          <a:p>
            <a:pPr marL="0" indent="0">
              <a:buNone/>
            </a:pPr>
            <a:endParaRPr lang="nl-BE" sz="2800" dirty="0"/>
          </a:p>
          <a:p>
            <a:pPr marL="0" indent="0">
              <a:buNone/>
            </a:pPr>
            <a:r>
              <a:rPr lang="nl-BE" sz="2400" i="1" dirty="0"/>
              <a:t>Voor </a:t>
            </a:r>
            <a:r>
              <a:rPr lang="nl-BE" sz="2400" i="1" dirty="0" err="1"/>
              <a:t>SVK’s</a:t>
            </a:r>
            <a:r>
              <a:rPr lang="nl-BE" sz="2400" i="1" dirty="0"/>
              <a:t>…</a:t>
            </a:r>
          </a:p>
          <a:p>
            <a:pPr>
              <a:buFont typeface="Wingdings" panose="05000000000000000000" pitchFamily="2" charset="2"/>
              <a:buChar char="Ø"/>
            </a:pPr>
            <a:r>
              <a:rPr lang="nl-BE" sz="2000" dirty="0"/>
              <a:t>Grote vraag sociale woningen</a:t>
            </a:r>
          </a:p>
          <a:p>
            <a:pPr>
              <a:buFont typeface="Wingdings" panose="05000000000000000000" pitchFamily="2" charset="2"/>
              <a:buChar char="Ø"/>
            </a:pPr>
            <a:r>
              <a:rPr lang="nl-BE" sz="2000" dirty="0"/>
              <a:t>Contact leggen met kandidaat-verhuurders</a:t>
            </a:r>
            <a:endParaRPr lang="nl-BE" sz="2000" dirty="0">
              <a:solidFill>
                <a:schemeClr val="tx1"/>
              </a:solidFill>
            </a:endParaRPr>
          </a:p>
          <a:p>
            <a:pPr>
              <a:buFont typeface="Wingdings" panose="05000000000000000000" pitchFamily="2" charset="2"/>
              <a:buChar char="Ø"/>
            </a:pPr>
            <a:r>
              <a:rPr lang="nl-BE" sz="2000" dirty="0"/>
              <a:t>Conform wetgeving overheidsopdrachten</a:t>
            </a:r>
          </a:p>
          <a:p>
            <a:pPr>
              <a:buFont typeface="Wingdings" panose="05000000000000000000" pitchFamily="2" charset="2"/>
              <a:buChar char="Ø"/>
            </a:pPr>
            <a:r>
              <a:rPr lang="nl-BE" sz="2000" dirty="0"/>
              <a:t>Hulpmiddel tot groei en professionalisering</a:t>
            </a:r>
          </a:p>
          <a:p>
            <a:pPr marL="576000" lvl="2" indent="0">
              <a:buNone/>
            </a:pPr>
            <a:endParaRPr lang="nl-BE" dirty="0"/>
          </a:p>
        </p:txBody>
      </p:sp>
    </p:spTree>
    <p:extLst>
      <p:ext uri="{BB962C8B-B14F-4D97-AF65-F5344CB8AC3E}">
        <p14:creationId xmlns:p14="http://schemas.microsoft.com/office/powerpoint/2010/main" val="3685455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3. SVK Pro 2021: de procedure in een notendop</a:t>
            </a:r>
          </a:p>
        </p:txBody>
      </p:sp>
    </p:spTree>
    <p:extLst>
      <p:ext uri="{BB962C8B-B14F-4D97-AF65-F5344CB8AC3E}">
        <p14:creationId xmlns:p14="http://schemas.microsoft.com/office/powerpoint/2010/main" val="3318408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1602474" y="2900194"/>
            <a:ext cx="5662543" cy="743802"/>
            <a:chOff x="522393" y="1080000"/>
            <a:chExt cx="5662543" cy="743802"/>
          </a:xfrm>
        </p:grpSpPr>
        <p:sp>
          <p:nvSpPr>
            <p:cNvPr id="52" name="Parallelogram 51"/>
            <p:cNvSpPr>
              <a:spLocks noChangeAspect="1"/>
            </p:cNvSpPr>
            <p:nvPr/>
          </p:nvSpPr>
          <p:spPr>
            <a:xfrm flipH="1">
              <a:off x="522393" y="1080000"/>
              <a:ext cx="991735" cy="74380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1</a:t>
              </a:r>
            </a:p>
          </p:txBody>
        </p:sp>
        <p:sp>
          <p:nvSpPr>
            <p:cNvPr id="54" name="Parallelogram 53"/>
            <p:cNvSpPr>
              <a:spLocks noChangeAspect="1"/>
            </p:cNvSpPr>
            <p:nvPr/>
          </p:nvSpPr>
          <p:spPr>
            <a:xfrm flipH="1">
              <a:off x="1300861" y="1080000"/>
              <a:ext cx="991735" cy="74380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2</a:t>
              </a:r>
            </a:p>
          </p:txBody>
        </p:sp>
        <p:sp>
          <p:nvSpPr>
            <p:cNvPr id="55" name="Parallelogram 54"/>
            <p:cNvSpPr>
              <a:spLocks noChangeAspect="1"/>
            </p:cNvSpPr>
            <p:nvPr/>
          </p:nvSpPr>
          <p:spPr>
            <a:xfrm flipH="1">
              <a:off x="2079329" y="1080000"/>
              <a:ext cx="991735" cy="74380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3</a:t>
              </a:r>
            </a:p>
          </p:txBody>
        </p:sp>
        <p:sp>
          <p:nvSpPr>
            <p:cNvPr id="56" name="Parallelogram 55"/>
            <p:cNvSpPr>
              <a:spLocks noChangeAspect="1"/>
            </p:cNvSpPr>
            <p:nvPr/>
          </p:nvSpPr>
          <p:spPr>
            <a:xfrm flipH="1">
              <a:off x="2857797" y="1080000"/>
              <a:ext cx="991735" cy="74380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4</a:t>
              </a:r>
            </a:p>
          </p:txBody>
        </p:sp>
        <p:sp>
          <p:nvSpPr>
            <p:cNvPr id="60" name="Parallelogram 59"/>
            <p:cNvSpPr>
              <a:spLocks noChangeAspect="1"/>
            </p:cNvSpPr>
            <p:nvPr/>
          </p:nvSpPr>
          <p:spPr>
            <a:xfrm flipH="1">
              <a:off x="3636265" y="1080000"/>
              <a:ext cx="991735" cy="74380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5</a:t>
              </a:r>
            </a:p>
          </p:txBody>
        </p:sp>
        <p:sp>
          <p:nvSpPr>
            <p:cNvPr id="73" name="Parallelogram 72"/>
            <p:cNvSpPr>
              <a:spLocks noChangeAspect="1"/>
            </p:cNvSpPr>
            <p:nvPr/>
          </p:nvSpPr>
          <p:spPr>
            <a:xfrm flipH="1">
              <a:off x="4414733" y="1080000"/>
              <a:ext cx="991735" cy="74380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6</a:t>
              </a:r>
            </a:p>
          </p:txBody>
        </p:sp>
        <p:sp>
          <p:nvSpPr>
            <p:cNvPr id="79" name="Parallelogram 78"/>
            <p:cNvSpPr>
              <a:spLocks noChangeAspect="1"/>
            </p:cNvSpPr>
            <p:nvPr/>
          </p:nvSpPr>
          <p:spPr>
            <a:xfrm flipH="1">
              <a:off x="5193201" y="1080000"/>
              <a:ext cx="991735" cy="743802"/>
            </a:xfrm>
            <a:prstGeom prst="parallelogram">
              <a:avLst>
                <a:gd name="adj" fmla="val 31226"/>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2800" dirty="0">
                  <a:solidFill>
                    <a:schemeClr val="bg1"/>
                  </a:solidFill>
                  <a:latin typeface="FlandersArtSans-Bold"/>
                  <a:cs typeface="FlandersArtSans-Bold"/>
                </a:rPr>
                <a:t>7</a:t>
              </a:r>
            </a:p>
          </p:txBody>
        </p:sp>
      </p:grpSp>
      <p:sp>
        <p:nvSpPr>
          <p:cNvPr id="2" name="Title 1"/>
          <p:cNvSpPr>
            <a:spLocks noGrp="1"/>
          </p:cNvSpPr>
          <p:nvPr>
            <p:ph type="title"/>
          </p:nvPr>
        </p:nvSpPr>
        <p:spPr/>
        <p:txBody>
          <a:bodyPr/>
          <a:lstStyle/>
          <a:p>
            <a:r>
              <a:rPr lang="nl-NL" dirty="0"/>
              <a:t>SVK Pro stap voor stap</a:t>
            </a:r>
          </a:p>
        </p:txBody>
      </p:sp>
      <p:grpSp>
        <p:nvGrpSpPr>
          <p:cNvPr id="85" name="Group 84"/>
          <p:cNvGrpSpPr/>
          <p:nvPr/>
        </p:nvGrpSpPr>
        <p:grpSpPr>
          <a:xfrm>
            <a:off x="2671738" y="1624381"/>
            <a:ext cx="641298" cy="1274916"/>
            <a:chOff x="5188917" y="1898073"/>
            <a:chExt cx="641298" cy="1274916"/>
          </a:xfrm>
        </p:grpSpPr>
        <p:grpSp>
          <p:nvGrpSpPr>
            <p:cNvPr id="86" name="Group 85"/>
            <p:cNvGrpSpPr/>
            <p:nvPr/>
          </p:nvGrpSpPr>
          <p:grpSpPr>
            <a:xfrm flipH="1">
              <a:off x="5188917" y="2064894"/>
              <a:ext cx="551018" cy="1108095"/>
              <a:chOff x="9014640" y="1119520"/>
              <a:chExt cx="1309602" cy="2642562"/>
            </a:xfrm>
          </p:grpSpPr>
          <p:cxnSp>
            <p:nvCxnSpPr>
              <p:cNvPr id="88" name="Straight Connector 87"/>
              <p:cNvCxnSpPr/>
              <p:nvPr/>
            </p:nvCxnSpPr>
            <p:spPr>
              <a:xfrm flipH="1">
                <a:off x="9040821" y="1996193"/>
                <a:ext cx="1283421"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9014640" y="1119520"/>
                <a:ext cx="0" cy="85851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V="1">
                <a:off x="10324242" y="2045041"/>
                <a:ext cx="0" cy="171704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87" name="Oval 86"/>
            <p:cNvSpPr/>
            <p:nvPr/>
          </p:nvSpPr>
          <p:spPr>
            <a:xfrm>
              <a:off x="5650215" y="1898073"/>
              <a:ext cx="180000" cy="180000"/>
            </a:xfrm>
            <a:prstGeom prst="ellipse">
              <a:avLst/>
            </a:prstGeom>
            <a:solidFill>
              <a:schemeClr val="bg1"/>
            </a:solidFill>
            <a:ln>
              <a:solidFill>
                <a:srgbClr val="32A9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a:endParaRPr>
            </a:p>
          </p:txBody>
        </p:sp>
      </p:grpSp>
      <p:sp>
        <p:nvSpPr>
          <p:cNvPr id="91" name="Rectangle 90"/>
          <p:cNvSpPr/>
          <p:nvPr/>
        </p:nvSpPr>
        <p:spPr>
          <a:xfrm>
            <a:off x="3016482" y="1049706"/>
            <a:ext cx="1726109" cy="338554"/>
          </a:xfrm>
          <a:prstGeom prst="rect">
            <a:avLst/>
          </a:prstGeom>
        </p:spPr>
        <p:txBody>
          <a:bodyPr wrap="square">
            <a:spAutoFit/>
          </a:bodyPr>
          <a:lstStyle/>
          <a:p>
            <a:r>
              <a:rPr lang="nl-BE" sz="1600" dirty="0">
                <a:solidFill>
                  <a:schemeClr val="tx2"/>
                </a:solidFill>
                <a:latin typeface="FlandersArtSans-Regular"/>
                <a:cs typeface="FlandersArtSans-Regular"/>
              </a:rPr>
              <a:t>Selectiefase</a:t>
            </a:r>
          </a:p>
        </p:txBody>
      </p:sp>
      <p:grpSp>
        <p:nvGrpSpPr>
          <p:cNvPr id="92" name="Group 91"/>
          <p:cNvGrpSpPr/>
          <p:nvPr/>
        </p:nvGrpSpPr>
        <p:grpSpPr>
          <a:xfrm>
            <a:off x="4269497" y="1884500"/>
            <a:ext cx="467165" cy="1094916"/>
            <a:chOff x="5188919" y="1898073"/>
            <a:chExt cx="467165" cy="1094916"/>
          </a:xfrm>
        </p:grpSpPr>
        <p:grpSp>
          <p:nvGrpSpPr>
            <p:cNvPr id="93" name="Group 92"/>
            <p:cNvGrpSpPr/>
            <p:nvPr/>
          </p:nvGrpSpPr>
          <p:grpSpPr>
            <a:xfrm flipH="1">
              <a:off x="5188919" y="2064894"/>
              <a:ext cx="376887" cy="928095"/>
              <a:chOff x="9428496" y="1119520"/>
              <a:chExt cx="895746" cy="2213302"/>
            </a:xfrm>
          </p:grpSpPr>
          <p:cxnSp>
            <p:nvCxnSpPr>
              <p:cNvPr id="96" name="Straight Connector 95"/>
              <p:cNvCxnSpPr/>
              <p:nvPr/>
            </p:nvCxnSpPr>
            <p:spPr>
              <a:xfrm flipH="1">
                <a:off x="9468628" y="1996194"/>
                <a:ext cx="855614"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9428496" y="1119520"/>
                <a:ext cx="0" cy="85851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V="1">
                <a:off x="10324242" y="2045041"/>
                <a:ext cx="0" cy="128778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95" name="Oval 94"/>
            <p:cNvSpPr/>
            <p:nvPr/>
          </p:nvSpPr>
          <p:spPr>
            <a:xfrm>
              <a:off x="5476084" y="1898073"/>
              <a:ext cx="180000" cy="180000"/>
            </a:xfrm>
            <a:prstGeom prst="ellipse">
              <a:avLst/>
            </a:prstGeom>
            <a:solidFill>
              <a:schemeClr val="bg1"/>
            </a:solidFill>
            <a:ln>
              <a:solidFill>
                <a:srgbClr val="32A9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a:endParaRPr>
            </a:p>
          </p:txBody>
        </p:sp>
      </p:grpSp>
      <p:sp>
        <p:nvSpPr>
          <p:cNvPr id="101" name="Rectangle 100"/>
          <p:cNvSpPr/>
          <p:nvPr/>
        </p:nvSpPr>
        <p:spPr>
          <a:xfrm>
            <a:off x="4619200" y="1237788"/>
            <a:ext cx="1979765" cy="738664"/>
          </a:xfrm>
          <a:prstGeom prst="rect">
            <a:avLst/>
          </a:prstGeom>
        </p:spPr>
        <p:txBody>
          <a:bodyPr wrap="square">
            <a:spAutoFit/>
          </a:bodyPr>
          <a:lstStyle/>
          <a:p>
            <a:r>
              <a:rPr lang="nl-BE" sz="1600" dirty="0">
                <a:solidFill>
                  <a:schemeClr val="tx2"/>
                </a:solidFill>
                <a:latin typeface="FlandersArtSans-Regular"/>
                <a:cs typeface="FlandersArtSans-Regular"/>
              </a:rPr>
              <a:t>Onderhandelingen en finaal voorstel</a:t>
            </a:r>
          </a:p>
          <a:p>
            <a:r>
              <a:rPr lang="nl-BE" sz="1000" dirty="0">
                <a:latin typeface="FlandersArtSans-Light"/>
                <a:cs typeface="FlandersArtSans-Light"/>
              </a:rPr>
              <a:t>Deel II gunningsfase</a:t>
            </a:r>
          </a:p>
        </p:txBody>
      </p:sp>
      <p:grpSp>
        <p:nvGrpSpPr>
          <p:cNvPr id="102" name="Group 101"/>
          <p:cNvGrpSpPr/>
          <p:nvPr/>
        </p:nvGrpSpPr>
        <p:grpSpPr>
          <a:xfrm>
            <a:off x="5868349" y="2072149"/>
            <a:ext cx="293037" cy="914916"/>
            <a:chOff x="5188916" y="1898073"/>
            <a:chExt cx="293037" cy="914916"/>
          </a:xfrm>
        </p:grpSpPr>
        <p:grpSp>
          <p:nvGrpSpPr>
            <p:cNvPr id="103" name="Group 102"/>
            <p:cNvGrpSpPr/>
            <p:nvPr/>
          </p:nvGrpSpPr>
          <p:grpSpPr>
            <a:xfrm flipH="1">
              <a:off x="5188916" y="2064894"/>
              <a:ext cx="202756" cy="748095"/>
              <a:chOff x="9842353" y="1119520"/>
              <a:chExt cx="481889" cy="1784042"/>
            </a:xfrm>
          </p:grpSpPr>
          <p:cxnSp>
            <p:nvCxnSpPr>
              <p:cNvPr id="105" name="Straight Connector 104"/>
              <p:cNvCxnSpPr/>
              <p:nvPr/>
            </p:nvCxnSpPr>
            <p:spPr>
              <a:xfrm flipH="1">
                <a:off x="9896435" y="1996194"/>
                <a:ext cx="427807"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V="1">
                <a:off x="9842353" y="1119520"/>
                <a:ext cx="0" cy="85851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10324242" y="2045041"/>
                <a:ext cx="0" cy="85852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104" name="Oval 103"/>
            <p:cNvSpPr/>
            <p:nvPr/>
          </p:nvSpPr>
          <p:spPr>
            <a:xfrm>
              <a:off x="5301953" y="1898073"/>
              <a:ext cx="180000" cy="180000"/>
            </a:xfrm>
            <a:prstGeom prst="ellipse">
              <a:avLst/>
            </a:prstGeom>
            <a:solidFill>
              <a:schemeClr val="bg1"/>
            </a:solidFill>
            <a:ln>
              <a:solidFill>
                <a:srgbClr val="32A9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a:endParaRPr>
            </a:p>
          </p:txBody>
        </p:sp>
      </p:grpSp>
      <p:sp>
        <p:nvSpPr>
          <p:cNvPr id="108" name="Rectangle 107"/>
          <p:cNvSpPr/>
          <p:nvPr/>
        </p:nvSpPr>
        <p:spPr>
          <a:xfrm>
            <a:off x="6081029" y="1844367"/>
            <a:ext cx="2080998" cy="338554"/>
          </a:xfrm>
          <a:prstGeom prst="rect">
            <a:avLst/>
          </a:prstGeom>
        </p:spPr>
        <p:txBody>
          <a:bodyPr wrap="square">
            <a:spAutoFit/>
          </a:bodyPr>
          <a:lstStyle/>
          <a:p>
            <a:r>
              <a:rPr lang="nl-BE" sz="1600" dirty="0">
                <a:solidFill>
                  <a:schemeClr val="tx2"/>
                </a:solidFill>
                <a:latin typeface="FlandersArtSans-Regular"/>
                <a:cs typeface="FlandersArtSans-Regular"/>
              </a:rPr>
              <a:t>Bouwwerkzaamheden</a:t>
            </a:r>
            <a:endParaRPr lang="nl-BE" sz="1000" dirty="0">
              <a:latin typeface="FlandersArtSans-Light" panose="00000400000000000000" pitchFamily="2" charset="0"/>
              <a:cs typeface="FlandersArtSans-Regular"/>
            </a:endParaRPr>
          </a:p>
        </p:txBody>
      </p:sp>
      <p:grpSp>
        <p:nvGrpSpPr>
          <p:cNvPr id="116" name="Group 115"/>
          <p:cNvGrpSpPr/>
          <p:nvPr/>
        </p:nvGrpSpPr>
        <p:grpSpPr>
          <a:xfrm flipV="1">
            <a:off x="2063701" y="3594246"/>
            <a:ext cx="805170" cy="1453590"/>
            <a:chOff x="5188933" y="1898073"/>
            <a:chExt cx="805170" cy="1454916"/>
          </a:xfrm>
        </p:grpSpPr>
        <p:grpSp>
          <p:nvGrpSpPr>
            <p:cNvPr id="117" name="Group 116"/>
            <p:cNvGrpSpPr/>
            <p:nvPr/>
          </p:nvGrpSpPr>
          <p:grpSpPr>
            <a:xfrm flipH="1">
              <a:off x="5188933" y="2064894"/>
              <a:ext cx="720000" cy="1288095"/>
              <a:chOff x="8613014" y="1119520"/>
              <a:chExt cx="1711228" cy="3071822"/>
            </a:xfrm>
          </p:grpSpPr>
          <p:cxnSp>
            <p:nvCxnSpPr>
              <p:cNvPr id="119" name="Straight Connector 118"/>
              <p:cNvCxnSpPr/>
              <p:nvPr/>
            </p:nvCxnSpPr>
            <p:spPr>
              <a:xfrm flipH="1">
                <a:off x="8613014" y="1996193"/>
                <a:ext cx="1711228"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V="1">
                <a:off x="8625121" y="1119520"/>
                <a:ext cx="0" cy="85851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V="1">
                <a:off x="10324242" y="2045041"/>
                <a:ext cx="0" cy="214630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118" name="Oval 117"/>
            <p:cNvSpPr/>
            <p:nvPr/>
          </p:nvSpPr>
          <p:spPr>
            <a:xfrm>
              <a:off x="5814103" y="1898073"/>
              <a:ext cx="180000" cy="180000"/>
            </a:xfrm>
            <a:prstGeom prst="ellipse">
              <a:avLst/>
            </a:prstGeom>
            <a:solidFill>
              <a:schemeClr val="bg1"/>
            </a:solidFill>
            <a:ln>
              <a:solidFill>
                <a:srgbClr val="32A9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a:endParaRPr>
            </a:p>
          </p:txBody>
        </p:sp>
      </p:grpSp>
      <p:sp>
        <p:nvSpPr>
          <p:cNvPr id="122" name="Rectangle 121"/>
          <p:cNvSpPr/>
          <p:nvPr/>
        </p:nvSpPr>
        <p:spPr>
          <a:xfrm>
            <a:off x="2460902" y="5315128"/>
            <a:ext cx="1726103" cy="584775"/>
          </a:xfrm>
          <a:prstGeom prst="rect">
            <a:avLst/>
          </a:prstGeom>
        </p:spPr>
        <p:txBody>
          <a:bodyPr wrap="square">
            <a:spAutoFit/>
          </a:bodyPr>
          <a:lstStyle/>
          <a:p>
            <a:r>
              <a:rPr lang="nl-BE" sz="1600" dirty="0">
                <a:solidFill>
                  <a:schemeClr val="tx2"/>
                </a:solidFill>
                <a:latin typeface="FlandersArtSans-Regular"/>
                <a:cs typeface="FlandersArtSans-Regular"/>
              </a:rPr>
              <a:t>Behoeftebepaling &amp; inschrijvingen</a:t>
            </a:r>
          </a:p>
        </p:txBody>
      </p:sp>
      <p:grpSp>
        <p:nvGrpSpPr>
          <p:cNvPr id="123" name="Group 122"/>
          <p:cNvGrpSpPr/>
          <p:nvPr/>
        </p:nvGrpSpPr>
        <p:grpSpPr>
          <a:xfrm flipV="1">
            <a:off x="3609536" y="3638834"/>
            <a:ext cx="641298" cy="1288508"/>
            <a:chOff x="5188917" y="1898073"/>
            <a:chExt cx="641298" cy="1274916"/>
          </a:xfrm>
        </p:grpSpPr>
        <p:grpSp>
          <p:nvGrpSpPr>
            <p:cNvPr id="124" name="Group 123"/>
            <p:cNvGrpSpPr/>
            <p:nvPr/>
          </p:nvGrpSpPr>
          <p:grpSpPr>
            <a:xfrm flipH="1">
              <a:off x="5188917" y="2064894"/>
              <a:ext cx="551018" cy="1108095"/>
              <a:chOff x="9014640" y="1119520"/>
              <a:chExt cx="1309602" cy="2642562"/>
            </a:xfrm>
          </p:grpSpPr>
          <p:cxnSp>
            <p:nvCxnSpPr>
              <p:cNvPr id="126" name="Straight Connector 125"/>
              <p:cNvCxnSpPr/>
              <p:nvPr/>
            </p:nvCxnSpPr>
            <p:spPr>
              <a:xfrm flipH="1">
                <a:off x="9040821" y="1996193"/>
                <a:ext cx="1283421"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V="1">
                <a:off x="9014640" y="1119520"/>
                <a:ext cx="0" cy="85851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V="1">
                <a:off x="10324242" y="2045041"/>
                <a:ext cx="0" cy="171704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125" name="Oval 124"/>
            <p:cNvSpPr/>
            <p:nvPr/>
          </p:nvSpPr>
          <p:spPr>
            <a:xfrm>
              <a:off x="5650215" y="1898073"/>
              <a:ext cx="180000" cy="180000"/>
            </a:xfrm>
            <a:prstGeom prst="ellipse">
              <a:avLst/>
            </a:prstGeom>
            <a:solidFill>
              <a:schemeClr val="bg1"/>
            </a:solidFill>
            <a:ln>
              <a:solidFill>
                <a:srgbClr val="32A9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a:endParaRPr>
            </a:p>
          </p:txBody>
        </p:sp>
      </p:grpSp>
      <p:sp>
        <p:nvSpPr>
          <p:cNvPr id="129" name="Rectangle 128"/>
          <p:cNvSpPr/>
          <p:nvPr/>
        </p:nvSpPr>
        <p:spPr>
          <a:xfrm>
            <a:off x="4021830" y="5006223"/>
            <a:ext cx="1726109" cy="738664"/>
          </a:xfrm>
          <a:prstGeom prst="rect">
            <a:avLst/>
          </a:prstGeom>
        </p:spPr>
        <p:txBody>
          <a:bodyPr wrap="square">
            <a:spAutoFit/>
          </a:bodyPr>
          <a:lstStyle/>
          <a:p>
            <a:r>
              <a:rPr lang="nl-BE" sz="1600" dirty="0">
                <a:solidFill>
                  <a:schemeClr val="tx2"/>
                </a:solidFill>
                <a:latin typeface="FlandersArtSans-Regular"/>
                <a:cs typeface="FlandersArtSans-Regular"/>
              </a:rPr>
              <a:t>Eerste voorstellen</a:t>
            </a:r>
          </a:p>
          <a:p>
            <a:r>
              <a:rPr lang="nl-BE" sz="1000" dirty="0">
                <a:latin typeface="FlandersArtSans-Light"/>
                <a:cs typeface="FlandersArtSans-Light"/>
              </a:rPr>
              <a:t>Deel I gunningsfase</a:t>
            </a:r>
          </a:p>
          <a:p>
            <a:endParaRPr lang="nl-BE" sz="1600" dirty="0">
              <a:solidFill>
                <a:schemeClr val="tx2"/>
              </a:solidFill>
              <a:latin typeface="FlandersArtSans-Regular"/>
              <a:cs typeface="FlandersArtSans-Regular"/>
            </a:endParaRPr>
          </a:p>
        </p:txBody>
      </p:sp>
      <p:grpSp>
        <p:nvGrpSpPr>
          <p:cNvPr id="130" name="Group 129"/>
          <p:cNvGrpSpPr/>
          <p:nvPr/>
        </p:nvGrpSpPr>
        <p:grpSpPr>
          <a:xfrm flipV="1">
            <a:off x="5213816" y="3643996"/>
            <a:ext cx="467165" cy="1092697"/>
            <a:chOff x="5188919" y="1898073"/>
            <a:chExt cx="467165" cy="1094916"/>
          </a:xfrm>
        </p:grpSpPr>
        <p:grpSp>
          <p:nvGrpSpPr>
            <p:cNvPr id="131" name="Group 130"/>
            <p:cNvGrpSpPr/>
            <p:nvPr/>
          </p:nvGrpSpPr>
          <p:grpSpPr>
            <a:xfrm flipH="1">
              <a:off x="5188919" y="2064894"/>
              <a:ext cx="376887" cy="928095"/>
              <a:chOff x="9428496" y="1119520"/>
              <a:chExt cx="895746" cy="2213302"/>
            </a:xfrm>
          </p:grpSpPr>
          <p:cxnSp>
            <p:nvCxnSpPr>
              <p:cNvPr id="133" name="Straight Connector 132"/>
              <p:cNvCxnSpPr/>
              <p:nvPr/>
            </p:nvCxnSpPr>
            <p:spPr>
              <a:xfrm flipH="1">
                <a:off x="9468628" y="1996194"/>
                <a:ext cx="855614"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flipV="1">
                <a:off x="9428496" y="1119520"/>
                <a:ext cx="0" cy="85851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10324242" y="2045041"/>
                <a:ext cx="0" cy="128778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132" name="Oval 131"/>
            <p:cNvSpPr/>
            <p:nvPr/>
          </p:nvSpPr>
          <p:spPr>
            <a:xfrm>
              <a:off x="5476084" y="1898073"/>
              <a:ext cx="180000" cy="180000"/>
            </a:xfrm>
            <a:prstGeom prst="ellipse">
              <a:avLst/>
            </a:prstGeom>
            <a:solidFill>
              <a:schemeClr val="bg1"/>
            </a:solidFill>
            <a:ln>
              <a:solidFill>
                <a:srgbClr val="32A9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a:endParaRPr>
            </a:p>
          </p:txBody>
        </p:sp>
      </p:grpSp>
      <p:sp>
        <p:nvSpPr>
          <p:cNvPr id="136" name="Rectangle 135"/>
          <p:cNvSpPr/>
          <p:nvPr/>
        </p:nvSpPr>
        <p:spPr>
          <a:xfrm>
            <a:off x="5623494" y="4721075"/>
            <a:ext cx="1726109" cy="738664"/>
          </a:xfrm>
          <a:prstGeom prst="rect">
            <a:avLst/>
          </a:prstGeom>
        </p:spPr>
        <p:txBody>
          <a:bodyPr wrap="square">
            <a:spAutoFit/>
          </a:bodyPr>
          <a:lstStyle/>
          <a:p>
            <a:r>
              <a:rPr lang="nl-BE" sz="1600" dirty="0">
                <a:solidFill>
                  <a:schemeClr val="tx2"/>
                </a:solidFill>
                <a:latin typeface="FlandersArtSans-Regular"/>
                <a:cs typeface="FlandersArtSans-Regular"/>
              </a:rPr>
              <a:t>Rangschikking en gunning</a:t>
            </a:r>
          </a:p>
          <a:p>
            <a:r>
              <a:rPr lang="nl-BE" sz="1000" dirty="0">
                <a:latin typeface="FlandersArtSans-Light"/>
                <a:cs typeface="FlandersArtSans-Light"/>
              </a:rPr>
              <a:t>Deel II gunningsfase</a:t>
            </a:r>
          </a:p>
        </p:txBody>
      </p:sp>
      <p:grpSp>
        <p:nvGrpSpPr>
          <p:cNvPr id="137" name="Group 136"/>
          <p:cNvGrpSpPr/>
          <p:nvPr/>
        </p:nvGrpSpPr>
        <p:grpSpPr>
          <a:xfrm flipV="1">
            <a:off x="6871038" y="3643996"/>
            <a:ext cx="293037" cy="937857"/>
            <a:chOff x="5188916" y="1898073"/>
            <a:chExt cx="293037" cy="914916"/>
          </a:xfrm>
        </p:grpSpPr>
        <p:grpSp>
          <p:nvGrpSpPr>
            <p:cNvPr id="138" name="Group 137"/>
            <p:cNvGrpSpPr/>
            <p:nvPr/>
          </p:nvGrpSpPr>
          <p:grpSpPr>
            <a:xfrm flipH="1">
              <a:off x="5188916" y="2064894"/>
              <a:ext cx="202756" cy="748095"/>
              <a:chOff x="9842353" y="1119520"/>
              <a:chExt cx="481889" cy="1784042"/>
            </a:xfrm>
          </p:grpSpPr>
          <p:cxnSp>
            <p:nvCxnSpPr>
              <p:cNvPr id="140" name="Straight Connector 139"/>
              <p:cNvCxnSpPr/>
              <p:nvPr/>
            </p:nvCxnSpPr>
            <p:spPr>
              <a:xfrm flipH="1">
                <a:off x="9896435" y="1996194"/>
                <a:ext cx="427807" cy="0"/>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9842353" y="1119520"/>
                <a:ext cx="0" cy="85851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V="1">
                <a:off x="10324242" y="2045041"/>
                <a:ext cx="0" cy="858521"/>
              </a:xfrm>
              <a:prstGeom prst="line">
                <a:avLst/>
              </a:prstGeom>
              <a:ln>
                <a:solidFill>
                  <a:srgbClr val="A6A6A6"/>
                </a:solidFill>
                <a:prstDash val="sysDash"/>
              </a:ln>
            </p:spPr>
            <p:style>
              <a:lnRef idx="2">
                <a:schemeClr val="accent1"/>
              </a:lnRef>
              <a:fillRef idx="0">
                <a:schemeClr val="accent1"/>
              </a:fillRef>
              <a:effectRef idx="1">
                <a:schemeClr val="accent1"/>
              </a:effectRef>
              <a:fontRef idx="minor">
                <a:schemeClr val="tx1"/>
              </a:fontRef>
            </p:style>
          </p:cxnSp>
        </p:grpSp>
        <p:sp>
          <p:nvSpPr>
            <p:cNvPr id="139" name="Oval 138"/>
            <p:cNvSpPr/>
            <p:nvPr/>
          </p:nvSpPr>
          <p:spPr>
            <a:xfrm>
              <a:off x="5301953" y="1898073"/>
              <a:ext cx="180000" cy="180000"/>
            </a:xfrm>
            <a:prstGeom prst="ellipse">
              <a:avLst/>
            </a:prstGeom>
            <a:solidFill>
              <a:schemeClr val="bg1"/>
            </a:solidFill>
            <a:ln>
              <a:solidFill>
                <a:srgbClr val="32A9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a:endParaRPr>
            </a:p>
          </p:txBody>
        </p:sp>
      </p:grpSp>
      <p:sp>
        <p:nvSpPr>
          <p:cNvPr id="143" name="Rectangle 142"/>
          <p:cNvSpPr/>
          <p:nvPr/>
        </p:nvSpPr>
        <p:spPr>
          <a:xfrm>
            <a:off x="7111129" y="4387212"/>
            <a:ext cx="2081005" cy="338554"/>
          </a:xfrm>
          <a:prstGeom prst="rect">
            <a:avLst/>
          </a:prstGeom>
        </p:spPr>
        <p:txBody>
          <a:bodyPr wrap="square">
            <a:spAutoFit/>
          </a:bodyPr>
          <a:lstStyle/>
          <a:p>
            <a:r>
              <a:rPr lang="nl-BE" sz="1600" dirty="0">
                <a:solidFill>
                  <a:schemeClr val="tx2"/>
                </a:solidFill>
                <a:latin typeface="FlandersArtSans-Regular"/>
                <a:cs typeface="FlandersArtSans-Regular"/>
              </a:rPr>
              <a:t>Huurovereenkomst</a:t>
            </a:r>
          </a:p>
        </p:txBody>
      </p:sp>
      <p:sp>
        <p:nvSpPr>
          <p:cNvPr id="4" name="Tijdelijke aanduiding voor tekst 3">
            <a:extLst>
              <a:ext uri="{FF2B5EF4-FFF2-40B4-BE49-F238E27FC236}">
                <a16:creationId xmlns:a16="http://schemas.microsoft.com/office/drawing/2014/main" id="{EA7B423A-27B4-4CC4-BF9C-E6934A207785}"/>
              </a:ext>
            </a:extLst>
          </p:cNvPr>
          <p:cNvSpPr>
            <a:spLocks noGrp="1"/>
          </p:cNvSpPr>
          <p:nvPr>
            <p:ph type="body" sz="quarter" idx="11"/>
          </p:nvPr>
        </p:nvSpPr>
        <p:spPr/>
        <p:txBody>
          <a:bodyPr/>
          <a:lstStyle/>
          <a:p>
            <a:endParaRPr lang="nl-BE"/>
          </a:p>
        </p:txBody>
      </p:sp>
    </p:spTree>
    <p:extLst>
      <p:ext uri="{BB962C8B-B14F-4D97-AF65-F5344CB8AC3E}">
        <p14:creationId xmlns:p14="http://schemas.microsoft.com/office/powerpoint/2010/main" val="1586687576"/>
      </p:ext>
    </p:extLst>
  </p:cSld>
  <p:clrMapOvr>
    <a:masterClrMapping/>
  </p:clrMapOvr>
</p:sld>
</file>

<file path=ppt/theme/theme1.xml><?xml version="1.0" encoding="utf-8"?>
<a:theme xmlns:a="http://schemas.openxmlformats.org/drawingml/2006/main" name="Titelslides">
  <a:themeElements>
    <a:clrScheme name="VMSW RGB 1">
      <a:dk1>
        <a:srgbClr val="2E302F"/>
      </a:dk1>
      <a:lt1>
        <a:sysClr val="window" lastClr="FFFFFF"/>
      </a:lt1>
      <a:dk2>
        <a:srgbClr val="2D979D"/>
      </a:dk2>
      <a:lt2>
        <a:srgbClr val="FFFFFE"/>
      </a:lt2>
      <a:accent1>
        <a:srgbClr val="39B8BD"/>
      </a:accent1>
      <a:accent2>
        <a:srgbClr val="1887AC"/>
      </a:accent2>
      <a:accent3>
        <a:srgbClr val="2D92BF"/>
      </a:accent3>
      <a:accent4>
        <a:srgbClr val="C24287"/>
      </a:accent4>
      <a:accent5>
        <a:srgbClr val="1B7175"/>
      </a:accent5>
      <a:accent6>
        <a:srgbClr val="17465B"/>
      </a:accent6>
      <a:hlink>
        <a:srgbClr val="E33E8F"/>
      </a:hlink>
      <a:folHlink>
        <a:srgbClr val="E33E8F"/>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MSW-sjabloon.potx" id="{0D239692-8A34-40FD-A826-FE4835D18380}" vid="{7E4F86E0-40C8-4F4E-A00A-99B87370236A}"/>
    </a:ext>
  </a:extLst>
</a:theme>
</file>

<file path=ppt/theme/theme2.xml><?xml version="1.0" encoding="utf-8"?>
<a:theme xmlns:a="http://schemas.openxmlformats.org/drawingml/2006/main" name="VMSW slides">
  <a:themeElements>
    <a:clrScheme name="VMSW RGB 1">
      <a:dk1>
        <a:srgbClr val="2E302F"/>
      </a:dk1>
      <a:lt1>
        <a:sysClr val="window" lastClr="FFFFFF"/>
      </a:lt1>
      <a:dk2>
        <a:srgbClr val="2D979D"/>
      </a:dk2>
      <a:lt2>
        <a:srgbClr val="FFFFFE"/>
      </a:lt2>
      <a:accent1>
        <a:srgbClr val="39B8BD"/>
      </a:accent1>
      <a:accent2>
        <a:srgbClr val="1887AC"/>
      </a:accent2>
      <a:accent3>
        <a:srgbClr val="2D92BF"/>
      </a:accent3>
      <a:accent4>
        <a:srgbClr val="C24287"/>
      </a:accent4>
      <a:accent5>
        <a:srgbClr val="1B7175"/>
      </a:accent5>
      <a:accent6>
        <a:srgbClr val="17465B"/>
      </a:accent6>
      <a:hlink>
        <a:srgbClr val="E33E8F"/>
      </a:hlink>
      <a:folHlink>
        <a:srgbClr val="E33E8F"/>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MSW-sjabloon.potx" id="{0D239692-8A34-40FD-A826-FE4835D18380}" vid="{836E8127-4ECA-4932-9CC0-83C737BD7DC1}"/>
    </a:ext>
  </a:extLst>
</a:theme>
</file>

<file path=ppt/theme/theme3.xml><?xml version="1.0" encoding="utf-8"?>
<a:theme xmlns:a="http://schemas.openxmlformats.org/drawingml/2006/main" name="1_Titelslides">
  <a:themeElements>
    <a:clrScheme name="VMSW RGB 1">
      <a:dk1>
        <a:srgbClr val="2E302F"/>
      </a:dk1>
      <a:lt1>
        <a:sysClr val="window" lastClr="FFFFFF"/>
      </a:lt1>
      <a:dk2>
        <a:srgbClr val="2D979D"/>
      </a:dk2>
      <a:lt2>
        <a:srgbClr val="FFFFFE"/>
      </a:lt2>
      <a:accent1>
        <a:srgbClr val="39B8BD"/>
      </a:accent1>
      <a:accent2>
        <a:srgbClr val="1887AC"/>
      </a:accent2>
      <a:accent3>
        <a:srgbClr val="2D92BF"/>
      </a:accent3>
      <a:accent4>
        <a:srgbClr val="C24287"/>
      </a:accent4>
      <a:accent5>
        <a:srgbClr val="1B7175"/>
      </a:accent5>
      <a:accent6>
        <a:srgbClr val="17465B"/>
      </a:accent6>
      <a:hlink>
        <a:srgbClr val="E33E8F"/>
      </a:hlink>
      <a:folHlink>
        <a:srgbClr val="E33E8F"/>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MSW-sjabloon.potx" id="{0D239692-8A34-40FD-A826-FE4835D18380}" vid="{7E4F86E0-40C8-4F4E-A00A-99B87370236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VMSW_sjabloon</Template>
  <TotalTime>3032</TotalTime>
  <Words>1134</Words>
  <Application>Microsoft Office PowerPoint</Application>
  <PresentationFormat>Diavoorstelling (4:3)</PresentationFormat>
  <Paragraphs>303</Paragraphs>
  <Slides>24</Slides>
  <Notes>22</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24</vt:i4>
      </vt:variant>
    </vt:vector>
  </HeadingPairs>
  <TitlesOfParts>
    <vt:vector size="33" baseType="lpstr">
      <vt:lpstr>FlandersArtSans-Light</vt:lpstr>
      <vt:lpstr>FlandersArtSans-Bold</vt:lpstr>
      <vt:lpstr>Calibri</vt:lpstr>
      <vt:lpstr>Wingdings</vt:lpstr>
      <vt:lpstr>Arial</vt:lpstr>
      <vt:lpstr>FlandersArtSans-Regular</vt:lpstr>
      <vt:lpstr>Titelslides</vt:lpstr>
      <vt:lpstr>VMSW slides</vt:lpstr>
      <vt:lpstr>1_Titelslides</vt:lpstr>
      <vt:lpstr>VMSW</vt:lpstr>
      <vt:lpstr>Inhoud</vt:lpstr>
      <vt:lpstr>1. Wie zijn wij?</vt:lpstr>
      <vt:lpstr>Aanspreekpunten VMSW</vt:lpstr>
      <vt:lpstr>2. Wat is SVK Pro?</vt:lpstr>
      <vt:lpstr>SVK Pro - Algemeen</vt:lpstr>
      <vt:lpstr>Wat maakt SVK Pro interessant?</vt:lpstr>
      <vt:lpstr>3. SVK Pro 2021: de procedure in een notendop</vt:lpstr>
      <vt:lpstr>SVK Pro stap voor stap</vt:lpstr>
      <vt:lpstr>Behoeftebepaling &amp; inschrijvingen</vt:lpstr>
      <vt:lpstr>Inschrijvingen</vt:lpstr>
      <vt:lpstr>Selectiefase</vt:lpstr>
      <vt:lpstr> Eerste voorstellen</vt:lpstr>
      <vt:lpstr>Maximale huurprijsgrenzen</vt:lpstr>
      <vt:lpstr>Onderhandelingen en finaal voorstel</vt:lpstr>
      <vt:lpstr>Rangschikking en gunning</vt:lpstr>
      <vt:lpstr>Bouwwerkzaamheden</vt:lpstr>
      <vt:lpstr>Huurovereenkomst</vt:lpstr>
      <vt:lpstr>4. Enkele aandachtspunten</vt:lpstr>
      <vt:lpstr>Inschrijven als particulier?</vt:lpstr>
      <vt:lpstr>Verlaagd btw-tarief</vt:lpstr>
      <vt:lpstr>Timing SVK Pro 2021</vt:lpstr>
      <vt:lpstr>Doet u mee?</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VMSW</dc:title>
  <dc:creator>De Meyer Ine</dc:creator>
  <cp:lastModifiedBy>De Noyette Eline</cp:lastModifiedBy>
  <cp:revision>90</cp:revision>
  <dcterms:created xsi:type="dcterms:W3CDTF">2020-07-01T13:01:52Z</dcterms:created>
  <dcterms:modified xsi:type="dcterms:W3CDTF">2021-12-07T14:57:12Z</dcterms:modified>
</cp:coreProperties>
</file>