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660" r:id="rId6"/>
    <p:sldMasterId id="2147483731" r:id="rId7"/>
  </p:sldMasterIdLst>
  <p:notesMasterIdLst>
    <p:notesMasterId r:id="rId40"/>
  </p:notesMasterIdLst>
  <p:handoutMasterIdLst>
    <p:handoutMasterId r:id="rId41"/>
  </p:handoutMasterIdLst>
  <p:sldIdLst>
    <p:sldId id="265" r:id="rId8"/>
    <p:sldId id="423" r:id="rId9"/>
    <p:sldId id="424" r:id="rId10"/>
    <p:sldId id="11024" r:id="rId11"/>
    <p:sldId id="412" r:id="rId12"/>
    <p:sldId id="11011" r:id="rId13"/>
    <p:sldId id="11012" r:id="rId14"/>
    <p:sldId id="11015" r:id="rId15"/>
    <p:sldId id="11016" r:id="rId16"/>
    <p:sldId id="11017" r:id="rId17"/>
    <p:sldId id="11020" r:id="rId18"/>
    <p:sldId id="11025" r:id="rId19"/>
    <p:sldId id="11018" r:id="rId20"/>
    <p:sldId id="11021" r:id="rId21"/>
    <p:sldId id="11022" r:id="rId22"/>
    <p:sldId id="11019" r:id="rId23"/>
    <p:sldId id="426" r:id="rId24"/>
    <p:sldId id="1439" r:id="rId25"/>
    <p:sldId id="1441" r:id="rId26"/>
    <p:sldId id="11010" r:id="rId27"/>
    <p:sldId id="1567" r:id="rId28"/>
    <p:sldId id="1568" r:id="rId29"/>
    <p:sldId id="1585" r:id="rId30"/>
    <p:sldId id="1552" r:id="rId31"/>
    <p:sldId id="1442" r:id="rId32"/>
    <p:sldId id="1425" r:id="rId33"/>
    <p:sldId id="1590" r:id="rId34"/>
    <p:sldId id="1447" r:id="rId35"/>
    <p:sldId id="1591" r:id="rId36"/>
    <p:sldId id="1426" r:id="rId37"/>
    <p:sldId id="11023" r:id="rId38"/>
    <p:sldId id="393" r:id="rId39"/>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Flanders Art Sans" panose="020B0604020202020204" charset="0"/>
      <p:regular r:id="rId48"/>
    </p:embeddedFont>
    <p:embeddedFont>
      <p:font typeface="Flanders Art Sans Bold" panose="020B0604020202020204" charset="0"/>
      <p:bold r:id="rId49"/>
    </p:embeddedFont>
    <p:embeddedFont>
      <p:font typeface="FlandersArtSans-Bold" panose="00000800000000000000" pitchFamily="2" charset="0"/>
      <p:bold r:id="rId50"/>
    </p:embeddedFont>
    <p:embeddedFont>
      <p:font typeface="FlandersArtSans-Regular" panose="00000500000000000000" pitchFamily="2" charset="0"/>
      <p:regular r:id="rId51"/>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7"/>
    <a:srgbClr val="D9D9D9"/>
    <a:srgbClr val="FFEB00"/>
    <a:srgbClr val="CB1F85"/>
    <a:srgbClr val="FFFF00"/>
    <a:srgbClr val="717171"/>
    <a:srgbClr val="646464"/>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979E3-81B3-48AE-B6CA-E9C9FA75FFDB}" v="264" dt="2023-01-23T13:52:45.205"/>
    <p1510:client id="{5E237E40-F6DB-78AE-1B32-8A163805ACB7}" v="35" dt="2023-01-23T12:54:26.295"/>
    <p1510:client id="{7BDD53D1-D7C4-86B7-B808-58844B908D63}" v="23" dt="2023-01-23T08:33:19.526"/>
    <p1510:client id="{FA3C9F72-DF70-4E10-9A9D-61867C21C628}" v="1" dt="2023-01-24T07:35:33.323"/>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589" y="48"/>
      </p:cViewPr>
      <p:guideLst>
        <p:guide pos="7673"/>
        <p:guide/>
        <p:guide pos="234"/>
        <p:guide orient="horz" pos="175"/>
        <p:guide orient="horz" pos="4320"/>
        <p:guide pos="3840"/>
        <p:guide pos="7446"/>
        <p:guide orient="horz" pos="2160"/>
        <p:guide orient="horz" pos="4133"/>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handoutMaster" Target="handoutMasters/handoutMaster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57"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10.fntdata"/><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Blad1!$B$3:$B$9</c:f>
              <c:numCache>
                <c:formatCode>General</c:formatCode>
                <c:ptCount val="7"/>
                <c:pt idx="0">
                  <c:v>2016</c:v>
                </c:pt>
                <c:pt idx="1">
                  <c:v>2017</c:v>
                </c:pt>
                <c:pt idx="2">
                  <c:v>2018</c:v>
                </c:pt>
                <c:pt idx="3">
                  <c:v>2019</c:v>
                </c:pt>
                <c:pt idx="4">
                  <c:v>2020</c:v>
                </c:pt>
                <c:pt idx="5">
                  <c:v>2021</c:v>
                </c:pt>
                <c:pt idx="6">
                  <c:v>2022</c:v>
                </c:pt>
              </c:numCache>
            </c:numRef>
          </c:cat>
          <c:val>
            <c:numRef>
              <c:f>Blad1!$C$3:$C$9</c:f>
              <c:numCache>
                <c:formatCode>General</c:formatCode>
                <c:ptCount val="7"/>
                <c:pt idx="0">
                  <c:v>4</c:v>
                </c:pt>
                <c:pt idx="1">
                  <c:v>25</c:v>
                </c:pt>
                <c:pt idx="2">
                  <c:v>52</c:v>
                </c:pt>
                <c:pt idx="3">
                  <c:v>81</c:v>
                </c:pt>
                <c:pt idx="4">
                  <c:v>67</c:v>
                </c:pt>
                <c:pt idx="5">
                  <c:v>83</c:v>
                </c:pt>
                <c:pt idx="6">
                  <c:v>86</c:v>
                </c:pt>
              </c:numCache>
            </c:numRef>
          </c:val>
          <c:extLst>
            <c:ext xmlns:c16="http://schemas.microsoft.com/office/drawing/2014/chart" uri="{C3380CC4-5D6E-409C-BE32-E72D297353CC}">
              <c16:uniqueId val="{00000000-D522-4372-8446-1F1C2E467709}"/>
            </c:ext>
          </c:extLst>
        </c:ser>
        <c:dLbls>
          <c:showLegendKey val="0"/>
          <c:showVal val="0"/>
          <c:showCatName val="0"/>
          <c:showSerName val="0"/>
          <c:showPercent val="0"/>
          <c:showBubbleSize val="0"/>
        </c:dLbls>
        <c:gapWidth val="219"/>
        <c:overlap val="-27"/>
        <c:axId val="423020648"/>
        <c:axId val="664051704"/>
      </c:barChart>
      <c:catAx>
        <c:axId val="423020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664051704"/>
        <c:crosses val="autoZero"/>
        <c:auto val="1"/>
        <c:lblAlgn val="ctr"/>
        <c:lblOffset val="100"/>
        <c:noMultiLvlLbl val="0"/>
      </c:catAx>
      <c:valAx>
        <c:axId val="664051704"/>
        <c:scaling>
          <c:orientation val="minMax"/>
          <c:max val="9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23020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0B6ED3-AEED-4AD2-9E28-1EF0261CF90C}"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nl-BE"/>
        </a:p>
      </dgm:t>
    </dgm:pt>
    <dgm:pt modelId="{BCFDA4FF-98A5-4D10-AE89-C9AA51E11AFD}">
      <dgm:prSet phldrT="[Tekst]"/>
      <dgm:spPr>
        <a:solidFill>
          <a:schemeClr val="accent1">
            <a:lumMod val="20000"/>
            <a:lumOff val="80000"/>
          </a:schemeClr>
        </a:solidFill>
      </dgm:spPr>
      <dgm:t>
        <a:bodyPr/>
        <a:lstStyle/>
        <a:p>
          <a:r>
            <a:rPr lang="nl-BE">
              <a:solidFill>
                <a:schemeClr val="tx1"/>
              </a:solidFill>
            </a:rPr>
            <a:t>Uitdagingen</a:t>
          </a:r>
        </a:p>
      </dgm:t>
    </dgm:pt>
    <dgm:pt modelId="{0BC5F438-824F-4B99-ADB9-96504101B2C3}" type="parTrans" cxnId="{570C24AF-9FF5-441E-926B-116BB96D73E0}">
      <dgm:prSet/>
      <dgm:spPr/>
      <dgm:t>
        <a:bodyPr/>
        <a:lstStyle/>
        <a:p>
          <a:endParaRPr lang="nl-BE"/>
        </a:p>
      </dgm:t>
    </dgm:pt>
    <dgm:pt modelId="{3D0C8617-9CEC-474D-8AAA-45C7E7687589}" type="sibTrans" cxnId="{570C24AF-9FF5-441E-926B-116BB96D73E0}">
      <dgm:prSet/>
      <dgm:spPr/>
      <dgm:t>
        <a:bodyPr/>
        <a:lstStyle/>
        <a:p>
          <a:endParaRPr lang="nl-BE"/>
        </a:p>
      </dgm:t>
    </dgm:pt>
    <dgm:pt modelId="{DB4A3ECA-A7EA-42AE-AB5D-66B2251D3D71}">
      <dgm:prSet phldrT="[Tekst]"/>
      <dgm:spPr>
        <a:ln w="28575">
          <a:solidFill>
            <a:schemeClr val="accent1"/>
          </a:solidFill>
        </a:ln>
      </dgm:spPr>
      <dgm:t>
        <a:bodyPr/>
        <a:lstStyle/>
        <a:p>
          <a:endParaRPr lang="nl-BE"/>
        </a:p>
      </dgm:t>
    </dgm:pt>
    <dgm:pt modelId="{55D0DB52-3B26-47D9-BB91-DB323D0A7921}" type="parTrans" cxnId="{8CBCB4CD-33BE-4C30-8549-FFA155E235AB}">
      <dgm:prSet/>
      <dgm:spPr/>
      <dgm:t>
        <a:bodyPr/>
        <a:lstStyle/>
        <a:p>
          <a:endParaRPr lang="nl-BE"/>
        </a:p>
      </dgm:t>
    </dgm:pt>
    <dgm:pt modelId="{8B53648F-BA65-42D4-B5AC-CA69F7B4BB14}" type="sibTrans" cxnId="{8CBCB4CD-33BE-4C30-8549-FFA155E235AB}">
      <dgm:prSet/>
      <dgm:spPr/>
      <dgm:t>
        <a:bodyPr/>
        <a:lstStyle/>
        <a:p>
          <a:endParaRPr lang="nl-BE"/>
        </a:p>
      </dgm:t>
    </dgm:pt>
    <dgm:pt modelId="{B75A4B2E-2617-4BC1-8A0B-C5CACCEE5A70}">
      <dgm:prSet phldrT="[Tekst]"/>
      <dgm:spPr>
        <a:ln w="28575">
          <a:solidFill>
            <a:schemeClr val="accent1"/>
          </a:solidFill>
        </a:ln>
      </dgm:spPr>
      <dgm:t>
        <a:bodyPr/>
        <a:lstStyle/>
        <a:p>
          <a:endParaRPr lang="nl-BE"/>
        </a:p>
      </dgm:t>
    </dgm:pt>
    <dgm:pt modelId="{58E1754E-4795-4343-9F90-D48BCEE20681}" type="parTrans" cxnId="{E08B1308-6A7E-4E2E-9E63-648715905D82}">
      <dgm:prSet/>
      <dgm:spPr/>
      <dgm:t>
        <a:bodyPr/>
        <a:lstStyle/>
        <a:p>
          <a:endParaRPr lang="nl-BE"/>
        </a:p>
      </dgm:t>
    </dgm:pt>
    <dgm:pt modelId="{E72210E6-B3BE-4B41-BB44-7DCCC12F1ADC}" type="sibTrans" cxnId="{E08B1308-6A7E-4E2E-9E63-648715905D82}">
      <dgm:prSet/>
      <dgm:spPr/>
      <dgm:t>
        <a:bodyPr/>
        <a:lstStyle/>
        <a:p>
          <a:endParaRPr lang="nl-BE"/>
        </a:p>
      </dgm:t>
    </dgm:pt>
    <dgm:pt modelId="{6478EA7E-B5FE-4D4C-B7D5-9396CB0CB66B}">
      <dgm:prSet phldrT="[Tekst]"/>
      <dgm:spPr>
        <a:ln w="28575">
          <a:solidFill>
            <a:schemeClr val="accent1"/>
          </a:solidFill>
        </a:ln>
      </dgm:spPr>
      <dgm:t>
        <a:bodyPr/>
        <a:lstStyle/>
        <a:p>
          <a:endParaRPr lang="nl-BE">
            <a:solidFill>
              <a:schemeClr val="tx1"/>
            </a:solidFill>
          </a:endParaRPr>
        </a:p>
      </dgm:t>
    </dgm:pt>
    <dgm:pt modelId="{E50C843B-F7F7-4162-AF69-AAA9B33C1A4B}" type="parTrans" cxnId="{B9AE48F1-13C7-421C-B991-EE4EDA79C1B7}">
      <dgm:prSet/>
      <dgm:spPr/>
      <dgm:t>
        <a:bodyPr/>
        <a:lstStyle/>
        <a:p>
          <a:endParaRPr lang="nl-BE"/>
        </a:p>
      </dgm:t>
    </dgm:pt>
    <dgm:pt modelId="{CC90881C-B922-404B-A10F-802BEFD9BEE3}" type="sibTrans" cxnId="{B9AE48F1-13C7-421C-B991-EE4EDA79C1B7}">
      <dgm:prSet/>
      <dgm:spPr/>
      <dgm:t>
        <a:bodyPr/>
        <a:lstStyle/>
        <a:p>
          <a:endParaRPr lang="nl-BE"/>
        </a:p>
      </dgm:t>
    </dgm:pt>
    <dgm:pt modelId="{456905FE-8852-485B-82AA-D0A48EF37410}">
      <dgm:prSet phldrT="[Tekst]"/>
      <dgm:spPr>
        <a:ln w="28575">
          <a:solidFill>
            <a:schemeClr val="accent1"/>
          </a:solidFill>
        </a:ln>
      </dgm:spPr>
      <dgm:t>
        <a:bodyPr/>
        <a:lstStyle/>
        <a:p>
          <a:endParaRPr lang="nl-BE"/>
        </a:p>
      </dgm:t>
    </dgm:pt>
    <dgm:pt modelId="{4BA1F514-CABC-4296-BF36-41643FFDA488}" type="parTrans" cxnId="{41F7DF10-4ABD-45FD-B89C-9AC6F11F7FB9}">
      <dgm:prSet/>
      <dgm:spPr/>
      <dgm:t>
        <a:bodyPr/>
        <a:lstStyle/>
        <a:p>
          <a:endParaRPr lang="nl-BE"/>
        </a:p>
      </dgm:t>
    </dgm:pt>
    <dgm:pt modelId="{5CCB23A1-7C49-462A-8197-66B9B4AE698D}" type="sibTrans" cxnId="{41F7DF10-4ABD-45FD-B89C-9AC6F11F7FB9}">
      <dgm:prSet/>
      <dgm:spPr/>
      <dgm:t>
        <a:bodyPr/>
        <a:lstStyle/>
        <a:p>
          <a:endParaRPr lang="nl-BE"/>
        </a:p>
      </dgm:t>
    </dgm:pt>
    <dgm:pt modelId="{01954C99-2C14-4E84-8E89-77502238EF24}">
      <dgm:prSet phldrT="[Tekst]"/>
      <dgm:spPr>
        <a:solidFill>
          <a:schemeClr val="accent1">
            <a:lumMod val="40000"/>
            <a:lumOff val="60000"/>
          </a:schemeClr>
        </a:solidFill>
        <a:ln w="28575">
          <a:solidFill>
            <a:schemeClr val="accent1"/>
          </a:solidFill>
        </a:ln>
      </dgm:spPr>
      <dgm:t>
        <a:bodyPr/>
        <a:lstStyle/>
        <a:p>
          <a:endParaRPr lang="nl-BE">
            <a:solidFill>
              <a:schemeClr val="tx1"/>
            </a:solidFill>
          </a:endParaRPr>
        </a:p>
      </dgm:t>
    </dgm:pt>
    <dgm:pt modelId="{2C6C8070-C232-4CBC-8D90-18224712EF3A}" type="sibTrans" cxnId="{D0BA7903-AEE2-48B6-8457-8AC6FF94E58B}">
      <dgm:prSet/>
      <dgm:spPr/>
      <dgm:t>
        <a:bodyPr/>
        <a:lstStyle/>
        <a:p>
          <a:endParaRPr lang="nl-BE"/>
        </a:p>
      </dgm:t>
    </dgm:pt>
    <dgm:pt modelId="{F564686A-EBBB-4E7F-95C4-5E57333A909E}" type="parTrans" cxnId="{D0BA7903-AEE2-48B6-8457-8AC6FF94E58B}">
      <dgm:prSet/>
      <dgm:spPr/>
      <dgm:t>
        <a:bodyPr/>
        <a:lstStyle/>
        <a:p>
          <a:endParaRPr lang="nl-BE"/>
        </a:p>
      </dgm:t>
    </dgm:pt>
    <dgm:pt modelId="{C753020A-EA4F-4E2B-A6EC-CE024B3DCA59}" type="pres">
      <dgm:prSet presAssocID="{F10B6ED3-AEED-4AD2-9E28-1EF0261CF90C}" presName="Name0" presStyleCnt="0">
        <dgm:presLayoutVars>
          <dgm:chMax val="3"/>
          <dgm:chPref val="1"/>
          <dgm:dir/>
          <dgm:animLvl val="lvl"/>
          <dgm:resizeHandles/>
        </dgm:presLayoutVars>
      </dgm:prSet>
      <dgm:spPr/>
    </dgm:pt>
    <dgm:pt modelId="{D4D9A400-74A6-4AB2-8E1E-C055B8E49173}" type="pres">
      <dgm:prSet presAssocID="{F10B6ED3-AEED-4AD2-9E28-1EF0261CF90C}" presName="outerBox" presStyleCnt="0"/>
      <dgm:spPr/>
    </dgm:pt>
    <dgm:pt modelId="{6CAFF891-9EE4-443B-9621-E62605585DD1}" type="pres">
      <dgm:prSet presAssocID="{F10B6ED3-AEED-4AD2-9E28-1EF0261CF90C}" presName="outerBoxParent" presStyleLbl="node1" presStyleIdx="0" presStyleCnt="3"/>
      <dgm:spPr/>
    </dgm:pt>
    <dgm:pt modelId="{CCFDC074-9A54-4473-85F1-1BC9328F07B1}" type="pres">
      <dgm:prSet presAssocID="{F10B6ED3-AEED-4AD2-9E28-1EF0261CF90C}" presName="outerBoxChildren" presStyleCnt="0"/>
      <dgm:spPr/>
    </dgm:pt>
    <dgm:pt modelId="{CD4B2527-21D1-44B1-B90E-89F05D8DBBDA}" type="pres">
      <dgm:prSet presAssocID="{DB4A3ECA-A7EA-42AE-AB5D-66B2251D3D71}" presName="oChild" presStyleLbl="fgAcc1" presStyleIdx="0" presStyleCnt="3">
        <dgm:presLayoutVars>
          <dgm:bulletEnabled val="1"/>
        </dgm:presLayoutVars>
      </dgm:prSet>
      <dgm:spPr/>
    </dgm:pt>
    <dgm:pt modelId="{E3B3F96A-7BF3-4EF2-8669-AF7951E6B55E}" type="pres">
      <dgm:prSet presAssocID="{8B53648F-BA65-42D4-B5AC-CA69F7B4BB14}" presName="outerSibTrans" presStyleCnt="0"/>
      <dgm:spPr/>
    </dgm:pt>
    <dgm:pt modelId="{0C39B2EF-769D-4847-ABF0-884E19EF0EB6}" type="pres">
      <dgm:prSet presAssocID="{B75A4B2E-2617-4BC1-8A0B-C5CACCEE5A70}" presName="oChild" presStyleLbl="fgAcc1" presStyleIdx="1" presStyleCnt="3">
        <dgm:presLayoutVars>
          <dgm:bulletEnabled val="1"/>
        </dgm:presLayoutVars>
      </dgm:prSet>
      <dgm:spPr/>
    </dgm:pt>
    <dgm:pt modelId="{E8D81724-30B5-414E-9B5B-74DB86C496EA}" type="pres">
      <dgm:prSet presAssocID="{F10B6ED3-AEED-4AD2-9E28-1EF0261CF90C}" presName="middleBox" presStyleCnt="0"/>
      <dgm:spPr/>
    </dgm:pt>
    <dgm:pt modelId="{97DD14D4-DF3F-4F58-A1FD-6BD40DF4687A}" type="pres">
      <dgm:prSet presAssocID="{F10B6ED3-AEED-4AD2-9E28-1EF0261CF90C}" presName="middleBoxParent" presStyleLbl="node1" presStyleIdx="1" presStyleCnt="3"/>
      <dgm:spPr/>
    </dgm:pt>
    <dgm:pt modelId="{7839E21C-A680-42A6-B6F0-D145DC33301A}" type="pres">
      <dgm:prSet presAssocID="{F10B6ED3-AEED-4AD2-9E28-1EF0261CF90C}" presName="middleBoxChildren" presStyleCnt="0"/>
      <dgm:spPr/>
    </dgm:pt>
    <dgm:pt modelId="{68AF9A7C-B0F1-4029-A6A4-D1CEB8115312}" type="pres">
      <dgm:prSet presAssocID="{F10B6ED3-AEED-4AD2-9E28-1EF0261CF90C}" presName="centerBox" presStyleCnt="0"/>
      <dgm:spPr/>
    </dgm:pt>
    <dgm:pt modelId="{6385667E-00FE-409C-9FD7-3CBE8B96EF49}" type="pres">
      <dgm:prSet presAssocID="{F10B6ED3-AEED-4AD2-9E28-1EF0261CF90C}" presName="centerBoxParent" presStyleLbl="node1" presStyleIdx="2" presStyleCnt="3"/>
      <dgm:spPr/>
    </dgm:pt>
    <dgm:pt modelId="{71E5BDA5-AEB6-4B51-95E0-69700460B70B}" type="pres">
      <dgm:prSet presAssocID="{F10B6ED3-AEED-4AD2-9E28-1EF0261CF90C}" presName="centerBoxChildren" presStyleCnt="0"/>
      <dgm:spPr/>
    </dgm:pt>
    <dgm:pt modelId="{4B9FF88D-CE9E-4760-AA74-4D7F695436A1}" type="pres">
      <dgm:prSet presAssocID="{456905FE-8852-485B-82AA-D0A48EF37410}" presName="cChild" presStyleLbl="fgAcc1" presStyleIdx="2" presStyleCnt="3">
        <dgm:presLayoutVars>
          <dgm:bulletEnabled val="1"/>
        </dgm:presLayoutVars>
      </dgm:prSet>
      <dgm:spPr/>
    </dgm:pt>
  </dgm:ptLst>
  <dgm:cxnLst>
    <dgm:cxn modelId="{D0BA7903-AEE2-48B6-8457-8AC6FF94E58B}" srcId="{F10B6ED3-AEED-4AD2-9E28-1EF0261CF90C}" destId="{01954C99-2C14-4E84-8E89-77502238EF24}" srcOrd="1" destOrd="0" parTransId="{F564686A-EBBB-4E7F-95C4-5E57333A909E}" sibTransId="{2C6C8070-C232-4CBC-8D90-18224712EF3A}"/>
    <dgm:cxn modelId="{3D113B06-5788-47A3-8D8E-E1965CFF1A91}" type="presOf" srcId="{B75A4B2E-2617-4BC1-8A0B-C5CACCEE5A70}" destId="{0C39B2EF-769D-4847-ABF0-884E19EF0EB6}" srcOrd="0" destOrd="0" presId="urn:microsoft.com/office/officeart/2005/8/layout/target2"/>
    <dgm:cxn modelId="{E08B1308-6A7E-4E2E-9E63-648715905D82}" srcId="{BCFDA4FF-98A5-4D10-AE89-C9AA51E11AFD}" destId="{B75A4B2E-2617-4BC1-8A0B-C5CACCEE5A70}" srcOrd="1" destOrd="0" parTransId="{58E1754E-4795-4343-9F90-D48BCEE20681}" sibTransId="{E72210E6-B3BE-4B41-BB44-7DCCC12F1ADC}"/>
    <dgm:cxn modelId="{41F7DF10-4ABD-45FD-B89C-9AC6F11F7FB9}" srcId="{6478EA7E-B5FE-4D4C-B7D5-9396CB0CB66B}" destId="{456905FE-8852-485B-82AA-D0A48EF37410}" srcOrd="0" destOrd="0" parTransId="{4BA1F514-CABC-4296-BF36-41643FFDA488}" sibTransId="{5CCB23A1-7C49-462A-8197-66B9B4AE698D}"/>
    <dgm:cxn modelId="{1E16AC11-0DE5-4133-9F6F-010635F40A4F}" type="presOf" srcId="{01954C99-2C14-4E84-8E89-77502238EF24}" destId="{97DD14D4-DF3F-4F58-A1FD-6BD40DF4687A}" srcOrd="0" destOrd="0" presId="urn:microsoft.com/office/officeart/2005/8/layout/target2"/>
    <dgm:cxn modelId="{805C3A6D-C41D-44B4-8B83-B4FCB49BD994}" type="presOf" srcId="{BCFDA4FF-98A5-4D10-AE89-C9AA51E11AFD}" destId="{6CAFF891-9EE4-443B-9621-E62605585DD1}" srcOrd="0" destOrd="0" presId="urn:microsoft.com/office/officeart/2005/8/layout/target2"/>
    <dgm:cxn modelId="{D6D4A375-91CB-46BB-8564-0224AA052B50}" type="presOf" srcId="{6478EA7E-B5FE-4D4C-B7D5-9396CB0CB66B}" destId="{6385667E-00FE-409C-9FD7-3CBE8B96EF49}" srcOrd="0" destOrd="0" presId="urn:microsoft.com/office/officeart/2005/8/layout/target2"/>
    <dgm:cxn modelId="{570C24AF-9FF5-441E-926B-116BB96D73E0}" srcId="{F10B6ED3-AEED-4AD2-9E28-1EF0261CF90C}" destId="{BCFDA4FF-98A5-4D10-AE89-C9AA51E11AFD}" srcOrd="0" destOrd="0" parTransId="{0BC5F438-824F-4B99-ADB9-96504101B2C3}" sibTransId="{3D0C8617-9CEC-474D-8AAA-45C7E7687589}"/>
    <dgm:cxn modelId="{CB6C8FB5-CA6A-4E17-8B08-61F298237DD1}" type="presOf" srcId="{DB4A3ECA-A7EA-42AE-AB5D-66B2251D3D71}" destId="{CD4B2527-21D1-44B1-B90E-89F05D8DBBDA}" srcOrd="0" destOrd="0" presId="urn:microsoft.com/office/officeart/2005/8/layout/target2"/>
    <dgm:cxn modelId="{7E9CECBB-E7F4-4A16-B006-C450BDB3E803}" type="presOf" srcId="{456905FE-8852-485B-82AA-D0A48EF37410}" destId="{4B9FF88D-CE9E-4760-AA74-4D7F695436A1}" srcOrd="0" destOrd="0" presId="urn:microsoft.com/office/officeart/2005/8/layout/target2"/>
    <dgm:cxn modelId="{59B978CA-C97A-4005-B20A-FDC082471B9D}" type="presOf" srcId="{F10B6ED3-AEED-4AD2-9E28-1EF0261CF90C}" destId="{C753020A-EA4F-4E2B-A6EC-CE024B3DCA59}" srcOrd="0" destOrd="0" presId="urn:microsoft.com/office/officeart/2005/8/layout/target2"/>
    <dgm:cxn modelId="{8CBCB4CD-33BE-4C30-8549-FFA155E235AB}" srcId="{BCFDA4FF-98A5-4D10-AE89-C9AA51E11AFD}" destId="{DB4A3ECA-A7EA-42AE-AB5D-66B2251D3D71}" srcOrd="0" destOrd="0" parTransId="{55D0DB52-3B26-47D9-BB91-DB323D0A7921}" sibTransId="{8B53648F-BA65-42D4-B5AC-CA69F7B4BB14}"/>
    <dgm:cxn modelId="{B9AE48F1-13C7-421C-B991-EE4EDA79C1B7}" srcId="{F10B6ED3-AEED-4AD2-9E28-1EF0261CF90C}" destId="{6478EA7E-B5FE-4D4C-B7D5-9396CB0CB66B}" srcOrd="2" destOrd="0" parTransId="{E50C843B-F7F7-4162-AF69-AAA9B33C1A4B}" sibTransId="{CC90881C-B922-404B-A10F-802BEFD9BEE3}"/>
    <dgm:cxn modelId="{12213EB4-714B-4A8B-82AB-8777711CBF82}" type="presParOf" srcId="{C753020A-EA4F-4E2B-A6EC-CE024B3DCA59}" destId="{D4D9A400-74A6-4AB2-8E1E-C055B8E49173}" srcOrd="0" destOrd="0" presId="urn:microsoft.com/office/officeart/2005/8/layout/target2"/>
    <dgm:cxn modelId="{AD811E9B-3D12-405A-A707-420707059693}" type="presParOf" srcId="{D4D9A400-74A6-4AB2-8E1E-C055B8E49173}" destId="{6CAFF891-9EE4-443B-9621-E62605585DD1}" srcOrd="0" destOrd="0" presId="urn:microsoft.com/office/officeart/2005/8/layout/target2"/>
    <dgm:cxn modelId="{258BD488-F2D7-41B0-80FB-ABD22DB63018}" type="presParOf" srcId="{D4D9A400-74A6-4AB2-8E1E-C055B8E49173}" destId="{CCFDC074-9A54-4473-85F1-1BC9328F07B1}" srcOrd="1" destOrd="0" presId="urn:microsoft.com/office/officeart/2005/8/layout/target2"/>
    <dgm:cxn modelId="{61433D83-7D2C-49B0-9DFD-EEA07B09AB98}" type="presParOf" srcId="{CCFDC074-9A54-4473-85F1-1BC9328F07B1}" destId="{CD4B2527-21D1-44B1-B90E-89F05D8DBBDA}" srcOrd="0" destOrd="0" presId="urn:microsoft.com/office/officeart/2005/8/layout/target2"/>
    <dgm:cxn modelId="{016A64FE-D826-46CC-98AC-F324D704440F}" type="presParOf" srcId="{CCFDC074-9A54-4473-85F1-1BC9328F07B1}" destId="{E3B3F96A-7BF3-4EF2-8669-AF7951E6B55E}" srcOrd="1" destOrd="0" presId="urn:microsoft.com/office/officeart/2005/8/layout/target2"/>
    <dgm:cxn modelId="{CE74DA22-7266-4477-966A-F88EFFF486D9}" type="presParOf" srcId="{CCFDC074-9A54-4473-85F1-1BC9328F07B1}" destId="{0C39B2EF-769D-4847-ABF0-884E19EF0EB6}" srcOrd="2" destOrd="0" presId="urn:microsoft.com/office/officeart/2005/8/layout/target2"/>
    <dgm:cxn modelId="{5AF14CE3-DA8C-499E-A5E8-B968874BF714}" type="presParOf" srcId="{C753020A-EA4F-4E2B-A6EC-CE024B3DCA59}" destId="{E8D81724-30B5-414E-9B5B-74DB86C496EA}" srcOrd="1" destOrd="0" presId="urn:microsoft.com/office/officeart/2005/8/layout/target2"/>
    <dgm:cxn modelId="{0726E05F-2629-4224-A373-D143BAB04F99}" type="presParOf" srcId="{E8D81724-30B5-414E-9B5B-74DB86C496EA}" destId="{97DD14D4-DF3F-4F58-A1FD-6BD40DF4687A}" srcOrd="0" destOrd="0" presId="urn:microsoft.com/office/officeart/2005/8/layout/target2"/>
    <dgm:cxn modelId="{FB6BBC78-2D15-4CF9-B1DA-AF416CE30EEC}" type="presParOf" srcId="{E8D81724-30B5-414E-9B5B-74DB86C496EA}" destId="{7839E21C-A680-42A6-B6F0-D145DC33301A}" srcOrd="1" destOrd="0" presId="urn:microsoft.com/office/officeart/2005/8/layout/target2"/>
    <dgm:cxn modelId="{12163B79-4C4A-4F9F-999F-BE078FE64593}" type="presParOf" srcId="{C753020A-EA4F-4E2B-A6EC-CE024B3DCA59}" destId="{68AF9A7C-B0F1-4029-A6A4-D1CEB8115312}" srcOrd="2" destOrd="0" presId="urn:microsoft.com/office/officeart/2005/8/layout/target2"/>
    <dgm:cxn modelId="{59DB7CEF-345E-4A9A-A15C-14385E69B8F6}" type="presParOf" srcId="{68AF9A7C-B0F1-4029-A6A4-D1CEB8115312}" destId="{6385667E-00FE-409C-9FD7-3CBE8B96EF49}" srcOrd="0" destOrd="0" presId="urn:microsoft.com/office/officeart/2005/8/layout/target2"/>
    <dgm:cxn modelId="{0DDA0305-D989-4845-B462-A7BD6DBF4ED4}" type="presParOf" srcId="{68AF9A7C-B0F1-4029-A6A4-D1CEB8115312}" destId="{71E5BDA5-AEB6-4B51-95E0-69700460B70B}" srcOrd="1" destOrd="0" presId="urn:microsoft.com/office/officeart/2005/8/layout/target2"/>
    <dgm:cxn modelId="{F6571A09-1600-4485-855B-FB3F73C9DAFC}" type="presParOf" srcId="{71E5BDA5-AEB6-4B51-95E0-69700460B70B}" destId="{4B9FF88D-CE9E-4760-AA74-4D7F695436A1}" srcOrd="0"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66CAF5-C0CE-4173-B725-2141D73E4EF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nl-BE"/>
        </a:p>
      </dgm:t>
    </dgm:pt>
    <dgm:pt modelId="{1F9D1082-D8E4-40A5-A758-4A16FF71DD00}">
      <dgm:prSet phldrT="[Tekst]"/>
      <dgm:spPr>
        <a:solidFill>
          <a:schemeClr val="tx2">
            <a:lumMod val="20000"/>
            <a:lumOff val="80000"/>
          </a:schemeClr>
        </a:solidFill>
        <a:ln w="28575">
          <a:solidFill>
            <a:schemeClr val="tx2"/>
          </a:solidFill>
        </a:ln>
      </dgm:spPr>
      <dgm:t>
        <a:bodyPr/>
        <a:lstStyle/>
        <a:p>
          <a:endParaRPr lang="nl-BE">
            <a:solidFill>
              <a:schemeClr val="tx1"/>
            </a:solidFill>
          </a:endParaRPr>
        </a:p>
      </dgm:t>
    </dgm:pt>
    <dgm:pt modelId="{93F42657-C685-4A2F-83C9-E369A888E98E}" type="parTrans" cxnId="{0E261ED5-35C6-4061-A707-F77740C23AD6}">
      <dgm:prSet/>
      <dgm:spPr/>
      <dgm:t>
        <a:bodyPr/>
        <a:lstStyle/>
        <a:p>
          <a:endParaRPr lang="nl-BE"/>
        </a:p>
      </dgm:t>
    </dgm:pt>
    <dgm:pt modelId="{C68B94BF-5794-4CED-8812-44DC0A5F8B36}" type="sibTrans" cxnId="{0E261ED5-35C6-4061-A707-F77740C23AD6}">
      <dgm:prSet/>
      <dgm:spPr/>
      <dgm:t>
        <a:bodyPr/>
        <a:lstStyle/>
        <a:p>
          <a:endParaRPr lang="nl-BE"/>
        </a:p>
      </dgm:t>
    </dgm:pt>
    <dgm:pt modelId="{2D5FB161-8980-4BE8-AE86-81ED784AAAD7}">
      <dgm:prSet phldrT="[Tekst]"/>
      <dgm:spPr>
        <a:solidFill>
          <a:schemeClr val="tx2">
            <a:lumMod val="20000"/>
            <a:lumOff val="80000"/>
          </a:schemeClr>
        </a:solidFill>
        <a:ln w="28575">
          <a:solidFill>
            <a:schemeClr val="tx2"/>
          </a:solidFill>
        </a:ln>
      </dgm:spPr>
      <dgm:t>
        <a:bodyPr/>
        <a:lstStyle/>
        <a:p>
          <a:endParaRPr lang="nl-BE">
            <a:solidFill>
              <a:schemeClr val="tx1"/>
            </a:solidFill>
          </a:endParaRPr>
        </a:p>
      </dgm:t>
    </dgm:pt>
    <dgm:pt modelId="{BEBCB78E-EFCE-42AC-92A8-4A807A047D78}" type="parTrans" cxnId="{E90737B2-5630-4DAE-801F-3AA466C2E959}">
      <dgm:prSet/>
      <dgm:spPr/>
      <dgm:t>
        <a:bodyPr/>
        <a:lstStyle/>
        <a:p>
          <a:endParaRPr lang="nl-BE"/>
        </a:p>
      </dgm:t>
    </dgm:pt>
    <dgm:pt modelId="{DC8CFEC6-4FDF-49D1-BF2B-C901F12920C1}" type="sibTrans" cxnId="{E90737B2-5630-4DAE-801F-3AA466C2E959}">
      <dgm:prSet/>
      <dgm:spPr/>
      <dgm:t>
        <a:bodyPr/>
        <a:lstStyle/>
        <a:p>
          <a:endParaRPr lang="nl-BE"/>
        </a:p>
      </dgm:t>
    </dgm:pt>
    <dgm:pt modelId="{196732CA-0608-45DE-AF6C-2C3DED12CD3E}">
      <dgm:prSet phldrT="[Tekst]"/>
      <dgm:spPr>
        <a:solidFill>
          <a:schemeClr val="tx2">
            <a:lumMod val="20000"/>
            <a:lumOff val="80000"/>
          </a:schemeClr>
        </a:solidFill>
        <a:ln w="28575">
          <a:solidFill>
            <a:schemeClr val="tx2"/>
          </a:solidFill>
        </a:ln>
      </dgm:spPr>
      <dgm:t>
        <a:bodyPr/>
        <a:lstStyle/>
        <a:p>
          <a:endParaRPr lang="nl-NL" altLang="nl-BE">
            <a:solidFill>
              <a:schemeClr val="tx1"/>
            </a:solidFill>
          </a:endParaRPr>
        </a:p>
      </dgm:t>
    </dgm:pt>
    <dgm:pt modelId="{00E1D830-D9CD-4366-8C5E-8FDAF595826A}" type="parTrans" cxnId="{AE9757CB-11A0-42C0-87D4-A78C84DE8D6B}">
      <dgm:prSet/>
      <dgm:spPr/>
      <dgm:t>
        <a:bodyPr/>
        <a:lstStyle/>
        <a:p>
          <a:endParaRPr lang="nl-BE"/>
        </a:p>
      </dgm:t>
    </dgm:pt>
    <dgm:pt modelId="{9A06724A-F576-49E9-AE8C-A1847204A3D1}" type="sibTrans" cxnId="{AE9757CB-11A0-42C0-87D4-A78C84DE8D6B}">
      <dgm:prSet/>
      <dgm:spPr/>
      <dgm:t>
        <a:bodyPr/>
        <a:lstStyle/>
        <a:p>
          <a:endParaRPr lang="nl-BE"/>
        </a:p>
      </dgm:t>
    </dgm:pt>
    <dgm:pt modelId="{544D4E24-6ACA-46DE-9022-3605788E8417}">
      <dgm:prSet phldrT="[Tekst]"/>
      <dgm:spPr>
        <a:solidFill>
          <a:schemeClr val="tx2">
            <a:lumMod val="20000"/>
            <a:lumOff val="80000"/>
          </a:schemeClr>
        </a:solidFill>
        <a:ln w="28575">
          <a:solidFill>
            <a:schemeClr val="tx2"/>
          </a:solidFill>
        </a:ln>
      </dgm:spPr>
      <dgm:t>
        <a:bodyPr/>
        <a:lstStyle/>
        <a:p>
          <a:endParaRPr lang="nl-BE">
            <a:solidFill>
              <a:schemeClr val="tx1"/>
            </a:solidFill>
          </a:endParaRPr>
        </a:p>
      </dgm:t>
    </dgm:pt>
    <dgm:pt modelId="{7D9B6B14-D025-44D9-A85C-5925D02B4928}" type="parTrans" cxnId="{FA4F536E-5821-4E3A-B227-7D3FE64F640E}">
      <dgm:prSet/>
      <dgm:spPr/>
      <dgm:t>
        <a:bodyPr/>
        <a:lstStyle/>
        <a:p>
          <a:endParaRPr lang="nl-BE"/>
        </a:p>
      </dgm:t>
    </dgm:pt>
    <dgm:pt modelId="{7CD1F3BB-25A3-4865-8B37-073A8D184036}" type="sibTrans" cxnId="{FA4F536E-5821-4E3A-B227-7D3FE64F640E}">
      <dgm:prSet/>
      <dgm:spPr/>
      <dgm:t>
        <a:bodyPr/>
        <a:lstStyle/>
        <a:p>
          <a:endParaRPr lang="nl-BE"/>
        </a:p>
      </dgm:t>
    </dgm:pt>
    <dgm:pt modelId="{6701A8FF-E5AA-4E77-AB7E-52D55C638788}">
      <dgm:prSet phldrT="[Tekst]"/>
      <dgm:spPr>
        <a:solidFill>
          <a:schemeClr val="tx2">
            <a:lumMod val="20000"/>
            <a:lumOff val="80000"/>
          </a:schemeClr>
        </a:solidFill>
        <a:ln w="28575">
          <a:solidFill>
            <a:schemeClr val="tx2"/>
          </a:solidFill>
        </a:ln>
      </dgm:spPr>
      <dgm:t>
        <a:bodyPr/>
        <a:lstStyle/>
        <a:p>
          <a:endParaRPr lang="nl-NL" altLang="nl-BE">
            <a:solidFill>
              <a:schemeClr val="tx1"/>
            </a:solidFill>
          </a:endParaRPr>
        </a:p>
      </dgm:t>
    </dgm:pt>
    <dgm:pt modelId="{84B8E9A9-C5F8-4B0E-8DC8-D53970AA7739}" type="sibTrans" cxnId="{7E8A93C2-46CB-43E3-91AB-A01950457DE8}">
      <dgm:prSet/>
      <dgm:spPr/>
      <dgm:t>
        <a:bodyPr/>
        <a:lstStyle/>
        <a:p>
          <a:endParaRPr lang="nl-BE"/>
        </a:p>
      </dgm:t>
    </dgm:pt>
    <dgm:pt modelId="{BC41EB4D-0AE7-4ED4-83FC-B4451CAA5E7A}" type="parTrans" cxnId="{7E8A93C2-46CB-43E3-91AB-A01950457DE8}">
      <dgm:prSet/>
      <dgm:spPr/>
      <dgm:t>
        <a:bodyPr/>
        <a:lstStyle/>
        <a:p>
          <a:endParaRPr lang="nl-BE"/>
        </a:p>
      </dgm:t>
    </dgm:pt>
    <dgm:pt modelId="{B8AF1C9F-6E5B-444F-8F76-311734E349CD}" type="pres">
      <dgm:prSet presAssocID="{3B66CAF5-C0CE-4173-B725-2141D73E4EF4}" presName="diagram" presStyleCnt="0">
        <dgm:presLayoutVars>
          <dgm:chPref val="1"/>
          <dgm:dir val="rev"/>
          <dgm:animOne val="branch"/>
          <dgm:animLvl val="lvl"/>
          <dgm:resizeHandles val="exact"/>
        </dgm:presLayoutVars>
      </dgm:prSet>
      <dgm:spPr/>
    </dgm:pt>
    <dgm:pt modelId="{BE0D2CC7-D4F1-43AC-84B0-5F84C8CA0B5C}" type="pres">
      <dgm:prSet presAssocID="{6701A8FF-E5AA-4E77-AB7E-52D55C638788}" presName="root1" presStyleCnt="0"/>
      <dgm:spPr/>
    </dgm:pt>
    <dgm:pt modelId="{3F215ECE-0343-4AA8-BCFA-EFA7250706A6}" type="pres">
      <dgm:prSet presAssocID="{6701A8FF-E5AA-4E77-AB7E-52D55C638788}" presName="LevelOneTextNode" presStyleLbl="node0" presStyleIdx="0" presStyleCnt="1">
        <dgm:presLayoutVars>
          <dgm:chPref val="3"/>
        </dgm:presLayoutVars>
      </dgm:prSet>
      <dgm:spPr/>
    </dgm:pt>
    <dgm:pt modelId="{803B988D-CA28-469F-871F-08932C6F65E4}" type="pres">
      <dgm:prSet presAssocID="{6701A8FF-E5AA-4E77-AB7E-52D55C638788}" presName="level2hierChild" presStyleCnt="0"/>
      <dgm:spPr/>
    </dgm:pt>
    <dgm:pt modelId="{0785B429-B5B4-4A30-9142-D185B1E701E7}" type="pres">
      <dgm:prSet presAssocID="{00E1D830-D9CD-4366-8C5E-8FDAF595826A}" presName="conn2-1" presStyleLbl="parChTrans1D2" presStyleIdx="0" presStyleCnt="1"/>
      <dgm:spPr/>
    </dgm:pt>
    <dgm:pt modelId="{1E60E7B1-9FC4-4F1E-905C-E5BBDE4AAFDF}" type="pres">
      <dgm:prSet presAssocID="{00E1D830-D9CD-4366-8C5E-8FDAF595826A}" presName="connTx" presStyleLbl="parChTrans1D2" presStyleIdx="0" presStyleCnt="1"/>
      <dgm:spPr/>
    </dgm:pt>
    <dgm:pt modelId="{AABB08A3-687F-4FFC-A2A4-AA8454FF6EC2}" type="pres">
      <dgm:prSet presAssocID="{196732CA-0608-45DE-AF6C-2C3DED12CD3E}" presName="root2" presStyleCnt="0"/>
      <dgm:spPr/>
    </dgm:pt>
    <dgm:pt modelId="{D73BC700-B4E9-45BE-99B3-44A914F19174}" type="pres">
      <dgm:prSet presAssocID="{196732CA-0608-45DE-AF6C-2C3DED12CD3E}" presName="LevelTwoTextNode" presStyleLbl="node2" presStyleIdx="0" presStyleCnt="1">
        <dgm:presLayoutVars>
          <dgm:chPref val="3"/>
        </dgm:presLayoutVars>
      </dgm:prSet>
      <dgm:spPr/>
    </dgm:pt>
    <dgm:pt modelId="{08A8AB67-6B8F-4D20-9ED7-F7E30E60C933}" type="pres">
      <dgm:prSet presAssocID="{196732CA-0608-45DE-AF6C-2C3DED12CD3E}" presName="level3hierChild" presStyleCnt="0"/>
      <dgm:spPr/>
    </dgm:pt>
    <dgm:pt modelId="{B0945847-5498-41ED-BDE1-8662879689F5}" type="pres">
      <dgm:prSet presAssocID="{7D9B6B14-D025-44D9-A85C-5925D02B4928}" presName="conn2-1" presStyleLbl="parChTrans1D3" presStyleIdx="0" presStyleCnt="3"/>
      <dgm:spPr/>
    </dgm:pt>
    <dgm:pt modelId="{BF3F07E5-10AC-4EED-8A8E-1D721AB05FC6}" type="pres">
      <dgm:prSet presAssocID="{7D9B6B14-D025-44D9-A85C-5925D02B4928}" presName="connTx" presStyleLbl="parChTrans1D3" presStyleIdx="0" presStyleCnt="3"/>
      <dgm:spPr/>
    </dgm:pt>
    <dgm:pt modelId="{2CC6890B-47E3-4E61-AD1A-64A20752AA78}" type="pres">
      <dgm:prSet presAssocID="{544D4E24-6ACA-46DE-9022-3605788E8417}" presName="root2" presStyleCnt="0"/>
      <dgm:spPr/>
    </dgm:pt>
    <dgm:pt modelId="{2B0F7C23-BCBA-4B8C-8DED-3C9656AD9CC0}" type="pres">
      <dgm:prSet presAssocID="{544D4E24-6ACA-46DE-9022-3605788E8417}" presName="LevelTwoTextNode" presStyleLbl="node3" presStyleIdx="0" presStyleCnt="3">
        <dgm:presLayoutVars>
          <dgm:chPref val="3"/>
        </dgm:presLayoutVars>
      </dgm:prSet>
      <dgm:spPr/>
    </dgm:pt>
    <dgm:pt modelId="{54560599-EFDD-46A6-9AA4-143DDA020909}" type="pres">
      <dgm:prSet presAssocID="{544D4E24-6ACA-46DE-9022-3605788E8417}" presName="level3hierChild" presStyleCnt="0"/>
      <dgm:spPr/>
    </dgm:pt>
    <dgm:pt modelId="{A94A3C96-9CDA-477B-B9EB-2111E0E99247}" type="pres">
      <dgm:prSet presAssocID="{93F42657-C685-4A2F-83C9-E369A888E98E}" presName="conn2-1" presStyleLbl="parChTrans1D3" presStyleIdx="1" presStyleCnt="3"/>
      <dgm:spPr/>
    </dgm:pt>
    <dgm:pt modelId="{B16A64CC-D59D-4C13-AE16-FDF2B76B6B1F}" type="pres">
      <dgm:prSet presAssocID="{93F42657-C685-4A2F-83C9-E369A888E98E}" presName="connTx" presStyleLbl="parChTrans1D3" presStyleIdx="1" presStyleCnt="3"/>
      <dgm:spPr/>
    </dgm:pt>
    <dgm:pt modelId="{25A4D6AB-421D-436B-83B0-F5DBE8DDD0B5}" type="pres">
      <dgm:prSet presAssocID="{1F9D1082-D8E4-40A5-A758-4A16FF71DD00}" presName="root2" presStyleCnt="0"/>
      <dgm:spPr/>
    </dgm:pt>
    <dgm:pt modelId="{FF9FD66E-C2EC-4DA6-AD51-D4DF02AA36ED}" type="pres">
      <dgm:prSet presAssocID="{1F9D1082-D8E4-40A5-A758-4A16FF71DD00}" presName="LevelTwoTextNode" presStyleLbl="node3" presStyleIdx="1" presStyleCnt="3">
        <dgm:presLayoutVars>
          <dgm:chPref val="3"/>
        </dgm:presLayoutVars>
      </dgm:prSet>
      <dgm:spPr/>
    </dgm:pt>
    <dgm:pt modelId="{D27C7944-6174-4C5A-9F2D-3E64769C5673}" type="pres">
      <dgm:prSet presAssocID="{1F9D1082-D8E4-40A5-A758-4A16FF71DD00}" presName="level3hierChild" presStyleCnt="0"/>
      <dgm:spPr/>
    </dgm:pt>
    <dgm:pt modelId="{8CF15747-3334-46A1-9C05-AFABAC81C481}" type="pres">
      <dgm:prSet presAssocID="{BEBCB78E-EFCE-42AC-92A8-4A807A047D78}" presName="conn2-1" presStyleLbl="parChTrans1D3" presStyleIdx="2" presStyleCnt="3"/>
      <dgm:spPr/>
    </dgm:pt>
    <dgm:pt modelId="{2D034A4E-4380-48E5-AF7E-EDEC331F9C0A}" type="pres">
      <dgm:prSet presAssocID="{BEBCB78E-EFCE-42AC-92A8-4A807A047D78}" presName="connTx" presStyleLbl="parChTrans1D3" presStyleIdx="2" presStyleCnt="3"/>
      <dgm:spPr/>
    </dgm:pt>
    <dgm:pt modelId="{C2DF8227-3933-4284-B772-6B25E27CED16}" type="pres">
      <dgm:prSet presAssocID="{2D5FB161-8980-4BE8-AE86-81ED784AAAD7}" presName="root2" presStyleCnt="0"/>
      <dgm:spPr/>
    </dgm:pt>
    <dgm:pt modelId="{4C470161-04F0-436C-90C6-59A246D5C408}" type="pres">
      <dgm:prSet presAssocID="{2D5FB161-8980-4BE8-AE86-81ED784AAAD7}" presName="LevelTwoTextNode" presStyleLbl="node3" presStyleIdx="2" presStyleCnt="3">
        <dgm:presLayoutVars>
          <dgm:chPref val="3"/>
        </dgm:presLayoutVars>
      </dgm:prSet>
      <dgm:spPr/>
    </dgm:pt>
    <dgm:pt modelId="{6438F309-2259-4C0E-B30B-8227B64E33D9}" type="pres">
      <dgm:prSet presAssocID="{2D5FB161-8980-4BE8-AE86-81ED784AAAD7}" presName="level3hierChild" presStyleCnt="0"/>
      <dgm:spPr/>
    </dgm:pt>
  </dgm:ptLst>
  <dgm:cxnLst>
    <dgm:cxn modelId="{B43CDD0B-C8C7-43BB-8A1B-7D81907AD22E}" type="presOf" srcId="{BEBCB78E-EFCE-42AC-92A8-4A807A047D78}" destId="{2D034A4E-4380-48E5-AF7E-EDEC331F9C0A}" srcOrd="1" destOrd="0" presId="urn:microsoft.com/office/officeart/2005/8/layout/hierarchy2"/>
    <dgm:cxn modelId="{0008DB0E-2324-4A34-81F3-1513C04999AA}" type="presOf" srcId="{93F42657-C685-4A2F-83C9-E369A888E98E}" destId="{A94A3C96-9CDA-477B-B9EB-2111E0E99247}" srcOrd="0" destOrd="0" presId="urn:microsoft.com/office/officeart/2005/8/layout/hierarchy2"/>
    <dgm:cxn modelId="{95AA233D-B7E9-4D21-97B2-5CEAEF63BE59}" type="presOf" srcId="{2D5FB161-8980-4BE8-AE86-81ED784AAAD7}" destId="{4C470161-04F0-436C-90C6-59A246D5C408}" srcOrd="0" destOrd="0" presId="urn:microsoft.com/office/officeart/2005/8/layout/hierarchy2"/>
    <dgm:cxn modelId="{FE2DF841-4B0D-4D8C-8EE1-D3C1A0564068}" type="presOf" srcId="{7D9B6B14-D025-44D9-A85C-5925D02B4928}" destId="{B0945847-5498-41ED-BDE1-8662879689F5}" srcOrd="0" destOrd="0" presId="urn:microsoft.com/office/officeart/2005/8/layout/hierarchy2"/>
    <dgm:cxn modelId="{2C47BE66-5B19-43E7-B806-B6678999C9FC}" type="presOf" srcId="{3B66CAF5-C0CE-4173-B725-2141D73E4EF4}" destId="{B8AF1C9F-6E5B-444F-8F76-311734E349CD}" srcOrd="0" destOrd="0" presId="urn:microsoft.com/office/officeart/2005/8/layout/hierarchy2"/>
    <dgm:cxn modelId="{FA4F536E-5821-4E3A-B227-7D3FE64F640E}" srcId="{196732CA-0608-45DE-AF6C-2C3DED12CD3E}" destId="{544D4E24-6ACA-46DE-9022-3605788E8417}" srcOrd="0" destOrd="0" parTransId="{7D9B6B14-D025-44D9-A85C-5925D02B4928}" sibTransId="{7CD1F3BB-25A3-4865-8B37-073A8D184036}"/>
    <dgm:cxn modelId="{A9B20B7A-B22E-440A-A922-324C5C74780C}" type="presOf" srcId="{544D4E24-6ACA-46DE-9022-3605788E8417}" destId="{2B0F7C23-BCBA-4B8C-8DED-3C9656AD9CC0}" srcOrd="0" destOrd="0" presId="urn:microsoft.com/office/officeart/2005/8/layout/hierarchy2"/>
    <dgm:cxn modelId="{ACFB7891-0EAF-4D0B-8091-CAD713249071}" type="presOf" srcId="{196732CA-0608-45DE-AF6C-2C3DED12CD3E}" destId="{D73BC700-B4E9-45BE-99B3-44A914F19174}" srcOrd="0" destOrd="0" presId="urn:microsoft.com/office/officeart/2005/8/layout/hierarchy2"/>
    <dgm:cxn modelId="{127B0494-CED1-42D3-9AD4-62D9B525F02A}" type="presOf" srcId="{93F42657-C685-4A2F-83C9-E369A888E98E}" destId="{B16A64CC-D59D-4C13-AE16-FDF2B76B6B1F}" srcOrd="1" destOrd="0" presId="urn:microsoft.com/office/officeart/2005/8/layout/hierarchy2"/>
    <dgm:cxn modelId="{1B3C1AA3-80D9-4C44-971A-A985EDA3DAA8}" type="presOf" srcId="{00E1D830-D9CD-4366-8C5E-8FDAF595826A}" destId="{1E60E7B1-9FC4-4F1E-905C-E5BBDE4AAFDF}" srcOrd="1" destOrd="0" presId="urn:microsoft.com/office/officeart/2005/8/layout/hierarchy2"/>
    <dgm:cxn modelId="{93234EB1-70B3-45D2-99CD-90C21533F167}" type="presOf" srcId="{BEBCB78E-EFCE-42AC-92A8-4A807A047D78}" destId="{8CF15747-3334-46A1-9C05-AFABAC81C481}" srcOrd="0" destOrd="0" presId="urn:microsoft.com/office/officeart/2005/8/layout/hierarchy2"/>
    <dgm:cxn modelId="{E90737B2-5630-4DAE-801F-3AA466C2E959}" srcId="{196732CA-0608-45DE-AF6C-2C3DED12CD3E}" destId="{2D5FB161-8980-4BE8-AE86-81ED784AAAD7}" srcOrd="2" destOrd="0" parTransId="{BEBCB78E-EFCE-42AC-92A8-4A807A047D78}" sibTransId="{DC8CFEC6-4FDF-49D1-BF2B-C901F12920C1}"/>
    <dgm:cxn modelId="{7E8A93C2-46CB-43E3-91AB-A01950457DE8}" srcId="{3B66CAF5-C0CE-4173-B725-2141D73E4EF4}" destId="{6701A8FF-E5AA-4E77-AB7E-52D55C638788}" srcOrd="0" destOrd="0" parTransId="{BC41EB4D-0AE7-4ED4-83FC-B4451CAA5E7A}" sibTransId="{84B8E9A9-C5F8-4B0E-8DC8-D53970AA7739}"/>
    <dgm:cxn modelId="{AE9757CB-11A0-42C0-87D4-A78C84DE8D6B}" srcId="{6701A8FF-E5AA-4E77-AB7E-52D55C638788}" destId="{196732CA-0608-45DE-AF6C-2C3DED12CD3E}" srcOrd="0" destOrd="0" parTransId="{00E1D830-D9CD-4366-8C5E-8FDAF595826A}" sibTransId="{9A06724A-F576-49E9-AE8C-A1847204A3D1}"/>
    <dgm:cxn modelId="{916F26CD-D1A6-44E4-B1F4-52EEC9E1A59D}" type="presOf" srcId="{00E1D830-D9CD-4366-8C5E-8FDAF595826A}" destId="{0785B429-B5B4-4A30-9142-D185B1E701E7}" srcOrd="0" destOrd="0" presId="urn:microsoft.com/office/officeart/2005/8/layout/hierarchy2"/>
    <dgm:cxn modelId="{0E261ED5-35C6-4061-A707-F77740C23AD6}" srcId="{196732CA-0608-45DE-AF6C-2C3DED12CD3E}" destId="{1F9D1082-D8E4-40A5-A758-4A16FF71DD00}" srcOrd="1" destOrd="0" parTransId="{93F42657-C685-4A2F-83C9-E369A888E98E}" sibTransId="{C68B94BF-5794-4CED-8812-44DC0A5F8B36}"/>
    <dgm:cxn modelId="{292697E5-E183-4802-BF9B-BEA91DE98384}" type="presOf" srcId="{7D9B6B14-D025-44D9-A85C-5925D02B4928}" destId="{BF3F07E5-10AC-4EED-8A8E-1D721AB05FC6}" srcOrd="1" destOrd="0" presId="urn:microsoft.com/office/officeart/2005/8/layout/hierarchy2"/>
    <dgm:cxn modelId="{815F80F7-AC80-4667-AA06-F9E3CFFFC7FF}" type="presOf" srcId="{6701A8FF-E5AA-4E77-AB7E-52D55C638788}" destId="{3F215ECE-0343-4AA8-BCFA-EFA7250706A6}" srcOrd="0" destOrd="0" presId="urn:microsoft.com/office/officeart/2005/8/layout/hierarchy2"/>
    <dgm:cxn modelId="{19CAC1FA-73FF-4A8D-9A27-F21F440CE06F}" type="presOf" srcId="{1F9D1082-D8E4-40A5-A758-4A16FF71DD00}" destId="{FF9FD66E-C2EC-4DA6-AD51-D4DF02AA36ED}" srcOrd="0" destOrd="0" presId="urn:microsoft.com/office/officeart/2005/8/layout/hierarchy2"/>
    <dgm:cxn modelId="{812B4BDA-62C8-4F99-A160-2E04A9D46987}" type="presParOf" srcId="{B8AF1C9F-6E5B-444F-8F76-311734E349CD}" destId="{BE0D2CC7-D4F1-43AC-84B0-5F84C8CA0B5C}" srcOrd="0" destOrd="0" presId="urn:microsoft.com/office/officeart/2005/8/layout/hierarchy2"/>
    <dgm:cxn modelId="{F661BDF3-20BA-495B-BB88-0ADBC4FE314E}" type="presParOf" srcId="{BE0D2CC7-D4F1-43AC-84B0-5F84C8CA0B5C}" destId="{3F215ECE-0343-4AA8-BCFA-EFA7250706A6}" srcOrd="0" destOrd="0" presId="urn:microsoft.com/office/officeart/2005/8/layout/hierarchy2"/>
    <dgm:cxn modelId="{929B8A32-BD9D-4DC9-95C6-0D3B98194C13}" type="presParOf" srcId="{BE0D2CC7-D4F1-43AC-84B0-5F84C8CA0B5C}" destId="{803B988D-CA28-469F-871F-08932C6F65E4}" srcOrd="1" destOrd="0" presId="urn:microsoft.com/office/officeart/2005/8/layout/hierarchy2"/>
    <dgm:cxn modelId="{A7D46926-BE9E-40CC-AB98-43C918297112}" type="presParOf" srcId="{803B988D-CA28-469F-871F-08932C6F65E4}" destId="{0785B429-B5B4-4A30-9142-D185B1E701E7}" srcOrd="0" destOrd="0" presId="urn:microsoft.com/office/officeart/2005/8/layout/hierarchy2"/>
    <dgm:cxn modelId="{14F5ACF2-A9B4-4BE3-931F-DD61A8425E95}" type="presParOf" srcId="{0785B429-B5B4-4A30-9142-D185B1E701E7}" destId="{1E60E7B1-9FC4-4F1E-905C-E5BBDE4AAFDF}" srcOrd="0" destOrd="0" presId="urn:microsoft.com/office/officeart/2005/8/layout/hierarchy2"/>
    <dgm:cxn modelId="{9580CCBF-A53A-4046-97A4-FDD91A7381DA}" type="presParOf" srcId="{803B988D-CA28-469F-871F-08932C6F65E4}" destId="{AABB08A3-687F-4FFC-A2A4-AA8454FF6EC2}" srcOrd="1" destOrd="0" presId="urn:microsoft.com/office/officeart/2005/8/layout/hierarchy2"/>
    <dgm:cxn modelId="{12F4DCDD-E209-4498-AD44-6147454BBF51}" type="presParOf" srcId="{AABB08A3-687F-4FFC-A2A4-AA8454FF6EC2}" destId="{D73BC700-B4E9-45BE-99B3-44A914F19174}" srcOrd="0" destOrd="0" presId="urn:microsoft.com/office/officeart/2005/8/layout/hierarchy2"/>
    <dgm:cxn modelId="{D806E989-A884-4BCF-B6EB-306A143F97C4}" type="presParOf" srcId="{AABB08A3-687F-4FFC-A2A4-AA8454FF6EC2}" destId="{08A8AB67-6B8F-4D20-9ED7-F7E30E60C933}" srcOrd="1" destOrd="0" presId="urn:microsoft.com/office/officeart/2005/8/layout/hierarchy2"/>
    <dgm:cxn modelId="{555D3A1D-E4EF-4A81-9266-43A392640EE6}" type="presParOf" srcId="{08A8AB67-6B8F-4D20-9ED7-F7E30E60C933}" destId="{B0945847-5498-41ED-BDE1-8662879689F5}" srcOrd="0" destOrd="0" presId="urn:microsoft.com/office/officeart/2005/8/layout/hierarchy2"/>
    <dgm:cxn modelId="{972DC881-4B50-4D1D-A2DC-9715B6BCD19D}" type="presParOf" srcId="{B0945847-5498-41ED-BDE1-8662879689F5}" destId="{BF3F07E5-10AC-4EED-8A8E-1D721AB05FC6}" srcOrd="0" destOrd="0" presId="urn:microsoft.com/office/officeart/2005/8/layout/hierarchy2"/>
    <dgm:cxn modelId="{F67F2C91-0DB0-4FF7-85D8-287F92476EF7}" type="presParOf" srcId="{08A8AB67-6B8F-4D20-9ED7-F7E30E60C933}" destId="{2CC6890B-47E3-4E61-AD1A-64A20752AA78}" srcOrd="1" destOrd="0" presId="urn:microsoft.com/office/officeart/2005/8/layout/hierarchy2"/>
    <dgm:cxn modelId="{1CEE23AA-A196-4EE0-8508-D901B8A0E02C}" type="presParOf" srcId="{2CC6890B-47E3-4E61-AD1A-64A20752AA78}" destId="{2B0F7C23-BCBA-4B8C-8DED-3C9656AD9CC0}" srcOrd="0" destOrd="0" presId="urn:microsoft.com/office/officeart/2005/8/layout/hierarchy2"/>
    <dgm:cxn modelId="{464A2892-536E-4CC2-8241-13F3D499C0CE}" type="presParOf" srcId="{2CC6890B-47E3-4E61-AD1A-64A20752AA78}" destId="{54560599-EFDD-46A6-9AA4-143DDA020909}" srcOrd="1" destOrd="0" presId="urn:microsoft.com/office/officeart/2005/8/layout/hierarchy2"/>
    <dgm:cxn modelId="{0562C5F1-353D-4686-A611-47EFAE1F7DF9}" type="presParOf" srcId="{08A8AB67-6B8F-4D20-9ED7-F7E30E60C933}" destId="{A94A3C96-9CDA-477B-B9EB-2111E0E99247}" srcOrd="2" destOrd="0" presId="urn:microsoft.com/office/officeart/2005/8/layout/hierarchy2"/>
    <dgm:cxn modelId="{AA0FC24A-8E48-4BA9-B594-BEC3C15CDBE2}" type="presParOf" srcId="{A94A3C96-9CDA-477B-B9EB-2111E0E99247}" destId="{B16A64CC-D59D-4C13-AE16-FDF2B76B6B1F}" srcOrd="0" destOrd="0" presId="urn:microsoft.com/office/officeart/2005/8/layout/hierarchy2"/>
    <dgm:cxn modelId="{5178879E-32B6-4407-85E0-B0FFD12DC6CF}" type="presParOf" srcId="{08A8AB67-6B8F-4D20-9ED7-F7E30E60C933}" destId="{25A4D6AB-421D-436B-83B0-F5DBE8DDD0B5}" srcOrd="3" destOrd="0" presId="urn:microsoft.com/office/officeart/2005/8/layout/hierarchy2"/>
    <dgm:cxn modelId="{F1EC28A6-F76B-495D-9EF3-91FFBC5EC313}" type="presParOf" srcId="{25A4D6AB-421D-436B-83B0-F5DBE8DDD0B5}" destId="{FF9FD66E-C2EC-4DA6-AD51-D4DF02AA36ED}" srcOrd="0" destOrd="0" presId="urn:microsoft.com/office/officeart/2005/8/layout/hierarchy2"/>
    <dgm:cxn modelId="{29D38A3E-7475-45B7-8AA7-F5A80AA631D0}" type="presParOf" srcId="{25A4D6AB-421D-436B-83B0-F5DBE8DDD0B5}" destId="{D27C7944-6174-4C5A-9F2D-3E64769C5673}" srcOrd="1" destOrd="0" presId="urn:microsoft.com/office/officeart/2005/8/layout/hierarchy2"/>
    <dgm:cxn modelId="{972B9338-8E68-41B1-B897-C68551112C59}" type="presParOf" srcId="{08A8AB67-6B8F-4D20-9ED7-F7E30E60C933}" destId="{8CF15747-3334-46A1-9C05-AFABAC81C481}" srcOrd="4" destOrd="0" presId="urn:microsoft.com/office/officeart/2005/8/layout/hierarchy2"/>
    <dgm:cxn modelId="{7D34A4E2-38F2-434E-BCE8-3B891F92D60C}" type="presParOf" srcId="{8CF15747-3334-46A1-9C05-AFABAC81C481}" destId="{2D034A4E-4380-48E5-AF7E-EDEC331F9C0A}" srcOrd="0" destOrd="0" presId="urn:microsoft.com/office/officeart/2005/8/layout/hierarchy2"/>
    <dgm:cxn modelId="{46BDCE92-7A2E-4314-8B6A-964A0525C077}" type="presParOf" srcId="{08A8AB67-6B8F-4D20-9ED7-F7E30E60C933}" destId="{C2DF8227-3933-4284-B772-6B25E27CED16}" srcOrd="5" destOrd="0" presId="urn:microsoft.com/office/officeart/2005/8/layout/hierarchy2"/>
    <dgm:cxn modelId="{9C5E5467-79F1-4DCC-A8D0-402B3E6590B0}" type="presParOf" srcId="{C2DF8227-3933-4284-B772-6B25E27CED16}" destId="{4C470161-04F0-436C-90C6-59A246D5C408}" srcOrd="0" destOrd="0" presId="urn:microsoft.com/office/officeart/2005/8/layout/hierarchy2"/>
    <dgm:cxn modelId="{474A2976-A380-498C-8CD0-FA6823FD68DB}" type="presParOf" srcId="{C2DF8227-3933-4284-B772-6B25E27CED16}" destId="{6438F309-2259-4C0E-B30B-8227B64E33D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624AEB-5D68-4544-B3E3-A06A7C3CC93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l-BE"/>
        </a:p>
      </dgm:t>
    </dgm:pt>
    <dgm:pt modelId="{11DDE255-18CB-4943-8C70-6DD56930C6BA}">
      <dgm:prSet phldrT="[Tekst]"/>
      <dgm:spPr>
        <a:solidFill>
          <a:schemeClr val="tx2">
            <a:lumMod val="20000"/>
            <a:lumOff val="80000"/>
          </a:schemeClr>
        </a:solidFill>
        <a:ln w="28575">
          <a:solidFill>
            <a:schemeClr val="tx2"/>
          </a:solidFill>
        </a:ln>
      </dgm:spPr>
      <dgm:t>
        <a:bodyPr/>
        <a:lstStyle/>
        <a:p>
          <a:endParaRPr lang="nl-BE">
            <a:solidFill>
              <a:schemeClr val="tx1"/>
            </a:solidFill>
          </a:endParaRPr>
        </a:p>
      </dgm:t>
    </dgm:pt>
    <dgm:pt modelId="{427BEA54-04B4-434B-BD9A-298E934799AF}" type="parTrans" cxnId="{C54EE677-0A7A-477F-A78E-AAC7CA2BDE6C}">
      <dgm:prSet/>
      <dgm:spPr/>
      <dgm:t>
        <a:bodyPr/>
        <a:lstStyle/>
        <a:p>
          <a:endParaRPr lang="nl-BE"/>
        </a:p>
      </dgm:t>
    </dgm:pt>
    <dgm:pt modelId="{C0EBE148-2CE5-4684-B79E-C344EA12A40F}" type="sibTrans" cxnId="{C54EE677-0A7A-477F-A78E-AAC7CA2BDE6C}">
      <dgm:prSet/>
      <dgm:spPr/>
      <dgm:t>
        <a:bodyPr/>
        <a:lstStyle/>
        <a:p>
          <a:endParaRPr lang="nl-BE"/>
        </a:p>
      </dgm:t>
    </dgm:pt>
    <dgm:pt modelId="{05647996-BE39-415A-A40C-64B6EB0F3D75}">
      <dgm:prSet phldrT="[Tekst]"/>
      <dgm:spPr>
        <a:solidFill>
          <a:schemeClr val="tx2">
            <a:lumMod val="20000"/>
            <a:lumOff val="80000"/>
          </a:schemeClr>
        </a:solidFill>
        <a:ln w="28575">
          <a:solidFill>
            <a:schemeClr val="tx2"/>
          </a:solidFill>
        </a:ln>
      </dgm:spPr>
      <dgm:t>
        <a:bodyPr/>
        <a:lstStyle/>
        <a:p>
          <a:endParaRPr lang="nl-BE">
            <a:solidFill>
              <a:schemeClr val="tx1"/>
            </a:solidFill>
          </a:endParaRPr>
        </a:p>
      </dgm:t>
    </dgm:pt>
    <dgm:pt modelId="{E2883151-46F5-47BE-ABDE-99E4CB5E7475}" type="parTrans" cxnId="{D693F4F0-DAE9-46CF-AB68-66EA25A9BDC1}">
      <dgm:prSet/>
      <dgm:spPr/>
      <dgm:t>
        <a:bodyPr/>
        <a:lstStyle/>
        <a:p>
          <a:endParaRPr lang="nl-BE"/>
        </a:p>
      </dgm:t>
    </dgm:pt>
    <dgm:pt modelId="{DA4086ED-9643-41CB-A89D-ED21743DBFFB}" type="sibTrans" cxnId="{D693F4F0-DAE9-46CF-AB68-66EA25A9BDC1}">
      <dgm:prSet/>
      <dgm:spPr/>
      <dgm:t>
        <a:bodyPr/>
        <a:lstStyle/>
        <a:p>
          <a:endParaRPr lang="nl-BE"/>
        </a:p>
      </dgm:t>
    </dgm:pt>
    <dgm:pt modelId="{6584C396-016A-4D16-8F31-B14BCF80E5BF}">
      <dgm:prSet phldrT="[Tekst]"/>
      <dgm:spPr>
        <a:solidFill>
          <a:schemeClr val="tx2">
            <a:lumMod val="20000"/>
            <a:lumOff val="80000"/>
          </a:schemeClr>
        </a:solidFill>
        <a:ln w="28575">
          <a:solidFill>
            <a:schemeClr val="tx2"/>
          </a:solidFill>
        </a:ln>
      </dgm:spPr>
      <dgm:t>
        <a:bodyPr/>
        <a:lstStyle/>
        <a:p>
          <a:endParaRPr lang="nl-BE">
            <a:solidFill>
              <a:schemeClr val="tx1"/>
            </a:solidFill>
          </a:endParaRPr>
        </a:p>
      </dgm:t>
    </dgm:pt>
    <dgm:pt modelId="{E36F69B5-B23E-41A8-B512-1EA6D86B3B7C}" type="parTrans" cxnId="{B2825476-EDC5-4ED2-936C-FF0116B1858C}">
      <dgm:prSet/>
      <dgm:spPr/>
      <dgm:t>
        <a:bodyPr/>
        <a:lstStyle/>
        <a:p>
          <a:endParaRPr lang="nl-BE"/>
        </a:p>
      </dgm:t>
    </dgm:pt>
    <dgm:pt modelId="{9D99FFA7-B613-476B-A4F7-15A50D450864}" type="sibTrans" cxnId="{B2825476-EDC5-4ED2-936C-FF0116B1858C}">
      <dgm:prSet/>
      <dgm:spPr/>
      <dgm:t>
        <a:bodyPr/>
        <a:lstStyle/>
        <a:p>
          <a:endParaRPr lang="nl-BE"/>
        </a:p>
      </dgm:t>
    </dgm:pt>
    <dgm:pt modelId="{06AE510D-D2C7-4FB5-A900-1E637C66CBE0}">
      <dgm:prSet phldrT="[Tekst]"/>
      <dgm:spPr>
        <a:solidFill>
          <a:schemeClr val="tx2">
            <a:lumMod val="20000"/>
            <a:lumOff val="80000"/>
          </a:schemeClr>
        </a:solidFill>
        <a:ln w="28575">
          <a:solidFill>
            <a:schemeClr val="tx2"/>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nl-BE">
            <a:solidFill>
              <a:schemeClr val="tx1"/>
            </a:solidFill>
          </a:endParaRPr>
        </a:p>
      </dgm:t>
    </dgm:pt>
    <dgm:pt modelId="{7E9D60DE-6B59-415E-B421-264FC775B38F}" type="parTrans" cxnId="{7E56E163-8933-4E6E-9034-2AE80587DC4B}">
      <dgm:prSet/>
      <dgm:spPr/>
      <dgm:t>
        <a:bodyPr/>
        <a:lstStyle/>
        <a:p>
          <a:endParaRPr lang="nl-BE"/>
        </a:p>
      </dgm:t>
    </dgm:pt>
    <dgm:pt modelId="{B8ED6C6D-66CE-4B03-99FB-11F1596B7CE4}" type="sibTrans" cxnId="{7E56E163-8933-4E6E-9034-2AE80587DC4B}">
      <dgm:prSet/>
      <dgm:spPr/>
      <dgm:t>
        <a:bodyPr/>
        <a:lstStyle/>
        <a:p>
          <a:endParaRPr lang="nl-BE"/>
        </a:p>
      </dgm:t>
    </dgm:pt>
    <dgm:pt modelId="{1F12F967-2BB8-45B1-817A-E82F1D78D547}">
      <dgm:prSet phldrT="[Tekst]"/>
      <dgm:spPr>
        <a:solidFill>
          <a:schemeClr val="tx2">
            <a:lumMod val="20000"/>
            <a:lumOff val="80000"/>
          </a:schemeClr>
        </a:solidFill>
        <a:ln w="28575">
          <a:solidFill>
            <a:schemeClr val="tx2"/>
          </a:solidFill>
        </a:ln>
      </dgm:spPr>
      <dgm:t>
        <a:bodyPr/>
        <a:lstStyle/>
        <a:p>
          <a:endParaRPr lang="nl-BE">
            <a:solidFill>
              <a:schemeClr val="tx1"/>
            </a:solidFill>
          </a:endParaRPr>
        </a:p>
      </dgm:t>
    </dgm:pt>
    <dgm:pt modelId="{36031D66-5547-4FFE-8017-95D789D184AA}" type="parTrans" cxnId="{0DCCB3B9-2CE6-4AC9-AEAB-6EBC6C740C87}">
      <dgm:prSet/>
      <dgm:spPr/>
      <dgm:t>
        <a:bodyPr/>
        <a:lstStyle/>
        <a:p>
          <a:endParaRPr lang="nl-BE"/>
        </a:p>
      </dgm:t>
    </dgm:pt>
    <dgm:pt modelId="{8F030F3C-70BB-4733-B150-975083625C87}" type="sibTrans" cxnId="{0DCCB3B9-2CE6-4AC9-AEAB-6EBC6C740C87}">
      <dgm:prSet/>
      <dgm:spPr/>
      <dgm:t>
        <a:bodyPr/>
        <a:lstStyle/>
        <a:p>
          <a:endParaRPr lang="nl-BE"/>
        </a:p>
      </dgm:t>
    </dgm:pt>
    <dgm:pt modelId="{BD807B90-9237-494B-B737-54756C08DDEC}" type="pres">
      <dgm:prSet presAssocID="{7F624AEB-5D68-4544-B3E3-A06A7C3CC93F}" presName="diagram" presStyleCnt="0">
        <dgm:presLayoutVars>
          <dgm:dir/>
          <dgm:resizeHandles val="exact"/>
        </dgm:presLayoutVars>
      </dgm:prSet>
      <dgm:spPr/>
    </dgm:pt>
    <dgm:pt modelId="{4A4DA066-0C6A-4E7E-A40E-422B05057285}" type="pres">
      <dgm:prSet presAssocID="{11DDE255-18CB-4943-8C70-6DD56930C6BA}" presName="node" presStyleLbl="node1" presStyleIdx="0" presStyleCnt="5">
        <dgm:presLayoutVars>
          <dgm:bulletEnabled val="1"/>
        </dgm:presLayoutVars>
      </dgm:prSet>
      <dgm:spPr>
        <a:prstGeom prst="roundRect">
          <a:avLst/>
        </a:prstGeom>
      </dgm:spPr>
    </dgm:pt>
    <dgm:pt modelId="{4E573362-0C57-4FE1-A83E-16087CB2CE8B}" type="pres">
      <dgm:prSet presAssocID="{C0EBE148-2CE5-4684-B79E-C344EA12A40F}" presName="sibTrans" presStyleCnt="0"/>
      <dgm:spPr/>
    </dgm:pt>
    <dgm:pt modelId="{CB8D218B-4B89-4D72-B0B4-98A2AC0F73AD}" type="pres">
      <dgm:prSet presAssocID="{05647996-BE39-415A-A40C-64B6EB0F3D75}" presName="node" presStyleLbl="node1" presStyleIdx="1" presStyleCnt="5">
        <dgm:presLayoutVars>
          <dgm:bulletEnabled val="1"/>
        </dgm:presLayoutVars>
      </dgm:prSet>
      <dgm:spPr>
        <a:prstGeom prst="roundRect">
          <a:avLst/>
        </a:prstGeom>
      </dgm:spPr>
    </dgm:pt>
    <dgm:pt modelId="{5760AF5F-D194-490F-B39E-1B4D982C5A17}" type="pres">
      <dgm:prSet presAssocID="{DA4086ED-9643-41CB-A89D-ED21743DBFFB}" presName="sibTrans" presStyleCnt="0"/>
      <dgm:spPr/>
    </dgm:pt>
    <dgm:pt modelId="{2B99EF2F-64D7-43D8-BC2A-EC7EDDA9277D}" type="pres">
      <dgm:prSet presAssocID="{6584C396-016A-4D16-8F31-B14BCF80E5BF}" presName="node" presStyleLbl="node1" presStyleIdx="2" presStyleCnt="5">
        <dgm:presLayoutVars>
          <dgm:bulletEnabled val="1"/>
        </dgm:presLayoutVars>
      </dgm:prSet>
      <dgm:spPr>
        <a:prstGeom prst="roundRect">
          <a:avLst/>
        </a:prstGeom>
      </dgm:spPr>
    </dgm:pt>
    <dgm:pt modelId="{D0BC0727-8A97-44FF-A1F1-2F83218F85A8}" type="pres">
      <dgm:prSet presAssocID="{9D99FFA7-B613-476B-A4F7-15A50D450864}" presName="sibTrans" presStyleCnt="0"/>
      <dgm:spPr/>
    </dgm:pt>
    <dgm:pt modelId="{A253F9BD-5CEA-44D6-A63A-6789EC6F35C9}" type="pres">
      <dgm:prSet presAssocID="{06AE510D-D2C7-4FB5-A900-1E637C66CBE0}" presName="node" presStyleLbl="node1" presStyleIdx="3" presStyleCnt="5">
        <dgm:presLayoutVars>
          <dgm:bulletEnabled val="1"/>
        </dgm:presLayoutVars>
      </dgm:prSet>
      <dgm:spPr>
        <a:prstGeom prst="roundRect">
          <a:avLst/>
        </a:prstGeom>
      </dgm:spPr>
    </dgm:pt>
    <dgm:pt modelId="{8967EB06-8BD6-421D-B8E1-441DF8DBB85E}" type="pres">
      <dgm:prSet presAssocID="{B8ED6C6D-66CE-4B03-99FB-11F1596B7CE4}" presName="sibTrans" presStyleCnt="0"/>
      <dgm:spPr/>
    </dgm:pt>
    <dgm:pt modelId="{28CE67CD-2337-4A12-B6D4-1FA2F4CA700A}" type="pres">
      <dgm:prSet presAssocID="{1F12F967-2BB8-45B1-817A-E82F1D78D547}" presName="node" presStyleLbl="node1" presStyleIdx="4" presStyleCnt="5">
        <dgm:presLayoutVars>
          <dgm:bulletEnabled val="1"/>
        </dgm:presLayoutVars>
      </dgm:prSet>
      <dgm:spPr>
        <a:prstGeom prst="roundRect">
          <a:avLst/>
        </a:prstGeom>
      </dgm:spPr>
    </dgm:pt>
  </dgm:ptLst>
  <dgm:cxnLst>
    <dgm:cxn modelId="{E125A624-3D11-46C6-89B9-2118DF7F59E2}" type="presOf" srcId="{6584C396-016A-4D16-8F31-B14BCF80E5BF}" destId="{2B99EF2F-64D7-43D8-BC2A-EC7EDDA9277D}" srcOrd="0" destOrd="0" presId="urn:microsoft.com/office/officeart/2005/8/layout/default"/>
    <dgm:cxn modelId="{7E56E163-8933-4E6E-9034-2AE80587DC4B}" srcId="{7F624AEB-5D68-4544-B3E3-A06A7C3CC93F}" destId="{06AE510D-D2C7-4FB5-A900-1E637C66CBE0}" srcOrd="3" destOrd="0" parTransId="{7E9D60DE-6B59-415E-B421-264FC775B38F}" sibTransId="{B8ED6C6D-66CE-4B03-99FB-11F1596B7CE4}"/>
    <dgm:cxn modelId="{B2825476-EDC5-4ED2-936C-FF0116B1858C}" srcId="{7F624AEB-5D68-4544-B3E3-A06A7C3CC93F}" destId="{6584C396-016A-4D16-8F31-B14BCF80E5BF}" srcOrd="2" destOrd="0" parTransId="{E36F69B5-B23E-41A8-B512-1EA6D86B3B7C}" sibTransId="{9D99FFA7-B613-476B-A4F7-15A50D450864}"/>
    <dgm:cxn modelId="{37C3D157-E8F2-4954-AFE9-480DF981D380}" type="presOf" srcId="{1F12F967-2BB8-45B1-817A-E82F1D78D547}" destId="{28CE67CD-2337-4A12-B6D4-1FA2F4CA700A}" srcOrd="0" destOrd="0" presId="urn:microsoft.com/office/officeart/2005/8/layout/default"/>
    <dgm:cxn modelId="{C54EE677-0A7A-477F-A78E-AAC7CA2BDE6C}" srcId="{7F624AEB-5D68-4544-B3E3-A06A7C3CC93F}" destId="{11DDE255-18CB-4943-8C70-6DD56930C6BA}" srcOrd="0" destOrd="0" parTransId="{427BEA54-04B4-434B-BD9A-298E934799AF}" sibTransId="{C0EBE148-2CE5-4684-B79E-C344EA12A40F}"/>
    <dgm:cxn modelId="{BC0DBD78-18A6-42E1-BEC0-6A175BD7A8B8}" type="presOf" srcId="{7F624AEB-5D68-4544-B3E3-A06A7C3CC93F}" destId="{BD807B90-9237-494B-B737-54756C08DDEC}" srcOrd="0" destOrd="0" presId="urn:microsoft.com/office/officeart/2005/8/layout/default"/>
    <dgm:cxn modelId="{ED1B8C99-DE25-4E7D-BD3E-C332C417F743}" type="presOf" srcId="{11DDE255-18CB-4943-8C70-6DD56930C6BA}" destId="{4A4DA066-0C6A-4E7E-A40E-422B05057285}" srcOrd="0" destOrd="0" presId="urn:microsoft.com/office/officeart/2005/8/layout/default"/>
    <dgm:cxn modelId="{A84CF1A5-BEA5-4C27-89E7-DE1E942B57C2}" type="presOf" srcId="{05647996-BE39-415A-A40C-64B6EB0F3D75}" destId="{CB8D218B-4B89-4D72-B0B4-98A2AC0F73AD}" srcOrd="0" destOrd="0" presId="urn:microsoft.com/office/officeart/2005/8/layout/default"/>
    <dgm:cxn modelId="{0DCCB3B9-2CE6-4AC9-AEAB-6EBC6C740C87}" srcId="{7F624AEB-5D68-4544-B3E3-A06A7C3CC93F}" destId="{1F12F967-2BB8-45B1-817A-E82F1D78D547}" srcOrd="4" destOrd="0" parTransId="{36031D66-5547-4FFE-8017-95D789D184AA}" sibTransId="{8F030F3C-70BB-4733-B150-975083625C87}"/>
    <dgm:cxn modelId="{D693F4F0-DAE9-46CF-AB68-66EA25A9BDC1}" srcId="{7F624AEB-5D68-4544-B3E3-A06A7C3CC93F}" destId="{05647996-BE39-415A-A40C-64B6EB0F3D75}" srcOrd="1" destOrd="0" parTransId="{E2883151-46F5-47BE-ABDE-99E4CB5E7475}" sibTransId="{DA4086ED-9643-41CB-A89D-ED21743DBFFB}"/>
    <dgm:cxn modelId="{7C5168F9-2111-4F95-A51D-E2265C3E896B}" type="presOf" srcId="{06AE510D-D2C7-4FB5-A900-1E637C66CBE0}" destId="{A253F9BD-5CEA-44D6-A63A-6789EC6F35C9}" srcOrd="0" destOrd="0" presId="urn:microsoft.com/office/officeart/2005/8/layout/default"/>
    <dgm:cxn modelId="{4E154682-5913-42CF-A0FD-D5CC6B3C3A46}" type="presParOf" srcId="{BD807B90-9237-494B-B737-54756C08DDEC}" destId="{4A4DA066-0C6A-4E7E-A40E-422B05057285}" srcOrd="0" destOrd="0" presId="urn:microsoft.com/office/officeart/2005/8/layout/default"/>
    <dgm:cxn modelId="{39FB9D64-ADD6-4D27-A38B-4A8BB0A8E994}" type="presParOf" srcId="{BD807B90-9237-494B-B737-54756C08DDEC}" destId="{4E573362-0C57-4FE1-A83E-16087CB2CE8B}" srcOrd="1" destOrd="0" presId="urn:microsoft.com/office/officeart/2005/8/layout/default"/>
    <dgm:cxn modelId="{C3DDBD16-BD99-459D-8FFD-2F36FC38AB3B}" type="presParOf" srcId="{BD807B90-9237-494B-B737-54756C08DDEC}" destId="{CB8D218B-4B89-4D72-B0B4-98A2AC0F73AD}" srcOrd="2" destOrd="0" presId="urn:microsoft.com/office/officeart/2005/8/layout/default"/>
    <dgm:cxn modelId="{D14FA52D-AE98-4691-BB11-1CB944CE2637}" type="presParOf" srcId="{BD807B90-9237-494B-B737-54756C08DDEC}" destId="{5760AF5F-D194-490F-B39E-1B4D982C5A17}" srcOrd="3" destOrd="0" presId="urn:microsoft.com/office/officeart/2005/8/layout/default"/>
    <dgm:cxn modelId="{1559E5FE-DCC8-4064-A5C8-655875150479}" type="presParOf" srcId="{BD807B90-9237-494B-B737-54756C08DDEC}" destId="{2B99EF2F-64D7-43D8-BC2A-EC7EDDA9277D}" srcOrd="4" destOrd="0" presId="urn:microsoft.com/office/officeart/2005/8/layout/default"/>
    <dgm:cxn modelId="{D5313DD6-2E6B-4105-869D-88C8843CD97D}" type="presParOf" srcId="{BD807B90-9237-494B-B737-54756C08DDEC}" destId="{D0BC0727-8A97-44FF-A1F1-2F83218F85A8}" srcOrd="5" destOrd="0" presId="urn:microsoft.com/office/officeart/2005/8/layout/default"/>
    <dgm:cxn modelId="{0B98A1FD-E34D-4E91-8819-A34FE93CC3A4}" type="presParOf" srcId="{BD807B90-9237-494B-B737-54756C08DDEC}" destId="{A253F9BD-5CEA-44D6-A63A-6789EC6F35C9}" srcOrd="6" destOrd="0" presId="urn:microsoft.com/office/officeart/2005/8/layout/default"/>
    <dgm:cxn modelId="{37821969-51C5-4AFA-B479-6D7A4F514298}" type="presParOf" srcId="{BD807B90-9237-494B-B737-54756C08DDEC}" destId="{8967EB06-8BD6-421D-B8E1-441DF8DBB85E}" srcOrd="7" destOrd="0" presId="urn:microsoft.com/office/officeart/2005/8/layout/default"/>
    <dgm:cxn modelId="{AFA0FF99-6C54-4384-96AF-E89A01B6254C}" type="presParOf" srcId="{BD807B90-9237-494B-B737-54756C08DDEC}" destId="{28CE67CD-2337-4A12-B6D4-1FA2F4CA700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9B0876-1AD9-48FD-8DA6-888E606E61E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nl-BE"/>
        </a:p>
      </dgm:t>
    </dgm:pt>
    <dgm:pt modelId="{627DA0EB-C687-4BEF-B356-86C2B007138F}">
      <dgm:prSet phldrT="[Tekst]"/>
      <dgm:spPr/>
      <dgm:t>
        <a:bodyPr/>
        <a:lstStyle/>
        <a:p>
          <a:endParaRPr lang="nl-BE">
            <a:solidFill>
              <a:schemeClr val="tx1"/>
            </a:solidFill>
          </a:endParaRPr>
        </a:p>
      </dgm:t>
    </dgm:pt>
    <dgm:pt modelId="{64B1B547-166E-4613-B4F4-6E4D6F80A69E}" type="parTrans" cxnId="{D8408CCB-7847-4CFF-8F93-D49D031BC1A8}">
      <dgm:prSet/>
      <dgm:spPr/>
      <dgm:t>
        <a:bodyPr/>
        <a:lstStyle/>
        <a:p>
          <a:endParaRPr lang="nl-BE"/>
        </a:p>
      </dgm:t>
    </dgm:pt>
    <dgm:pt modelId="{42E16E23-A248-4253-A315-FE686C213E10}" type="sibTrans" cxnId="{D8408CCB-7847-4CFF-8F93-D49D031BC1A8}">
      <dgm:prSet/>
      <dgm:spPr/>
      <dgm:t>
        <a:bodyPr/>
        <a:lstStyle/>
        <a:p>
          <a:endParaRPr lang="nl-BE"/>
        </a:p>
      </dgm:t>
    </dgm:pt>
    <dgm:pt modelId="{D20516A6-4D58-46AD-AF5B-5F0981D29CBE}">
      <dgm:prSet phldrT="[Tekst]"/>
      <dgm:spPr/>
      <dgm:t>
        <a:bodyPr/>
        <a:lstStyle/>
        <a:p>
          <a:endParaRPr lang="nl-BE">
            <a:solidFill>
              <a:schemeClr val="tx1"/>
            </a:solidFill>
          </a:endParaRPr>
        </a:p>
      </dgm:t>
    </dgm:pt>
    <dgm:pt modelId="{3B3A256A-6625-4980-AC7C-69B80A7CE217}" type="parTrans" cxnId="{71BBD4C7-28DC-46DC-B97A-256DF8B46493}">
      <dgm:prSet/>
      <dgm:spPr/>
      <dgm:t>
        <a:bodyPr/>
        <a:lstStyle/>
        <a:p>
          <a:endParaRPr lang="nl-BE"/>
        </a:p>
      </dgm:t>
    </dgm:pt>
    <dgm:pt modelId="{129B941A-955D-4226-BF9C-51AA8EC1FACD}" type="sibTrans" cxnId="{71BBD4C7-28DC-46DC-B97A-256DF8B46493}">
      <dgm:prSet/>
      <dgm:spPr/>
      <dgm:t>
        <a:bodyPr/>
        <a:lstStyle/>
        <a:p>
          <a:endParaRPr lang="nl-BE"/>
        </a:p>
      </dgm:t>
    </dgm:pt>
    <dgm:pt modelId="{6E773654-D71A-4201-9B9B-68C69A4D4016}">
      <dgm:prSet phldrT="[Tekst]"/>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nl-BE">
            <a:solidFill>
              <a:schemeClr val="tx1"/>
            </a:solidFill>
          </a:endParaRPr>
        </a:p>
      </dgm:t>
    </dgm:pt>
    <dgm:pt modelId="{0CDB64D4-8732-4230-A352-43C3A72DAD0B}" type="parTrans" cxnId="{C7904B75-2086-4D28-9036-5167726D4D72}">
      <dgm:prSet/>
      <dgm:spPr/>
      <dgm:t>
        <a:bodyPr/>
        <a:lstStyle/>
        <a:p>
          <a:endParaRPr lang="nl-BE"/>
        </a:p>
      </dgm:t>
    </dgm:pt>
    <dgm:pt modelId="{694033D2-D8EA-4C6B-9E69-D9914026C6BE}" type="sibTrans" cxnId="{C7904B75-2086-4D28-9036-5167726D4D72}">
      <dgm:prSet/>
      <dgm:spPr/>
      <dgm:t>
        <a:bodyPr/>
        <a:lstStyle/>
        <a:p>
          <a:endParaRPr lang="nl-BE"/>
        </a:p>
      </dgm:t>
    </dgm:pt>
    <dgm:pt modelId="{24CDE022-0ABA-4EF0-BF3C-1BA48D86C6B8}">
      <dgm:prSet phldrT="[Tekst]"/>
      <dgm:spPr/>
      <dgm:t>
        <a:bodyPr/>
        <a:lstStyle/>
        <a:p>
          <a:endParaRPr lang="nl-BE">
            <a:solidFill>
              <a:schemeClr val="tx1"/>
            </a:solidFill>
          </a:endParaRPr>
        </a:p>
      </dgm:t>
    </dgm:pt>
    <dgm:pt modelId="{2D0A126F-93C6-4ADA-A480-D90A2B5EA297}" type="parTrans" cxnId="{D29C9D68-8A81-4DD3-9FCA-12C496A97AEA}">
      <dgm:prSet/>
      <dgm:spPr/>
      <dgm:t>
        <a:bodyPr/>
        <a:lstStyle/>
        <a:p>
          <a:endParaRPr lang="nl-BE"/>
        </a:p>
      </dgm:t>
    </dgm:pt>
    <dgm:pt modelId="{266937F9-2B25-4F49-AB77-12B38F30AF1F}" type="sibTrans" cxnId="{D29C9D68-8A81-4DD3-9FCA-12C496A97AEA}">
      <dgm:prSet/>
      <dgm:spPr/>
      <dgm:t>
        <a:bodyPr/>
        <a:lstStyle/>
        <a:p>
          <a:endParaRPr lang="nl-BE"/>
        </a:p>
      </dgm:t>
    </dgm:pt>
    <dgm:pt modelId="{9A36C8EC-B940-4F07-B139-E32ABAC11C61}" type="pres">
      <dgm:prSet presAssocID="{419B0876-1AD9-48FD-8DA6-888E606E61EA}" presName="Name0" presStyleCnt="0">
        <dgm:presLayoutVars>
          <dgm:dir/>
          <dgm:resizeHandles val="exact"/>
        </dgm:presLayoutVars>
      </dgm:prSet>
      <dgm:spPr/>
    </dgm:pt>
    <dgm:pt modelId="{1B827CFA-4B7F-43B8-A895-EFD945ADEAAA}" type="pres">
      <dgm:prSet presAssocID="{627DA0EB-C687-4BEF-B356-86C2B007138F}" presName="node" presStyleLbl="node1" presStyleIdx="0" presStyleCnt="4">
        <dgm:presLayoutVars>
          <dgm:bulletEnabled val="1"/>
        </dgm:presLayoutVars>
      </dgm:prSet>
      <dgm:spPr/>
    </dgm:pt>
    <dgm:pt modelId="{5D5C0161-5D03-4AB2-8350-FE817C40F2FE}" type="pres">
      <dgm:prSet presAssocID="{42E16E23-A248-4253-A315-FE686C213E10}" presName="sibTrans" presStyleLbl="sibTrans2D1" presStyleIdx="0" presStyleCnt="3"/>
      <dgm:spPr/>
    </dgm:pt>
    <dgm:pt modelId="{66BDD1D9-7D61-46C3-A2D4-3B04415A712A}" type="pres">
      <dgm:prSet presAssocID="{42E16E23-A248-4253-A315-FE686C213E10}" presName="connectorText" presStyleLbl="sibTrans2D1" presStyleIdx="0" presStyleCnt="3"/>
      <dgm:spPr/>
    </dgm:pt>
    <dgm:pt modelId="{7ECD2F0C-009D-4D90-A599-396C2E1C79D7}" type="pres">
      <dgm:prSet presAssocID="{D20516A6-4D58-46AD-AF5B-5F0981D29CBE}" presName="node" presStyleLbl="node1" presStyleIdx="1" presStyleCnt="4">
        <dgm:presLayoutVars>
          <dgm:bulletEnabled val="1"/>
        </dgm:presLayoutVars>
      </dgm:prSet>
      <dgm:spPr/>
    </dgm:pt>
    <dgm:pt modelId="{88096999-5E66-49C7-8B09-4697DE7EB26E}" type="pres">
      <dgm:prSet presAssocID="{129B941A-955D-4226-BF9C-51AA8EC1FACD}" presName="sibTrans" presStyleLbl="sibTrans2D1" presStyleIdx="1" presStyleCnt="3"/>
      <dgm:spPr/>
    </dgm:pt>
    <dgm:pt modelId="{11AF2822-B2D1-4BCD-A738-37CB3087A909}" type="pres">
      <dgm:prSet presAssocID="{129B941A-955D-4226-BF9C-51AA8EC1FACD}" presName="connectorText" presStyleLbl="sibTrans2D1" presStyleIdx="1" presStyleCnt="3"/>
      <dgm:spPr/>
    </dgm:pt>
    <dgm:pt modelId="{5BD8C212-EAA5-4801-924A-EA92EF4834B5}" type="pres">
      <dgm:prSet presAssocID="{24CDE022-0ABA-4EF0-BF3C-1BA48D86C6B8}" presName="node" presStyleLbl="node1" presStyleIdx="2" presStyleCnt="4">
        <dgm:presLayoutVars>
          <dgm:bulletEnabled val="1"/>
        </dgm:presLayoutVars>
      </dgm:prSet>
      <dgm:spPr/>
    </dgm:pt>
    <dgm:pt modelId="{0F2C6A7D-3EB6-4BA9-B062-A1A135095DB2}" type="pres">
      <dgm:prSet presAssocID="{266937F9-2B25-4F49-AB77-12B38F30AF1F}" presName="sibTrans" presStyleLbl="sibTrans2D1" presStyleIdx="2" presStyleCnt="3"/>
      <dgm:spPr/>
    </dgm:pt>
    <dgm:pt modelId="{31777A57-F45B-4917-A653-D96F8398723B}" type="pres">
      <dgm:prSet presAssocID="{266937F9-2B25-4F49-AB77-12B38F30AF1F}" presName="connectorText" presStyleLbl="sibTrans2D1" presStyleIdx="2" presStyleCnt="3"/>
      <dgm:spPr/>
    </dgm:pt>
    <dgm:pt modelId="{945A1543-A161-429B-9FD5-BD9D115F9143}" type="pres">
      <dgm:prSet presAssocID="{6E773654-D71A-4201-9B9B-68C69A4D4016}" presName="node" presStyleLbl="node1" presStyleIdx="3" presStyleCnt="4">
        <dgm:presLayoutVars>
          <dgm:bulletEnabled val="1"/>
        </dgm:presLayoutVars>
      </dgm:prSet>
      <dgm:spPr/>
    </dgm:pt>
  </dgm:ptLst>
  <dgm:cxnLst>
    <dgm:cxn modelId="{4D449806-878D-42F1-9FCC-F2F2DD57DA92}" type="presOf" srcId="{266937F9-2B25-4F49-AB77-12B38F30AF1F}" destId="{31777A57-F45B-4917-A653-D96F8398723B}" srcOrd="1" destOrd="0" presId="urn:microsoft.com/office/officeart/2005/8/layout/process1"/>
    <dgm:cxn modelId="{ACB4EC30-DB14-4EF7-9970-B7F4C32B79CB}" type="presOf" srcId="{419B0876-1AD9-48FD-8DA6-888E606E61EA}" destId="{9A36C8EC-B940-4F07-B139-E32ABAC11C61}" srcOrd="0" destOrd="0" presId="urn:microsoft.com/office/officeart/2005/8/layout/process1"/>
    <dgm:cxn modelId="{7F013937-F4FE-4FD3-8DD2-F1ECA66C6F0A}" type="presOf" srcId="{129B941A-955D-4226-BF9C-51AA8EC1FACD}" destId="{11AF2822-B2D1-4BCD-A738-37CB3087A909}" srcOrd="1" destOrd="0" presId="urn:microsoft.com/office/officeart/2005/8/layout/process1"/>
    <dgm:cxn modelId="{6E30F23B-A0CC-446C-A3C0-38CE5505A6C9}" type="presOf" srcId="{24CDE022-0ABA-4EF0-BF3C-1BA48D86C6B8}" destId="{5BD8C212-EAA5-4801-924A-EA92EF4834B5}" srcOrd="0" destOrd="0" presId="urn:microsoft.com/office/officeart/2005/8/layout/process1"/>
    <dgm:cxn modelId="{3D496A3F-B1E3-495A-B429-40E07E9431DA}" type="presOf" srcId="{6E773654-D71A-4201-9B9B-68C69A4D4016}" destId="{945A1543-A161-429B-9FD5-BD9D115F9143}" srcOrd="0" destOrd="0" presId="urn:microsoft.com/office/officeart/2005/8/layout/process1"/>
    <dgm:cxn modelId="{D29C9D68-8A81-4DD3-9FCA-12C496A97AEA}" srcId="{419B0876-1AD9-48FD-8DA6-888E606E61EA}" destId="{24CDE022-0ABA-4EF0-BF3C-1BA48D86C6B8}" srcOrd="2" destOrd="0" parTransId="{2D0A126F-93C6-4ADA-A480-D90A2B5EA297}" sibTransId="{266937F9-2B25-4F49-AB77-12B38F30AF1F}"/>
    <dgm:cxn modelId="{5B5FDF68-FFCC-413C-BBBF-1E69D2E6CCC6}" type="presOf" srcId="{627DA0EB-C687-4BEF-B356-86C2B007138F}" destId="{1B827CFA-4B7F-43B8-A895-EFD945ADEAAA}" srcOrd="0" destOrd="0" presId="urn:microsoft.com/office/officeart/2005/8/layout/process1"/>
    <dgm:cxn modelId="{C7904B75-2086-4D28-9036-5167726D4D72}" srcId="{419B0876-1AD9-48FD-8DA6-888E606E61EA}" destId="{6E773654-D71A-4201-9B9B-68C69A4D4016}" srcOrd="3" destOrd="0" parTransId="{0CDB64D4-8732-4230-A352-43C3A72DAD0B}" sibTransId="{694033D2-D8EA-4C6B-9E69-D9914026C6BE}"/>
    <dgm:cxn modelId="{56013488-8D43-4A73-9509-7DD22EE79D73}" type="presOf" srcId="{266937F9-2B25-4F49-AB77-12B38F30AF1F}" destId="{0F2C6A7D-3EB6-4BA9-B062-A1A135095DB2}" srcOrd="0" destOrd="0" presId="urn:microsoft.com/office/officeart/2005/8/layout/process1"/>
    <dgm:cxn modelId="{5B9F0590-D666-4855-B963-20BBAB123CF9}" type="presOf" srcId="{129B941A-955D-4226-BF9C-51AA8EC1FACD}" destId="{88096999-5E66-49C7-8B09-4697DE7EB26E}" srcOrd="0" destOrd="0" presId="urn:microsoft.com/office/officeart/2005/8/layout/process1"/>
    <dgm:cxn modelId="{92F390AD-8ECE-4B9C-B1AB-3932856C2002}" type="presOf" srcId="{42E16E23-A248-4253-A315-FE686C213E10}" destId="{5D5C0161-5D03-4AB2-8350-FE817C40F2FE}" srcOrd="0" destOrd="0" presId="urn:microsoft.com/office/officeart/2005/8/layout/process1"/>
    <dgm:cxn modelId="{71BBD4C7-28DC-46DC-B97A-256DF8B46493}" srcId="{419B0876-1AD9-48FD-8DA6-888E606E61EA}" destId="{D20516A6-4D58-46AD-AF5B-5F0981D29CBE}" srcOrd="1" destOrd="0" parTransId="{3B3A256A-6625-4980-AC7C-69B80A7CE217}" sibTransId="{129B941A-955D-4226-BF9C-51AA8EC1FACD}"/>
    <dgm:cxn modelId="{D8408CCB-7847-4CFF-8F93-D49D031BC1A8}" srcId="{419B0876-1AD9-48FD-8DA6-888E606E61EA}" destId="{627DA0EB-C687-4BEF-B356-86C2B007138F}" srcOrd="0" destOrd="0" parTransId="{64B1B547-166E-4613-B4F4-6E4D6F80A69E}" sibTransId="{42E16E23-A248-4253-A315-FE686C213E10}"/>
    <dgm:cxn modelId="{96611DDC-CFAE-479E-B67B-BA594C9DADD4}" type="presOf" srcId="{42E16E23-A248-4253-A315-FE686C213E10}" destId="{66BDD1D9-7D61-46C3-A2D4-3B04415A712A}" srcOrd="1" destOrd="0" presId="urn:microsoft.com/office/officeart/2005/8/layout/process1"/>
    <dgm:cxn modelId="{CF435AE4-4F44-4E7B-8FBA-CA1F9695161E}" type="presOf" srcId="{D20516A6-4D58-46AD-AF5B-5F0981D29CBE}" destId="{7ECD2F0C-009D-4D90-A599-396C2E1C79D7}" srcOrd="0" destOrd="0" presId="urn:microsoft.com/office/officeart/2005/8/layout/process1"/>
    <dgm:cxn modelId="{47D04EB4-0F95-46E7-8B2A-5AE18874524B}" type="presParOf" srcId="{9A36C8EC-B940-4F07-B139-E32ABAC11C61}" destId="{1B827CFA-4B7F-43B8-A895-EFD945ADEAAA}" srcOrd="0" destOrd="0" presId="urn:microsoft.com/office/officeart/2005/8/layout/process1"/>
    <dgm:cxn modelId="{42532A7B-CEED-4DF8-9D1C-2276501C81D0}" type="presParOf" srcId="{9A36C8EC-B940-4F07-B139-E32ABAC11C61}" destId="{5D5C0161-5D03-4AB2-8350-FE817C40F2FE}" srcOrd="1" destOrd="0" presId="urn:microsoft.com/office/officeart/2005/8/layout/process1"/>
    <dgm:cxn modelId="{6D6C84FB-1D0C-47B9-87BF-9E641B4EF5F0}" type="presParOf" srcId="{5D5C0161-5D03-4AB2-8350-FE817C40F2FE}" destId="{66BDD1D9-7D61-46C3-A2D4-3B04415A712A}" srcOrd="0" destOrd="0" presId="urn:microsoft.com/office/officeart/2005/8/layout/process1"/>
    <dgm:cxn modelId="{D22E5B61-8E70-4BA6-BB57-7793380F2DD0}" type="presParOf" srcId="{9A36C8EC-B940-4F07-B139-E32ABAC11C61}" destId="{7ECD2F0C-009D-4D90-A599-396C2E1C79D7}" srcOrd="2" destOrd="0" presId="urn:microsoft.com/office/officeart/2005/8/layout/process1"/>
    <dgm:cxn modelId="{7B3D94BD-8B8A-4F10-B78E-9DB8A30AA64D}" type="presParOf" srcId="{9A36C8EC-B940-4F07-B139-E32ABAC11C61}" destId="{88096999-5E66-49C7-8B09-4697DE7EB26E}" srcOrd="3" destOrd="0" presId="urn:microsoft.com/office/officeart/2005/8/layout/process1"/>
    <dgm:cxn modelId="{DAF57E69-B85D-4C06-8AA1-A69EC1413942}" type="presParOf" srcId="{88096999-5E66-49C7-8B09-4697DE7EB26E}" destId="{11AF2822-B2D1-4BCD-A738-37CB3087A909}" srcOrd="0" destOrd="0" presId="urn:microsoft.com/office/officeart/2005/8/layout/process1"/>
    <dgm:cxn modelId="{1746C42C-96F1-4B4A-BA8F-F399865FA169}" type="presParOf" srcId="{9A36C8EC-B940-4F07-B139-E32ABAC11C61}" destId="{5BD8C212-EAA5-4801-924A-EA92EF4834B5}" srcOrd="4" destOrd="0" presId="urn:microsoft.com/office/officeart/2005/8/layout/process1"/>
    <dgm:cxn modelId="{DBF92E3A-E986-48C9-BA91-EEB682938863}" type="presParOf" srcId="{9A36C8EC-B940-4F07-B139-E32ABAC11C61}" destId="{0F2C6A7D-3EB6-4BA9-B062-A1A135095DB2}" srcOrd="5" destOrd="0" presId="urn:microsoft.com/office/officeart/2005/8/layout/process1"/>
    <dgm:cxn modelId="{02E1DE25-44FC-4A43-A106-1F69DDF3E43A}" type="presParOf" srcId="{0F2C6A7D-3EB6-4BA9-B062-A1A135095DB2}" destId="{31777A57-F45B-4917-A653-D96F8398723B}" srcOrd="0" destOrd="0" presId="urn:microsoft.com/office/officeart/2005/8/layout/process1"/>
    <dgm:cxn modelId="{39084228-771B-48DD-8EEC-52CCACDF8455}" type="presParOf" srcId="{9A36C8EC-B940-4F07-B139-E32ABAC11C61}" destId="{945A1543-A161-429B-9FD5-BD9D115F9143}"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1E1DF0-9051-4CBD-AC70-43CCCC4AD23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nl-BE"/>
        </a:p>
      </dgm:t>
    </dgm:pt>
    <dgm:pt modelId="{73C361DB-E5A6-4C62-AD58-52B1851D2F9C}">
      <dgm:prSet phldrT="[Tekst]" custT="1">
        <dgm:style>
          <a:lnRef idx="2">
            <a:schemeClr val="accent1"/>
          </a:lnRef>
          <a:fillRef idx="1">
            <a:schemeClr val="lt1"/>
          </a:fillRef>
          <a:effectRef idx="0">
            <a:schemeClr val="accent1"/>
          </a:effectRef>
          <a:fontRef idx="minor">
            <a:schemeClr val="dk1"/>
          </a:fontRef>
        </dgm:style>
      </dgm:prSet>
      <dgm:spPr/>
      <dgm:t>
        <a:bodyPr/>
        <a:lstStyle/>
        <a:p>
          <a:pPr>
            <a:buNone/>
          </a:pPr>
          <a:endParaRPr lang="nl-BE" sz="1800" b="1"/>
        </a:p>
      </dgm:t>
    </dgm:pt>
    <dgm:pt modelId="{4896DF05-4249-436C-A9C2-B74A7D29A382}" type="parTrans" cxnId="{E3E22060-03B4-4ACA-B3E0-52685CD6AEBC}">
      <dgm:prSet/>
      <dgm:spPr/>
      <dgm:t>
        <a:bodyPr/>
        <a:lstStyle/>
        <a:p>
          <a:endParaRPr lang="nl-BE"/>
        </a:p>
      </dgm:t>
    </dgm:pt>
    <dgm:pt modelId="{490AACFE-2481-4FFD-BDAD-0D545B073B47}" type="sibTrans" cxnId="{E3E22060-03B4-4ACA-B3E0-52685CD6AEBC}">
      <dgm:prSet/>
      <dgm:spPr/>
      <dgm:t>
        <a:bodyPr/>
        <a:lstStyle/>
        <a:p>
          <a:endParaRPr lang="nl-BE"/>
        </a:p>
      </dgm:t>
    </dgm:pt>
    <dgm:pt modelId="{E0D5D553-7125-41DC-BF55-C3E71B77FFC4}">
      <dgm:prSet phldrT="[Tekst]" custT="1">
        <dgm:style>
          <a:lnRef idx="2">
            <a:schemeClr val="accent1"/>
          </a:lnRef>
          <a:fillRef idx="1">
            <a:schemeClr val="lt1"/>
          </a:fillRef>
          <a:effectRef idx="0">
            <a:schemeClr val="accent1"/>
          </a:effectRef>
          <a:fontRef idx="minor">
            <a:schemeClr val="dk1"/>
          </a:fontRef>
        </dgm:style>
      </dgm:prSet>
      <dgm:spPr/>
      <dgm:t>
        <a:bodyPr/>
        <a:lstStyle/>
        <a:p>
          <a:pPr marL="0" lvl="0" defTabSz="800100">
            <a:lnSpc>
              <a:spcPct val="90000"/>
            </a:lnSpc>
            <a:spcBef>
              <a:spcPct val="0"/>
            </a:spcBef>
            <a:spcAft>
              <a:spcPct val="35000"/>
            </a:spcAft>
            <a:buNone/>
          </a:pPr>
          <a:endParaRPr lang="nl-BE" sz="1800" b="1"/>
        </a:p>
      </dgm:t>
    </dgm:pt>
    <dgm:pt modelId="{7D77C489-FC43-4986-AF2A-E89D2145CC7E}" type="parTrans" cxnId="{4D16EB40-7312-4521-BBC7-D1124F9C34B4}">
      <dgm:prSet/>
      <dgm:spPr/>
      <dgm:t>
        <a:bodyPr/>
        <a:lstStyle/>
        <a:p>
          <a:endParaRPr lang="nl-BE"/>
        </a:p>
      </dgm:t>
    </dgm:pt>
    <dgm:pt modelId="{02CB2388-DF24-4248-906E-2EAB57366611}" type="sibTrans" cxnId="{4D16EB40-7312-4521-BBC7-D1124F9C34B4}">
      <dgm:prSet/>
      <dgm:spPr/>
      <dgm:t>
        <a:bodyPr/>
        <a:lstStyle/>
        <a:p>
          <a:endParaRPr lang="nl-BE"/>
        </a:p>
      </dgm:t>
    </dgm:pt>
    <dgm:pt modelId="{F900CD43-20F8-4159-B67E-E611D700C390}">
      <dgm:prSet phldrT="[Tekst]" custT="1">
        <dgm:style>
          <a:lnRef idx="2">
            <a:schemeClr val="accent1"/>
          </a:lnRef>
          <a:fillRef idx="1">
            <a:schemeClr val="lt1"/>
          </a:fillRef>
          <a:effectRef idx="0">
            <a:schemeClr val="accent1"/>
          </a:effectRef>
          <a:fontRef idx="minor">
            <a:schemeClr val="dk1"/>
          </a:fontRef>
        </dgm:style>
      </dgm:prSet>
      <dgm:spPr/>
      <dgm:t>
        <a:bodyPr/>
        <a:lstStyle/>
        <a:p>
          <a:pPr marL="0" lvl="0" defTabSz="800100">
            <a:lnSpc>
              <a:spcPct val="90000"/>
            </a:lnSpc>
            <a:spcBef>
              <a:spcPct val="0"/>
            </a:spcBef>
            <a:spcAft>
              <a:spcPct val="35000"/>
            </a:spcAft>
            <a:buNone/>
          </a:pPr>
          <a:endParaRPr lang="nl-BE" sz="1800" b="1"/>
        </a:p>
      </dgm:t>
    </dgm:pt>
    <dgm:pt modelId="{7A3A4515-242C-4FDE-B8DE-0ACE0F5DC16E}" type="parTrans" cxnId="{FCAAB75E-6CE0-48DF-9BDA-C2C6611E0D14}">
      <dgm:prSet/>
      <dgm:spPr/>
      <dgm:t>
        <a:bodyPr/>
        <a:lstStyle/>
        <a:p>
          <a:endParaRPr lang="nl-BE"/>
        </a:p>
      </dgm:t>
    </dgm:pt>
    <dgm:pt modelId="{D02A9A60-E5C9-4784-84A2-0C8D1C49C97C}" type="sibTrans" cxnId="{FCAAB75E-6CE0-48DF-9BDA-C2C6611E0D14}">
      <dgm:prSet/>
      <dgm:spPr/>
      <dgm:t>
        <a:bodyPr/>
        <a:lstStyle/>
        <a:p>
          <a:endParaRPr lang="nl-BE"/>
        </a:p>
      </dgm:t>
    </dgm:pt>
    <dgm:pt modelId="{823BDC9E-B2CA-471D-9838-45D563D916B4}">
      <dgm:prSet phldrT="[Tekst]" custT="1">
        <dgm:style>
          <a:lnRef idx="2">
            <a:schemeClr val="accent1"/>
          </a:lnRef>
          <a:fillRef idx="1">
            <a:schemeClr val="lt1"/>
          </a:fillRef>
          <a:effectRef idx="0">
            <a:schemeClr val="accent1"/>
          </a:effectRef>
          <a:fontRef idx="minor">
            <a:schemeClr val="dk1"/>
          </a:fontRef>
        </dgm:style>
      </dgm:prSet>
      <dgm:spPr/>
      <dgm:t>
        <a:bodyPr/>
        <a:lstStyle/>
        <a:p>
          <a:endParaRPr lang="nl-BE" sz="1400">
            <a:solidFill>
              <a:schemeClr val="tx1"/>
            </a:solidFill>
          </a:endParaRPr>
        </a:p>
      </dgm:t>
    </dgm:pt>
    <dgm:pt modelId="{8AC4F39B-4378-4396-B6F8-44C349D68A0F}" type="parTrans" cxnId="{7252F515-8200-4A8D-86BE-C1EB326F24BB}">
      <dgm:prSet/>
      <dgm:spPr/>
      <dgm:t>
        <a:bodyPr/>
        <a:lstStyle/>
        <a:p>
          <a:endParaRPr lang="nl-BE"/>
        </a:p>
      </dgm:t>
    </dgm:pt>
    <dgm:pt modelId="{79B9A8DD-3AD4-41EE-973F-8A3F92D9299F}" type="sibTrans" cxnId="{7252F515-8200-4A8D-86BE-C1EB326F24BB}">
      <dgm:prSet/>
      <dgm:spPr/>
      <dgm:t>
        <a:bodyPr/>
        <a:lstStyle/>
        <a:p>
          <a:endParaRPr lang="nl-BE"/>
        </a:p>
      </dgm:t>
    </dgm:pt>
    <dgm:pt modelId="{4DAF2299-0C21-4369-8968-490657166361}" type="pres">
      <dgm:prSet presAssocID="{4E1E1DF0-9051-4CBD-AC70-43CCCC4AD233}" presName="Name0" presStyleCnt="0">
        <dgm:presLayoutVars>
          <dgm:dir/>
          <dgm:resizeHandles val="exact"/>
        </dgm:presLayoutVars>
      </dgm:prSet>
      <dgm:spPr/>
    </dgm:pt>
    <dgm:pt modelId="{088C351D-A52E-45F6-BF6A-1C8942BA6BA3}" type="pres">
      <dgm:prSet presAssocID="{73C361DB-E5A6-4C62-AD58-52B1851D2F9C}" presName="node" presStyleLbl="node1" presStyleIdx="0" presStyleCnt="3">
        <dgm:presLayoutVars>
          <dgm:bulletEnabled val="1"/>
        </dgm:presLayoutVars>
      </dgm:prSet>
      <dgm:spPr/>
    </dgm:pt>
    <dgm:pt modelId="{734E0E76-6E63-4536-AC08-14776A1E6413}" type="pres">
      <dgm:prSet presAssocID="{490AACFE-2481-4FFD-BDAD-0D545B073B47}" presName="sibTrans" presStyleLbl="sibTrans2D1" presStyleIdx="0" presStyleCnt="2"/>
      <dgm:spPr/>
    </dgm:pt>
    <dgm:pt modelId="{98755174-F01C-42B9-8FD2-B79D1253BEC0}" type="pres">
      <dgm:prSet presAssocID="{490AACFE-2481-4FFD-BDAD-0D545B073B47}" presName="connectorText" presStyleLbl="sibTrans2D1" presStyleIdx="0" presStyleCnt="2"/>
      <dgm:spPr/>
    </dgm:pt>
    <dgm:pt modelId="{048F853C-B899-499E-96A6-19A5C3AC9483}" type="pres">
      <dgm:prSet presAssocID="{F900CD43-20F8-4159-B67E-E611D700C390}" presName="node" presStyleLbl="node1" presStyleIdx="1" presStyleCnt="3">
        <dgm:presLayoutVars>
          <dgm:bulletEnabled val="1"/>
        </dgm:presLayoutVars>
      </dgm:prSet>
      <dgm:spPr/>
    </dgm:pt>
    <dgm:pt modelId="{09885A26-C5BB-473F-91F4-C315C0B87450}" type="pres">
      <dgm:prSet presAssocID="{D02A9A60-E5C9-4784-84A2-0C8D1C49C97C}" presName="sibTrans" presStyleLbl="sibTrans2D1" presStyleIdx="1" presStyleCnt="2"/>
      <dgm:spPr/>
    </dgm:pt>
    <dgm:pt modelId="{52365803-D2DB-4C44-BC92-DA19607D9FAA}" type="pres">
      <dgm:prSet presAssocID="{D02A9A60-E5C9-4784-84A2-0C8D1C49C97C}" presName="connectorText" presStyleLbl="sibTrans2D1" presStyleIdx="1" presStyleCnt="2"/>
      <dgm:spPr/>
    </dgm:pt>
    <dgm:pt modelId="{D719ECE1-4A75-4A35-A7B2-DDC3135714C4}" type="pres">
      <dgm:prSet presAssocID="{E0D5D553-7125-41DC-BF55-C3E71B77FFC4}" presName="node" presStyleLbl="node1" presStyleIdx="2" presStyleCnt="3">
        <dgm:presLayoutVars>
          <dgm:bulletEnabled val="1"/>
        </dgm:presLayoutVars>
      </dgm:prSet>
      <dgm:spPr/>
    </dgm:pt>
  </dgm:ptLst>
  <dgm:cxnLst>
    <dgm:cxn modelId="{7252F515-8200-4A8D-86BE-C1EB326F24BB}" srcId="{F900CD43-20F8-4159-B67E-E611D700C390}" destId="{823BDC9E-B2CA-471D-9838-45D563D916B4}" srcOrd="0" destOrd="0" parTransId="{8AC4F39B-4378-4396-B6F8-44C349D68A0F}" sibTransId="{79B9A8DD-3AD4-41EE-973F-8A3F92D9299F}"/>
    <dgm:cxn modelId="{28601519-D88B-4C4D-9744-B383343A5713}" type="presOf" srcId="{E0D5D553-7125-41DC-BF55-C3E71B77FFC4}" destId="{D719ECE1-4A75-4A35-A7B2-DDC3135714C4}" srcOrd="0" destOrd="0" presId="urn:microsoft.com/office/officeart/2005/8/layout/process1"/>
    <dgm:cxn modelId="{8EBD551A-2E67-4818-967F-FBF0F8D380F4}" type="presOf" srcId="{F900CD43-20F8-4159-B67E-E611D700C390}" destId="{048F853C-B899-499E-96A6-19A5C3AC9483}" srcOrd="0" destOrd="0" presId="urn:microsoft.com/office/officeart/2005/8/layout/process1"/>
    <dgm:cxn modelId="{55137634-7F97-438A-8124-B4CFC1B7F4E7}" type="presOf" srcId="{D02A9A60-E5C9-4784-84A2-0C8D1C49C97C}" destId="{09885A26-C5BB-473F-91F4-C315C0B87450}" srcOrd="0" destOrd="0" presId="urn:microsoft.com/office/officeart/2005/8/layout/process1"/>
    <dgm:cxn modelId="{4D16EB40-7312-4521-BBC7-D1124F9C34B4}" srcId="{4E1E1DF0-9051-4CBD-AC70-43CCCC4AD233}" destId="{E0D5D553-7125-41DC-BF55-C3E71B77FFC4}" srcOrd="2" destOrd="0" parTransId="{7D77C489-FC43-4986-AF2A-E89D2145CC7E}" sibTransId="{02CB2388-DF24-4248-906E-2EAB57366611}"/>
    <dgm:cxn modelId="{FCAAB75E-6CE0-48DF-9BDA-C2C6611E0D14}" srcId="{4E1E1DF0-9051-4CBD-AC70-43CCCC4AD233}" destId="{F900CD43-20F8-4159-B67E-E611D700C390}" srcOrd="1" destOrd="0" parTransId="{7A3A4515-242C-4FDE-B8DE-0ACE0F5DC16E}" sibTransId="{D02A9A60-E5C9-4784-84A2-0C8D1C49C97C}"/>
    <dgm:cxn modelId="{E3E22060-03B4-4ACA-B3E0-52685CD6AEBC}" srcId="{4E1E1DF0-9051-4CBD-AC70-43CCCC4AD233}" destId="{73C361DB-E5A6-4C62-AD58-52B1851D2F9C}" srcOrd="0" destOrd="0" parTransId="{4896DF05-4249-436C-A9C2-B74A7D29A382}" sibTransId="{490AACFE-2481-4FFD-BDAD-0D545B073B47}"/>
    <dgm:cxn modelId="{E32D7D71-B32F-460D-8FF7-E00876EC3E91}" type="presOf" srcId="{490AACFE-2481-4FFD-BDAD-0D545B073B47}" destId="{98755174-F01C-42B9-8FD2-B79D1253BEC0}" srcOrd="1" destOrd="0" presId="urn:microsoft.com/office/officeart/2005/8/layout/process1"/>
    <dgm:cxn modelId="{BA132586-1D8C-47AC-B638-496E9DC4B70E}" type="presOf" srcId="{73C361DB-E5A6-4C62-AD58-52B1851D2F9C}" destId="{088C351D-A52E-45F6-BF6A-1C8942BA6BA3}" srcOrd="0" destOrd="0" presId="urn:microsoft.com/office/officeart/2005/8/layout/process1"/>
    <dgm:cxn modelId="{5FE494A9-D314-46F8-9C3E-7EC90445C063}" type="presOf" srcId="{490AACFE-2481-4FFD-BDAD-0D545B073B47}" destId="{734E0E76-6E63-4536-AC08-14776A1E6413}" srcOrd="0" destOrd="0" presId="urn:microsoft.com/office/officeart/2005/8/layout/process1"/>
    <dgm:cxn modelId="{D5A4C6CB-EE51-45BA-B01E-6BBA4A6F2EB4}" type="presOf" srcId="{823BDC9E-B2CA-471D-9838-45D563D916B4}" destId="{048F853C-B899-499E-96A6-19A5C3AC9483}" srcOrd="0" destOrd="1" presId="urn:microsoft.com/office/officeart/2005/8/layout/process1"/>
    <dgm:cxn modelId="{6539C1E0-BDCE-4725-AB58-CD9B5B494236}" type="presOf" srcId="{D02A9A60-E5C9-4784-84A2-0C8D1C49C97C}" destId="{52365803-D2DB-4C44-BC92-DA19607D9FAA}" srcOrd="1" destOrd="0" presId="urn:microsoft.com/office/officeart/2005/8/layout/process1"/>
    <dgm:cxn modelId="{D811D7FF-6567-4C60-A732-92C83DA74894}" type="presOf" srcId="{4E1E1DF0-9051-4CBD-AC70-43CCCC4AD233}" destId="{4DAF2299-0C21-4369-8968-490657166361}" srcOrd="0" destOrd="0" presId="urn:microsoft.com/office/officeart/2005/8/layout/process1"/>
    <dgm:cxn modelId="{EEB4123D-B04F-4364-88EE-BBD852D9C16A}" type="presParOf" srcId="{4DAF2299-0C21-4369-8968-490657166361}" destId="{088C351D-A52E-45F6-BF6A-1C8942BA6BA3}" srcOrd="0" destOrd="0" presId="urn:microsoft.com/office/officeart/2005/8/layout/process1"/>
    <dgm:cxn modelId="{73B330F2-3CB7-4C8A-9FB1-B3F54BF53CE1}" type="presParOf" srcId="{4DAF2299-0C21-4369-8968-490657166361}" destId="{734E0E76-6E63-4536-AC08-14776A1E6413}" srcOrd="1" destOrd="0" presId="urn:microsoft.com/office/officeart/2005/8/layout/process1"/>
    <dgm:cxn modelId="{6B849CCD-F3A6-4204-A53F-B03C3BADB00B}" type="presParOf" srcId="{734E0E76-6E63-4536-AC08-14776A1E6413}" destId="{98755174-F01C-42B9-8FD2-B79D1253BEC0}" srcOrd="0" destOrd="0" presId="urn:microsoft.com/office/officeart/2005/8/layout/process1"/>
    <dgm:cxn modelId="{CEA082CD-611B-4633-9C5E-0406BC2CD57E}" type="presParOf" srcId="{4DAF2299-0C21-4369-8968-490657166361}" destId="{048F853C-B899-499E-96A6-19A5C3AC9483}" srcOrd="2" destOrd="0" presId="urn:microsoft.com/office/officeart/2005/8/layout/process1"/>
    <dgm:cxn modelId="{91B77549-5079-4873-9F75-2DCF718A1305}" type="presParOf" srcId="{4DAF2299-0C21-4369-8968-490657166361}" destId="{09885A26-C5BB-473F-91F4-C315C0B87450}" srcOrd="3" destOrd="0" presId="urn:microsoft.com/office/officeart/2005/8/layout/process1"/>
    <dgm:cxn modelId="{ED8E77BF-92FC-4E56-86BB-C5C4B334FCFE}" type="presParOf" srcId="{09885A26-C5BB-473F-91F4-C315C0B87450}" destId="{52365803-D2DB-4C44-BC92-DA19607D9FAA}" srcOrd="0" destOrd="0" presId="urn:microsoft.com/office/officeart/2005/8/layout/process1"/>
    <dgm:cxn modelId="{5CF8D959-0CB5-4A15-A1BA-3533D540675E}" type="presParOf" srcId="{4DAF2299-0C21-4369-8968-490657166361}" destId="{D719ECE1-4A75-4A35-A7B2-DDC3135714C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E5B98D-804A-4067-82E1-9298FD993F4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A440DB0-9D34-4016-BFD9-C1363612DF26}">
      <dgm:prSet/>
      <dgm:spPr/>
      <dgm:t>
        <a:bodyPr/>
        <a:lstStyle/>
        <a:p>
          <a:pPr rtl="0"/>
          <a:r>
            <a:rPr lang="nl-BE" baseline="0">
              <a:solidFill>
                <a:schemeClr val="tx1"/>
              </a:solidFill>
            </a:rPr>
            <a:t>Entiteit</a:t>
          </a:r>
          <a:r>
            <a:rPr lang="nl-BE" baseline="0"/>
            <a:t>:</a:t>
          </a:r>
          <a:r>
            <a:rPr lang="nl-BE" baseline="0">
              <a:latin typeface="Flanders Art Sans Bold"/>
            </a:rPr>
            <a:t> </a:t>
          </a:r>
          <a:endParaRPr lang="en-US"/>
        </a:p>
      </dgm:t>
    </dgm:pt>
    <dgm:pt modelId="{361EF137-0D9D-40D2-A831-12E02FADEB3D}" type="parTrans" cxnId="{23D8AE6B-87D6-44B9-9825-3C2121945111}">
      <dgm:prSet/>
      <dgm:spPr/>
      <dgm:t>
        <a:bodyPr/>
        <a:lstStyle/>
        <a:p>
          <a:endParaRPr lang="en-US"/>
        </a:p>
      </dgm:t>
    </dgm:pt>
    <dgm:pt modelId="{B5B9816A-620B-4CDF-AF19-5DE7A1A5681D}" type="sibTrans" cxnId="{23D8AE6B-87D6-44B9-9825-3C2121945111}">
      <dgm:prSet/>
      <dgm:spPr/>
      <dgm:t>
        <a:bodyPr/>
        <a:lstStyle/>
        <a:p>
          <a:endParaRPr lang="en-US"/>
        </a:p>
      </dgm:t>
    </dgm:pt>
    <dgm:pt modelId="{4EED531F-3AFD-49CB-84A6-EF4FCDCCA1C1}">
      <dgm:prSet/>
      <dgm:spPr/>
      <dgm:t>
        <a:bodyPr/>
        <a:lstStyle/>
        <a:p>
          <a:r>
            <a:rPr lang="nl-BE" baseline="0" err="1">
              <a:solidFill>
                <a:schemeClr val="tx1"/>
              </a:solidFill>
            </a:rPr>
            <a:t>AgO</a:t>
          </a:r>
          <a:r>
            <a:rPr lang="nl-BE" baseline="0"/>
            <a:t>:</a:t>
          </a:r>
          <a:endParaRPr lang="en-US"/>
        </a:p>
      </dgm:t>
    </dgm:pt>
    <dgm:pt modelId="{CC97292F-F4F0-4412-9244-04DA72AFAC4D}" type="parTrans" cxnId="{03C74ED8-E500-40BB-94FF-2EBDD1081241}">
      <dgm:prSet/>
      <dgm:spPr/>
      <dgm:t>
        <a:bodyPr/>
        <a:lstStyle/>
        <a:p>
          <a:endParaRPr lang="en-US"/>
        </a:p>
      </dgm:t>
    </dgm:pt>
    <dgm:pt modelId="{A9D47023-3BC4-44A9-98AC-0399292BF93D}" type="sibTrans" cxnId="{03C74ED8-E500-40BB-94FF-2EBDD1081241}">
      <dgm:prSet/>
      <dgm:spPr/>
      <dgm:t>
        <a:bodyPr/>
        <a:lstStyle/>
        <a:p>
          <a:endParaRPr lang="en-US"/>
        </a:p>
      </dgm:t>
    </dgm:pt>
    <dgm:pt modelId="{4FDEB089-D08F-49B9-AF4D-EF8132DE6EF8}">
      <dgm:prSet/>
      <dgm:spPr/>
      <dgm:t>
        <a:bodyPr/>
        <a:lstStyle/>
        <a:p>
          <a:pPr>
            <a:lnSpc>
              <a:spcPct val="100000"/>
            </a:lnSpc>
          </a:pPr>
          <a:r>
            <a:rPr lang="nl-BE" baseline="0"/>
            <a:t>Samen met externe leverancier voorbereiden van workshops</a:t>
          </a:r>
          <a:endParaRPr lang="en-US"/>
        </a:p>
      </dgm:t>
    </dgm:pt>
    <dgm:pt modelId="{020E30F5-1316-41FB-8397-114E64BFCD2E}" type="parTrans" cxnId="{F8212060-45B8-4600-B9F3-BAFD3552C072}">
      <dgm:prSet/>
      <dgm:spPr/>
      <dgm:t>
        <a:bodyPr/>
        <a:lstStyle/>
        <a:p>
          <a:endParaRPr lang="en-US"/>
        </a:p>
      </dgm:t>
    </dgm:pt>
    <dgm:pt modelId="{3B49F996-5DC0-4A5A-9D80-31D8CB715E7E}" type="sibTrans" cxnId="{F8212060-45B8-4600-B9F3-BAFD3552C072}">
      <dgm:prSet/>
      <dgm:spPr/>
      <dgm:t>
        <a:bodyPr/>
        <a:lstStyle/>
        <a:p>
          <a:endParaRPr lang="en-US"/>
        </a:p>
      </dgm:t>
    </dgm:pt>
    <dgm:pt modelId="{D7F9750A-9F2B-42DE-9755-C3A24E8112F0}">
      <dgm:prSet/>
      <dgm:spPr/>
      <dgm:t>
        <a:bodyPr/>
        <a:lstStyle/>
        <a:p>
          <a:r>
            <a:rPr lang="nl-BE" baseline="0">
              <a:solidFill>
                <a:schemeClr val="tx1"/>
              </a:solidFill>
            </a:rPr>
            <a:t>Externe</a:t>
          </a:r>
          <a:r>
            <a:rPr lang="nl-BE" baseline="0"/>
            <a:t> </a:t>
          </a:r>
          <a:r>
            <a:rPr lang="nl-BE" baseline="0">
              <a:solidFill>
                <a:schemeClr val="tx1"/>
              </a:solidFill>
            </a:rPr>
            <a:t>leverancier</a:t>
          </a:r>
          <a:r>
            <a:rPr lang="nl-BE" baseline="0"/>
            <a:t>:</a:t>
          </a:r>
          <a:endParaRPr lang="en-US"/>
        </a:p>
      </dgm:t>
    </dgm:pt>
    <dgm:pt modelId="{853554F0-3034-45B6-B23F-6378B67E25F3}" type="parTrans" cxnId="{1A892C0A-23D1-4643-A13B-51B37F20ADDE}">
      <dgm:prSet/>
      <dgm:spPr/>
      <dgm:t>
        <a:bodyPr/>
        <a:lstStyle/>
        <a:p>
          <a:endParaRPr lang="en-US"/>
        </a:p>
      </dgm:t>
    </dgm:pt>
    <dgm:pt modelId="{E7079E2F-94B9-4B0A-9F4F-C04186A8CBA9}" type="sibTrans" cxnId="{1A892C0A-23D1-4643-A13B-51B37F20ADDE}">
      <dgm:prSet/>
      <dgm:spPr/>
      <dgm:t>
        <a:bodyPr/>
        <a:lstStyle/>
        <a:p>
          <a:endParaRPr lang="en-US"/>
        </a:p>
      </dgm:t>
    </dgm:pt>
    <dgm:pt modelId="{6A8EC3D6-9767-4AF1-84D3-FF851185EC65}">
      <dgm:prSet/>
      <dgm:spPr/>
      <dgm:t>
        <a:bodyPr/>
        <a:lstStyle/>
        <a:p>
          <a:pPr>
            <a:lnSpc>
              <a:spcPct val="100000"/>
            </a:lnSpc>
          </a:pPr>
          <a:r>
            <a:rPr lang="nl-BE" baseline="0"/>
            <a:t>Voorbereiden en begeleiden workshops</a:t>
          </a:r>
          <a:endParaRPr lang="en-US"/>
        </a:p>
      </dgm:t>
    </dgm:pt>
    <dgm:pt modelId="{FE146DA9-84BD-4C92-9510-AFBC85998DDC}" type="parTrans" cxnId="{D6AE7A0E-44B0-4BD1-936D-B51B5E49BE0D}">
      <dgm:prSet/>
      <dgm:spPr/>
      <dgm:t>
        <a:bodyPr/>
        <a:lstStyle/>
        <a:p>
          <a:endParaRPr lang="en-US"/>
        </a:p>
      </dgm:t>
    </dgm:pt>
    <dgm:pt modelId="{5E00D2CD-8DC0-42A0-BB6D-2F08A5EFFCC7}" type="sibTrans" cxnId="{D6AE7A0E-44B0-4BD1-936D-B51B5E49BE0D}">
      <dgm:prSet/>
      <dgm:spPr/>
      <dgm:t>
        <a:bodyPr/>
        <a:lstStyle/>
        <a:p>
          <a:endParaRPr lang="en-US"/>
        </a:p>
      </dgm:t>
    </dgm:pt>
    <dgm:pt modelId="{A3570531-D7E7-484D-B538-4C6C8EEB630F}">
      <dgm:prSet/>
      <dgm:spPr/>
      <dgm:t>
        <a:bodyPr/>
        <a:lstStyle/>
        <a:p>
          <a:pPr rtl="0">
            <a:lnSpc>
              <a:spcPct val="100000"/>
            </a:lnSpc>
          </a:pPr>
          <a:r>
            <a:rPr lang="nl-BE" b="0" baseline="0"/>
            <a:t>HR: deelnemen workshops, mee bepalen </a:t>
          </a:r>
          <a:r>
            <a:rPr lang="nl-BE" b="0" baseline="0" err="1"/>
            <a:t>persona’s</a:t>
          </a:r>
          <a:r>
            <a:rPr lang="nl-BE" b="0" baseline="0"/>
            <a:t>,</a:t>
          </a:r>
          <a:r>
            <a:rPr lang="nl-BE" b="0" baseline="0">
              <a:latin typeface="Flanders Art Sans Bold"/>
            </a:rPr>
            <a:t> </a:t>
          </a:r>
          <a:r>
            <a:rPr lang="nl-BE" b="0" baseline="0"/>
            <a:t>uittesten aanbod, communiceren naar personeelsleden en management, vertegenwoordigen in kernteam piloot</a:t>
          </a:r>
          <a:r>
            <a:rPr lang="nl-BE" b="0" baseline="0">
              <a:latin typeface="Flanders Art Sans Bold"/>
            </a:rPr>
            <a:t> </a:t>
          </a:r>
          <a:endParaRPr lang="en-US" b="0"/>
        </a:p>
      </dgm:t>
    </dgm:pt>
    <dgm:pt modelId="{46FEB4BD-69A1-4F6C-806E-FF4B89F202E8}" type="parTrans" cxnId="{1443AFF2-22AA-41A5-A112-9BAFB8F9D773}">
      <dgm:prSet/>
      <dgm:spPr/>
      <dgm:t>
        <a:bodyPr/>
        <a:lstStyle/>
        <a:p>
          <a:endParaRPr lang="nl-BE"/>
        </a:p>
      </dgm:t>
    </dgm:pt>
    <dgm:pt modelId="{AA68EB2A-BA49-4D7C-9795-9C324F962444}" type="sibTrans" cxnId="{1443AFF2-22AA-41A5-A112-9BAFB8F9D773}">
      <dgm:prSet/>
      <dgm:spPr/>
      <dgm:t>
        <a:bodyPr/>
        <a:lstStyle/>
        <a:p>
          <a:endParaRPr lang="nl-BE"/>
        </a:p>
      </dgm:t>
    </dgm:pt>
    <dgm:pt modelId="{A1E7C87D-646C-4F1E-8232-061B8C2B56B1}">
      <dgm:prSet/>
      <dgm:spPr/>
      <dgm:t>
        <a:bodyPr/>
        <a:lstStyle/>
        <a:p>
          <a:pPr>
            <a:lnSpc>
              <a:spcPct val="100000"/>
            </a:lnSpc>
          </a:pPr>
          <a:r>
            <a:rPr lang="en-US"/>
            <a:t>Kennis overdragen aan AgO</a:t>
          </a:r>
        </a:p>
      </dgm:t>
    </dgm:pt>
    <dgm:pt modelId="{71FE0AD2-C7FE-44FF-A829-766A7F33FFB7}" type="sibTrans" cxnId="{E7516598-459B-4AC6-84E8-55C4349E35F0}">
      <dgm:prSet/>
      <dgm:spPr/>
      <dgm:t>
        <a:bodyPr/>
        <a:lstStyle/>
        <a:p>
          <a:endParaRPr lang="nl-BE"/>
        </a:p>
      </dgm:t>
    </dgm:pt>
    <dgm:pt modelId="{949C0199-5D07-4619-B9AE-F8C09E8F5C5D}" type="parTrans" cxnId="{E7516598-459B-4AC6-84E8-55C4349E35F0}">
      <dgm:prSet/>
      <dgm:spPr/>
      <dgm:t>
        <a:bodyPr/>
        <a:lstStyle/>
        <a:p>
          <a:endParaRPr lang="nl-BE"/>
        </a:p>
      </dgm:t>
    </dgm:pt>
    <dgm:pt modelId="{E68844FB-0C20-475D-A96C-2452A50D2D20}">
      <dgm:prSet/>
      <dgm:spPr/>
      <dgm:t>
        <a:bodyPr/>
        <a:lstStyle/>
        <a:p>
          <a:pPr>
            <a:lnSpc>
              <a:spcPct val="100000"/>
            </a:lnSpc>
          </a:pPr>
          <a:r>
            <a:rPr lang="en-US"/>
            <a:t>Uitwerken communicatie- en veranderingsplan</a:t>
          </a:r>
        </a:p>
      </dgm:t>
    </dgm:pt>
    <dgm:pt modelId="{68D5C22E-DC44-42CD-961B-E9622C55BB4A}" type="parTrans" cxnId="{8F09A67E-951B-4D88-B2EF-BA61DBD7D2E1}">
      <dgm:prSet/>
      <dgm:spPr/>
      <dgm:t>
        <a:bodyPr/>
        <a:lstStyle/>
        <a:p>
          <a:endParaRPr lang="nl-BE"/>
        </a:p>
      </dgm:t>
    </dgm:pt>
    <dgm:pt modelId="{B8DD2226-4C30-4A3A-93FA-BBCA9140772B}" type="sibTrans" cxnId="{8F09A67E-951B-4D88-B2EF-BA61DBD7D2E1}">
      <dgm:prSet/>
      <dgm:spPr/>
      <dgm:t>
        <a:bodyPr/>
        <a:lstStyle/>
        <a:p>
          <a:endParaRPr lang="nl-BE"/>
        </a:p>
      </dgm:t>
    </dgm:pt>
    <dgm:pt modelId="{AF5F18B9-16C4-415F-A956-B1A9490DA8F1}">
      <dgm:prSet/>
      <dgm:spPr/>
      <dgm:t>
        <a:bodyPr/>
        <a:lstStyle/>
        <a:p>
          <a:pPr>
            <a:lnSpc>
              <a:spcPct val="100000"/>
            </a:lnSpc>
          </a:pPr>
          <a:r>
            <a:rPr lang="nl-BE" baseline="0"/>
            <a:t>Personeelsleden: uittesten aanbod</a:t>
          </a:r>
          <a:endParaRPr lang="en-US"/>
        </a:p>
      </dgm:t>
    </dgm:pt>
    <dgm:pt modelId="{DB38EB62-C859-42E6-96A4-C67426AF448D}" type="parTrans" cxnId="{C35FF537-12A3-4B37-A71C-BDC79B9C8B50}">
      <dgm:prSet/>
      <dgm:spPr/>
      <dgm:t>
        <a:bodyPr/>
        <a:lstStyle/>
        <a:p>
          <a:endParaRPr lang="nl-BE"/>
        </a:p>
      </dgm:t>
    </dgm:pt>
    <dgm:pt modelId="{4E4C7749-C4CC-443A-95D0-57A38678981A}" type="sibTrans" cxnId="{C35FF537-12A3-4B37-A71C-BDC79B9C8B50}">
      <dgm:prSet/>
      <dgm:spPr/>
      <dgm:t>
        <a:bodyPr/>
        <a:lstStyle/>
        <a:p>
          <a:endParaRPr lang="nl-BE"/>
        </a:p>
      </dgm:t>
    </dgm:pt>
    <dgm:pt modelId="{F00048BC-B7EF-4D54-A909-2EA56FD27AF0}">
      <dgm:prSet/>
      <dgm:spPr/>
      <dgm:t>
        <a:bodyPr/>
        <a:lstStyle/>
        <a:p>
          <a:pPr>
            <a:lnSpc>
              <a:spcPct val="100000"/>
            </a:lnSpc>
          </a:pPr>
          <a:r>
            <a:rPr lang="en-US"/>
            <a:t>Management: deelnemen workshops, mee bepalen persona’s, uittesten aanbod</a:t>
          </a:r>
        </a:p>
      </dgm:t>
    </dgm:pt>
    <dgm:pt modelId="{4D43274F-4DAB-4E13-A9BD-7BD834929AF4}" type="parTrans" cxnId="{F76C46C1-9292-4726-8E0F-DA1B3DB89F27}">
      <dgm:prSet/>
      <dgm:spPr/>
      <dgm:t>
        <a:bodyPr/>
        <a:lstStyle/>
        <a:p>
          <a:endParaRPr lang="nl-BE"/>
        </a:p>
      </dgm:t>
    </dgm:pt>
    <dgm:pt modelId="{AAB53BAA-9064-415C-A5A2-3BDA32734071}" type="sibTrans" cxnId="{F76C46C1-9292-4726-8E0F-DA1B3DB89F27}">
      <dgm:prSet/>
      <dgm:spPr/>
      <dgm:t>
        <a:bodyPr/>
        <a:lstStyle/>
        <a:p>
          <a:endParaRPr lang="nl-BE"/>
        </a:p>
      </dgm:t>
    </dgm:pt>
    <dgm:pt modelId="{FB9BA38E-4F23-471B-BC23-CEE270818A10}">
      <dgm:prSet/>
      <dgm:spPr/>
      <dgm:t>
        <a:bodyPr/>
        <a:lstStyle/>
        <a:p>
          <a:pPr rtl="0">
            <a:lnSpc>
              <a:spcPct val="100000"/>
            </a:lnSpc>
          </a:pPr>
          <a:r>
            <a:rPr lang="en-US"/>
            <a:t>Projectbeheer</a:t>
          </a:r>
          <a:r>
            <a:rPr lang="en-US">
              <a:latin typeface="Flanders Art Sans Bold"/>
            </a:rPr>
            <a:t> </a:t>
          </a:r>
          <a:endParaRPr lang="en-US"/>
        </a:p>
      </dgm:t>
    </dgm:pt>
    <dgm:pt modelId="{9C6F8BBC-CB0A-4BF4-91E2-1CDFDB763DC9}" type="parTrans" cxnId="{4A8EC0F9-50F6-4B78-B1F5-2C6F4CB28440}">
      <dgm:prSet/>
      <dgm:spPr/>
      <dgm:t>
        <a:bodyPr/>
        <a:lstStyle/>
        <a:p>
          <a:endParaRPr lang="nl-BE"/>
        </a:p>
      </dgm:t>
    </dgm:pt>
    <dgm:pt modelId="{503CC31D-2683-49C0-87DB-D92EBBD65A53}" type="sibTrans" cxnId="{4A8EC0F9-50F6-4B78-B1F5-2C6F4CB28440}">
      <dgm:prSet/>
      <dgm:spPr/>
      <dgm:t>
        <a:bodyPr/>
        <a:lstStyle/>
        <a:p>
          <a:endParaRPr lang="nl-BE"/>
        </a:p>
      </dgm:t>
    </dgm:pt>
    <dgm:pt modelId="{1251D011-DA20-4A98-9DA1-14AC54F2876E}">
      <dgm:prSet/>
      <dgm:spPr/>
      <dgm:t>
        <a:bodyPr/>
        <a:lstStyle/>
        <a:p>
          <a:pPr>
            <a:lnSpc>
              <a:spcPct val="100000"/>
            </a:lnSpc>
          </a:pPr>
          <a:r>
            <a:rPr lang="en-US" err="1"/>
            <a:t>Uitwerken</a:t>
          </a:r>
          <a:r>
            <a:rPr lang="en-US"/>
            <a:t> </a:t>
          </a:r>
          <a:r>
            <a:rPr lang="en-US" err="1"/>
            <a:t>communicatiemateriaal</a:t>
          </a:r>
          <a:endParaRPr lang="en-US"/>
        </a:p>
      </dgm:t>
    </dgm:pt>
    <dgm:pt modelId="{CD77F95E-E276-4955-BBB8-1C817960E975}" type="parTrans" cxnId="{4BE6D619-73EB-4D3B-B82F-E0799F2D11E8}">
      <dgm:prSet/>
      <dgm:spPr/>
      <dgm:t>
        <a:bodyPr/>
        <a:lstStyle/>
        <a:p>
          <a:endParaRPr lang="nl-BE"/>
        </a:p>
      </dgm:t>
    </dgm:pt>
    <dgm:pt modelId="{41F7CB1F-941F-4760-84F8-E330373B2109}" type="sibTrans" cxnId="{4BE6D619-73EB-4D3B-B82F-E0799F2D11E8}">
      <dgm:prSet/>
      <dgm:spPr/>
      <dgm:t>
        <a:bodyPr/>
        <a:lstStyle/>
        <a:p>
          <a:endParaRPr lang="nl-BE"/>
        </a:p>
      </dgm:t>
    </dgm:pt>
    <dgm:pt modelId="{9844005F-1A40-4D09-9608-8E7AF688BAA6}">
      <dgm:prSet/>
      <dgm:spPr/>
      <dgm:t>
        <a:bodyPr/>
        <a:lstStyle/>
        <a:p>
          <a:pPr>
            <a:lnSpc>
              <a:spcPct val="100000"/>
            </a:lnSpc>
          </a:pPr>
          <a:r>
            <a:rPr lang="en-US"/>
            <a:t>Technische </a:t>
          </a:r>
          <a:r>
            <a:rPr lang="en-US" err="1"/>
            <a:t>opzet</a:t>
          </a:r>
          <a:r>
            <a:rPr lang="en-US"/>
            <a:t> en testing aanbod</a:t>
          </a:r>
        </a:p>
      </dgm:t>
    </dgm:pt>
    <dgm:pt modelId="{15C78C31-653C-4B41-BA4F-B102163CE1F3}" type="parTrans" cxnId="{E7281EC0-001B-4C14-B3AD-A5D5658BEB4D}">
      <dgm:prSet/>
      <dgm:spPr/>
      <dgm:t>
        <a:bodyPr/>
        <a:lstStyle/>
        <a:p>
          <a:endParaRPr lang="nl-BE"/>
        </a:p>
      </dgm:t>
    </dgm:pt>
    <dgm:pt modelId="{1C87429D-02F5-43CD-92CB-3E79F4035FE5}" type="sibTrans" cxnId="{E7281EC0-001B-4C14-B3AD-A5D5658BEB4D}">
      <dgm:prSet/>
      <dgm:spPr/>
      <dgm:t>
        <a:bodyPr/>
        <a:lstStyle/>
        <a:p>
          <a:endParaRPr lang="nl-BE"/>
        </a:p>
      </dgm:t>
    </dgm:pt>
    <dgm:pt modelId="{C9EB6267-0DDA-4E59-8911-4DA3DD3E8A07}" type="pres">
      <dgm:prSet presAssocID="{C0E5B98D-804A-4067-82E1-9298FD993F4B}" presName="Name0" presStyleCnt="0">
        <dgm:presLayoutVars>
          <dgm:dir/>
          <dgm:animLvl val="lvl"/>
          <dgm:resizeHandles val="exact"/>
        </dgm:presLayoutVars>
      </dgm:prSet>
      <dgm:spPr/>
    </dgm:pt>
    <dgm:pt modelId="{E50835EA-3CB5-42FB-AE25-0DCEBBA87DB7}" type="pres">
      <dgm:prSet presAssocID="{BA440DB0-9D34-4016-BFD9-C1363612DF26}" presName="composite" presStyleCnt="0"/>
      <dgm:spPr/>
    </dgm:pt>
    <dgm:pt modelId="{869E1D6D-C64C-4F3A-BA66-0FDF8C1D004A}" type="pres">
      <dgm:prSet presAssocID="{BA440DB0-9D34-4016-BFD9-C1363612DF26}" presName="parTx" presStyleLbl="alignNode1" presStyleIdx="0" presStyleCnt="3">
        <dgm:presLayoutVars>
          <dgm:chMax val="0"/>
          <dgm:chPref val="0"/>
          <dgm:bulletEnabled val="1"/>
        </dgm:presLayoutVars>
      </dgm:prSet>
      <dgm:spPr/>
    </dgm:pt>
    <dgm:pt modelId="{71F3A530-FBC3-4E86-8E86-CC9B5AAA1AB1}" type="pres">
      <dgm:prSet presAssocID="{BA440DB0-9D34-4016-BFD9-C1363612DF26}" presName="desTx" presStyleLbl="alignAccFollowNode1" presStyleIdx="0" presStyleCnt="3">
        <dgm:presLayoutVars>
          <dgm:bulletEnabled val="1"/>
        </dgm:presLayoutVars>
      </dgm:prSet>
      <dgm:spPr/>
    </dgm:pt>
    <dgm:pt modelId="{FAAE7047-51E7-4DFB-A60E-D17F02622ACD}" type="pres">
      <dgm:prSet presAssocID="{B5B9816A-620B-4CDF-AF19-5DE7A1A5681D}" presName="space" presStyleCnt="0"/>
      <dgm:spPr/>
    </dgm:pt>
    <dgm:pt modelId="{54C286DD-679F-4953-B43E-FBF4E1D7BCA0}" type="pres">
      <dgm:prSet presAssocID="{4EED531F-3AFD-49CB-84A6-EF4FCDCCA1C1}" presName="composite" presStyleCnt="0"/>
      <dgm:spPr/>
    </dgm:pt>
    <dgm:pt modelId="{D86D8FE9-DCF5-48D1-8775-AF062EB04F43}" type="pres">
      <dgm:prSet presAssocID="{4EED531F-3AFD-49CB-84A6-EF4FCDCCA1C1}" presName="parTx" presStyleLbl="alignNode1" presStyleIdx="1" presStyleCnt="3">
        <dgm:presLayoutVars>
          <dgm:chMax val="0"/>
          <dgm:chPref val="0"/>
          <dgm:bulletEnabled val="1"/>
        </dgm:presLayoutVars>
      </dgm:prSet>
      <dgm:spPr/>
    </dgm:pt>
    <dgm:pt modelId="{F809EC48-DECC-44FC-BBE1-EE1125323E0A}" type="pres">
      <dgm:prSet presAssocID="{4EED531F-3AFD-49CB-84A6-EF4FCDCCA1C1}" presName="desTx" presStyleLbl="alignAccFollowNode1" presStyleIdx="1" presStyleCnt="3">
        <dgm:presLayoutVars>
          <dgm:bulletEnabled val="1"/>
        </dgm:presLayoutVars>
      </dgm:prSet>
      <dgm:spPr/>
    </dgm:pt>
    <dgm:pt modelId="{2DBECDC1-62B2-421F-8E54-C38650AAF10E}" type="pres">
      <dgm:prSet presAssocID="{A9D47023-3BC4-44A9-98AC-0399292BF93D}" presName="space" presStyleCnt="0"/>
      <dgm:spPr/>
    </dgm:pt>
    <dgm:pt modelId="{65AF85A0-B7B9-4D1F-A4F0-77C70DC76AEA}" type="pres">
      <dgm:prSet presAssocID="{D7F9750A-9F2B-42DE-9755-C3A24E8112F0}" presName="composite" presStyleCnt="0"/>
      <dgm:spPr/>
    </dgm:pt>
    <dgm:pt modelId="{78CA7797-FDA2-442D-BABD-36249E5A9AB2}" type="pres">
      <dgm:prSet presAssocID="{D7F9750A-9F2B-42DE-9755-C3A24E8112F0}" presName="parTx" presStyleLbl="alignNode1" presStyleIdx="2" presStyleCnt="3">
        <dgm:presLayoutVars>
          <dgm:chMax val="0"/>
          <dgm:chPref val="0"/>
          <dgm:bulletEnabled val="1"/>
        </dgm:presLayoutVars>
      </dgm:prSet>
      <dgm:spPr/>
    </dgm:pt>
    <dgm:pt modelId="{7D61EA88-D06D-430C-A151-108C454BDC64}" type="pres">
      <dgm:prSet presAssocID="{D7F9750A-9F2B-42DE-9755-C3A24E8112F0}" presName="desTx" presStyleLbl="alignAccFollowNode1" presStyleIdx="2" presStyleCnt="3">
        <dgm:presLayoutVars>
          <dgm:bulletEnabled val="1"/>
        </dgm:presLayoutVars>
      </dgm:prSet>
      <dgm:spPr/>
    </dgm:pt>
  </dgm:ptLst>
  <dgm:cxnLst>
    <dgm:cxn modelId="{1A892C0A-23D1-4643-A13B-51B37F20ADDE}" srcId="{C0E5B98D-804A-4067-82E1-9298FD993F4B}" destId="{D7F9750A-9F2B-42DE-9755-C3A24E8112F0}" srcOrd="2" destOrd="0" parTransId="{853554F0-3034-45B6-B23F-6378B67E25F3}" sibTransId="{E7079E2F-94B9-4B0A-9F4F-C04186A8CBA9}"/>
    <dgm:cxn modelId="{D6AE7A0E-44B0-4BD1-936D-B51B5E49BE0D}" srcId="{D7F9750A-9F2B-42DE-9755-C3A24E8112F0}" destId="{6A8EC3D6-9767-4AF1-84D3-FF851185EC65}" srcOrd="0" destOrd="0" parTransId="{FE146DA9-84BD-4C92-9510-AFBC85998DDC}" sibTransId="{5E00D2CD-8DC0-42A0-BB6D-2F08A5EFFCC7}"/>
    <dgm:cxn modelId="{BAEEB611-3826-4F48-A8D1-EEDA570E7455}" type="presOf" srcId="{A3570531-D7E7-484D-B538-4C6C8EEB630F}" destId="{71F3A530-FBC3-4E86-8E86-CC9B5AAA1AB1}" srcOrd="0" destOrd="0" presId="urn:microsoft.com/office/officeart/2005/8/layout/hList1"/>
    <dgm:cxn modelId="{4BE6D619-73EB-4D3B-B82F-E0799F2D11E8}" srcId="{4EED531F-3AFD-49CB-84A6-EF4FCDCCA1C1}" destId="{1251D011-DA20-4A98-9DA1-14AC54F2876E}" srcOrd="3" destOrd="0" parTransId="{CD77F95E-E276-4955-BBB8-1C817960E975}" sibTransId="{41F7CB1F-941F-4760-84F8-E330373B2109}"/>
    <dgm:cxn modelId="{8D895F2B-CA5D-4F97-980A-E25C7223C96F}" type="presOf" srcId="{F00048BC-B7EF-4D54-A909-2EA56FD27AF0}" destId="{71F3A530-FBC3-4E86-8E86-CC9B5AAA1AB1}" srcOrd="0" destOrd="1" presId="urn:microsoft.com/office/officeart/2005/8/layout/hList1"/>
    <dgm:cxn modelId="{C35FF537-12A3-4B37-A71C-BDC79B9C8B50}" srcId="{BA440DB0-9D34-4016-BFD9-C1363612DF26}" destId="{AF5F18B9-16C4-415F-A956-B1A9490DA8F1}" srcOrd="2" destOrd="0" parTransId="{DB38EB62-C859-42E6-96A4-C67426AF448D}" sibTransId="{4E4C7749-C4CC-443A-95D0-57A38678981A}"/>
    <dgm:cxn modelId="{F8212060-45B8-4600-B9F3-BAFD3552C072}" srcId="{4EED531F-3AFD-49CB-84A6-EF4FCDCCA1C1}" destId="{4FDEB089-D08F-49B9-AF4D-EF8132DE6EF8}" srcOrd="1" destOrd="0" parTransId="{020E30F5-1316-41FB-8397-114E64BFCD2E}" sibTransId="{3B49F996-5DC0-4A5A-9D80-31D8CB715E7E}"/>
    <dgm:cxn modelId="{3BFA8E4A-D3FE-4615-A965-783875DD3854}" type="presOf" srcId="{4FDEB089-D08F-49B9-AF4D-EF8132DE6EF8}" destId="{F809EC48-DECC-44FC-BBE1-EE1125323E0A}" srcOrd="0" destOrd="1" presId="urn:microsoft.com/office/officeart/2005/8/layout/hList1"/>
    <dgm:cxn modelId="{23D8AE6B-87D6-44B9-9825-3C2121945111}" srcId="{C0E5B98D-804A-4067-82E1-9298FD993F4B}" destId="{BA440DB0-9D34-4016-BFD9-C1363612DF26}" srcOrd="0" destOrd="0" parTransId="{361EF137-0D9D-40D2-A831-12E02FADEB3D}" sibTransId="{B5B9816A-620B-4CDF-AF19-5DE7A1A5681D}"/>
    <dgm:cxn modelId="{5040E44C-390B-4AC2-A231-4492C7A6C6C0}" type="presOf" srcId="{BA440DB0-9D34-4016-BFD9-C1363612DF26}" destId="{869E1D6D-C64C-4F3A-BA66-0FDF8C1D004A}" srcOrd="0" destOrd="0" presId="urn:microsoft.com/office/officeart/2005/8/layout/hList1"/>
    <dgm:cxn modelId="{4223806D-F93C-4616-B095-36DBC6DFBD70}" type="presOf" srcId="{AF5F18B9-16C4-415F-A956-B1A9490DA8F1}" destId="{71F3A530-FBC3-4E86-8E86-CC9B5AAA1AB1}" srcOrd="0" destOrd="2" presId="urn:microsoft.com/office/officeart/2005/8/layout/hList1"/>
    <dgm:cxn modelId="{48B9FC6D-1D2F-4F69-8329-898E9C97E4F3}" type="presOf" srcId="{4EED531F-3AFD-49CB-84A6-EF4FCDCCA1C1}" destId="{D86D8FE9-DCF5-48D1-8775-AF062EB04F43}" srcOrd="0" destOrd="0" presId="urn:microsoft.com/office/officeart/2005/8/layout/hList1"/>
    <dgm:cxn modelId="{E46C914F-5459-4BAA-850D-632916449184}" type="presOf" srcId="{1251D011-DA20-4A98-9DA1-14AC54F2876E}" destId="{F809EC48-DECC-44FC-BBE1-EE1125323E0A}" srcOrd="0" destOrd="3" presId="urn:microsoft.com/office/officeart/2005/8/layout/hList1"/>
    <dgm:cxn modelId="{8F09A67E-951B-4D88-B2EF-BA61DBD7D2E1}" srcId="{D7F9750A-9F2B-42DE-9755-C3A24E8112F0}" destId="{E68844FB-0C20-475D-A96C-2452A50D2D20}" srcOrd="1" destOrd="0" parTransId="{68D5C22E-DC44-42CD-961B-E9622C55BB4A}" sibTransId="{B8DD2226-4C30-4A3A-93FA-BBCA9140772B}"/>
    <dgm:cxn modelId="{DE308484-4954-4264-B014-0F698116AD86}" type="presOf" srcId="{FB9BA38E-4F23-471B-BC23-CEE270818A10}" destId="{F809EC48-DECC-44FC-BBE1-EE1125323E0A}" srcOrd="0" destOrd="0" presId="urn:microsoft.com/office/officeart/2005/8/layout/hList1"/>
    <dgm:cxn modelId="{F2F91F94-A5B1-4715-94A8-70E5D4066B46}" type="presOf" srcId="{D7F9750A-9F2B-42DE-9755-C3A24E8112F0}" destId="{78CA7797-FDA2-442D-BABD-36249E5A9AB2}" srcOrd="0" destOrd="0" presId="urn:microsoft.com/office/officeart/2005/8/layout/hList1"/>
    <dgm:cxn modelId="{E7516598-459B-4AC6-84E8-55C4349E35F0}" srcId="{D7F9750A-9F2B-42DE-9755-C3A24E8112F0}" destId="{A1E7C87D-646C-4F1E-8232-061B8C2B56B1}" srcOrd="2" destOrd="0" parTransId="{949C0199-5D07-4619-B9AE-F8C09E8F5C5D}" sibTransId="{71FE0AD2-C7FE-44FF-A829-766A7F33FFB7}"/>
    <dgm:cxn modelId="{0B8F599E-AD80-4E35-9568-DE774DDC9154}" type="presOf" srcId="{E68844FB-0C20-475D-A96C-2452A50D2D20}" destId="{7D61EA88-D06D-430C-A151-108C454BDC64}" srcOrd="0" destOrd="1" presId="urn:microsoft.com/office/officeart/2005/8/layout/hList1"/>
    <dgm:cxn modelId="{1B0125A7-BAC2-4130-AF99-9F16AA62D538}" type="presOf" srcId="{6A8EC3D6-9767-4AF1-84D3-FF851185EC65}" destId="{7D61EA88-D06D-430C-A151-108C454BDC64}" srcOrd="0" destOrd="0" presId="urn:microsoft.com/office/officeart/2005/8/layout/hList1"/>
    <dgm:cxn modelId="{E7281EC0-001B-4C14-B3AD-A5D5658BEB4D}" srcId="{4EED531F-3AFD-49CB-84A6-EF4FCDCCA1C1}" destId="{9844005F-1A40-4D09-9608-8E7AF688BAA6}" srcOrd="2" destOrd="0" parTransId="{15C78C31-653C-4B41-BA4F-B102163CE1F3}" sibTransId="{1C87429D-02F5-43CD-92CB-3E79F4035FE5}"/>
    <dgm:cxn modelId="{F76C46C1-9292-4726-8E0F-DA1B3DB89F27}" srcId="{BA440DB0-9D34-4016-BFD9-C1363612DF26}" destId="{F00048BC-B7EF-4D54-A909-2EA56FD27AF0}" srcOrd="1" destOrd="0" parTransId="{4D43274F-4DAB-4E13-A9BD-7BD834929AF4}" sibTransId="{AAB53BAA-9064-415C-A5A2-3BDA32734071}"/>
    <dgm:cxn modelId="{6CC859CA-AACB-4ECB-8038-4FA80C5A95DA}" type="presOf" srcId="{A1E7C87D-646C-4F1E-8232-061B8C2B56B1}" destId="{7D61EA88-D06D-430C-A151-108C454BDC64}" srcOrd="0" destOrd="2" presId="urn:microsoft.com/office/officeart/2005/8/layout/hList1"/>
    <dgm:cxn modelId="{03C74ED8-E500-40BB-94FF-2EBDD1081241}" srcId="{C0E5B98D-804A-4067-82E1-9298FD993F4B}" destId="{4EED531F-3AFD-49CB-84A6-EF4FCDCCA1C1}" srcOrd="1" destOrd="0" parTransId="{CC97292F-F4F0-4412-9244-04DA72AFAC4D}" sibTransId="{A9D47023-3BC4-44A9-98AC-0399292BF93D}"/>
    <dgm:cxn modelId="{3D394EE7-F602-4F53-8EBE-A182018451C6}" type="presOf" srcId="{9844005F-1A40-4D09-9608-8E7AF688BAA6}" destId="{F809EC48-DECC-44FC-BBE1-EE1125323E0A}" srcOrd="0" destOrd="2" presId="urn:microsoft.com/office/officeart/2005/8/layout/hList1"/>
    <dgm:cxn modelId="{D3137CEF-0868-4F67-93E4-DAEDFCC8B446}" type="presOf" srcId="{C0E5B98D-804A-4067-82E1-9298FD993F4B}" destId="{C9EB6267-0DDA-4E59-8911-4DA3DD3E8A07}" srcOrd="0" destOrd="0" presId="urn:microsoft.com/office/officeart/2005/8/layout/hList1"/>
    <dgm:cxn modelId="{1443AFF2-22AA-41A5-A112-9BAFB8F9D773}" srcId="{BA440DB0-9D34-4016-BFD9-C1363612DF26}" destId="{A3570531-D7E7-484D-B538-4C6C8EEB630F}" srcOrd="0" destOrd="0" parTransId="{46FEB4BD-69A1-4F6C-806E-FF4B89F202E8}" sibTransId="{AA68EB2A-BA49-4D7C-9795-9C324F962444}"/>
    <dgm:cxn modelId="{4A8EC0F9-50F6-4B78-B1F5-2C6F4CB28440}" srcId="{4EED531F-3AFD-49CB-84A6-EF4FCDCCA1C1}" destId="{FB9BA38E-4F23-471B-BC23-CEE270818A10}" srcOrd="0" destOrd="0" parTransId="{9C6F8BBC-CB0A-4BF4-91E2-1CDFDB763DC9}" sibTransId="{503CC31D-2683-49C0-87DB-D92EBBD65A53}"/>
    <dgm:cxn modelId="{1C129718-39D5-4FC7-8C03-A0E9DDA5FB28}" type="presParOf" srcId="{C9EB6267-0DDA-4E59-8911-4DA3DD3E8A07}" destId="{E50835EA-3CB5-42FB-AE25-0DCEBBA87DB7}" srcOrd="0" destOrd="0" presId="urn:microsoft.com/office/officeart/2005/8/layout/hList1"/>
    <dgm:cxn modelId="{3367DF93-FBA4-49F6-A318-551029EA4A9E}" type="presParOf" srcId="{E50835EA-3CB5-42FB-AE25-0DCEBBA87DB7}" destId="{869E1D6D-C64C-4F3A-BA66-0FDF8C1D004A}" srcOrd="0" destOrd="0" presId="urn:microsoft.com/office/officeart/2005/8/layout/hList1"/>
    <dgm:cxn modelId="{C19A07BD-1995-4CE4-B3FF-7163B1EB7E51}" type="presParOf" srcId="{E50835EA-3CB5-42FB-AE25-0DCEBBA87DB7}" destId="{71F3A530-FBC3-4E86-8E86-CC9B5AAA1AB1}" srcOrd="1" destOrd="0" presId="urn:microsoft.com/office/officeart/2005/8/layout/hList1"/>
    <dgm:cxn modelId="{D7A4A0CE-080F-41C9-A5EB-4A03939FBFA0}" type="presParOf" srcId="{C9EB6267-0DDA-4E59-8911-4DA3DD3E8A07}" destId="{FAAE7047-51E7-4DFB-A60E-D17F02622ACD}" srcOrd="1" destOrd="0" presId="urn:microsoft.com/office/officeart/2005/8/layout/hList1"/>
    <dgm:cxn modelId="{D3F65908-6D99-4281-B2EB-EAC3D31D5790}" type="presParOf" srcId="{C9EB6267-0DDA-4E59-8911-4DA3DD3E8A07}" destId="{54C286DD-679F-4953-B43E-FBF4E1D7BCA0}" srcOrd="2" destOrd="0" presId="urn:microsoft.com/office/officeart/2005/8/layout/hList1"/>
    <dgm:cxn modelId="{921E8340-4B8B-433C-8629-36C81E2672D2}" type="presParOf" srcId="{54C286DD-679F-4953-B43E-FBF4E1D7BCA0}" destId="{D86D8FE9-DCF5-48D1-8775-AF062EB04F43}" srcOrd="0" destOrd="0" presId="urn:microsoft.com/office/officeart/2005/8/layout/hList1"/>
    <dgm:cxn modelId="{666DCBAE-6681-4269-A475-8203FA997CA5}" type="presParOf" srcId="{54C286DD-679F-4953-B43E-FBF4E1D7BCA0}" destId="{F809EC48-DECC-44FC-BBE1-EE1125323E0A}" srcOrd="1" destOrd="0" presId="urn:microsoft.com/office/officeart/2005/8/layout/hList1"/>
    <dgm:cxn modelId="{ABE621BC-5383-4FA1-826C-F3408C6EB434}" type="presParOf" srcId="{C9EB6267-0DDA-4E59-8911-4DA3DD3E8A07}" destId="{2DBECDC1-62B2-421F-8E54-C38650AAF10E}" srcOrd="3" destOrd="0" presId="urn:microsoft.com/office/officeart/2005/8/layout/hList1"/>
    <dgm:cxn modelId="{6D91A67D-DA19-4368-8A0C-5A0DC7B62688}" type="presParOf" srcId="{C9EB6267-0DDA-4E59-8911-4DA3DD3E8A07}" destId="{65AF85A0-B7B9-4D1F-A4F0-77C70DC76AEA}" srcOrd="4" destOrd="0" presId="urn:microsoft.com/office/officeart/2005/8/layout/hList1"/>
    <dgm:cxn modelId="{1BDC4E34-3B9B-404F-97B4-D83AC4AE28B9}" type="presParOf" srcId="{65AF85A0-B7B9-4D1F-A4F0-77C70DC76AEA}" destId="{78CA7797-FDA2-442D-BABD-36249E5A9AB2}" srcOrd="0" destOrd="0" presId="urn:microsoft.com/office/officeart/2005/8/layout/hList1"/>
    <dgm:cxn modelId="{01BB6ACE-A2A1-4E8B-958C-CDF641E9D6F3}" type="presParOf" srcId="{65AF85A0-B7B9-4D1F-A4F0-77C70DC76AEA}" destId="{7D61EA88-D06D-430C-A151-108C454BDC6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FF891-9EE4-443B-9621-E62605585DD1}">
      <dsp:nvSpPr>
        <dsp:cNvPr id="0" name=""/>
        <dsp:cNvSpPr/>
      </dsp:nvSpPr>
      <dsp:spPr>
        <a:xfrm>
          <a:off x="0" y="0"/>
          <a:ext cx="11669917" cy="5305330"/>
        </a:xfrm>
        <a:prstGeom prst="roundRect">
          <a:avLst>
            <a:gd name="adj" fmla="val 85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4117526" numCol="1" spcCol="1270" anchor="t" anchorCtr="0">
          <a:noAutofit/>
        </a:bodyPr>
        <a:lstStyle/>
        <a:p>
          <a:pPr marL="0" lvl="0" indent="0" algn="l" defTabSz="2311400">
            <a:lnSpc>
              <a:spcPct val="90000"/>
            </a:lnSpc>
            <a:spcBef>
              <a:spcPct val="0"/>
            </a:spcBef>
            <a:spcAft>
              <a:spcPct val="35000"/>
            </a:spcAft>
            <a:buNone/>
          </a:pPr>
          <a:r>
            <a:rPr lang="nl-BE" sz="5200" kern="1200">
              <a:solidFill>
                <a:schemeClr val="tx1"/>
              </a:solidFill>
            </a:rPr>
            <a:t>Uitdagingen</a:t>
          </a:r>
        </a:p>
      </dsp:txBody>
      <dsp:txXfrm>
        <a:off x="132080" y="132080"/>
        <a:ext cx="11405757" cy="5041170"/>
      </dsp:txXfrm>
    </dsp:sp>
    <dsp:sp modelId="{CD4B2527-21D1-44B1-B90E-89F05D8DBBDA}">
      <dsp:nvSpPr>
        <dsp:cNvPr id="0" name=""/>
        <dsp:cNvSpPr/>
      </dsp:nvSpPr>
      <dsp:spPr>
        <a:xfrm>
          <a:off x="291747" y="1326332"/>
          <a:ext cx="1750487" cy="1813345"/>
        </a:xfrm>
        <a:prstGeom prst="roundRect">
          <a:avLst>
            <a:gd name="adj" fmla="val 10500"/>
          </a:avLst>
        </a:prstGeom>
        <a:solidFill>
          <a:schemeClr val="lt1">
            <a:alpha val="90000"/>
            <a:hueOff val="0"/>
            <a:satOff val="0"/>
            <a:lumOff val="0"/>
            <a:alphaOff val="0"/>
          </a:schemeClr>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BE" sz="6500" kern="1200"/>
        </a:p>
      </dsp:txBody>
      <dsp:txXfrm>
        <a:off x="345581" y="1380166"/>
        <a:ext cx="1642819" cy="1705677"/>
      </dsp:txXfrm>
    </dsp:sp>
    <dsp:sp modelId="{0C39B2EF-769D-4847-ABF0-884E19EF0EB6}">
      <dsp:nvSpPr>
        <dsp:cNvPr id="0" name=""/>
        <dsp:cNvSpPr/>
      </dsp:nvSpPr>
      <dsp:spPr>
        <a:xfrm>
          <a:off x="291747" y="3225150"/>
          <a:ext cx="1750487" cy="1813345"/>
        </a:xfrm>
        <a:prstGeom prst="roundRect">
          <a:avLst>
            <a:gd name="adj" fmla="val 10500"/>
          </a:avLst>
        </a:prstGeom>
        <a:solidFill>
          <a:schemeClr val="lt1">
            <a:alpha val="90000"/>
            <a:hueOff val="0"/>
            <a:satOff val="0"/>
            <a:lumOff val="0"/>
            <a:alphaOff val="0"/>
          </a:schemeClr>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BE" sz="6500" kern="1200"/>
        </a:p>
      </dsp:txBody>
      <dsp:txXfrm>
        <a:off x="345581" y="3278984"/>
        <a:ext cx="1642819" cy="1705677"/>
      </dsp:txXfrm>
    </dsp:sp>
    <dsp:sp modelId="{97DD14D4-DF3F-4F58-A1FD-6BD40DF4687A}">
      <dsp:nvSpPr>
        <dsp:cNvPr id="0" name=""/>
        <dsp:cNvSpPr/>
      </dsp:nvSpPr>
      <dsp:spPr>
        <a:xfrm>
          <a:off x="2333983" y="1326332"/>
          <a:ext cx="9044185" cy="3713731"/>
        </a:xfrm>
        <a:prstGeom prst="roundRect">
          <a:avLst>
            <a:gd name="adj" fmla="val 10500"/>
          </a:avLst>
        </a:prstGeom>
        <a:solidFill>
          <a:schemeClr val="accent1">
            <a:lumMod val="40000"/>
            <a:lumOff val="60000"/>
          </a:schemeClr>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2358219" numCol="1" spcCol="1270" anchor="t" anchorCtr="0">
          <a:noAutofit/>
        </a:bodyPr>
        <a:lstStyle/>
        <a:p>
          <a:pPr marL="0" lvl="0" indent="0" algn="l" defTabSz="2311400">
            <a:lnSpc>
              <a:spcPct val="90000"/>
            </a:lnSpc>
            <a:spcBef>
              <a:spcPct val="0"/>
            </a:spcBef>
            <a:spcAft>
              <a:spcPct val="35000"/>
            </a:spcAft>
            <a:buNone/>
          </a:pPr>
          <a:endParaRPr lang="nl-BE" sz="5200" kern="1200">
            <a:solidFill>
              <a:schemeClr val="tx1"/>
            </a:solidFill>
          </a:endParaRPr>
        </a:p>
      </dsp:txBody>
      <dsp:txXfrm>
        <a:off x="2448193" y="1440542"/>
        <a:ext cx="8815765" cy="3485311"/>
      </dsp:txXfrm>
    </dsp:sp>
    <dsp:sp modelId="{6385667E-00FE-409C-9FD7-3CBE8B96EF49}">
      <dsp:nvSpPr>
        <dsp:cNvPr id="0" name=""/>
        <dsp:cNvSpPr/>
      </dsp:nvSpPr>
      <dsp:spPr>
        <a:xfrm>
          <a:off x="2625731" y="2652665"/>
          <a:ext cx="8460689" cy="2122132"/>
        </a:xfrm>
        <a:prstGeom prst="roundRect">
          <a:avLst>
            <a:gd name="adj" fmla="val 10500"/>
          </a:avLst>
        </a:prstGeom>
        <a:solidFill>
          <a:schemeClr val="accent1">
            <a:hueOff val="0"/>
            <a:satOff val="0"/>
            <a:lumOff val="0"/>
            <a:alphaOff val="0"/>
          </a:schemeClr>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197826" numCol="1" spcCol="1270" anchor="t" anchorCtr="0">
          <a:noAutofit/>
        </a:bodyPr>
        <a:lstStyle/>
        <a:p>
          <a:pPr marL="0" lvl="0" indent="0" algn="l" defTabSz="2000250">
            <a:lnSpc>
              <a:spcPct val="90000"/>
            </a:lnSpc>
            <a:spcBef>
              <a:spcPct val="0"/>
            </a:spcBef>
            <a:spcAft>
              <a:spcPct val="35000"/>
            </a:spcAft>
            <a:buNone/>
          </a:pPr>
          <a:endParaRPr lang="nl-BE" sz="4500" kern="1200">
            <a:solidFill>
              <a:schemeClr val="tx1"/>
            </a:solidFill>
          </a:endParaRPr>
        </a:p>
      </dsp:txBody>
      <dsp:txXfrm>
        <a:off x="2690994" y="2717928"/>
        <a:ext cx="8330163" cy="1991606"/>
      </dsp:txXfrm>
    </dsp:sp>
    <dsp:sp modelId="{4B9FF88D-CE9E-4760-AA74-4D7F695436A1}">
      <dsp:nvSpPr>
        <dsp:cNvPr id="0" name=""/>
        <dsp:cNvSpPr/>
      </dsp:nvSpPr>
      <dsp:spPr>
        <a:xfrm>
          <a:off x="2837248" y="3607624"/>
          <a:ext cx="8037655" cy="954959"/>
        </a:xfrm>
        <a:prstGeom prst="roundRect">
          <a:avLst>
            <a:gd name="adj" fmla="val 10500"/>
          </a:avLst>
        </a:prstGeom>
        <a:solidFill>
          <a:schemeClr val="lt1">
            <a:alpha val="90000"/>
            <a:hueOff val="0"/>
            <a:satOff val="0"/>
            <a:lumOff val="0"/>
            <a:alphaOff val="0"/>
          </a:schemeClr>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endParaRPr lang="nl-BE" sz="4100" kern="1200"/>
        </a:p>
      </dsp:txBody>
      <dsp:txXfrm>
        <a:off x="2866616" y="3636992"/>
        <a:ext cx="7978919" cy="896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15ECE-0343-4AA8-BCFA-EFA7250706A6}">
      <dsp:nvSpPr>
        <dsp:cNvPr id="0" name=""/>
        <dsp:cNvSpPr/>
      </dsp:nvSpPr>
      <dsp:spPr>
        <a:xfrm>
          <a:off x="8460293" y="1784292"/>
          <a:ext cx="3020525" cy="1510262"/>
        </a:xfrm>
        <a:prstGeom prst="roundRect">
          <a:avLst>
            <a:gd name="adj" fmla="val 10000"/>
          </a:avLst>
        </a:prstGeom>
        <a:solidFill>
          <a:schemeClr val="tx2">
            <a:lumMod val="20000"/>
            <a:lumOff val="80000"/>
          </a:schemeClr>
        </a:solid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nl-NL" altLang="nl-BE" sz="6500" kern="1200">
            <a:solidFill>
              <a:schemeClr val="tx1"/>
            </a:solidFill>
          </a:endParaRPr>
        </a:p>
      </dsp:txBody>
      <dsp:txXfrm>
        <a:off x="8504527" y="1828526"/>
        <a:ext cx="2932057" cy="1421794"/>
      </dsp:txXfrm>
    </dsp:sp>
    <dsp:sp modelId="{0785B429-B5B4-4A30-9142-D185B1E701E7}">
      <dsp:nvSpPr>
        <dsp:cNvPr id="0" name=""/>
        <dsp:cNvSpPr/>
      </dsp:nvSpPr>
      <dsp:spPr>
        <a:xfrm rot="10800000">
          <a:off x="7252083" y="2512660"/>
          <a:ext cx="1208210" cy="53525"/>
        </a:xfrm>
        <a:custGeom>
          <a:avLst/>
          <a:gdLst/>
          <a:ahLst/>
          <a:cxnLst/>
          <a:rect l="0" t="0" r="0" b="0"/>
          <a:pathLst>
            <a:path>
              <a:moveTo>
                <a:pt x="0" y="26762"/>
              </a:moveTo>
              <a:lnTo>
                <a:pt x="1208210" y="267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BE" sz="500" kern="1200"/>
        </a:p>
      </dsp:txBody>
      <dsp:txXfrm rot="10800000">
        <a:off x="7825982" y="2509218"/>
        <a:ext cx="60410" cy="60410"/>
      </dsp:txXfrm>
    </dsp:sp>
    <dsp:sp modelId="{D73BC700-B4E9-45BE-99B3-44A914F19174}">
      <dsp:nvSpPr>
        <dsp:cNvPr id="0" name=""/>
        <dsp:cNvSpPr/>
      </dsp:nvSpPr>
      <dsp:spPr>
        <a:xfrm>
          <a:off x="4231557" y="1784292"/>
          <a:ext cx="3020525" cy="1510262"/>
        </a:xfrm>
        <a:prstGeom prst="roundRect">
          <a:avLst>
            <a:gd name="adj" fmla="val 10000"/>
          </a:avLst>
        </a:prstGeom>
        <a:solidFill>
          <a:schemeClr val="tx2">
            <a:lumMod val="20000"/>
            <a:lumOff val="80000"/>
          </a:schemeClr>
        </a:solid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nl-NL" altLang="nl-BE" sz="6500" kern="1200">
            <a:solidFill>
              <a:schemeClr val="tx1"/>
            </a:solidFill>
          </a:endParaRPr>
        </a:p>
      </dsp:txBody>
      <dsp:txXfrm>
        <a:off x="4275791" y="1828526"/>
        <a:ext cx="2932057" cy="1421794"/>
      </dsp:txXfrm>
    </dsp:sp>
    <dsp:sp modelId="{B0945847-5498-41ED-BDE1-8662879689F5}">
      <dsp:nvSpPr>
        <dsp:cNvPr id="0" name=""/>
        <dsp:cNvSpPr/>
      </dsp:nvSpPr>
      <dsp:spPr>
        <a:xfrm rot="14110531">
          <a:off x="2569595" y="1644259"/>
          <a:ext cx="2115715" cy="53525"/>
        </a:xfrm>
        <a:custGeom>
          <a:avLst/>
          <a:gdLst/>
          <a:ahLst/>
          <a:cxnLst/>
          <a:rect l="0" t="0" r="0" b="0"/>
          <a:pathLst>
            <a:path>
              <a:moveTo>
                <a:pt x="0" y="26762"/>
              </a:moveTo>
              <a:lnTo>
                <a:pt x="2115715" y="267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nl-BE" sz="700" kern="1200"/>
        </a:p>
      </dsp:txBody>
      <dsp:txXfrm rot="10800000">
        <a:off x="3574559" y="1618129"/>
        <a:ext cx="105785" cy="105785"/>
      </dsp:txXfrm>
    </dsp:sp>
    <dsp:sp modelId="{2B0F7C23-BCBA-4B8C-8DED-3C9656AD9CC0}">
      <dsp:nvSpPr>
        <dsp:cNvPr id="0" name=""/>
        <dsp:cNvSpPr/>
      </dsp:nvSpPr>
      <dsp:spPr>
        <a:xfrm>
          <a:off x="2822" y="47490"/>
          <a:ext cx="3020525" cy="1510262"/>
        </a:xfrm>
        <a:prstGeom prst="roundRect">
          <a:avLst>
            <a:gd name="adj" fmla="val 10000"/>
          </a:avLst>
        </a:prstGeom>
        <a:solidFill>
          <a:schemeClr val="tx2">
            <a:lumMod val="20000"/>
            <a:lumOff val="80000"/>
          </a:schemeClr>
        </a:solid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nl-BE" sz="6500" kern="1200">
            <a:solidFill>
              <a:schemeClr val="tx1"/>
            </a:solidFill>
          </a:endParaRPr>
        </a:p>
      </dsp:txBody>
      <dsp:txXfrm>
        <a:off x="47056" y="91724"/>
        <a:ext cx="2932057" cy="1421794"/>
      </dsp:txXfrm>
    </dsp:sp>
    <dsp:sp modelId="{A94A3C96-9CDA-477B-B9EB-2111E0E99247}">
      <dsp:nvSpPr>
        <dsp:cNvPr id="0" name=""/>
        <dsp:cNvSpPr/>
      </dsp:nvSpPr>
      <dsp:spPr>
        <a:xfrm rot="10800000">
          <a:off x="3023347" y="2512660"/>
          <a:ext cx="1208210" cy="53525"/>
        </a:xfrm>
        <a:custGeom>
          <a:avLst/>
          <a:gdLst/>
          <a:ahLst/>
          <a:cxnLst/>
          <a:rect l="0" t="0" r="0" b="0"/>
          <a:pathLst>
            <a:path>
              <a:moveTo>
                <a:pt x="0" y="26762"/>
              </a:moveTo>
              <a:lnTo>
                <a:pt x="1208210" y="267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BE" sz="500" kern="1200"/>
        </a:p>
      </dsp:txBody>
      <dsp:txXfrm rot="10800000">
        <a:off x="3597247" y="2509218"/>
        <a:ext cx="60410" cy="60410"/>
      </dsp:txXfrm>
    </dsp:sp>
    <dsp:sp modelId="{FF9FD66E-C2EC-4DA6-AD51-D4DF02AA36ED}">
      <dsp:nvSpPr>
        <dsp:cNvPr id="0" name=""/>
        <dsp:cNvSpPr/>
      </dsp:nvSpPr>
      <dsp:spPr>
        <a:xfrm>
          <a:off x="2822" y="1784292"/>
          <a:ext cx="3020525" cy="1510262"/>
        </a:xfrm>
        <a:prstGeom prst="roundRect">
          <a:avLst>
            <a:gd name="adj" fmla="val 10000"/>
          </a:avLst>
        </a:prstGeom>
        <a:solidFill>
          <a:schemeClr val="tx2">
            <a:lumMod val="20000"/>
            <a:lumOff val="80000"/>
          </a:schemeClr>
        </a:solid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nl-BE" sz="6500" kern="1200">
            <a:solidFill>
              <a:schemeClr val="tx1"/>
            </a:solidFill>
          </a:endParaRPr>
        </a:p>
      </dsp:txBody>
      <dsp:txXfrm>
        <a:off x="47056" y="1828526"/>
        <a:ext cx="2932057" cy="1421794"/>
      </dsp:txXfrm>
    </dsp:sp>
    <dsp:sp modelId="{8CF15747-3334-46A1-9C05-AFABAC81C481}">
      <dsp:nvSpPr>
        <dsp:cNvPr id="0" name=""/>
        <dsp:cNvSpPr/>
      </dsp:nvSpPr>
      <dsp:spPr>
        <a:xfrm rot="7489469">
          <a:off x="2569595" y="3381061"/>
          <a:ext cx="2115715" cy="53525"/>
        </a:xfrm>
        <a:custGeom>
          <a:avLst/>
          <a:gdLst/>
          <a:ahLst/>
          <a:cxnLst/>
          <a:rect l="0" t="0" r="0" b="0"/>
          <a:pathLst>
            <a:path>
              <a:moveTo>
                <a:pt x="0" y="26762"/>
              </a:moveTo>
              <a:lnTo>
                <a:pt x="2115715" y="267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nl-BE" sz="700" kern="1200"/>
        </a:p>
      </dsp:txBody>
      <dsp:txXfrm rot="10800000">
        <a:off x="3574559" y="3354931"/>
        <a:ext cx="105785" cy="105785"/>
      </dsp:txXfrm>
    </dsp:sp>
    <dsp:sp modelId="{4C470161-04F0-436C-90C6-59A246D5C408}">
      <dsp:nvSpPr>
        <dsp:cNvPr id="0" name=""/>
        <dsp:cNvSpPr/>
      </dsp:nvSpPr>
      <dsp:spPr>
        <a:xfrm>
          <a:off x="2822" y="3521094"/>
          <a:ext cx="3020525" cy="1510262"/>
        </a:xfrm>
        <a:prstGeom prst="roundRect">
          <a:avLst>
            <a:gd name="adj" fmla="val 10000"/>
          </a:avLst>
        </a:prstGeom>
        <a:solidFill>
          <a:schemeClr val="tx2">
            <a:lumMod val="20000"/>
            <a:lumOff val="80000"/>
          </a:schemeClr>
        </a:solid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nl-BE" sz="6500" kern="1200">
            <a:solidFill>
              <a:schemeClr val="tx1"/>
            </a:solidFill>
          </a:endParaRPr>
        </a:p>
      </dsp:txBody>
      <dsp:txXfrm>
        <a:off x="47056" y="3565328"/>
        <a:ext cx="2932057" cy="14217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DA066-0C6A-4E7E-A40E-422B05057285}">
      <dsp:nvSpPr>
        <dsp:cNvPr id="0" name=""/>
        <dsp:cNvSpPr/>
      </dsp:nvSpPr>
      <dsp:spPr>
        <a:xfrm>
          <a:off x="608230" y="1130"/>
          <a:ext cx="3197683" cy="1918610"/>
        </a:xfrm>
        <a:prstGeom prst="roundRect">
          <a:avLst/>
        </a:prstGeom>
        <a:solidFill>
          <a:schemeClr val="tx2">
            <a:lumMod val="20000"/>
            <a:lumOff val="80000"/>
          </a:schemeClr>
        </a:solid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BE" sz="6500" kern="1200">
            <a:solidFill>
              <a:schemeClr val="tx1"/>
            </a:solidFill>
          </a:endParaRPr>
        </a:p>
      </dsp:txBody>
      <dsp:txXfrm>
        <a:off x="701889" y="94789"/>
        <a:ext cx="3010365" cy="1731292"/>
      </dsp:txXfrm>
    </dsp:sp>
    <dsp:sp modelId="{CB8D218B-4B89-4D72-B0B4-98A2AC0F73AD}">
      <dsp:nvSpPr>
        <dsp:cNvPr id="0" name=""/>
        <dsp:cNvSpPr/>
      </dsp:nvSpPr>
      <dsp:spPr>
        <a:xfrm>
          <a:off x="4125683" y="1130"/>
          <a:ext cx="3197683" cy="1918610"/>
        </a:xfrm>
        <a:prstGeom prst="roundRect">
          <a:avLst/>
        </a:prstGeom>
        <a:solidFill>
          <a:schemeClr val="tx2">
            <a:lumMod val="20000"/>
            <a:lumOff val="80000"/>
          </a:schemeClr>
        </a:solid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BE" sz="6500" kern="1200">
            <a:solidFill>
              <a:schemeClr val="tx1"/>
            </a:solidFill>
          </a:endParaRPr>
        </a:p>
      </dsp:txBody>
      <dsp:txXfrm>
        <a:off x="4219342" y="94789"/>
        <a:ext cx="3010365" cy="1731292"/>
      </dsp:txXfrm>
    </dsp:sp>
    <dsp:sp modelId="{2B99EF2F-64D7-43D8-BC2A-EC7EDDA9277D}">
      <dsp:nvSpPr>
        <dsp:cNvPr id="0" name=""/>
        <dsp:cNvSpPr/>
      </dsp:nvSpPr>
      <dsp:spPr>
        <a:xfrm>
          <a:off x="7643135" y="1130"/>
          <a:ext cx="3197683" cy="1918610"/>
        </a:xfrm>
        <a:prstGeom prst="roundRect">
          <a:avLst/>
        </a:prstGeom>
        <a:solidFill>
          <a:schemeClr val="tx2">
            <a:lumMod val="20000"/>
            <a:lumOff val="80000"/>
          </a:schemeClr>
        </a:solid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BE" sz="6500" kern="1200">
            <a:solidFill>
              <a:schemeClr val="tx1"/>
            </a:solidFill>
          </a:endParaRPr>
        </a:p>
      </dsp:txBody>
      <dsp:txXfrm>
        <a:off x="7736794" y="94789"/>
        <a:ext cx="3010365" cy="1731292"/>
      </dsp:txXfrm>
    </dsp:sp>
    <dsp:sp modelId="{A253F9BD-5CEA-44D6-A63A-6789EC6F35C9}">
      <dsp:nvSpPr>
        <dsp:cNvPr id="0" name=""/>
        <dsp:cNvSpPr/>
      </dsp:nvSpPr>
      <dsp:spPr>
        <a:xfrm>
          <a:off x="2366956" y="2239509"/>
          <a:ext cx="3197683" cy="1918610"/>
        </a:xfrm>
        <a:prstGeom prst="roundRect">
          <a:avLst/>
        </a:prstGeom>
        <a:solidFill>
          <a:schemeClr val="tx2">
            <a:lumMod val="20000"/>
            <a:lumOff val="80000"/>
          </a:schemeClr>
        </a:solid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nl-BE" sz="6500" kern="1200">
            <a:solidFill>
              <a:schemeClr val="tx1"/>
            </a:solidFill>
          </a:endParaRPr>
        </a:p>
      </dsp:txBody>
      <dsp:txXfrm>
        <a:off x="2460615" y="2333168"/>
        <a:ext cx="3010365" cy="1731292"/>
      </dsp:txXfrm>
    </dsp:sp>
    <dsp:sp modelId="{28CE67CD-2337-4A12-B6D4-1FA2F4CA700A}">
      <dsp:nvSpPr>
        <dsp:cNvPr id="0" name=""/>
        <dsp:cNvSpPr/>
      </dsp:nvSpPr>
      <dsp:spPr>
        <a:xfrm>
          <a:off x="5884409" y="2239509"/>
          <a:ext cx="3197683" cy="1918610"/>
        </a:xfrm>
        <a:prstGeom prst="roundRect">
          <a:avLst/>
        </a:prstGeom>
        <a:solidFill>
          <a:schemeClr val="tx2">
            <a:lumMod val="20000"/>
            <a:lumOff val="80000"/>
          </a:schemeClr>
        </a:solid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nl-BE" sz="6500" kern="1200">
            <a:solidFill>
              <a:schemeClr val="tx1"/>
            </a:solidFill>
          </a:endParaRPr>
        </a:p>
      </dsp:txBody>
      <dsp:txXfrm>
        <a:off x="5978068" y="2333168"/>
        <a:ext cx="3010365" cy="1731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27CFA-4B7F-43B8-A895-EFD945ADEAAA}">
      <dsp:nvSpPr>
        <dsp:cNvPr id="0" name=""/>
        <dsp:cNvSpPr/>
      </dsp:nvSpPr>
      <dsp:spPr>
        <a:xfrm>
          <a:off x="4693" y="1120951"/>
          <a:ext cx="2051913" cy="12311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endParaRPr lang="nl-BE" sz="5400" kern="1200">
            <a:solidFill>
              <a:schemeClr val="tx1"/>
            </a:solidFill>
          </a:endParaRPr>
        </a:p>
      </dsp:txBody>
      <dsp:txXfrm>
        <a:off x="40752" y="1157010"/>
        <a:ext cx="1979795" cy="1159030"/>
      </dsp:txXfrm>
    </dsp:sp>
    <dsp:sp modelId="{5D5C0161-5D03-4AB2-8350-FE817C40F2FE}">
      <dsp:nvSpPr>
        <dsp:cNvPr id="0" name=""/>
        <dsp:cNvSpPr/>
      </dsp:nvSpPr>
      <dsp:spPr>
        <a:xfrm>
          <a:off x="2261798" y="1482088"/>
          <a:ext cx="435005" cy="5088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nl-BE" sz="2200" kern="1200"/>
        </a:p>
      </dsp:txBody>
      <dsp:txXfrm>
        <a:off x="2261798" y="1583863"/>
        <a:ext cx="304504" cy="305324"/>
      </dsp:txXfrm>
    </dsp:sp>
    <dsp:sp modelId="{7ECD2F0C-009D-4D90-A599-396C2E1C79D7}">
      <dsp:nvSpPr>
        <dsp:cNvPr id="0" name=""/>
        <dsp:cNvSpPr/>
      </dsp:nvSpPr>
      <dsp:spPr>
        <a:xfrm>
          <a:off x="2877372" y="1120951"/>
          <a:ext cx="2051913" cy="12311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endParaRPr lang="nl-BE" sz="5400" kern="1200">
            <a:solidFill>
              <a:schemeClr val="tx1"/>
            </a:solidFill>
          </a:endParaRPr>
        </a:p>
      </dsp:txBody>
      <dsp:txXfrm>
        <a:off x="2913431" y="1157010"/>
        <a:ext cx="1979795" cy="1159030"/>
      </dsp:txXfrm>
    </dsp:sp>
    <dsp:sp modelId="{88096999-5E66-49C7-8B09-4697DE7EB26E}">
      <dsp:nvSpPr>
        <dsp:cNvPr id="0" name=""/>
        <dsp:cNvSpPr/>
      </dsp:nvSpPr>
      <dsp:spPr>
        <a:xfrm>
          <a:off x="5134477" y="1482088"/>
          <a:ext cx="435005" cy="5088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nl-BE" sz="2200" kern="1200"/>
        </a:p>
      </dsp:txBody>
      <dsp:txXfrm>
        <a:off x="5134477" y="1583863"/>
        <a:ext cx="304504" cy="305324"/>
      </dsp:txXfrm>
    </dsp:sp>
    <dsp:sp modelId="{5BD8C212-EAA5-4801-924A-EA92EF4834B5}">
      <dsp:nvSpPr>
        <dsp:cNvPr id="0" name=""/>
        <dsp:cNvSpPr/>
      </dsp:nvSpPr>
      <dsp:spPr>
        <a:xfrm>
          <a:off x="5750051" y="1120951"/>
          <a:ext cx="2051913" cy="12311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endParaRPr lang="nl-BE" sz="5400" kern="1200">
            <a:solidFill>
              <a:schemeClr val="tx1"/>
            </a:solidFill>
          </a:endParaRPr>
        </a:p>
      </dsp:txBody>
      <dsp:txXfrm>
        <a:off x="5786110" y="1157010"/>
        <a:ext cx="1979795" cy="1159030"/>
      </dsp:txXfrm>
    </dsp:sp>
    <dsp:sp modelId="{0F2C6A7D-3EB6-4BA9-B062-A1A135095DB2}">
      <dsp:nvSpPr>
        <dsp:cNvPr id="0" name=""/>
        <dsp:cNvSpPr/>
      </dsp:nvSpPr>
      <dsp:spPr>
        <a:xfrm>
          <a:off x="8007156" y="1482088"/>
          <a:ext cx="435005" cy="5088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nl-BE" sz="2200" kern="1200"/>
        </a:p>
      </dsp:txBody>
      <dsp:txXfrm>
        <a:off x="8007156" y="1583863"/>
        <a:ext cx="304504" cy="305324"/>
      </dsp:txXfrm>
    </dsp:sp>
    <dsp:sp modelId="{945A1543-A161-429B-9FD5-BD9D115F9143}">
      <dsp:nvSpPr>
        <dsp:cNvPr id="0" name=""/>
        <dsp:cNvSpPr/>
      </dsp:nvSpPr>
      <dsp:spPr>
        <a:xfrm>
          <a:off x="8622730" y="1120951"/>
          <a:ext cx="2051913" cy="12311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nl-BE" sz="5000" kern="1200">
            <a:solidFill>
              <a:schemeClr val="tx1"/>
            </a:solidFill>
          </a:endParaRPr>
        </a:p>
      </dsp:txBody>
      <dsp:txXfrm>
        <a:off x="8658789" y="1157010"/>
        <a:ext cx="1979795" cy="11590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C351D-A52E-45F6-BF6A-1C8942BA6BA3}">
      <dsp:nvSpPr>
        <dsp:cNvPr id="0" name=""/>
        <dsp:cNvSpPr/>
      </dsp:nvSpPr>
      <dsp:spPr>
        <a:xfrm>
          <a:off x="10303" y="2281678"/>
          <a:ext cx="3079528" cy="1847716"/>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nl-BE" sz="1800" b="1" kern="1200"/>
        </a:p>
      </dsp:txBody>
      <dsp:txXfrm>
        <a:off x="64421" y="2335796"/>
        <a:ext cx="2971292" cy="1739480"/>
      </dsp:txXfrm>
    </dsp:sp>
    <dsp:sp modelId="{734E0E76-6E63-4536-AC08-14776A1E6413}">
      <dsp:nvSpPr>
        <dsp:cNvPr id="0" name=""/>
        <dsp:cNvSpPr/>
      </dsp:nvSpPr>
      <dsp:spPr>
        <a:xfrm>
          <a:off x="3397784" y="2823675"/>
          <a:ext cx="652859" cy="7637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nl-BE" sz="3200" kern="1200"/>
        </a:p>
      </dsp:txBody>
      <dsp:txXfrm>
        <a:off x="3397784" y="2976419"/>
        <a:ext cx="457001" cy="458234"/>
      </dsp:txXfrm>
    </dsp:sp>
    <dsp:sp modelId="{048F853C-B899-499E-96A6-19A5C3AC9483}">
      <dsp:nvSpPr>
        <dsp:cNvPr id="0" name=""/>
        <dsp:cNvSpPr/>
      </dsp:nvSpPr>
      <dsp:spPr>
        <a:xfrm>
          <a:off x="4321642" y="2281678"/>
          <a:ext cx="3079528" cy="1847716"/>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nl-BE" sz="1800" b="1" kern="1200"/>
        </a:p>
        <a:p>
          <a:pPr marL="114300" lvl="1" indent="-114300" algn="l" defTabSz="622300">
            <a:lnSpc>
              <a:spcPct val="90000"/>
            </a:lnSpc>
            <a:spcBef>
              <a:spcPct val="0"/>
            </a:spcBef>
            <a:spcAft>
              <a:spcPct val="15000"/>
            </a:spcAft>
            <a:buChar char="•"/>
          </a:pPr>
          <a:endParaRPr lang="nl-BE" sz="1400" kern="1200">
            <a:solidFill>
              <a:schemeClr val="tx1"/>
            </a:solidFill>
          </a:endParaRPr>
        </a:p>
      </dsp:txBody>
      <dsp:txXfrm>
        <a:off x="4375760" y="2335796"/>
        <a:ext cx="2971292" cy="1739480"/>
      </dsp:txXfrm>
    </dsp:sp>
    <dsp:sp modelId="{09885A26-C5BB-473F-91F4-C315C0B87450}">
      <dsp:nvSpPr>
        <dsp:cNvPr id="0" name=""/>
        <dsp:cNvSpPr/>
      </dsp:nvSpPr>
      <dsp:spPr>
        <a:xfrm>
          <a:off x="7709123" y="2823675"/>
          <a:ext cx="652859" cy="7637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nl-BE" sz="3200" kern="1200"/>
        </a:p>
      </dsp:txBody>
      <dsp:txXfrm>
        <a:off x="7709123" y="2976419"/>
        <a:ext cx="457001" cy="458234"/>
      </dsp:txXfrm>
    </dsp:sp>
    <dsp:sp modelId="{D719ECE1-4A75-4A35-A7B2-DDC3135714C4}">
      <dsp:nvSpPr>
        <dsp:cNvPr id="0" name=""/>
        <dsp:cNvSpPr/>
      </dsp:nvSpPr>
      <dsp:spPr>
        <a:xfrm>
          <a:off x="8632981" y="2281678"/>
          <a:ext cx="3079528" cy="1847716"/>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nl-BE" sz="1800" b="1" kern="1200"/>
        </a:p>
      </dsp:txBody>
      <dsp:txXfrm>
        <a:off x="8687099" y="2335796"/>
        <a:ext cx="2971292" cy="17394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E1D6D-C64C-4F3A-BA66-0FDF8C1D004A}">
      <dsp:nvSpPr>
        <dsp:cNvPr id="0" name=""/>
        <dsp:cNvSpPr/>
      </dsp:nvSpPr>
      <dsp:spPr>
        <a:xfrm>
          <a:off x="3577" y="173032"/>
          <a:ext cx="3488382"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nl-BE" sz="1800" kern="1200" baseline="0">
              <a:solidFill>
                <a:schemeClr val="tx1"/>
              </a:solidFill>
            </a:rPr>
            <a:t>Entiteit</a:t>
          </a:r>
          <a:r>
            <a:rPr lang="nl-BE" sz="1800" kern="1200" baseline="0"/>
            <a:t>:</a:t>
          </a:r>
          <a:r>
            <a:rPr lang="nl-BE" sz="1800" kern="1200" baseline="0">
              <a:latin typeface="Flanders Art Sans Bold"/>
            </a:rPr>
            <a:t> </a:t>
          </a:r>
          <a:endParaRPr lang="en-US" sz="1800" kern="1200"/>
        </a:p>
      </dsp:txBody>
      <dsp:txXfrm>
        <a:off x="3577" y="173032"/>
        <a:ext cx="3488382" cy="518400"/>
      </dsp:txXfrm>
    </dsp:sp>
    <dsp:sp modelId="{71F3A530-FBC3-4E86-8E86-CC9B5AAA1AB1}">
      <dsp:nvSpPr>
        <dsp:cNvPr id="0" name=""/>
        <dsp:cNvSpPr/>
      </dsp:nvSpPr>
      <dsp:spPr>
        <a:xfrm>
          <a:off x="3577" y="691432"/>
          <a:ext cx="3488382" cy="37551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100000"/>
            </a:lnSpc>
            <a:spcBef>
              <a:spcPct val="0"/>
            </a:spcBef>
            <a:spcAft>
              <a:spcPct val="15000"/>
            </a:spcAft>
            <a:buChar char="•"/>
          </a:pPr>
          <a:r>
            <a:rPr lang="nl-BE" sz="1800" b="0" kern="1200" baseline="0"/>
            <a:t>HR: deelnemen workshops, mee bepalen </a:t>
          </a:r>
          <a:r>
            <a:rPr lang="nl-BE" sz="1800" b="0" kern="1200" baseline="0" err="1"/>
            <a:t>persona’s</a:t>
          </a:r>
          <a:r>
            <a:rPr lang="nl-BE" sz="1800" b="0" kern="1200" baseline="0"/>
            <a:t>,</a:t>
          </a:r>
          <a:r>
            <a:rPr lang="nl-BE" sz="1800" b="0" kern="1200" baseline="0">
              <a:latin typeface="Flanders Art Sans Bold"/>
            </a:rPr>
            <a:t> </a:t>
          </a:r>
          <a:r>
            <a:rPr lang="nl-BE" sz="1800" b="0" kern="1200" baseline="0"/>
            <a:t>uittesten aanbod, communiceren naar personeelsleden en management, vertegenwoordigen in kernteam piloot</a:t>
          </a:r>
          <a:r>
            <a:rPr lang="nl-BE" sz="1800" b="0" kern="1200" baseline="0">
              <a:latin typeface="Flanders Art Sans Bold"/>
            </a:rPr>
            <a:t> </a:t>
          </a:r>
          <a:endParaRPr lang="en-US" sz="1800" b="0" kern="1200"/>
        </a:p>
        <a:p>
          <a:pPr marL="171450" lvl="1" indent="-171450" algn="l" defTabSz="800100">
            <a:lnSpc>
              <a:spcPct val="100000"/>
            </a:lnSpc>
            <a:spcBef>
              <a:spcPct val="0"/>
            </a:spcBef>
            <a:spcAft>
              <a:spcPct val="15000"/>
            </a:spcAft>
            <a:buChar char="•"/>
          </a:pPr>
          <a:r>
            <a:rPr lang="en-US" sz="1800" kern="1200"/>
            <a:t>Management: deelnemen workshops, mee bepalen persona’s, uittesten aanbod</a:t>
          </a:r>
        </a:p>
        <a:p>
          <a:pPr marL="171450" lvl="1" indent="-171450" algn="l" defTabSz="800100">
            <a:lnSpc>
              <a:spcPct val="100000"/>
            </a:lnSpc>
            <a:spcBef>
              <a:spcPct val="0"/>
            </a:spcBef>
            <a:spcAft>
              <a:spcPct val="15000"/>
            </a:spcAft>
            <a:buChar char="•"/>
          </a:pPr>
          <a:r>
            <a:rPr lang="nl-BE" sz="1800" kern="1200" baseline="0"/>
            <a:t>Personeelsleden: uittesten aanbod</a:t>
          </a:r>
          <a:endParaRPr lang="en-US" sz="1800" kern="1200"/>
        </a:p>
      </dsp:txBody>
      <dsp:txXfrm>
        <a:off x="3577" y="691432"/>
        <a:ext cx="3488382" cy="3755159"/>
      </dsp:txXfrm>
    </dsp:sp>
    <dsp:sp modelId="{D86D8FE9-DCF5-48D1-8775-AF062EB04F43}">
      <dsp:nvSpPr>
        <dsp:cNvPr id="0" name=""/>
        <dsp:cNvSpPr/>
      </dsp:nvSpPr>
      <dsp:spPr>
        <a:xfrm>
          <a:off x="3980333" y="173032"/>
          <a:ext cx="3488382"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nl-BE" sz="1800" kern="1200" baseline="0" err="1">
              <a:solidFill>
                <a:schemeClr val="tx1"/>
              </a:solidFill>
            </a:rPr>
            <a:t>AgO</a:t>
          </a:r>
          <a:r>
            <a:rPr lang="nl-BE" sz="1800" kern="1200" baseline="0"/>
            <a:t>:</a:t>
          </a:r>
          <a:endParaRPr lang="en-US" sz="1800" kern="1200"/>
        </a:p>
      </dsp:txBody>
      <dsp:txXfrm>
        <a:off x="3980333" y="173032"/>
        <a:ext cx="3488382" cy="518400"/>
      </dsp:txXfrm>
    </dsp:sp>
    <dsp:sp modelId="{F809EC48-DECC-44FC-BBE1-EE1125323E0A}">
      <dsp:nvSpPr>
        <dsp:cNvPr id="0" name=""/>
        <dsp:cNvSpPr/>
      </dsp:nvSpPr>
      <dsp:spPr>
        <a:xfrm>
          <a:off x="3980333" y="691432"/>
          <a:ext cx="3488382" cy="37551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100000"/>
            </a:lnSpc>
            <a:spcBef>
              <a:spcPct val="0"/>
            </a:spcBef>
            <a:spcAft>
              <a:spcPct val="15000"/>
            </a:spcAft>
            <a:buChar char="•"/>
          </a:pPr>
          <a:r>
            <a:rPr lang="en-US" sz="1800" kern="1200"/>
            <a:t>Projectbeheer</a:t>
          </a:r>
          <a:r>
            <a:rPr lang="en-US" sz="1800" kern="1200">
              <a:latin typeface="Flanders Art Sans Bold"/>
            </a:rPr>
            <a:t> </a:t>
          </a:r>
          <a:endParaRPr lang="en-US" sz="1800" kern="1200"/>
        </a:p>
        <a:p>
          <a:pPr marL="171450" lvl="1" indent="-171450" algn="l" defTabSz="800100">
            <a:lnSpc>
              <a:spcPct val="100000"/>
            </a:lnSpc>
            <a:spcBef>
              <a:spcPct val="0"/>
            </a:spcBef>
            <a:spcAft>
              <a:spcPct val="15000"/>
            </a:spcAft>
            <a:buChar char="•"/>
          </a:pPr>
          <a:r>
            <a:rPr lang="nl-BE" sz="1800" kern="1200" baseline="0"/>
            <a:t>Samen met externe leverancier voorbereiden van workshops</a:t>
          </a:r>
          <a:endParaRPr lang="en-US" sz="1800" kern="1200"/>
        </a:p>
        <a:p>
          <a:pPr marL="171450" lvl="1" indent="-171450" algn="l" defTabSz="800100">
            <a:lnSpc>
              <a:spcPct val="100000"/>
            </a:lnSpc>
            <a:spcBef>
              <a:spcPct val="0"/>
            </a:spcBef>
            <a:spcAft>
              <a:spcPct val="15000"/>
            </a:spcAft>
            <a:buChar char="•"/>
          </a:pPr>
          <a:r>
            <a:rPr lang="en-US" sz="1800" kern="1200"/>
            <a:t>Technische </a:t>
          </a:r>
          <a:r>
            <a:rPr lang="en-US" sz="1800" kern="1200" err="1"/>
            <a:t>opzet</a:t>
          </a:r>
          <a:r>
            <a:rPr lang="en-US" sz="1800" kern="1200"/>
            <a:t> en testing aanbod</a:t>
          </a:r>
        </a:p>
        <a:p>
          <a:pPr marL="171450" lvl="1" indent="-171450" algn="l" defTabSz="800100">
            <a:lnSpc>
              <a:spcPct val="100000"/>
            </a:lnSpc>
            <a:spcBef>
              <a:spcPct val="0"/>
            </a:spcBef>
            <a:spcAft>
              <a:spcPct val="15000"/>
            </a:spcAft>
            <a:buChar char="•"/>
          </a:pPr>
          <a:r>
            <a:rPr lang="en-US" sz="1800" kern="1200" err="1"/>
            <a:t>Uitwerken</a:t>
          </a:r>
          <a:r>
            <a:rPr lang="en-US" sz="1800" kern="1200"/>
            <a:t> </a:t>
          </a:r>
          <a:r>
            <a:rPr lang="en-US" sz="1800" kern="1200" err="1"/>
            <a:t>communicatiemateriaal</a:t>
          </a:r>
          <a:endParaRPr lang="en-US" sz="1800" kern="1200"/>
        </a:p>
      </dsp:txBody>
      <dsp:txXfrm>
        <a:off x="3980333" y="691432"/>
        <a:ext cx="3488382" cy="3755159"/>
      </dsp:txXfrm>
    </dsp:sp>
    <dsp:sp modelId="{78CA7797-FDA2-442D-BABD-36249E5A9AB2}">
      <dsp:nvSpPr>
        <dsp:cNvPr id="0" name=""/>
        <dsp:cNvSpPr/>
      </dsp:nvSpPr>
      <dsp:spPr>
        <a:xfrm>
          <a:off x="7957089" y="173032"/>
          <a:ext cx="3488382"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nl-BE" sz="1800" kern="1200" baseline="0">
              <a:solidFill>
                <a:schemeClr val="tx1"/>
              </a:solidFill>
            </a:rPr>
            <a:t>Externe</a:t>
          </a:r>
          <a:r>
            <a:rPr lang="nl-BE" sz="1800" kern="1200" baseline="0"/>
            <a:t> </a:t>
          </a:r>
          <a:r>
            <a:rPr lang="nl-BE" sz="1800" kern="1200" baseline="0">
              <a:solidFill>
                <a:schemeClr val="tx1"/>
              </a:solidFill>
            </a:rPr>
            <a:t>leverancier</a:t>
          </a:r>
          <a:r>
            <a:rPr lang="nl-BE" sz="1800" kern="1200" baseline="0"/>
            <a:t>:</a:t>
          </a:r>
          <a:endParaRPr lang="en-US" sz="1800" kern="1200"/>
        </a:p>
      </dsp:txBody>
      <dsp:txXfrm>
        <a:off x="7957089" y="173032"/>
        <a:ext cx="3488382" cy="518400"/>
      </dsp:txXfrm>
    </dsp:sp>
    <dsp:sp modelId="{7D61EA88-D06D-430C-A151-108C454BDC64}">
      <dsp:nvSpPr>
        <dsp:cNvPr id="0" name=""/>
        <dsp:cNvSpPr/>
      </dsp:nvSpPr>
      <dsp:spPr>
        <a:xfrm>
          <a:off x="7957089" y="691432"/>
          <a:ext cx="3488382" cy="37551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nl-BE" sz="1800" kern="1200" baseline="0"/>
            <a:t>Voorbereiden en begeleiden workshops</a:t>
          </a:r>
          <a:endParaRPr lang="en-US" sz="1800" kern="1200"/>
        </a:p>
        <a:p>
          <a:pPr marL="171450" lvl="1" indent="-171450" algn="l" defTabSz="800100">
            <a:lnSpc>
              <a:spcPct val="100000"/>
            </a:lnSpc>
            <a:spcBef>
              <a:spcPct val="0"/>
            </a:spcBef>
            <a:spcAft>
              <a:spcPct val="15000"/>
            </a:spcAft>
            <a:buChar char="•"/>
          </a:pPr>
          <a:r>
            <a:rPr lang="en-US" sz="1800" kern="1200"/>
            <a:t>Uitwerken communicatie- en veranderingsplan</a:t>
          </a:r>
        </a:p>
        <a:p>
          <a:pPr marL="171450" lvl="1" indent="-171450" algn="l" defTabSz="800100">
            <a:lnSpc>
              <a:spcPct val="100000"/>
            </a:lnSpc>
            <a:spcBef>
              <a:spcPct val="0"/>
            </a:spcBef>
            <a:spcAft>
              <a:spcPct val="15000"/>
            </a:spcAft>
            <a:buChar char="•"/>
          </a:pPr>
          <a:r>
            <a:rPr lang="en-US" sz="1800" kern="1200"/>
            <a:t>Kennis overdragen aan AgO</a:t>
          </a:r>
        </a:p>
      </dsp:txBody>
      <dsp:txXfrm>
        <a:off x="7957089" y="691432"/>
        <a:ext cx="3488382" cy="3755159"/>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24-1-2023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24/01/2023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Trein niet missen binnen de VO in het verhogen van digitale vaardigheden (direct gebruik kunnen maken van een contract van 4 jaar)</a:t>
            </a:r>
          </a:p>
          <a:p>
            <a:r>
              <a:rPr lang="nl-BE"/>
              <a:t>Stem laten horen en stempel kunnen drukken op aanbod en aanpak</a:t>
            </a:r>
          </a:p>
          <a:p>
            <a:r>
              <a:rPr lang="nl-BE">
                <a:latin typeface="Flanders Art Sans"/>
              </a:rPr>
              <a:t>Met </a:t>
            </a:r>
            <a:r>
              <a:rPr lang="nl-BE" b="0">
                <a:latin typeface="Flanders Art Sans"/>
              </a:rPr>
              <a:t>middelen</a:t>
            </a:r>
            <a:r>
              <a:rPr lang="nl-BE">
                <a:latin typeface="Flanders Art Sans"/>
              </a:rPr>
              <a:t> van relancebudget</a:t>
            </a:r>
            <a:endParaRPr lang="nl-BE">
              <a:solidFill>
                <a:srgbClr val="FF0000"/>
              </a:solidFill>
              <a:latin typeface="Flanders Art Sans"/>
            </a:endParaRP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27</a:t>
            </a:fld>
            <a:endParaRPr lang="nl-BE"/>
          </a:p>
        </p:txBody>
      </p:sp>
    </p:spTree>
    <p:extLst>
      <p:ext uri="{BB962C8B-B14F-4D97-AF65-F5344CB8AC3E}">
        <p14:creationId xmlns:p14="http://schemas.microsoft.com/office/powerpoint/2010/main" val="3080856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Webpagina binnenkort beschikbaar</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31</a:t>
            </a:fld>
            <a:endParaRPr lang="nl-BE"/>
          </a:p>
        </p:txBody>
      </p:sp>
    </p:spTree>
    <p:extLst>
      <p:ext uri="{BB962C8B-B14F-4D97-AF65-F5344CB8AC3E}">
        <p14:creationId xmlns:p14="http://schemas.microsoft.com/office/powerpoint/2010/main" val="3571781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Last minute?</a:t>
            </a:r>
          </a:p>
          <a:p>
            <a:pPr marL="171450" indent="-171450">
              <a:buFont typeface="Arial" panose="020B0604020202020204" pitchFamily="34" charset="0"/>
              <a:buChar char="•"/>
            </a:pPr>
            <a:r>
              <a:rPr lang="nl-BE"/>
              <a:t>Bij losstaande/</a:t>
            </a:r>
            <a:r>
              <a:rPr lang="nl-BE" err="1"/>
              <a:t>ac</a:t>
            </a:r>
            <a:r>
              <a:rPr lang="nl-BE"/>
              <a:t>-hoc aanvragen = binnen de maand voor indiensttreding</a:t>
            </a:r>
          </a:p>
          <a:p>
            <a:pPr marL="171450" indent="-171450">
              <a:buFont typeface="Arial" panose="020B0604020202020204" pitchFamily="34" charset="0"/>
              <a:buChar char="•"/>
            </a:pPr>
            <a:r>
              <a:rPr lang="nl-BE"/>
              <a:t>Bij grote aantallen laattijdige aanvragen na uiterste datum voor aanvragen wervingsbehoeften (individueel af te stemmen wie rol van contactopnamen met kandidaat opneemt)</a:t>
            </a:r>
          </a:p>
          <a:p>
            <a:pPr marL="628650" lvl="1" indent="-171450">
              <a:buFontTx/>
              <a:buChar char="-"/>
            </a:pPr>
            <a:r>
              <a:rPr lang="nl-BE"/>
              <a:t>In ieder belang dat we kort op de bal kunnen spelen zodat de invulling snel geregeld kan worden</a:t>
            </a:r>
          </a:p>
          <a:p>
            <a:pPr marL="0" lvl="0" indent="0">
              <a:buFontTx/>
              <a:buNone/>
            </a:pPr>
            <a:endParaRPr lang="nl-BE"/>
          </a:p>
          <a:p>
            <a:pPr marL="0" lvl="0" indent="0">
              <a:buFontTx/>
              <a:buNone/>
            </a:pPr>
            <a:r>
              <a:rPr lang="nl-BE"/>
              <a:t>Opgelet! Voor de administratieve verwerking wordt er 10 werkdagen gerekend. Studenten dienen wel wat info te bezorgen en daar loopt het toch regelmatig fout bij last-minute indiensttredingen.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8</a:t>
            </a:fld>
            <a:endParaRPr lang="nl-BE"/>
          </a:p>
        </p:txBody>
      </p:sp>
    </p:spTree>
    <p:extLst>
      <p:ext uri="{BB962C8B-B14F-4D97-AF65-F5344CB8AC3E}">
        <p14:creationId xmlns:p14="http://schemas.microsoft.com/office/powerpoint/2010/main" val="2702244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18</a:t>
            </a:fld>
            <a:endParaRPr lang="nl-BE"/>
          </a:p>
        </p:txBody>
      </p:sp>
    </p:spTree>
    <p:extLst>
      <p:ext uri="{BB962C8B-B14F-4D97-AF65-F5344CB8AC3E}">
        <p14:creationId xmlns:p14="http://schemas.microsoft.com/office/powerpoint/2010/main" val="3327536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2301893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EC20E668-5BFD-4BB2-92D8-E7A0787A523F}" type="slidenum">
              <a:rPr lang="nl-BE" smtClean="0"/>
              <a:pPr>
                <a:defRPr/>
              </a:pPr>
              <a:t>22</a:t>
            </a:fld>
            <a:endParaRPr lang="nl-BE"/>
          </a:p>
        </p:txBody>
      </p:sp>
    </p:spTree>
    <p:extLst>
      <p:ext uri="{BB962C8B-B14F-4D97-AF65-F5344CB8AC3E}">
        <p14:creationId xmlns:p14="http://schemas.microsoft.com/office/powerpoint/2010/main" val="2474198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23</a:t>
            </a:fld>
            <a:endParaRPr lang="nl-BE"/>
          </a:p>
        </p:txBody>
      </p:sp>
    </p:spTree>
    <p:extLst>
      <p:ext uri="{BB962C8B-B14F-4D97-AF65-F5344CB8AC3E}">
        <p14:creationId xmlns:p14="http://schemas.microsoft.com/office/powerpoint/2010/main" val="993818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Pilootfase:</a:t>
            </a:r>
          </a:p>
          <a:p>
            <a:r>
              <a:rPr lang="nl-NL"/>
              <a:t>- Profielen/</a:t>
            </a:r>
            <a:r>
              <a:rPr lang="nl-NL" err="1"/>
              <a:t>persona’s</a:t>
            </a:r>
            <a:r>
              <a:rPr lang="nl-NL"/>
              <a:t> bepalen</a:t>
            </a:r>
          </a:p>
          <a:p>
            <a:r>
              <a:rPr lang="nl-NL"/>
              <a:t>- Volledige aanbod uittesten</a:t>
            </a:r>
          </a:p>
          <a:p>
            <a:pPr marL="171450" indent="-171450">
              <a:buFontTx/>
              <a:buChar char="-"/>
            </a:pPr>
            <a:r>
              <a:rPr lang="nl-NL"/>
              <a:t>Eerste communicatie- en veranderingsacties</a:t>
            </a:r>
          </a:p>
          <a:p>
            <a:pPr marL="171450" indent="-171450">
              <a:buFont typeface="Wingdings" panose="05000000000000000000" pitchFamily="2" charset="2"/>
              <a:buChar char="à"/>
            </a:pPr>
            <a:r>
              <a:rPr lang="nl-BE" sz="1200">
                <a:solidFill>
                  <a:schemeClr val="tx1"/>
                </a:solidFill>
              </a:rPr>
              <a:t>In samenwerking met pilootgroepen uit entiteiten</a:t>
            </a:r>
          </a:p>
          <a:p>
            <a:pPr marL="171450" indent="-171450">
              <a:buFont typeface="Wingdings" panose="05000000000000000000" pitchFamily="2" charset="2"/>
              <a:buChar char="à"/>
            </a:pPr>
            <a:r>
              <a:rPr lang="nl-BE" sz="1200">
                <a:solidFill>
                  <a:schemeClr val="tx1"/>
                </a:solidFill>
              </a:rPr>
              <a:t>Twee fasen (eerst 2 entiteiten totaal 500-tal deelnemers, nadien x entiteiten totaal 2500-tal deelnemers)</a:t>
            </a:r>
          </a:p>
          <a:p>
            <a:pPr marL="0" indent="0">
              <a:buFont typeface="Wingdings" panose="05000000000000000000" pitchFamily="2" charset="2"/>
              <a:buNone/>
            </a:pPr>
            <a:r>
              <a:rPr lang="nl-BE" sz="1200" err="1">
                <a:solidFill>
                  <a:schemeClr val="tx1"/>
                </a:solidFill>
              </a:rPr>
              <a:t>Recurrente</a:t>
            </a:r>
            <a:r>
              <a:rPr lang="nl-BE" sz="1200">
                <a:solidFill>
                  <a:schemeClr val="tx1"/>
                </a:solidFill>
              </a:rPr>
              <a:t> dienstverlening:</a:t>
            </a:r>
          </a:p>
          <a:p>
            <a:pPr marL="0" indent="0">
              <a:buFont typeface="Wingdings" panose="05000000000000000000" pitchFamily="2" charset="2"/>
              <a:buNone/>
            </a:pPr>
            <a:r>
              <a:rPr lang="nl-NL" sz="1200">
                <a:solidFill>
                  <a:schemeClr val="tx1"/>
                </a:solidFill>
              </a:rPr>
              <a:t>- Aanbod ter beschikking aan alle entiteiten</a:t>
            </a:r>
          </a:p>
          <a:p>
            <a:pPr marL="0" indent="0">
              <a:buFont typeface="Wingdings" panose="05000000000000000000" pitchFamily="2" charset="2"/>
              <a:buNone/>
            </a:pPr>
            <a:r>
              <a:rPr lang="nl-NL" sz="1200">
                <a:solidFill>
                  <a:schemeClr val="tx1"/>
                </a:solidFill>
              </a:rPr>
              <a:t>- Blijven inzetten op communicatie en verandering</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24</a:t>
            </a:fld>
            <a:endParaRPr lang="nl-BE"/>
          </a:p>
        </p:txBody>
      </p:sp>
    </p:spTree>
    <p:extLst>
      <p:ext uri="{BB962C8B-B14F-4D97-AF65-F5344CB8AC3E}">
        <p14:creationId xmlns:p14="http://schemas.microsoft.com/office/powerpoint/2010/main" val="1965801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25</a:t>
            </a:fld>
            <a:endParaRPr lang="nl-BE"/>
          </a:p>
        </p:txBody>
      </p:sp>
    </p:spTree>
    <p:extLst>
      <p:ext uri="{BB962C8B-B14F-4D97-AF65-F5344CB8AC3E}">
        <p14:creationId xmlns:p14="http://schemas.microsoft.com/office/powerpoint/2010/main" val="3685003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24/01/2023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24/01/2023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24/01/2023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kst &amp; afbeelding">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lvl1pPr>
              <a:defRPr/>
            </a:lvl1pPr>
          </a:lstStyle>
          <a:p>
            <a:r>
              <a:rPr lang="nl-NL"/>
              <a:t>Klik om stijl te bewerken</a:t>
            </a:r>
            <a:endParaRPr lang="nl-BE"/>
          </a:p>
        </p:txBody>
      </p:sp>
      <p:sp>
        <p:nvSpPr>
          <p:cNvPr id="5" name="Tijdelijke aanduiding voor inhoud 4"/>
          <p:cNvSpPr>
            <a:spLocks noGrp="1"/>
          </p:cNvSpPr>
          <p:nvPr>
            <p:ph sz="quarter" idx="11"/>
          </p:nvPr>
        </p:nvSpPr>
        <p:spPr>
          <a:xfrm>
            <a:off x="371475" y="1941513"/>
            <a:ext cx="11449050" cy="4619625"/>
          </a:xfrm>
        </p:spPr>
        <p:txBody>
          <a:bodyPr/>
          <a:lstStyle>
            <a:lvl1pPr>
              <a:defRPr/>
            </a:lvl1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266920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266830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11504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conceptdia</a:t>
            </a:r>
            <a:r>
              <a:rPr lang="nl-NL"/>
              <a:t>, 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Vul hier je hoofd-concept in</a:t>
            </a:r>
          </a:p>
        </p:txBody>
      </p:sp>
    </p:spTree>
    <p:extLst>
      <p:ext uri="{BB962C8B-B14F-4D97-AF65-F5344CB8AC3E}">
        <p14:creationId xmlns:p14="http://schemas.microsoft.com/office/powerpoint/2010/main" val="152190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1954771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bla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een </a:t>
            </a:r>
            <a:r>
              <a:rPr lang="nl-BE" err="1"/>
              <a:t>titeldia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6344840"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EB8842B4-818D-4446-9C0B-AADD2F0627CC}" type="datetime4">
              <a:rPr lang="nl-BE" smtClean="0"/>
              <a:pPr/>
              <a:t>24 januari 2023</a:t>
            </a:fld>
            <a:endParaRPr lang="nl-BE"/>
          </a:p>
        </p:txBody>
      </p:sp>
    </p:spTree>
    <p:extLst>
      <p:ext uri="{BB962C8B-B14F-4D97-AF65-F5344CB8AC3E}">
        <p14:creationId xmlns:p14="http://schemas.microsoft.com/office/powerpoint/2010/main" val="251439693"/>
      </p:ext>
    </p:extLst>
  </p:cSld>
  <p:clrMapOvr>
    <a:masterClrMapping/>
  </p:clrMapOvr>
  <p:hf sldNum="0"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ussentitelbla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afbeelding 9">
            <a:extLst>
              <a:ext uri="{FF2B5EF4-FFF2-40B4-BE49-F238E27FC236}">
                <a16:creationId xmlns:a16="http://schemas.microsoft.com/office/drawing/2014/main" id="{1945285E-FB02-4140-B31C-902E60EAC9A6}"/>
              </a:ext>
            </a:extLst>
          </p:cNvPr>
          <p:cNvSpPr>
            <a:spLocks noGrp="1"/>
          </p:cNvSpPr>
          <p:nvPr>
            <p:ph type="pic" sz="quarter" idx="10" hasCustomPrompt="1"/>
          </p:nvPr>
        </p:nvSpPr>
        <p:spPr>
          <a:xfrm>
            <a:off x="6081622" y="286438"/>
            <a:ext cx="5738903" cy="6275388"/>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 name="connsiteX0" fmla="*/ 0 w 5207305"/>
              <a:gd name="connsiteY0" fmla="*/ 188969 h 6873396"/>
              <a:gd name="connsiteX1" fmla="*/ 5207305 w 5207305"/>
              <a:gd name="connsiteY1" fmla="*/ 0 h 6873396"/>
              <a:gd name="connsiteX2" fmla="*/ 5207305 w 5207305"/>
              <a:gd name="connsiteY2" fmla="*/ 0 h 6873396"/>
              <a:gd name="connsiteX3" fmla="*/ 5207305 w 5207305"/>
              <a:gd name="connsiteY3" fmla="*/ 6872355 h 6873396"/>
              <a:gd name="connsiteX4" fmla="*/ 2010671 w 5207305"/>
              <a:gd name="connsiteY4" fmla="*/ 6873396 h 6873396"/>
              <a:gd name="connsiteX5" fmla="*/ 0 w 5207305"/>
              <a:gd name="connsiteY5" fmla="*/ 188969 h 6873396"/>
              <a:gd name="connsiteX0" fmla="*/ 0 w 5470437"/>
              <a:gd name="connsiteY0" fmla="*/ 9449 h 6873396"/>
              <a:gd name="connsiteX1" fmla="*/ 5470437 w 5470437"/>
              <a:gd name="connsiteY1" fmla="*/ 0 h 6873396"/>
              <a:gd name="connsiteX2" fmla="*/ 5470437 w 5470437"/>
              <a:gd name="connsiteY2" fmla="*/ 0 h 6873396"/>
              <a:gd name="connsiteX3" fmla="*/ 5470437 w 5470437"/>
              <a:gd name="connsiteY3" fmla="*/ 6872355 h 6873396"/>
              <a:gd name="connsiteX4" fmla="*/ 2273803 w 5470437"/>
              <a:gd name="connsiteY4" fmla="*/ 6873396 h 6873396"/>
              <a:gd name="connsiteX5" fmla="*/ 0 w 5470437"/>
              <a:gd name="connsiteY5" fmla="*/ 9449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437" h="6873396">
                <a:moveTo>
                  <a:pt x="0" y="9449"/>
                </a:moveTo>
                <a:lnTo>
                  <a:pt x="5470437" y="0"/>
                </a:lnTo>
                <a:lnTo>
                  <a:pt x="5470437" y="0"/>
                </a:lnTo>
                <a:lnTo>
                  <a:pt x="5470437" y="6872355"/>
                </a:lnTo>
                <a:lnTo>
                  <a:pt x="2273803" y="6873396"/>
                </a:lnTo>
                <a:lnTo>
                  <a:pt x="0" y="9449"/>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1471575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066664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 &amp; afbeeldin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met afbeelding, 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hasCustomPrompt="1"/>
          </p:nvPr>
        </p:nvSpPr>
        <p:spPr>
          <a:xfrm>
            <a:off x="371475" y="1941513"/>
            <a:ext cx="11449050" cy="4619625"/>
          </a:xfrm>
        </p:spPr>
        <p:txBody>
          <a:bodyPr/>
          <a:lstStyle>
            <a:lvl1pPr>
              <a:defRPr/>
            </a:lvl1pPr>
            <a:lvl5pPr>
              <a:defRPr/>
            </a:lvl5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p>
          <a:p>
            <a:pPr lvl="0"/>
            <a:endParaRPr lang="nl-BE"/>
          </a:p>
        </p:txBody>
      </p:sp>
    </p:spTree>
    <p:extLst>
      <p:ext uri="{BB962C8B-B14F-4D97-AF65-F5344CB8AC3E}">
        <p14:creationId xmlns:p14="http://schemas.microsoft.com/office/powerpoint/2010/main" val="20924769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371475" y="1941513"/>
            <a:ext cx="11449050"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BE"/>
              <a:t>Klik op het afbeeldingsicoon om een afbeelding toe te voegen of klik bovenaan op ‘Invoegen’ &gt; ‘Afbeeldingen’. Om een nieuwe foto in te voegen, verwijder je best de huidige en begin je terug bij stap 1.</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titeldia</a:t>
            </a:r>
            <a:r>
              <a:rPr lang="nl-NL"/>
              <a:t> met afbeelding, klik om de titel te bewerken</a:t>
            </a:r>
            <a:endParaRPr lang="nl-BE"/>
          </a:p>
        </p:txBody>
      </p:sp>
    </p:spTree>
    <p:extLst>
      <p:ext uri="{BB962C8B-B14F-4D97-AF65-F5344CB8AC3E}">
        <p14:creationId xmlns:p14="http://schemas.microsoft.com/office/powerpoint/2010/main" val="18895441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Dit is een </a:t>
            </a:r>
            <a:r>
              <a:rPr lang="nl-BE" err="1"/>
              <a:t>afbeeldingsdia</a:t>
            </a:r>
            <a:r>
              <a:rPr lang="nl-BE"/>
              <a:t>.</a:t>
            </a:r>
          </a:p>
          <a:p>
            <a:r>
              <a:rPr lang="nl-BE"/>
              <a:t>Klik op het afbeeldingsicoon om een afbeelding toe te voegen of klik bovenaan op ‘Invoegen’ &gt; ‘Afbeeldingen’. Om een nieuwe foto in te voegen, verwijder je best de huidige en begin je terug bij stap 1.</a:t>
            </a:r>
          </a:p>
        </p:txBody>
      </p:sp>
    </p:spTree>
    <p:extLst>
      <p:ext uri="{BB962C8B-B14F-4D97-AF65-F5344CB8AC3E}">
        <p14:creationId xmlns:p14="http://schemas.microsoft.com/office/powerpoint/2010/main" val="3346267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4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3665783"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4296185"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6274841"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6905243"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8883899"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9514301"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426354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6872599"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6" name="Tijdelijke aanduiding voor afbeelding 3">
            <a:extLst>
              <a:ext uri="{FF2B5EF4-FFF2-40B4-BE49-F238E27FC236}">
                <a16:creationId xmlns:a16="http://schemas.microsoft.com/office/drawing/2014/main" id="{22DFC430-F9AB-471D-9D54-B106F9C75A38}"/>
              </a:ext>
            </a:extLst>
          </p:cNvPr>
          <p:cNvSpPr>
            <a:spLocks noGrp="1"/>
          </p:cNvSpPr>
          <p:nvPr>
            <p:ph type="pic" sz="quarter" idx="22" hasCustomPrompt="1"/>
          </p:nvPr>
        </p:nvSpPr>
        <p:spPr>
          <a:xfrm>
            <a:off x="9481657"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Tree>
    <p:extLst>
      <p:ext uri="{BB962C8B-B14F-4D97-AF65-F5344CB8AC3E}">
        <p14:creationId xmlns:p14="http://schemas.microsoft.com/office/powerpoint/2010/main" val="2062698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atin typeface="+mn-lt"/>
              </a:defRPr>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5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Tree>
    <p:extLst>
      <p:ext uri="{BB962C8B-B14F-4D97-AF65-F5344CB8AC3E}">
        <p14:creationId xmlns:p14="http://schemas.microsoft.com/office/powerpoint/2010/main" val="10118367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10519007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conceptdia</a:t>
            </a:r>
            <a:r>
              <a:rPr lang="nl-NL"/>
              <a:t>, 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Vul hier je hoofd-concept in</a:t>
            </a:r>
          </a:p>
        </p:txBody>
      </p:sp>
    </p:spTree>
    <p:extLst>
      <p:ext uri="{BB962C8B-B14F-4D97-AF65-F5344CB8AC3E}">
        <p14:creationId xmlns:p14="http://schemas.microsoft.com/office/powerpoint/2010/main" val="1522650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cept (vergelijking)">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conceptdia</a:t>
            </a:r>
            <a:r>
              <a:rPr lang="nl-NL"/>
              <a:t>, 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Vul hier je hoofd-concept in</a:t>
            </a:r>
          </a:p>
        </p:txBody>
      </p:sp>
    </p:spTree>
    <p:extLst>
      <p:ext uri="{BB962C8B-B14F-4D97-AF65-F5344CB8AC3E}">
        <p14:creationId xmlns:p14="http://schemas.microsoft.com/office/powerpoint/2010/main" val="2667966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lementen (4)">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4"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6333460"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4"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33462"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371246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lementen (5)">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5"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4555739"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hasCustomPrompt="1"/>
          </p:nvPr>
        </p:nvSpPr>
        <p:spPr>
          <a:xfrm>
            <a:off x="8092303"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2784180"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20744"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1643059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lementen (6)">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5"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4555739"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hasCustomPrompt="1"/>
          </p:nvPr>
        </p:nvSpPr>
        <p:spPr>
          <a:xfrm>
            <a:off x="8092303"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5"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4555739"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hasCustomPrompt="1"/>
          </p:nvPr>
        </p:nvSpPr>
        <p:spPr>
          <a:xfrm>
            <a:off x="8092303"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40343033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ces (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3375705"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6368483"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9361261"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93452"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301491571"/>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ces (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2741706" y="2181356"/>
            <a:ext cx="1981670" cy="3705897"/>
          </a:xfrm>
          <a:solidFill>
            <a:schemeClr val="bg2"/>
          </a:solidFill>
        </p:spPr>
        <p:txBody>
          <a:bodyPr lIns="180000" tIns="1656000" rIns="180000"/>
          <a:lstStyle>
            <a:lvl1pPr marL="0" marR="0" indent="0" algn="ctr" defTabSz="914400" rtl="0" eaLnBrk="1" fontAlgn="auto" latinLnBrk="0" hangingPunct="1">
              <a:lnSpc>
                <a:spcPct val="100000"/>
              </a:lnSpc>
              <a:spcBef>
                <a:spcPts val="0"/>
              </a:spcBef>
              <a:spcAft>
                <a:spcPts val="0"/>
              </a:spcAft>
              <a:buClr>
                <a:schemeClr val="tx1"/>
              </a:buClr>
              <a:buSzTx/>
              <a:buFontTx/>
              <a:buNone/>
              <a:tabLst/>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5100485"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7459265"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hasCustomPrompt="1"/>
          </p:nvPr>
        </p:nvSpPr>
        <p:spPr>
          <a:xfrm>
            <a:off x="9818610"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85858"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346610606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ces (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hasCustomPrompt="1"/>
          </p:nvPr>
        </p:nvSpPr>
        <p:spPr>
          <a:xfrm>
            <a:off x="10076959"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2320910"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4258894"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6196878"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hasCustomPrompt="1"/>
          </p:nvPr>
        </p:nvSpPr>
        <p:spPr>
          <a:xfrm>
            <a:off x="8134862"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82926"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83989928"/>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8415218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288000" indent="-288000" algn="ctr">
              <a:lnSpc>
                <a:spcPct val="100000"/>
              </a:lnSpc>
              <a:spcBef>
                <a:spcPts val="0"/>
              </a:spcBef>
              <a:buSzTx/>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288000" indent="-288000" algn="ctr">
              <a:lnSpc>
                <a:spcPct val="100000"/>
              </a:lnSpc>
              <a:spcBef>
                <a:spcPts val="0"/>
              </a:spcBef>
              <a:buSzTx/>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Tree>
    <p:extLst>
      <p:ext uri="{BB962C8B-B14F-4D97-AF65-F5344CB8AC3E}">
        <p14:creationId xmlns:p14="http://schemas.microsoft.com/office/powerpoint/2010/main" val="12342868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381511"/>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71985662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eind)">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3960273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4054962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a:t>
            </a:r>
            <a:r>
              <a:rPr lang="nl-BE" err="1"/>
              <a:t>bedankdia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0" y="5148235"/>
            <a:ext cx="6354847"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A08A2935-7853-42AF-B39E-9B04BFA1E17C}" type="datetime4">
              <a:rPr lang="nl-BE" smtClean="0"/>
              <a:pPr/>
              <a:t>24 januari 2023</a:t>
            </a:fld>
            <a:endParaRPr lang="nl-BE"/>
          </a:p>
        </p:txBody>
      </p:sp>
    </p:spTree>
    <p:extLst>
      <p:ext uri="{BB962C8B-B14F-4D97-AF65-F5344CB8AC3E}">
        <p14:creationId xmlns:p14="http://schemas.microsoft.com/office/powerpoint/2010/main" val="3857892755"/>
      </p:ext>
    </p:extLst>
  </p:cSld>
  <p:clrMapOvr>
    <a:masterClrMapping/>
  </p:clrMapOvr>
  <p:hf sldNum="0"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395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45"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3.xml"/><Relationship Id="rId1" Type="http://schemas.openxmlformats.org/officeDocument/2006/relationships/slideLayout" Target="../slideLayouts/slideLayout42.xml"/><Relationship Id="rId4"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theme" Target="../theme/theme4.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image" Target="../media/image16.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24/01/2023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41">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09" r:id="rId20"/>
    <p:sldLayoutId id="2147483710" r:id="rId21"/>
    <p:sldLayoutId id="2147483716" r:id="rId22"/>
    <p:sldLayoutId id="2147483717" r:id="rId23"/>
    <p:sldLayoutId id="2147483718" r:id="rId24"/>
    <p:sldLayoutId id="2147483721" r:id="rId25"/>
    <p:sldLayoutId id="2147483719" r:id="rId26"/>
    <p:sldLayoutId id="2147483720" r:id="rId27"/>
    <p:sldLayoutId id="2147483708" r:id="rId28"/>
    <p:sldLayoutId id="2147483693" r:id="rId29"/>
    <p:sldLayoutId id="2147483705" r:id="rId30"/>
    <p:sldLayoutId id="2147483706" r:id="rId31"/>
    <p:sldLayoutId id="2147483707" r:id="rId32"/>
    <p:sldLayoutId id="2147483698" r:id="rId33"/>
    <p:sldLayoutId id="2147483714" r:id="rId34"/>
    <p:sldLayoutId id="2147483725" r:id="rId35"/>
    <p:sldLayoutId id="2147483726" r:id="rId36"/>
    <p:sldLayoutId id="2147483727" r:id="rId37"/>
    <p:sldLayoutId id="2147483728" r:id="rId38"/>
    <p:sldLayoutId id="2147483729" r:id="rId39"/>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24/01/2023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24/01/2023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24/01/2023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19194577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27"/>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28"/>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hyperlink" Target="mailto:diversiteitsbeleid@vlaanderen.be"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1.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diagramColors" Target="../diagrams/colors1.xml"/><Relationship Id="rId11" Type="http://schemas.openxmlformats.org/officeDocument/2006/relationships/image" Target="../media/image36.svg"/><Relationship Id="rId5" Type="http://schemas.openxmlformats.org/officeDocument/2006/relationships/diagramQuickStyle" Target="../diagrams/quickStyle1.xml"/><Relationship Id="rId10" Type="http://schemas.openxmlformats.org/officeDocument/2006/relationships/image" Target="../media/image35.png"/><Relationship Id="rId4" Type="http://schemas.openxmlformats.org/officeDocument/2006/relationships/diagramLayout" Target="../diagrams/layout1.xml"/><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hyperlink" Target="mailto:ellen.wijnen@vlaanderen.be"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24-01-2023" TargetMode="External"/><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mailto:selecties.jobstudenten@vlaanderen.be"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vlaanderen.be/informatie-voor-hr-professionals/in-en-doorstroom/rekrutering-en-selectie/jobstudenten"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hyperlink" Target="https://vlaamseoverheid.sharepoint.com/sites/AGO-spJobstudenten?e=1%3A64ee4e0a1c94485c8e6ada7fe48cbd41"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24/01/2023</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45A71C-D41F-4285-9635-DDD3A924DB3B}"/>
              </a:ext>
            </a:extLst>
          </p:cNvPr>
          <p:cNvSpPr>
            <a:spLocks noGrp="1"/>
          </p:cNvSpPr>
          <p:nvPr>
            <p:ph type="title"/>
          </p:nvPr>
        </p:nvSpPr>
        <p:spPr/>
        <p:txBody>
          <a:bodyPr/>
          <a:lstStyle/>
          <a:p>
            <a:r>
              <a:rPr lang="nl-BE"/>
              <a:t>Verdere communicatie</a:t>
            </a:r>
          </a:p>
        </p:txBody>
      </p:sp>
      <p:sp>
        <p:nvSpPr>
          <p:cNvPr id="3" name="Tijdelijke aanduiding voor inhoud 2">
            <a:extLst>
              <a:ext uri="{FF2B5EF4-FFF2-40B4-BE49-F238E27FC236}">
                <a16:creationId xmlns:a16="http://schemas.microsoft.com/office/drawing/2014/main" id="{52B1C72F-3856-4FB4-AFAE-0F25EF83F80B}"/>
              </a:ext>
            </a:extLst>
          </p:cNvPr>
          <p:cNvSpPr>
            <a:spLocks noGrp="1"/>
          </p:cNvSpPr>
          <p:nvPr>
            <p:ph sz="quarter" idx="11"/>
          </p:nvPr>
        </p:nvSpPr>
        <p:spPr/>
        <p:txBody>
          <a:bodyPr/>
          <a:lstStyle/>
          <a:p>
            <a:r>
              <a:rPr lang="nl-BE" dirty="0"/>
              <a:t>Alle entiteiten aangesloten op dienstverlening jobstudenten via AgO ontvangen ten laatste op 3 februari een algemene communicatie met meer info over onder andere:</a:t>
            </a:r>
          </a:p>
          <a:p>
            <a:pPr lvl="1"/>
            <a:r>
              <a:rPr lang="nl-BE" dirty="0"/>
              <a:t>Timing</a:t>
            </a:r>
          </a:p>
          <a:p>
            <a:pPr lvl="1"/>
            <a:r>
              <a:rPr lang="nl-BE" dirty="0"/>
              <a:t>Link naar infopagina voor dienstverlening </a:t>
            </a:r>
          </a:p>
          <a:p>
            <a:pPr lvl="1"/>
            <a:r>
              <a:rPr lang="nl-BE" dirty="0"/>
              <a:t>Proces 2023 (o.a. toelichting aanpassing t.o.v. 2022)</a:t>
            </a:r>
          </a:p>
          <a:p>
            <a:pPr lvl="1"/>
            <a:r>
              <a:rPr lang="nl-BE" dirty="0"/>
              <a:t>Inzetten op studenten die al leer- en/of werkervaring hebben</a:t>
            </a:r>
          </a:p>
          <a:p>
            <a:pPr lvl="1"/>
            <a:r>
              <a:rPr lang="nl-BE" dirty="0"/>
              <a:t>Inzetten op studenten met een handicap of chronische ziekte</a:t>
            </a:r>
          </a:p>
          <a:p>
            <a:pPr lvl="2"/>
            <a:r>
              <a:rPr lang="nl-BE" dirty="0"/>
              <a:t>Dienst Diversiteitsbeleid licht graag al even het aanbod toe</a:t>
            </a:r>
          </a:p>
          <a:p>
            <a:pPr lvl="2"/>
            <a:endParaRPr lang="nl-BE" dirty="0"/>
          </a:p>
          <a:p>
            <a:r>
              <a:rPr lang="nl-BE" dirty="0"/>
              <a:t>Wie zal deze communicatie ontvangen? </a:t>
            </a:r>
            <a:r>
              <a:rPr lang="nl-BE" sz="2400" dirty="0" err="1"/>
              <a:t>HRBP’s</a:t>
            </a:r>
            <a:r>
              <a:rPr lang="nl-BE" sz="2400" dirty="0"/>
              <a:t> en algemene HR mailadres</a:t>
            </a:r>
            <a:endParaRPr lang="nl-BE" dirty="0"/>
          </a:p>
        </p:txBody>
      </p:sp>
    </p:spTree>
    <p:extLst>
      <p:ext uri="{BB962C8B-B14F-4D97-AF65-F5344CB8AC3E}">
        <p14:creationId xmlns:p14="http://schemas.microsoft.com/office/powerpoint/2010/main" val="4067922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Afbeelding met tekst&#10;&#10;Automatisch gegenereerde beschrijving">
            <a:extLst>
              <a:ext uri="{FF2B5EF4-FFF2-40B4-BE49-F238E27FC236}">
                <a16:creationId xmlns:a16="http://schemas.microsoft.com/office/drawing/2014/main" id="{7EA6962F-B8B1-4270-AA68-EE4198DF62B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7809" b="17809"/>
          <a:stretch>
            <a:fillRect/>
          </a:stretch>
        </p:blipFill>
        <p:spPr>
          <a:xfrm>
            <a:off x="1474189" y="3015605"/>
            <a:ext cx="10710737" cy="3246997"/>
          </a:xfrm>
        </p:spPr>
      </p:pic>
      <p:sp>
        <p:nvSpPr>
          <p:cNvPr id="3" name="Titel 2">
            <a:extLst>
              <a:ext uri="{FF2B5EF4-FFF2-40B4-BE49-F238E27FC236}">
                <a16:creationId xmlns:a16="http://schemas.microsoft.com/office/drawing/2014/main" id="{C5040AC3-A484-429F-BB32-8DEED7C78BAA}"/>
              </a:ext>
            </a:extLst>
          </p:cNvPr>
          <p:cNvSpPr>
            <a:spLocks noGrp="1"/>
          </p:cNvSpPr>
          <p:nvPr>
            <p:ph type="ctrTitle"/>
          </p:nvPr>
        </p:nvSpPr>
        <p:spPr/>
        <p:txBody>
          <a:bodyPr/>
          <a:lstStyle/>
          <a:p>
            <a:r>
              <a:rPr lang="en-GB" sz="5000" err="1">
                <a:latin typeface="FlandersArtSans-Bold"/>
              </a:rPr>
              <a:t>Dienstverlening</a:t>
            </a:r>
            <a:br>
              <a:rPr lang="en-GB"/>
            </a:br>
            <a:endParaRPr lang="en-GB" sz="4000">
              <a:latin typeface="FlandersArtSans-Bold"/>
            </a:endParaRPr>
          </a:p>
        </p:txBody>
      </p:sp>
      <p:sp>
        <p:nvSpPr>
          <p:cNvPr id="4" name="Tijdelijke aanduiding voor datum 3">
            <a:extLst>
              <a:ext uri="{FF2B5EF4-FFF2-40B4-BE49-F238E27FC236}">
                <a16:creationId xmlns:a16="http://schemas.microsoft.com/office/drawing/2014/main" id="{59DC69C5-1B7A-429C-9224-59038A295C37}"/>
              </a:ext>
            </a:extLst>
          </p:cNvPr>
          <p:cNvSpPr>
            <a:spLocks noGrp="1"/>
          </p:cNvSpPr>
          <p:nvPr>
            <p:ph type="dt" sz="half" idx="2"/>
          </p:nvPr>
        </p:nvSpPr>
        <p:spPr>
          <a:xfrm>
            <a:off x="1026289" y="3535936"/>
            <a:ext cx="1815971" cy="322497"/>
          </a:xfrm>
        </p:spPr>
        <p:txBody>
          <a:bodyPr/>
          <a:lstStyle/>
          <a:p>
            <a:fld id="{9DF3057E-9F98-47DF-8807-EEA96C08489C}" type="datetime1">
              <a:rPr lang="nl-BE" smtClean="0"/>
              <a:t>24/01/2023</a:t>
            </a:fld>
            <a:endParaRPr lang="nl-BE"/>
          </a:p>
        </p:txBody>
      </p:sp>
      <p:sp>
        <p:nvSpPr>
          <p:cNvPr id="5" name="Tijdelijke aanduiding voor tekst 4">
            <a:extLst>
              <a:ext uri="{FF2B5EF4-FFF2-40B4-BE49-F238E27FC236}">
                <a16:creationId xmlns:a16="http://schemas.microsoft.com/office/drawing/2014/main" id="{E1F73673-54FA-44A9-9A55-B0571BF73616}"/>
              </a:ext>
            </a:extLst>
          </p:cNvPr>
          <p:cNvSpPr>
            <a:spLocks noGrp="1"/>
          </p:cNvSpPr>
          <p:nvPr>
            <p:ph type="body" sz="quarter" idx="11"/>
          </p:nvPr>
        </p:nvSpPr>
        <p:spPr/>
        <p:txBody>
          <a:bodyPr vert="horz" lIns="0" tIns="0" rIns="0" bIns="45720" rtlCol="0" anchor="t">
            <a:noAutofit/>
          </a:bodyPr>
          <a:lstStyle/>
          <a:p>
            <a:r>
              <a:rPr lang="en-GB"/>
              <a:t>Recep Bas</a:t>
            </a:r>
          </a:p>
        </p:txBody>
      </p:sp>
      <p:sp>
        <p:nvSpPr>
          <p:cNvPr id="6" name="Tijdelijke aanduiding voor tekst 5">
            <a:extLst>
              <a:ext uri="{FF2B5EF4-FFF2-40B4-BE49-F238E27FC236}">
                <a16:creationId xmlns:a16="http://schemas.microsoft.com/office/drawing/2014/main" id="{7EAA7429-9547-495B-9F77-A3A477DA875F}"/>
              </a:ext>
            </a:extLst>
          </p:cNvPr>
          <p:cNvSpPr>
            <a:spLocks noGrp="1"/>
          </p:cNvSpPr>
          <p:nvPr>
            <p:ph type="body" sz="quarter" idx="12"/>
          </p:nvPr>
        </p:nvSpPr>
        <p:spPr/>
        <p:txBody>
          <a:bodyPr vert="horz" lIns="0" tIns="0" rIns="0" bIns="45720" rtlCol="0" anchor="t">
            <a:noAutofit/>
          </a:bodyPr>
          <a:lstStyle/>
          <a:p>
            <a:r>
              <a:rPr lang="en-GB"/>
              <a:t>Dienst </a:t>
            </a:r>
            <a:r>
              <a:rPr lang="en-GB" err="1"/>
              <a:t>Diversiteitsbeleid</a:t>
            </a:r>
            <a:r>
              <a:rPr lang="en-GB"/>
              <a:t> - </a:t>
            </a:r>
            <a:r>
              <a:rPr lang="en-GB" err="1"/>
              <a:t>Agentschap</a:t>
            </a:r>
            <a:r>
              <a:rPr lang="en-GB"/>
              <a:t> </a:t>
            </a:r>
            <a:r>
              <a:rPr lang="en-GB" err="1"/>
              <a:t>Overheidspersoneel</a:t>
            </a:r>
            <a:endParaRPr lang="en-GB"/>
          </a:p>
        </p:txBody>
      </p:sp>
      <p:sp>
        <p:nvSpPr>
          <p:cNvPr id="7" name="Tijdelijke aanduiding voor tekst 6">
            <a:extLst>
              <a:ext uri="{FF2B5EF4-FFF2-40B4-BE49-F238E27FC236}">
                <a16:creationId xmlns:a16="http://schemas.microsoft.com/office/drawing/2014/main" id="{10A9D6EA-03D5-49FD-A126-15D50D65F7D6}"/>
              </a:ext>
            </a:extLst>
          </p:cNvPr>
          <p:cNvSpPr>
            <a:spLocks noGrp="1"/>
          </p:cNvSpPr>
          <p:nvPr>
            <p:ph type="body" sz="quarter" idx="4294967295"/>
          </p:nvPr>
        </p:nvSpPr>
        <p:spPr>
          <a:xfrm>
            <a:off x="980204" y="5805170"/>
            <a:ext cx="1620838" cy="772169"/>
          </a:xfrm>
        </p:spPr>
        <p:txBody>
          <a:bodyPr/>
          <a:lstStyle/>
          <a:p>
            <a:endParaRPr lang="en-GB"/>
          </a:p>
        </p:txBody>
      </p:sp>
      <p:sp>
        <p:nvSpPr>
          <p:cNvPr id="8" name="Tijdelijke aanduiding voor tekst 7">
            <a:extLst>
              <a:ext uri="{FF2B5EF4-FFF2-40B4-BE49-F238E27FC236}">
                <a16:creationId xmlns:a16="http://schemas.microsoft.com/office/drawing/2014/main" id="{56EB8058-ED1A-406B-93A5-DDEBA12D9DFE}"/>
              </a:ext>
            </a:extLst>
          </p:cNvPr>
          <p:cNvSpPr>
            <a:spLocks noGrp="1"/>
          </p:cNvSpPr>
          <p:nvPr>
            <p:ph type="body" sz="quarter" idx="4294967295"/>
          </p:nvPr>
        </p:nvSpPr>
        <p:spPr>
          <a:xfrm>
            <a:off x="9591796" y="6050287"/>
            <a:ext cx="1620000" cy="316637"/>
          </a:xfrm>
        </p:spPr>
        <p:txBody>
          <a:bodyPr/>
          <a:lstStyle/>
          <a:p>
            <a:endParaRPr lang="en-GB"/>
          </a:p>
        </p:txBody>
      </p:sp>
    </p:spTree>
    <p:extLst>
      <p:ext uri="{BB962C8B-B14F-4D97-AF65-F5344CB8AC3E}">
        <p14:creationId xmlns:p14="http://schemas.microsoft.com/office/powerpoint/2010/main" val="3722975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422FF-430F-46A7-ABEA-8F698F02F65D}"/>
              </a:ext>
            </a:extLst>
          </p:cNvPr>
          <p:cNvSpPr>
            <a:spLocks noGrp="1"/>
          </p:cNvSpPr>
          <p:nvPr>
            <p:ph type="title"/>
          </p:nvPr>
        </p:nvSpPr>
        <p:spPr>
          <a:xfrm>
            <a:off x="-351539" y="255177"/>
            <a:ext cx="11449050" cy="1215958"/>
          </a:xfrm>
        </p:spPr>
        <p:txBody>
          <a:bodyPr/>
          <a:lstStyle/>
          <a:p>
            <a:r>
              <a:rPr lang="nl-BE" sz="3500"/>
              <a:t>Streefcijfers jobstudenten uit de kansengroepen</a:t>
            </a:r>
          </a:p>
        </p:txBody>
      </p:sp>
      <p:sp>
        <p:nvSpPr>
          <p:cNvPr id="5" name="Tijdelijke aanduiding voor inhoud 4">
            <a:extLst>
              <a:ext uri="{FF2B5EF4-FFF2-40B4-BE49-F238E27FC236}">
                <a16:creationId xmlns:a16="http://schemas.microsoft.com/office/drawing/2014/main" id="{4CDCEAD8-3BE9-4F29-AF79-11D375B5D949}"/>
              </a:ext>
            </a:extLst>
          </p:cNvPr>
          <p:cNvSpPr>
            <a:spLocks noGrp="1"/>
          </p:cNvSpPr>
          <p:nvPr>
            <p:ph sz="quarter" idx="11"/>
          </p:nvPr>
        </p:nvSpPr>
        <p:spPr>
          <a:xfrm>
            <a:off x="478985" y="1665064"/>
            <a:ext cx="11449050" cy="4159036"/>
          </a:xfrm>
        </p:spPr>
        <p:txBody>
          <a:bodyPr/>
          <a:lstStyle/>
          <a:p>
            <a:pPr marL="287655" indent="-287655"/>
            <a:r>
              <a:rPr lang="nl-BE" sz="3500"/>
              <a:t>20% jobstudenten van buitenlandse herkomst</a:t>
            </a:r>
          </a:p>
          <a:p>
            <a:pPr marL="287655" indent="-287655"/>
            <a:endParaRPr lang="nl-BE" sz="3500"/>
          </a:p>
          <a:p>
            <a:pPr marL="287655" indent="-287655"/>
            <a:r>
              <a:rPr lang="nl-BE" sz="3500"/>
              <a:t>6% jobstudenten met een handicap of chronische ziekte </a:t>
            </a:r>
          </a:p>
        </p:txBody>
      </p:sp>
    </p:spTree>
    <p:extLst>
      <p:ext uri="{BB962C8B-B14F-4D97-AF65-F5344CB8AC3E}">
        <p14:creationId xmlns:p14="http://schemas.microsoft.com/office/powerpoint/2010/main" val="166823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422FF-430F-46A7-ABEA-8F698F02F65D}"/>
              </a:ext>
            </a:extLst>
          </p:cNvPr>
          <p:cNvSpPr>
            <a:spLocks noGrp="1"/>
          </p:cNvSpPr>
          <p:nvPr>
            <p:ph type="title"/>
          </p:nvPr>
        </p:nvSpPr>
        <p:spPr/>
        <p:txBody>
          <a:bodyPr/>
          <a:lstStyle/>
          <a:p>
            <a:r>
              <a:rPr lang="nl-BE" sz="3500"/>
              <a:t>Grafiek tewerkgestelde jobstudenten met een handicap of chronische ziekte (2016 – 2022)</a:t>
            </a:r>
          </a:p>
        </p:txBody>
      </p:sp>
      <p:graphicFrame>
        <p:nvGraphicFramePr>
          <p:cNvPr id="4" name="Tijdelijke aanduiding voor inhoud 3">
            <a:extLst>
              <a:ext uri="{FF2B5EF4-FFF2-40B4-BE49-F238E27FC236}">
                <a16:creationId xmlns:a16="http://schemas.microsoft.com/office/drawing/2014/main" id="{4DDC2233-8CC8-4753-9AA0-81E7A12B30FF}"/>
              </a:ext>
            </a:extLst>
          </p:cNvPr>
          <p:cNvGraphicFramePr>
            <a:graphicFrameLocks noGrp="1"/>
          </p:cNvGraphicFramePr>
          <p:nvPr>
            <p:ph sz="quarter" idx="11"/>
            <p:extLst>
              <p:ext uri="{D42A27DB-BD31-4B8C-83A1-F6EECF244321}">
                <p14:modId xmlns:p14="http://schemas.microsoft.com/office/powerpoint/2010/main" val="4064663074"/>
              </p:ext>
            </p:extLst>
          </p:nvPr>
        </p:nvGraphicFramePr>
        <p:xfrm>
          <a:off x="605399" y="1718235"/>
          <a:ext cx="11449050" cy="4159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3423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422FF-430F-46A7-ABEA-8F698F02F65D}"/>
              </a:ext>
            </a:extLst>
          </p:cNvPr>
          <p:cNvSpPr>
            <a:spLocks noGrp="1"/>
          </p:cNvSpPr>
          <p:nvPr>
            <p:ph type="title"/>
          </p:nvPr>
        </p:nvSpPr>
        <p:spPr>
          <a:xfrm>
            <a:off x="-351539" y="255177"/>
            <a:ext cx="11449050" cy="1215958"/>
          </a:xfrm>
        </p:spPr>
        <p:txBody>
          <a:bodyPr/>
          <a:lstStyle/>
          <a:p>
            <a:r>
              <a:rPr lang="nl-BE" sz="3500"/>
              <a:t>Dienstverlening dienst Diversiteitsbeleid</a:t>
            </a:r>
          </a:p>
        </p:txBody>
      </p:sp>
      <p:sp>
        <p:nvSpPr>
          <p:cNvPr id="5" name="Tijdelijke aanduiding voor inhoud 4">
            <a:extLst>
              <a:ext uri="{FF2B5EF4-FFF2-40B4-BE49-F238E27FC236}">
                <a16:creationId xmlns:a16="http://schemas.microsoft.com/office/drawing/2014/main" id="{4CDCEAD8-3BE9-4F29-AF79-11D375B5D949}"/>
              </a:ext>
            </a:extLst>
          </p:cNvPr>
          <p:cNvSpPr>
            <a:spLocks noGrp="1"/>
          </p:cNvSpPr>
          <p:nvPr>
            <p:ph sz="quarter" idx="11"/>
          </p:nvPr>
        </p:nvSpPr>
        <p:spPr>
          <a:xfrm>
            <a:off x="478985" y="1665064"/>
            <a:ext cx="11449050" cy="4159036"/>
          </a:xfrm>
        </p:spPr>
        <p:txBody>
          <a:bodyPr/>
          <a:lstStyle/>
          <a:p>
            <a:pPr marL="287655" indent="-287655"/>
            <a:r>
              <a:rPr lang="nl-BE" sz="2000"/>
              <a:t>Klanten die aangesloten zijn op de dienstverlening van jobstudenten bij het Selectiecentrum AgO</a:t>
            </a:r>
          </a:p>
          <a:p>
            <a:pPr marL="575945" lvl="1" indent="-287655"/>
            <a:r>
              <a:rPr lang="nl-BE" sz="1800">
                <a:solidFill>
                  <a:srgbClr val="000000"/>
                </a:solidFill>
                <a:latin typeface="Flanders Art Sans"/>
              </a:rPr>
              <a:t>Gebeurt via klantenbevraging door het Selectiecentrum</a:t>
            </a:r>
          </a:p>
          <a:p>
            <a:pPr marL="575945" lvl="1" indent="-287655"/>
            <a:r>
              <a:rPr lang="nl-BE" sz="1800">
                <a:solidFill>
                  <a:srgbClr val="000000"/>
                </a:solidFill>
                <a:latin typeface="Flanders Art Sans"/>
              </a:rPr>
              <a:t>Vlimpers Module Rekrutering (VMR)</a:t>
            </a:r>
          </a:p>
          <a:p>
            <a:pPr marL="575945" lvl="1" indent="-287655">
              <a:buClr>
                <a:srgbClr val="808080"/>
              </a:buClr>
            </a:pPr>
            <a:r>
              <a:rPr lang="nl-BE" sz="1800">
                <a:solidFill>
                  <a:srgbClr val="000000"/>
                </a:solidFill>
                <a:latin typeface="Flanders Art Sans"/>
              </a:rPr>
              <a:t>Timing: medio maart</a:t>
            </a:r>
          </a:p>
          <a:p>
            <a:pPr marL="575945" lvl="1" indent="-287655">
              <a:buClr>
                <a:srgbClr val="808080"/>
              </a:buClr>
            </a:pPr>
            <a:endParaRPr lang="nl-BE">
              <a:solidFill>
                <a:srgbClr val="000000"/>
              </a:solidFill>
              <a:latin typeface="Flanders Art Sans"/>
            </a:endParaRPr>
          </a:p>
          <a:p>
            <a:pPr marL="287655" indent="-287655">
              <a:buClr>
                <a:srgbClr val="000000"/>
              </a:buClr>
            </a:pPr>
            <a:r>
              <a:rPr lang="nl-BE" sz="2000">
                <a:solidFill>
                  <a:srgbClr val="000000"/>
                </a:solidFill>
                <a:latin typeface="Flanders Art Sans"/>
              </a:rPr>
              <a:t>Klanten die niet aangesloten zijn op de dienstverlening van jobstudenten bij het Selectiecentrum AgO</a:t>
            </a:r>
          </a:p>
          <a:p>
            <a:pPr marL="575945" lvl="1" indent="-287655"/>
            <a:r>
              <a:rPr lang="nl-BE" sz="1800">
                <a:solidFill>
                  <a:srgbClr val="000000"/>
                </a:solidFill>
                <a:latin typeface="Flanders Art Sans"/>
              </a:rPr>
              <a:t>Rechtstreeks contact opnemen met dienst Diversiteitsbeleid</a:t>
            </a:r>
          </a:p>
          <a:p>
            <a:pPr marL="575945" lvl="1" indent="-287655"/>
            <a:r>
              <a:rPr lang="nl-BE" sz="1800">
                <a:solidFill>
                  <a:srgbClr val="000000"/>
                </a:solidFill>
                <a:latin typeface="Flanders Art Sans"/>
              </a:rPr>
              <a:t>Intakegesprek</a:t>
            </a:r>
          </a:p>
          <a:p>
            <a:pPr marL="575945" lvl="1" indent="-287655">
              <a:buClr>
                <a:srgbClr val="808080"/>
              </a:buClr>
            </a:pPr>
            <a:r>
              <a:rPr lang="nl-BE" sz="1800">
                <a:solidFill>
                  <a:srgbClr val="000000"/>
                </a:solidFill>
                <a:latin typeface="Flanders Art Sans"/>
              </a:rPr>
              <a:t>Timing: medio maart</a:t>
            </a:r>
          </a:p>
          <a:p>
            <a:pPr marL="575945" lvl="1" indent="-287655">
              <a:buClr>
                <a:srgbClr val="808080"/>
              </a:buClr>
            </a:pPr>
            <a:endParaRPr lang="nl-BE">
              <a:solidFill>
                <a:srgbClr val="000000"/>
              </a:solidFill>
              <a:latin typeface="Flanders Art Sans"/>
            </a:endParaRPr>
          </a:p>
          <a:p>
            <a:pPr marL="287655" indent="-287655">
              <a:buClr>
                <a:srgbClr val="000000"/>
              </a:buClr>
            </a:pPr>
            <a:r>
              <a:rPr lang="nl-BE" sz="2000">
                <a:solidFill>
                  <a:srgbClr val="000000"/>
                </a:solidFill>
                <a:latin typeface="Flanders Art Sans"/>
              </a:rPr>
              <a:t>Redelijke aanpassingen op de werkvloer</a:t>
            </a:r>
          </a:p>
          <a:p>
            <a:pPr marL="575945" lvl="1" indent="-287655"/>
            <a:r>
              <a:rPr lang="nl-BE" sz="1800">
                <a:solidFill>
                  <a:srgbClr val="000000"/>
                </a:solidFill>
                <a:latin typeface="Flanders Art Sans"/>
              </a:rPr>
              <a:t>Materiële ondersteuning</a:t>
            </a:r>
          </a:p>
          <a:p>
            <a:pPr marL="575945" lvl="1" indent="-287655">
              <a:buClr>
                <a:srgbClr val="808080"/>
              </a:buClr>
            </a:pPr>
            <a:r>
              <a:rPr lang="nl-BE" sz="1800" err="1">
                <a:solidFill>
                  <a:srgbClr val="000000"/>
                </a:solidFill>
                <a:latin typeface="Flanders Art Sans"/>
              </a:rPr>
              <a:t>Jobcoaching</a:t>
            </a:r>
            <a:endParaRPr lang="nl-BE" sz="1800">
              <a:solidFill>
                <a:srgbClr val="000000"/>
              </a:solidFill>
              <a:latin typeface="Flanders Art Sans"/>
            </a:endParaRPr>
          </a:p>
          <a:p>
            <a:endParaRPr lang="nl-BE"/>
          </a:p>
        </p:txBody>
      </p:sp>
    </p:spTree>
    <p:extLst>
      <p:ext uri="{BB962C8B-B14F-4D97-AF65-F5344CB8AC3E}">
        <p14:creationId xmlns:p14="http://schemas.microsoft.com/office/powerpoint/2010/main" val="2743053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422FF-430F-46A7-ABEA-8F698F02F65D}"/>
              </a:ext>
            </a:extLst>
          </p:cNvPr>
          <p:cNvSpPr>
            <a:spLocks noGrp="1"/>
          </p:cNvSpPr>
          <p:nvPr>
            <p:ph type="title"/>
          </p:nvPr>
        </p:nvSpPr>
        <p:spPr>
          <a:xfrm>
            <a:off x="-351539" y="255177"/>
            <a:ext cx="11449050" cy="1215958"/>
          </a:xfrm>
        </p:spPr>
        <p:txBody>
          <a:bodyPr/>
          <a:lstStyle/>
          <a:p>
            <a:r>
              <a:rPr lang="nl-BE" sz="3500"/>
              <a:t>Dienstverlening dienst Diversiteitsbeleid</a:t>
            </a:r>
          </a:p>
        </p:txBody>
      </p:sp>
      <p:sp>
        <p:nvSpPr>
          <p:cNvPr id="5" name="Tijdelijke aanduiding voor inhoud 4">
            <a:extLst>
              <a:ext uri="{FF2B5EF4-FFF2-40B4-BE49-F238E27FC236}">
                <a16:creationId xmlns:a16="http://schemas.microsoft.com/office/drawing/2014/main" id="{4CDCEAD8-3BE9-4F29-AF79-11D375B5D949}"/>
              </a:ext>
            </a:extLst>
          </p:cNvPr>
          <p:cNvSpPr>
            <a:spLocks noGrp="1"/>
          </p:cNvSpPr>
          <p:nvPr>
            <p:ph sz="quarter" idx="11"/>
          </p:nvPr>
        </p:nvSpPr>
        <p:spPr>
          <a:xfrm>
            <a:off x="409712" y="1665064"/>
            <a:ext cx="11449050" cy="4159036"/>
          </a:xfrm>
        </p:spPr>
        <p:txBody>
          <a:bodyPr vert="horz" lIns="0" tIns="0" rIns="0" bIns="45720" rtlCol="0" anchor="t">
            <a:noAutofit/>
          </a:bodyPr>
          <a:lstStyle/>
          <a:p>
            <a:pPr marL="287655" indent="-287655">
              <a:buClr>
                <a:srgbClr val="000000"/>
              </a:buClr>
              <a:buFont typeface="FlandersArtSans-Bold" panose="020B0604020202020204" pitchFamily="34" charset="0"/>
              <a:buChar char="⁄"/>
            </a:pPr>
            <a:r>
              <a:rPr lang="nl-BE">
                <a:solidFill>
                  <a:srgbClr val="000000"/>
                </a:solidFill>
                <a:latin typeface="Flanders Art Sans"/>
              </a:rPr>
              <a:t>Klanten die niet aangesloten zijn op de dienstverlening van jobstudenten bij het Selectiecentrum </a:t>
            </a:r>
            <a:r>
              <a:rPr lang="nl-BE" err="1">
                <a:solidFill>
                  <a:srgbClr val="000000"/>
                </a:solidFill>
                <a:latin typeface="Flanders Art Sans"/>
              </a:rPr>
              <a:t>AgO</a:t>
            </a:r>
            <a:endParaRPr lang="en-US" err="1">
              <a:ea typeface="+mn-lt"/>
              <a:cs typeface="+mn-lt"/>
            </a:endParaRPr>
          </a:p>
          <a:p>
            <a:pPr marL="575945" lvl="1" indent="-287655"/>
            <a:r>
              <a:rPr lang="nl-BE">
                <a:solidFill>
                  <a:srgbClr val="000000"/>
                </a:solidFill>
                <a:latin typeface="Flanders Art Sans"/>
              </a:rPr>
              <a:t>Rechtstreeks contact opnemen met de dienst Diversiteitsbeleid – </a:t>
            </a:r>
            <a:r>
              <a:rPr lang="nl-BE">
                <a:solidFill>
                  <a:srgbClr val="0070C0"/>
                </a:solidFill>
                <a:latin typeface="Flanders Art Sans"/>
                <a:hlinkClick r:id="rId2">
                  <a:extLst>
                    <a:ext uri="{A12FA001-AC4F-418D-AE19-62706E023703}">
                      <ahyp:hlinkClr xmlns:ahyp="http://schemas.microsoft.com/office/drawing/2018/hyperlinkcolor" val="tx"/>
                    </a:ext>
                  </a:extLst>
                </a:hlinkClick>
              </a:rPr>
              <a:t>diversiteitsbeleid@vlaanderen.be</a:t>
            </a:r>
            <a:r>
              <a:rPr lang="nl-BE">
                <a:solidFill>
                  <a:srgbClr val="0070C0"/>
                </a:solidFill>
                <a:latin typeface="Flanders Art Sans"/>
              </a:rPr>
              <a:t> </a:t>
            </a:r>
          </a:p>
          <a:p>
            <a:pPr marL="288290" lvl="1" indent="0">
              <a:buNone/>
            </a:pPr>
            <a:endParaRPr lang="nl-BE">
              <a:solidFill>
                <a:srgbClr val="0070C0"/>
              </a:solidFill>
              <a:latin typeface="Flanders Art Sans"/>
            </a:endParaRPr>
          </a:p>
          <a:p>
            <a:pPr marL="575945" lvl="1" indent="-287655"/>
            <a:r>
              <a:rPr lang="nl-BE">
                <a:solidFill>
                  <a:srgbClr val="000000"/>
                </a:solidFill>
                <a:latin typeface="Flanders Art Sans"/>
              </a:rPr>
              <a:t>Intakegesprek</a:t>
            </a:r>
          </a:p>
          <a:p>
            <a:pPr marL="863600" lvl="2" indent="-287655"/>
            <a:r>
              <a:rPr lang="nl-BE">
                <a:solidFill>
                  <a:srgbClr val="000000"/>
                </a:solidFill>
                <a:latin typeface="Flanders Art Sans"/>
              </a:rPr>
              <a:t>Aantal </a:t>
            </a:r>
          </a:p>
          <a:p>
            <a:pPr marL="863600" lvl="2" indent="-287655"/>
            <a:r>
              <a:rPr lang="nl-BE">
                <a:solidFill>
                  <a:srgbClr val="000000"/>
                </a:solidFill>
                <a:latin typeface="Flanders Art Sans"/>
              </a:rPr>
              <a:t>Functiebeschrijving</a:t>
            </a:r>
          </a:p>
          <a:p>
            <a:pPr marL="863600" lvl="2" indent="-287655"/>
            <a:r>
              <a:rPr lang="nl-BE">
                <a:solidFill>
                  <a:srgbClr val="000000"/>
                </a:solidFill>
                <a:latin typeface="Flanders Art Sans"/>
              </a:rPr>
              <a:t>Plaats en periode van tewerkstelling</a:t>
            </a:r>
          </a:p>
          <a:p>
            <a:pPr marL="863600" lvl="2" indent="-287655"/>
            <a:r>
              <a:rPr lang="nl-BE">
                <a:solidFill>
                  <a:srgbClr val="000000"/>
                </a:solidFill>
                <a:latin typeface="Flanders Art Sans"/>
              </a:rPr>
              <a:t>Selectieprocedure en timing</a:t>
            </a:r>
          </a:p>
          <a:p>
            <a:pPr marL="863600" lvl="2" indent="-287655"/>
            <a:r>
              <a:rPr lang="nl-BE">
                <a:solidFill>
                  <a:srgbClr val="000000"/>
                </a:solidFill>
                <a:latin typeface="Flanders Art Sans"/>
              </a:rPr>
              <a:t>…</a:t>
            </a:r>
          </a:p>
          <a:p>
            <a:pPr marL="575945" lvl="1" indent="-287655">
              <a:buClr>
                <a:srgbClr val="808080"/>
              </a:buClr>
            </a:pPr>
            <a:endParaRPr lang="nl-BE">
              <a:solidFill>
                <a:srgbClr val="000000"/>
              </a:solidFill>
              <a:latin typeface="Flanders Art Sans"/>
            </a:endParaRPr>
          </a:p>
          <a:p>
            <a:pPr marL="575945" lvl="1" indent="-287655">
              <a:buClr>
                <a:srgbClr val="808080"/>
              </a:buClr>
            </a:pPr>
            <a:endParaRPr lang="nl-BE">
              <a:solidFill>
                <a:srgbClr val="000000"/>
              </a:solidFill>
              <a:latin typeface="Flanders Art Sans"/>
            </a:endParaRPr>
          </a:p>
        </p:txBody>
      </p:sp>
    </p:spTree>
    <p:extLst>
      <p:ext uri="{BB962C8B-B14F-4D97-AF65-F5344CB8AC3E}">
        <p14:creationId xmlns:p14="http://schemas.microsoft.com/office/powerpoint/2010/main" val="511935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FE916-D4D4-4E3B-B152-E71A1781B527}"/>
              </a:ext>
            </a:extLst>
          </p:cNvPr>
          <p:cNvSpPr>
            <a:spLocks noGrp="1"/>
          </p:cNvSpPr>
          <p:nvPr>
            <p:ph type="title"/>
          </p:nvPr>
        </p:nvSpPr>
        <p:spPr/>
        <p:txBody>
          <a:bodyPr/>
          <a:lstStyle/>
          <a:p>
            <a:r>
              <a:rPr lang="nl-BE"/>
              <a:t>Vragen?</a:t>
            </a:r>
          </a:p>
        </p:txBody>
      </p:sp>
    </p:spTree>
    <p:extLst>
      <p:ext uri="{BB962C8B-B14F-4D97-AF65-F5344CB8AC3E}">
        <p14:creationId xmlns:p14="http://schemas.microsoft.com/office/powerpoint/2010/main" val="3724490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5040AC3-A484-429F-BB32-8DEED7C78BAA}"/>
              </a:ext>
            </a:extLst>
          </p:cNvPr>
          <p:cNvSpPr>
            <a:spLocks noGrp="1"/>
          </p:cNvSpPr>
          <p:nvPr>
            <p:ph type="ctrTitle"/>
          </p:nvPr>
        </p:nvSpPr>
        <p:spPr/>
        <p:txBody>
          <a:bodyPr/>
          <a:lstStyle/>
          <a:p>
            <a:r>
              <a:rPr lang="en-GB"/>
              <a:t>Iedereen Digitaal </a:t>
            </a:r>
          </a:p>
        </p:txBody>
      </p:sp>
      <p:sp>
        <p:nvSpPr>
          <p:cNvPr id="4" name="Tijdelijke aanduiding voor datum 3">
            <a:extLst>
              <a:ext uri="{FF2B5EF4-FFF2-40B4-BE49-F238E27FC236}">
                <a16:creationId xmlns:a16="http://schemas.microsoft.com/office/drawing/2014/main" id="{59DC69C5-1B7A-429C-9224-59038A295C37}"/>
              </a:ext>
            </a:extLst>
          </p:cNvPr>
          <p:cNvSpPr>
            <a:spLocks noGrp="1"/>
          </p:cNvSpPr>
          <p:nvPr>
            <p:ph type="dt" sz="half" idx="2"/>
          </p:nvPr>
        </p:nvSpPr>
        <p:spPr>
          <a:xfrm>
            <a:off x="1026289" y="3535936"/>
            <a:ext cx="1815971" cy="322497"/>
          </a:xfrm>
        </p:spPr>
        <p:txBody>
          <a:bodyPr/>
          <a:lstStyle/>
          <a:p>
            <a:fld id="{9DF3057E-9F98-47DF-8807-EEA96C08489C}" type="datetime1">
              <a:rPr lang="nl-BE" smtClean="0"/>
              <a:t>24/01/2023</a:t>
            </a:fld>
            <a:endParaRPr lang="nl-BE"/>
          </a:p>
        </p:txBody>
      </p:sp>
      <p:sp>
        <p:nvSpPr>
          <p:cNvPr id="5" name="Tijdelijke aanduiding voor tekst 4">
            <a:extLst>
              <a:ext uri="{FF2B5EF4-FFF2-40B4-BE49-F238E27FC236}">
                <a16:creationId xmlns:a16="http://schemas.microsoft.com/office/drawing/2014/main" id="{E1F73673-54FA-44A9-9A55-B0571BF73616}"/>
              </a:ext>
            </a:extLst>
          </p:cNvPr>
          <p:cNvSpPr>
            <a:spLocks noGrp="1"/>
          </p:cNvSpPr>
          <p:nvPr>
            <p:ph type="body" sz="quarter" idx="11"/>
          </p:nvPr>
        </p:nvSpPr>
        <p:spPr/>
        <p:txBody>
          <a:bodyPr/>
          <a:lstStyle/>
          <a:p>
            <a:r>
              <a:rPr lang="en-GB"/>
              <a:t>Ellen Wijnen</a:t>
            </a:r>
          </a:p>
        </p:txBody>
      </p:sp>
      <p:sp>
        <p:nvSpPr>
          <p:cNvPr id="6" name="Tijdelijke aanduiding voor tekst 5">
            <a:extLst>
              <a:ext uri="{FF2B5EF4-FFF2-40B4-BE49-F238E27FC236}">
                <a16:creationId xmlns:a16="http://schemas.microsoft.com/office/drawing/2014/main" id="{7EAA7429-9547-495B-9F77-A3A477DA875F}"/>
              </a:ext>
            </a:extLst>
          </p:cNvPr>
          <p:cNvSpPr>
            <a:spLocks noGrp="1"/>
          </p:cNvSpPr>
          <p:nvPr>
            <p:ph type="body" sz="quarter" idx="12"/>
          </p:nvPr>
        </p:nvSpPr>
        <p:spPr/>
        <p:txBody>
          <a:bodyPr/>
          <a:lstStyle/>
          <a:p>
            <a:r>
              <a:rPr lang="en-GB"/>
              <a:t>Team Leren en Ontwikkelen van het Agentschap Overheidspersoneel</a:t>
            </a:r>
          </a:p>
        </p:txBody>
      </p:sp>
      <p:sp>
        <p:nvSpPr>
          <p:cNvPr id="7" name="Tijdelijke aanduiding voor tekst 6">
            <a:extLst>
              <a:ext uri="{FF2B5EF4-FFF2-40B4-BE49-F238E27FC236}">
                <a16:creationId xmlns:a16="http://schemas.microsoft.com/office/drawing/2014/main" id="{10A9D6EA-03D5-49FD-A126-15D50D65F7D6}"/>
              </a:ext>
            </a:extLst>
          </p:cNvPr>
          <p:cNvSpPr>
            <a:spLocks noGrp="1"/>
          </p:cNvSpPr>
          <p:nvPr>
            <p:ph type="body" sz="quarter" idx="4294967295"/>
          </p:nvPr>
        </p:nvSpPr>
        <p:spPr>
          <a:xfrm>
            <a:off x="980204" y="5805170"/>
            <a:ext cx="1620838" cy="772169"/>
          </a:xfrm>
        </p:spPr>
        <p:txBody>
          <a:bodyPr/>
          <a:lstStyle/>
          <a:p>
            <a:endParaRPr lang="en-GB"/>
          </a:p>
        </p:txBody>
      </p:sp>
      <p:sp>
        <p:nvSpPr>
          <p:cNvPr id="8" name="Tijdelijke aanduiding voor tekst 7">
            <a:extLst>
              <a:ext uri="{FF2B5EF4-FFF2-40B4-BE49-F238E27FC236}">
                <a16:creationId xmlns:a16="http://schemas.microsoft.com/office/drawing/2014/main" id="{56EB8058-ED1A-406B-93A5-DDEBA12D9DFE}"/>
              </a:ext>
            </a:extLst>
          </p:cNvPr>
          <p:cNvSpPr>
            <a:spLocks noGrp="1"/>
          </p:cNvSpPr>
          <p:nvPr>
            <p:ph type="body" sz="quarter" idx="4294967295"/>
          </p:nvPr>
        </p:nvSpPr>
        <p:spPr>
          <a:xfrm>
            <a:off x="9591796" y="6050287"/>
            <a:ext cx="1620000" cy="316637"/>
          </a:xfrm>
        </p:spPr>
        <p:txBody>
          <a:bodyPr/>
          <a:lstStyle/>
          <a:p>
            <a:endParaRPr lang="en-GB"/>
          </a:p>
        </p:txBody>
      </p:sp>
      <p:pic>
        <p:nvPicPr>
          <p:cNvPr id="21" name="Picture 21" descr="Persoon die een laptop en mobiele telefoon gebruikt">
            <a:extLst>
              <a:ext uri="{FF2B5EF4-FFF2-40B4-BE49-F238E27FC236}">
                <a16:creationId xmlns:a16="http://schemas.microsoft.com/office/drawing/2014/main" id="{A929D4B5-4110-E4C5-ABF7-331A27B9D17A}"/>
              </a:ext>
            </a:extLst>
          </p:cNvPr>
          <p:cNvPicPr>
            <a:picLocks noGrp="1" noChangeAspect="1"/>
          </p:cNvPicPr>
          <p:nvPr>
            <p:ph type="pic" sz="quarter" idx="13"/>
          </p:nvPr>
        </p:nvPicPr>
        <p:blipFill rotWithShape="1">
          <a:blip r:embed="rId2"/>
          <a:srcRect t="27262" b="27262"/>
          <a:stretch/>
        </p:blipFill>
        <p:spPr/>
      </p:pic>
    </p:spTree>
    <p:extLst>
      <p:ext uri="{BB962C8B-B14F-4D97-AF65-F5344CB8AC3E}">
        <p14:creationId xmlns:p14="http://schemas.microsoft.com/office/powerpoint/2010/main" val="762969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 Placeholder 2">
            <a:extLst>
              <a:ext uri="{FF2B5EF4-FFF2-40B4-BE49-F238E27FC236}">
                <a16:creationId xmlns:a16="http://schemas.microsoft.com/office/drawing/2014/main" id="{98FFFB35-48B4-4600-9D67-5BC61B8636C9}"/>
              </a:ext>
            </a:extLst>
          </p:cNvPr>
          <p:cNvSpPr>
            <a:spLocks noGrp="1"/>
          </p:cNvSpPr>
          <p:nvPr>
            <p:ph type="body" sz="quarter" idx="20"/>
          </p:nvPr>
        </p:nvSpPr>
        <p:spPr>
          <a:xfrm>
            <a:off x="4224702" y="1992787"/>
            <a:ext cx="7380868" cy="974725"/>
          </a:xfrm>
        </p:spPr>
        <p:txBody>
          <a:bodyPr anchor="ctr">
            <a:normAutofit/>
          </a:bodyPr>
          <a:lstStyle/>
          <a:p>
            <a:r>
              <a:rPr lang="en-US"/>
              <a:t>Merk je </a:t>
            </a:r>
            <a:r>
              <a:rPr lang="en-US" err="1"/>
              <a:t>dat</a:t>
            </a:r>
            <a:r>
              <a:rPr lang="en-US"/>
              <a:t> </a:t>
            </a:r>
            <a:r>
              <a:rPr lang="en-US" err="1"/>
              <a:t>personeelsleden</a:t>
            </a:r>
            <a:r>
              <a:rPr lang="en-US"/>
              <a:t> de </a:t>
            </a:r>
            <a:r>
              <a:rPr lang="en-US" err="1"/>
              <a:t>digitale</a:t>
            </a:r>
            <a:r>
              <a:rPr lang="en-US"/>
              <a:t> </a:t>
            </a:r>
            <a:r>
              <a:rPr lang="en-US" err="1"/>
              <a:t>transformatie</a:t>
            </a:r>
            <a:r>
              <a:rPr lang="en-US"/>
              <a:t> </a:t>
            </a:r>
            <a:r>
              <a:rPr lang="en-US" err="1"/>
              <a:t>niet</a:t>
            </a:r>
            <a:r>
              <a:rPr lang="en-US"/>
              <a:t> </a:t>
            </a:r>
            <a:r>
              <a:rPr lang="en-US" err="1"/>
              <a:t>meer</a:t>
            </a:r>
            <a:r>
              <a:rPr lang="en-US"/>
              <a:t> </a:t>
            </a:r>
            <a:r>
              <a:rPr lang="en-US" err="1"/>
              <a:t>kunnen</a:t>
            </a:r>
            <a:r>
              <a:rPr lang="en-US"/>
              <a:t> </a:t>
            </a:r>
            <a:r>
              <a:rPr lang="en-US" err="1"/>
              <a:t>volgen</a:t>
            </a:r>
            <a:r>
              <a:rPr lang="en-US"/>
              <a:t>?</a:t>
            </a:r>
          </a:p>
        </p:txBody>
      </p:sp>
      <p:pic>
        <p:nvPicPr>
          <p:cNvPr id="8" name="Graphic 7" descr="Vinkje">
            <a:extLst>
              <a:ext uri="{FF2B5EF4-FFF2-40B4-BE49-F238E27FC236}">
                <a16:creationId xmlns:a16="http://schemas.microsoft.com/office/drawing/2014/main" id="{2AAC5785-8786-43CB-876C-2A9286DF36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8630" y="2152546"/>
            <a:ext cx="722573" cy="722573"/>
          </a:xfrm>
          <a:prstGeom prst="rect">
            <a:avLst/>
          </a:prstGeom>
        </p:spPr>
      </p:pic>
      <p:pic>
        <p:nvPicPr>
          <p:cNvPr id="10" name="Graphic 9" descr="Vinkje">
            <a:extLst>
              <a:ext uri="{FF2B5EF4-FFF2-40B4-BE49-F238E27FC236}">
                <a16:creationId xmlns:a16="http://schemas.microsoft.com/office/drawing/2014/main" id="{76C93FDD-BC31-4DF4-8720-DF87281D2C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8630" y="3259826"/>
            <a:ext cx="722573" cy="722573"/>
          </a:xfrm>
          <a:prstGeom prst="rect">
            <a:avLst/>
          </a:prstGeom>
        </p:spPr>
      </p:pic>
      <p:pic>
        <p:nvPicPr>
          <p:cNvPr id="11" name="Graphic 10" descr="Vinkje">
            <a:extLst>
              <a:ext uri="{FF2B5EF4-FFF2-40B4-BE49-F238E27FC236}">
                <a16:creationId xmlns:a16="http://schemas.microsoft.com/office/drawing/2014/main" id="{F919CDE2-CEBB-4191-A5B7-110642B02F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8630" y="4367106"/>
            <a:ext cx="722573" cy="722573"/>
          </a:xfrm>
          <a:prstGeom prst="rect">
            <a:avLst/>
          </a:prstGeom>
        </p:spPr>
      </p:pic>
      <p:sp>
        <p:nvSpPr>
          <p:cNvPr id="79" name="Text Placeholder 5">
            <a:extLst>
              <a:ext uri="{FF2B5EF4-FFF2-40B4-BE49-F238E27FC236}">
                <a16:creationId xmlns:a16="http://schemas.microsoft.com/office/drawing/2014/main" id="{2F49CB21-6B47-4458-807F-E92BBB354EF0}"/>
              </a:ext>
            </a:extLst>
          </p:cNvPr>
          <p:cNvSpPr>
            <a:spLocks noGrp="1"/>
          </p:cNvSpPr>
          <p:nvPr>
            <p:ph type="body" sz="quarter" idx="26"/>
          </p:nvPr>
        </p:nvSpPr>
        <p:spPr>
          <a:xfrm>
            <a:off x="4224702" y="3133749"/>
            <a:ext cx="7380868" cy="974725"/>
          </a:xfrm>
        </p:spPr>
        <p:txBody>
          <a:bodyPr anchor="ctr">
            <a:normAutofit/>
          </a:bodyPr>
          <a:lstStyle/>
          <a:p>
            <a:r>
              <a:rPr lang="en-US"/>
              <a:t>Wil je medewerkers aanmoedigen om digitale vaardigheden </a:t>
            </a:r>
            <a:r>
              <a:rPr lang="en-US" err="1"/>
              <a:t>aan</a:t>
            </a:r>
            <a:r>
              <a:rPr lang="en-US"/>
              <a:t> te scherpen en elkaar laten uitdagen om </a:t>
            </a:r>
            <a:r>
              <a:rPr lang="en-US" err="1"/>
              <a:t>digitaal</a:t>
            </a:r>
            <a:r>
              <a:rPr lang="en-US"/>
              <a:t> vaardiger te worden?</a:t>
            </a:r>
          </a:p>
        </p:txBody>
      </p:sp>
      <p:sp>
        <p:nvSpPr>
          <p:cNvPr id="81" name="Text Placeholder 7">
            <a:extLst>
              <a:ext uri="{FF2B5EF4-FFF2-40B4-BE49-F238E27FC236}">
                <a16:creationId xmlns:a16="http://schemas.microsoft.com/office/drawing/2014/main" id="{77CFE677-2FD8-4288-85FF-336023328FA8}"/>
              </a:ext>
            </a:extLst>
          </p:cNvPr>
          <p:cNvSpPr>
            <a:spLocks noGrp="1"/>
          </p:cNvSpPr>
          <p:nvPr>
            <p:ph type="body" sz="quarter" idx="27"/>
          </p:nvPr>
        </p:nvSpPr>
        <p:spPr>
          <a:xfrm>
            <a:off x="4224702" y="4241029"/>
            <a:ext cx="7380868" cy="974725"/>
          </a:xfrm>
        </p:spPr>
        <p:txBody>
          <a:bodyPr anchor="ctr">
            <a:normAutofit/>
          </a:bodyPr>
          <a:lstStyle/>
          <a:p>
            <a:r>
              <a:rPr lang="en-US"/>
              <a:t>Wil je de inzetbaarheid van medewerkers in je organisatie vergroten door te werken </a:t>
            </a:r>
            <a:r>
              <a:rPr lang="en-US" err="1"/>
              <a:t>aan</a:t>
            </a:r>
            <a:r>
              <a:rPr lang="en-US"/>
              <a:t> hun </a:t>
            </a:r>
            <a:r>
              <a:rPr lang="en-US" err="1"/>
              <a:t>digitale</a:t>
            </a:r>
            <a:r>
              <a:rPr lang="en-US"/>
              <a:t> </a:t>
            </a:r>
            <a:r>
              <a:rPr lang="en-US" err="1"/>
              <a:t>wendbaarheid</a:t>
            </a:r>
            <a:r>
              <a:rPr lang="en-US"/>
              <a:t>? </a:t>
            </a:r>
          </a:p>
        </p:txBody>
      </p:sp>
      <p:sp>
        <p:nvSpPr>
          <p:cNvPr id="83" name="Text Placeholder 9">
            <a:extLst>
              <a:ext uri="{FF2B5EF4-FFF2-40B4-BE49-F238E27FC236}">
                <a16:creationId xmlns:a16="http://schemas.microsoft.com/office/drawing/2014/main" id="{7369AD32-5D3F-4EBE-82BB-49ADB12F5825}"/>
              </a:ext>
            </a:extLst>
          </p:cNvPr>
          <p:cNvSpPr>
            <a:spLocks noGrp="1"/>
          </p:cNvSpPr>
          <p:nvPr>
            <p:ph type="body" sz="quarter" idx="28"/>
          </p:nvPr>
        </p:nvSpPr>
        <p:spPr>
          <a:xfrm>
            <a:off x="4224702" y="5336509"/>
            <a:ext cx="7380868" cy="974725"/>
          </a:xfrm>
        </p:spPr>
        <p:txBody>
          <a:bodyPr anchor="ctr">
            <a:normAutofit/>
          </a:bodyPr>
          <a:lstStyle/>
          <a:p>
            <a:endParaRPr lang="nl-NL"/>
          </a:p>
          <a:p>
            <a:endParaRPr lang="en-US"/>
          </a:p>
        </p:txBody>
      </p:sp>
      <p:sp>
        <p:nvSpPr>
          <p:cNvPr id="3" name="Titel 2">
            <a:extLst>
              <a:ext uri="{FF2B5EF4-FFF2-40B4-BE49-F238E27FC236}">
                <a16:creationId xmlns:a16="http://schemas.microsoft.com/office/drawing/2014/main" id="{0426FE76-DC97-499F-AE28-5E2223D74D25}"/>
              </a:ext>
            </a:extLst>
          </p:cNvPr>
          <p:cNvSpPr>
            <a:spLocks noGrp="1"/>
          </p:cNvSpPr>
          <p:nvPr>
            <p:ph type="title"/>
          </p:nvPr>
        </p:nvSpPr>
        <p:spPr/>
        <p:txBody>
          <a:bodyPr/>
          <a:lstStyle/>
          <a:p>
            <a:endParaRPr lang="nl-BE"/>
          </a:p>
        </p:txBody>
      </p:sp>
    </p:spTree>
    <p:extLst>
      <p:ext uri="{BB962C8B-B14F-4D97-AF65-F5344CB8AC3E}">
        <p14:creationId xmlns:p14="http://schemas.microsoft.com/office/powerpoint/2010/main" val="285567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A39BB380-F337-467E-A0B2-6563C95CDCFE}"/>
              </a:ext>
            </a:extLst>
          </p:cNvPr>
          <p:cNvPicPr>
            <a:picLocks noChangeAspect="1"/>
          </p:cNvPicPr>
          <p:nvPr/>
        </p:nvPicPr>
        <p:blipFill>
          <a:blip r:embed="rId2"/>
          <a:stretch>
            <a:fillRect/>
          </a:stretch>
        </p:blipFill>
        <p:spPr>
          <a:xfrm>
            <a:off x="0" y="-341604"/>
            <a:ext cx="12191999" cy="7541207"/>
          </a:xfrm>
          <a:prstGeom prst="rect">
            <a:avLst/>
          </a:prstGeom>
        </p:spPr>
      </p:pic>
      <p:sp>
        <p:nvSpPr>
          <p:cNvPr id="11" name="Titel 10">
            <a:extLst>
              <a:ext uri="{FF2B5EF4-FFF2-40B4-BE49-F238E27FC236}">
                <a16:creationId xmlns:a16="http://schemas.microsoft.com/office/drawing/2014/main" id="{B3D0C9C0-D1F8-48ED-8EA1-0DA245BB5D21}"/>
              </a:ext>
            </a:extLst>
          </p:cNvPr>
          <p:cNvSpPr>
            <a:spLocks noGrp="1"/>
          </p:cNvSpPr>
          <p:nvPr>
            <p:ph type="title"/>
          </p:nvPr>
        </p:nvSpPr>
        <p:spPr>
          <a:xfrm>
            <a:off x="371475" y="425302"/>
            <a:ext cx="11449050" cy="1215958"/>
          </a:xfrm>
        </p:spPr>
        <p:txBody>
          <a:bodyPr anchor="ctr">
            <a:normAutofit/>
          </a:bodyPr>
          <a:lstStyle/>
          <a:p>
            <a:r>
              <a:rPr lang="nl-BE">
                <a:highlight>
                  <a:srgbClr val="EEEEE7"/>
                </a:highlight>
              </a:rPr>
              <a:t>HERKENBAAR? </a:t>
            </a:r>
            <a:br>
              <a:rPr lang="nl-BE"/>
            </a:br>
            <a:endParaRPr lang="nl-BE"/>
          </a:p>
        </p:txBody>
      </p:sp>
      <p:sp>
        <p:nvSpPr>
          <p:cNvPr id="18" name="Titel 10">
            <a:extLst>
              <a:ext uri="{FF2B5EF4-FFF2-40B4-BE49-F238E27FC236}">
                <a16:creationId xmlns:a16="http://schemas.microsoft.com/office/drawing/2014/main" id="{1A7482DE-F8BB-45C3-84C4-6C6AC969E17A}"/>
              </a:ext>
            </a:extLst>
          </p:cNvPr>
          <p:cNvSpPr txBox="1">
            <a:spLocks/>
          </p:cNvSpPr>
          <p:nvPr/>
        </p:nvSpPr>
        <p:spPr>
          <a:xfrm>
            <a:off x="371475" y="5314000"/>
            <a:ext cx="11449050" cy="1215958"/>
          </a:xfrm>
          <a:prstGeom prst="rect">
            <a:avLst/>
          </a:prstGeom>
        </p:spPr>
        <p:txBody>
          <a:bodyPr vert="horz" lIns="0" tIns="0" rIns="0" bIns="0" rtlCol="0" anchor="ctr" anchorCtr="0">
            <a:normAutofit fontScale="70000" lnSpcReduction="20000"/>
          </a:bodyPr>
          <a:lst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a:lstStyle>
          <a:p>
            <a:r>
              <a:rPr lang="nl-BE">
                <a:latin typeface="FlandersArtSans-Bold"/>
              </a:rPr>
              <a:t> </a:t>
            </a:r>
            <a:br>
              <a:rPr lang="nl-BE"/>
            </a:br>
            <a:r>
              <a:rPr lang="nl-BE" b="1">
                <a:highlight>
                  <a:srgbClr val="EEEEE7"/>
                </a:highlight>
                <a:latin typeface="FlandersArtSans-Bold"/>
              </a:rPr>
              <a:t>MISSCHIEN IS DIT AANBOD DAN IETS VOOR JOU(W ENTITEIT)</a:t>
            </a:r>
          </a:p>
        </p:txBody>
      </p:sp>
    </p:spTree>
    <p:extLst>
      <p:ext uri="{BB962C8B-B14F-4D97-AF65-F5344CB8AC3E}">
        <p14:creationId xmlns:p14="http://schemas.microsoft.com/office/powerpoint/2010/main" val="3636190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BE"/>
              <a:t>Werkwijze jobstudenten</a:t>
            </a:r>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en-US" err="1">
                <a:latin typeface="Flanders Art Sans"/>
              </a:rPr>
              <a:t>Iedereen</a:t>
            </a:r>
            <a:r>
              <a:rPr lang="en-US">
                <a:latin typeface="Flanders Art Sans"/>
              </a:rPr>
              <a:t> </a:t>
            </a:r>
            <a:r>
              <a:rPr lang="en-US" err="1">
                <a:latin typeface="Flanders Art Sans"/>
              </a:rPr>
              <a:t>digitaal</a:t>
            </a:r>
            <a:r>
              <a:rPr lang="en-US">
                <a:latin typeface="Flanders Art Sans"/>
              </a:rPr>
              <a:t> </a:t>
            </a: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r>
              <a:rPr lang="en-US" err="1">
                <a:latin typeface="Flanders Art Sans"/>
              </a:rPr>
              <a:t>Vragen</a:t>
            </a:r>
            <a:r>
              <a:rPr lang="en-US">
                <a:latin typeface="Flanders Art Sans"/>
              </a:rPr>
              <a:t>?</a:t>
            </a:r>
            <a:endParaRPr lang="en-US"/>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grpSp>
        <p:nvGrpSpPr>
          <p:cNvPr id="22" name="Graphic 34">
            <a:extLst>
              <a:ext uri="{FF2B5EF4-FFF2-40B4-BE49-F238E27FC236}">
                <a16:creationId xmlns:a16="http://schemas.microsoft.com/office/drawing/2014/main" id="{D443A9D6-6F17-4C1F-933A-FB584274ED8F}"/>
              </a:ext>
            </a:extLst>
          </p:cNvPr>
          <p:cNvGrpSpPr/>
          <p:nvPr/>
        </p:nvGrpSpPr>
        <p:grpSpPr>
          <a:xfrm>
            <a:off x="652930" y="3407871"/>
            <a:ext cx="372404" cy="360000"/>
            <a:chOff x="7254445" y="3680710"/>
            <a:chExt cx="445289" cy="433872"/>
          </a:xfrm>
        </p:grpSpPr>
        <p:sp>
          <p:nvSpPr>
            <p:cNvPr id="23" name="Vrije vorm: vorm 22">
              <a:extLst>
                <a:ext uri="{FF2B5EF4-FFF2-40B4-BE49-F238E27FC236}">
                  <a16:creationId xmlns:a16="http://schemas.microsoft.com/office/drawing/2014/main" id="{3622AD58-F42F-41FC-B11B-053742ECD759}"/>
                </a:ext>
              </a:extLst>
            </p:cNvPr>
            <p:cNvSpPr/>
            <p:nvPr/>
          </p:nvSpPr>
          <p:spPr>
            <a:xfrm>
              <a:off x="7254445" y="3680710"/>
              <a:ext cx="444946" cy="438895"/>
            </a:xfrm>
            <a:custGeom>
              <a:avLst/>
              <a:gdLst>
                <a:gd name="connsiteX0" fmla="*/ 285213 w 444946"/>
                <a:gd name="connsiteY0" fmla="*/ 49096 h 438895"/>
                <a:gd name="connsiteX1" fmla="*/ 244452 w 444946"/>
                <a:gd name="connsiteY1" fmla="*/ 147973 h 438895"/>
                <a:gd name="connsiteX2" fmla="*/ 209743 w 444946"/>
                <a:gd name="connsiteY2" fmla="*/ 81865 h 438895"/>
                <a:gd name="connsiteX3" fmla="*/ 149800 w 444946"/>
                <a:gd name="connsiteY3" fmla="*/ 208144 h 438895"/>
                <a:gd name="connsiteX4" fmla="*/ 118287 w 444946"/>
                <a:gd name="connsiteY4" fmla="*/ 167269 h 438895"/>
                <a:gd name="connsiteX5" fmla="*/ 113720 w 444946"/>
                <a:gd name="connsiteY5" fmla="*/ 177202 h 438895"/>
                <a:gd name="connsiteX6" fmla="*/ 72160 w 444946"/>
                <a:gd name="connsiteY6" fmla="*/ 277564 h 438895"/>
                <a:gd name="connsiteX7" fmla="*/ 79809 w 444946"/>
                <a:gd name="connsiteY7" fmla="*/ 275052 h 438895"/>
                <a:gd name="connsiteX8" fmla="*/ 84947 w 444946"/>
                <a:gd name="connsiteY8" fmla="*/ 276080 h 438895"/>
                <a:gd name="connsiteX9" fmla="*/ 121256 w 444946"/>
                <a:gd name="connsiteY9" fmla="*/ 192616 h 438895"/>
                <a:gd name="connsiteX10" fmla="*/ 152540 w 444946"/>
                <a:gd name="connsiteY10" fmla="*/ 233263 h 438895"/>
                <a:gd name="connsiteX11" fmla="*/ 210428 w 444946"/>
                <a:gd name="connsiteY11" fmla="*/ 111322 h 438895"/>
                <a:gd name="connsiteX12" fmla="*/ 245937 w 444946"/>
                <a:gd name="connsiteY12" fmla="*/ 179029 h 438895"/>
                <a:gd name="connsiteX13" fmla="*/ 297430 w 444946"/>
                <a:gd name="connsiteY13" fmla="*/ 54120 h 438895"/>
                <a:gd name="connsiteX14" fmla="*/ 285213 w 444946"/>
                <a:gd name="connsiteY14" fmla="*/ 49096 h 438895"/>
                <a:gd name="connsiteX15" fmla="*/ 357373 w 444946"/>
                <a:gd name="connsiteY15" fmla="*/ 0 h 438895"/>
                <a:gd name="connsiteX16" fmla="*/ 87345 w 444946"/>
                <a:gd name="connsiteY16" fmla="*/ 0 h 438895"/>
                <a:gd name="connsiteX17" fmla="*/ 0 w 444946"/>
                <a:gd name="connsiteY17" fmla="*/ 438896 h 438895"/>
                <a:gd name="connsiteX18" fmla="*/ 13473 w 444946"/>
                <a:gd name="connsiteY18" fmla="*/ 438896 h 438895"/>
                <a:gd name="connsiteX19" fmla="*/ 35737 w 444946"/>
                <a:gd name="connsiteY19" fmla="*/ 327002 h 438895"/>
                <a:gd name="connsiteX20" fmla="*/ 281560 w 444946"/>
                <a:gd name="connsiteY20" fmla="*/ 327002 h 438895"/>
                <a:gd name="connsiteX21" fmla="*/ 259295 w 444946"/>
                <a:gd name="connsiteY21" fmla="*/ 438896 h 438895"/>
                <a:gd name="connsiteX22" fmla="*/ 272768 w 444946"/>
                <a:gd name="connsiteY22" fmla="*/ 438896 h 438895"/>
                <a:gd name="connsiteX23" fmla="*/ 295033 w 444946"/>
                <a:gd name="connsiteY23" fmla="*/ 327002 h 438895"/>
                <a:gd name="connsiteX24" fmla="*/ 409209 w 444946"/>
                <a:gd name="connsiteY24" fmla="*/ 327002 h 438895"/>
                <a:gd name="connsiteX25" fmla="*/ 431474 w 444946"/>
                <a:gd name="connsiteY25" fmla="*/ 438896 h 438895"/>
                <a:gd name="connsiteX26" fmla="*/ 444946 w 444946"/>
                <a:gd name="connsiteY26" fmla="*/ 438896 h 438895"/>
                <a:gd name="connsiteX27" fmla="*/ 357373 w 444946"/>
                <a:gd name="connsiteY27" fmla="*/ 0 h 438895"/>
                <a:gd name="connsiteX28" fmla="*/ 284072 w 444946"/>
                <a:gd name="connsiteY28" fmla="*/ 313872 h 438895"/>
                <a:gd name="connsiteX29" fmla="*/ 38363 w 444946"/>
                <a:gd name="connsiteY29" fmla="*/ 313872 h 438895"/>
                <a:gd name="connsiteX30" fmla="*/ 98192 w 444946"/>
                <a:gd name="connsiteY30" fmla="*/ 13130 h 438895"/>
                <a:gd name="connsiteX31" fmla="*/ 344014 w 444946"/>
                <a:gd name="connsiteY31" fmla="*/ 13130 h 438895"/>
                <a:gd name="connsiteX32" fmla="*/ 284072 w 444946"/>
                <a:gd name="connsiteY32" fmla="*/ 313872 h 438895"/>
                <a:gd name="connsiteX33" fmla="*/ 297544 w 444946"/>
                <a:gd name="connsiteY33" fmla="*/ 313872 h 438895"/>
                <a:gd name="connsiteX34" fmla="*/ 352007 w 444946"/>
                <a:gd name="connsiteY34" fmla="*/ 40304 h 438895"/>
                <a:gd name="connsiteX35" fmla="*/ 406469 w 444946"/>
                <a:gd name="connsiteY35" fmla="*/ 313872 h 438895"/>
                <a:gd name="connsiteX36" fmla="*/ 297544 w 444946"/>
                <a:gd name="connsiteY36" fmla="*/ 313872 h 43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946" h="438895">
                  <a:moveTo>
                    <a:pt x="285213" y="49096"/>
                  </a:moveTo>
                  <a:lnTo>
                    <a:pt x="244452" y="147973"/>
                  </a:lnTo>
                  <a:lnTo>
                    <a:pt x="209743" y="81865"/>
                  </a:lnTo>
                  <a:lnTo>
                    <a:pt x="149800" y="208144"/>
                  </a:lnTo>
                  <a:lnTo>
                    <a:pt x="118287" y="167269"/>
                  </a:lnTo>
                  <a:lnTo>
                    <a:pt x="113720" y="177202"/>
                  </a:lnTo>
                  <a:cubicBezTo>
                    <a:pt x="70219" y="271741"/>
                    <a:pt x="71132" y="274595"/>
                    <a:pt x="72160" y="277564"/>
                  </a:cubicBezTo>
                  <a:lnTo>
                    <a:pt x="79809" y="275052"/>
                  </a:lnTo>
                  <a:lnTo>
                    <a:pt x="84947" y="276080"/>
                  </a:lnTo>
                  <a:cubicBezTo>
                    <a:pt x="86089" y="270942"/>
                    <a:pt x="103672" y="230980"/>
                    <a:pt x="121256" y="192616"/>
                  </a:cubicBezTo>
                  <a:lnTo>
                    <a:pt x="152540" y="233263"/>
                  </a:lnTo>
                  <a:lnTo>
                    <a:pt x="210428" y="111322"/>
                  </a:lnTo>
                  <a:lnTo>
                    <a:pt x="245937" y="179029"/>
                  </a:lnTo>
                  <a:lnTo>
                    <a:pt x="297430" y="54120"/>
                  </a:lnTo>
                  <a:lnTo>
                    <a:pt x="285213" y="49096"/>
                  </a:lnTo>
                  <a:close/>
                  <a:moveTo>
                    <a:pt x="357373" y="0"/>
                  </a:moveTo>
                  <a:lnTo>
                    <a:pt x="87345" y="0"/>
                  </a:lnTo>
                  <a:lnTo>
                    <a:pt x="0" y="438896"/>
                  </a:lnTo>
                  <a:lnTo>
                    <a:pt x="13473" y="438896"/>
                  </a:lnTo>
                  <a:lnTo>
                    <a:pt x="35737" y="327002"/>
                  </a:lnTo>
                  <a:lnTo>
                    <a:pt x="281560" y="327002"/>
                  </a:lnTo>
                  <a:lnTo>
                    <a:pt x="259295" y="438896"/>
                  </a:lnTo>
                  <a:lnTo>
                    <a:pt x="272768" y="438896"/>
                  </a:lnTo>
                  <a:lnTo>
                    <a:pt x="295033" y="327002"/>
                  </a:lnTo>
                  <a:lnTo>
                    <a:pt x="409209" y="327002"/>
                  </a:lnTo>
                  <a:lnTo>
                    <a:pt x="431474" y="438896"/>
                  </a:lnTo>
                  <a:lnTo>
                    <a:pt x="444946" y="438896"/>
                  </a:lnTo>
                  <a:lnTo>
                    <a:pt x="357373" y="0"/>
                  </a:lnTo>
                  <a:close/>
                  <a:moveTo>
                    <a:pt x="284072" y="313872"/>
                  </a:moveTo>
                  <a:lnTo>
                    <a:pt x="38363" y="313872"/>
                  </a:lnTo>
                  <a:lnTo>
                    <a:pt x="98192" y="13130"/>
                  </a:lnTo>
                  <a:lnTo>
                    <a:pt x="344014" y="13130"/>
                  </a:lnTo>
                  <a:lnTo>
                    <a:pt x="284072" y="313872"/>
                  </a:lnTo>
                  <a:close/>
                  <a:moveTo>
                    <a:pt x="297544" y="313872"/>
                  </a:moveTo>
                  <a:lnTo>
                    <a:pt x="352007" y="40304"/>
                  </a:lnTo>
                  <a:lnTo>
                    <a:pt x="406469" y="313872"/>
                  </a:lnTo>
                  <a:lnTo>
                    <a:pt x="297544" y="313872"/>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4" name="Graphic 34">
              <a:extLst>
                <a:ext uri="{FF2B5EF4-FFF2-40B4-BE49-F238E27FC236}">
                  <a16:creationId xmlns:a16="http://schemas.microsoft.com/office/drawing/2014/main" id="{C87DB311-1EE8-4850-91CC-290D76724ED2}"/>
                </a:ext>
              </a:extLst>
            </p:cNvPr>
            <p:cNvGrpSpPr/>
            <p:nvPr/>
          </p:nvGrpSpPr>
          <p:grpSpPr>
            <a:xfrm>
              <a:off x="7381523" y="3821518"/>
              <a:ext cx="291264" cy="291008"/>
              <a:chOff x="7381523" y="3821518"/>
              <a:chExt cx="291264" cy="291008"/>
            </a:xfrm>
            <a:solidFill>
              <a:schemeClr val="accent1"/>
            </a:solidFill>
          </p:grpSpPr>
          <p:sp>
            <p:nvSpPr>
              <p:cNvPr id="25" name="Vrije vorm: vorm 24">
                <a:extLst>
                  <a:ext uri="{FF2B5EF4-FFF2-40B4-BE49-F238E27FC236}">
                    <a16:creationId xmlns:a16="http://schemas.microsoft.com/office/drawing/2014/main" id="{8B57E666-4AE6-466C-A0B6-D63F09D0D6F1}"/>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6" name="Graphic 34">
                <a:extLst>
                  <a:ext uri="{FF2B5EF4-FFF2-40B4-BE49-F238E27FC236}">
                    <a16:creationId xmlns:a16="http://schemas.microsoft.com/office/drawing/2014/main" id="{B51C9636-79E7-4553-B29A-0A7064D43F11}"/>
                  </a:ext>
                </a:extLst>
              </p:cNvPr>
              <p:cNvGrpSpPr/>
              <p:nvPr/>
            </p:nvGrpSpPr>
            <p:grpSpPr>
              <a:xfrm>
                <a:off x="7381523" y="3821518"/>
                <a:ext cx="291264" cy="291008"/>
                <a:chOff x="7381523" y="3821518"/>
                <a:chExt cx="291264" cy="291008"/>
              </a:xfrm>
              <a:solidFill>
                <a:schemeClr val="accent1"/>
              </a:solidFill>
            </p:grpSpPr>
            <p:sp>
              <p:nvSpPr>
                <p:cNvPr id="27" name="Vrije vorm: vorm 26">
                  <a:extLst>
                    <a:ext uri="{FF2B5EF4-FFF2-40B4-BE49-F238E27FC236}">
                      <a16:creationId xmlns:a16="http://schemas.microsoft.com/office/drawing/2014/main" id="{29B7EA8F-5CB5-4211-8D8E-B93B1C2CC466}"/>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8" name="Vrije vorm: vorm 27">
                  <a:extLst>
                    <a:ext uri="{FF2B5EF4-FFF2-40B4-BE49-F238E27FC236}">
                      <a16:creationId xmlns:a16="http://schemas.microsoft.com/office/drawing/2014/main" id="{5966439C-9F4E-4BFD-AAF6-E0781D37E90E}"/>
                    </a:ext>
                  </a:extLst>
                </p:cNvPr>
                <p:cNvSpPr/>
                <p:nvPr/>
              </p:nvSpPr>
              <p:spPr>
                <a:xfrm>
                  <a:off x="7381523" y="3821518"/>
                  <a:ext cx="291264" cy="291008"/>
                </a:xfrm>
                <a:custGeom>
                  <a:avLst/>
                  <a:gdLst>
                    <a:gd name="connsiteX0" fmla="*/ 164186 w 291264"/>
                    <a:gd name="connsiteY0" fmla="*/ 131846 h 291008"/>
                    <a:gd name="connsiteX1" fmla="*/ 151969 w 291264"/>
                    <a:gd name="connsiteY1" fmla="*/ 144063 h 291008"/>
                    <a:gd name="connsiteX2" fmla="*/ 142264 w 291264"/>
                    <a:gd name="connsiteY2" fmla="*/ 134358 h 291008"/>
                    <a:gd name="connsiteX3" fmla="*/ 162245 w 291264"/>
                    <a:gd name="connsiteY3" fmla="*/ 81151 h 291008"/>
                    <a:gd name="connsiteX4" fmla="*/ 138496 w 291264"/>
                    <a:gd name="connsiteY4" fmla="*/ 23720 h 291008"/>
                    <a:gd name="connsiteX5" fmla="*/ 23749 w 291264"/>
                    <a:gd name="connsiteY5" fmla="*/ 23720 h 291008"/>
                    <a:gd name="connsiteX6" fmla="*/ 0 w 291264"/>
                    <a:gd name="connsiteY6" fmla="*/ 81037 h 291008"/>
                    <a:gd name="connsiteX7" fmla="*/ 23749 w 291264"/>
                    <a:gd name="connsiteY7" fmla="*/ 138468 h 291008"/>
                    <a:gd name="connsiteX8" fmla="*/ 81180 w 291264"/>
                    <a:gd name="connsiteY8" fmla="*/ 162217 h 291008"/>
                    <a:gd name="connsiteX9" fmla="*/ 134386 w 291264"/>
                    <a:gd name="connsiteY9" fmla="*/ 142350 h 291008"/>
                    <a:gd name="connsiteX10" fmla="*/ 144091 w 291264"/>
                    <a:gd name="connsiteY10" fmla="*/ 152055 h 291008"/>
                    <a:gd name="connsiteX11" fmla="*/ 131874 w 291264"/>
                    <a:gd name="connsiteY11" fmla="*/ 164272 h 291008"/>
                    <a:gd name="connsiteX12" fmla="*/ 258724 w 291264"/>
                    <a:gd name="connsiteY12" fmla="*/ 291008 h 291008"/>
                    <a:gd name="connsiteX13" fmla="*/ 291265 w 291264"/>
                    <a:gd name="connsiteY13" fmla="*/ 258468 h 291008"/>
                    <a:gd name="connsiteX14" fmla="*/ 164186 w 291264"/>
                    <a:gd name="connsiteY14" fmla="*/ 131846 h 291008"/>
                    <a:gd name="connsiteX15" fmla="*/ 130390 w 291264"/>
                    <a:gd name="connsiteY15" fmla="*/ 130590 h 291008"/>
                    <a:gd name="connsiteX16" fmla="*/ 31741 w 291264"/>
                    <a:gd name="connsiteY16" fmla="*/ 130590 h 291008"/>
                    <a:gd name="connsiteX17" fmla="*/ 11418 w 291264"/>
                    <a:gd name="connsiteY17" fmla="*/ 82750 h 291008"/>
                    <a:gd name="connsiteX18" fmla="*/ 11303 w 291264"/>
                    <a:gd name="connsiteY18" fmla="*/ 81265 h 291008"/>
                    <a:gd name="connsiteX19" fmla="*/ 13244 w 291264"/>
                    <a:gd name="connsiteY19" fmla="*/ 65052 h 291008"/>
                    <a:gd name="connsiteX20" fmla="*/ 31741 w 291264"/>
                    <a:gd name="connsiteY20" fmla="*/ 32055 h 291008"/>
                    <a:gd name="connsiteX21" fmla="*/ 57888 w 291264"/>
                    <a:gd name="connsiteY21" fmla="*/ 15842 h 291008"/>
                    <a:gd name="connsiteX22" fmla="*/ 73187 w 291264"/>
                    <a:gd name="connsiteY22" fmla="*/ 12417 h 291008"/>
                    <a:gd name="connsiteX23" fmla="*/ 81065 w 291264"/>
                    <a:gd name="connsiteY23" fmla="*/ 11617 h 291008"/>
                    <a:gd name="connsiteX24" fmla="*/ 94538 w 291264"/>
                    <a:gd name="connsiteY24" fmla="*/ 12873 h 291008"/>
                    <a:gd name="connsiteX25" fmla="*/ 111665 w 291264"/>
                    <a:gd name="connsiteY25" fmla="*/ 18925 h 291008"/>
                    <a:gd name="connsiteX26" fmla="*/ 116803 w 291264"/>
                    <a:gd name="connsiteY26" fmla="*/ 21665 h 291008"/>
                    <a:gd name="connsiteX27" fmla="*/ 127079 w 291264"/>
                    <a:gd name="connsiteY27" fmla="*/ 29201 h 291008"/>
                    <a:gd name="connsiteX28" fmla="*/ 130504 w 291264"/>
                    <a:gd name="connsiteY28" fmla="*/ 31941 h 291008"/>
                    <a:gd name="connsiteX29" fmla="*/ 150942 w 291264"/>
                    <a:gd name="connsiteY29" fmla="*/ 81265 h 291008"/>
                    <a:gd name="connsiteX30" fmla="*/ 130390 w 291264"/>
                    <a:gd name="connsiteY30" fmla="*/ 130590 h 291008"/>
                    <a:gd name="connsiteX31" fmla="*/ 164985 w 291264"/>
                    <a:gd name="connsiteY31" fmla="*/ 181627 h 291008"/>
                    <a:gd name="connsiteX32" fmla="*/ 160989 w 291264"/>
                    <a:gd name="connsiteY32" fmla="*/ 177631 h 291008"/>
                    <a:gd name="connsiteX33" fmla="*/ 156993 w 291264"/>
                    <a:gd name="connsiteY33" fmla="*/ 173634 h 291008"/>
                    <a:gd name="connsiteX34" fmla="*/ 147745 w 291264"/>
                    <a:gd name="connsiteY34" fmla="*/ 164386 h 291008"/>
                    <a:gd name="connsiteX35" fmla="*/ 164186 w 291264"/>
                    <a:gd name="connsiteY35" fmla="*/ 147945 h 291008"/>
                    <a:gd name="connsiteX36" fmla="*/ 173434 w 291264"/>
                    <a:gd name="connsiteY36" fmla="*/ 157193 h 291008"/>
                    <a:gd name="connsiteX37" fmla="*/ 177431 w 291264"/>
                    <a:gd name="connsiteY37" fmla="*/ 161189 h 291008"/>
                    <a:gd name="connsiteX38" fmla="*/ 181427 w 291264"/>
                    <a:gd name="connsiteY38" fmla="*/ 165185 h 291008"/>
                    <a:gd name="connsiteX39" fmla="*/ 274823 w 291264"/>
                    <a:gd name="connsiteY39" fmla="*/ 258582 h 291008"/>
                    <a:gd name="connsiteX40" fmla="*/ 258496 w 291264"/>
                    <a:gd name="connsiteY40" fmla="*/ 274909 h 291008"/>
                    <a:gd name="connsiteX41" fmla="*/ 164985 w 291264"/>
                    <a:gd name="connsiteY41" fmla="*/ 181627 h 29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1264" h="291008">
                      <a:moveTo>
                        <a:pt x="164186" y="131846"/>
                      </a:moveTo>
                      <a:lnTo>
                        <a:pt x="151969" y="144063"/>
                      </a:lnTo>
                      <a:lnTo>
                        <a:pt x="142264" y="134358"/>
                      </a:lnTo>
                      <a:cubicBezTo>
                        <a:pt x="155166" y="119629"/>
                        <a:pt x="162245" y="100904"/>
                        <a:pt x="162245" y="81151"/>
                      </a:cubicBezTo>
                      <a:cubicBezTo>
                        <a:pt x="162245" y="59458"/>
                        <a:pt x="153796" y="39134"/>
                        <a:pt x="138496" y="23720"/>
                      </a:cubicBezTo>
                      <a:cubicBezTo>
                        <a:pt x="106869" y="-7907"/>
                        <a:pt x="55376" y="-7907"/>
                        <a:pt x="23749" y="23720"/>
                      </a:cubicBezTo>
                      <a:cubicBezTo>
                        <a:pt x="8449" y="39020"/>
                        <a:pt x="0" y="59458"/>
                        <a:pt x="0" y="81037"/>
                      </a:cubicBezTo>
                      <a:cubicBezTo>
                        <a:pt x="0" y="102731"/>
                        <a:pt x="8449" y="123054"/>
                        <a:pt x="23749" y="138468"/>
                      </a:cubicBezTo>
                      <a:cubicBezTo>
                        <a:pt x="39619" y="154339"/>
                        <a:pt x="60399" y="162217"/>
                        <a:pt x="81180" y="162217"/>
                      </a:cubicBezTo>
                      <a:cubicBezTo>
                        <a:pt x="100133" y="162217"/>
                        <a:pt x="119086" y="155480"/>
                        <a:pt x="134386" y="142350"/>
                      </a:cubicBezTo>
                      <a:lnTo>
                        <a:pt x="144091" y="152055"/>
                      </a:lnTo>
                      <a:lnTo>
                        <a:pt x="131874" y="164272"/>
                      </a:lnTo>
                      <a:lnTo>
                        <a:pt x="258724" y="291008"/>
                      </a:lnTo>
                      <a:lnTo>
                        <a:pt x="291265" y="258468"/>
                      </a:lnTo>
                      <a:lnTo>
                        <a:pt x="164186" y="131846"/>
                      </a:lnTo>
                      <a:close/>
                      <a:moveTo>
                        <a:pt x="130390" y="130590"/>
                      </a:moveTo>
                      <a:cubicBezTo>
                        <a:pt x="103216" y="157764"/>
                        <a:pt x="58915" y="157764"/>
                        <a:pt x="31741" y="130590"/>
                      </a:cubicBezTo>
                      <a:cubicBezTo>
                        <a:pt x="18953" y="117802"/>
                        <a:pt x="11760" y="100790"/>
                        <a:pt x="11418" y="82750"/>
                      </a:cubicBezTo>
                      <a:cubicBezTo>
                        <a:pt x="11418" y="82293"/>
                        <a:pt x="11303" y="81722"/>
                        <a:pt x="11303" y="81265"/>
                      </a:cubicBezTo>
                      <a:cubicBezTo>
                        <a:pt x="11303" y="75671"/>
                        <a:pt x="11989" y="70304"/>
                        <a:pt x="13244" y="65052"/>
                      </a:cubicBezTo>
                      <a:cubicBezTo>
                        <a:pt x="16213" y="52607"/>
                        <a:pt x="22493" y="41303"/>
                        <a:pt x="31741" y="32055"/>
                      </a:cubicBezTo>
                      <a:cubicBezTo>
                        <a:pt x="39391" y="24405"/>
                        <a:pt x="48411" y="19153"/>
                        <a:pt x="57888" y="15842"/>
                      </a:cubicBezTo>
                      <a:cubicBezTo>
                        <a:pt x="62911" y="14129"/>
                        <a:pt x="67935" y="12988"/>
                        <a:pt x="73187" y="12417"/>
                      </a:cubicBezTo>
                      <a:cubicBezTo>
                        <a:pt x="75813" y="12074"/>
                        <a:pt x="78439" y="11617"/>
                        <a:pt x="81065" y="11617"/>
                      </a:cubicBezTo>
                      <a:cubicBezTo>
                        <a:pt x="85518" y="11617"/>
                        <a:pt x="90085" y="12074"/>
                        <a:pt x="94538" y="12873"/>
                      </a:cubicBezTo>
                      <a:cubicBezTo>
                        <a:pt x="100475" y="14015"/>
                        <a:pt x="106184" y="16185"/>
                        <a:pt x="111665" y="18925"/>
                      </a:cubicBezTo>
                      <a:cubicBezTo>
                        <a:pt x="113377" y="19724"/>
                        <a:pt x="115090" y="20637"/>
                        <a:pt x="116803" y="21665"/>
                      </a:cubicBezTo>
                      <a:cubicBezTo>
                        <a:pt x="120456" y="23834"/>
                        <a:pt x="123768" y="26346"/>
                        <a:pt x="127079" y="29201"/>
                      </a:cubicBezTo>
                      <a:cubicBezTo>
                        <a:pt x="128220" y="30114"/>
                        <a:pt x="129362" y="30913"/>
                        <a:pt x="130504" y="31941"/>
                      </a:cubicBezTo>
                      <a:cubicBezTo>
                        <a:pt x="143634" y="45071"/>
                        <a:pt x="150942" y="62655"/>
                        <a:pt x="150942" y="81265"/>
                      </a:cubicBezTo>
                      <a:cubicBezTo>
                        <a:pt x="150713" y="99876"/>
                        <a:pt x="143520" y="117345"/>
                        <a:pt x="130390" y="130590"/>
                      </a:cubicBezTo>
                      <a:close/>
                      <a:moveTo>
                        <a:pt x="164985" y="181627"/>
                      </a:moveTo>
                      <a:lnTo>
                        <a:pt x="160989" y="177631"/>
                      </a:lnTo>
                      <a:lnTo>
                        <a:pt x="156993" y="173634"/>
                      </a:lnTo>
                      <a:lnTo>
                        <a:pt x="147745" y="164386"/>
                      </a:lnTo>
                      <a:lnTo>
                        <a:pt x="164186" y="147945"/>
                      </a:lnTo>
                      <a:lnTo>
                        <a:pt x="173434" y="157193"/>
                      </a:lnTo>
                      <a:lnTo>
                        <a:pt x="177431" y="161189"/>
                      </a:lnTo>
                      <a:lnTo>
                        <a:pt x="181427" y="165185"/>
                      </a:lnTo>
                      <a:lnTo>
                        <a:pt x="274823" y="258582"/>
                      </a:lnTo>
                      <a:lnTo>
                        <a:pt x="258496" y="274909"/>
                      </a:lnTo>
                      <a:lnTo>
                        <a:pt x="164985" y="181627"/>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grpSp>
      <p:sp>
        <p:nvSpPr>
          <p:cNvPr id="39" name="Graphic 60">
            <a:extLst>
              <a:ext uri="{FF2B5EF4-FFF2-40B4-BE49-F238E27FC236}">
                <a16:creationId xmlns:a16="http://schemas.microsoft.com/office/drawing/2014/main" id="{9750EAF8-75A3-4F24-9FCA-9336C3BC74D8}"/>
              </a:ext>
            </a:extLst>
          </p:cNvPr>
          <p:cNvSpPr/>
          <p:nvPr/>
        </p:nvSpPr>
        <p:spPr>
          <a:xfrm>
            <a:off x="594151" y="4875264"/>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0" name="Picture 2" descr="onderzoek">
            <a:extLst>
              <a:ext uri="{FF2B5EF4-FFF2-40B4-BE49-F238E27FC236}">
                <a16:creationId xmlns:a16="http://schemas.microsoft.com/office/drawing/2014/main" id="{885CA9D9-4622-46E2-93E3-F75153792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86" y="3833793"/>
            <a:ext cx="1043262" cy="10432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Tree>
    <p:extLst>
      <p:ext uri="{BB962C8B-B14F-4D97-AF65-F5344CB8AC3E}">
        <p14:creationId xmlns:p14="http://schemas.microsoft.com/office/powerpoint/2010/main" val="147926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259731E2-7DA9-4E32-91D1-2E37DF26C8DF}"/>
              </a:ext>
            </a:extLst>
          </p:cNvPr>
          <p:cNvGraphicFramePr>
            <a:graphicFrameLocks noGrp="1"/>
          </p:cNvGraphicFramePr>
          <p:nvPr>
            <p:ph sz="quarter" idx="11"/>
            <p:extLst>
              <p:ext uri="{D42A27DB-BD31-4B8C-83A1-F6EECF244321}">
                <p14:modId xmlns:p14="http://schemas.microsoft.com/office/powerpoint/2010/main" val="3651225805"/>
              </p:ext>
            </p:extLst>
          </p:nvPr>
        </p:nvGraphicFramePr>
        <p:xfrm>
          <a:off x="298764" y="669957"/>
          <a:ext cx="11669917" cy="5305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vak 1">
            <a:extLst>
              <a:ext uri="{FF2B5EF4-FFF2-40B4-BE49-F238E27FC236}">
                <a16:creationId xmlns:a16="http://schemas.microsoft.com/office/drawing/2014/main" id="{0E821ED9-9B3D-45D1-BE23-607123B2F800}"/>
              </a:ext>
            </a:extLst>
          </p:cNvPr>
          <p:cNvSpPr txBox="1"/>
          <p:nvPr/>
        </p:nvSpPr>
        <p:spPr>
          <a:xfrm>
            <a:off x="3116834" y="2231710"/>
            <a:ext cx="8347295" cy="461665"/>
          </a:xfrm>
          <a:prstGeom prst="rect">
            <a:avLst/>
          </a:prstGeom>
          <a:noFill/>
        </p:spPr>
        <p:txBody>
          <a:bodyPr wrap="square" rtlCol="0">
            <a:spAutoFit/>
          </a:bodyPr>
          <a:lstStyle/>
          <a:p>
            <a:pPr lvl="0"/>
            <a:r>
              <a:rPr lang="nl-BE" sz="2400">
                <a:solidFill>
                  <a:schemeClr val="tx1"/>
                </a:solidFill>
              </a:rPr>
              <a:t>Actieplan Iedereen Digitaal (Relanceplan Vlaamse Veerkracht)</a:t>
            </a:r>
          </a:p>
        </p:txBody>
      </p:sp>
      <p:sp>
        <p:nvSpPr>
          <p:cNvPr id="6" name="Tekstvak 5">
            <a:extLst>
              <a:ext uri="{FF2B5EF4-FFF2-40B4-BE49-F238E27FC236}">
                <a16:creationId xmlns:a16="http://schemas.microsoft.com/office/drawing/2014/main" id="{C756F423-B942-454A-A5BB-53D9E197E726}"/>
              </a:ext>
            </a:extLst>
          </p:cNvPr>
          <p:cNvSpPr txBox="1"/>
          <p:nvPr/>
        </p:nvSpPr>
        <p:spPr>
          <a:xfrm>
            <a:off x="727871" y="2025261"/>
            <a:ext cx="1557196" cy="646331"/>
          </a:xfrm>
          <a:prstGeom prst="rect">
            <a:avLst/>
          </a:prstGeom>
          <a:noFill/>
        </p:spPr>
        <p:txBody>
          <a:bodyPr wrap="square" rtlCol="0">
            <a:spAutoFit/>
          </a:bodyPr>
          <a:lstStyle/>
          <a:p>
            <a:pPr algn="ctr"/>
            <a:r>
              <a:rPr lang="nl-BE"/>
              <a:t>Digitale transformatie</a:t>
            </a:r>
          </a:p>
        </p:txBody>
      </p:sp>
      <p:sp>
        <p:nvSpPr>
          <p:cNvPr id="7" name="Tekstvak 6">
            <a:extLst>
              <a:ext uri="{FF2B5EF4-FFF2-40B4-BE49-F238E27FC236}">
                <a16:creationId xmlns:a16="http://schemas.microsoft.com/office/drawing/2014/main" id="{A138E8D7-A653-4D94-9974-089078B4E60F}"/>
              </a:ext>
            </a:extLst>
          </p:cNvPr>
          <p:cNvSpPr txBox="1"/>
          <p:nvPr/>
        </p:nvSpPr>
        <p:spPr>
          <a:xfrm>
            <a:off x="727871" y="3903785"/>
            <a:ext cx="1599842" cy="646331"/>
          </a:xfrm>
          <a:prstGeom prst="rect">
            <a:avLst/>
          </a:prstGeom>
          <a:noFill/>
        </p:spPr>
        <p:txBody>
          <a:bodyPr wrap="square" rtlCol="0">
            <a:spAutoFit/>
          </a:bodyPr>
          <a:lstStyle/>
          <a:p>
            <a:pPr algn="ctr"/>
            <a:r>
              <a:rPr lang="nl-BE"/>
              <a:t>Risico op uitsluiting</a:t>
            </a:r>
          </a:p>
        </p:txBody>
      </p:sp>
      <p:sp>
        <p:nvSpPr>
          <p:cNvPr id="8" name="Tekstvak 7">
            <a:extLst>
              <a:ext uri="{FF2B5EF4-FFF2-40B4-BE49-F238E27FC236}">
                <a16:creationId xmlns:a16="http://schemas.microsoft.com/office/drawing/2014/main" id="{75EC1ECB-BC78-4DCB-B6AC-BE56ECAACEBF}"/>
              </a:ext>
            </a:extLst>
          </p:cNvPr>
          <p:cNvSpPr txBox="1"/>
          <p:nvPr/>
        </p:nvSpPr>
        <p:spPr>
          <a:xfrm>
            <a:off x="3150974" y="3497310"/>
            <a:ext cx="7931044" cy="738664"/>
          </a:xfrm>
          <a:prstGeom prst="rect">
            <a:avLst/>
          </a:prstGeom>
          <a:noFill/>
        </p:spPr>
        <p:txBody>
          <a:bodyPr wrap="square" rtlCol="0">
            <a:spAutoFit/>
          </a:bodyPr>
          <a:lstStyle/>
          <a:p>
            <a:pPr algn="ctr"/>
            <a:r>
              <a:rPr lang="nl-BE" sz="2400">
                <a:solidFill>
                  <a:schemeClr val="tx1"/>
                </a:solidFill>
              </a:rPr>
              <a:t>Screenen en ontwikkelen digitale vaardigheden</a:t>
            </a:r>
          </a:p>
          <a:p>
            <a:endParaRPr lang="nl-BE"/>
          </a:p>
        </p:txBody>
      </p:sp>
      <p:sp>
        <p:nvSpPr>
          <p:cNvPr id="9" name="Tekstvak 8">
            <a:extLst>
              <a:ext uri="{FF2B5EF4-FFF2-40B4-BE49-F238E27FC236}">
                <a16:creationId xmlns:a16="http://schemas.microsoft.com/office/drawing/2014/main" id="{6E605A42-5CD6-4E9C-BB66-5A21E68C5072}"/>
              </a:ext>
            </a:extLst>
          </p:cNvPr>
          <p:cNvSpPr txBox="1"/>
          <p:nvPr/>
        </p:nvSpPr>
        <p:spPr>
          <a:xfrm>
            <a:off x="3600999" y="4497202"/>
            <a:ext cx="7030994" cy="677108"/>
          </a:xfrm>
          <a:prstGeom prst="rect">
            <a:avLst/>
          </a:prstGeom>
          <a:noFill/>
        </p:spPr>
        <p:txBody>
          <a:bodyPr wrap="square" rtlCol="0">
            <a:spAutoFit/>
          </a:bodyPr>
          <a:lstStyle/>
          <a:p>
            <a:pPr algn="ctr"/>
            <a:r>
              <a:rPr lang="nl-BE" sz="2000"/>
              <a:t>Personeelsleden Vlaamse overheid</a:t>
            </a:r>
          </a:p>
          <a:p>
            <a:endParaRPr lang="nl-BE"/>
          </a:p>
        </p:txBody>
      </p:sp>
      <p:pic>
        <p:nvPicPr>
          <p:cNvPr id="11" name="Graphic 10">
            <a:extLst>
              <a:ext uri="{FF2B5EF4-FFF2-40B4-BE49-F238E27FC236}">
                <a16:creationId xmlns:a16="http://schemas.microsoft.com/office/drawing/2014/main" id="{6631D4A7-01B1-485C-BD69-B4A312051F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6043" y="4792462"/>
            <a:ext cx="683182" cy="735734"/>
          </a:xfrm>
          <a:prstGeom prst="rect">
            <a:avLst/>
          </a:prstGeom>
        </p:spPr>
      </p:pic>
      <p:pic>
        <p:nvPicPr>
          <p:cNvPr id="12" name="Graphic 11">
            <a:extLst>
              <a:ext uri="{FF2B5EF4-FFF2-40B4-BE49-F238E27FC236}">
                <a16:creationId xmlns:a16="http://schemas.microsoft.com/office/drawing/2014/main" id="{99C16BA6-B3A3-46F8-9BE2-6DF67F2EB3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8038" y="2693375"/>
            <a:ext cx="830023" cy="864607"/>
          </a:xfrm>
          <a:prstGeom prst="rect">
            <a:avLst/>
          </a:prstGeom>
        </p:spPr>
      </p:pic>
      <p:sp>
        <p:nvSpPr>
          <p:cNvPr id="15" name="Vermenigvuldigingsteken 14">
            <a:extLst>
              <a:ext uri="{FF2B5EF4-FFF2-40B4-BE49-F238E27FC236}">
                <a16:creationId xmlns:a16="http://schemas.microsoft.com/office/drawing/2014/main" id="{345C9072-E46C-456C-85ED-00634E3A5168}"/>
              </a:ext>
            </a:extLst>
          </p:cNvPr>
          <p:cNvSpPr/>
          <p:nvPr/>
        </p:nvSpPr>
        <p:spPr>
          <a:xfrm>
            <a:off x="851998" y="4530986"/>
            <a:ext cx="1231271" cy="1258686"/>
          </a:xfrm>
          <a:prstGeom prst="mathMultiply">
            <a:avLst>
              <a:gd name="adj1" fmla="val 2932"/>
            </a:avLst>
          </a:prstGeom>
          <a:solidFill>
            <a:schemeClr val="tx1"/>
          </a:solidFill>
          <a:ln>
            <a:solidFill>
              <a:schemeClr val="tx1"/>
            </a:solidFill>
          </a:ln>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12"/>
              </a:buBlip>
              <a:tabLst/>
            </a:pPr>
            <a:endParaRPr lang="nl-BE"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8052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P spid="6" grpId="0"/>
      <p:bldP spid="7" grpId="0"/>
      <p:bldP spid="8" grpId="0"/>
      <p:bldP spid="9"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276AE95F-0660-4A86-9997-23AF317F571E}"/>
              </a:ext>
            </a:extLst>
          </p:cNvPr>
          <p:cNvGraphicFramePr>
            <a:graphicFrameLocks noGrp="1"/>
          </p:cNvGraphicFramePr>
          <p:nvPr>
            <p:ph sz="quarter" idx="11"/>
          </p:nvPr>
        </p:nvGraphicFramePr>
        <p:xfrm>
          <a:off x="354179" y="889576"/>
          <a:ext cx="11483641" cy="5078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itel 2">
            <a:extLst>
              <a:ext uri="{FF2B5EF4-FFF2-40B4-BE49-F238E27FC236}">
                <a16:creationId xmlns:a16="http://schemas.microsoft.com/office/drawing/2014/main" id="{1307B4C1-0D63-4BE8-AAA0-4FA2D1C74DC2}"/>
              </a:ext>
            </a:extLst>
          </p:cNvPr>
          <p:cNvSpPr>
            <a:spLocks noGrp="1"/>
          </p:cNvSpPr>
          <p:nvPr>
            <p:ph type="title"/>
          </p:nvPr>
        </p:nvSpPr>
        <p:spPr>
          <a:xfrm>
            <a:off x="371475" y="425302"/>
            <a:ext cx="11449050" cy="1215958"/>
          </a:xfrm>
        </p:spPr>
        <p:txBody>
          <a:bodyPr/>
          <a:lstStyle/>
          <a:p>
            <a:r>
              <a:rPr lang="nl-BE"/>
              <a:t>Doel</a:t>
            </a:r>
          </a:p>
        </p:txBody>
      </p:sp>
      <p:sp>
        <p:nvSpPr>
          <p:cNvPr id="2" name="Tekstvak 1">
            <a:extLst>
              <a:ext uri="{FF2B5EF4-FFF2-40B4-BE49-F238E27FC236}">
                <a16:creationId xmlns:a16="http://schemas.microsoft.com/office/drawing/2014/main" id="{B6805124-9B37-45F3-ABD8-C7E8AE43A9D7}"/>
              </a:ext>
            </a:extLst>
          </p:cNvPr>
          <p:cNvSpPr txBox="1"/>
          <p:nvPr/>
        </p:nvSpPr>
        <p:spPr>
          <a:xfrm>
            <a:off x="8827129" y="2644169"/>
            <a:ext cx="3010691" cy="1569660"/>
          </a:xfrm>
          <a:prstGeom prst="rect">
            <a:avLst/>
          </a:prstGeom>
          <a:noFill/>
        </p:spPr>
        <p:txBody>
          <a:bodyPr wrap="square" rtlCol="0">
            <a:spAutoFit/>
          </a:bodyPr>
          <a:lstStyle/>
          <a:p>
            <a:pPr algn="ctr"/>
            <a:r>
              <a:rPr lang="nl-NL" altLang="nl-BE" sz="2400" b="1">
                <a:solidFill>
                  <a:schemeClr val="tx1"/>
                </a:solidFill>
              </a:rPr>
              <a:t>Inzetbaarheid</a:t>
            </a:r>
            <a:r>
              <a:rPr lang="nl-NL" altLang="nl-BE" sz="2400">
                <a:solidFill>
                  <a:schemeClr val="tx1"/>
                </a:solidFill>
              </a:rPr>
              <a:t> in huidige/toekomstige functie garanderen of verhogen</a:t>
            </a:r>
          </a:p>
        </p:txBody>
      </p:sp>
      <p:sp>
        <p:nvSpPr>
          <p:cNvPr id="3" name="Tekstvak 2">
            <a:extLst>
              <a:ext uri="{FF2B5EF4-FFF2-40B4-BE49-F238E27FC236}">
                <a16:creationId xmlns:a16="http://schemas.microsoft.com/office/drawing/2014/main" id="{A368EEC7-DC01-42CF-A803-51C7CD368E20}"/>
              </a:ext>
            </a:extLst>
          </p:cNvPr>
          <p:cNvSpPr txBox="1"/>
          <p:nvPr/>
        </p:nvSpPr>
        <p:spPr>
          <a:xfrm>
            <a:off x="4707801" y="2789178"/>
            <a:ext cx="2842789" cy="1200329"/>
          </a:xfrm>
          <a:prstGeom prst="rect">
            <a:avLst/>
          </a:prstGeom>
          <a:noFill/>
        </p:spPr>
        <p:txBody>
          <a:bodyPr wrap="square" rtlCol="0">
            <a:spAutoFit/>
          </a:bodyPr>
          <a:lstStyle/>
          <a:p>
            <a:pPr algn="ctr"/>
            <a:r>
              <a:rPr lang="nl-BE" sz="2400" b="1">
                <a:solidFill>
                  <a:schemeClr val="tx1"/>
                </a:solidFill>
              </a:rPr>
              <a:t>Digitale wendbaarheid </a:t>
            </a:r>
            <a:r>
              <a:rPr lang="nl-BE" sz="2400">
                <a:solidFill>
                  <a:schemeClr val="tx1"/>
                </a:solidFill>
              </a:rPr>
              <a:t>verhogen</a:t>
            </a:r>
            <a:endParaRPr lang="nl-NL" altLang="nl-BE" sz="2400">
              <a:solidFill>
                <a:schemeClr val="tx1"/>
              </a:solidFill>
            </a:endParaRPr>
          </a:p>
        </p:txBody>
      </p:sp>
      <p:sp>
        <p:nvSpPr>
          <p:cNvPr id="5" name="Tekstvak 4">
            <a:extLst>
              <a:ext uri="{FF2B5EF4-FFF2-40B4-BE49-F238E27FC236}">
                <a16:creationId xmlns:a16="http://schemas.microsoft.com/office/drawing/2014/main" id="{F903135B-4BA2-4162-81E3-3846241D7289}"/>
              </a:ext>
            </a:extLst>
          </p:cNvPr>
          <p:cNvSpPr txBox="1"/>
          <p:nvPr/>
        </p:nvSpPr>
        <p:spPr>
          <a:xfrm>
            <a:off x="438479" y="1048910"/>
            <a:ext cx="2875088" cy="1200329"/>
          </a:xfrm>
          <a:prstGeom prst="rect">
            <a:avLst/>
          </a:prstGeom>
          <a:noFill/>
        </p:spPr>
        <p:txBody>
          <a:bodyPr wrap="square" rtlCol="0">
            <a:spAutoFit/>
          </a:bodyPr>
          <a:lstStyle/>
          <a:p>
            <a:pPr algn="ctr"/>
            <a:r>
              <a:rPr lang="nl-BE" sz="2400">
                <a:solidFill>
                  <a:schemeClr val="tx1"/>
                </a:solidFill>
              </a:rPr>
              <a:t>Digitale vaardigheden in kaart brengen</a:t>
            </a:r>
          </a:p>
        </p:txBody>
      </p:sp>
      <p:sp>
        <p:nvSpPr>
          <p:cNvPr id="7" name="Tekstvak 6">
            <a:extLst>
              <a:ext uri="{FF2B5EF4-FFF2-40B4-BE49-F238E27FC236}">
                <a16:creationId xmlns:a16="http://schemas.microsoft.com/office/drawing/2014/main" id="{8CB9E0D8-F5E7-4675-A222-58B3A86191D3}"/>
              </a:ext>
            </a:extLst>
          </p:cNvPr>
          <p:cNvSpPr txBox="1"/>
          <p:nvPr/>
        </p:nvSpPr>
        <p:spPr>
          <a:xfrm>
            <a:off x="438479" y="2789178"/>
            <a:ext cx="2875087" cy="1200329"/>
          </a:xfrm>
          <a:prstGeom prst="rect">
            <a:avLst/>
          </a:prstGeom>
          <a:noFill/>
        </p:spPr>
        <p:txBody>
          <a:bodyPr wrap="square" rtlCol="0">
            <a:spAutoFit/>
          </a:bodyPr>
          <a:lstStyle/>
          <a:p>
            <a:pPr lvl="0" algn="ctr"/>
            <a:r>
              <a:rPr lang="nl-BE" sz="2400"/>
              <a:t>Hiaten met vereiste vaardigheden detecteren</a:t>
            </a:r>
          </a:p>
        </p:txBody>
      </p:sp>
      <p:sp>
        <p:nvSpPr>
          <p:cNvPr id="8" name="Tekstvak 7">
            <a:extLst>
              <a:ext uri="{FF2B5EF4-FFF2-40B4-BE49-F238E27FC236}">
                <a16:creationId xmlns:a16="http://schemas.microsoft.com/office/drawing/2014/main" id="{D5717FD1-14D5-44D7-8D23-126CE6788C96}"/>
              </a:ext>
            </a:extLst>
          </p:cNvPr>
          <p:cNvSpPr txBox="1"/>
          <p:nvPr/>
        </p:nvSpPr>
        <p:spPr>
          <a:xfrm>
            <a:off x="438479" y="4590130"/>
            <a:ext cx="2875086" cy="1200329"/>
          </a:xfrm>
          <a:prstGeom prst="rect">
            <a:avLst/>
          </a:prstGeom>
          <a:noFill/>
        </p:spPr>
        <p:txBody>
          <a:bodyPr wrap="square" rtlCol="0">
            <a:spAutoFit/>
          </a:bodyPr>
          <a:lstStyle/>
          <a:p>
            <a:pPr lvl="0" algn="ctr"/>
            <a:r>
              <a:rPr lang="nl-BE" sz="2400">
                <a:solidFill>
                  <a:schemeClr val="tx1"/>
                </a:solidFill>
              </a:rPr>
              <a:t>Digitale vaardigheden aanscherpen</a:t>
            </a:r>
          </a:p>
        </p:txBody>
      </p:sp>
    </p:spTree>
    <p:extLst>
      <p:ext uri="{BB962C8B-B14F-4D97-AF65-F5344CB8AC3E}">
        <p14:creationId xmlns:p14="http://schemas.microsoft.com/office/powerpoint/2010/main" val="287188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jdelijke aanduiding voor tekst 2">
            <a:extLst>
              <a:ext uri="{FF2B5EF4-FFF2-40B4-BE49-F238E27FC236}">
                <a16:creationId xmlns:a16="http://schemas.microsoft.com/office/drawing/2014/main" id="{69D8BD6D-3821-44F3-9628-7EDDD501AD31}"/>
              </a:ext>
            </a:extLst>
          </p:cNvPr>
          <p:cNvSpPr>
            <a:spLocks noGrp="1" noChangeArrowheads="1"/>
          </p:cNvSpPr>
          <p:nvPr>
            <p:ph type="body" sz="quarter" idx="20"/>
          </p:nvPr>
        </p:nvSpPr>
        <p:spPr/>
        <p:txBody>
          <a:bodyPr/>
          <a:lstStyle/>
          <a:p>
            <a:pPr>
              <a:buFontTx/>
              <a:buNone/>
            </a:pPr>
            <a:r>
              <a:rPr lang="nl-BE" altLang="nl-BE"/>
              <a:t>Oriëntatie-instrument en bijhorende e-</a:t>
            </a:r>
            <a:r>
              <a:rPr lang="nl-BE" altLang="nl-BE" err="1"/>
              <a:t>learnings</a:t>
            </a:r>
            <a:endParaRPr lang="nl-BE" altLang="nl-BE"/>
          </a:p>
        </p:txBody>
      </p:sp>
      <p:sp>
        <p:nvSpPr>
          <p:cNvPr id="2" name="Tijdelijke aanduiding voor afbeelding 1">
            <a:extLst>
              <a:ext uri="{FF2B5EF4-FFF2-40B4-BE49-F238E27FC236}">
                <a16:creationId xmlns:a16="http://schemas.microsoft.com/office/drawing/2014/main" id="{E962F032-84FF-43BA-85AD-C8EC85EECFEE}"/>
              </a:ext>
            </a:extLst>
          </p:cNvPr>
          <p:cNvSpPr>
            <a:spLocks noGrp="1"/>
          </p:cNvSpPr>
          <p:nvPr>
            <p:ph type="pic" sz="quarter" idx="22"/>
          </p:nvPr>
        </p:nvSpPr>
        <p:spPr/>
      </p:sp>
      <p:sp>
        <p:nvSpPr>
          <p:cNvPr id="3" name="Tijdelijke aanduiding voor afbeelding 2">
            <a:extLst>
              <a:ext uri="{FF2B5EF4-FFF2-40B4-BE49-F238E27FC236}">
                <a16:creationId xmlns:a16="http://schemas.microsoft.com/office/drawing/2014/main" id="{77EFFCE8-48F7-48BE-BB48-3C1240DC3E72}"/>
              </a:ext>
            </a:extLst>
          </p:cNvPr>
          <p:cNvSpPr>
            <a:spLocks noGrp="1"/>
          </p:cNvSpPr>
          <p:nvPr>
            <p:ph type="pic" sz="quarter" idx="23"/>
          </p:nvPr>
        </p:nvSpPr>
        <p:spPr/>
      </p:sp>
      <p:sp>
        <p:nvSpPr>
          <p:cNvPr id="4" name="Tijdelijke aanduiding voor afbeelding 3">
            <a:extLst>
              <a:ext uri="{FF2B5EF4-FFF2-40B4-BE49-F238E27FC236}">
                <a16:creationId xmlns:a16="http://schemas.microsoft.com/office/drawing/2014/main" id="{E49847CC-EC7B-409E-B86C-959B0B4E3939}"/>
              </a:ext>
            </a:extLst>
          </p:cNvPr>
          <p:cNvSpPr>
            <a:spLocks noGrp="1"/>
          </p:cNvSpPr>
          <p:nvPr>
            <p:ph type="pic" sz="quarter" idx="24"/>
          </p:nvPr>
        </p:nvSpPr>
        <p:spPr/>
      </p:sp>
      <p:sp>
        <p:nvSpPr>
          <p:cNvPr id="5" name="Tijdelijke aanduiding voor afbeelding 4">
            <a:extLst>
              <a:ext uri="{FF2B5EF4-FFF2-40B4-BE49-F238E27FC236}">
                <a16:creationId xmlns:a16="http://schemas.microsoft.com/office/drawing/2014/main" id="{716B0616-0779-4DB4-B3AE-1C9B61CA6FE0}"/>
              </a:ext>
            </a:extLst>
          </p:cNvPr>
          <p:cNvSpPr>
            <a:spLocks noGrp="1"/>
          </p:cNvSpPr>
          <p:nvPr>
            <p:ph type="pic" sz="quarter" idx="25"/>
          </p:nvPr>
        </p:nvSpPr>
        <p:spPr/>
      </p:sp>
      <p:sp>
        <p:nvSpPr>
          <p:cNvPr id="48136" name="Tijdelijke aanduiding voor tekst 7">
            <a:extLst>
              <a:ext uri="{FF2B5EF4-FFF2-40B4-BE49-F238E27FC236}">
                <a16:creationId xmlns:a16="http://schemas.microsoft.com/office/drawing/2014/main" id="{73AF8349-5BC5-4AF9-AA83-270944CEEEA6}"/>
              </a:ext>
            </a:extLst>
          </p:cNvPr>
          <p:cNvSpPr>
            <a:spLocks noGrp="1" noChangeArrowheads="1"/>
          </p:cNvSpPr>
          <p:nvPr>
            <p:ph type="body" sz="quarter" idx="26"/>
          </p:nvPr>
        </p:nvSpPr>
        <p:spPr/>
        <p:txBody>
          <a:bodyPr/>
          <a:lstStyle/>
          <a:p>
            <a:r>
              <a:rPr lang="nl-BE" altLang="nl-BE"/>
              <a:t>Bepalen profielen tijdens pilootfase</a:t>
            </a:r>
          </a:p>
        </p:txBody>
      </p:sp>
      <p:sp>
        <p:nvSpPr>
          <p:cNvPr id="48137" name="Tijdelijke aanduiding voor tekst 8">
            <a:extLst>
              <a:ext uri="{FF2B5EF4-FFF2-40B4-BE49-F238E27FC236}">
                <a16:creationId xmlns:a16="http://schemas.microsoft.com/office/drawing/2014/main" id="{74DACAB1-3B20-4974-9E88-E3A23A16CB49}"/>
              </a:ext>
            </a:extLst>
          </p:cNvPr>
          <p:cNvSpPr>
            <a:spLocks noGrp="1" noChangeArrowheads="1"/>
          </p:cNvSpPr>
          <p:nvPr>
            <p:ph type="body" sz="quarter" idx="27"/>
          </p:nvPr>
        </p:nvSpPr>
        <p:spPr/>
        <p:txBody>
          <a:bodyPr/>
          <a:lstStyle/>
          <a:p>
            <a:r>
              <a:rPr lang="nl-BE" altLang="nl-BE"/>
              <a:t>Ondersteunend aanbod met contactmomenten</a:t>
            </a:r>
          </a:p>
        </p:txBody>
      </p:sp>
      <p:sp>
        <p:nvSpPr>
          <p:cNvPr id="48138" name="Tijdelijke aanduiding voor tekst 9">
            <a:extLst>
              <a:ext uri="{FF2B5EF4-FFF2-40B4-BE49-F238E27FC236}">
                <a16:creationId xmlns:a16="http://schemas.microsoft.com/office/drawing/2014/main" id="{0C240BD0-D70A-4662-8FA9-6D398ECFDE21}"/>
              </a:ext>
            </a:extLst>
          </p:cNvPr>
          <p:cNvSpPr>
            <a:spLocks noGrp="1" noChangeArrowheads="1"/>
          </p:cNvSpPr>
          <p:nvPr>
            <p:ph type="body" sz="quarter" idx="28"/>
          </p:nvPr>
        </p:nvSpPr>
        <p:spPr/>
        <p:txBody>
          <a:bodyPr/>
          <a:lstStyle/>
          <a:p>
            <a:r>
              <a:rPr lang="nl-BE" altLang="nl-BE"/>
              <a:t>Communicatie- en veranderingstraject</a:t>
            </a:r>
          </a:p>
        </p:txBody>
      </p:sp>
      <p:sp>
        <p:nvSpPr>
          <p:cNvPr id="41" name="Graphic 20">
            <a:extLst>
              <a:ext uri="{FF2B5EF4-FFF2-40B4-BE49-F238E27FC236}">
                <a16:creationId xmlns:a16="http://schemas.microsoft.com/office/drawing/2014/main" id="{0A384A20-CA27-4FD2-9469-4091834E5E4A}"/>
              </a:ext>
            </a:extLst>
          </p:cNvPr>
          <p:cNvSpPr>
            <a:spLocks/>
          </p:cNvSpPr>
          <p:nvPr/>
        </p:nvSpPr>
        <p:spPr bwMode="auto">
          <a:xfrm>
            <a:off x="3552640" y="2289175"/>
            <a:ext cx="433388" cy="434975"/>
          </a:xfrm>
          <a:custGeom>
            <a:avLst/>
            <a:gdLst>
              <a:gd name="T0" fmla="*/ 430551 w 434100"/>
              <a:gd name="T1" fmla="*/ 383525 h 434357"/>
              <a:gd name="T2" fmla="*/ 273597 w 434100"/>
              <a:gd name="T3" fmla="*/ 269684 h 434357"/>
              <a:gd name="T4" fmla="*/ 287526 w 434100"/>
              <a:gd name="T5" fmla="*/ 145952 h 434357"/>
              <a:gd name="T6" fmla="*/ 42015 w 434100"/>
              <a:gd name="T7" fmla="*/ 42690 h 434357"/>
              <a:gd name="T8" fmla="*/ 42127 w 434100"/>
              <a:gd name="T9" fmla="*/ 249216 h 434357"/>
              <a:gd name="T10" fmla="*/ 53111 w 434100"/>
              <a:gd name="T11" fmla="*/ 259219 h 434357"/>
              <a:gd name="T12" fmla="*/ 233395 w 434100"/>
              <a:gd name="T13" fmla="*/ 260255 h 434357"/>
              <a:gd name="T14" fmla="*/ 265670 w 434100"/>
              <a:gd name="T15" fmla="*/ 277963 h 434357"/>
              <a:gd name="T16" fmla="*/ 377893 w 434100"/>
              <a:gd name="T17" fmla="*/ 437457 h 434357"/>
              <a:gd name="T18" fmla="*/ 290809 w 434100"/>
              <a:gd name="T19" fmla="*/ 332814 h 434357"/>
              <a:gd name="T20" fmla="*/ 430551 w 434100"/>
              <a:gd name="T21" fmla="*/ 399739 h 434357"/>
              <a:gd name="T22" fmla="*/ 11323 w 434100"/>
              <a:gd name="T23" fmla="*/ 145952 h 434357"/>
              <a:gd name="T24" fmla="*/ 143820 w 434100"/>
              <a:gd name="T25" fmla="*/ 11526 h 434357"/>
              <a:gd name="T26" fmla="*/ 276315 w 434100"/>
              <a:gd name="T27" fmla="*/ 145952 h 434357"/>
              <a:gd name="T28" fmla="*/ 231922 w 434100"/>
              <a:gd name="T29" fmla="*/ 246111 h 434357"/>
              <a:gd name="T30" fmla="*/ 182775 w 434100"/>
              <a:gd name="T31" fmla="*/ 224262 h 434357"/>
              <a:gd name="T32" fmla="*/ 193646 w 434100"/>
              <a:gd name="T33" fmla="*/ 172285 h 434357"/>
              <a:gd name="T34" fmla="*/ 202366 w 434100"/>
              <a:gd name="T35" fmla="*/ 130659 h 434357"/>
              <a:gd name="T36" fmla="*/ 170432 w 434100"/>
              <a:gd name="T37" fmla="*/ 46139 h 434357"/>
              <a:gd name="T38" fmla="*/ 79950 w 434100"/>
              <a:gd name="T39" fmla="*/ 135029 h 434357"/>
              <a:gd name="T40" fmla="*/ 90935 w 434100"/>
              <a:gd name="T41" fmla="*/ 172631 h 434357"/>
              <a:gd name="T42" fmla="*/ 102146 w 434100"/>
              <a:gd name="T43" fmla="*/ 224262 h 434357"/>
              <a:gd name="T44" fmla="*/ 54697 w 434100"/>
              <a:gd name="T45" fmla="*/ 245075 h 434357"/>
              <a:gd name="T46" fmla="*/ 64209 w 434100"/>
              <a:gd name="T47" fmla="*/ 253240 h 434357"/>
              <a:gd name="T48" fmla="*/ 108714 w 434100"/>
              <a:gd name="T49" fmla="*/ 233692 h 434357"/>
              <a:gd name="T50" fmla="*/ 112337 w 434100"/>
              <a:gd name="T51" fmla="*/ 193559 h 434357"/>
              <a:gd name="T52" fmla="*/ 100786 w 434100"/>
              <a:gd name="T53" fmla="*/ 164236 h 434357"/>
              <a:gd name="T54" fmla="*/ 88104 w 434100"/>
              <a:gd name="T55" fmla="*/ 145723 h 434357"/>
              <a:gd name="T56" fmla="*/ 90935 w 434100"/>
              <a:gd name="T57" fmla="*/ 138709 h 434357"/>
              <a:gd name="T58" fmla="*/ 91388 w 434100"/>
              <a:gd name="T59" fmla="*/ 134568 h 434357"/>
              <a:gd name="T60" fmla="*/ 164996 w 434100"/>
              <a:gd name="T61" fmla="*/ 56489 h 434357"/>
              <a:gd name="T62" fmla="*/ 167487 w 434100"/>
              <a:gd name="T63" fmla="*/ 57524 h 434357"/>
              <a:gd name="T64" fmla="*/ 190476 w 434100"/>
              <a:gd name="T65" fmla="*/ 130889 h 434357"/>
              <a:gd name="T66" fmla="*/ 192060 w 434100"/>
              <a:gd name="T67" fmla="*/ 136639 h 434357"/>
              <a:gd name="T68" fmla="*/ 186399 w 434100"/>
              <a:gd name="T69" fmla="*/ 163202 h 434357"/>
              <a:gd name="T70" fmla="*/ 182890 w 434100"/>
              <a:gd name="T71" fmla="*/ 167571 h 434357"/>
              <a:gd name="T72" fmla="*/ 171110 w 434100"/>
              <a:gd name="T73" fmla="*/ 196089 h 434357"/>
              <a:gd name="T74" fmla="*/ 191269 w 434100"/>
              <a:gd name="T75" fmla="*/ 240476 h 434357"/>
              <a:gd name="T76" fmla="*/ 64209 w 434100"/>
              <a:gd name="T77" fmla="*/ 253240 h 434357"/>
              <a:gd name="T78" fmla="*/ 259214 w 434100"/>
              <a:gd name="T79" fmla="*/ 300386 h 434357"/>
              <a:gd name="T80" fmla="*/ 319573 w 434100"/>
              <a:gd name="T81" fmla="*/ 287048 h 4343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34100" h="434357">
                <a:moveTo>
                  <a:pt x="434100" y="396907"/>
                </a:moveTo>
                <a:lnTo>
                  <a:pt x="434100" y="380808"/>
                </a:lnTo>
                <a:lnTo>
                  <a:pt x="298458" y="245166"/>
                </a:lnTo>
                <a:lnTo>
                  <a:pt x="275851" y="267773"/>
                </a:lnTo>
                <a:lnTo>
                  <a:pt x="251303" y="243225"/>
                </a:lnTo>
                <a:cubicBezTo>
                  <a:pt x="276194" y="216394"/>
                  <a:pt x="289895" y="181798"/>
                  <a:pt x="289895" y="144919"/>
                </a:cubicBezTo>
                <a:cubicBezTo>
                  <a:pt x="289895" y="106213"/>
                  <a:pt x="274824" y="69791"/>
                  <a:pt x="247421" y="42388"/>
                </a:cubicBezTo>
                <a:cubicBezTo>
                  <a:pt x="190904" y="-14129"/>
                  <a:pt x="98877" y="-14129"/>
                  <a:pt x="42360" y="42388"/>
                </a:cubicBezTo>
                <a:cubicBezTo>
                  <a:pt x="15071" y="69791"/>
                  <a:pt x="0" y="106213"/>
                  <a:pt x="0" y="144919"/>
                </a:cubicBezTo>
                <a:cubicBezTo>
                  <a:pt x="0" y="183625"/>
                  <a:pt x="15071" y="220047"/>
                  <a:pt x="42474" y="247450"/>
                </a:cubicBezTo>
                <a:cubicBezTo>
                  <a:pt x="43159" y="248135"/>
                  <a:pt x="43958" y="248820"/>
                  <a:pt x="44757" y="249505"/>
                </a:cubicBezTo>
                <a:cubicBezTo>
                  <a:pt x="47612" y="252245"/>
                  <a:pt x="50466" y="254985"/>
                  <a:pt x="53549" y="257383"/>
                </a:cubicBezTo>
                <a:cubicBezTo>
                  <a:pt x="80152" y="279077"/>
                  <a:pt x="112578" y="289924"/>
                  <a:pt x="145119" y="289924"/>
                </a:cubicBezTo>
                <a:cubicBezTo>
                  <a:pt x="177088" y="289924"/>
                  <a:pt x="209058" y="279419"/>
                  <a:pt x="235318" y="258411"/>
                </a:cubicBezTo>
                <a:cubicBezTo>
                  <a:pt x="238059" y="256241"/>
                  <a:pt x="240685" y="253844"/>
                  <a:pt x="243311" y="251446"/>
                </a:cubicBezTo>
                <a:lnTo>
                  <a:pt x="267859" y="275994"/>
                </a:lnTo>
                <a:lnTo>
                  <a:pt x="245252" y="298601"/>
                </a:lnTo>
                <a:lnTo>
                  <a:pt x="381008" y="434357"/>
                </a:lnTo>
                <a:lnTo>
                  <a:pt x="397107" y="434357"/>
                </a:lnTo>
                <a:lnTo>
                  <a:pt x="293206" y="330456"/>
                </a:lnTo>
                <a:lnTo>
                  <a:pt x="330314" y="293349"/>
                </a:lnTo>
                <a:lnTo>
                  <a:pt x="434100" y="396907"/>
                </a:lnTo>
                <a:close/>
                <a:moveTo>
                  <a:pt x="50580" y="239343"/>
                </a:moveTo>
                <a:cubicBezTo>
                  <a:pt x="25347" y="214110"/>
                  <a:pt x="11418" y="180542"/>
                  <a:pt x="11418" y="144919"/>
                </a:cubicBezTo>
                <a:cubicBezTo>
                  <a:pt x="11418" y="109296"/>
                  <a:pt x="25347" y="75728"/>
                  <a:pt x="50580" y="50495"/>
                </a:cubicBezTo>
                <a:cubicBezTo>
                  <a:pt x="76613" y="24462"/>
                  <a:pt x="110752" y="11446"/>
                  <a:pt x="145005" y="11446"/>
                </a:cubicBezTo>
                <a:cubicBezTo>
                  <a:pt x="179258" y="11446"/>
                  <a:pt x="213397" y="24462"/>
                  <a:pt x="239429" y="50495"/>
                </a:cubicBezTo>
                <a:cubicBezTo>
                  <a:pt x="264662" y="75728"/>
                  <a:pt x="278592" y="109296"/>
                  <a:pt x="278592" y="144919"/>
                </a:cubicBezTo>
                <a:cubicBezTo>
                  <a:pt x="278592" y="180542"/>
                  <a:pt x="264662" y="214110"/>
                  <a:pt x="239429" y="239343"/>
                </a:cubicBezTo>
                <a:cubicBezTo>
                  <a:pt x="237602" y="241170"/>
                  <a:pt x="235661" y="242769"/>
                  <a:pt x="233834" y="244367"/>
                </a:cubicBezTo>
                <a:cubicBezTo>
                  <a:pt x="225043" y="239686"/>
                  <a:pt x="213054" y="234548"/>
                  <a:pt x="196955" y="228040"/>
                </a:cubicBezTo>
                <a:cubicBezTo>
                  <a:pt x="192502" y="226213"/>
                  <a:pt x="186565" y="223815"/>
                  <a:pt x="184281" y="222673"/>
                </a:cubicBezTo>
                <a:cubicBezTo>
                  <a:pt x="182797" y="218677"/>
                  <a:pt x="182569" y="204291"/>
                  <a:pt x="183482" y="198696"/>
                </a:cubicBezTo>
                <a:cubicBezTo>
                  <a:pt x="190333" y="190019"/>
                  <a:pt x="193758" y="178601"/>
                  <a:pt x="195242" y="171065"/>
                </a:cubicBezTo>
                <a:cubicBezTo>
                  <a:pt x="204034" y="165585"/>
                  <a:pt x="209286" y="152569"/>
                  <a:pt x="209286" y="142293"/>
                </a:cubicBezTo>
                <a:cubicBezTo>
                  <a:pt x="209286" y="137269"/>
                  <a:pt x="206774" y="133045"/>
                  <a:pt x="204034" y="129733"/>
                </a:cubicBezTo>
                <a:cubicBezTo>
                  <a:pt x="211570" y="100618"/>
                  <a:pt x="210314" y="78354"/>
                  <a:pt x="200380" y="63511"/>
                </a:cubicBezTo>
                <a:cubicBezTo>
                  <a:pt x="195813" y="56774"/>
                  <a:pt x="187250" y="48325"/>
                  <a:pt x="171836" y="45813"/>
                </a:cubicBezTo>
                <a:cubicBezTo>
                  <a:pt x="149457" y="30856"/>
                  <a:pt x="120457" y="35538"/>
                  <a:pt x="102531" y="46270"/>
                </a:cubicBezTo>
                <a:cubicBezTo>
                  <a:pt x="78896" y="60771"/>
                  <a:pt x="71018" y="92512"/>
                  <a:pt x="80609" y="134072"/>
                </a:cubicBezTo>
                <a:cubicBezTo>
                  <a:pt x="79239" y="136356"/>
                  <a:pt x="77526" y="139667"/>
                  <a:pt x="77526" y="144691"/>
                </a:cubicBezTo>
                <a:cubicBezTo>
                  <a:pt x="77526" y="154510"/>
                  <a:pt x="82778" y="166498"/>
                  <a:pt x="91684" y="171408"/>
                </a:cubicBezTo>
                <a:cubicBezTo>
                  <a:pt x="93853" y="181570"/>
                  <a:pt x="98078" y="190932"/>
                  <a:pt x="103673" y="198354"/>
                </a:cubicBezTo>
                <a:cubicBezTo>
                  <a:pt x="104586" y="203149"/>
                  <a:pt x="104586" y="218449"/>
                  <a:pt x="102988" y="222673"/>
                </a:cubicBezTo>
                <a:cubicBezTo>
                  <a:pt x="100704" y="223815"/>
                  <a:pt x="94995" y="226099"/>
                  <a:pt x="89857" y="228154"/>
                </a:cubicBezTo>
                <a:cubicBezTo>
                  <a:pt x="75128" y="234205"/>
                  <a:pt x="63711" y="239001"/>
                  <a:pt x="55147" y="243339"/>
                </a:cubicBezTo>
                <a:cubicBezTo>
                  <a:pt x="53549" y="242083"/>
                  <a:pt x="51950" y="240713"/>
                  <a:pt x="50580" y="239343"/>
                </a:cubicBezTo>
                <a:close/>
                <a:moveTo>
                  <a:pt x="64738" y="251446"/>
                </a:moveTo>
                <a:cubicBezTo>
                  <a:pt x="74900" y="246536"/>
                  <a:pt x="86889" y="241741"/>
                  <a:pt x="94995" y="238430"/>
                </a:cubicBezTo>
                <a:cubicBezTo>
                  <a:pt x="102988" y="235119"/>
                  <a:pt x="107669" y="233292"/>
                  <a:pt x="109610" y="232036"/>
                </a:cubicBezTo>
                <a:cubicBezTo>
                  <a:pt x="118287" y="226670"/>
                  <a:pt x="115433" y="197554"/>
                  <a:pt x="114177" y="193901"/>
                </a:cubicBezTo>
                <a:lnTo>
                  <a:pt x="113263" y="192188"/>
                </a:lnTo>
                <a:cubicBezTo>
                  <a:pt x="108011" y="185566"/>
                  <a:pt x="104015" y="176089"/>
                  <a:pt x="102188" y="166384"/>
                </a:cubicBezTo>
                <a:lnTo>
                  <a:pt x="101617" y="163073"/>
                </a:lnTo>
                <a:lnTo>
                  <a:pt x="98420" y="162045"/>
                </a:lnTo>
                <a:cubicBezTo>
                  <a:pt x="93397" y="160333"/>
                  <a:pt x="88830" y="152112"/>
                  <a:pt x="88830" y="144691"/>
                </a:cubicBezTo>
                <a:cubicBezTo>
                  <a:pt x="88830" y="142179"/>
                  <a:pt x="89743" y="140809"/>
                  <a:pt x="90771" y="139210"/>
                </a:cubicBezTo>
                <a:cubicBezTo>
                  <a:pt x="91113" y="138753"/>
                  <a:pt x="91456" y="138183"/>
                  <a:pt x="91684" y="137726"/>
                </a:cubicBezTo>
                <a:lnTo>
                  <a:pt x="92712" y="135785"/>
                </a:lnTo>
                <a:lnTo>
                  <a:pt x="92141" y="133615"/>
                </a:lnTo>
                <a:cubicBezTo>
                  <a:pt x="83007" y="96165"/>
                  <a:pt x="88830" y="67964"/>
                  <a:pt x="108354" y="56204"/>
                </a:cubicBezTo>
                <a:cubicBezTo>
                  <a:pt x="123425" y="47069"/>
                  <a:pt x="147973" y="43187"/>
                  <a:pt x="166356" y="56089"/>
                </a:cubicBezTo>
                <a:lnTo>
                  <a:pt x="167497" y="56889"/>
                </a:lnTo>
                <a:lnTo>
                  <a:pt x="168868" y="57117"/>
                </a:lnTo>
                <a:cubicBezTo>
                  <a:pt x="180970" y="58715"/>
                  <a:pt x="187478" y="64995"/>
                  <a:pt x="190790" y="70019"/>
                </a:cubicBezTo>
                <a:cubicBezTo>
                  <a:pt x="199124" y="82464"/>
                  <a:pt x="199581" y="102674"/>
                  <a:pt x="192045" y="129962"/>
                </a:cubicBezTo>
                <a:lnTo>
                  <a:pt x="191132" y="133273"/>
                </a:lnTo>
                <a:lnTo>
                  <a:pt x="193644" y="135671"/>
                </a:lnTo>
                <a:cubicBezTo>
                  <a:pt x="196156" y="138068"/>
                  <a:pt x="197754" y="140694"/>
                  <a:pt x="197754" y="142407"/>
                </a:cubicBezTo>
                <a:cubicBezTo>
                  <a:pt x="197754" y="150399"/>
                  <a:pt x="192959" y="160104"/>
                  <a:pt x="187935" y="162045"/>
                </a:cubicBezTo>
                <a:lnTo>
                  <a:pt x="184967" y="163187"/>
                </a:lnTo>
                <a:lnTo>
                  <a:pt x="184396" y="166384"/>
                </a:lnTo>
                <a:cubicBezTo>
                  <a:pt x="183482" y="171522"/>
                  <a:pt x="180628" y="184310"/>
                  <a:pt x="173663" y="192531"/>
                </a:cubicBezTo>
                <a:lnTo>
                  <a:pt x="172521" y="194700"/>
                </a:lnTo>
                <a:cubicBezTo>
                  <a:pt x="171608" y="198011"/>
                  <a:pt x="168753" y="226784"/>
                  <a:pt x="177317" y="232036"/>
                </a:cubicBezTo>
                <a:cubicBezTo>
                  <a:pt x="179258" y="233292"/>
                  <a:pt x="184167" y="235233"/>
                  <a:pt x="192845" y="238772"/>
                </a:cubicBezTo>
                <a:cubicBezTo>
                  <a:pt x="200951" y="242083"/>
                  <a:pt x="213511" y="247221"/>
                  <a:pt x="224015" y="252245"/>
                </a:cubicBezTo>
                <a:cubicBezTo>
                  <a:pt x="176860" y="287183"/>
                  <a:pt x="111779" y="286841"/>
                  <a:pt x="64738" y="251446"/>
                </a:cubicBezTo>
                <a:close/>
                <a:moveTo>
                  <a:pt x="285214" y="322121"/>
                </a:moveTo>
                <a:lnTo>
                  <a:pt x="261351" y="298258"/>
                </a:lnTo>
                <a:lnTo>
                  <a:pt x="298458" y="261151"/>
                </a:lnTo>
                <a:lnTo>
                  <a:pt x="322207" y="285014"/>
                </a:lnTo>
                <a:lnTo>
                  <a:pt x="285214" y="322121"/>
                </a:lnTo>
                <a:close/>
              </a:path>
            </a:pathLst>
          </a:custGeom>
          <a:solidFill>
            <a:srgbClr val="000000"/>
          </a:solidFill>
          <a:ln>
            <a:noFill/>
          </a:ln>
          <a:extLst>
            <a:ext uri="{91240B29-F687-4F45-9708-019B960494DF}">
              <a14:hiddenLine xmlns:a14="http://schemas.microsoft.com/office/drawing/2010/main" w="11280" cap="flat">
                <a:solidFill>
                  <a:srgbClr val="000000"/>
                </a:solidFill>
                <a:prstDash val="solid"/>
                <a:miter lim="800000"/>
                <a:headEnd/>
                <a:tailEnd/>
              </a14:hiddenLine>
            </a:ext>
          </a:extLst>
        </p:spPr>
        <p:txBody>
          <a:bodyPr anchor="ctr"/>
          <a:lstStyle/>
          <a:p>
            <a:endParaRPr lang="nl-NL"/>
          </a:p>
        </p:txBody>
      </p:sp>
      <p:pic>
        <p:nvPicPr>
          <p:cNvPr id="17" name="Graphic 16">
            <a:extLst>
              <a:ext uri="{FF2B5EF4-FFF2-40B4-BE49-F238E27FC236}">
                <a16:creationId xmlns:a16="http://schemas.microsoft.com/office/drawing/2014/main" id="{F2772DD1-7F5F-4B9F-9BA2-5FE8CA4605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52640" y="3371850"/>
            <a:ext cx="456724" cy="434975"/>
          </a:xfrm>
          <a:prstGeom prst="rect">
            <a:avLst/>
          </a:prstGeom>
        </p:spPr>
      </p:pic>
      <p:pic>
        <p:nvPicPr>
          <p:cNvPr id="18" name="Graphic 17">
            <a:extLst>
              <a:ext uri="{FF2B5EF4-FFF2-40B4-BE49-F238E27FC236}">
                <a16:creationId xmlns:a16="http://schemas.microsoft.com/office/drawing/2014/main" id="{BC1CD36F-3919-482B-BDD0-E7CEECA507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2640" y="4497264"/>
            <a:ext cx="495180" cy="351838"/>
          </a:xfrm>
          <a:prstGeom prst="rect">
            <a:avLst/>
          </a:prstGeom>
        </p:spPr>
      </p:pic>
      <p:pic>
        <p:nvPicPr>
          <p:cNvPr id="19" name="Graphic 18">
            <a:extLst>
              <a:ext uri="{FF2B5EF4-FFF2-40B4-BE49-F238E27FC236}">
                <a16:creationId xmlns:a16="http://schemas.microsoft.com/office/drawing/2014/main" id="{91AE164A-1E0D-4048-A5C9-C81FF7CB90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20786" y="5587444"/>
            <a:ext cx="720431" cy="382451"/>
          </a:xfrm>
          <a:prstGeom prst="rect">
            <a:avLst/>
          </a:prstGeom>
        </p:spPr>
      </p:pic>
      <p:sp>
        <p:nvSpPr>
          <p:cNvPr id="7" name="Titel 6">
            <a:extLst>
              <a:ext uri="{FF2B5EF4-FFF2-40B4-BE49-F238E27FC236}">
                <a16:creationId xmlns:a16="http://schemas.microsoft.com/office/drawing/2014/main" id="{463D00A7-2786-4058-9A18-8C38B689A0FE}"/>
              </a:ext>
            </a:extLst>
          </p:cNvPr>
          <p:cNvSpPr>
            <a:spLocks noGrp="1"/>
          </p:cNvSpPr>
          <p:nvPr>
            <p:ph type="title"/>
          </p:nvPr>
        </p:nvSpPr>
        <p:spPr/>
        <p:txBody>
          <a:bodyPr/>
          <a:lstStyle/>
          <a:p>
            <a:r>
              <a:rPr lang="nl-BE"/>
              <a:t>Aanbod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13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13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1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P spid="48136" grpId="0" build="p"/>
      <p:bldP spid="48137" grpId="0" build="p"/>
      <p:bldP spid="48138" grpId="0" build="p"/>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47FF6-D61D-4288-A76E-AC85280F0AE0}"/>
              </a:ext>
            </a:extLst>
          </p:cNvPr>
          <p:cNvSpPr>
            <a:spLocks noGrp="1"/>
          </p:cNvSpPr>
          <p:nvPr>
            <p:ph type="title"/>
          </p:nvPr>
        </p:nvSpPr>
        <p:spPr/>
        <p:txBody>
          <a:bodyPr/>
          <a:lstStyle/>
          <a:p>
            <a:r>
              <a:rPr lang="nl-BE"/>
              <a:t>Principes </a:t>
            </a:r>
          </a:p>
        </p:txBody>
      </p:sp>
      <p:graphicFrame>
        <p:nvGraphicFramePr>
          <p:cNvPr id="4" name="Tijdelijke aanduiding voor inhoud 3">
            <a:extLst>
              <a:ext uri="{FF2B5EF4-FFF2-40B4-BE49-F238E27FC236}">
                <a16:creationId xmlns:a16="http://schemas.microsoft.com/office/drawing/2014/main" id="{FDF42DD7-CFDA-4280-8CED-3D28BCCB535D}"/>
              </a:ext>
            </a:extLst>
          </p:cNvPr>
          <p:cNvGraphicFramePr>
            <a:graphicFrameLocks noGrp="1"/>
          </p:cNvGraphicFramePr>
          <p:nvPr>
            <p:ph sz="quarter" idx="11"/>
            <p:extLst>
              <p:ext uri="{D42A27DB-BD31-4B8C-83A1-F6EECF244321}">
                <p14:modId xmlns:p14="http://schemas.microsoft.com/office/powerpoint/2010/main" val="742651418"/>
              </p:ext>
            </p:extLst>
          </p:nvPr>
        </p:nvGraphicFramePr>
        <p:xfrm>
          <a:off x="371475" y="1941513"/>
          <a:ext cx="11449050" cy="4159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vak 2">
            <a:extLst>
              <a:ext uri="{FF2B5EF4-FFF2-40B4-BE49-F238E27FC236}">
                <a16:creationId xmlns:a16="http://schemas.microsoft.com/office/drawing/2014/main" id="{DBD7AC71-27A5-49FC-9E1D-66C1FE37E2E1}"/>
              </a:ext>
            </a:extLst>
          </p:cNvPr>
          <p:cNvSpPr txBox="1"/>
          <p:nvPr/>
        </p:nvSpPr>
        <p:spPr>
          <a:xfrm>
            <a:off x="1153704" y="2421603"/>
            <a:ext cx="2806575" cy="1077218"/>
          </a:xfrm>
          <a:prstGeom prst="rect">
            <a:avLst/>
          </a:prstGeom>
          <a:noFill/>
        </p:spPr>
        <p:txBody>
          <a:bodyPr wrap="square" rtlCol="0">
            <a:spAutoFit/>
          </a:bodyPr>
          <a:lstStyle/>
          <a:p>
            <a:pPr lvl="0" algn="ctr"/>
            <a:r>
              <a:rPr lang="nl-BE" sz="3200"/>
              <a:t>Raamwerk </a:t>
            </a:r>
            <a:r>
              <a:rPr lang="nl-BE" sz="3200" err="1"/>
              <a:t>DigComp</a:t>
            </a:r>
            <a:r>
              <a:rPr lang="nl-BE" sz="3200">
                <a:solidFill>
                  <a:schemeClr val="tx1"/>
                </a:solidFill>
              </a:rPr>
              <a:t> </a:t>
            </a:r>
          </a:p>
        </p:txBody>
      </p:sp>
      <p:sp>
        <p:nvSpPr>
          <p:cNvPr id="5" name="Tekstvak 4">
            <a:extLst>
              <a:ext uri="{FF2B5EF4-FFF2-40B4-BE49-F238E27FC236}">
                <a16:creationId xmlns:a16="http://schemas.microsoft.com/office/drawing/2014/main" id="{CBEAD69B-8F36-4B5F-8768-68E18C682005}"/>
              </a:ext>
            </a:extLst>
          </p:cNvPr>
          <p:cNvSpPr txBox="1"/>
          <p:nvPr/>
        </p:nvSpPr>
        <p:spPr>
          <a:xfrm>
            <a:off x="4742508" y="2421603"/>
            <a:ext cx="2562131" cy="1077218"/>
          </a:xfrm>
          <a:prstGeom prst="rect">
            <a:avLst/>
          </a:prstGeom>
          <a:noFill/>
        </p:spPr>
        <p:txBody>
          <a:bodyPr wrap="square" rtlCol="0">
            <a:spAutoFit/>
          </a:bodyPr>
          <a:lstStyle/>
          <a:p>
            <a:pPr algn="ctr"/>
            <a:r>
              <a:rPr lang="nl-BE" sz="3200"/>
              <a:t>Toetsing als leerstrategie</a:t>
            </a:r>
          </a:p>
        </p:txBody>
      </p:sp>
      <p:sp>
        <p:nvSpPr>
          <p:cNvPr id="6" name="Tekstvak 5">
            <a:extLst>
              <a:ext uri="{FF2B5EF4-FFF2-40B4-BE49-F238E27FC236}">
                <a16:creationId xmlns:a16="http://schemas.microsoft.com/office/drawing/2014/main" id="{4C25CB96-0AFD-4B61-B5D6-E5FF71EDD37F}"/>
              </a:ext>
            </a:extLst>
          </p:cNvPr>
          <p:cNvSpPr txBox="1"/>
          <p:nvPr/>
        </p:nvSpPr>
        <p:spPr>
          <a:xfrm>
            <a:off x="8368443" y="2351782"/>
            <a:ext cx="2562131" cy="1077218"/>
          </a:xfrm>
          <a:prstGeom prst="rect">
            <a:avLst/>
          </a:prstGeom>
          <a:noFill/>
        </p:spPr>
        <p:txBody>
          <a:bodyPr wrap="square" rtlCol="0">
            <a:spAutoFit/>
          </a:bodyPr>
          <a:lstStyle/>
          <a:p>
            <a:pPr algn="ctr"/>
            <a:r>
              <a:rPr lang="nl-BE" sz="3200"/>
              <a:t>Leren vanuit motivatie</a:t>
            </a:r>
          </a:p>
        </p:txBody>
      </p:sp>
      <p:sp>
        <p:nvSpPr>
          <p:cNvPr id="8" name="Tekstvak 7">
            <a:extLst>
              <a:ext uri="{FF2B5EF4-FFF2-40B4-BE49-F238E27FC236}">
                <a16:creationId xmlns:a16="http://schemas.microsoft.com/office/drawing/2014/main" id="{75ABCB64-244C-450B-91EE-754AFF125E22}"/>
              </a:ext>
            </a:extLst>
          </p:cNvPr>
          <p:cNvSpPr txBox="1"/>
          <p:nvPr/>
        </p:nvSpPr>
        <p:spPr>
          <a:xfrm>
            <a:off x="2952649" y="4624243"/>
            <a:ext cx="2806574" cy="1077218"/>
          </a:xfrm>
          <a:prstGeom prst="rect">
            <a:avLst/>
          </a:prstGeom>
          <a:noFill/>
        </p:spPr>
        <p:txBody>
          <a:bodyPr wrap="square" rtlCol="0">
            <a:spAutoFit/>
          </a:bodyPr>
          <a:lstStyle/>
          <a:p>
            <a:pPr lvl="0" algn="ctr"/>
            <a:r>
              <a:rPr lang="nl-BE" sz="3200"/>
              <a:t>Aandacht voor sociaal leren</a:t>
            </a:r>
            <a:endParaRPr lang="nl-BE" sz="3200">
              <a:solidFill>
                <a:schemeClr val="tx1"/>
              </a:solidFill>
            </a:endParaRPr>
          </a:p>
        </p:txBody>
      </p:sp>
      <p:sp>
        <p:nvSpPr>
          <p:cNvPr id="9" name="Tekstvak 8">
            <a:extLst>
              <a:ext uri="{FF2B5EF4-FFF2-40B4-BE49-F238E27FC236}">
                <a16:creationId xmlns:a16="http://schemas.microsoft.com/office/drawing/2014/main" id="{F093457C-45EF-4471-A4CF-E118FDD96DB4}"/>
              </a:ext>
            </a:extLst>
          </p:cNvPr>
          <p:cNvSpPr txBox="1"/>
          <p:nvPr/>
        </p:nvSpPr>
        <p:spPr>
          <a:xfrm>
            <a:off x="6432779" y="4624243"/>
            <a:ext cx="2951622" cy="1077218"/>
          </a:xfrm>
          <a:prstGeom prst="rect">
            <a:avLst/>
          </a:prstGeom>
          <a:noFill/>
        </p:spPr>
        <p:txBody>
          <a:bodyPr wrap="square" rtlCol="0">
            <a:spAutoFit/>
          </a:bodyPr>
          <a:lstStyle/>
          <a:p>
            <a:pPr lvl="0" algn="ctr"/>
            <a:r>
              <a:rPr lang="nl-BE" sz="3200">
                <a:solidFill>
                  <a:schemeClr val="tx1"/>
                </a:solidFill>
              </a:rPr>
              <a:t>Ondersteunend aanbod</a:t>
            </a:r>
          </a:p>
        </p:txBody>
      </p:sp>
    </p:spTree>
    <p:extLst>
      <p:ext uri="{BB962C8B-B14F-4D97-AF65-F5344CB8AC3E}">
        <p14:creationId xmlns:p14="http://schemas.microsoft.com/office/powerpoint/2010/main" val="10195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1E3A5A-8494-43CA-8A99-4D816FF20503}"/>
              </a:ext>
            </a:extLst>
          </p:cNvPr>
          <p:cNvSpPr>
            <a:spLocks noGrp="1"/>
          </p:cNvSpPr>
          <p:nvPr>
            <p:ph type="title"/>
          </p:nvPr>
        </p:nvSpPr>
        <p:spPr/>
        <p:txBody>
          <a:bodyPr/>
          <a:lstStyle/>
          <a:p>
            <a:r>
              <a:rPr lang="nl-BE"/>
              <a:t>Verloop</a:t>
            </a:r>
          </a:p>
        </p:txBody>
      </p:sp>
      <p:graphicFrame>
        <p:nvGraphicFramePr>
          <p:cNvPr id="4" name="Tijdelijke aanduiding voor inhoud 3">
            <a:extLst>
              <a:ext uri="{FF2B5EF4-FFF2-40B4-BE49-F238E27FC236}">
                <a16:creationId xmlns:a16="http://schemas.microsoft.com/office/drawing/2014/main" id="{9FA9316E-CA8C-4930-AB5B-19A1BA38776F}"/>
              </a:ext>
            </a:extLst>
          </p:cNvPr>
          <p:cNvGraphicFramePr>
            <a:graphicFrameLocks noGrp="1"/>
          </p:cNvGraphicFramePr>
          <p:nvPr>
            <p:ph sz="quarter" idx="11"/>
            <p:extLst>
              <p:ext uri="{D42A27DB-BD31-4B8C-83A1-F6EECF244321}">
                <p14:modId xmlns:p14="http://schemas.microsoft.com/office/powerpoint/2010/main" val="4292444656"/>
              </p:ext>
            </p:extLst>
          </p:nvPr>
        </p:nvGraphicFramePr>
        <p:xfrm>
          <a:off x="756331" y="1279952"/>
          <a:ext cx="10679337" cy="3473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vak 2">
            <a:extLst>
              <a:ext uri="{FF2B5EF4-FFF2-40B4-BE49-F238E27FC236}">
                <a16:creationId xmlns:a16="http://schemas.microsoft.com/office/drawing/2014/main" id="{5410FC99-ABCF-4FAB-9454-23073C71E11A}"/>
              </a:ext>
            </a:extLst>
          </p:cNvPr>
          <p:cNvSpPr txBox="1"/>
          <p:nvPr/>
        </p:nvSpPr>
        <p:spPr>
          <a:xfrm>
            <a:off x="836671" y="2477870"/>
            <a:ext cx="1933689" cy="1015663"/>
          </a:xfrm>
          <a:prstGeom prst="rect">
            <a:avLst/>
          </a:prstGeom>
          <a:noFill/>
        </p:spPr>
        <p:txBody>
          <a:bodyPr wrap="square" rtlCol="0">
            <a:spAutoFit/>
          </a:bodyPr>
          <a:lstStyle/>
          <a:p>
            <a:r>
              <a:rPr lang="nl-BE" sz="1600" b="1"/>
              <a:t>Lancering overheidsopdracht</a:t>
            </a:r>
          </a:p>
          <a:p>
            <a:endParaRPr lang="nl-BE" sz="1400"/>
          </a:p>
          <a:p>
            <a:r>
              <a:rPr lang="nl-BE" sz="1400"/>
              <a:t>Jan 2022</a:t>
            </a:r>
          </a:p>
        </p:txBody>
      </p:sp>
      <p:sp>
        <p:nvSpPr>
          <p:cNvPr id="5" name="Tekstvak 4">
            <a:extLst>
              <a:ext uri="{FF2B5EF4-FFF2-40B4-BE49-F238E27FC236}">
                <a16:creationId xmlns:a16="http://schemas.microsoft.com/office/drawing/2014/main" id="{13DFB565-1BBE-4815-8585-989F9D0AE568}"/>
              </a:ext>
            </a:extLst>
          </p:cNvPr>
          <p:cNvSpPr txBox="1"/>
          <p:nvPr/>
        </p:nvSpPr>
        <p:spPr>
          <a:xfrm>
            <a:off x="3716940" y="2477869"/>
            <a:ext cx="1884567" cy="1077218"/>
          </a:xfrm>
          <a:prstGeom prst="rect">
            <a:avLst/>
          </a:prstGeom>
          <a:noFill/>
        </p:spPr>
        <p:txBody>
          <a:bodyPr wrap="square" rtlCol="0">
            <a:spAutoFit/>
          </a:bodyPr>
          <a:lstStyle/>
          <a:p>
            <a:r>
              <a:rPr lang="nl-BE" sz="1600" b="1"/>
              <a:t>Gunning overheidsopdracht</a:t>
            </a:r>
          </a:p>
          <a:p>
            <a:endParaRPr lang="nl-BE" sz="1600"/>
          </a:p>
          <a:p>
            <a:r>
              <a:rPr lang="nl-BE" sz="1400"/>
              <a:t>Nov 2022</a:t>
            </a:r>
          </a:p>
        </p:txBody>
      </p:sp>
      <p:sp>
        <p:nvSpPr>
          <p:cNvPr id="6" name="Tekstvak 5">
            <a:extLst>
              <a:ext uri="{FF2B5EF4-FFF2-40B4-BE49-F238E27FC236}">
                <a16:creationId xmlns:a16="http://schemas.microsoft.com/office/drawing/2014/main" id="{A27870F0-9411-41DC-8927-B47A2D8241BB}"/>
              </a:ext>
            </a:extLst>
          </p:cNvPr>
          <p:cNvSpPr txBox="1"/>
          <p:nvPr/>
        </p:nvSpPr>
        <p:spPr>
          <a:xfrm>
            <a:off x="6544209" y="2477869"/>
            <a:ext cx="1884567" cy="1077218"/>
          </a:xfrm>
          <a:prstGeom prst="rect">
            <a:avLst/>
          </a:prstGeom>
          <a:noFill/>
        </p:spPr>
        <p:txBody>
          <a:bodyPr wrap="square" rtlCol="0">
            <a:spAutoFit/>
          </a:bodyPr>
          <a:lstStyle/>
          <a:p>
            <a:r>
              <a:rPr lang="nl-BE" sz="1600" b="1"/>
              <a:t>Pilootfase</a:t>
            </a:r>
          </a:p>
          <a:p>
            <a:endParaRPr lang="nl-BE"/>
          </a:p>
          <a:p>
            <a:endParaRPr lang="nl-BE" sz="1600"/>
          </a:p>
          <a:p>
            <a:r>
              <a:rPr lang="nl-BE" sz="1400"/>
              <a:t>2023</a:t>
            </a:r>
          </a:p>
        </p:txBody>
      </p:sp>
      <p:sp>
        <p:nvSpPr>
          <p:cNvPr id="7" name="Tekstvak 6">
            <a:extLst>
              <a:ext uri="{FF2B5EF4-FFF2-40B4-BE49-F238E27FC236}">
                <a16:creationId xmlns:a16="http://schemas.microsoft.com/office/drawing/2014/main" id="{6CD5AA55-082F-406A-AFC7-DFC5812C7423}"/>
              </a:ext>
            </a:extLst>
          </p:cNvPr>
          <p:cNvSpPr txBox="1"/>
          <p:nvPr/>
        </p:nvSpPr>
        <p:spPr>
          <a:xfrm>
            <a:off x="9451818" y="2477869"/>
            <a:ext cx="1983850" cy="1077218"/>
          </a:xfrm>
          <a:prstGeom prst="rect">
            <a:avLst/>
          </a:prstGeom>
          <a:noFill/>
        </p:spPr>
        <p:txBody>
          <a:bodyPr wrap="square" rtlCol="0">
            <a:spAutoFit/>
          </a:bodyPr>
          <a:lstStyle/>
          <a:p>
            <a:r>
              <a:rPr lang="nl-BE" sz="1600" b="1" err="1"/>
              <a:t>Recurrente</a:t>
            </a:r>
            <a:r>
              <a:rPr lang="nl-BE" sz="1600" b="1"/>
              <a:t> dienstverlening</a:t>
            </a:r>
          </a:p>
          <a:p>
            <a:endParaRPr lang="nl-BE" sz="1600"/>
          </a:p>
          <a:p>
            <a:r>
              <a:rPr lang="nl-BE" sz="1400"/>
              <a:t>2023-2024</a:t>
            </a:r>
          </a:p>
        </p:txBody>
      </p:sp>
    </p:spTree>
    <p:extLst>
      <p:ext uri="{BB962C8B-B14F-4D97-AF65-F5344CB8AC3E}">
        <p14:creationId xmlns:p14="http://schemas.microsoft.com/office/powerpoint/2010/main" val="29263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3FB79B3-5DA4-4EFF-95E2-7E6078615A65}"/>
              </a:ext>
            </a:extLst>
          </p:cNvPr>
          <p:cNvGraphicFramePr/>
          <p:nvPr>
            <p:extLst>
              <p:ext uri="{D42A27DB-BD31-4B8C-83A1-F6EECF244321}">
                <p14:modId xmlns:p14="http://schemas.microsoft.com/office/powerpoint/2010/main" val="1223922601"/>
              </p:ext>
            </p:extLst>
          </p:nvPr>
        </p:nvGraphicFramePr>
        <p:xfrm>
          <a:off x="226031" y="205483"/>
          <a:ext cx="11722813" cy="6411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el 1">
            <a:extLst>
              <a:ext uri="{FF2B5EF4-FFF2-40B4-BE49-F238E27FC236}">
                <a16:creationId xmlns:a16="http://schemas.microsoft.com/office/drawing/2014/main" id="{3793230D-A857-40D1-B3BA-F56F17AF9B7A}"/>
              </a:ext>
            </a:extLst>
          </p:cNvPr>
          <p:cNvSpPr>
            <a:spLocks noGrp="1"/>
          </p:cNvSpPr>
          <p:nvPr>
            <p:ph type="title"/>
          </p:nvPr>
        </p:nvSpPr>
        <p:spPr>
          <a:xfrm>
            <a:off x="371475" y="425302"/>
            <a:ext cx="11449050" cy="1215958"/>
          </a:xfrm>
        </p:spPr>
        <p:txBody>
          <a:bodyPr anchor="ctr">
            <a:normAutofit/>
          </a:bodyPr>
          <a:lstStyle/>
          <a:p>
            <a:r>
              <a:rPr lang="nl-BE"/>
              <a:t>Stappen pilootfase</a:t>
            </a:r>
            <a:endParaRPr lang="en-US"/>
          </a:p>
        </p:txBody>
      </p:sp>
      <p:sp>
        <p:nvSpPr>
          <p:cNvPr id="5" name="Tekstvak 4">
            <a:extLst>
              <a:ext uri="{FF2B5EF4-FFF2-40B4-BE49-F238E27FC236}">
                <a16:creationId xmlns:a16="http://schemas.microsoft.com/office/drawing/2014/main" id="{59CC6F50-9B60-46FD-A3BF-3E0AA3763E2E}"/>
              </a:ext>
            </a:extLst>
          </p:cNvPr>
          <p:cNvSpPr txBox="1"/>
          <p:nvPr/>
        </p:nvSpPr>
        <p:spPr>
          <a:xfrm>
            <a:off x="226031" y="4844071"/>
            <a:ext cx="3123096" cy="578882"/>
          </a:xfrm>
          <a:prstGeom prst="roundRect">
            <a:avLst/>
          </a:prstGeom>
          <a:solidFill>
            <a:schemeClr val="tx2">
              <a:lumMod val="20000"/>
              <a:lumOff val="80000"/>
            </a:schemeClr>
          </a:solidFill>
          <a:ln>
            <a:solidFill>
              <a:schemeClr val="tx2">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nl-BE" sz="1400">
                <a:solidFill>
                  <a:schemeClr val="tx1"/>
                </a:solidFill>
              </a:rPr>
              <a:t>3 workshops met HR en leidinggevenden</a:t>
            </a:r>
          </a:p>
        </p:txBody>
      </p:sp>
      <p:sp>
        <p:nvSpPr>
          <p:cNvPr id="6" name="Tekstvak 5">
            <a:extLst>
              <a:ext uri="{FF2B5EF4-FFF2-40B4-BE49-F238E27FC236}">
                <a16:creationId xmlns:a16="http://schemas.microsoft.com/office/drawing/2014/main" id="{11E31CCA-CF1D-49D3-9E37-E1A5E355A927}"/>
              </a:ext>
            </a:extLst>
          </p:cNvPr>
          <p:cNvSpPr txBox="1"/>
          <p:nvPr/>
        </p:nvSpPr>
        <p:spPr>
          <a:xfrm>
            <a:off x="4534452" y="4844071"/>
            <a:ext cx="3123096" cy="578882"/>
          </a:xfrm>
          <a:prstGeom prst="roundRect">
            <a:avLst/>
          </a:prstGeom>
          <a:solidFill>
            <a:schemeClr val="tx2">
              <a:lumMod val="20000"/>
              <a:lumOff val="80000"/>
            </a:schemeClr>
          </a:solidFill>
          <a:ln>
            <a:solidFill>
              <a:schemeClr val="tx2">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nl-BE" sz="1400">
                <a:solidFill>
                  <a:schemeClr val="tx1"/>
                </a:solidFill>
              </a:rPr>
              <a:t>met HR, leidinggevenden en personeelsleden</a:t>
            </a:r>
          </a:p>
        </p:txBody>
      </p:sp>
      <p:sp>
        <p:nvSpPr>
          <p:cNvPr id="2" name="Tekstvak 1">
            <a:extLst>
              <a:ext uri="{FF2B5EF4-FFF2-40B4-BE49-F238E27FC236}">
                <a16:creationId xmlns:a16="http://schemas.microsoft.com/office/drawing/2014/main" id="{F6B65DF7-3AB9-4DA9-BA22-1AB052D5D10D}"/>
              </a:ext>
            </a:extLst>
          </p:cNvPr>
          <p:cNvSpPr txBox="1"/>
          <p:nvPr/>
        </p:nvSpPr>
        <p:spPr>
          <a:xfrm>
            <a:off x="226030" y="2505670"/>
            <a:ext cx="3123097" cy="1846659"/>
          </a:xfrm>
          <a:prstGeom prst="rect">
            <a:avLst/>
          </a:prstGeom>
          <a:noFill/>
        </p:spPr>
        <p:txBody>
          <a:bodyPr wrap="square" rtlCol="0">
            <a:spAutoFit/>
          </a:bodyPr>
          <a:lstStyle/>
          <a:p>
            <a:pPr lvl="0">
              <a:buNone/>
            </a:pPr>
            <a:r>
              <a:rPr lang="nl-BE" sz="1800" b="1">
                <a:solidFill>
                  <a:schemeClr val="tx1"/>
                </a:solidFill>
              </a:rPr>
              <a:t>Voorbereiding pilootfase</a:t>
            </a:r>
            <a:endParaRPr lang="nl-BE" b="1"/>
          </a:p>
          <a:p>
            <a:pPr marL="285750" lvl="0" indent="-285750">
              <a:buFont typeface="Arial" panose="020B0604020202020204" pitchFamily="34" charset="0"/>
              <a:buChar char="•"/>
            </a:pPr>
            <a:r>
              <a:rPr lang="nl-BE" sz="1600">
                <a:solidFill>
                  <a:schemeClr val="tx1"/>
                </a:solidFill>
              </a:rPr>
              <a:t>Kennismaking, historiek</a:t>
            </a:r>
          </a:p>
          <a:p>
            <a:pPr marL="285750" lvl="0" indent="-285750">
              <a:buFont typeface="Arial" panose="020B0604020202020204" pitchFamily="34" charset="0"/>
              <a:buChar char="•"/>
            </a:pPr>
            <a:r>
              <a:rPr lang="nl-BE" sz="1600">
                <a:solidFill>
                  <a:schemeClr val="tx1"/>
                </a:solidFill>
              </a:rPr>
              <a:t>Bespreking doelstellingen, aanpak en timing</a:t>
            </a:r>
          </a:p>
          <a:p>
            <a:pPr marL="285750" lvl="0" indent="-285750">
              <a:buFont typeface="Arial" panose="020B0604020202020204" pitchFamily="34" charset="0"/>
              <a:buChar char="•"/>
            </a:pPr>
            <a:r>
              <a:rPr lang="nl-BE" sz="1600">
                <a:solidFill>
                  <a:schemeClr val="tx1"/>
                </a:solidFill>
              </a:rPr>
              <a:t>Aanstellen kernteam</a:t>
            </a:r>
          </a:p>
          <a:p>
            <a:pPr marL="285750" lvl="0" indent="-285750">
              <a:buFont typeface="Arial" panose="020B0604020202020204" pitchFamily="34" charset="0"/>
              <a:buChar char="•"/>
            </a:pPr>
            <a:r>
              <a:rPr lang="nl-BE" sz="1600">
                <a:solidFill>
                  <a:schemeClr val="tx1"/>
                </a:solidFill>
              </a:rPr>
              <a:t>Opzetten architectuur leerinhoud en </a:t>
            </a:r>
            <a:r>
              <a:rPr lang="nl-BE" sz="1600" err="1">
                <a:solidFill>
                  <a:schemeClr val="tx1"/>
                </a:solidFill>
              </a:rPr>
              <a:t>persona’s</a:t>
            </a:r>
            <a:endParaRPr lang="nl-BE" sz="1600">
              <a:solidFill>
                <a:schemeClr val="tx1"/>
              </a:solidFill>
            </a:endParaRPr>
          </a:p>
        </p:txBody>
      </p:sp>
      <p:sp>
        <p:nvSpPr>
          <p:cNvPr id="8" name="Tekstvak 7">
            <a:extLst>
              <a:ext uri="{FF2B5EF4-FFF2-40B4-BE49-F238E27FC236}">
                <a16:creationId xmlns:a16="http://schemas.microsoft.com/office/drawing/2014/main" id="{81E84095-23BA-494B-872B-FD74B038FCD9}"/>
              </a:ext>
            </a:extLst>
          </p:cNvPr>
          <p:cNvSpPr txBox="1"/>
          <p:nvPr/>
        </p:nvSpPr>
        <p:spPr>
          <a:xfrm>
            <a:off x="4556297" y="2572176"/>
            <a:ext cx="3123096" cy="1080296"/>
          </a:xfrm>
          <a:prstGeom prst="rect">
            <a:avLst/>
          </a:prstGeom>
          <a:noFill/>
        </p:spPr>
        <p:txBody>
          <a:bodyPr wrap="square" rtlCol="0">
            <a:spAutoFit/>
          </a:bodyPr>
          <a:lstStyle/>
          <a:p>
            <a:pPr marL="0" lvl="0" defTabSz="800100">
              <a:lnSpc>
                <a:spcPct val="90000"/>
              </a:lnSpc>
              <a:spcBef>
                <a:spcPct val="0"/>
              </a:spcBef>
              <a:buNone/>
            </a:pPr>
            <a:r>
              <a:rPr lang="nl-BE" sz="1800" b="1">
                <a:solidFill>
                  <a:schemeClr val="tx1"/>
                </a:solidFill>
              </a:rPr>
              <a:t>Pilootfase</a:t>
            </a:r>
            <a:endParaRPr lang="nl-BE" b="1"/>
          </a:p>
          <a:p>
            <a:pPr marL="285750" lvl="0" indent="-285750" defTabSz="800100">
              <a:spcBef>
                <a:spcPct val="0"/>
              </a:spcBef>
              <a:buFont typeface="Arial" panose="020B0604020202020204" pitchFamily="34" charset="0"/>
              <a:buChar char="•"/>
            </a:pPr>
            <a:r>
              <a:rPr lang="nl-BE" sz="1600">
                <a:solidFill>
                  <a:schemeClr val="tx1"/>
                </a:solidFill>
              </a:rPr>
              <a:t>Uittesten aanbod</a:t>
            </a:r>
          </a:p>
          <a:p>
            <a:pPr marL="285750" lvl="0" indent="-285750" defTabSz="800100">
              <a:spcBef>
                <a:spcPct val="0"/>
              </a:spcBef>
              <a:buFont typeface="Arial" panose="020B0604020202020204" pitchFamily="34" charset="0"/>
              <a:buChar char="•"/>
            </a:pPr>
            <a:r>
              <a:rPr lang="nl-BE" sz="1600">
                <a:solidFill>
                  <a:schemeClr val="tx1"/>
                </a:solidFill>
              </a:rPr>
              <a:t>Thematische sessies</a:t>
            </a:r>
          </a:p>
          <a:p>
            <a:pPr marL="285750" lvl="0" indent="-285750" defTabSz="800100">
              <a:spcBef>
                <a:spcPct val="0"/>
              </a:spcBef>
              <a:buFont typeface="Arial" panose="020B0604020202020204" pitchFamily="34" charset="0"/>
              <a:buChar char="•"/>
            </a:pPr>
            <a:r>
              <a:rPr lang="nl-BE" sz="1600">
                <a:solidFill>
                  <a:schemeClr val="tx1"/>
                </a:solidFill>
              </a:rPr>
              <a:t>Bespreken inclusieve aanpak</a:t>
            </a:r>
          </a:p>
        </p:txBody>
      </p:sp>
      <p:sp>
        <p:nvSpPr>
          <p:cNvPr id="9" name="Tekstvak 8">
            <a:extLst>
              <a:ext uri="{FF2B5EF4-FFF2-40B4-BE49-F238E27FC236}">
                <a16:creationId xmlns:a16="http://schemas.microsoft.com/office/drawing/2014/main" id="{6ABE0210-FDBA-4DFB-8683-EEE01AFC0C20}"/>
              </a:ext>
            </a:extLst>
          </p:cNvPr>
          <p:cNvSpPr txBox="1"/>
          <p:nvPr/>
        </p:nvSpPr>
        <p:spPr>
          <a:xfrm>
            <a:off x="8869438" y="2572176"/>
            <a:ext cx="3079406" cy="861774"/>
          </a:xfrm>
          <a:prstGeom prst="rect">
            <a:avLst/>
          </a:prstGeom>
          <a:noFill/>
        </p:spPr>
        <p:txBody>
          <a:bodyPr wrap="square" rtlCol="0">
            <a:spAutoFit/>
          </a:bodyPr>
          <a:lstStyle/>
          <a:p>
            <a:pPr marL="0" lvl="0" defTabSz="800100">
              <a:spcBef>
                <a:spcPct val="0"/>
              </a:spcBef>
              <a:buNone/>
            </a:pPr>
            <a:r>
              <a:rPr lang="nl-BE" sz="1800" b="1"/>
              <a:t>Evaluatie</a:t>
            </a:r>
          </a:p>
          <a:p>
            <a:pPr marL="285750" lvl="0" indent="-285750" defTabSz="800100">
              <a:spcBef>
                <a:spcPct val="0"/>
              </a:spcBef>
              <a:buFont typeface="Arial" panose="020B0604020202020204" pitchFamily="34" charset="0"/>
              <a:buChar char="•"/>
            </a:pPr>
            <a:r>
              <a:rPr lang="nl-BE" sz="1600" err="1"/>
              <a:t>Oplijsten</a:t>
            </a:r>
            <a:r>
              <a:rPr lang="nl-BE" sz="1600"/>
              <a:t> geleerde lessen</a:t>
            </a:r>
          </a:p>
          <a:p>
            <a:pPr marL="285750" lvl="0" indent="-285750" defTabSz="800100">
              <a:spcBef>
                <a:spcPct val="0"/>
              </a:spcBef>
              <a:buFont typeface="Arial" panose="020B0604020202020204" pitchFamily="34" charset="0"/>
              <a:buChar char="•"/>
            </a:pPr>
            <a:r>
              <a:rPr lang="nl-BE" sz="1600"/>
              <a:t>Bijsturen van aanpak</a:t>
            </a:r>
          </a:p>
        </p:txBody>
      </p:sp>
    </p:spTree>
    <p:extLst>
      <p:ext uri="{BB962C8B-B14F-4D97-AF65-F5344CB8AC3E}">
        <p14:creationId xmlns:p14="http://schemas.microsoft.com/office/powerpoint/2010/main" val="119674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6E0AE-2CCE-44D1-8C51-8B6D0B0B5EEA}"/>
              </a:ext>
            </a:extLst>
          </p:cNvPr>
          <p:cNvSpPr>
            <a:spLocks noGrp="1"/>
          </p:cNvSpPr>
          <p:nvPr>
            <p:ph type="title"/>
          </p:nvPr>
        </p:nvSpPr>
        <p:spPr>
          <a:xfrm>
            <a:off x="371475" y="425302"/>
            <a:ext cx="11449050" cy="1215958"/>
          </a:xfrm>
        </p:spPr>
        <p:txBody>
          <a:bodyPr anchor="ctr">
            <a:normAutofit/>
          </a:bodyPr>
          <a:lstStyle/>
          <a:p>
            <a:r>
              <a:rPr lang="nl-BE"/>
              <a:t>Rollen en verantwoordelijkheden</a:t>
            </a:r>
          </a:p>
        </p:txBody>
      </p:sp>
      <p:graphicFrame>
        <p:nvGraphicFramePr>
          <p:cNvPr id="5" name="Tijdelijke aanduiding voor tekst 2">
            <a:extLst>
              <a:ext uri="{FF2B5EF4-FFF2-40B4-BE49-F238E27FC236}">
                <a16:creationId xmlns:a16="http://schemas.microsoft.com/office/drawing/2014/main" id="{AE5102EF-AAB1-44E9-A457-7F8299A0AA55}"/>
              </a:ext>
            </a:extLst>
          </p:cNvPr>
          <p:cNvGraphicFramePr/>
          <p:nvPr/>
        </p:nvGraphicFramePr>
        <p:xfrm>
          <a:off x="371475" y="1941513"/>
          <a:ext cx="11449050" cy="4619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8843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DE0A9650-A761-DE05-1FF9-A047F7E7E802}"/>
              </a:ext>
            </a:extLst>
          </p:cNvPr>
          <p:cNvSpPr>
            <a:spLocks noGrp="1"/>
          </p:cNvSpPr>
          <p:nvPr>
            <p:ph type="body" sz="quarter" idx="24"/>
          </p:nvPr>
        </p:nvSpPr>
        <p:spPr>
          <a:xfrm rot="20042220">
            <a:off x="2347310" y="3900061"/>
            <a:ext cx="2124000" cy="7200"/>
          </a:xfrm>
        </p:spPr>
        <p:txBody>
          <a:bodyPr/>
          <a:lstStyle/>
          <a:p>
            <a:endParaRPr lang="en-US"/>
          </a:p>
        </p:txBody>
      </p:sp>
      <p:sp>
        <p:nvSpPr>
          <p:cNvPr id="17" name="Text Placeholder 2">
            <a:extLst>
              <a:ext uri="{FF2B5EF4-FFF2-40B4-BE49-F238E27FC236}">
                <a16:creationId xmlns:a16="http://schemas.microsoft.com/office/drawing/2014/main" id="{C3D667DC-59DA-F88B-C809-CD146DB72478}"/>
              </a:ext>
            </a:extLst>
          </p:cNvPr>
          <p:cNvSpPr>
            <a:spLocks noGrp="1"/>
          </p:cNvSpPr>
          <p:nvPr>
            <p:ph type="body" sz="quarter" idx="25"/>
          </p:nvPr>
        </p:nvSpPr>
        <p:spPr>
          <a:xfrm rot="1557780">
            <a:off x="7762193" y="3900061"/>
            <a:ext cx="2124000" cy="7200"/>
          </a:xfrm>
        </p:spPr>
        <p:txBody>
          <a:bodyPr/>
          <a:lstStyle/>
          <a:p>
            <a:endParaRPr lang="en-US"/>
          </a:p>
        </p:txBody>
      </p:sp>
      <p:sp>
        <p:nvSpPr>
          <p:cNvPr id="19" name="Text Placeholder 3">
            <a:extLst>
              <a:ext uri="{FF2B5EF4-FFF2-40B4-BE49-F238E27FC236}">
                <a16:creationId xmlns:a16="http://schemas.microsoft.com/office/drawing/2014/main" id="{1F7C0805-5262-7599-4A75-C17901C31270}"/>
              </a:ext>
            </a:extLst>
          </p:cNvPr>
          <p:cNvSpPr>
            <a:spLocks noGrp="1"/>
          </p:cNvSpPr>
          <p:nvPr>
            <p:ph type="body" sz="quarter" idx="26"/>
          </p:nvPr>
        </p:nvSpPr>
        <p:spPr>
          <a:xfrm rot="5400000">
            <a:off x="5641243" y="3893400"/>
            <a:ext cx="936000" cy="7200"/>
          </a:xfrm>
        </p:spPr>
        <p:txBody>
          <a:bodyPr/>
          <a:lstStyle/>
          <a:p>
            <a:endParaRPr lang="en-US"/>
          </a:p>
        </p:txBody>
      </p:sp>
      <p:sp>
        <p:nvSpPr>
          <p:cNvPr id="21" name="Text Placeholder 5">
            <a:extLst>
              <a:ext uri="{FF2B5EF4-FFF2-40B4-BE49-F238E27FC236}">
                <a16:creationId xmlns:a16="http://schemas.microsoft.com/office/drawing/2014/main" id="{278C64DC-ED92-F415-7A77-E2BC12E607F0}"/>
              </a:ext>
            </a:extLst>
          </p:cNvPr>
          <p:cNvSpPr>
            <a:spLocks noGrp="1"/>
          </p:cNvSpPr>
          <p:nvPr>
            <p:ph type="body" sz="quarter" idx="12"/>
          </p:nvPr>
        </p:nvSpPr>
        <p:spPr>
          <a:xfrm>
            <a:off x="1150038" y="4365624"/>
            <a:ext cx="2591593" cy="1115615"/>
          </a:xfrm>
        </p:spPr>
        <p:txBody>
          <a:bodyPr/>
          <a:lstStyle/>
          <a:p>
            <a:endParaRPr lang="en-US"/>
          </a:p>
        </p:txBody>
      </p:sp>
      <p:sp>
        <p:nvSpPr>
          <p:cNvPr id="25" name="Text Placeholder 7">
            <a:extLst>
              <a:ext uri="{FF2B5EF4-FFF2-40B4-BE49-F238E27FC236}">
                <a16:creationId xmlns:a16="http://schemas.microsoft.com/office/drawing/2014/main" id="{0D973881-83BE-F8E3-6B4D-3DA0330402D0}"/>
              </a:ext>
            </a:extLst>
          </p:cNvPr>
          <p:cNvSpPr>
            <a:spLocks noGrp="1"/>
          </p:cNvSpPr>
          <p:nvPr>
            <p:ph type="body" sz="quarter" idx="14"/>
          </p:nvPr>
        </p:nvSpPr>
        <p:spPr>
          <a:xfrm>
            <a:off x="8492732" y="4365624"/>
            <a:ext cx="2591593" cy="1115615"/>
          </a:xfrm>
        </p:spPr>
        <p:txBody>
          <a:bodyPr/>
          <a:lstStyle/>
          <a:p>
            <a:endParaRPr lang="en-US"/>
          </a:p>
        </p:txBody>
      </p:sp>
      <p:pic>
        <p:nvPicPr>
          <p:cNvPr id="7" name="Graphic 6" descr="Speelgoedtrein met effen opvulling">
            <a:extLst>
              <a:ext uri="{FF2B5EF4-FFF2-40B4-BE49-F238E27FC236}">
                <a16:creationId xmlns:a16="http://schemas.microsoft.com/office/drawing/2014/main" id="{583B67DC-0556-42AF-8E5E-FE501F1C76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3390" y="4431621"/>
            <a:ext cx="1004887" cy="1004887"/>
          </a:xfrm>
          <a:prstGeom prst="rect">
            <a:avLst/>
          </a:prstGeom>
        </p:spPr>
      </p:pic>
      <p:pic>
        <p:nvPicPr>
          <p:cNvPr id="9" name="Graphic 8" descr="Euro met effen opvulling">
            <a:extLst>
              <a:ext uri="{FF2B5EF4-FFF2-40B4-BE49-F238E27FC236}">
                <a16:creationId xmlns:a16="http://schemas.microsoft.com/office/drawing/2014/main" id="{04494901-EE1F-4C1B-A727-29628429CF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86084" y="4431621"/>
            <a:ext cx="1004887" cy="1004887"/>
          </a:xfrm>
          <a:prstGeom prst="rect">
            <a:avLst/>
          </a:prstGeom>
        </p:spPr>
      </p:pic>
      <p:sp>
        <p:nvSpPr>
          <p:cNvPr id="29" name="Text Placeholder 11">
            <a:extLst>
              <a:ext uri="{FF2B5EF4-FFF2-40B4-BE49-F238E27FC236}">
                <a16:creationId xmlns:a16="http://schemas.microsoft.com/office/drawing/2014/main" id="{D33877BF-12BE-2023-9A3B-13535F723461}"/>
              </a:ext>
            </a:extLst>
          </p:cNvPr>
          <p:cNvSpPr>
            <a:spLocks noGrp="1"/>
          </p:cNvSpPr>
          <p:nvPr>
            <p:ph type="body" sz="quarter" idx="21"/>
          </p:nvPr>
        </p:nvSpPr>
        <p:spPr>
          <a:xfrm>
            <a:off x="4821385" y="4365624"/>
            <a:ext cx="2591593" cy="1115615"/>
          </a:xfrm>
        </p:spPr>
        <p:txBody>
          <a:bodyPr/>
          <a:lstStyle/>
          <a:p>
            <a:endParaRPr lang="en-US"/>
          </a:p>
        </p:txBody>
      </p:sp>
      <p:pic>
        <p:nvPicPr>
          <p:cNvPr id="10" name="Graphic 9">
            <a:extLst>
              <a:ext uri="{FF2B5EF4-FFF2-40B4-BE49-F238E27FC236}">
                <a16:creationId xmlns:a16="http://schemas.microsoft.com/office/drawing/2014/main" id="{E38D0E86-6B4E-41EE-9051-A932C1C1FD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10399" y="4554440"/>
            <a:ext cx="1004887" cy="759247"/>
          </a:xfrm>
          <a:prstGeom prst="rect">
            <a:avLst/>
          </a:prstGeom>
        </p:spPr>
      </p:pic>
      <p:sp>
        <p:nvSpPr>
          <p:cNvPr id="5" name="Tijdelijke aanduiding voor tekst 4">
            <a:extLst>
              <a:ext uri="{FF2B5EF4-FFF2-40B4-BE49-F238E27FC236}">
                <a16:creationId xmlns:a16="http://schemas.microsoft.com/office/drawing/2014/main" id="{B16EDDC4-A31E-423C-8DF3-9F5FC8DC2A1A}"/>
              </a:ext>
            </a:extLst>
          </p:cNvPr>
          <p:cNvSpPr>
            <a:spLocks noGrp="1"/>
          </p:cNvSpPr>
          <p:nvPr>
            <p:ph type="body" sz="quarter" idx="11"/>
          </p:nvPr>
        </p:nvSpPr>
        <p:spPr>
          <a:xfrm>
            <a:off x="2537619" y="1894758"/>
            <a:ext cx="7116763" cy="1545606"/>
          </a:xfrm>
        </p:spPr>
        <p:txBody>
          <a:bodyPr anchor="ctr">
            <a:normAutofit/>
          </a:bodyPr>
          <a:lstStyle/>
          <a:p>
            <a:r>
              <a:rPr lang="nl-BE" b="1"/>
              <a:t>WAAROM MEEDOEN?</a:t>
            </a:r>
          </a:p>
        </p:txBody>
      </p:sp>
    </p:spTree>
    <p:extLst>
      <p:ext uri="{BB962C8B-B14F-4D97-AF65-F5344CB8AC3E}">
        <p14:creationId xmlns:p14="http://schemas.microsoft.com/office/powerpoint/2010/main" val="35378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3E9929-7CEF-44CC-830D-CC70B543AEBF}"/>
              </a:ext>
            </a:extLst>
          </p:cNvPr>
          <p:cNvSpPr>
            <a:spLocks noGrp="1"/>
          </p:cNvSpPr>
          <p:nvPr>
            <p:ph type="body" sz="quarter" idx="13"/>
          </p:nvPr>
        </p:nvSpPr>
        <p:spPr/>
        <p:txBody>
          <a:bodyPr/>
          <a:lstStyle/>
          <a:p>
            <a:r>
              <a:rPr lang="nl-BE"/>
              <a:t>HR entiteit: </a:t>
            </a:r>
          </a:p>
          <a:p>
            <a:r>
              <a:rPr lang="nl-BE"/>
              <a:t>5-tal dagen (raming)</a:t>
            </a:r>
          </a:p>
          <a:p>
            <a:endParaRPr lang="nl-BE"/>
          </a:p>
          <a:p>
            <a:r>
              <a:rPr lang="nl-BE"/>
              <a:t>Leidinggevenden: </a:t>
            </a:r>
          </a:p>
          <a:p>
            <a:r>
              <a:rPr lang="nl-BE"/>
              <a:t>3-tal dagen (raming)</a:t>
            </a:r>
          </a:p>
        </p:txBody>
      </p:sp>
      <p:sp>
        <p:nvSpPr>
          <p:cNvPr id="3" name="Tijdelijke aanduiding voor tekst 2">
            <a:extLst>
              <a:ext uri="{FF2B5EF4-FFF2-40B4-BE49-F238E27FC236}">
                <a16:creationId xmlns:a16="http://schemas.microsoft.com/office/drawing/2014/main" id="{7EADA2D6-D602-467B-A037-4B83D9A1A1BE}"/>
              </a:ext>
            </a:extLst>
          </p:cNvPr>
          <p:cNvSpPr>
            <a:spLocks noGrp="1"/>
          </p:cNvSpPr>
          <p:nvPr>
            <p:ph type="body" sz="quarter" idx="12"/>
          </p:nvPr>
        </p:nvSpPr>
        <p:spPr/>
        <p:txBody>
          <a:bodyPr/>
          <a:lstStyle/>
          <a:p>
            <a:r>
              <a:rPr lang="nl-BE"/>
              <a:t>AgO volgt hele traject mee op</a:t>
            </a:r>
          </a:p>
          <a:p>
            <a:endParaRPr lang="nl-BE"/>
          </a:p>
          <a:p>
            <a:r>
              <a:rPr lang="nl-BE">
                <a:solidFill>
                  <a:srgbClr val="000000"/>
                </a:solidFill>
                <a:latin typeface="Flanders Art Sans"/>
              </a:rPr>
              <a:t>Doorlooptijd: 6-tal maanden</a:t>
            </a:r>
            <a:endParaRPr lang="nl-BE">
              <a:solidFill>
                <a:srgbClr val="000000"/>
              </a:solidFill>
            </a:endParaRPr>
          </a:p>
        </p:txBody>
      </p:sp>
      <p:sp>
        <p:nvSpPr>
          <p:cNvPr id="4" name="Titel 3">
            <a:extLst>
              <a:ext uri="{FF2B5EF4-FFF2-40B4-BE49-F238E27FC236}">
                <a16:creationId xmlns:a16="http://schemas.microsoft.com/office/drawing/2014/main" id="{9EEA07E9-E75F-4267-9C4D-416757DE0749}"/>
              </a:ext>
            </a:extLst>
          </p:cNvPr>
          <p:cNvSpPr>
            <a:spLocks noGrp="1"/>
          </p:cNvSpPr>
          <p:nvPr>
            <p:ph type="title"/>
          </p:nvPr>
        </p:nvSpPr>
        <p:spPr/>
        <p:txBody>
          <a:bodyPr/>
          <a:lstStyle/>
          <a:p>
            <a:r>
              <a:rPr lang="nl-BE"/>
              <a:t>Wat kost het?</a:t>
            </a:r>
          </a:p>
        </p:txBody>
      </p:sp>
      <p:sp>
        <p:nvSpPr>
          <p:cNvPr id="5" name="Tijdelijke aanduiding voor tekst 4">
            <a:extLst>
              <a:ext uri="{FF2B5EF4-FFF2-40B4-BE49-F238E27FC236}">
                <a16:creationId xmlns:a16="http://schemas.microsoft.com/office/drawing/2014/main" id="{B16EDDC4-A31E-423C-8DF3-9F5FC8DC2A1A}"/>
              </a:ext>
            </a:extLst>
          </p:cNvPr>
          <p:cNvSpPr>
            <a:spLocks noGrp="1"/>
          </p:cNvSpPr>
          <p:nvPr>
            <p:ph type="body" sz="quarter" idx="11"/>
          </p:nvPr>
        </p:nvSpPr>
        <p:spPr/>
        <p:txBody>
          <a:bodyPr/>
          <a:lstStyle/>
          <a:p>
            <a:r>
              <a:rPr lang="nl-BE"/>
              <a:t>TIJD</a:t>
            </a:r>
          </a:p>
        </p:txBody>
      </p:sp>
    </p:spTree>
    <p:extLst>
      <p:ext uri="{BB962C8B-B14F-4D97-AF65-F5344CB8AC3E}">
        <p14:creationId xmlns:p14="http://schemas.microsoft.com/office/powerpoint/2010/main" val="43217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3E9929-7CEF-44CC-830D-CC70B543AEBF}"/>
              </a:ext>
            </a:extLst>
          </p:cNvPr>
          <p:cNvSpPr>
            <a:spLocks noGrp="1"/>
          </p:cNvSpPr>
          <p:nvPr>
            <p:ph type="body" sz="quarter" idx="13"/>
          </p:nvPr>
        </p:nvSpPr>
        <p:spPr/>
        <p:txBody>
          <a:bodyPr/>
          <a:lstStyle/>
          <a:p>
            <a:r>
              <a:rPr lang="nl-BE">
                <a:latin typeface="Flanders Art Sans"/>
              </a:rPr>
              <a:t>Entiteit draagt kost </a:t>
            </a:r>
            <a:endParaRPr lang="nl-BE"/>
          </a:p>
          <a:p>
            <a:r>
              <a:rPr lang="nl-BE">
                <a:latin typeface="Flanders Art Sans"/>
              </a:rPr>
              <a:t>van ondersteunend aanbod in </a:t>
            </a:r>
            <a:r>
              <a:rPr lang="nl-BE" err="1">
                <a:latin typeface="Flanders Art Sans"/>
              </a:rPr>
              <a:t>recurrente</a:t>
            </a:r>
            <a:r>
              <a:rPr lang="nl-BE">
                <a:latin typeface="Flanders Art Sans"/>
              </a:rPr>
              <a:t> fase</a:t>
            </a:r>
          </a:p>
          <a:p>
            <a:endParaRPr lang="nl-BE">
              <a:latin typeface="Flanders Art Sans"/>
            </a:endParaRPr>
          </a:p>
          <a:p>
            <a:r>
              <a:rPr lang="nl-BE">
                <a:latin typeface="Flanders Art Sans"/>
              </a:rPr>
              <a:t>maar in pilootfase </a:t>
            </a:r>
          </a:p>
          <a:p>
            <a:r>
              <a:rPr lang="nl-BE">
                <a:latin typeface="Flanders Art Sans"/>
              </a:rPr>
              <a:t>gedeelde kost</a:t>
            </a:r>
            <a:endParaRPr lang="nl-BE"/>
          </a:p>
        </p:txBody>
      </p:sp>
      <p:sp>
        <p:nvSpPr>
          <p:cNvPr id="3" name="Tijdelijke aanduiding voor tekst 2">
            <a:extLst>
              <a:ext uri="{FF2B5EF4-FFF2-40B4-BE49-F238E27FC236}">
                <a16:creationId xmlns:a16="http://schemas.microsoft.com/office/drawing/2014/main" id="{7EADA2D6-D602-467B-A037-4B83D9A1A1BE}"/>
              </a:ext>
            </a:extLst>
          </p:cNvPr>
          <p:cNvSpPr>
            <a:spLocks noGrp="1"/>
          </p:cNvSpPr>
          <p:nvPr>
            <p:ph type="body" sz="quarter" idx="12"/>
          </p:nvPr>
        </p:nvSpPr>
        <p:spPr/>
        <p:txBody>
          <a:bodyPr/>
          <a:lstStyle/>
          <a:p>
            <a:pPr lvl="0" defTabSz="533400">
              <a:lnSpc>
                <a:spcPct val="100000"/>
              </a:lnSpc>
              <a:spcBef>
                <a:spcPct val="0"/>
              </a:spcBef>
              <a:spcAft>
                <a:spcPct val="35000"/>
              </a:spcAft>
            </a:pPr>
            <a:r>
              <a:rPr lang="nl-BE"/>
              <a:t>AgO draagt kost van:</a:t>
            </a:r>
          </a:p>
          <a:p>
            <a:pPr marL="171450" lvl="0" indent="-171450" defTabSz="533400">
              <a:lnSpc>
                <a:spcPct val="100000"/>
              </a:lnSpc>
              <a:spcBef>
                <a:spcPct val="0"/>
              </a:spcBef>
              <a:spcAft>
                <a:spcPct val="35000"/>
              </a:spcAft>
              <a:buFont typeface="Arial" panose="020B0604020202020204" pitchFamily="34" charset="0"/>
              <a:buChar char="•"/>
            </a:pPr>
            <a:r>
              <a:rPr lang="nl-BE" sz="1600"/>
              <a:t>Workshops en begeleiding</a:t>
            </a:r>
          </a:p>
          <a:p>
            <a:pPr marL="171450" indent="-171450" defTabSz="533400">
              <a:lnSpc>
                <a:spcPct val="100000"/>
              </a:lnSpc>
              <a:spcBef>
                <a:spcPct val="0"/>
              </a:spcBef>
              <a:spcAft>
                <a:spcPct val="35000"/>
              </a:spcAft>
              <a:buFont typeface="Arial" panose="020B0604020202020204" pitchFamily="34" charset="0"/>
              <a:buChar char="•"/>
            </a:pPr>
            <a:r>
              <a:rPr lang="nl-BE" sz="1600">
                <a:latin typeface="Flanders Art Sans"/>
              </a:rPr>
              <a:t>Toegang tot materiaal (licenties)</a:t>
            </a:r>
          </a:p>
          <a:p>
            <a:pPr marL="171450" lvl="0" indent="-171450" defTabSz="533400">
              <a:lnSpc>
                <a:spcPct val="100000"/>
              </a:lnSpc>
              <a:spcBef>
                <a:spcPct val="0"/>
              </a:spcBef>
              <a:spcAft>
                <a:spcPct val="35000"/>
              </a:spcAft>
              <a:buFont typeface="Arial" panose="020B0604020202020204" pitchFamily="34" charset="0"/>
              <a:buChar char="•"/>
            </a:pPr>
            <a:r>
              <a:rPr lang="nl-BE" sz="1600" kern="1200">
                <a:latin typeface="Flanders Art Sans"/>
              </a:rPr>
              <a:t>Uitwerken communicatie- en veranderingsaanpak</a:t>
            </a:r>
          </a:p>
        </p:txBody>
      </p:sp>
      <p:sp>
        <p:nvSpPr>
          <p:cNvPr id="4" name="Titel 3">
            <a:extLst>
              <a:ext uri="{FF2B5EF4-FFF2-40B4-BE49-F238E27FC236}">
                <a16:creationId xmlns:a16="http://schemas.microsoft.com/office/drawing/2014/main" id="{9EEA07E9-E75F-4267-9C4D-416757DE0749}"/>
              </a:ext>
            </a:extLst>
          </p:cNvPr>
          <p:cNvSpPr>
            <a:spLocks noGrp="1"/>
          </p:cNvSpPr>
          <p:nvPr>
            <p:ph type="title"/>
          </p:nvPr>
        </p:nvSpPr>
        <p:spPr/>
        <p:txBody>
          <a:bodyPr/>
          <a:lstStyle/>
          <a:p>
            <a:r>
              <a:rPr lang="nl-BE"/>
              <a:t>Wat kost het?</a:t>
            </a:r>
          </a:p>
        </p:txBody>
      </p:sp>
      <p:sp>
        <p:nvSpPr>
          <p:cNvPr id="5" name="Tijdelijke aanduiding voor tekst 4">
            <a:extLst>
              <a:ext uri="{FF2B5EF4-FFF2-40B4-BE49-F238E27FC236}">
                <a16:creationId xmlns:a16="http://schemas.microsoft.com/office/drawing/2014/main" id="{B16EDDC4-A31E-423C-8DF3-9F5FC8DC2A1A}"/>
              </a:ext>
            </a:extLst>
          </p:cNvPr>
          <p:cNvSpPr>
            <a:spLocks noGrp="1"/>
          </p:cNvSpPr>
          <p:nvPr>
            <p:ph type="body" sz="quarter" idx="11"/>
          </p:nvPr>
        </p:nvSpPr>
        <p:spPr/>
        <p:txBody>
          <a:bodyPr/>
          <a:lstStyle/>
          <a:p>
            <a:r>
              <a:rPr lang="nl-BE"/>
              <a:t>BUDGET</a:t>
            </a:r>
          </a:p>
        </p:txBody>
      </p:sp>
    </p:spTree>
    <p:extLst>
      <p:ext uri="{BB962C8B-B14F-4D97-AF65-F5344CB8AC3E}">
        <p14:creationId xmlns:p14="http://schemas.microsoft.com/office/powerpoint/2010/main" val="7070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16" name="Tijdelijke aanduiding voor tekst 15">
            <a:extLst>
              <a:ext uri="{FF2B5EF4-FFF2-40B4-BE49-F238E27FC236}">
                <a16:creationId xmlns:a16="http://schemas.microsoft.com/office/drawing/2014/main" id="{BF86E796-D8DE-4447-AA63-46754D5A3C6B}"/>
              </a:ext>
            </a:extLst>
          </p:cNvPr>
          <p:cNvSpPr>
            <a:spLocks noGrp="1"/>
          </p:cNvSpPr>
          <p:nvPr>
            <p:ph type="body" sz="quarter" idx="13"/>
          </p:nvPr>
        </p:nvSpPr>
        <p:spPr/>
        <p:txBody>
          <a:bodyPr/>
          <a:lstStyle/>
          <a:p>
            <a:r>
              <a:rPr lang="nl-BE"/>
              <a:t>HR-infonetwerk</a:t>
            </a:r>
          </a:p>
        </p:txBody>
      </p:sp>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7" name="Tijdelijke aanduiding voor tekst 6">
            <a:extLst>
              <a:ext uri="{FF2B5EF4-FFF2-40B4-BE49-F238E27FC236}">
                <a16:creationId xmlns:a16="http://schemas.microsoft.com/office/drawing/2014/main" id="{AC0B3538-7703-491B-AC7D-4F29769453B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r>
              <a:rPr lang="nl-BE">
                <a:latin typeface="Flanders Art Sans"/>
              </a:rPr>
              <a:t>HR-infonetwerk</a:t>
            </a:r>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t>OO-netwerk</a:t>
            </a:r>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t>HR-infonetwerk</a:t>
            </a:r>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25" name="Tekstvak 24">
            <a:extLst>
              <a:ext uri="{FF2B5EF4-FFF2-40B4-BE49-F238E27FC236}">
                <a16:creationId xmlns:a16="http://schemas.microsoft.com/office/drawing/2014/main" id="{762CF546-71A1-411B-A103-716754DEA5AB}"/>
              </a:ext>
            </a:extLst>
          </p:cNvPr>
          <p:cNvSpPr txBox="1"/>
          <p:nvPr/>
        </p:nvSpPr>
        <p:spPr>
          <a:xfrm>
            <a:off x="540369" y="2608003"/>
            <a:ext cx="601084"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b="0" i="0" u="none" strike="noStrike" kern="1200" cap="none" spc="0" normalizeH="0" baseline="0" noProof="0">
                <a:ln>
                  <a:noFill/>
                </a:ln>
                <a:solidFill>
                  <a:srgbClr val="000000"/>
                </a:solidFill>
                <a:effectLst/>
                <a:uLnTx/>
                <a:uFillTx/>
                <a:latin typeface="Flanders Art Sans"/>
              </a:rPr>
              <a:t>14 </a:t>
            </a:r>
            <a:br>
              <a:rPr lang="nl-BE" sz="1200" b="0" i="0" u="none" strike="noStrike" kern="1200" cap="none" spc="0" normalizeH="0" baseline="0" noProof="0">
                <a:ln>
                  <a:noFill/>
                </a:ln>
                <a:solidFill>
                  <a:srgbClr val="000000"/>
                </a:solidFill>
                <a:effectLst/>
                <a:uLnTx/>
                <a:uFillTx/>
                <a:latin typeface="Flanders Art Sans"/>
              </a:rPr>
            </a:br>
            <a:r>
              <a:rPr lang="nl-BE" sz="1200" b="0" i="0" u="none" strike="noStrike" kern="1200" cap="none" spc="0" normalizeH="0" baseline="0" noProof="0">
                <a:ln>
                  <a:noFill/>
                </a:ln>
                <a:solidFill>
                  <a:srgbClr val="000000"/>
                </a:solidFill>
                <a:effectLst/>
                <a:uLnTx/>
                <a:uFillTx/>
                <a:latin typeface="Flanders Art Sans"/>
              </a:rPr>
              <a:t>feb</a:t>
            </a:r>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b="0" i="0" u="none" strike="noStrike" kern="1200" cap="none" spc="0" normalizeH="0" baseline="0" noProof="0">
                <a:ln>
                  <a:noFill/>
                </a:ln>
                <a:solidFill>
                  <a:srgbClr val="000000"/>
                </a:solidFill>
                <a:effectLst/>
                <a:uLnTx/>
                <a:uFillTx/>
                <a:latin typeface="Flanders Art San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mrt</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9" name="Tekstvak 28">
            <a:extLst>
              <a:ext uri="{FF2B5EF4-FFF2-40B4-BE49-F238E27FC236}">
                <a16:creationId xmlns:a16="http://schemas.microsoft.com/office/drawing/2014/main" id="{2DA31C47-8719-4FD3-B08F-69132462B44F}"/>
              </a:ext>
            </a:extLst>
          </p:cNvPr>
          <p:cNvSpPr txBox="1"/>
          <p:nvPr/>
        </p:nvSpPr>
        <p:spPr>
          <a:xfrm>
            <a:off x="488869" y="4066538"/>
            <a:ext cx="652584"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b="0" i="0" u="none" strike="noStrike" kern="1200" cap="none" spc="0" normalizeH="0" baseline="0" noProof="0">
                <a:ln>
                  <a:noFill/>
                </a:ln>
                <a:effectLst/>
                <a:uLnTx/>
                <a:uFillTx/>
                <a:latin typeface="Flanders Art Sans"/>
              </a:rPr>
              <a:t>13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err="1">
                <a:latin typeface="Flanders Art Sans"/>
              </a:rPr>
              <a:t>mr</a:t>
            </a:r>
            <a:r>
              <a:rPr lang="nl-BE" sz="1200" b="0" i="0" u="none" strike="noStrike" kern="1200" cap="none" spc="0" normalizeH="0" baseline="0" noProof="0">
                <a:ln>
                  <a:noFill/>
                </a:ln>
                <a:effectLst/>
                <a:uLnTx/>
                <a:uFillTx/>
                <a:latin typeface="Flanders Art Sans"/>
              </a:rPr>
              <a:t>t</a:t>
            </a: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4512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28</a:t>
            </a:r>
            <a:r>
              <a:rPr lang="nl-BE" sz="1200" b="0" i="0" u="none" strike="noStrike" kern="1200" cap="none" spc="0" normalizeH="0" baseline="0" noProof="0">
                <a:ln>
                  <a:noFill/>
                </a:ln>
                <a:solidFill>
                  <a:srgbClr val="000000"/>
                </a:solidFill>
                <a:effectLst/>
                <a:uLnTx/>
                <a:uFillTx/>
                <a:latin typeface="Flanders Art Sans"/>
              </a:rPr>
              <a:t> </a:t>
            </a:r>
            <a:br>
              <a:rPr lang="nl-BE" sz="1200" b="0" i="0" u="none" strike="noStrike" kern="1200" cap="none" spc="0" normalizeH="0" baseline="0" noProof="0">
                <a:ln>
                  <a:noFill/>
                </a:ln>
                <a:solidFill>
                  <a:srgbClr val="000000"/>
                </a:solidFill>
                <a:effectLst/>
                <a:uLnTx/>
                <a:uFillTx/>
                <a:latin typeface="Flanders Art Sans"/>
              </a:rPr>
            </a:br>
            <a:r>
              <a:rPr lang="nl-BE" sz="1200">
                <a:solidFill>
                  <a:srgbClr val="000000"/>
                </a:solidFill>
                <a:latin typeface="Flanders Art Sans"/>
              </a:rPr>
              <a:t>mrt</a:t>
            </a:r>
            <a:endParaRPr lang="nl-BE" sz="1200" b="0" i="0" u="none" strike="noStrike" kern="1200" cap="none" spc="0" normalizeH="0" baseline="0" noProof="0">
              <a:ln>
                <a:noFill/>
              </a:ln>
              <a:solidFill>
                <a:srgbClr val="000000"/>
              </a:solidFill>
              <a:effectLst/>
              <a:uLnTx/>
              <a:uFillTx/>
              <a:latin typeface="Flanders Art Sans"/>
            </a:endParaRPr>
          </a:p>
        </p:txBody>
      </p:sp>
    </p:spTree>
    <p:extLst>
      <p:ext uri="{BB962C8B-B14F-4D97-AF65-F5344CB8AC3E}">
        <p14:creationId xmlns:p14="http://schemas.microsoft.com/office/powerpoint/2010/main" val="1603319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jdelijke aanduiding voor afbeelding 35">
            <a:extLst>
              <a:ext uri="{FF2B5EF4-FFF2-40B4-BE49-F238E27FC236}">
                <a16:creationId xmlns:a16="http://schemas.microsoft.com/office/drawing/2014/main" id="{05141F55-0849-4290-9DF1-9D88253E1F77}"/>
              </a:ext>
            </a:extLst>
          </p:cNvPr>
          <p:cNvSpPr>
            <a:spLocks noGrp="1"/>
          </p:cNvSpPr>
          <p:nvPr>
            <p:ph type="pic" sz="quarter" idx="10"/>
          </p:nvPr>
        </p:nvSpPr>
        <p:spPr/>
      </p:sp>
      <p:sp>
        <p:nvSpPr>
          <p:cNvPr id="2" name="Titel 1">
            <a:extLst>
              <a:ext uri="{FF2B5EF4-FFF2-40B4-BE49-F238E27FC236}">
                <a16:creationId xmlns:a16="http://schemas.microsoft.com/office/drawing/2014/main" id="{A44357E0-75A8-436B-B7E9-9B3EC7D7916C}"/>
              </a:ext>
            </a:extLst>
          </p:cNvPr>
          <p:cNvSpPr>
            <a:spLocks noGrp="1"/>
          </p:cNvSpPr>
          <p:nvPr>
            <p:ph type="title"/>
          </p:nvPr>
        </p:nvSpPr>
        <p:spPr/>
        <p:txBody>
          <a:bodyPr/>
          <a:lstStyle/>
          <a:p>
            <a:r>
              <a:rPr lang="nl-BE"/>
              <a:t>Randvoorwaarden</a:t>
            </a:r>
          </a:p>
        </p:txBody>
      </p:sp>
      <p:sp>
        <p:nvSpPr>
          <p:cNvPr id="38" name="Tijdelijke aanduiding voor tekst 37">
            <a:extLst>
              <a:ext uri="{FF2B5EF4-FFF2-40B4-BE49-F238E27FC236}">
                <a16:creationId xmlns:a16="http://schemas.microsoft.com/office/drawing/2014/main" id="{5B7C653C-2318-4214-B0CC-2D2CE2EEFBFA}"/>
              </a:ext>
            </a:extLst>
          </p:cNvPr>
          <p:cNvSpPr>
            <a:spLocks noGrp="1"/>
          </p:cNvSpPr>
          <p:nvPr>
            <p:ph type="body" sz="quarter" idx="13"/>
          </p:nvPr>
        </p:nvSpPr>
        <p:spPr/>
        <p:txBody>
          <a:bodyPr/>
          <a:lstStyle/>
          <a:p>
            <a:r>
              <a:rPr lang="nl-BE"/>
              <a:t>Pilootdeelnemers zijn gebruiker van </a:t>
            </a:r>
            <a:r>
              <a:rPr lang="nl-BE" err="1"/>
              <a:t>Vlimpers</a:t>
            </a:r>
            <a:r>
              <a:rPr lang="nl-BE"/>
              <a:t> Leren</a:t>
            </a:r>
          </a:p>
        </p:txBody>
      </p:sp>
      <p:sp>
        <p:nvSpPr>
          <p:cNvPr id="39" name="Tijdelijke aanduiding voor tekst 38">
            <a:extLst>
              <a:ext uri="{FF2B5EF4-FFF2-40B4-BE49-F238E27FC236}">
                <a16:creationId xmlns:a16="http://schemas.microsoft.com/office/drawing/2014/main" id="{D9C1F1F5-0CCA-46EA-BC94-9D4646574AFE}"/>
              </a:ext>
            </a:extLst>
          </p:cNvPr>
          <p:cNvSpPr>
            <a:spLocks noGrp="1"/>
          </p:cNvSpPr>
          <p:nvPr>
            <p:ph type="body" sz="quarter" idx="14"/>
          </p:nvPr>
        </p:nvSpPr>
        <p:spPr/>
        <p:txBody>
          <a:bodyPr/>
          <a:lstStyle/>
          <a:p>
            <a:endParaRPr lang="nl-BE"/>
          </a:p>
        </p:txBody>
      </p:sp>
      <p:sp>
        <p:nvSpPr>
          <p:cNvPr id="40" name="Tijdelijke aanduiding voor tekst 39">
            <a:extLst>
              <a:ext uri="{FF2B5EF4-FFF2-40B4-BE49-F238E27FC236}">
                <a16:creationId xmlns:a16="http://schemas.microsoft.com/office/drawing/2014/main" id="{AFE82270-3B51-419A-966C-42F43B3BF829}"/>
              </a:ext>
            </a:extLst>
          </p:cNvPr>
          <p:cNvSpPr>
            <a:spLocks noGrp="1"/>
          </p:cNvSpPr>
          <p:nvPr>
            <p:ph type="body" sz="quarter" idx="15"/>
          </p:nvPr>
        </p:nvSpPr>
        <p:spPr/>
        <p:txBody>
          <a:bodyPr/>
          <a:lstStyle/>
          <a:p>
            <a:r>
              <a:rPr lang="nl-BE"/>
              <a:t>Afdeling is kleinste eenheid om in te stappen in piloot</a:t>
            </a:r>
          </a:p>
        </p:txBody>
      </p:sp>
      <p:sp>
        <p:nvSpPr>
          <p:cNvPr id="41" name="Tijdelijke aanduiding voor tekst 40">
            <a:extLst>
              <a:ext uri="{FF2B5EF4-FFF2-40B4-BE49-F238E27FC236}">
                <a16:creationId xmlns:a16="http://schemas.microsoft.com/office/drawing/2014/main" id="{813FBA9D-3F37-43CE-83C2-4D2B83A51BD8}"/>
              </a:ext>
            </a:extLst>
          </p:cNvPr>
          <p:cNvSpPr>
            <a:spLocks noGrp="1"/>
          </p:cNvSpPr>
          <p:nvPr>
            <p:ph type="body" sz="quarter" idx="16"/>
          </p:nvPr>
        </p:nvSpPr>
        <p:spPr/>
        <p:txBody>
          <a:bodyPr/>
          <a:lstStyle/>
          <a:p>
            <a:endParaRPr lang="nl-BE"/>
          </a:p>
        </p:txBody>
      </p:sp>
      <p:sp>
        <p:nvSpPr>
          <p:cNvPr id="42" name="Tijdelijke aanduiding voor tekst 41">
            <a:extLst>
              <a:ext uri="{FF2B5EF4-FFF2-40B4-BE49-F238E27FC236}">
                <a16:creationId xmlns:a16="http://schemas.microsoft.com/office/drawing/2014/main" id="{61358AA8-4C1C-479F-9A84-56BADB159E7B}"/>
              </a:ext>
            </a:extLst>
          </p:cNvPr>
          <p:cNvSpPr>
            <a:spLocks noGrp="1"/>
          </p:cNvSpPr>
          <p:nvPr>
            <p:ph type="body" sz="quarter" idx="17"/>
          </p:nvPr>
        </p:nvSpPr>
        <p:spPr/>
        <p:txBody>
          <a:bodyPr/>
          <a:lstStyle/>
          <a:p>
            <a:r>
              <a:rPr lang="nl-BE" err="1">
                <a:latin typeface="Flanders Art Sans"/>
              </a:rPr>
              <a:t>Persona’s</a:t>
            </a:r>
            <a:r>
              <a:rPr lang="nl-BE">
                <a:latin typeface="Flanders Art Sans"/>
              </a:rPr>
              <a:t> die bepaald worden, zijn VO-breed bruikbaar</a:t>
            </a:r>
          </a:p>
        </p:txBody>
      </p:sp>
      <p:sp>
        <p:nvSpPr>
          <p:cNvPr id="43" name="Tijdelijke aanduiding voor tekst 42">
            <a:extLst>
              <a:ext uri="{FF2B5EF4-FFF2-40B4-BE49-F238E27FC236}">
                <a16:creationId xmlns:a16="http://schemas.microsoft.com/office/drawing/2014/main" id="{5A51A0B6-C50D-47B3-A6E5-1BEC77D1BD67}"/>
              </a:ext>
            </a:extLst>
          </p:cNvPr>
          <p:cNvSpPr>
            <a:spLocks noGrp="1"/>
          </p:cNvSpPr>
          <p:nvPr>
            <p:ph type="body" sz="quarter" idx="18"/>
          </p:nvPr>
        </p:nvSpPr>
        <p:spPr/>
        <p:txBody>
          <a:bodyPr/>
          <a:lstStyle/>
          <a:p>
            <a:endParaRPr lang="nl-BE"/>
          </a:p>
        </p:txBody>
      </p:sp>
      <p:sp>
        <p:nvSpPr>
          <p:cNvPr id="44" name="Tijdelijke aanduiding voor tekst 43">
            <a:extLst>
              <a:ext uri="{FF2B5EF4-FFF2-40B4-BE49-F238E27FC236}">
                <a16:creationId xmlns:a16="http://schemas.microsoft.com/office/drawing/2014/main" id="{8F7F4176-4264-4D3C-8C5E-585BC723979E}"/>
              </a:ext>
            </a:extLst>
          </p:cNvPr>
          <p:cNvSpPr>
            <a:spLocks noGrp="1"/>
          </p:cNvSpPr>
          <p:nvPr>
            <p:ph type="body" sz="quarter" idx="19"/>
          </p:nvPr>
        </p:nvSpPr>
        <p:spPr/>
        <p:txBody>
          <a:bodyPr/>
          <a:lstStyle/>
          <a:p>
            <a:r>
              <a:rPr lang="nl-BE"/>
              <a:t>Pilootdeelname impliceert het doorlopen van alle stappen in een pilootfase</a:t>
            </a:r>
          </a:p>
        </p:txBody>
      </p:sp>
      <p:sp>
        <p:nvSpPr>
          <p:cNvPr id="45" name="Tijdelijke aanduiding voor tekst 44">
            <a:extLst>
              <a:ext uri="{FF2B5EF4-FFF2-40B4-BE49-F238E27FC236}">
                <a16:creationId xmlns:a16="http://schemas.microsoft.com/office/drawing/2014/main" id="{5FAF4A4D-B342-4F4A-81E9-9C76C4B1274B}"/>
              </a:ext>
            </a:extLst>
          </p:cNvPr>
          <p:cNvSpPr>
            <a:spLocks noGrp="1"/>
          </p:cNvSpPr>
          <p:nvPr>
            <p:ph type="body" sz="quarter" idx="20"/>
          </p:nvPr>
        </p:nvSpPr>
        <p:spPr/>
        <p:txBody>
          <a:bodyPr/>
          <a:lstStyle/>
          <a:p>
            <a:endParaRPr lang="nl-BE"/>
          </a:p>
        </p:txBody>
      </p:sp>
      <p:pic>
        <p:nvPicPr>
          <p:cNvPr id="55" name="Tijdelijke aanduiding voor afbeelding 54" descr="Vinkje">
            <a:extLst>
              <a:ext uri="{FF2B5EF4-FFF2-40B4-BE49-F238E27FC236}">
                <a16:creationId xmlns:a16="http://schemas.microsoft.com/office/drawing/2014/main" id="{F426CAFC-3C09-4CF3-B348-DD2D87337D73}"/>
              </a:ext>
            </a:extLst>
          </p:cNvPr>
          <p:cNvPicPr>
            <a:picLocks noGrp="1" noChangeAspect="1"/>
          </p:cNvPicPr>
          <p:nvPr>
            <p:ph type="pic" sz="quarter" idx="24"/>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236" b="236"/>
          <a:stretch>
            <a:fillRect/>
          </a:stretch>
        </p:blipFill>
        <p:spPr>
          <a:xfrm>
            <a:off x="630238" y="2668588"/>
            <a:ext cx="336550" cy="334962"/>
          </a:xfrm>
          <a:prstGeom prst="rect">
            <a:avLst/>
          </a:prstGeom>
        </p:spPr>
      </p:pic>
      <p:pic>
        <p:nvPicPr>
          <p:cNvPr id="56" name="Tijdelijke aanduiding voor afbeelding 55" descr="Vinkje">
            <a:extLst>
              <a:ext uri="{FF2B5EF4-FFF2-40B4-BE49-F238E27FC236}">
                <a16:creationId xmlns:a16="http://schemas.microsoft.com/office/drawing/2014/main" id="{D2252DC2-046C-4055-8DDD-0DD5185082DB}"/>
              </a:ext>
            </a:extLst>
          </p:cNvPr>
          <p:cNvPicPr>
            <a:picLocks noGrp="1" noChangeAspect="1"/>
          </p:cNvPicPr>
          <p:nvPr>
            <p:ph type="pic" sz="quarter" idx="25"/>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236" b="236"/>
          <a:stretch>
            <a:fillRect/>
          </a:stretch>
        </p:blipFill>
        <p:spPr>
          <a:xfrm>
            <a:off x="630238" y="3443288"/>
            <a:ext cx="336550" cy="334962"/>
          </a:xfrm>
          <a:prstGeom prst="rect">
            <a:avLst/>
          </a:prstGeom>
        </p:spPr>
      </p:pic>
      <p:pic>
        <p:nvPicPr>
          <p:cNvPr id="58" name="Tijdelijke aanduiding voor afbeelding 57" descr="Vinkje">
            <a:extLst>
              <a:ext uri="{FF2B5EF4-FFF2-40B4-BE49-F238E27FC236}">
                <a16:creationId xmlns:a16="http://schemas.microsoft.com/office/drawing/2014/main" id="{B7922CCB-3251-43EF-B149-78E89AF07C8D}"/>
              </a:ext>
            </a:extLst>
          </p:cNvPr>
          <p:cNvPicPr>
            <a:picLocks noGrp="1" noChangeAspect="1"/>
          </p:cNvPicPr>
          <p:nvPr>
            <p:ph type="pic" sz="quarter" idx="27"/>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0238" y="4926013"/>
            <a:ext cx="336550" cy="336550"/>
          </a:xfrm>
          <a:prstGeom prst="rect">
            <a:avLst/>
          </a:prstGeom>
        </p:spPr>
      </p:pic>
      <p:pic>
        <p:nvPicPr>
          <p:cNvPr id="59" name="Tijdelijke aanduiding voor afbeelding 58" descr="Vinkje">
            <a:extLst>
              <a:ext uri="{FF2B5EF4-FFF2-40B4-BE49-F238E27FC236}">
                <a16:creationId xmlns:a16="http://schemas.microsoft.com/office/drawing/2014/main" id="{087E2278-B4E9-45AF-AC9E-2243FC0D03F2}"/>
              </a:ext>
            </a:extLst>
          </p:cNvPr>
          <p:cNvPicPr>
            <a:picLocks noGrp="1" noChangeAspect="1"/>
          </p:cNvPicPr>
          <p:nvPr>
            <p:ph type="pic" sz="quarter" idx="26"/>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0238" y="4178300"/>
            <a:ext cx="336550" cy="336550"/>
          </a:xfrm>
          <a:prstGeom prst="rect">
            <a:avLst/>
          </a:prstGeom>
        </p:spPr>
      </p:pic>
    </p:spTree>
    <p:extLst>
      <p:ext uri="{BB962C8B-B14F-4D97-AF65-F5344CB8AC3E}">
        <p14:creationId xmlns:p14="http://schemas.microsoft.com/office/powerpoint/2010/main" val="221482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C7D0DE-3339-4D12-83B7-9D3667F4EAFC}"/>
              </a:ext>
            </a:extLst>
          </p:cNvPr>
          <p:cNvSpPr>
            <a:spLocks noGrp="1"/>
          </p:cNvSpPr>
          <p:nvPr>
            <p:ph type="title"/>
          </p:nvPr>
        </p:nvSpPr>
        <p:spPr/>
        <p:txBody>
          <a:bodyPr/>
          <a:lstStyle/>
          <a:p>
            <a:r>
              <a:rPr lang="nl-BE"/>
              <a:t>Interesse? </a:t>
            </a:r>
          </a:p>
        </p:txBody>
      </p:sp>
      <p:sp>
        <p:nvSpPr>
          <p:cNvPr id="3" name="Tijdelijke aanduiding voor inhoud 2">
            <a:extLst>
              <a:ext uri="{FF2B5EF4-FFF2-40B4-BE49-F238E27FC236}">
                <a16:creationId xmlns:a16="http://schemas.microsoft.com/office/drawing/2014/main" id="{AA56CAEF-88AB-4D1C-B535-70981FA294BC}"/>
              </a:ext>
            </a:extLst>
          </p:cNvPr>
          <p:cNvSpPr>
            <a:spLocks noGrp="1"/>
          </p:cNvSpPr>
          <p:nvPr>
            <p:ph sz="quarter" idx="11"/>
          </p:nvPr>
        </p:nvSpPr>
        <p:spPr/>
        <p:txBody>
          <a:bodyPr/>
          <a:lstStyle/>
          <a:p>
            <a:r>
              <a:rPr lang="nl-BE"/>
              <a:t>Stuur een mailtje naar </a:t>
            </a:r>
            <a:r>
              <a:rPr lang="nl-BE">
                <a:hlinkClick r:id="rId3"/>
              </a:rPr>
              <a:t>ellen.wijnen@vlaanderen.be</a:t>
            </a:r>
            <a:r>
              <a:rPr lang="nl-BE"/>
              <a:t> uiterlijk 7 februari </a:t>
            </a:r>
          </a:p>
        </p:txBody>
      </p:sp>
    </p:spTree>
    <p:extLst>
      <p:ext uri="{BB962C8B-B14F-4D97-AF65-F5344CB8AC3E}">
        <p14:creationId xmlns:p14="http://schemas.microsoft.com/office/powerpoint/2010/main" val="2437464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968696" cy="1438260"/>
          </a:xfrm>
        </p:spPr>
        <p:txBody>
          <a:bodyPr/>
          <a:lstStyle/>
          <a:p>
            <a:endParaRPr lang="nl-BE"/>
          </a:p>
          <a:p>
            <a:r>
              <a:rPr lang="nl-BE"/>
              <a:t>De PPT-presentatie komt op de webpagina van dit netwerk: </a:t>
            </a:r>
            <a:r>
              <a:rPr lang="nl-BE">
                <a:ea typeface="+mn-lt"/>
                <a:cs typeface="+mn-lt"/>
                <a:hlinkClick r:id="rId3"/>
              </a:rPr>
              <a:t>https://www.vlaanderen.be/informatie-voor-hr-professionals/agenda/hr-infonetwerk/24-01-2023</a:t>
            </a:r>
            <a:endParaRPr lang="en-US"/>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8064713" cy="974725"/>
          </a:xfrm>
        </p:spPr>
        <p:txBody>
          <a:bodyPr/>
          <a:lstStyle/>
          <a:p>
            <a:r>
              <a:rPr lang="nl-BE">
                <a:ea typeface="+mn-lt"/>
                <a:cs typeface="+mn-lt"/>
              </a:rPr>
              <a:t>De vergadering wordt opgenomen en de opname is deze middag </a:t>
            </a:r>
            <a:endParaRPr lang="en-US"/>
          </a:p>
          <a:p>
            <a:r>
              <a:rPr lang="nl-BE">
                <a:ea typeface="+mn-lt"/>
                <a:cs typeface="+mn-lt"/>
              </a:rPr>
              <a:t>beschikbaar op: </a:t>
            </a:r>
          </a:p>
          <a:p>
            <a:r>
              <a:rPr lang="nl-BE">
                <a:ea typeface="+mn-lt"/>
                <a:cs typeface="+mn-lt"/>
                <a:hlinkClick r:id="rId3"/>
              </a:rPr>
              <a:t>https://www.vlaanderen.be/informatie-voor-hr-professionals/agenda/hr-infonetwerk/24-01-2023</a:t>
            </a:r>
            <a:endParaRPr lang="nl-BE"/>
          </a:p>
          <a:p>
            <a:endParaRPr lang="nl-BE"/>
          </a:p>
          <a:p>
            <a:endParaRPr lang="nl-BE"/>
          </a:p>
        </p:txBody>
      </p:sp>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810039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5040AC3-A484-429F-BB32-8DEED7C78BAA}"/>
              </a:ext>
            </a:extLst>
          </p:cNvPr>
          <p:cNvSpPr>
            <a:spLocks noGrp="1"/>
          </p:cNvSpPr>
          <p:nvPr>
            <p:ph type="ctrTitle"/>
          </p:nvPr>
        </p:nvSpPr>
        <p:spPr/>
        <p:txBody>
          <a:bodyPr/>
          <a:lstStyle/>
          <a:p>
            <a:r>
              <a:rPr lang="en-GB" err="1"/>
              <a:t>Werkwijze</a:t>
            </a:r>
            <a:r>
              <a:rPr lang="en-GB" dirty="0"/>
              <a:t> </a:t>
            </a:r>
            <a:r>
              <a:rPr lang="en-GB" dirty="0" err="1"/>
              <a:t>jobstudenten</a:t>
            </a:r>
            <a:r>
              <a:rPr lang="en-GB" dirty="0"/>
              <a:t> 2023</a:t>
            </a:r>
            <a:br>
              <a:rPr lang="en-GB" dirty="0"/>
            </a:br>
            <a:endParaRPr lang="en-GB" sz="4000" dirty="0"/>
          </a:p>
        </p:txBody>
      </p:sp>
      <p:sp>
        <p:nvSpPr>
          <p:cNvPr id="4" name="Tijdelijke aanduiding voor datum 3">
            <a:extLst>
              <a:ext uri="{FF2B5EF4-FFF2-40B4-BE49-F238E27FC236}">
                <a16:creationId xmlns:a16="http://schemas.microsoft.com/office/drawing/2014/main" id="{59DC69C5-1B7A-429C-9224-59038A295C37}"/>
              </a:ext>
            </a:extLst>
          </p:cNvPr>
          <p:cNvSpPr>
            <a:spLocks noGrp="1"/>
          </p:cNvSpPr>
          <p:nvPr>
            <p:ph type="dt" sz="half" idx="2"/>
          </p:nvPr>
        </p:nvSpPr>
        <p:spPr>
          <a:xfrm>
            <a:off x="1026289" y="3535936"/>
            <a:ext cx="1815971" cy="322497"/>
          </a:xfrm>
        </p:spPr>
        <p:txBody>
          <a:bodyPr/>
          <a:lstStyle/>
          <a:p>
            <a:fld id="{9DF3057E-9F98-47DF-8807-EEA96C08489C}" type="datetime1">
              <a:rPr lang="nl-BE" smtClean="0"/>
              <a:t>24/01/2023</a:t>
            </a:fld>
            <a:endParaRPr lang="nl-BE"/>
          </a:p>
        </p:txBody>
      </p:sp>
      <p:sp>
        <p:nvSpPr>
          <p:cNvPr id="5" name="Tijdelijke aanduiding voor tekst 4">
            <a:extLst>
              <a:ext uri="{FF2B5EF4-FFF2-40B4-BE49-F238E27FC236}">
                <a16:creationId xmlns:a16="http://schemas.microsoft.com/office/drawing/2014/main" id="{E1F73673-54FA-44A9-9A55-B0571BF73616}"/>
              </a:ext>
            </a:extLst>
          </p:cNvPr>
          <p:cNvSpPr>
            <a:spLocks noGrp="1"/>
          </p:cNvSpPr>
          <p:nvPr>
            <p:ph type="body" sz="quarter" idx="11"/>
          </p:nvPr>
        </p:nvSpPr>
        <p:spPr>
          <a:xfrm>
            <a:off x="1026289" y="2218750"/>
            <a:ext cx="6344840" cy="316637"/>
          </a:xfrm>
        </p:spPr>
        <p:txBody>
          <a:bodyPr/>
          <a:lstStyle/>
          <a:p>
            <a:r>
              <a:rPr lang="en-GB"/>
              <a:t>David Salens, Heidi Laureys, Recep Bas</a:t>
            </a:r>
          </a:p>
        </p:txBody>
      </p:sp>
      <p:sp>
        <p:nvSpPr>
          <p:cNvPr id="6" name="Tijdelijke aanduiding voor tekst 5">
            <a:extLst>
              <a:ext uri="{FF2B5EF4-FFF2-40B4-BE49-F238E27FC236}">
                <a16:creationId xmlns:a16="http://schemas.microsoft.com/office/drawing/2014/main" id="{7EAA7429-9547-495B-9F77-A3A477DA875F}"/>
              </a:ext>
            </a:extLst>
          </p:cNvPr>
          <p:cNvSpPr>
            <a:spLocks noGrp="1"/>
          </p:cNvSpPr>
          <p:nvPr>
            <p:ph type="body" sz="quarter" idx="12"/>
          </p:nvPr>
        </p:nvSpPr>
        <p:spPr>
          <a:xfrm>
            <a:off x="1026289" y="2583220"/>
            <a:ext cx="6344840" cy="316637"/>
          </a:xfrm>
        </p:spPr>
        <p:txBody>
          <a:bodyPr/>
          <a:lstStyle/>
          <a:p>
            <a:r>
              <a:rPr lang="en-GB" dirty="0" err="1"/>
              <a:t>Selectiecentrum</a:t>
            </a:r>
            <a:r>
              <a:rPr lang="en-GB" dirty="0"/>
              <a:t> </a:t>
            </a:r>
            <a:r>
              <a:rPr lang="en-GB" dirty="0" err="1"/>
              <a:t>en</a:t>
            </a:r>
            <a:r>
              <a:rPr lang="en-GB" dirty="0"/>
              <a:t> </a:t>
            </a:r>
            <a:r>
              <a:rPr lang="en-GB" dirty="0" err="1"/>
              <a:t>dienst</a:t>
            </a:r>
            <a:r>
              <a:rPr lang="en-GB" dirty="0"/>
              <a:t> Diversiteitsbeleid – Agentschap Overheidspersoneel</a:t>
            </a:r>
          </a:p>
          <a:p>
            <a:endParaRPr lang="en-GB" dirty="0"/>
          </a:p>
        </p:txBody>
      </p:sp>
      <p:sp>
        <p:nvSpPr>
          <p:cNvPr id="7" name="Tijdelijke aanduiding voor tekst 6">
            <a:extLst>
              <a:ext uri="{FF2B5EF4-FFF2-40B4-BE49-F238E27FC236}">
                <a16:creationId xmlns:a16="http://schemas.microsoft.com/office/drawing/2014/main" id="{10A9D6EA-03D5-49FD-A126-15D50D65F7D6}"/>
              </a:ext>
            </a:extLst>
          </p:cNvPr>
          <p:cNvSpPr>
            <a:spLocks noGrp="1"/>
          </p:cNvSpPr>
          <p:nvPr>
            <p:ph type="body" sz="quarter" idx="4294967295"/>
          </p:nvPr>
        </p:nvSpPr>
        <p:spPr>
          <a:xfrm>
            <a:off x="980204" y="5805170"/>
            <a:ext cx="1620838" cy="772169"/>
          </a:xfrm>
        </p:spPr>
        <p:txBody>
          <a:bodyPr/>
          <a:lstStyle/>
          <a:p>
            <a:endParaRPr lang="en-GB"/>
          </a:p>
        </p:txBody>
      </p:sp>
      <p:sp>
        <p:nvSpPr>
          <p:cNvPr id="8" name="Tijdelijke aanduiding voor tekst 7">
            <a:extLst>
              <a:ext uri="{FF2B5EF4-FFF2-40B4-BE49-F238E27FC236}">
                <a16:creationId xmlns:a16="http://schemas.microsoft.com/office/drawing/2014/main" id="{56EB8058-ED1A-406B-93A5-DDEBA12D9DFE}"/>
              </a:ext>
            </a:extLst>
          </p:cNvPr>
          <p:cNvSpPr>
            <a:spLocks noGrp="1"/>
          </p:cNvSpPr>
          <p:nvPr>
            <p:ph type="body" sz="quarter" idx="4294967295"/>
          </p:nvPr>
        </p:nvSpPr>
        <p:spPr>
          <a:xfrm>
            <a:off x="9591796" y="6050287"/>
            <a:ext cx="1620000" cy="316637"/>
          </a:xfrm>
        </p:spPr>
        <p:txBody>
          <a:bodyPr/>
          <a:lstStyle/>
          <a:p>
            <a:endParaRPr lang="en-GB"/>
          </a:p>
        </p:txBody>
      </p:sp>
      <p:pic>
        <p:nvPicPr>
          <p:cNvPr id="12" name="Picture 12" descr="Leerlingen verzameld in het Amfitheater">
            <a:extLst>
              <a:ext uri="{FF2B5EF4-FFF2-40B4-BE49-F238E27FC236}">
                <a16:creationId xmlns:a16="http://schemas.microsoft.com/office/drawing/2014/main" id="{F7AE2FB6-EA08-0B91-EE21-22C88800E5EC}"/>
              </a:ext>
            </a:extLst>
          </p:cNvPr>
          <p:cNvPicPr>
            <a:picLocks noGrp="1" noChangeAspect="1"/>
          </p:cNvPicPr>
          <p:nvPr>
            <p:ph type="pic" sz="quarter" idx="13"/>
          </p:nvPr>
        </p:nvPicPr>
        <p:blipFill rotWithShape="1">
          <a:blip r:embed="rId2"/>
          <a:srcRect t="27253" b="27253"/>
          <a:stretch/>
        </p:blipFill>
        <p:spPr/>
      </p:pic>
    </p:spTree>
    <p:extLst>
      <p:ext uri="{BB962C8B-B14F-4D97-AF65-F5344CB8AC3E}">
        <p14:creationId xmlns:p14="http://schemas.microsoft.com/office/powerpoint/2010/main" val="1092821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DB254187-23DD-461F-8A3B-B0004EC0627E}"/>
              </a:ext>
            </a:extLst>
          </p:cNvPr>
          <p:cNvSpPr>
            <a:spLocks noGrp="1"/>
          </p:cNvSpPr>
          <p:nvPr>
            <p:ph type="pic" sz="quarter" idx="10"/>
          </p:nvPr>
        </p:nvSpPr>
        <p:spPr/>
      </p:sp>
      <p:sp>
        <p:nvSpPr>
          <p:cNvPr id="3" name="Tijdelijke aanduiding voor tekst 2">
            <a:extLst>
              <a:ext uri="{FF2B5EF4-FFF2-40B4-BE49-F238E27FC236}">
                <a16:creationId xmlns:a16="http://schemas.microsoft.com/office/drawing/2014/main" id="{3D79A197-C5CD-43EC-8394-6549C64B298A}"/>
              </a:ext>
            </a:extLst>
          </p:cNvPr>
          <p:cNvSpPr>
            <a:spLocks noGrp="1"/>
          </p:cNvSpPr>
          <p:nvPr>
            <p:ph type="body" sz="quarter" idx="11"/>
          </p:nvPr>
        </p:nvSpPr>
        <p:spPr/>
        <p:txBody>
          <a:bodyPr/>
          <a:lstStyle/>
          <a:p>
            <a:r>
              <a:rPr lang="nl-BE"/>
              <a:t>Wat verandert er in 2023?</a:t>
            </a:r>
          </a:p>
        </p:txBody>
      </p:sp>
      <p:sp>
        <p:nvSpPr>
          <p:cNvPr id="4" name="Titel 3">
            <a:extLst>
              <a:ext uri="{FF2B5EF4-FFF2-40B4-BE49-F238E27FC236}">
                <a16:creationId xmlns:a16="http://schemas.microsoft.com/office/drawing/2014/main" id="{F022C16A-DCEC-4D5D-A026-30A00381F1FE}"/>
              </a:ext>
            </a:extLst>
          </p:cNvPr>
          <p:cNvSpPr>
            <a:spLocks noGrp="1"/>
          </p:cNvSpPr>
          <p:nvPr>
            <p:ph type="title"/>
          </p:nvPr>
        </p:nvSpPr>
        <p:spPr/>
        <p:txBody>
          <a:bodyPr/>
          <a:lstStyle/>
          <a:p>
            <a:r>
              <a:rPr lang="nl-BE"/>
              <a:t>Agenda</a:t>
            </a:r>
          </a:p>
        </p:txBody>
      </p:sp>
      <p:sp>
        <p:nvSpPr>
          <p:cNvPr id="5" name="Tijdelijke aanduiding voor tekst 4">
            <a:extLst>
              <a:ext uri="{FF2B5EF4-FFF2-40B4-BE49-F238E27FC236}">
                <a16:creationId xmlns:a16="http://schemas.microsoft.com/office/drawing/2014/main" id="{41DC2DF2-6D6C-4CBF-B48F-100841D7D69E}"/>
              </a:ext>
            </a:extLst>
          </p:cNvPr>
          <p:cNvSpPr>
            <a:spLocks noGrp="1"/>
          </p:cNvSpPr>
          <p:nvPr>
            <p:ph type="body" sz="quarter" idx="12"/>
          </p:nvPr>
        </p:nvSpPr>
        <p:spPr/>
        <p:txBody>
          <a:bodyPr/>
          <a:lstStyle/>
          <a:p>
            <a:endParaRPr lang="nl-BE"/>
          </a:p>
        </p:txBody>
      </p:sp>
      <p:sp>
        <p:nvSpPr>
          <p:cNvPr id="6" name="Tijdelijke aanduiding voor tekst 5">
            <a:extLst>
              <a:ext uri="{FF2B5EF4-FFF2-40B4-BE49-F238E27FC236}">
                <a16:creationId xmlns:a16="http://schemas.microsoft.com/office/drawing/2014/main" id="{065AE25F-B510-4238-A994-D011B7C13498}"/>
              </a:ext>
            </a:extLst>
          </p:cNvPr>
          <p:cNvSpPr>
            <a:spLocks noGrp="1"/>
          </p:cNvSpPr>
          <p:nvPr>
            <p:ph type="body" sz="quarter" idx="13"/>
          </p:nvPr>
        </p:nvSpPr>
        <p:spPr/>
        <p:txBody>
          <a:bodyPr/>
          <a:lstStyle/>
          <a:p>
            <a:r>
              <a:rPr lang="nl-BE"/>
              <a:t>Wat blijft hetzelfde? (timing 2023)</a:t>
            </a:r>
          </a:p>
        </p:txBody>
      </p:sp>
      <p:sp>
        <p:nvSpPr>
          <p:cNvPr id="7" name="Tijdelijke aanduiding voor tekst 6">
            <a:extLst>
              <a:ext uri="{FF2B5EF4-FFF2-40B4-BE49-F238E27FC236}">
                <a16:creationId xmlns:a16="http://schemas.microsoft.com/office/drawing/2014/main" id="{74A3A905-CCE5-4F45-803C-1A5287FEB668}"/>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DB9158D5-D83F-4735-A162-75A1394223AC}"/>
              </a:ext>
            </a:extLst>
          </p:cNvPr>
          <p:cNvSpPr>
            <a:spLocks noGrp="1"/>
          </p:cNvSpPr>
          <p:nvPr>
            <p:ph type="body" sz="quarter" idx="15"/>
          </p:nvPr>
        </p:nvSpPr>
        <p:spPr/>
        <p:txBody>
          <a:bodyPr/>
          <a:lstStyle/>
          <a:p>
            <a:r>
              <a:rPr lang="nl-BE"/>
              <a:t>Preview van SharePoint (focus op transparantie) </a:t>
            </a:r>
          </a:p>
        </p:txBody>
      </p:sp>
      <p:sp>
        <p:nvSpPr>
          <p:cNvPr id="9" name="Tijdelijke aanduiding voor tekst 8">
            <a:extLst>
              <a:ext uri="{FF2B5EF4-FFF2-40B4-BE49-F238E27FC236}">
                <a16:creationId xmlns:a16="http://schemas.microsoft.com/office/drawing/2014/main" id="{352DB8E9-BE7A-4CDF-8A0E-393B16313B5C}"/>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F18A6E4-1442-4FCC-A96C-700BB5FE5D85}"/>
              </a:ext>
            </a:extLst>
          </p:cNvPr>
          <p:cNvSpPr>
            <a:spLocks noGrp="1"/>
          </p:cNvSpPr>
          <p:nvPr>
            <p:ph type="body" sz="quarter" idx="17"/>
          </p:nvPr>
        </p:nvSpPr>
        <p:spPr/>
        <p:txBody>
          <a:bodyPr/>
          <a:lstStyle/>
          <a:p>
            <a:r>
              <a:rPr lang="nl-BE"/>
              <a:t>Verdere communicatie</a:t>
            </a:r>
          </a:p>
        </p:txBody>
      </p:sp>
      <p:sp>
        <p:nvSpPr>
          <p:cNvPr id="11" name="Tijdelijke aanduiding voor tekst 10">
            <a:extLst>
              <a:ext uri="{FF2B5EF4-FFF2-40B4-BE49-F238E27FC236}">
                <a16:creationId xmlns:a16="http://schemas.microsoft.com/office/drawing/2014/main" id="{B417D0C3-63DA-4BB9-8705-C41125A48E3D}"/>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7F921C6B-B935-4E25-B2EA-05ADF1436A1A}"/>
              </a:ext>
            </a:extLst>
          </p:cNvPr>
          <p:cNvSpPr>
            <a:spLocks noGrp="1"/>
          </p:cNvSpPr>
          <p:nvPr>
            <p:ph type="body" sz="quarter" idx="19"/>
          </p:nvPr>
        </p:nvSpPr>
        <p:spPr/>
        <p:txBody>
          <a:bodyPr/>
          <a:lstStyle/>
          <a:p>
            <a:r>
              <a:rPr lang="nl-BE"/>
              <a:t>Toelichting aanbod dienst Diversiteitsbeleid</a:t>
            </a:r>
          </a:p>
        </p:txBody>
      </p:sp>
      <p:sp>
        <p:nvSpPr>
          <p:cNvPr id="13" name="Tijdelijke aanduiding voor tekst 12">
            <a:extLst>
              <a:ext uri="{FF2B5EF4-FFF2-40B4-BE49-F238E27FC236}">
                <a16:creationId xmlns:a16="http://schemas.microsoft.com/office/drawing/2014/main" id="{0DF5F213-DDDE-4DC6-A66C-5CB77C95ECEC}"/>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55CD97C-4B97-48C6-BF46-3770A4F5C7F9}"/>
              </a:ext>
            </a:extLst>
          </p:cNvPr>
          <p:cNvSpPr>
            <a:spLocks noGrp="1"/>
          </p:cNvSpPr>
          <p:nvPr>
            <p:ph type="body" sz="quarter" idx="29"/>
          </p:nvPr>
        </p:nvSpPr>
        <p:spPr/>
        <p:txBody>
          <a:bodyPr/>
          <a:lstStyle/>
          <a:p>
            <a:r>
              <a:rPr lang="nl-BE"/>
              <a:t>1</a:t>
            </a:r>
          </a:p>
        </p:txBody>
      </p:sp>
      <p:sp>
        <p:nvSpPr>
          <p:cNvPr id="15" name="Tijdelijke aanduiding voor tekst 14">
            <a:extLst>
              <a:ext uri="{FF2B5EF4-FFF2-40B4-BE49-F238E27FC236}">
                <a16:creationId xmlns:a16="http://schemas.microsoft.com/office/drawing/2014/main" id="{530745FD-9B44-4619-9CB2-7EFFBA8D7D4B}"/>
              </a:ext>
            </a:extLst>
          </p:cNvPr>
          <p:cNvSpPr>
            <a:spLocks noGrp="1"/>
          </p:cNvSpPr>
          <p:nvPr>
            <p:ph type="body" sz="quarter" idx="30"/>
          </p:nvPr>
        </p:nvSpPr>
        <p:spPr/>
        <p:txBody>
          <a:bodyPr/>
          <a:lstStyle/>
          <a:p>
            <a:r>
              <a:rPr lang="nl-BE"/>
              <a:t>2</a:t>
            </a:r>
          </a:p>
        </p:txBody>
      </p:sp>
      <p:sp>
        <p:nvSpPr>
          <p:cNvPr id="16" name="Tijdelijke aanduiding voor tekst 15">
            <a:extLst>
              <a:ext uri="{FF2B5EF4-FFF2-40B4-BE49-F238E27FC236}">
                <a16:creationId xmlns:a16="http://schemas.microsoft.com/office/drawing/2014/main" id="{67048C64-CCB0-40D7-9FD2-73AAB49BEEFB}"/>
              </a:ext>
            </a:extLst>
          </p:cNvPr>
          <p:cNvSpPr>
            <a:spLocks noGrp="1"/>
          </p:cNvSpPr>
          <p:nvPr>
            <p:ph type="body" sz="quarter" idx="31"/>
          </p:nvPr>
        </p:nvSpPr>
        <p:spPr/>
        <p:txBody>
          <a:bodyPr/>
          <a:lstStyle/>
          <a:p>
            <a:r>
              <a:rPr lang="nl-BE"/>
              <a:t>3</a:t>
            </a:r>
          </a:p>
        </p:txBody>
      </p:sp>
      <p:sp>
        <p:nvSpPr>
          <p:cNvPr id="17" name="Tijdelijke aanduiding voor tekst 16">
            <a:extLst>
              <a:ext uri="{FF2B5EF4-FFF2-40B4-BE49-F238E27FC236}">
                <a16:creationId xmlns:a16="http://schemas.microsoft.com/office/drawing/2014/main" id="{67F97BD5-3753-439F-8F7C-427F71230054}"/>
              </a:ext>
            </a:extLst>
          </p:cNvPr>
          <p:cNvSpPr>
            <a:spLocks noGrp="1"/>
          </p:cNvSpPr>
          <p:nvPr>
            <p:ph type="body" sz="quarter" idx="32"/>
          </p:nvPr>
        </p:nvSpPr>
        <p:spPr/>
        <p:txBody>
          <a:bodyPr/>
          <a:lstStyle/>
          <a:p>
            <a:r>
              <a:rPr lang="nl-BE"/>
              <a:t>4</a:t>
            </a:r>
          </a:p>
        </p:txBody>
      </p:sp>
      <p:sp>
        <p:nvSpPr>
          <p:cNvPr id="18" name="Tijdelijke aanduiding voor tekst 17">
            <a:extLst>
              <a:ext uri="{FF2B5EF4-FFF2-40B4-BE49-F238E27FC236}">
                <a16:creationId xmlns:a16="http://schemas.microsoft.com/office/drawing/2014/main" id="{2FF71397-14E6-4B20-9220-E3FE399450A7}"/>
              </a:ext>
            </a:extLst>
          </p:cNvPr>
          <p:cNvSpPr>
            <a:spLocks noGrp="1"/>
          </p:cNvSpPr>
          <p:nvPr>
            <p:ph type="body" sz="quarter" idx="33"/>
          </p:nvPr>
        </p:nvSpPr>
        <p:spPr/>
        <p:txBody>
          <a:bodyPr/>
          <a:lstStyle/>
          <a:p>
            <a:r>
              <a:rPr lang="nl-BE"/>
              <a:t>5</a:t>
            </a:r>
          </a:p>
        </p:txBody>
      </p:sp>
    </p:spTree>
    <p:extLst>
      <p:ext uri="{BB962C8B-B14F-4D97-AF65-F5344CB8AC3E}">
        <p14:creationId xmlns:p14="http://schemas.microsoft.com/office/powerpoint/2010/main" val="2522383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461238-D353-4FAD-A4E2-7F5985443838}"/>
              </a:ext>
            </a:extLst>
          </p:cNvPr>
          <p:cNvSpPr>
            <a:spLocks noGrp="1"/>
          </p:cNvSpPr>
          <p:nvPr>
            <p:ph type="title"/>
          </p:nvPr>
        </p:nvSpPr>
        <p:spPr/>
        <p:txBody>
          <a:bodyPr/>
          <a:lstStyle/>
          <a:p>
            <a:r>
              <a:rPr lang="nl-BE"/>
              <a:t>Wat verandert er in 2023?</a:t>
            </a:r>
          </a:p>
        </p:txBody>
      </p:sp>
      <p:sp>
        <p:nvSpPr>
          <p:cNvPr id="3" name="Tijdelijke aanduiding voor tekst 2">
            <a:extLst>
              <a:ext uri="{FF2B5EF4-FFF2-40B4-BE49-F238E27FC236}">
                <a16:creationId xmlns:a16="http://schemas.microsoft.com/office/drawing/2014/main" id="{7C25B860-7826-4E03-807E-5C13CA381CBA}"/>
              </a:ext>
            </a:extLst>
          </p:cNvPr>
          <p:cNvSpPr>
            <a:spLocks noGrp="1"/>
          </p:cNvSpPr>
          <p:nvPr>
            <p:ph type="body" sz="quarter" idx="11"/>
          </p:nvPr>
        </p:nvSpPr>
        <p:spPr/>
        <p:txBody>
          <a:bodyPr/>
          <a:lstStyle/>
          <a:p>
            <a:r>
              <a:rPr lang="nl-BE"/>
              <a:t>Nieuw algemeen mailadres voor R&amp;S van jobstudenten: </a:t>
            </a:r>
            <a:r>
              <a:rPr lang="nl-BE">
                <a:solidFill>
                  <a:srgbClr val="00B0F0"/>
                </a:solidFill>
                <a:hlinkClick r:id="rId2">
                  <a:extLst>
                    <a:ext uri="{A12FA001-AC4F-418D-AE19-62706E023703}">
                      <ahyp:hlinkClr xmlns:ahyp="http://schemas.microsoft.com/office/drawing/2018/hyperlinkcolor" val="tx"/>
                    </a:ext>
                  </a:extLst>
                </a:hlinkClick>
              </a:rPr>
              <a:t>selecties.jobstudenten@vlaanderen.be</a:t>
            </a:r>
            <a:r>
              <a:rPr lang="nl-BE">
                <a:solidFill>
                  <a:srgbClr val="00B0F0"/>
                </a:solidFill>
              </a:rPr>
              <a:t> </a:t>
            </a:r>
          </a:p>
        </p:txBody>
      </p:sp>
      <p:sp>
        <p:nvSpPr>
          <p:cNvPr id="4" name="Tijdelijke aanduiding voor tekst 3">
            <a:extLst>
              <a:ext uri="{FF2B5EF4-FFF2-40B4-BE49-F238E27FC236}">
                <a16:creationId xmlns:a16="http://schemas.microsoft.com/office/drawing/2014/main" id="{2C01B1ED-A0ED-4397-AB1E-60CE713ECD8C}"/>
              </a:ext>
            </a:extLst>
          </p:cNvPr>
          <p:cNvSpPr>
            <a:spLocks noGrp="1"/>
          </p:cNvSpPr>
          <p:nvPr>
            <p:ph type="body" sz="quarter" idx="12"/>
          </p:nvPr>
        </p:nvSpPr>
        <p:spPr/>
        <p:txBody>
          <a:bodyPr/>
          <a:lstStyle/>
          <a:p>
            <a:r>
              <a:rPr lang="nl-BE"/>
              <a:t>Focus op transparantie in het hele traject via gedeelde SharePoint waar up-to-date informatie kan geraadpleegd worden </a:t>
            </a:r>
            <a:br>
              <a:rPr lang="nl-BE"/>
            </a:br>
            <a:r>
              <a:rPr lang="nl-BE"/>
              <a:t>(korte preview volgt)</a:t>
            </a:r>
          </a:p>
        </p:txBody>
      </p:sp>
      <p:sp>
        <p:nvSpPr>
          <p:cNvPr id="5" name="Tijdelijke aanduiding voor tekst 4">
            <a:extLst>
              <a:ext uri="{FF2B5EF4-FFF2-40B4-BE49-F238E27FC236}">
                <a16:creationId xmlns:a16="http://schemas.microsoft.com/office/drawing/2014/main" id="{4ABAB3F1-5F8B-48AA-8CB3-CA3BC4C940F5}"/>
              </a:ext>
            </a:extLst>
          </p:cNvPr>
          <p:cNvSpPr>
            <a:spLocks noGrp="1"/>
          </p:cNvSpPr>
          <p:nvPr>
            <p:ph type="body" sz="quarter" idx="14"/>
          </p:nvPr>
        </p:nvSpPr>
        <p:spPr/>
        <p:txBody>
          <a:bodyPr/>
          <a:lstStyle/>
          <a:p>
            <a:r>
              <a:rPr lang="nl-BE"/>
              <a:t>Focus op vacatures die tijdig worden aangevraagd</a:t>
            </a:r>
          </a:p>
          <a:p>
            <a:pPr lvl="1"/>
            <a:r>
              <a:rPr lang="nl-BE" sz="1600"/>
              <a:t>(Last-minute) aanvragen blijven mogelijk, maar worden met lagere prioriteit of beperktere dienstverlening opgenomen</a:t>
            </a:r>
          </a:p>
        </p:txBody>
      </p:sp>
      <p:sp>
        <p:nvSpPr>
          <p:cNvPr id="6" name="Tijdelijke aanduiding voor tekst 5">
            <a:extLst>
              <a:ext uri="{FF2B5EF4-FFF2-40B4-BE49-F238E27FC236}">
                <a16:creationId xmlns:a16="http://schemas.microsoft.com/office/drawing/2014/main" id="{825DD335-486D-4244-A66B-FC50457DFD53}"/>
              </a:ext>
            </a:extLst>
          </p:cNvPr>
          <p:cNvSpPr>
            <a:spLocks noGrp="1"/>
          </p:cNvSpPr>
          <p:nvPr>
            <p:ph type="body" sz="quarter" idx="15"/>
          </p:nvPr>
        </p:nvSpPr>
        <p:spPr/>
        <p:txBody>
          <a:bodyPr/>
          <a:lstStyle/>
          <a:p>
            <a:r>
              <a:rPr lang="nl-BE"/>
              <a:t>Extra capaciteit om dienstverlening te verbeteren t.o.v. 2022 </a:t>
            </a:r>
          </a:p>
          <a:p>
            <a:pPr lvl="1"/>
            <a:r>
              <a:rPr lang="nl-BE" sz="1600"/>
              <a:t>Onder andere sneller schakelen in aanleg van (extra) werfreserve om in te spelen op vragen</a:t>
            </a:r>
          </a:p>
        </p:txBody>
      </p:sp>
    </p:spTree>
    <p:extLst>
      <p:ext uri="{BB962C8B-B14F-4D97-AF65-F5344CB8AC3E}">
        <p14:creationId xmlns:p14="http://schemas.microsoft.com/office/powerpoint/2010/main" val="2395876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21EB9-D022-42F2-A8A0-57A0D248573A}"/>
              </a:ext>
            </a:extLst>
          </p:cNvPr>
          <p:cNvSpPr>
            <a:spLocks noGrp="1"/>
          </p:cNvSpPr>
          <p:nvPr>
            <p:ph type="title"/>
          </p:nvPr>
        </p:nvSpPr>
        <p:spPr/>
        <p:txBody>
          <a:bodyPr/>
          <a:lstStyle/>
          <a:p>
            <a:r>
              <a:rPr lang="nl-BE" dirty="0"/>
              <a:t>Wat blijft hetzelfde?</a:t>
            </a:r>
            <a:br>
              <a:rPr lang="nl-BE" dirty="0"/>
            </a:br>
            <a:r>
              <a:rPr lang="nl-BE" sz="1600" dirty="0">
                <a:solidFill>
                  <a:srgbClr val="00B0F0"/>
                </a:solidFill>
                <a:hlinkClick r:id="rId3">
                  <a:extLst>
                    <a:ext uri="{A12FA001-AC4F-418D-AE19-62706E023703}">
                      <ahyp:hlinkClr xmlns:ahyp="http://schemas.microsoft.com/office/drawing/2018/hyperlinkcolor" val="tx"/>
                    </a:ext>
                  </a:extLst>
                </a:hlinkClick>
              </a:rPr>
              <a:t>(Link naar de webpagina ‘Jobstudenten’)</a:t>
            </a:r>
            <a:r>
              <a:rPr lang="nl-BE" sz="1600" dirty="0">
                <a:solidFill>
                  <a:srgbClr val="00B0F0"/>
                </a:solidFill>
              </a:rPr>
              <a:t> – ook voor administratief proces (stabiel t.o.v. vorig jaar)</a:t>
            </a:r>
          </a:p>
        </p:txBody>
      </p:sp>
      <p:pic>
        <p:nvPicPr>
          <p:cNvPr id="5" name="Tijdelijke aanduiding voor inhoud 4">
            <a:extLst>
              <a:ext uri="{FF2B5EF4-FFF2-40B4-BE49-F238E27FC236}">
                <a16:creationId xmlns:a16="http://schemas.microsoft.com/office/drawing/2014/main" id="{172D7D1D-710E-43F4-8DDC-38BB97F32D84}"/>
              </a:ext>
            </a:extLst>
          </p:cNvPr>
          <p:cNvPicPr>
            <a:picLocks noGrp="1" noChangeAspect="1"/>
          </p:cNvPicPr>
          <p:nvPr>
            <p:ph sz="quarter" idx="11"/>
          </p:nvPr>
        </p:nvPicPr>
        <p:blipFill>
          <a:blip r:embed="rId4"/>
          <a:stretch>
            <a:fillRect/>
          </a:stretch>
        </p:blipFill>
        <p:spPr>
          <a:xfrm>
            <a:off x="3068956" y="1641260"/>
            <a:ext cx="5586438" cy="4649869"/>
          </a:xfrm>
        </p:spPr>
      </p:pic>
      <p:pic>
        <p:nvPicPr>
          <p:cNvPr id="7" name="Graphic 6" descr="Waarschuwing met effen opvulling">
            <a:extLst>
              <a:ext uri="{FF2B5EF4-FFF2-40B4-BE49-F238E27FC236}">
                <a16:creationId xmlns:a16="http://schemas.microsoft.com/office/drawing/2014/main" id="{9D5A4894-11C7-4A3C-8B41-482BEA9FC3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64980" y="4384477"/>
            <a:ext cx="601980" cy="601980"/>
          </a:xfrm>
          <a:prstGeom prst="rect">
            <a:avLst/>
          </a:prstGeom>
        </p:spPr>
      </p:pic>
      <p:sp>
        <p:nvSpPr>
          <p:cNvPr id="9" name="Tekstvak 8">
            <a:extLst>
              <a:ext uri="{FF2B5EF4-FFF2-40B4-BE49-F238E27FC236}">
                <a16:creationId xmlns:a16="http://schemas.microsoft.com/office/drawing/2014/main" id="{60191E4F-ECAA-405F-B120-04B7B9FB3066}"/>
              </a:ext>
            </a:extLst>
          </p:cNvPr>
          <p:cNvSpPr txBox="1"/>
          <p:nvPr/>
        </p:nvSpPr>
        <p:spPr>
          <a:xfrm>
            <a:off x="9123045" y="5021580"/>
            <a:ext cx="1223010" cy="307777"/>
          </a:xfrm>
          <a:prstGeom prst="rect">
            <a:avLst/>
          </a:prstGeom>
          <a:noFill/>
        </p:spPr>
        <p:txBody>
          <a:bodyPr wrap="square" rtlCol="0">
            <a:spAutoFit/>
          </a:bodyPr>
          <a:lstStyle/>
          <a:p>
            <a:r>
              <a:rPr lang="nl-BE" sz="1400"/>
              <a:t>Last minute?</a:t>
            </a:r>
          </a:p>
        </p:txBody>
      </p:sp>
    </p:spTree>
    <p:extLst>
      <p:ext uri="{BB962C8B-B14F-4D97-AF65-F5344CB8AC3E}">
        <p14:creationId xmlns:p14="http://schemas.microsoft.com/office/powerpoint/2010/main" val="935620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6BC6F5-2B42-4D44-A307-526883B5FB2F}"/>
              </a:ext>
            </a:extLst>
          </p:cNvPr>
          <p:cNvSpPr>
            <a:spLocks noGrp="1"/>
          </p:cNvSpPr>
          <p:nvPr>
            <p:ph type="title"/>
          </p:nvPr>
        </p:nvSpPr>
        <p:spPr/>
        <p:txBody>
          <a:bodyPr/>
          <a:lstStyle/>
          <a:p>
            <a:r>
              <a:rPr lang="nl-BE"/>
              <a:t>Op naar een transparante werking:</a:t>
            </a:r>
            <a:br>
              <a:rPr lang="nl-BE"/>
            </a:br>
            <a:r>
              <a:rPr lang="nl-BE"/>
              <a:t>vooruitblik naar SharePointomgeving</a:t>
            </a:r>
          </a:p>
        </p:txBody>
      </p:sp>
      <p:sp>
        <p:nvSpPr>
          <p:cNvPr id="3" name="Tijdelijke aanduiding voor inhoud 2">
            <a:extLst>
              <a:ext uri="{FF2B5EF4-FFF2-40B4-BE49-F238E27FC236}">
                <a16:creationId xmlns:a16="http://schemas.microsoft.com/office/drawing/2014/main" id="{FBA1460E-DAE3-47FC-B0BA-90A1B4DEAA42}"/>
              </a:ext>
            </a:extLst>
          </p:cNvPr>
          <p:cNvSpPr>
            <a:spLocks noGrp="1"/>
          </p:cNvSpPr>
          <p:nvPr>
            <p:ph sz="quarter" idx="11"/>
          </p:nvPr>
        </p:nvSpPr>
        <p:spPr/>
        <p:txBody>
          <a:bodyPr vert="horz" lIns="0" tIns="0" rIns="0" bIns="45720" rtlCol="0" anchor="t">
            <a:noAutofit/>
          </a:bodyPr>
          <a:lstStyle/>
          <a:p>
            <a:pPr marL="287655" indent="-287655"/>
            <a:r>
              <a:rPr lang="nl-BE">
                <a:ea typeface="+mn-lt"/>
                <a:cs typeface="+mn-lt"/>
                <a:hlinkClick r:id="rId2"/>
              </a:rPr>
              <a:t>AGO-SP-Jobstudenten - Introductiepagina (sharepoint.com)</a:t>
            </a:r>
            <a:endParaRPr lang="nl-BE"/>
          </a:p>
          <a:p>
            <a:pPr marL="287655" indent="-287655"/>
            <a:endParaRPr lang="nl-BE"/>
          </a:p>
          <a:p>
            <a:pPr marL="287655" indent="-287655"/>
            <a:r>
              <a:rPr lang="nl-BE"/>
              <a:t>Wat hebben we voorzien?</a:t>
            </a:r>
          </a:p>
          <a:p>
            <a:pPr marL="575945" lvl="1" indent="-287655">
              <a:buFont typeface="FlandersArtSans-Regular" panose="00000800000000000000" pitchFamily="50" charset="0"/>
              <a:buChar char="⁄"/>
            </a:pPr>
            <a:r>
              <a:rPr lang="nl-BE">
                <a:latin typeface="+mn-lt"/>
                <a:ea typeface="+mn-lt"/>
                <a:cs typeface="+mn-lt"/>
              </a:rPr>
              <a:t>Een overzicht van de deadlines </a:t>
            </a:r>
            <a:endParaRPr lang="en-US">
              <a:latin typeface="+mn-lt"/>
              <a:ea typeface="+mn-lt"/>
              <a:cs typeface="+mn-lt"/>
            </a:endParaRPr>
          </a:p>
          <a:p>
            <a:pPr marL="575945" lvl="1" indent="-287655">
              <a:buFont typeface="FlandersArtSans-Regular" panose="00000800000000000000" pitchFamily="50" charset="0"/>
              <a:buChar char="⁄"/>
            </a:pPr>
            <a:r>
              <a:rPr lang="nl-BE">
                <a:latin typeface="+mn-lt"/>
                <a:ea typeface="+mn-lt"/>
                <a:cs typeface="+mn-lt"/>
              </a:rPr>
              <a:t>Handige links voor HR-professionals</a:t>
            </a:r>
            <a:endParaRPr lang="en-US">
              <a:latin typeface="+mn-lt"/>
              <a:ea typeface="+mn-lt"/>
              <a:cs typeface="+mn-lt"/>
            </a:endParaRPr>
          </a:p>
          <a:p>
            <a:pPr marL="575945" lvl="1" indent="-287655">
              <a:buFont typeface="FlandersArtSans-Regular" panose="00000800000000000000" pitchFamily="50" charset="0"/>
              <a:buChar char="⁄"/>
            </a:pPr>
            <a:r>
              <a:rPr lang="nl-BE">
                <a:latin typeface="+mn-lt"/>
                <a:ea typeface="+mn-lt"/>
                <a:cs typeface="+mn-lt"/>
              </a:rPr>
              <a:t>Een overzicht van de vacatures per entiteit</a:t>
            </a:r>
            <a:endParaRPr lang="en-US">
              <a:latin typeface="+mn-lt"/>
              <a:ea typeface="+mn-lt"/>
              <a:cs typeface="+mn-lt"/>
            </a:endParaRPr>
          </a:p>
          <a:p>
            <a:pPr marL="575945" lvl="1" indent="-287655">
              <a:buFont typeface="FlandersArtSans-Regular" panose="00000800000000000000" pitchFamily="50" charset="0"/>
              <a:buChar char="⁄"/>
            </a:pPr>
            <a:r>
              <a:rPr lang="nl-BE">
                <a:latin typeface="+mn-lt"/>
                <a:ea typeface="+mn-lt"/>
                <a:cs typeface="+mn-lt"/>
              </a:rPr>
              <a:t>De voorstelling van ons team</a:t>
            </a:r>
            <a:endParaRPr lang="nl-BE"/>
          </a:p>
          <a:p>
            <a:pPr marL="287655" indent="-287655">
              <a:buFont typeface="Arial" panose="00000800000000000000" pitchFamily="50" charset="0"/>
              <a:buChar char="•"/>
            </a:pPr>
            <a:endParaRPr lang="nl-BE" sz="2200"/>
          </a:p>
          <a:p>
            <a:pPr marL="287655" indent="-287655">
              <a:buFont typeface="Arial" panose="00000800000000000000" pitchFamily="50" charset="0"/>
              <a:buChar char="•"/>
            </a:pPr>
            <a:endParaRPr lang="nl-BE" sz="2200"/>
          </a:p>
          <a:p>
            <a:pPr marL="0" indent="0">
              <a:buNone/>
            </a:pPr>
            <a:endParaRPr lang="nl-BE" sz="2200"/>
          </a:p>
        </p:txBody>
      </p:sp>
    </p:spTree>
    <p:extLst>
      <p:ext uri="{BB962C8B-B14F-4D97-AF65-F5344CB8AC3E}">
        <p14:creationId xmlns:p14="http://schemas.microsoft.com/office/powerpoint/2010/main" val="8523083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2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6" ma:contentTypeDescription="Een nieuw document maken." ma:contentTypeScope="" ma:versionID="9b14ed40077db9ae2dad6ba2bc6d23f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bd5013a9bfbe8f61c0d236909ba45d38"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2023</Jaartal>
    <Vergaderdatum xmlns="7693f7e5-d3ab-4a3c-9cbf-b4be16ee537c">2023-01-23T23:00:00+00:00</Vergaderdatum>
    <Documenttype xmlns="7693f7e5-d3ab-4a3c-9cbf-b4be16ee537c" xsi:nil="true"/>
  </documentManagement>
</p:properties>
</file>

<file path=customXml/itemProps1.xml><?xml version="1.0" encoding="utf-8"?>
<ds:datastoreItem xmlns:ds="http://schemas.openxmlformats.org/officeDocument/2006/customXml" ds:itemID="{D1CBEB4F-A8D3-40F0-BCC6-85F1B1CA8E64}">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3.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1</TotalTime>
  <Words>1195</Words>
  <Application>Microsoft Office PowerPoint</Application>
  <PresentationFormat>Breedbeeld</PresentationFormat>
  <Paragraphs>238</Paragraphs>
  <Slides>32</Slides>
  <Notes>11</Notes>
  <HiddenSlides>0</HiddenSlides>
  <MMClips>0</MMClips>
  <ScaleCrop>false</ScaleCrop>
  <HeadingPairs>
    <vt:vector size="6" baseType="variant">
      <vt:variant>
        <vt:lpstr>Gebruikte lettertypen</vt:lpstr>
      </vt:variant>
      <vt:variant>
        <vt:i4>8</vt:i4>
      </vt:variant>
      <vt:variant>
        <vt:lpstr>Thema</vt:lpstr>
      </vt:variant>
      <vt:variant>
        <vt:i4>4</vt:i4>
      </vt:variant>
      <vt:variant>
        <vt:lpstr>Diatitels</vt:lpstr>
      </vt:variant>
      <vt:variant>
        <vt:i4>32</vt:i4>
      </vt:variant>
    </vt:vector>
  </HeadingPairs>
  <TitlesOfParts>
    <vt:vector size="44" baseType="lpstr">
      <vt:lpstr>Wingdings</vt:lpstr>
      <vt:lpstr>Calibri Light</vt:lpstr>
      <vt:lpstr>Flanders Art Sans Bold</vt:lpstr>
      <vt:lpstr>Arial</vt:lpstr>
      <vt:lpstr>Calibri</vt:lpstr>
      <vt:lpstr>Flanders Art Sans</vt:lpstr>
      <vt:lpstr>FlandersArtSans-Regular</vt:lpstr>
      <vt:lpstr>FlandersArtSans-Bold</vt:lpstr>
      <vt:lpstr>Vlaanderen: AgO</vt:lpstr>
      <vt:lpstr>1_Vlaanmse Overheid: AgO</vt:lpstr>
      <vt:lpstr>Vlaanmse Overheid: AgO</vt:lpstr>
      <vt:lpstr>2_Vlaanmse Overheid: AgO</vt:lpstr>
      <vt:lpstr>HR-infonetwerk</vt:lpstr>
      <vt:lpstr>Agenda</vt:lpstr>
      <vt:lpstr>HR-agenda vooruitzicht</vt:lpstr>
      <vt:lpstr>Spelregels</vt:lpstr>
      <vt:lpstr>Werkwijze jobstudenten 2023 </vt:lpstr>
      <vt:lpstr>Agenda</vt:lpstr>
      <vt:lpstr>Wat verandert er in 2023?</vt:lpstr>
      <vt:lpstr>Wat blijft hetzelfde? (Link naar de webpagina ‘Jobstudenten’) – ook voor administratief proces (stabiel t.o.v. vorig jaar)</vt:lpstr>
      <vt:lpstr>Op naar een transparante werking: vooruitblik naar SharePointomgeving</vt:lpstr>
      <vt:lpstr>Verdere communicatie</vt:lpstr>
      <vt:lpstr>Dienstverlening </vt:lpstr>
      <vt:lpstr>Streefcijfers jobstudenten uit de kansengroepen</vt:lpstr>
      <vt:lpstr>Grafiek tewerkgestelde jobstudenten met een handicap of chronische ziekte (2016 – 2022)</vt:lpstr>
      <vt:lpstr>Dienstverlening dienst Diversiteitsbeleid</vt:lpstr>
      <vt:lpstr>Dienstverlening dienst Diversiteitsbeleid</vt:lpstr>
      <vt:lpstr>Vragen?</vt:lpstr>
      <vt:lpstr>Iedereen Digitaal </vt:lpstr>
      <vt:lpstr>PowerPoint-presentatie</vt:lpstr>
      <vt:lpstr>HERKENBAAR?  </vt:lpstr>
      <vt:lpstr>PowerPoint-presentatie</vt:lpstr>
      <vt:lpstr>Doel</vt:lpstr>
      <vt:lpstr>Aanbod</vt:lpstr>
      <vt:lpstr>Principes </vt:lpstr>
      <vt:lpstr>Verloop</vt:lpstr>
      <vt:lpstr>Stappen pilootfase</vt:lpstr>
      <vt:lpstr>Rollen en verantwoordelijkheden</vt:lpstr>
      <vt:lpstr>PowerPoint-presentatie</vt:lpstr>
      <vt:lpstr>Wat kost het?</vt:lpstr>
      <vt:lpstr>Wat kost het?</vt:lpstr>
      <vt:lpstr>Randvoorwaarden</vt:lpstr>
      <vt:lpstr>Interesse? </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2023 - 01 - 24 - HR-infonetwerken-sjabloon powerpoint.pptx</dc:title>
  <dc:subject>TEMPLATE BY SMARTPRESENTATIONS</dc:subject>
  <dc:creator>Alewaters Hilde</dc:creator>
  <cp:lastModifiedBy>Cordier Patrick</cp:lastModifiedBy>
  <cp:revision>2</cp:revision>
  <dcterms:created xsi:type="dcterms:W3CDTF">2021-09-21T07:47:15Z</dcterms:created>
  <dcterms:modified xsi:type="dcterms:W3CDTF">2023-01-24T07:35:33Z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