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759" r:id="rId6"/>
    <p:sldMasterId id="2147483727" r:id="rId7"/>
  </p:sldMasterIdLst>
  <p:notesMasterIdLst>
    <p:notesMasterId r:id="rId23"/>
  </p:notesMasterIdLst>
  <p:handoutMasterIdLst>
    <p:handoutMasterId r:id="rId24"/>
  </p:handoutMasterIdLst>
  <p:sldIdLst>
    <p:sldId id="951" r:id="rId8"/>
    <p:sldId id="916" r:id="rId9"/>
    <p:sldId id="952" r:id="rId10"/>
    <p:sldId id="953" r:id="rId11"/>
    <p:sldId id="954" r:id="rId12"/>
    <p:sldId id="956" r:id="rId13"/>
    <p:sldId id="957" r:id="rId14"/>
    <p:sldId id="958" r:id="rId15"/>
    <p:sldId id="955" r:id="rId16"/>
    <p:sldId id="959" r:id="rId17"/>
    <p:sldId id="960" r:id="rId18"/>
    <p:sldId id="961" r:id="rId19"/>
    <p:sldId id="962" r:id="rId20"/>
    <p:sldId id="963" r:id="rId21"/>
    <p:sldId id="288" r:id="rId22"/>
  </p:sldIdLst>
  <p:sldSz cx="12192000" cy="6858000"/>
  <p:notesSz cx="6794500" cy="99314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ns Veronique" initials="VV" lastIdx="24" clrIdx="0">
    <p:extLst>
      <p:ext uri="{19B8F6BF-5375-455C-9EA6-DF929625EA0E}">
        <p15:presenceInfo xmlns:p15="http://schemas.microsoft.com/office/powerpoint/2012/main" userId="S::veronique.vens@vlaanderen.be::0ac0614e-d94d-4721-94fd-874b7aaa0a2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EAEAE"/>
    <a:srgbClr val="105269"/>
    <a:srgbClr val="4AA832"/>
    <a:srgbClr val="C83C22"/>
    <a:srgbClr val="E8754C"/>
    <a:srgbClr val="FCB414"/>
    <a:srgbClr val="007A7D"/>
    <a:srgbClr val="42AFB6"/>
    <a:srgbClr val="C2C923"/>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04AC88-7471-47B3-9442-C88624C192A7}" v="60" dt="2023-01-11T12:53:09.708"/>
    <p1510:client id="{867B3DCF-5731-4A14-B934-90884C9805AE}" v="139" dt="2023-01-12T08:48:11.315"/>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endParaRPr lang="nl-BE"/>
          </a:p>
        </p:txBody>
      </p:sp>
      <p:sp>
        <p:nvSpPr>
          <p:cNvPr id="4" name="Tijdelijke aanduiding voor voettekst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785A6FEA-2027-477E-A994-97C99A320A91}" type="slidenum">
              <a:rPr lang="nl-BE" smtClean="0"/>
              <a:t>‹nr.›</a:t>
            </a:fld>
            <a:endParaRPr lang="nl-BE"/>
          </a:p>
        </p:txBody>
      </p:sp>
    </p:spTree>
    <p:extLst>
      <p:ext uri="{BB962C8B-B14F-4D97-AF65-F5344CB8AC3E}">
        <p14:creationId xmlns:p14="http://schemas.microsoft.com/office/powerpoint/2010/main" val="1219534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endParaRPr lang="nl-BE"/>
          </a:p>
        </p:txBody>
      </p:sp>
      <p:sp>
        <p:nvSpPr>
          <p:cNvPr id="4" name="Tijdelijke aanduiding voor dia-afbeelding 3"/>
          <p:cNvSpPr>
            <a:spLocks noGrp="1" noRot="1" noChangeAspect="1"/>
          </p:cNvSpPr>
          <p:nvPr>
            <p:ph type="sldImg" idx="2"/>
          </p:nvPr>
        </p:nvSpPr>
        <p:spPr>
          <a:xfrm>
            <a:off x="87313" y="744538"/>
            <a:ext cx="6619875" cy="3724275"/>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79450" y="4718050"/>
            <a:ext cx="5435600" cy="4468813"/>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48100" y="9432925"/>
            <a:ext cx="2944813" cy="496888"/>
          </a:xfrm>
          <a:prstGeom prst="rect">
            <a:avLst/>
          </a:prstGeom>
        </p:spPr>
        <p:txBody>
          <a:bodyPr vert="horz" lIns="91440" tIns="45720" rIns="91440" bIns="45720" rtlCol="0" anchor="b"/>
          <a:lstStyle>
            <a:lvl1pPr algn="r">
              <a:defRPr sz="1200"/>
            </a:lvl1pPr>
          </a:lstStyle>
          <a:p>
            <a:fld id="{22D8FA8F-556B-4E54-8758-21E02D639AD8}" type="slidenum">
              <a:rPr lang="nl-BE" smtClean="0"/>
              <a:t>‹nr.›</a:t>
            </a:fld>
            <a:endParaRPr lang="nl-BE"/>
          </a:p>
        </p:txBody>
      </p:sp>
    </p:spTree>
    <p:extLst>
      <p:ext uri="{BB962C8B-B14F-4D97-AF65-F5344CB8AC3E}">
        <p14:creationId xmlns:p14="http://schemas.microsoft.com/office/powerpoint/2010/main" val="1798637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De lidstaten stellen op </a:t>
            </a:r>
            <a:r>
              <a:rPr lang="nl-NL" b="1"/>
              <a:t>nationaal niveau criteria vast voor de praktische uitvoering </a:t>
            </a:r>
            <a:r>
              <a:rPr lang="nl-NL"/>
              <a:t>van deze verplichtingen en voor mogelijke vrijstellingen voor specifieke soorten gebouwen, en houden rekening met:</a:t>
            </a:r>
          </a:p>
          <a:p>
            <a:pPr marL="171450" indent="-171450">
              <a:buFontTx/>
              <a:buChar char="-"/>
            </a:pPr>
            <a:r>
              <a:rPr lang="nl-NL"/>
              <a:t>het beginsel van technologische neutraliteit</a:t>
            </a:r>
          </a:p>
          <a:p>
            <a:pPr marL="171450" indent="-171450">
              <a:buFontTx/>
              <a:buChar char="-"/>
            </a:pPr>
            <a:r>
              <a:rPr lang="nl-NL"/>
              <a:t>met het beoordeelde technische en economische potentieel van de zonne-energie-installaties</a:t>
            </a:r>
          </a:p>
          <a:p>
            <a:pPr marL="171450" indent="-171450">
              <a:buFontTx/>
              <a:buChar char="-"/>
            </a:pPr>
            <a:r>
              <a:rPr lang="nl-NL"/>
              <a:t>de kenmerken van de gebouwen die onder deze bepaling vallen.</a:t>
            </a:r>
          </a:p>
        </p:txBody>
      </p:sp>
      <p:sp>
        <p:nvSpPr>
          <p:cNvPr id="4" name="Tijdelijke aanduiding voor dianummer 3"/>
          <p:cNvSpPr>
            <a:spLocks noGrp="1"/>
          </p:cNvSpPr>
          <p:nvPr>
            <p:ph type="sldNum" sz="quarter" idx="5"/>
          </p:nvPr>
        </p:nvSpPr>
        <p:spPr/>
        <p:txBody>
          <a:bodyPr/>
          <a:lstStyle/>
          <a:p>
            <a:fld id="{22D8FA8F-556B-4E54-8758-21E02D639AD8}" type="slidenum">
              <a:rPr lang="nl-BE" smtClean="0"/>
              <a:t>9</a:t>
            </a:fld>
            <a:endParaRPr lang="nl-BE"/>
          </a:p>
        </p:txBody>
      </p:sp>
    </p:spTree>
    <p:extLst>
      <p:ext uri="{BB962C8B-B14F-4D97-AF65-F5344CB8AC3E}">
        <p14:creationId xmlns:p14="http://schemas.microsoft.com/office/powerpoint/2010/main" val="37759015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sslide-standaard">
    <p:spTree>
      <p:nvGrpSpPr>
        <p:cNvPr id="1" name=""/>
        <p:cNvGrpSpPr/>
        <p:nvPr/>
      </p:nvGrpSpPr>
      <p:grpSpPr>
        <a:xfrm>
          <a:off x="0" y="0"/>
          <a:ext cx="0" cy="0"/>
          <a:chOff x="0" y="0"/>
          <a:chExt cx="0" cy="0"/>
        </a:xfrm>
      </p:grpSpPr>
      <p:pic>
        <p:nvPicPr>
          <p:cNvPr id="7" name="entiteitslogo blauw"/>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60000" y="6156001"/>
            <a:ext cx="1800000" cy="483895"/>
          </a:xfrm>
          <a:prstGeom prst="rect">
            <a:avLst/>
          </a:prstGeom>
        </p:spPr>
      </p:pic>
      <p:pic>
        <p:nvPicPr>
          <p:cNvPr id="3" name="Afbeelding 2" descr="Afbeelding met tekst, illustratie&#10;&#10;Automatisch gegenereerde beschrijving">
            <a:extLst>
              <a:ext uri="{FF2B5EF4-FFF2-40B4-BE49-F238E27FC236}">
                <a16:creationId xmlns:a16="http://schemas.microsoft.com/office/drawing/2014/main" id="{E59F510D-F53B-4453-AD92-DD17D5F7E7DF}"/>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981458" y="332656"/>
            <a:ext cx="1799672" cy="702000"/>
          </a:xfrm>
          <a:prstGeom prst="rect">
            <a:avLst/>
          </a:prstGeom>
        </p:spPr>
      </p:pic>
    </p:spTree>
    <p:extLst>
      <p:ext uri="{BB962C8B-B14F-4D97-AF65-F5344CB8AC3E}">
        <p14:creationId xmlns:p14="http://schemas.microsoft.com/office/powerpoint/2010/main" val="4061026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peningsslide-stad">
    <p:spTree>
      <p:nvGrpSpPr>
        <p:cNvPr id="1" name=""/>
        <p:cNvGrpSpPr/>
        <p:nvPr/>
      </p:nvGrpSpPr>
      <p:grpSpPr>
        <a:xfrm>
          <a:off x="0" y="0"/>
          <a:ext cx="0" cy="0"/>
          <a:chOff x="0" y="0"/>
          <a:chExt cx="0" cy="0"/>
        </a:xfrm>
      </p:grpSpPr>
      <p:pic>
        <p:nvPicPr>
          <p:cNvPr id="7" name="entiteitslogo blauw"/>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60000" y="6156001"/>
            <a:ext cx="1800000" cy="483895"/>
          </a:xfrm>
          <a:prstGeom prst="rect">
            <a:avLst/>
          </a:prstGeom>
        </p:spPr>
      </p:pic>
      <p:pic>
        <p:nvPicPr>
          <p:cNvPr id="3" name="Afbeelding 2" descr="Afbeelding met tekst, illustratie&#10;&#10;Automatisch gegenereerde beschrijving">
            <a:extLst>
              <a:ext uri="{FF2B5EF4-FFF2-40B4-BE49-F238E27FC236}">
                <a16:creationId xmlns:a16="http://schemas.microsoft.com/office/drawing/2014/main" id="{E59F510D-F53B-4453-AD92-DD17D5F7E7DF}"/>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981458" y="332656"/>
            <a:ext cx="1799672" cy="702000"/>
          </a:xfrm>
          <a:prstGeom prst="rect">
            <a:avLst/>
          </a:prstGeom>
        </p:spPr>
      </p:pic>
    </p:spTree>
    <p:extLst>
      <p:ext uri="{BB962C8B-B14F-4D97-AF65-F5344CB8AC3E}">
        <p14:creationId xmlns:p14="http://schemas.microsoft.com/office/powerpoint/2010/main" val="4017530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lotslide-stad">
    <p:spTree>
      <p:nvGrpSpPr>
        <p:cNvPr id="1" name=""/>
        <p:cNvGrpSpPr/>
        <p:nvPr/>
      </p:nvGrpSpPr>
      <p:grpSpPr>
        <a:xfrm>
          <a:off x="0" y="0"/>
          <a:ext cx="0" cy="0"/>
          <a:chOff x="0" y="0"/>
          <a:chExt cx="0" cy="0"/>
        </a:xfrm>
      </p:grpSpPr>
      <p:grpSp>
        <p:nvGrpSpPr>
          <p:cNvPr id="5" name="witte trapezium">
            <a:extLst>
              <a:ext uri="{FF2B5EF4-FFF2-40B4-BE49-F238E27FC236}">
                <a16:creationId xmlns:a16="http://schemas.microsoft.com/office/drawing/2014/main" id="{036EB7C8-F878-47B4-8DC9-30EF595BE061}"/>
              </a:ext>
            </a:extLst>
          </p:cNvPr>
          <p:cNvGrpSpPr/>
          <p:nvPr userDrawn="1"/>
        </p:nvGrpSpPr>
        <p:grpSpPr>
          <a:xfrm>
            <a:off x="-96688" y="3645024"/>
            <a:ext cx="12374586" cy="3384377"/>
            <a:chOff x="288000" y="3402000"/>
            <a:chExt cx="8856000" cy="3456000"/>
          </a:xfrm>
          <a:effectLst/>
        </p:grpSpPr>
        <p:sp>
          <p:nvSpPr>
            <p:cNvPr id="6" name="rechthoek">
              <a:extLst>
                <a:ext uri="{FF2B5EF4-FFF2-40B4-BE49-F238E27FC236}">
                  <a16:creationId xmlns:a16="http://schemas.microsoft.com/office/drawing/2014/main" id="{6D1AB050-4BFB-4BBD-B6C4-3A52C571B44E}"/>
                </a:ext>
              </a:extLst>
            </p:cNvPr>
            <p:cNvSpPr/>
            <p:nvPr userDrawn="1"/>
          </p:nvSpPr>
          <p:spPr>
            <a:xfrm>
              <a:off x="288000" y="4266000"/>
              <a:ext cx="8856000" cy="2592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rechthoekige driehoek">
              <a:extLst>
                <a:ext uri="{FF2B5EF4-FFF2-40B4-BE49-F238E27FC236}">
                  <a16:creationId xmlns:a16="http://schemas.microsoft.com/office/drawing/2014/main" id="{091B9A66-F031-4241-AA43-E3011EEC63BB}"/>
                </a:ext>
              </a:extLst>
            </p:cNvPr>
            <p:cNvSpPr/>
            <p:nvPr userDrawn="1"/>
          </p:nvSpPr>
          <p:spPr>
            <a:xfrm flipH="1">
              <a:off x="288000" y="3402000"/>
              <a:ext cx="8856000" cy="864000"/>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pic>
        <p:nvPicPr>
          <p:cNvPr id="8" name="entiteitslogo blauw">
            <a:extLst>
              <a:ext uri="{FF2B5EF4-FFF2-40B4-BE49-F238E27FC236}">
                <a16:creationId xmlns:a16="http://schemas.microsoft.com/office/drawing/2014/main" id="{E50E9083-9F14-409C-B4C0-96F14E532C81}"/>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60000" y="6156001"/>
            <a:ext cx="1800000" cy="483895"/>
          </a:xfrm>
          <a:prstGeom prst="rect">
            <a:avLst/>
          </a:prstGeom>
        </p:spPr>
      </p:pic>
    </p:spTree>
    <p:extLst>
      <p:ext uri="{BB962C8B-B14F-4D97-AF65-F5344CB8AC3E}">
        <p14:creationId xmlns:p14="http://schemas.microsoft.com/office/powerpoint/2010/main" val="2894957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8" name="titel"/>
          <p:cNvSpPr>
            <a:spLocks noGrp="1"/>
          </p:cNvSpPr>
          <p:nvPr>
            <p:ph type="title" hasCustomPrompt="1"/>
          </p:nvPr>
        </p:nvSpPr>
        <p:spPr>
          <a:xfrm>
            <a:off x="838199" y="476672"/>
            <a:ext cx="10515601" cy="936104"/>
          </a:xfrm>
          <a:prstGeom prst="rect">
            <a:avLst/>
          </a:prstGeom>
        </p:spPr>
        <p:txBody>
          <a:bodyPr/>
          <a:lstStyle>
            <a:lvl1pPr algn="ctr">
              <a:defRPr sz="4800"/>
            </a:lvl1pPr>
          </a:lstStyle>
          <a:p>
            <a:r>
              <a:rPr lang="nl-NL"/>
              <a:t>Klik om te bewerken</a:t>
            </a:r>
            <a:endParaRPr lang="nl-BE"/>
          </a:p>
        </p:txBody>
      </p:sp>
      <p:sp>
        <p:nvSpPr>
          <p:cNvPr id="10" name="Tijdelijke aanduiding voor inhoud 2">
            <a:extLst>
              <a:ext uri="{FF2B5EF4-FFF2-40B4-BE49-F238E27FC236}">
                <a16:creationId xmlns:a16="http://schemas.microsoft.com/office/drawing/2014/main" id="{CE74A413-D2A6-4544-A6A4-CA597DE5B31C}"/>
              </a:ext>
            </a:extLst>
          </p:cNvPr>
          <p:cNvSpPr>
            <a:spLocks noGrp="1"/>
          </p:cNvSpPr>
          <p:nvPr>
            <p:ph sz="half" idx="10" hasCustomPrompt="1"/>
          </p:nvPr>
        </p:nvSpPr>
        <p:spPr>
          <a:xfrm>
            <a:off x="838198" y="1484784"/>
            <a:ext cx="10515600" cy="5037474"/>
          </a:xfrm>
          <a:prstGeom prst="rect">
            <a:avLst/>
          </a:prstGeom>
        </p:spPr>
        <p:txBody>
          <a:bodyPr bIns="0"/>
          <a:lstStyle>
            <a:lvl1pPr marL="0" indent="-288000">
              <a:lnSpc>
                <a:spcPct val="90000"/>
              </a:lnSpc>
              <a:buClr>
                <a:srgbClr val="105269"/>
              </a:buClr>
              <a:buSzPct val="80000"/>
              <a:buFont typeface="Wingdings 3" panose="05040102010807070707" pitchFamily="18" charset="2"/>
              <a:buChar char=""/>
              <a:defRPr sz="3200">
                <a:solidFill>
                  <a:srgbClr val="105269"/>
                </a:solidFill>
                <a:latin typeface="+mj-lt"/>
              </a:defRPr>
            </a:lvl1pPr>
            <a:lvl2pPr marL="576000" indent="-288000">
              <a:lnSpc>
                <a:spcPct val="90000"/>
              </a:lnSpc>
              <a:buClr>
                <a:srgbClr val="7F7F7F"/>
              </a:buClr>
              <a:buSzPct val="80000"/>
              <a:buFont typeface="Calibri" panose="020F0502020204030204" pitchFamily="34" charset="0"/>
              <a:buChar char="→"/>
              <a:defRPr sz="2500">
                <a:solidFill>
                  <a:srgbClr val="7F7F7F"/>
                </a:solidFill>
                <a:latin typeface="+mj-lt"/>
              </a:defRPr>
            </a:lvl2pPr>
            <a:lvl3pPr marL="864000">
              <a:lnSpc>
                <a:spcPct val="90000"/>
              </a:lnSpc>
              <a:buSzPct val="80000"/>
              <a:defRPr sz="2000">
                <a:solidFill>
                  <a:srgbClr val="105269"/>
                </a:solidFill>
                <a:latin typeface="+mj-lt"/>
              </a:defRPr>
            </a:lvl3pPr>
            <a:lvl4pPr marL="1152000" indent="-288000">
              <a:lnSpc>
                <a:spcPct val="90000"/>
              </a:lnSpc>
              <a:buSzPct val="80000"/>
              <a:buFont typeface="Wingdings 3" panose="05040102010807070707" pitchFamily="18" charset="2"/>
              <a:buChar char=""/>
              <a:defRPr sz="2000">
                <a:solidFill>
                  <a:srgbClr val="105269"/>
                </a:solidFill>
                <a:latin typeface="+mj-lt"/>
              </a:defRPr>
            </a:lvl4pPr>
            <a:lvl5pPr marL="1440000">
              <a:lnSpc>
                <a:spcPct val="90000"/>
              </a:lnSpc>
              <a:buSzPct val="80000"/>
              <a:defRPr sz="2000">
                <a:solidFill>
                  <a:srgbClr val="105269"/>
                </a:solidFill>
                <a:latin typeface="+mj-lt"/>
              </a:defRPr>
            </a:lvl5pPr>
          </a:lstStyle>
          <a:p>
            <a:pPr lvl="0"/>
            <a:r>
              <a:rPr lang="nl-NL"/>
              <a:t>Klik om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1292657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twee objecten">
    <p:spTree>
      <p:nvGrpSpPr>
        <p:cNvPr id="1" name=""/>
        <p:cNvGrpSpPr/>
        <p:nvPr/>
      </p:nvGrpSpPr>
      <p:grpSpPr>
        <a:xfrm>
          <a:off x="0" y="0"/>
          <a:ext cx="0" cy="0"/>
          <a:chOff x="0" y="0"/>
          <a:chExt cx="0" cy="0"/>
        </a:xfrm>
      </p:grpSpPr>
      <p:sp>
        <p:nvSpPr>
          <p:cNvPr id="5" name="titel">
            <a:extLst>
              <a:ext uri="{FF2B5EF4-FFF2-40B4-BE49-F238E27FC236}">
                <a16:creationId xmlns:a16="http://schemas.microsoft.com/office/drawing/2014/main" id="{0AAD180C-0F16-4C40-815C-DB485531BC3D}"/>
              </a:ext>
            </a:extLst>
          </p:cNvPr>
          <p:cNvSpPr>
            <a:spLocks noGrp="1"/>
          </p:cNvSpPr>
          <p:nvPr>
            <p:ph type="title" hasCustomPrompt="1"/>
          </p:nvPr>
        </p:nvSpPr>
        <p:spPr>
          <a:xfrm>
            <a:off x="838197" y="476672"/>
            <a:ext cx="10515601" cy="936104"/>
          </a:xfrm>
          <a:prstGeom prst="rect">
            <a:avLst/>
          </a:prstGeom>
        </p:spPr>
        <p:txBody>
          <a:bodyPr/>
          <a:lstStyle>
            <a:lvl1pPr algn="ctr">
              <a:defRPr sz="4800"/>
            </a:lvl1pPr>
          </a:lstStyle>
          <a:p>
            <a:r>
              <a:rPr lang="nl-NL"/>
              <a:t>Klik om te bewerken</a:t>
            </a:r>
            <a:endParaRPr lang="nl-BE"/>
          </a:p>
        </p:txBody>
      </p:sp>
      <p:sp>
        <p:nvSpPr>
          <p:cNvPr id="8" name="Tijdelijke aanduiding voor inhoud 2">
            <a:extLst>
              <a:ext uri="{FF2B5EF4-FFF2-40B4-BE49-F238E27FC236}">
                <a16:creationId xmlns:a16="http://schemas.microsoft.com/office/drawing/2014/main" id="{7BE66E4C-62BE-4011-A4D2-F7372D4FB8C4}"/>
              </a:ext>
            </a:extLst>
          </p:cNvPr>
          <p:cNvSpPr>
            <a:spLocks noGrp="1"/>
          </p:cNvSpPr>
          <p:nvPr>
            <p:ph sz="half" idx="10" hasCustomPrompt="1"/>
          </p:nvPr>
        </p:nvSpPr>
        <p:spPr>
          <a:xfrm>
            <a:off x="838198" y="1484784"/>
            <a:ext cx="5111999" cy="5037474"/>
          </a:xfrm>
          <a:prstGeom prst="rect">
            <a:avLst/>
          </a:prstGeom>
        </p:spPr>
        <p:txBody>
          <a:bodyPr bIns="0"/>
          <a:lstStyle>
            <a:lvl1pPr marL="0" indent="-288000">
              <a:lnSpc>
                <a:spcPct val="90000"/>
              </a:lnSpc>
              <a:buClr>
                <a:srgbClr val="105269"/>
              </a:buClr>
              <a:buSzPct val="80000"/>
              <a:buFont typeface="Wingdings 3" panose="05040102010807070707" pitchFamily="18" charset="2"/>
              <a:buChar char=""/>
              <a:defRPr sz="2500">
                <a:solidFill>
                  <a:srgbClr val="105269"/>
                </a:solidFill>
                <a:latin typeface="+mj-lt"/>
              </a:defRPr>
            </a:lvl1pPr>
            <a:lvl2pPr marL="576000" indent="-288000">
              <a:lnSpc>
                <a:spcPct val="90000"/>
              </a:lnSpc>
              <a:buClr>
                <a:srgbClr val="7F7F7F"/>
              </a:buClr>
              <a:buSzPct val="80000"/>
              <a:buFont typeface="Calibri" panose="020F0502020204030204" pitchFamily="34" charset="0"/>
              <a:buChar char="→"/>
              <a:defRPr sz="2200">
                <a:solidFill>
                  <a:srgbClr val="7F7F7F"/>
                </a:solidFill>
                <a:latin typeface="+mj-lt"/>
              </a:defRPr>
            </a:lvl2pPr>
            <a:lvl3pPr marL="864000">
              <a:lnSpc>
                <a:spcPct val="90000"/>
              </a:lnSpc>
              <a:buSzPct val="80000"/>
              <a:defRPr sz="1800">
                <a:solidFill>
                  <a:srgbClr val="105269"/>
                </a:solidFill>
                <a:latin typeface="+mj-lt"/>
              </a:defRPr>
            </a:lvl3pPr>
            <a:lvl4pPr marL="1152000" indent="-288000">
              <a:lnSpc>
                <a:spcPct val="90000"/>
              </a:lnSpc>
              <a:buSzPct val="80000"/>
              <a:buFont typeface="Wingdings 3" panose="05040102010807070707" pitchFamily="18" charset="2"/>
              <a:buChar char=""/>
              <a:defRPr sz="1800">
                <a:solidFill>
                  <a:srgbClr val="105269"/>
                </a:solidFill>
                <a:latin typeface="+mj-lt"/>
              </a:defRPr>
            </a:lvl4pPr>
            <a:lvl5pPr marL="1440000">
              <a:lnSpc>
                <a:spcPct val="90000"/>
              </a:lnSpc>
              <a:buSzPct val="80000"/>
              <a:defRPr sz="1800">
                <a:solidFill>
                  <a:srgbClr val="105269"/>
                </a:solidFill>
                <a:latin typeface="+mj-lt"/>
              </a:defRPr>
            </a:lvl5pPr>
          </a:lstStyle>
          <a:p>
            <a:pPr lvl="0"/>
            <a:r>
              <a:rPr lang="nl-NL"/>
              <a:t>Klik om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1" name="Tijdelijke aanduiding voor inhoud 2">
            <a:extLst>
              <a:ext uri="{FF2B5EF4-FFF2-40B4-BE49-F238E27FC236}">
                <a16:creationId xmlns:a16="http://schemas.microsoft.com/office/drawing/2014/main" id="{1366D22B-74C2-4B12-92D9-E9B1AC273026}"/>
              </a:ext>
            </a:extLst>
          </p:cNvPr>
          <p:cNvSpPr>
            <a:spLocks noGrp="1"/>
          </p:cNvSpPr>
          <p:nvPr>
            <p:ph sz="half" idx="11" hasCustomPrompt="1"/>
          </p:nvPr>
        </p:nvSpPr>
        <p:spPr>
          <a:xfrm>
            <a:off x="6241805" y="1484784"/>
            <a:ext cx="5111999" cy="5037474"/>
          </a:xfrm>
          <a:prstGeom prst="rect">
            <a:avLst/>
          </a:prstGeom>
        </p:spPr>
        <p:txBody>
          <a:bodyPr bIns="0"/>
          <a:lstStyle>
            <a:lvl1pPr marL="0" indent="-288000">
              <a:lnSpc>
                <a:spcPct val="90000"/>
              </a:lnSpc>
              <a:buClr>
                <a:srgbClr val="105269"/>
              </a:buClr>
              <a:buSzPct val="80000"/>
              <a:buFont typeface="Wingdings 3" panose="05040102010807070707" pitchFamily="18" charset="2"/>
              <a:buChar char=""/>
              <a:defRPr sz="2500">
                <a:solidFill>
                  <a:srgbClr val="105269"/>
                </a:solidFill>
                <a:latin typeface="+mj-lt"/>
              </a:defRPr>
            </a:lvl1pPr>
            <a:lvl2pPr marL="576000" indent="-288000">
              <a:lnSpc>
                <a:spcPct val="90000"/>
              </a:lnSpc>
              <a:buClr>
                <a:srgbClr val="7F7F7F"/>
              </a:buClr>
              <a:buSzPct val="80000"/>
              <a:buFont typeface="Calibri" panose="020F0502020204030204" pitchFamily="34" charset="0"/>
              <a:buChar char="→"/>
              <a:defRPr sz="2200">
                <a:solidFill>
                  <a:srgbClr val="7F7F7F"/>
                </a:solidFill>
                <a:latin typeface="+mj-lt"/>
              </a:defRPr>
            </a:lvl2pPr>
            <a:lvl3pPr marL="864000">
              <a:lnSpc>
                <a:spcPct val="90000"/>
              </a:lnSpc>
              <a:buSzPct val="80000"/>
              <a:defRPr sz="1800">
                <a:solidFill>
                  <a:srgbClr val="105269"/>
                </a:solidFill>
                <a:latin typeface="+mj-lt"/>
              </a:defRPr>
            </a:lvl3pPr>
            <a:lvl4pPr marL="1152000" indent="-288000">
              <a:lnSpc>
                <a:spcPct val="90000"/>
              </a:lnSpc>
              <a:buSzPct val="80000"/>
              <a:buFont typeface="Wingdings 3" panose="05040102010807070707" pitchFamily="18" charset="2"/>
              <a:buChar char=""/>
              <a:defRPr sz="1800">
                <a:solidFill>
                  <a:srgbClr val="105269"/>
                </a:solidFill>
                <a:latin typeface="+mj-lt"/>
              </a:defRPr>
            </a:lvl4pPr>
            <a:lvl5pPr marL="1440000">
              <a:lnSpc>
                <a:spcPct val="90000"/>
              </a:lnSpc>
              <a:buSzPct val="80000"/>
              <a:defRPr sz="1800">
                <a:solidFill>
                  <a:srgbClr val="105269"/>
                </a:solidFill>
                <a:latin typeface="+mj-lt"/>
              </a:defRPr>
            </a:lvl5pPr>
          </a:lstStyle>
          <a:p>
            <a:pPr lvl="0"/>
            <a:r>
              <a:rPr lang="nl-NL"/>
              <a:t>Klik om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964650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inhoud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D0F1C5-66A1-423C-A8EF-FFB8E9169B55}"/>
              </a:ext>
            </a:extLst>
          </p:cNvPr>
          <p:cNvSpPr>
            <a:spLocks noGrp="1"/>
          </p:cNvSpPr>
          <p:nvPr>
            <p:ph type="title" hasCustomPrompt="1"/>
          </p:nvPr>
        </p:nvSpPr>
        <p:spPr>
          <a:xfrm>
            <a:off x="839788" y="457200"/>
            <a:ext cx="3932237" cy="1600200"/>
          </a:xfrm>
          <a:prstGeom prst="rect">
            <a:avLst/>
          </a:prstGeom>
        </p:spPr>
        <p:txBody>
          <a:bodyPr anchor="t"/>
          <a:lstStyle>
            <a:lvl1pPr>
              <a:defRPr sz="3200"/>
            </a:lvl1pPr>
          </a:lstStyle>
          <a:p>
            <a:r>
              <a:rPr lang="nl-NL"/>
              <a:t>Klik om te bewerken</a:t>
            </a:r>
            <a:endParaRPr lang="nl-BE"/>
          </a:p>
        </p:txBody>
      </p:sp>
      <p:sp>
        <p:nvSpPr>
          <p:cNvPr id="4" name="Tijdelijke aanduiding voor tekst 3">
            <a:extLst>
              <a:ext uri="{FF2B5EF4-FFF2-40B4-BE49-F238E27FC236}">
                <a16:creationId xmlns:a16="http://schemas.microsoft.com/office/drawing/2014/main" id="{020FC56E-1C29-4149-B166-3F512B108BCA}"/>
              </a:ext>
            </a:extLst>
          </p:cNvPr>
          <p:cNvSpPr>
            <a:spLocks noGrp="1"/>
          </p:cNvSpPr>
          <p:nvPr>
            <p:ph type="body" sz="half" idx="2" hasCustomPrompt="1"/>
          </p:nvPr>
        </p:nvSpPr>
        <p:spPr>
          <a:xfrm>
            <a:off x="839788" y="2057400"/>
            <a:ext cx="3932237" cy="4458600"/>
          </a:xfrm>
          <a:prstGeom prst="rect">
            <a:avLst/>
          </a:prstGeom>
        </p:spPr>
        <p:txBody>
          <a:bodyPr/>
          <a:lstStyle>
            <a:lvl1pPr marL="0" indent="0">
              <a:buNone/>
              <a:defRPr sz="1600">
                <a:solidFill>
                  <a:srgbClr val="105269"/>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te bewerken</a:t>
            </a:r>
          </a:p>
        </p:txBody>
      </p:sp>
      <p:sp>
        <p:nvSpPr>
          <p:cNvPr id="7" name="Tijdelijke aanduiding voor inhoud 2">
            <a:extLst>
              <a:ext uri="{FF2B5EF4-FFF2-40B4-BE49-F238E27FC236}">
                <a16:creationId xmlns:a16="http://schemas.microsoft.com/office/drawing/2014/main" id="{8B19F71A-7A89-4926-B8AC-AD8ACC682AE7}"/>
              </a:ext>
            </a:extLst>
          </p:cNvPr>
          <p:cNvSpPr>
            <a:spLocks noGrp="1"/>
          </p:cNvSpPr>
          <p:nvPr>
            <p:ph sz="half" idx="11" hasCustomPrompt="1"/>
          </p:nvPr>
        </p:nvSpPr>
        <p:spPr>
          <a:xfrm>
            <a:off x="5178421" y="476672"/>
            <a:ext cx="6175383" cy="6065058"/>
          </a:xfrm>
          <a:prstGeom prst="rect">
            <a:avLst/>
          </a:prstGeom>
        </p:spPr>
        <p:txBody>
          <a:bodyPr bIns="0"/>
          <a:lstStyle>
            <a:lvl1pPr marL="0" indent="-288000">
              <a:lnSpc>
                <a:spcPct val="90000"/>
              </a:lnSpc>
              <a:buClr>
                <a:srgbClr val="105269"/>
              </a:buClr>
              <a:buSzPct val="80000"/>
              <a:buFont typeface="Wingdings 3" panose="05040102010807070707" pitchFamily="18" charset="2"/>
              <a:buChar char=""/>
              <a:defRPr sz="3200">
                <a:solidFill>
                  <a:srgbClr val="105269"/>
                </a:solidFill>
                <a:latin typeface="+mj-lt"/>
              </a:defRPr>
            </a:lvl1pPr>
            <a:lvl2pPr marL="576000" indent="-288000">
              <a:lnSpc>
                <a:spcPct val="90000"/>
              </a:lnSpc>
              <a:buClr>
                <a:srgbClr val="7F7F7F"/>
              </a:buClr>
              <a:buSzPct val="80000"/>
              <a:buFont typeface="Calibri" panose="020F0502020204030204" pitchFamily="34" charset="0"/>
              <a:buChar char="→"/>
              <a:defRPr sz="2500">
                <a:solidFill>
                  <a:srgbClr val="7F7F7F"/>
                </a:solidFill>
                <a:latin typeface="+mj-lt"/>
              </a:defRPr>
            </a:lvl2pPr>
            <a:lvl3pPr marL="864000">
              <a:lnSpc>
                <a:spcPct val="90000"/>
              </a:lnSpc>
              <a:buSzPct val="80000"/>
              <a:defRPr sz="1800">
                <a:solidFill>
                  <a:srgbClr val="105269"/>
                </a:solidFill>
                <a:latin typeface="+mj-lt"/>
              </a:defRPr>
            </a:lvl3pPr>
            <a:lvl4pPr marL="1152000" indent="-288000">
              <a:lnSpc>
                <a:spcPct val="90000"/>
              </a:lnSpc>
              <a:buSzPct val="80000"/>
              <a:buFont typeface="Wingdings 3" panose="05040102010807070707" pitchFamily="18" charset="2"/>
              <a:buChar char=""/>
              <a:defRPr sz="1800">
                <a:solidFill>
                  <a:srgbClr val="105269"/>
                </a:solidFill>
                <a:latin typeface="+mj-lt"/>
              </a:defRPr>
            </a:lvl4pPr>
            <a:lvl5pPr marL="1440000">
              <a:lnSpc>
                <a:spcPct val="90000"/>
              </a:lnSpc>
              <a:buSzPct val="80000"/>
              <a:defRPr sz="1800">
                <a:solidFill>
                  <a:srgbClr val="105269"/>
                </a:solidFill>
                <a:latin typeface="+mj-lt"/>
              </a:defRPr>
            </a:lvl5pPr>
          </a:lstStyle>
          <a:p>
            <a:pPr lvl="0"/>
            <a:r>
              <a:rPr lang="nl-NL"/>
              <a:t>Klik om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77983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 inhoud en afbeeld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D7080C-744F-4A9F-82ED-63D7F6B462E4}"/>
              </a:ext>
            </a:extLst>
          </p:cNvPr>
          <p:cNvSpPr>
            <a:spLocks noGrp="1"/>
          </p:cNvSpPr>
          <p:nvPr>
            <p:ph type="title" hasCustomPrompt="1"/>
          </p:nvPr>
        </p:nvSpPr>
        <p:spPr>
          <a:xfrm>
            <a:off x="839788" y="457201"/>
            <a:ext cx="3932237" cy="1600200"/>
          </a:xfrm>
          <a:prstGeom prst="rect">
            <a:avLst/>
          </a:prstGeom>
        </p:spPr>
        <p:txBody>
          <a:bodyPr anchor="t"/>
          <a:lstStyle>
            <a:lvl1pPr>
              <a:defRPr sz="3200"/>
            </a:lvl1pPr>
          </a:lstStyle>
          <a:p>
            <a:r>
              <a:rPr lang="nl-NL"/>
              <a:t>Klik om te bewerken</a:t>
            </a:r>
            <a:endParaRPr lang="nl-BE"/>
          </a:p>
        </p:txBody>
      </p:sp>
      <p:sp>
        <p:nvSpPr>
          <p:cNvPr id="3" name="Tijdelijke aanduiding voor afbeelding 2">
            <a:extLst>
              <a:ext uri="{FF2B5EF4-FFF2-40B4-BE49-F238E27FC236}">
                <a16:creationId xmlns:a16="http://schemas.microsoft.com/office/drawing/2014/main" id="{B12A170E-A06E-4EF1-B63A-2BAD7772C65B}"/>
              </a:ext>
            </a:extLst>
          </p:cNvPr>
          <p:cNvSpPr>
            <a:spLocks noGrp="1"/>
          </p:cNvSpPr>
          <p:nvPr>
            <p:ph type="pic" idx="1"/>
          </p:nvPr>
        </p:nvSpPr>
        <p:spPr>
          <a:xfrm>
            <a:off x="5183188" y="457201"/>
            <a:ext cx="6172200" cy="6058800"/>
          </a:xfrm>
          <a:prstGeom prst="rect">
            <a:avLst/>
          </a:prstGeom>
        </p:spPr>
        <p:txBody>
          <a:bodyPr/>
          <a:lstStyle>
            <a:lvl1pPr marL="0" indent="0">
              <a:buNone/>
              <a:defRPr sz="3200">
                <a:solidFill>
                  <a:srgbClr val="105269"/>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4DACEDC2-DF58-4C30-9B4D-366FCE7AF94A}"/>
              </a:ext>
            </a:extLst>
          </p:cNvPr>
          <p:cNvSpPr>
            <a:spLocks noGrp="1"/>
          </p:cNvSpPr>
          <p:nvPr>
            <p:ph type="body" sz="half" idx="2" hasCustomPrompt="1"/>
          </p:nvPr>
        </p:nvSpPr>
        <p:spPr>
          <a:xfrm>
            <a:off x="839788" y="2057400"/>
            <a:ext cx="3932237" cy="4458600"/>
          </a:xfrm>
          <a:prstGeom prst="rect">
            <a:avLst/>
          </a:prstGeom>
        </p:spPr>
        <p:txBody>
          <a:bodyPr/>
          <a:lstStyle>
            <a:lvl1pPr marL="0" indent="0">
              <a:buNone/>
              <a:defRPr sz="1600">
                <a:solidFill>
                  <a:srgbClr val="105269"/>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te bewerken</a:t>
            </a:r>
          </a:p>
        </p:txBody>
      </p:sp>
    </p:spTree>
    <p:extLst>
      <p:ext uri="{BB962C8B-B14F-4D97-AF65-F5344CB8AC3E}">
        <p14:creationId xmlns:p14="http://schemas.microsoft.com/office/powerpoint/2010/main" val="3573369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peningsslide-standaar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E7B4BB31-4B7F-45E4-A85D-224E87BCBF9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984432" y="332656"/>
            <a:ext cx="1804572" cy="701101"/>
          </a:xfrm>
          <a:prstGeom prst="rect">
            <a:avLst/>
          </a:prstGeom>
        </p:spPr>
      </p:pic>
      <p:pic>
        <p:nvPicPr>
          <p:cNvPr id="9" name="Afbeelding 8" descr="Afbeelding met tekst&#10;&#10;Automatisch gegenereerde beschrijving">
            <a:extLst>
              <a:ext uri="{FF2B5EF4-FFF2-40B4-BE49-F238E27FC236}">
                <a16:creationId xmlns:a16="http://schemas.microsoft.com/office/drawing/2014/main" id="{930CDEA5-51AE-48ED-B8C0-72793E56B123}"/>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000" y="6156000"/>
            <a:ext cx="1800000" cy="483896"/>
          </a:xfrm>
          <a:prstGeom prst="rect">
            <a:avLst/>
          </a:prstGeom>
        </p:spPr>
      </p:pic>
    </p:spTree>
    <p:extLst>
      <p:ext uri="{BB962C8B-B14F-4D97-AF65-F5344CB8AC3E}">
        <p14:creationId xmlns:p14="http://schemas.microsoft.com/office/powerpoint/2010/main" val="194300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el en object">
    <p:spTree>
      <p:nvGrpSpPr>
        <p:cNvPr id="1" name=""/>
        <p:cNvGrpSpPr/>
        <p:nvPr/>
      </p:nvGrpSpPr>
      <p:grpSpPr>
        <a:xfrm>
          <a:off x="0" y="0"/>
          <a:ext cx="0" cy="0"/>
          <a:chOff x="0" y="0"/>
          <a:chExt cx="0" cy="0"/>
        </a:xfrm>
      </p:grpSpPr>
      <p:sp>
        <p:nvSpPr>
          <p:cNvPr id="8" name="titel"/>
          <p:cNvSpPr>
            <a:spLocks noGrp="1"/>
          </p:cNvSpPr>
          <p:nvPr>
            <p:ph type="title" hasCustomPrompt="1"/>
          </p:nvPr>
        </p:nvSpPr>
        <p:spPr>
          <a:xfrm>
            <a:off x="838199" y="476672"/>
            <a:ext cx="10515601" cy="936104"/>
          </a:xfrm>
          <a:prstGeom prst="rect">
            <a:avLst/>
          </a:prstGeom>
        </p:spPr>
        <p:txBody>
          <a:bodyPr/>
          <a:lstStyle>
            <a:lvl1pPr algn="ctr">
              <a:defRPr sz="4800" b="1">
                <a:solidFill>
                  <a:schemeClr val="bg1"/>
                </a:solidFill>
              </a:defRPr>
            </a:lvl1pPr>
          </a:lstStyle>
          <a:p>
            <a:r>
              <a:rPr lang="nl-NL"/>
              <a:t>Klik om te bewerken</a:t>
            </a:r>
            <a:endParaRPr lang="nl-BE"/>
          </a:p>
        </p:txBody>
      </p:sp>
      <p:sp>
        <p:nvSpPr>
          <p:cNvPr id="10" name="Tijdelijke aanduiding voor inhoud 2">
            <a:extLst>
              <a:ext uri="{FF2B5EF4-FFF2-40B4-BE49-F238E27FC236}">
                <a16:creationId xmlns:a16="http://schemas.microsoft.com/office/drawing/2014/main" id="{CE74A413-D2A6-4544-A6A4-CA597DE5B31C}"/>
              </a:ext>
            </a:extLst>
          </p:cNvPr>
          <p:cNvSpPr>
            <a:spLocks noGrp="1"/>
          </p:cNvSpPr>
          <p:nvPr>
            <p:ph sz="half" idx="10" hasCustomPrompt="1"/>
          </p:nvPr>
        </p:nvSpPr>
        <p:spPr>
          <a:xfrm>
            <a:off x="838198" y="1484784"/>
            <a:ext cx="10515600" cy="5037474"/>
          </a:xfrm>
          <a:prstGeom prst="rect">
            <a:avLst/>
          </a:prstGeom>
        </p:spPr>
        <p:txBody>
          <a:bodyPr bIns="0"/>
          <a:lstStyle>
            <a:lvl1pPr marL="0" indent="-288000">
              <a:lnSpc>
                <a:spcPct val="90000"/>
              </a:lnSpc>
              <a:buClr>
                <a:schemeClr val="bg1"/>
              </a:buClr>
              <a:buSzPct val="80000"/>
              <a:buFont typeface="Wingdings 3" panose="05040102010807070707" pitchFamily="18" charset="2"/>
              <a:buChar char=""/>
              <a:defRPr sz="3200">
                <a:solidFill>
                  <a:schemeClr val="bg1"/>
                </a:solidFill>
                <a:latin typeface="+mj-lt"/>
              </a:defRPr>
            </a:lvl1pPr>
            <a:lvl2pPr marL="576000" indent="-288000">
              <a:lnSpc>
                <a:spcPct val="90000"/>
              </a:lnSpc>
              <a:buClr>
                <a:schemeClr val="bg1"/>
              </a:buClr>
              <a:buSzPct val="80000"/>
              <a:buFont typeface="Calibri" panose="020F0502020204030204" pitchFamily="34" charset="0"/>
              <a:buChar char="→"/>
              <a:defRPr sz="2500">
                <a:solidFill>
                  <a:schemeClr val="bg1"/>
                </a:solidFill>
                <a:latin typeface="+mj-lt"/>
              </a:defRPr>
            </a:lvl2pPr>
            <a:lvl3pPr marL="864000" indent="-228600">
              <a:lnSpc>
                <a:spcPct val="90000"/>
              </a:lnSpc>
              <a:buClr>
                <a:schemeClr val="bg1"/>
              </a:buClr>
              <a:buSzPct val="80000"/>
              <a:buFont typeface="Wingdings 2" panose="05020102010507070707" pitchFamily="18" charset="2"/>
              <a:buChar char=""/>
              <a:defRPr sz="2000">
                <a:solidFill>
                  <a:schemeClr val="bg1"/>
                </a:solidFill>
                <a:latin typeface="+mj-lt"/>
              </a:defRPr>
            </a:lvl3pPr>
            <a:lvl4pPr marL="1152000" indent="-288000">
              <a:lnSpc>
                <a:spcPct val="90000"/>
              </a:lnSpc>
              <a:buSzPct val="80000"/>
              <a:buFont typeface="Wingdings 3" panose="05040102010807070707" pitchFamily="18" charset="2"/>
              <a:buChar char=""/>
              <a:defRPr sz="2000">
                <a:solidFill>
                  <a:schemeClr val="bg1"/>
                </a:solidFill>
                <a:latin typeface="+mj-lt"/>
              </a:defRPr>
            </a:lvl4pPr>
            <a:lvl5pPr marL="1440000" indent="-228600">
              <a:lnSpc>
                <a:spcPct val="90000"/>
              </a:lnSpc>
              <a:buClr>
                <a:schemeClr val="bg1"/>
              </a:buClr>
              <a:buSzPct val="80000"/>
              <a:buFont typeface="Wingdings 3" panose="05040102010807070707" pitchFamily="18" charset="2"/>
              <a:buChar char=""/>
              <a:defRPr sz="2000">
                <a:solidFill>
                  <a:schemeClr val="bg1"/>
                </a:solidFill>
                <a:latin typeface="+mj-lt"/>
              </a:defRPr>
            </a:lvl5pPr>
          </a:lstStyle>
          <a:p>
            <a:pPr lvl="0"/>
            <a:r>
              <a:rPr lang="nl-NL"/>
              <a:t>Klik om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1880551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el en twee objecten">
    <p:spTree>
      <p:nvGrpSpPr>
        <p:cNvPr id="1" name=""/>
        <p:cNvGrpSpPr/>
        <p:nvPr/>
      </p:nvGrpSpPr>
      <p:grpSpPr>
        <a:xfrm>
          <a:off x="0" y="0"/>
          <a:ext cx="0" cy="0"/>
          <a:chOff x="0" y="0"/>
          <a:chExt cx="0" cy="0"/>
        </a:xfrm>
      </p:grpSpPr>
      <p:sp>
        <p:nvSpPr>
          <p:cNvPr id="5" name="titel">
            <a:extLst>
              <a:ext uri="{FF2B5EF4-FFF2-40B4-BE49-F238E27FC236}">
                <a16:creationId xmlns:a16="http://schemas.microsoft.com/office/drawing/2014/main" id="{0AAD180C-0F16-4C40-815C-DB485531BC3D}"/>
              </a:ext>
            </a:extLst>
          </p:cNvPr>
          <p:cNvSpPr>
            <a:spLocks noGrp="1"/>
          </p:cNvSpPr>
          <p:nvPr>
            <p:ph type="title" hasCustomPrompt="1"/>
          </p:nvPr>
        </p:nvSpPr>
        <p:spPr>
          <a:xfrm>
            <a:off x="838197" y="476672"/>
            <a:ext cx="10515601" cy="936104"/>
          </a:xfrm>
          <a:prstGeom prst="rect">
            <a:avLst/>
          </a:prstGeom>
        </p:spPr>
        <p:txBody>
          <a:bodyPr/>
          <a:lstStyle>
            <a:lvl1pPr algn="ctr">
              <a:defRPr sz="4800" b="1">
                <a:solidFill>
                  <a:schemeClr val="bg1"/>
                </a:solidFill>
              </a:defRPr>
            </a:lvl1pPr>
          </a:lstStyle>
          <a:p>
            <a:r>
              <a:rPr lang="nl-NL"/>
              <a:t>Klik om te bewerken</a:t>
            </a:r>
            <a:endParaRPr lang="nl-BE"/>
          </a:p>
        </p:txBody>
      </p:sp>
      <p:sp>
        <p:nvSpPr>
          <p:cNvPr id="8" name="Tijdelijke aanduiding voor inhoud 2">
            <a:extLst>
              <a:ext uri="{FF2B5EF4-FFF2-40B4-BE49-F238E27FC236}">
                <a16:creationId xmlns:a16="http://schemas.microsoft.com/office/drawing/2014/main" id="{7BE66E4C-62BE-4011-A4D2-F7372D4FB8C4}"/>
              </a:ext>
            </a:extLst>
          </p:cNvPr>
          <p:cNvSpPr>
            <a:spLocks noGrp="1"/>
          </p:cNvSpPr>
          <p:nvPr>
            <p:ph sz="half" idx="10" hasCustomPrompt="1"/>
          </p:nvPr>
        </p:nvSpPr>
        <p:spPr>
          <a:xfrm>
            <a:off x="838198" y="1484784"/>
            <a:ext cx="5111999" cy="5037474"/>
          </a:xfrm>
          <a:prstGeom prst="rect">
            <a:avLst/>
          </a:prstGeom>
        </p:spPr>
        <p:txBody>
          <a:bodyPr bIns="0"/>
          <a:lstStyle>
            <a:lvl1pPr marL="0" indent="-288000">
              <a:lnSpc>
                <a:spcPct val="90000"/>
              </a:lnSpc>
              <a:buClr>
                <a:schemeClr val="bg1"/>
              </a:buClr>
              <a:buSzPct val="80000"/>
              <a:buFont typeface="Wingdings 3" panose="05040102010807070707" pitchFamily="18" charset="2"/>
              <a:buChar char=""/>
              <a:defRPr sz="2500">
                <a:solidFill>
                  <a:schemeClr val="bg1"/>
                </a:solidFill>
                <a:latin typeface="+mj-lt"/>
              </a:defRPr>
            </a:lvl1pPr>
            <a:lvl2pPr marL="576000" indent="-288000">
              <a:lnSpc>
                <a:spcPct val="90000"/>
              </a:lnSpc>
              <a:buClr>
                <a:srgbClr val="7F7F7F"/>
              </a:buClr>
              <a:buSzPct val="80000"/>
              <a:buFont typeface="Calibri" panose="020F0502020204030204" pitchFamily="34" charset="0"/>
              <a:buChar char="→"/>
              <a:defRPr sz="2200">
                <a:solidFill>
                  <a:schemeClr val="bg1"/>
                </a:solidFill>
                <a:latin typeface="+mj-lt"/>
              </a:defRPr>
            </a:lvl2pPr>
            <a:lvl3pPr marL="864000" indent="-228600">
              <a:lnSpc>
                <a:spcPct val="90000"/>
              </a:lnSpc>
              <a:buClr>
                <a:schemeClr val="bg1"/>
              </a:buClr>
              <a:buSzPct val="80000"/>
              <a:buFont typeface="Wingdings 2" panose="05020102010507070707" pitchFamily="18" charset="2"/>
              <a:buChar char=""/>
              <a:defRPr sz="1800">
                <a:solidFill>
                  <a:schemeClr val="bg1"/>
                </a:solidFill>
                <a:latin typeface="+mj-lt"/>
              </a:defRPr>
            </a:lvl3pPr>
            <a:lvl4pPr marL="1152000" indent="-288000">
              <a:lnSpc>
                <a:spcPct val="90000"/>
              </a:lnSpc>
              <a:buSzPct val="80000"/>
              <a:buFont typeface="Wingdings 3" panose="05040102010807070707" pitchFamily="18" charset="2"/>
              <a:buChar char=""/>
              <a:defRPr sz="1800">
                <a:solidFill>
                  <a:schemeClr val="bg1"/>
                </a:solidFill>
                <a:latin typeface="+mj-lt"/>
              </a:defRPr>
            </a:lvl4pPr>
            <a:lvl5pPr marL="1440000" indent="-228600">
              <a:lnSpc>
                <a:spcPct val="90000"/>
              </a:lnSpc>
              <a:buClr>
                <a:schemeClr val="bg1"/>
              </a:buClr>
              <a:buSzPct val="80000"/>
              <a:buFont typeface="Wingdings 3" panose="05040102010807070707" pitchFamily="18" charset="2"/>
              <a:buChar char=""/>
              <a:defRPr sz="1800">
                <a:solidFill>
                  <a:schemeClr val="bg1"/>
                </a:solidFill>
                <a:latin typeface="+mj-lt"/>
              </a:defRPr>
            </a:lvl5pPr>
          </a:lstStyle>
          <a:p>
            <a:pPr lvl="0"/>
            <a:r>
              <a:rPr lang="nl-NL"/>
              <a:t>Klik om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1" name="Tijdelijke aanduiding voor inhoud 2">
            <a:extLst>
              <a:ext uri="{FF2B5EF4-FFF2-40B4-BE49-F238E27FC236}">
                <a16:creationId xmlns:a16="http://schemas.microsoft.com/office/drawing/2014/main" id="{1366D22B-74C2-4B12-92D9-E9B1AC273026}"/>
              </a:ext>
            </a:extLst>
          </p:cNvPr>
          <p:cNvSpPr>
            <a:spLocks noGrp="1"/>
          </p:cNvSpPr>
          <p:nvPr>
            <p:ph sz="half" idx="11" hasCustomPrompt="1"/>
          </p:nvPr>
        </p:nvSpPr>
        <p:spPr>
          <a:xfrm>
            <a:off x="6241805" y="1484784"/>
            <a:ext cx="5111999" cy="5037474"/>
          </a:xfrm>
          <a:prstGeom prst="rect">
            <a:avLst/>
          </a:prstGeom>
        </p:spPr>
        <p:txBody>
          <a:bodyPr bIns="0"/>
          <a:lstStyle>
            <a:lvl1pPr marL="0" indent="-288000">
              <a:lnSpc>
                <a:spcPct val="90000"/>
              </a:lnSpc>
              <a:buClr>
                <a:schemeClr val="bg1"/>
              </a:buClr>
              <a:buSzPct val="80000"/>
              <a:buFont typeface="Wingdings 3" panose="05040102010807070707" pitchFamily="18" charset="2"/>
              <a:buChar char=""/>
              <a:defRPr sz="2500">
                <a:solidFill>
                  <a:schemeClr val="bg1"/>
                </a:solidFill>
                <a:latin typeface="+mj-lt"/>
              </a:defRPr>
            </a:lvl1pPr>
            <a:lvl2pPr marL="576000" indent="-288000">
              <a:lnSpc>
                <a:spcPct val="90000"/>
              </a:lnSpc>
              <a:buClr>
                <a:srgbClr val="7F7F7F"/>
              </a:buClr>
              <a:buSzPct val="80000"/>
              <a:buFont typeface="Calibri" panose="020F0502020204030204" pitchFamily="34" charset="0"/>
              <a:buChar char="→"/>
              <a:defRPr sz="2200">
                <a:solidFill>
                  <a:schemeClr val="bg1"/>
                </a:solidFill>
                <a:latin typeface="+mj-lt"/>
              </a:defRPr>
            </a:lvl2pPr>
            <a:lvl3pPr marL="864000" indent="-228600">
              <a:lnSpc>
                <a:spcPct val="90000"/>
              </a:lnSpc>
              <a:buClr>
                <a:schemeClr val="bg1"/>
              </a:buClr>
              <a:buSzPct val="80000"/>
              <a:buFont typeface="Wingdings 2" panose="05020102010507070707" pitchFamily="18" charset="2"/>
              <a:buChar char=""/>
              <a:defRPr sz="1800">
                <a:solidFill>
                  <a:schemeClr val="bg1"/>
                </a:solidFill>
                <a:latin typeface="+mj-lt"/>
              </a:defRPr>
            </a:lvl3pPr>
            <a:lvl4pPr marL="1152000" indent="-288000">
              <a:lnSpc>
                <a:spcPct val="90000"/>
              </a:lnSpc>
              <a:buSzPct val="80000"/>
              <a:buFont typeface="Wingdings 3" panose="05040102010807070707" pitchFamily="18" charset="2"/>
              <a:buChar char=""/>
              <a:defRPr sz="1800">
                <a:solidFill>
                  <a:schemeClr val="bg1"/>
                </a:solidFill>
                <a:latin typeface="+mj-lt"/>
              </a:defRPr>
            </a:lvl4pPr>
            <a:lvl5pPr marL="1440000" indent="-228600">
              <a:lnSpc>
                <a:spcPct val="90000"/>
              </a:lnSpc>
              <a:buClr>
                <a:schemeClr val="bg1"/>
              </a:buClr>
              <a:buSzPct val="80000"/>
              <a:buFont typeface="Wingdings 3" panose="05040102010807070707" pitchFamily="18" charset="2"/>
              <a:buChar char=""/>
              <a:defRPr sz="1800">
                <a:solidFill>
                  <a:schemeClr val="bg1"/>
                </a:solidFill>
                <a:latin typeface="+mj-lt"/>
              </a:defRPr>
            </a:lvl5pPr>
          </a:lstStyle>
          <a:p>
            <a:pPr lvl="0"/>
            <a:r>
              <a:rPr lang="nl-NL"/>
              <a:t>Klik om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538611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36295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2765116"/>
      </p:ext>
    </p:extLst>
  </p:cSld>
  <p:clrMap bg1="lt1" tx1="dk1" bg2="lt2" tx2="dk2" accent1="accent1" accent2="accent2" accent3="accent3" accent4="accent4" accent5="accent5" accent6="accent6" hlink="hlink" folHlink="folHlink"/>
  <p:sldLayoutIdLst>
    <p:sldLayoutId id="2147483649" r:id="rId1"/>
    <p:sldLayoutId id="2147483678" r:id="rId2"/>
    <p:sldLayoutId id="2147483700" r:id="rId3"/>
    <p:sldLayoutId id="2147483773" r:id="rId4"/>
    <p:sldLayoutId id="2147483774" r:id="rId5"/>
  </p:sldLayoutIdLst>
  <p:txStyles>
    <p:titleStyle>
      <a:lvl1pPr algn="l" defTabSz="914400" rtl="0" eaLnBrk="1" latinLnBrk="0" hangingPunct="1">
        <a:lnSpc>
          <a:spcPts val="3800"/>
        </a:lnSpc>
        <a:spcBef>
          <a:spcPct val="0"/>
        </a:spcBef>
        <a:buNone/>
        <a:defRPr sz="3700" b="1" i="0" kern="1200" baseline="0">
          <a:solidFill>
            <a:srgbClr val="105269"/>
          </a:solidFill>
          <a:latin typeface="Calibri" panose="020F0502020204030204" pitchFamily="34" charset="0"/>
          <a:ea typeface="+mj-ea"/>
          <a:cs typeface="+mj-cs"/>
        </a:defRPr>
      </a:lvl1pPr>
    </p:titleStyle>
    <p:bodyStyle>
      <a:lvl1pPr marL="288000" indent="-288000" algn="l" defTabSz="914400" rtl="0" eaLnBrk="1" latinLnBrk="0" hangingPunct="1">
        <a:lnSpc>
          <a:spcPct val="90000"/>
        </a:lnSpc>
        <a:spcBef>
          <a:spcPts val="300"/>
        </a:spcBef>
        <a:buFont typeface="Wingdings 3" panose="05040102010807070707" pitchFamily="18" charset="2"/>
        <a:buChar char=""/>
        <a:defRPr sz="2200" b="0" i="0" kern="1200" baseline="0">
          <a:solidFill>
            <a:schemeClr val="tx1"/>
          </a:solidFill>
          <a:latin typeface="Calibri" panose="020F0502020204030204" pitchFamily="34" charset="0"/>
          <a:ea typeface="+mn-ea"/>
          <a:cs typeface="+mn-cs"/>
        </a:defRPr>
      </a:lvl1pPr>
      <a:lvl2pPr marL="576000" indent="-288000" algn="l" defTabSz="914400" rtl="0" eaLnBrk="1" latinLnBrk="0" hangingPunct="1">
        <a:lnSpc>
          <a:spcPct val="90000"/>
        </a:lnSpc>
        <a:spcBef>
          <a:spcPts val="300"/>
        </a:spcBef>
        <a:buSzPct val="100000"/>
        <a:buFont typeface="Wingdings 3" panose="05040102010807070707" pitchFamily="18" charset="2"/>
        <a:buChar char=""/>
        <a:defRPr sz="2200" kern="1200" baseline="0">
          <a:solidFill>
            <a:schemeClr val="tx1"/>
          </a:solidFill>
          <a:latin typeface="Calibri" panose="020F0502020204030204" pitchFamily="34" charset="0"/>
          <a:ea typeface="+mn-ea"/>
          <a:cs typeface="+mn-cs"/>
        </a:defRPr>
      </a:lvl2pPr>
      <a:lvl3pPr marL="864000" indent="-288000" algn="l" defTabSz="914400" rtl="0" eaLnBrk="1" latinLnBrk="0" hangingPunct="1">
        <a:lnSpc>
          <a:spcPct val="90000"/>
        </a:lnSpc>
        <a:spcBef>
          <a:spcPts val="300"/>
        </a:spcBef>
        <a:buFont typeface="Wingdings 2" panose="05020102010507070707" pitchFamily="18" charset="2"/>
        <a:buChar char=""/>
        <a:defRPr sz="2000" kern="1200" baseline="0">
          <a:solidFill>
            <a:schemeClr val="tx1"/>
          </a:solidFill>
          <a:latin typeface="Calibri" panose="020F0502020204030204" pitchFamily="34" charset="0"/>
          <a:ea typeface="+mn-ea"/>
          <a:cs typeface="+mn-cs"/>
        </a:defRPr>
      </a:lvl3pPr>
      <a:lvl4pPr marL="1152000" indent="-288000" algn="l" defTabSz="914400" rtl="0" eaLnBrk="1" latinLnBrk="0" hangingPunct="1">
        <a:lnSpc>
          <a:spcPct val="90000"/>
        </a:lnSpc>
        <a:spcBef>
          <a:spcPts val="300"/>
        </a:spcBef>
        <a:buFont typeface="Wingdings 3" panose="05040102010807070707" pitchFamily="18" charset="2"/>
        <a:buChar char=""/>
        <a:defRPr sz="2000" kern="1200" baseline="0">
          <a:solidFill>
            <a:schemeClr val="tx1"/>
          </a:solidFill>
          <a:latin typeface="Calibri" panose="020F0502020204030204" pitchFamily="34" charset="0"/>
          <a:ea typeface="+mn-ea"/>
          <a:cs typeface="+mn-cs"/>
        </a:defRPr>
      </a:lvl4pPr>
      <a:lvl5pPr marL="1440000" indent="-288000" algn="l" defTabSz="914400" rtl="0" eaLnBrk="1" latinLnBrk="0" hangingPunct="1">
        <a:lnSpc>
          <a:spcPct val="90000"/>
        </a:lnSpc>
        <a:spcBef>
          <a:spcPts val="300"/>
        </a:spcBef>
        <a:buFont typeface="Wingdings 3" panose="05040102010807070707" pitchFamily="18" charset="2"/>
        <a:buChar char=""/>
        <a:defRPr sz="2000" kern="1200" baseline="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7A7E26C9-2ABF-4C24-B9AC-8FA101862F2A}"/>
              </a:ext>
            </a:extLst>
          </p:cNvPr>
          <p:cNvSpPr/>
          <p:nvPr userDrawn="1"/>
        </p:nvSpPr>
        <p:spPr>
          <a:xfrm>
            <a:off x="0" y="0"/>
            <a:ext cx="12187200" cy="6858000"/>
          </a:xfrm>
          <a:prstGeom prst="rect">
            <a:avLst/>
          </a:prstGeom>
          <a:solidFill>
            <a:srgbClr val="105269"/>
          </a:solidFill>
          <a:ln>
            <a:solidFill>
              <a:srgbClr val="1052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bg1"/>
              </a:solidFill>
              <a:latin typeface="+mn-lt"/>
            </a:endParaRPr>
          </a:p>
        </p:txBody>
      </p:sp>
    </p:spTree>
    <p:extLst>
      <p:ext uri="{BB962C8B-B14F-4D97-AF65-F5344CB8AC3E}">
        <p14:creationId xmlns:p14="http://schemas.microsoft.com/office/powerpoint/2010/main" val="2457281728"/>
      </p:ext>
    </p:extLst>
  </p:cSld>
  <p:clrMap bg1="lt1" tx1="dk1" bg2="lt2" tx2="dk2" accent1="accent1" accent2="accent2" accent3="accent3" accent4="accent4" accent5="accent5" accent6="accent6" hlink="hlink" folHlink="folHlink"/>
  <p:sldLayoutIdLst>
    <p:sldLayoutId id="2147483794" r:id="rId1"/>
    <p:sldLayoutId id="2147483797" r:id="rId2"/>
    <p:sldLayoutId id="2147483799" r:id="rId3"/>
    <p:sldLayoutId id="2147483798"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Afbeelding 9" descr="Afbeelding met buiten&#10;&#10;Automatisch gegenereerde beschrijving">
            <a:extLst>
              <a:ext uri="{FF2B5EF4-FFF2-40B4-BE49-F238E27FC236}">
                <a16:creationId xmlns:a16="http://schemas.microsoft.com/office/drawing/2014/main" id="{FD7E1F53-9002-42F4-AF75-A2514C8BAC3E}"/>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6207"/>
          <a:stretch/>
        </p:blipFill>
        <p:spPr>
          <a:xfrm>
            <a:off x="0" y="-26616"/>
            <a:ext cx="12216680" cy="6912000"/>
          </a:xfrm>
          <a:prstGeom prst="rect">
            <a:avLst/>
          </a:prstGeom>
        </p:spPr>
      </p:pic>
      <p:pic>
        <p:nvPicPr>
          <p:cNvPr id="5" name="entiteitslogo blauw">
            <a:extLst>
              <a:ext uri="{FF2B5EF4-FFF2-40B4-BE49-F238E27FC236}">
                <a16:creationId xmlns:a16="http://schemas.microsoft.com/office/drawing/2014/main" id="{A6494007-9AD7-428E-ACF4-12B58870F119}"/>
              </a:ext>
            </a:extLst>
          </p:cNvPr>
          <p:cNvPicPr>
            <a:picLocks noChangeAspect="1"/>
          </p:cNvPicPr>
          <p:nvPr userDrawn="1"/>
        </p:nvPicPr>
        <p:blipFill>
          <a:blip r:embed="rId5" cstate="screen">
            <a:extLst>
              <a:ext uri="{28A0092B-C50C-407E-A947-70E740481C1C}">
                <a14:useLocalDpi xmlns:a14="http://schemas.microsoft.com/office/drawing/2010/main"/>
              </a:ext>
            </a:extLst>
          </a:blip>
          <a:srcRect/>
          <a:stretch/>
        </p:blipFill>
        <p:spPr>
          <a:xfrm>
            <a:off x="360000" y="6156001"/>
            <a:ext cx="1800000" cy="483895"/>
          </a:xfrm>
          <a:prstGeom prst="rect">
            <a:avLst/>
          </a:prstGeom>
        </p:spPr>
      </p:pic>
      <p:pic>
        <p:nvPicPr>
          <p:cNvPr id="6" name="Afbeelding 5" descr="Afbeelding met tekst, illustratie&#10;&#10;Automatisch gegenereerde beschrijving">
            <a:extLst>
              <a:ext uri="{FF2B5EF4-FFF2-40B4-BE49-F238E27FC236}">
                <a16:creationId xmlns:a16="http://schemas.microsoft.com/office/drawing/2014/main" id="{11DD50B0-13D0-4B5B-827E-55A77BB4638A}"/>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981458" y="332656"/>
            <a:ext cx="1799672" cy="702000"/>
          </a:xfrm>
          <a:prstGeom prst="rect">
            <a:avLst/>
          </a:prstGeom>
        </p:spPr>
      </p:pic>
    </p:spTree>
    <p:extLst>
      <p:ext uri="{BB962C8B-B14F-4D97-AF65-F5344CB8AC3E}">
        <p14:creationId xmlns:p14="http://schemas.microsoft.com/office/powerpoint/2010/main" val="1317757715"/>
      </p:ext>
    </p:extLst>
  </p:cSld>
  <p:clrMap bg1="lt1" tx1="dk1" bg2="lt2" tx2="dk2" accent1="accent1" accent2="accent2" accent3="accent3" accent4="accent4" accent5="accent5" accent6="accent6" hlink="hlink" folHlink="folHlink"/>
  <p:sldLayoutIdLst>
    <p:sldLayoutId id="2147483800" r:id="rId1"/>
    <p:sldLayoutId id="2147483729" r:id="rId2"/>
  </p:sldLayoutIdLst>
  <p:txStyles>
    <p:titleStyle>
      <a:lvl1pPr algn="l" defTabSz="914400" rtl="0" eaLnBrk="1" latinLnBrk="0" hangingPunct="1">
        <a:lnSpc>
          <a:spcPts val="3800"/>
        </a:lnSpc>
        <a:spcBef>
          <a:spcPct val="0"/>
        </a:spcBef>
        <a:buNone/>
        <a:defRPr sz="3700" b="1" i="0" kern="1200" baseline="0">
          <a:solidFill>
            <a:srgbClr val="105269"/>
          </a:solidFill>
          <a:latin typeface="Calibri" panose="020F0502020204030204" pitchFamily="34" charset="0"/>
          <a:ea typeface="+mj-ea"/>
          <a:cs typeface="+mj-cs"/>
        </a:defRPr>
      </a:lvl1pPr>
    </p:titleStyle>
    <p:bodyStyle>
      <a:lvl1pPr marL="288000" indent="-288000" algn="l" defTabSz="914400" rtl="0" eaLnBrk="1" latinLnBrk="0" hangingPunct="1">
        <a:lnSpc>
          <a:spcPct val="90000"/>
        </a:lnSpc>
        <a:spcBef>
          <a:spcPts val="300"/>
        </a:spcBef>
        <a:buFont typeface="Wingdings 3" panose="05040102010807070707" pitchFamily="18" charset="2"/>
        <a:buChar char=""/>
        <a:defRPr sz="2200" b="0" i="0" kern="1200" baseline="0">
          <a:solidFill>
            <a:schemeClr val="tx1"/>
          </a:solidFill>
          <a:latin typeface="Calibri" panose="020F0502020204030204" pitchFamily="34" charset="0"/>
          <a:ea typeface="+mn-ea"/>
          <a:cs typeface="+mn-cs"/>
        </a:defRPr>
      </a:lvl1pPr>
      <a:lvl2pPr marL="576000" indent="-288000" algn="l" defTabSz="914400" rtl="0" eaLnBrk="1" latinLnBrk="0" hangingPunct="1">
        <a:lnSpc>
          <a:spcPct val="90000"/>
        </a:lnSpc>
        <a:spcBef>
          <a:spcPts val="300"/>
        </a:spcBef>
        <a:buSzPct val="100000"/>
        <a:buFont typeface="Wingdings 3" panose="05040102010807070707" pitchFamily="18" charset="2"/>
        <a:buChar char=""/>
        <a:defRPr sz="2200" kern="1200" baseline="0">
          <a:solidFill>
            <a:schemeClr val="tx1"/>
          </a:solidFill>
          <a:latin typeface="Calibri" panose="020F0502020204030204" pitchFamily="34" charset="0"/>
          <a:ea typeface="+mn-ea"/>
          <a:cs typeface="+mn-cs"/>
        </a:defRPr>
      </a:lvl2pPr>
      <a:lvl3pPr marL="864000" indent="-288000" algn="l" defTabSz="914400" rtl="0" eaLnBrk="1" latinLnBrk="0" hangingPunct="1">
        <a:lnSpc>
          <a:spcPct val="90000"/>
        </a:lnSpc>
        <a:spcBef>
          <a:spcPts val="300"/>
        </a:spcBef>
        <a:buFont typeface="Wingdings 2" panose="05020102010507070707" pitchFamily="18" charset="2"/>
        <a:buChar char=""/>
        <a:defRPr sz="2000" kern="1200" baseline="0">
          <a:solidFill>
            <a:schemeClr val="tx1"/>
          </a:solidFill>
          <a:latin typeface="Calibri" panose="020F0502020204030204" pitchFamily="34" charset="0"/>
          <a:ea typeface="+mn-ea"/>
          <a:cs typeface="+mn-cs"/>
        </a:defRPr>
      </a:lvl3pPr>
      <a:lvl4pPr marL="1152000" indent="-288000" algn="l" defTabSz="914400" rtl="0" eaLnBrk="1" latinLnBrk="0" hangingPunct="1">
        <a:lnSpc>
          <a:spcPct val="90000"/>
        </a:lnSpc>
        <a:spcBef>
          <a:spcPts val="300"/>
        </a:spcBef>
        <a:buFont typeface="Wingdings 3" panose="05040102010807070707" pitchFamily="18" charset="2"/>
        <a:buChar char=""/>
        <a:defRPr sz="2000" kern="1200" baseline="0">
          <a:solidFill>
            <a:schemeClr val="tx1"/>
          </a:solidFill>
          <a:latin typeface="Calibri" panose="020F0502020204030204" pitchFamily="34" charset="0"/>
          <a:ea typeface="+mn-ea"/>
          <a:cs typeface="+mn-cs"/>
        </a:defRPr>
      </a:lvl4pPr>
      <a:lvl5pPr marL="1440000" indent="-288000" algn="l" defTabSz="914400" rtl="0" eaLnBrk="1" latinLnBrk="0" hangingPunct="1">
        <a:lnSpc>
          <a:spcPct val="90000"/>
        </a:lnSpc>
        <a:spcBef>
          <a:spcPts val="300"/>
        </a:spcBef>
        <a:buFont typeface="Wingdings 3" panose="05040102010807070707" pitchFamily="18" charset="2"/>
        <a:buChar char=""/>
        <a:defRPr sz="2000" kern="1200" baseline="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a:extLst>
              <a:ext uri="{FF2B5EF4-FFF2-40B4-BE49-F238E27FC236}">
                <a16:creationId xmlns:a16="http://schemas.microsoft.com/office/drawing/2014/main" id="{DBC2383C-F9BB-4D9D-87C5-4737950F17DF}"/>
              </a:ext>
            </a:extLst>
          </p:cNvPr>
          <p:cNvSpPr txBox="1">
            <a:spLocks/>
          </p:cNvSpPr>
          <p:nvPr/>
        </p:nvSpPr>
        <p:spPr>
          <a:xfrm>
            <a:off x="1080000" y="2348880"/>
            <a:ext cx="10080000" cy="1247702"/>
          </a:xfrm>
          <a:prstGeom prst="rect">
            <a:avLst/>
          </a:prstGeom>
        </p:spPr>
        <p:txBody>
          <a:bodyPr>
            <a:noAutofit/>
          </a:bodyPr>
          <a:lstStyle>
            <a:lvl1pPr algn="l" defTabSz="914400" rtl="0" eaLnBrk="1" latinLnBrk="0" hangingPunct="1">
              <a:lnSpc>
                <a:spcPts val="5400"/>
              </a:lnSpc>
              <a:spcBef>
                <a:spcPct val="0"/>
              </a:spcBef>
              <a:buNone/>
              <a:defRPr sz="5400" b="1" i="0" kern="1200" baseline="0">
                <a:solidFill>
                  <a:srgbClr val="105269"/>
                </a:solidFill>
                <a:latin typeface="Calibri" panose="020F0502020204030204" pitchFamily="34" charset="0"/>
                <a:ea typeface="+mj-ea"/>
                <a:cs typeface="+mj-cs"/>
              </a:defRPr>
            </a:lvl1pPr>
          </a:lstStyle>
          <a:p>
            <a:pPr algn="ctr"/>
            <a:r>
              <a:rPr lang="nl-NL" sz="4800" dirty="0"/>
              <a:t>Stroomgroep hernieuwbare energie</a:t>
            </a:r>
            <a:br>
              <a:rPr lang="nl-NL" sz="3700" dirty="0"/>
            </a:br>
            <a:br>
              <a:rPr lang="nl-BE" sz="3700" dirty="0"/>
            </a:br>
            <a:endParaRPr lang="nl-BE" sz="3700" dirty="0"/>
          </a:p>
        </p:txBody>
      </p:sp>
      <p:sp>
        <p:nvSpPr>
          <p:cNvPr id="3" name="ondertitel">
            <a:extLst>
              <a:ext uri="{FF2B5EF4-FFF2-40B4-BE49-F238E27FC236}">
                <a16:creationId xmlns:a16="http://schemas.microsoft.com/office/drawing/2014/main" id="{A657F38C-47A9-41B1-8852-513E828BDCEE}"/>
              </a:ext>
            </a:extLst>
          </p:cNvPr>
          <p:cNvSpPr txBox="1">
            <a:spLocks/>
          </p:cNvSpPr>
          <p:nvPr/>
        </p:nvSpPr>
        <p:spPr>
          <a:xfrm>
            <a:off x="1080000" y="3669334"/>
            <a:ext cx="10080000" cy="1247702"/>
          </a:xfrm>
          <a:prstGeom prst="rect">
            <a:avLst/>
          </a:prstGeom>
        </p:spPr>
        <p:txBody>
          <a:bodyPr/>
          <a:lstStyle>
            <a:lvl1pPr marL="288000" indent="-288000" algn="l" defTabSz="914400" rtl="0" eaLnBrk="1" latinLnBrk="0" hangingPunct="1">
              <a:lnSpc>
                <a:spcPct val="90000"/>
              </a:lnSpc>
              <a:spcBef>
                <a:spcPts val="300"/>
              </a:spcBef>
              <a:buFont typeface="Wingdings 3" panose="05040102010807070707" pitchFamily="18" charset="2"/>
              <a:buChar char=""/>
              <a:defRPr sz="2200" b="0" i="0" kern="1200" baseline="0">
                <a:solidFill>
                  <a:schemeClr val="tx1"/>
                </a:solidFill>
                <a:latin typeface="Calibri" panose="020F0502020204030204" pitchFamily="34" charset="0"/>
                <a:ea typeface="+mn-ea"/>
                <a:cs typeface="+mn-cs"/>
              </a:defRPr>
            </a:lvl1pPr>
            <a:lvl2pPr marL="576000" indent="-288000" algn="l" defTabSz="914400" rtl="0" eaLnBrk="1" latinLnBrk="0" hangingPunct="1">
              <a:lnSpc>
                <a:spcPct val="90000"/>
              </a:lnSpc>
              <a:spcBef>
                <a:spcPts val="300"/>
              </a:spcBef>
              <a:buSzPct val="100000"/>
              <a:buFont typeface="Wingdings 3" panose="05040102010807070707" pitchFamily="18" charset="2"/>
              <a:buChar char=""/>
              <a:defRPr sz="2200" kern="1200" baseline="0">
                <a:solidFill>
                  <a:schemeClr val="tx1"/>
                </a:solidFill>
                <a:latin typeface="Calibri" panose="020F0502020204030204" pitchFamily="34" charset="0"/>
                <a:ea typeface="+mn-ea"/>
                <a:cs typeface="+mn-cs"/>
              </a:defRPr>
            </a:lvl2pPr>
            <a:lvl3pPr marL="864000" indent="-288000" algn="l" defTabSz="914400" rtl="0" eaLnBrk="1" latinLnBrk="0" hangingPunct="1">
              <a:lnSpc>
                <a:spcPct val="90000"/>
              </a:lnSpc>
              <a:spcBef>
                <a:spcPts val="300"/>
              </a:spcBef>
              <a:buFont typeface="Wingdings 2" panose="05020102010507070707" pitchFamily="18" charset="2"/>
              <a:buChar char=""/>
              <a:defRPr sz="2000" kern="1200" baseline="0">
                <a:solidFill>
                  <a:schemeClr val="tx1"/>
                </a:solidFill>
                <a:latin typeface="Calibri" panose="020F0502020204030204" pitchFamily="34" charset="0"/>
                <a:ea typeface="+mn-ea"/>
                <a:cs typeface="+mn-cs"/>
              </a:defRPr>
            </a:lvl3pPr>
            <a:lvl4pPr marL="1152000" indent="-288000" algn="l" defTabSz="914400" rtl="0" eaLnBrk="1" latinLnBrk="0" hangingPunct="1">
              <a:lnSpc>
                <a:spcPct val="90000"/>
              </a:lnSpc>
              <a:spcBef>
                <a:spcPts val="300"/>
              </a:spcBef>
              <a:buFont typeface="Wingdings 3" panose="05040102010807070707" pitchFamily="18" charset="2"/>
              <a:buChar char=""/>
              <a:defRPr sz="2000" kern="1200" baseline="0">
                <a:solidFill>
                  <a:schemeClr val="tx1"/>
                </a:solidFill>
                <a:latin typeface="Calibri" panose="020F0502020204030204" pitchFamily="34" charset="0"/>
                <a:ea typeface="+mn-ea"/>
                <a:cs typeface="+mn-cs"/>
              </a:defRPr>
            </a:lvl4pPr>
            <a:lvl5pPr marL="1440000" indent="-288000" algn="l" defTabSz="914400" rtl="0" eaLnBrk="1" latinLnBrk="0" hangingPunct="1">
              <a:lnSpc>
                <a:spcPct val="90000"/>
              </a:lnSpc>
              <a:spcBef>
                <a:spcPts val="300"/>
              </a:spcBef>
              <a:buFont typeface="Wingdings 3" panose="05040102010807070707" pitchFamily="18" charset="2"/>
              <a:buChar char=""/>
              <a:defRPr sz="2000" kern="1200" baseline="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3" panose="05040102010807070707" pitchFamily="18" charset="2"/>
              <a:buNone/>
            </a:pPr>
            <a:endParaRPr lang="nl-BE" sz="3200">
              <a:solidFill>
                <a:srgbClr val="105269"/>
              </a:solidFill>
            </a:endParaRPr>
          </a:p>
          <a:p>
            <a:pPr marL="0" indent="0" algn="ctr">
              <a:buFont typeface="Wingdings 3" panose="05040102010807070707" pitchFamily="18" charset="2"/>
              <a:buNone/>
            </a:pPr>
            <a:r>
              <a:rPr lang="nl-BE" sz="2800">
                <a:solidFill>
                  <a:srgbClr val="105269"/>
                </a:solidFill>
              </a:rPr>
              <a:t>11 januari 2023</a:t>
            </a:r>
            <a:endParaRPr lang="nl-BE" sz="1400">
              <a:solidFill>
                <a:srgbClr val="105269"/>
              </a:solidFill>
            </a:endParaRPr>
          </a:p>
        </p:txBody>
      </p:sp>
    </p:spTree>
    <p:extLst>
      <p:ext uri="{BB962C8B-B14F-4D97-AF65-F5344CB8AC3E}">
        <p14:creationId xmlns:p14="http://schemas.microsoft.com/office/powerpoint/2010/main" val="3638082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BED4C6-2C4A-4E96-BE37-01312D726F2C}"/>
              </a:ext>
            </a:extLst>
          </p:cNvPr>
          <p:cNvSpPr>
            <a:spLocks noGrp="1"/>
          </p:cNvSpPr>
          <p:nvPr>
            <p:ph type="title"/>
          </p:nvPr>
        </p:nvSpPr>
        <p:spPr/>
        <p:txBody>
          <a:bodyPr/>
          <a:lstStyle/>
          <a:p>
            <a:r>
              <a:rPr lang="en-US"/>
              <a:t>DA </a:t>
            </a:r>
            <a:r>
              <a:rPr lang="en-US" err="1"/>
              <a:t>additionaliteit</a:t>
            </a:r>
            <a:r>
              <a:rPr lang="en-US"/>
              <a:t> H2</a:t>
            </a:r>
          </a:p>
        </p:txBody>
      </p:sp>
      <p:sp>
        <p:nvSpPr>
          <p:cNvPr id="3" name="Tijdelijke aanduiding voor inhoud 2">
            <a:extLst>
              <a:ext uri="{FF2B5EF4-FFF2-40B4-BE49-F238E27FC236}">
                <a16:creationId xmlns:a16="http://schemas.microsoft.com/office/drawing/2014/main" id="{2310A0A6-FF58-44CB-A2BD-E95823703DC2}"/>
              </a:ext>
            </a:extLst>
          </p:cNvPr>
          <p:cNvSpPr>
            <a:spLocks noGrp="1"/>
          </p:cNvSpPr>
          <p:nvPr>
            <p:ph sz="half" idx="10"/>
          </p:nvPr>
        </p:nvSpPr>
        <p:spPr/>
        <p:txBody>
          <a:bodyPr/>
          <a:lstStyle/>
          <a:p>
            <a:r>
              <a:rPr lang="en-US"/>
              <a:t>Stand van </a:t>
            </a:r>
            <a:r>
              <a:rPr lang="en-US" err="1"/>
              <a:t>zaken</a:t>
            </a:r>
            <a:endParaRPr lang="en-US"/>
          </a:p>
        </p:txBody>
      </p:sp>
    </p:spTree>
    <p:extLst>
      <p:ext uri="{BB962C8B-B14F-4D97-AF65-F5344CB8AC3E}">
        <p14:creationId xmlns:p14="http://schemas.microsoft.com/office/powerpoint/2010/main" val="1141364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BED4C6-2C4A-4E96-BE37-01312D726F2C}"/>
              </a:ext>
            </a:extLst>
          </p:cNvPr>
          <p:cNvSpPr>
            <a:spLocks noGrp="1"/>
          </p:cNvSpPr>
          <p:nvPr>
            <p:ph type="title"/>
          </p:nvPr>
        </p:nvSpPr>
        <p:spPr/>
        <p:txBody>
          <a:bodyPr/>
          <a:lstStyle/>
          <a:p>
            <a:r>
              <a:rPr lang="en-US" err="1"/>
              <a:t>Raadsverordening</a:t>
            </a:r>
            <a:r>
              <a:rPr lang="en-US"/>
              <a:t> </a:t>
            </a:r>
            <a:r>
              <a:rPr lang="en-US" err="1"/>
              <a:t>vergunning</a:t>
            </a:r>
            <a:r>
              <a:rPr lang="en-US"/>
              <a:t> RES</a:t>
            </a:r>
          </a:p>
        </p:txBody>
      </p:sp>
      <p:sp>
        <p:nvSpPr>
          <p:cNvPr id="3" name="Tijdelijke aanduiding voor inhoud 2">
            <a:extLst>
              <a:ext uri="{FF2B5EF4-FFF2-40B4-BE49-F238E27FC236}">
                <a16:creationId xmlns:a16="http://schemas.microsoft.com/office/drawing/2014/main" id="{2310A0A6-FF58-44CB-A2BD-E95823703DC2}"/>
              </a:ext>
            </a:extLst>
          </p:cNvPr>
          <p:cNvSpPr>
            <a:spLocks noGrp="1"/>
          </p:cNvSpPr>
          <p:nvPr>
            <p:ph sz="half" idx="10"/>
          </p:nvPr>
        </p:nvSpPr>
        <p:spPr/>
        <p:txBody>
          <a:bodyPr/>
          <a:lstStyle/>
          <a:p>
            <a:r>
              <a:rPr lang="en-US" err="1"/>
              <a:t>Vergunningsverlening</a:t>
            </a:r>
            <a:endParaRPr lang="en-US"/>
          </a:p>
          <a:p>
            <a:pPr lvl="1"/>
            <a:r>
              <a:rPr lang="en-US" err="1"/>
              <a:t>Niet</a:t>
            </a:r>
            <a:r>
              <a:rPr lang="en-US"/>
              <a:t> </a:t>
            </a:r>
            <a:r>
              <a:rPr lang="en-US" err="1"/>
              <a:t>bij</a:t>
            </a:r>
            <a:r>
              <a:rPr lang="en-US"/>
              <a:t> VEKA </a:t>
            </a:r>
          </a:p>
          <a:p>
            <a:endParaRPr lang="en-US"/>
          </a:p>
          <a:p>
            <a:r>
              <a:rPr lang="en-US"/>
              <a:t>‘</a:t>
            </a:r>
            <a:r>
              <a:rPr lang="en-US" err="1"/>
              <a:t>hoger</a:t>
            </a:r>
            <a:r>
              <a:rPr lang="en-US"/>
              <a:t> </a:t>
            </a:r>
            <a:r>
              <a:rPr lang="en-US" err="1"/>
              <a:t>openbaar</a:t>
            </a:r>
            <a:r>
              <a:rPr lang="en-US"/>
              <a:t> </a:t>
            </a:r>
            <a:r>
              <a:rPr lang="en-US" err="1"/>
              <a:t>belang</a:t>
            </a:r>
            <a:r>
              <a:rPr lang="en-US"/>
              <a:t>’</a:t>
            </a:r>
          </a:p>
          <a:p>
            <a:endParaRPr lang="en-US"/>
          </a:p>
          <a:p>
            <a:r>
              <a:rPr lang="en-US" err="1"/>
              <a:t>Versnelling</a:t>
            </a:r>
            <a:r>
              <a:rPr lang="en-US"/>
              <a:t> </a:t>
            </a:r>
            <a:r>
              <a:rPr lang="en-US" err="1"/>
              <a:t>vergunningsverlening</a:t>
            </a:r>
            <a:r>
              <a:rPr lang="en-US"/>
              <a:t> </a:t>
            </a:r>
            <a:r>
              <a:rPr lang="en-US" err="1"/>
              <a:t>zonnepanelen</a:t>
            </a:r>
            <a:endParaRPr lang="en-US"/>
          </a:p>
          <a:p>
            <a:pPr lvl="1"/>
            <a:r>
              <a:rPr lang="en-US"/>
              <a:t>Max 3 </a:t>
            </a:r>
            <a:r>
              <a:rPr lang="en-US" err="1"/>
              <a:t>maanden</a:t>
            </a:r>
            <a:endParaRPr lang="en-US"/>
          </a:p>
          <a:p>
            <a:pPr lvl="1"/>
            <a:r>
              <a:rPr lang="en-US" err="1"/>
              <a:t>geen</a:t>
            </a:r>
            <a:r>
              <a:rPr lang="en-US"/>
              <a:t> project-MER-screening, </a:t>
            </a:r>
            <a:r>
              <a:rPr lang="en-US" err="1"/>
              <a:t>geen</a:t>
            </a:r>
            <a:r>
              <a:rPr lang="en-US"/>
              <a:t> </a:t>
            </a:r>
            <a:r>
              <a:rPr lang="en-US" err="1"/>
              <a:t>ontheffing</a:t>
            </a:r>
            <a:r>
              <a:rPr lang="en-US"/>
              <a:t>, </a:t>
            </a:r>
            <a:r>
              <a:rPr lang="en-US" err="1"/>
              <a:t>geen</a:t>
            </a:r>
            <a:r>
              <a:rPr lang="en-US"/>
              <a:t> MER</a:t>
            </a:r>
          </a:p>
          <a:p>
            <a:pPr lvl="1"/>
            <a:r>
              <a:rPr lang="en-US"/>
              <a:t>impact?</a:t>
            </a:r>
          </a:p>
          <a:p>
            <a:pPr lvl="1"/>
            <a:endParaRPr lang="en-US"/>
          </a:p>
          <a:p>
            <a:endParaRPr lang="en-US"/>
          </a:p>
        </p:txBody>
      </p:sp>
    </p:spTree>
    <p:extLst>
      <p:ext uri="{BB962C8B-B14F-4D97-AF65-F5344CB8AC3E}">
        <p14:creationId xmlns:p14="http://schemas.microsoft.com/office/powerpoint/2010/main" val="1389967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BED4C6-2C4A-4E96-BE37-01312D726F2C}"/>
              </a:ext>
            </a:extLst>
          </p:cNvPr>
          <p:cNvSpPr>
            <a:spLocks noGrp="1"/>
          </p:cNvSpPr>
          <p:nvPr>
            <p:ph type="title"/>
          </p:nvPr>
        </p:nvSpPr>
        <p:spPr/>
        <p:txBody>
          <a:bodyPr/>
          <a:lstStyle/>
          <a:p>
            <a:r>
              <a:rPr lang="en-US" err="1"/>
              <a:t>Raadsverordening</a:t>
            </a:r>
            <a:r>
              <a:rPr lang="en-US"/>
              <a:t> </a:t>
            </a:r>
            <a:r>
              <a:rPr lang="en-US" err="1"/>
              <a:t>vergunning</a:t>
            </a:r>
            <a:r>
              <a:rPr lang="en-US"/>
              <a:t> RES</a:t>
            </a:r>
          </a:p>
        </p:txBody>
      </p:sp>
      <p:sp>
        <p:nvSpPr>
          <p:cNvPr id="3" name="Tijdelijke aanduiding voor inhoud 2">
            <a:extLst>
              <a:ext uri="{FF2B5EF4-FFF2-40B4-BE49-F238E27FC236}">
                <a16:creationId xmlns:a16="http://schemas.microsoft.com/office/drawing/2014/main" id="{2310A0A6-FF58-44CB-A2BD-E95823703DC2}"/>
              </a:ext>
            </a:extLst>
          </p:cNvPr>
          <p:cNvSpPr>
            <a:spLocks noGrp="1"/>
          </p:cNvSpPr>
          <p:nvPr>
            <p:ph sz="half" idx="10"/>
          </p:nvPr>
        </p:nvSpPr>
        <p:spPr/>
        <p:txBody>
          <a:bodyPr/>
          <a:lstStyle/>
          <a:p>
            <a:r>
              <a:rPr lang="en-US" err="1"/>
              <a:t>Vergunning</a:t>
            </a:r>
            <a:r>
              <a:rPr lang="en-US"/>
              <a:t> </a:t>
            </a:r>
            <a:r>
              <a:rPr lang="en-US" err="1"/>
              <a:t>kleine</a:t>
            </a:r>
            <a:r>
              <a:rPr lang="en-US"/>
              <a:t> PV-</a:t>
            </a:r>
            <a:r>
              <a:rPr lang="en-US" err="1"/>
              <a:t>installaties</a:t>
            </a:r>
            <a:r>
              <a:rPr lang="en-US"/>
              <a:t> (&lt;50 kW)</a:t>
            </a:r>
          </a:p>
          <a:p>
            <a:pPr lvl="1"/>
            <a:r>
              <a:rPr lang="en-US" err="1"/>
              <a:t>Stilzwijgende</a:t>
            </a:r>
            <a:r>
              <a:rPr lang="en-US"/>
              <a:t> </a:t>
            </a:r>
            <a:r>
              <a:rPr lang="en-US" err="1"/>
              <a:t>vergunning</a:t>
            </a:r>
            <a:r>
              <a:rPr lang="en-US"/>
              <a:t> </a:t>
            </a:r>
            <a:r>
              <a:rPr lang="en-US" err="1"/>
              <a:t>bij</a:t>
            </a:r>
            <a:r>
              <a:rPr lang="en-US"/>
              <a:t> </a:t>
            </a:r>
            <a:r>
              <a:rPr lang="en-US" err="1"/>
              <a:t>uitblijven</a:t>
            </a:r>
            <a:r>
              <a:rPr lang="en-US"/>
              <a:t> </a:t>
            </a:r>
            <a:r>
              <a:rPr lang="en-US" err="1"/>
              <a:t>reactie</a:t>
            </a:r>
            <a:r>
              <a:rPr lang="en-US"/>
              <a:t> </a:t>
            </a:r>
            <a:r>
              <a:rPr lang="en-US" err="1"/>
              <a:t>binnen</a:t>
            </a:r>
            <a:r>
              <a:rPr lang="en-US"/>
              <a:t> 1 </a:t>
            </a:r>
            <a:r>
              <a:rPr lang="en-US" err="1"/>
              <a:t>maand</a:t>
            </a:r>
            <a:r>
              <a:rPr lang="en-US"/>
              <a:t> </a:t>
            </a:r>
          </a:p>
          <a:p>
            <a:pPr lvl="1"/>
            <a:endParaRPr lang="en-US"/>
          </a:p>
          <a:p>
            <a:r>
              <a:rPr lang="en-US"/>
              <a:t>Repowering</a:t>
            </a:r>
          </a:p>
          <a:p>
            <a:pPr lvl="1"/>
            <a:r>
              <a:rPr lang="en-US" err="1"/>
              <a:t>Vergunningsprocedure</a:t>
            </a:r>
            <a:r>
              <a:rPr lang="en-US"/>
              <a:t> </a:t>
            </a:r>
            <a:r>
              <a:rPr lang="en-US" err="1"/>
              <a:t>maximaal</a:t>
            </a:r>
            <a:r>
              <a:rPr lang="en-US"/>
              <a:t> 6 </a:t>
            </a:r>
            <a:r>
              <a:rPr lang="en-US" err="1"/>
              <a:t>maanden</a:t>
            </a:r>
            <a:r>
              <a:rPr lang="en-US"/>
              <a:t> </a:t>
            </a:r>
          </a:p>
          <a:p>
            <a:pPr lvl="1"/>
            <a:r>
              <a:rPr lang="en-US"/>
              <a:t>Minder dan 15% </a:t>
            </a:r>
            <a:r>
              <a:rPr lang="en-US" err="1"/>
              <a:t>toename</a:t>
            </a:r>
            <a:r>
              <a:rPr lang="en-US"/>
              <a:t>: </a:t>
            </a:r>
            <a:r>
              <a:rPr lang="en-US" err="1"/>
              <a:t>aansluiting</a:t>
            </a:r>
            <a:r>
              <a:rPr lang="en-US"/>
              <a:t> </a:t>
            </a:r>
            <a:r>
              <a:rPr lang="en-US" err="1"/>
              <a:t>binnen</a:t>
            </a:r>
            <a:r>
              <a:rPr lang="en-US"/>
              <a:t> 3 </a:t>
            </a:r>
            <a:r>
              <a:rPr lang="en-US" err="1"/>
              <a:t>maanden</a:t>
            </a:r>
            <a:r>
              <a:rPr lang="en-US"/>
              <a:t> </a:t>
            </a:r>
          </a:p>
          <a:p>
            <a:pPr lvl="1"/>
            <a:r>
              <a:rPr lang="en-US"/>
              <a:t>MER: </a:t>
            </a:r>
            <a:r>
              <a:rPr lang="en-US" err="1"/>
              <a:t>enkel</a:t>
            </a:r>
            <a:r>
              <a:rPr lang="en-US"/>
              <a:t> </a:t>
            </a:r>
            <a:r>
              <a:rPr lang="en-US" err="1"/>
              <a:t>gevolgen</a:t>
            </a:r>
            <a:r>
              <a:rPr lang="en-US"/>
              <a:t> </a:t>
            </a:r>
            <a:r>
              <a:rPr lang="en-US" err="1"/>
              <a:t>wijzigingen</a:t>
            </a:r>
            <a:r>
              <a:rPr lang="en-US"/>
              <a:t> </a:t>
            </a:r>
          </a:p>
          <a:p>
            <a:pPr lvl="1"/>
            <a:r>
              <a:rPr lang="en-US" err="1"/>
              <a:t>Geen</a:t>
            </a:r>
            <a:r>
              <a:rPr lang="en-US"/>
              <a:t> extra </a:t>
            </a:r>
            <a:r>
              <a:rPr lang="en-US" err="1"/>
              <a:t>ruimte</a:t>
            </a:r>
            <a:r>
              <a:rPr lang="en-US"/>
              <a:t>: </a:t>
            </a:r>
            <a:r>
              <a:rPr lang="en-US" err="1"/>
              <a:t>geen</a:t>
            </a:r>
            <a:r>
              <a:rPr lang="en-US"/>
              <a:t> MER </a:t>
            </a:r>
            <a:r>
              <a:rPr lang="en-US" err="1"/>
              <a:t>nodig</a:t>
            </a:r>
            <a:r>
              <a:rPr lang="en-US"/>
              <a:t> </a:t>
            </a:r>
          </a:p>
          <a:p>
            <a:endParaRPr lang="en-US"/>
          </a:p>
          <a:p>
            <a:r>
              <a:rPr lang="en-US" err="1"/>
              <a:t>Vrijstellen</a:t>
            </a:r>
            <a:r>
              <a:rPr lang="en-US"/>
              <a:t> MER, Habitat- </a:t>
            </a:r>
            <a:r>
              <a:rPr lang="en-US" err="1"/>
              <a:t>en</a:t>
            </a:r>
            <a:r>
              <a:rPr lang="en-US"/>
              <a:t> </a:t>
            </a:r>
            <a:r>
              <a:rPr lang="en-US" err="1"/>
              <a:t>VogelRL</a:t>
            </a:r>
            <a:r>
              <a:rPr lang="en-US"/>
              <a:t> </a:t>
            </a:r>
            <a:r>
              <a:rPr lang="en-US" err="1"/>
              <a:t>voor</a:t>
            </a:r>
            <a:r>
              <a:rPr lang="en-US"/>
              <a:t> </a:t>
            </a:r>
            <a:r>
              <a:rPr lang="en-US" err="1"/>
              <a:t>bepaalde</a:t>
            </a:r>
            <a:r>
              <a:rPr lang="en-US"/>
              <a:t> </a:t>
            </a:r>
            <a:r>
              <a:rPr lang="en-US" err="1"/>
              <a:t>infrastructuurwerken</a:t>
            </a:r>
            <a:r>
              <a:rPr lang="en-US"/>
              <a:t> HEB </a:t>
            </a:r>
          </a:p>
          <a:p>
            <a:endParaRPr lang="en-US"/>
          </a:p>
          <a:p>
            <a:endParaRPr lang="en-US"/>
          </a:p>
          <a:p>
            <a:pPr lvl="1"/>
            <a:endParaRPr lang="en-US"/>
          </a:p>
          <a:p>
            <a:pPr lvl="1"/>
            <a:endParaRPr lang="en-US"/>
          </a:p>
          <a:p>
            <a:endParaRPr lang="en-US"/>
          </a:p>
        </p:txBody>
      </p:sp>
    </p:spTree>
    <p:extLst>
      <p:ext uri="{BB962C8B-B14F-4D97-AF65-F5344CB8AC3E}">
        <p14:creationId xmlns:p14="http://schemas.microsoft.com/office/powerpoint/2010/main" val="3108353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BED4C6-2C4A-4E96-BE37-01312D726F2C}"/>
              </a:ext>
            </a:extLst>
          </p:cNvPr>
          <p:cNvSpPr>
            <a:spLocks noGrp="1"/>
          </p:cNvSpPr>
          <p:nvPr>
            <p:ph type="title"/>
          </p:nvPr>
        </p:nvSpPr>
        <p:spPr/>
        <p:txBody>
          <a:bodyPr/>
          <a:lstStyle/>
          <a:p>
            <a:r>
              <a:rPr lang="en-US" err="1"/>
              <a:t>Raadsverordening</a:t>
            </a:r>
            <a:r>
              <a:rPr lang="en-US"/>
              <a:t> </a:t>
            </a:r>
            <a:r>
              <a:rPr lang="en-US" err="1"/>
              <a:t>vergunning</a:t>
            </a:r>
            <a:r>
              <a:rPr lang="en-US"/>
              <a:t> RES</a:t>
            </a:r>
          </a:p>
        </p:txBody>
      </p:sp>
      <p:sp>
        <p:nvSpPr>
          <p:cNvPr id="3" name="Tijdelijke aanduiding voor inhoud 2">
            <a:extLst>
              <a:ext uri="{FF2B5EF4-FFF2-40B4-BE49-F238E27FC236}">
                <a16:creationId xmlns:a16="http://schemas.microsoft.com/office/drawing/2014/main" id="{2310A0A6-FF58-44CB-A2BD-E95823703DC2}"/>
              </a:ext>
            </a:extLst>
          </p:cNvPr>
          <p:cNvSpPr>
            <a:spLocks noGrp="1"/>
          </p:cNvSpPr>
          <p:nvPr>
            <p:ph sz="half" idx="10"/>
          </p:nvPr>
        </p:nvSpPr>
        <p:spPr/>
        <p:txBody>
          <a:bodyPr/>
          <a:lstStyle/>
          <a:p>
            <a:r>
              <a:rPr lang="en-US" err="1"/>
              <a:t>Warmtepompen</a:t>
            </a:r>
            <a:r>
              <a:rPr lang="en-US"/>
              <a:t> </a:t>
            </a:r>
          </a:p>
          <a:p>
            <a:pPr lvl="1"/>
            <a:r>
              <a:rPr lang="en-US" err="1"/>
              <a:t>Warmtepompen</a:t>
            </a:r>
            <a:r>
              <a:rPr lang="en-US"/>
              <a:t> &lt;50 MW: </a:t>
            </a:r>
            <a:r>
              <a:rPr lang="en-US" err="1"/>
              <a:t>maximaal</a:t>
            </a:r>
            <a:r>
              <a:rPr lang="en-US"/>
              <a:t> 1 </a:t>
            </a:r>
            <a:r>
              <a:rPr lang="en-US" err="1"/>
              <a:t>maand</a:t>
            </a:r>
            <a:r>
              <a:rPr lang="en-US"/>
              <a:t> </a:t>
            </a:r>
          </a:p>
          <a:p>
            <a:pPr lvl="1"/>
            <a:r>
              <a:rPr lang="en-US" err="1"/>
              <a:t>Grondwarmtepompen</a:t>
            </a:r>
            <a:r>
              <a:rPr lang="en-US"/>
              <a:t>: 3 </a:t>
            </a:r>
            <a:r>
              <a:rPr lang="en-US" err="1"/>
              <a:t>maand</a:t>
            </a:r>
            <a:r>
              <a:rPr lang="en-US"/>
              <a:t> </a:t>
            </a:r>
          </a:p>
          <a:p>
            <a:pPr lvl="1"/>
            <a:r>
              <a:rPr lang="en-US" err="1"/>
              <a:t>Aansluiting</a:t>
            </a:r>
            <a:r>
              <a:rPr lang="en-US"/>
              <a:t> op </a:t>
            </a:r>
            <a:r>
              <a:rPr lang="en-US" err="1"/>
              <a:t>distributie</a:t>
            </a:r>
            <a:r>
              <a:rPr lang="en-US"/>
              <a:t>- </a:t>
            </a:r>
            <a:r>
              <a:rPr lang="en-US" err="1"/>
              <a:t>en</a:t>
            </a:r>
            <a:r>
              <a:rPr lang="en-US"/>
              <a:t> </a:t>
            </a:r>
            <a:r>
              <a:rPr lang="en-US" err="1"/>
              <a:t>transmissienet</a:t>
            </a:r>
            <a:r>
              <a:rPr lang="en-US"/>
              <a:t>: </a:t>
            </a:r>
            <a:r>
              <a:rPr lang="en-US" err="1"/>
              <a:t>kennisgeving</a:t>
            </a:r>
            <a:r>
              <a:rPr lang="en-US"/>
              <a:t> (&lt;12 kW; &lt;50 kW </a:t>
            </a:r>
            <a:r>
              <a:rPr lang="en-US" err="1"/>
              <a:t>zelfverbruiker</a:t>
            </a:r>
            <a:r>
              <a:rPr lang="en-US"/>
              <a:t>)</a:t>
            </a:r>
          </a:p>
          <a:p>
            <a:endParaRPr lang="en-US"/>
          </a:p>
          <a:p>
            <a:r>
              <a:rPr lang="en-US" err="1"/>
              <a:t>Toepassingsgebied</a:t>
            </a:r>
            <a:endParaRPr lang="en-US"/>
          </a:p>
          <a:p>
            <a:pPr lvl="1"/>
            <a:r>
              <a:rPr lang="en-US"/>
              <a:t>18 </a:t>
            </a:r>
            <a:r>
              <a:rPr lang="en-US" err="1"/>
              <a:t>maanden</a:t>
            </a:r>
            <a:endParaRPr lang="en-US"/>
          </a:p>
          <a:p>
            <a:pPr lvl="1"/>
            <a:r>
              <a:rPr lang="en-US" err="1"/>
              <a:t>Vergunningsaanvragen</a:t>
            </a:r>
            <a:r>
              <a:rPr lang="en-US"/>
              <a:t> </a:t>
            </a:r>
            <a:r>
              <a:rPr lang="en-US" err="1"/>
              <a:t>binnen</a:t>
            </a:r>
            <a:r>
              <a:rPr lang="en-US"/>
              <a:t> </a:t>
            </a:r>
            <a:r>
              <a:rPr lang="en-US" err="1"/>
              <a:t>deze</a:t>
            </a:r>
            <a:r>
              <a:rPr lang="en-US"/>
              <a:t> </a:t>
            </a:r>
            <a:r>
              <a:rPr lang="en-US" err="1"/>
              <a:t>periode</a:t>
            </a:r>
            <a:r>
              <a:rPr lang="en-US"/>
              <a:t> (</a:t>
            </a:r>
            <a:r>
              <a:rPr lang="en-US" err="1"/>
              <a:t>kan</a:t>
            </a:r>
            <a:r>
              <a:rPr lang="en-US"/>
              <a:t> </a:t>
            </a:r>
            <a:r>
              <a:rPr lang="en-US" err="1"/>
              <a:t>dus</a:t>
            </a:r>
            <a:r>
              <a:rPr lang="en-US"/>
              <a:t> </a:t>
            </a:r>
            <a:r>
              <a:rPr lang="en-US" err="1"/>
              <a:t>doorlopen</a:t>
            </a:r>
            <a:r>
              <a:rPr lang="en-US"/>
              <a:t>)</a:t>
            </a:r>
          </a:p>
          <a:p>
            <a:pPr lvl="1"/>
            <a:r>
              <a:rPr lang="en-US" err="1"/>
              <a:t>Verlenging</a:t>
            </a:r>
            <a:r>
              <a:rPr lang="en-US"/>
              <a:t> </a:t>
            </a:r>
            <a:r>
              <a:rPr lang="en-US" err="1"/>
              <a:t>mogelijk</a:t>
            </a:r>
            <a:endParaRPr lang="en-US"/>
          </a:p>
          <a:p>
            <a:endParaRPr lang="en-US"/>
          </a:p>
          <a:p>
            <a:r>
              <a:rPr lang="en-US" err="1"/>
              <a:t>Zie</a:t>
            </a:r>
            <a:r>
              <a:rPr lang="en-US"/>
              <a:t> </a:t>
            </a:r>
            <a:r>
              <a:rPr lang="en-US" err="1"/>
              <a:t>richtsnoeren</a:t>
            </a:r>
            <a:r>
              <a:rPr lang="en-US"/>
              <a:t> </a:t>
            </a:r>
            <a:r>
              <a:rPr lang="en-US" err="1"/>
              <a:t>dOMG</a:t>
            </a:r>
            <a:r>
              <a:rPr lang="en-US"/>
              <a:t> </a:t>
            </a:r>
          </a:p>
          <a:p>
            <a:endParaRPr lang="en-US"/>
          </a:p>
          <a:p>
            <a:endParaRPr lang="en-US"/>
          </a:p>
          <a:p>
            <a:pPr lvl="1"/>
            <a:endParaRPr lang="en-US"/>
          </a:p>
          <a:p>
            <a:pPr lvl="1"/>
            <a:endParaRPr lang="en-US"/>
          </a:p>
          <a:p>
            <a:endParaRPr lang="en-US"/>
          </a:p>
        </p:txBody>
      </p:sp>
    </p:spTree>
    <p:extLst>
      <p:ext uri="{BB962C8B-B14F-4D97-AF65-F5344CB8AC3E}">
        <p14:creationId xmlns:p14="http://schemas.microsoft.com/office/powerpoint/2010/main" val="1078897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44625E-141E-45B0-BB0A-A535CC43C97C}"/>
              </a:ext>
            </a:extLst>
          </p:cNvPr>
          <p:cNvSpPr>
            <a:spLocks noGrp="1"/>
          </p:cNvSpPr>
          <p:nvPr>
            <p:ph type="title"/>
          </p:nvPr>
        </p:nvSpPr>
        <p:spPr/>
        <p:txBody>
          <a:bodyPr/>
          <a:lstStyle/>
          <a:p>
            <a:r>
              <a:rPr lang="en-US" err="1"/>
              <a:t>Vragen</a:t>
            </a:r>
            <a:r>
              <a:rPr lang="en-US"/>
              <a:t>? </a:t>
            </a:r>
          </a:p>
        </p:txBody>
      </p:sp>
      <p:sp>
        <p:nvSpPr>
          <p:cNvPr id="3" name="Tijdelijke aanduiding voor inhoud 2">
            <a:extLst>
              <a:ext uri="{FF2B5EF4-FFF2-40B4-BE49-F238E27FC236}">
                <a16:creationId xmlns:a16="http://schemas.microsoft.com/office/drawing/2014/main" id="{91206A0E-D8AE-4FF7-B924-AB6C712C732D}"/>
              </a:ext>
            </a:extLst>
          </p:cNvPr>
          <p:cNvSpPr>
            <a:spLocks noGrp="1"/>
          </p:cNvSpPr>
          <p:nvPr>
            <p:ph sz="half" idx="10"/>
          </p:nvPr>
        </p:nvSpPr>
        <p:spPr/>
        <p:txBody>
          <a:bodyPr/>
          <a:lstStyle/>
          <a:p>
            <a:endParaRPr lang="en-US"/>
          </a:p>
        </p:txBody>
      </p:sp>
    </p:spTree>
    <p:extLst>
      <p:ext uri="{BB962C8B-B14F-4D97-AF65-F5344CB8AC3E}">
        <p14:creationId xmlns:p14="http://schemas.microsoft.com/office/powerpoint/2010/main" val="648775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formatievak"/>
          <p:cNvSpPr txBox="1">
            <a:spLocks/>
          </p:cNvSpPr>
          <p:nvPr/>
        </p:nvSpPr>
        <p:spPr>
          <a:xfrm>
            <a:off x="5490000" y="4500000"/>
            <a:ext cx="6336000" cy="1800200"/>
          </a:xfrm>
          <a:prstGeom prst="rect">
            <a:avLst/>
          </a:prstGeom>
        </p:spPr>
        <p:txBody>
          <a:bodyPr/>
          <a:lstStyle>
            <a:lvl1pPr algn="l" defTabSz="914400" rtl="0" eaLnBrk="1" latinLnBrk="0" hangingPunct="1">
              <a:lnSpc>
                <a:spcPts val="3800"/>
              </a:lnSpc>
              <a:spcBef>
                <a:spcPct val="0"/>
              </a:spcBef>
              <a:buNone/>
              <a:defRPr sz="3700" b="1" i="0" kern="1200" baseline="0">
                <a:solidFill>
                  <a:srgbClr val="105269"/>
                </a:solidFill>
                <a:latin typeface="Calibri" panose="020F0502020204030204" pitchFamily="34" charset="0"/>
                <a:ea typeface="+mj-ea"/>
                <a:cs typeface="+mj-cs"/>
              </a:defRPr>
            </a:lvl1pPr>
          </a:lstStyle>
          <a:p>
            <a:pPr algn="r">
              <a:lnSpc>
                <a:spcPct val="100000"/>
              </a:lnSpc>
            </a:pPr>
            <a:r>
              <a:rPr lang="nl-BE" sz="2200" b="0">
                <a:solidFill>
                  <a:srgbClr val="4AA832"/>
                </a:solidFill>
              </a:rPr>
              <a:t>VOOR MEER INFORMATIE</a:t>
            </a:r>
            <a:br>
              <a:rPr lang="nl-BE" sz="2200"/>
            </a:br>
            <a:r>
              <a:rPr lang="nl-BE" sz="2200"/>
              <a:t>Team BBIK/Team Beleid HEB</a:t>
            </a:r>
            <a:br>
              <a:rPr lang="nl-BE" sz="2200"/>
            </a:br>
            <a:br>
              <a:rPr lang="nl-BE" sz="2200" b="0"/>
            </a:br>
            <a:endParaRPr lang="nl-BE" sz="2200" b="0"/>
          </a:p>
        </p:txBody>
      </p:sp>
      <p:sp>
        <p:nvSpPr>
          <p:cNvPr id="3" name="datum en dianummer">
            <a:extLst>
              <a:ext uri="{FF2B5EF4-FFF2-40B4-BE49-F238E27FC236}">
                <a16:creationId xmlns:a16="http://schemas.microsoft.com/office/drawing/2014/main" id="{0F09B667-284A-4DE2-86D5-F94B4749ED2F}"/>
              </a:ext>
            </a:extLst>
          </p:cNvPr>
          <p:cNvSpPr txBox="1">
            <a:spLocks/>
          </p:cNvSpPr>
          <p:nvPr/>
        </p:nvSpPr>
        <p:spPr>
          <a:xfrm>
            <a:off x="10981283" y="6480000"/>
            <a:ext cx="900000" cy="288000"/>
          </a:xfrm>
          <a:prstGeom prst="rect">
            <a:avLst/>
          </a:prstGeom>
        </p:spPr>
        <p:txBody>
          <a:bodyPr/>
          <a:lstStyle>
            <a:defPPr>
              <a:defRPr lang="nl-BE"/>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sz="1100" b="1">
                <a:solidFill>
                  <a:srgbClr val="105269"/>
                </a:solidFill>
              </a:rPr>
              <a:t>│</a:t>
            </a:r>
            <a:fld id="{F9530E4E-3959-4AA6-B4F6-587002A3A35B}" type="slidenum">
              <a:rPr lang="nl-BE" sz="1100">
                <a:solidFill>
                  <a:srgbClr val="105269"/>
                </a:solidFill>
              </a:rPr>
              <a:pPr algn="r"/>
              <a:t>15</a:t>
            </a:fld>
            <a:endParaRPr lang="nl-BE" sz="1100">
              <a:solidFill>
                <a:srgbClr val="105269"/>
              </a:solidFill>
            </a:endParaRPr>
          </a:p>
        </p:txBody>
      </p:sp>
    </p:spTree>
    <p:extLst>
      <p:ext uri="{BB962C8B-B14F-4D97-AF65-F5344CB8AC3E}">
        <p14:creationId xmlns:p14="http://schemas.microsoft.com/office/powerpoint/2010/main" val="384875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92D9FD-D2A0-4BFB-AD0F-F202AE7FCA1B}"/>
              </a:ext>
            </a:extLst>
          </p:cNvPr>
          <p:cNvSpPr>
            <a:spLocks noGrp="1"/>
          </p:cNvSpPr>
          <p:nvPr>
            <p:ph type="title"/>
          </p:nvPr>
        </p:nvSpPr>
        <p:spPr/>
        <p:txBody>
          <a:bodyPr/>
          <a:lstStyle/>
          <a:p>
            <a:r>
              <a:rPr lang="en-US" err="1">
                <a:ea typeface="Noto Sans" panose="020B0502040504020204" pitchFamily="34"/>
                <a:cs typeface="Noto Sans" panose="020B0502040504020204" pitchFamily="34"/>
              </a:rPr>
              <a:t>Structuur</a:t>
            </a:r>
            <a:endParaRPr lang="nl-BE"/>
          </a:p>
        </p:txBody>
      </p:sp>
      <p:sp>
        <p:nvSpPr>
          <p:cNvPr id="3" name="Tijdelijke aanduiding voor inhoud 2">
            <a:extLst>
              <a:ext uri="{FF2B5EF4-FFF2-40B4-BE49-F238E27FC236}">
                <a16:creationId xmlns:a16="http://schemas.microsoft.com/office/drawing/2014/main" id="{1E03DAA2-DAA5-4A92-AB54-C96C0AF2C0AC}"/>
              </a:ext>
            </a:extLst>
          </p:cNvPr>
          <p:cNvSpPr>
            <a:spLocks noGrp="1"/>
          </p:cNvSpPr>
          <p:nvPr>
            <p:ph sz="half" idx="10"/>
          </p:nvPr>
        </p:nvSpPr>
        <p:spPr/>
        <p:txBody>
          <a:bodyPr/>
          <a:lstStyle/>
          <a:p>
            <a:r>
              <a:rPr lang="nl-BE" dirty="0" err="1">
                <a:solidFill>
                  <a:srgbClr val="105269"/>
                </a:solidFill>
              </a:rPr>
              <a:t>Renewable</a:t>
            </a:r>
            <a:r>
              <a:rPr lang="nl-BE" dirty="0">
                <a:solidFill>
                  <a:srgbClr val="105269"/>
                </a:solidFill>
              </a:rPr>
              <a:t> Energy Directive (REDIII)</a:t>
            </a:r>
          </a:p>
          <a:p>
            <a:r>
              <a:rPr lang="nl-BE" dirty="0"/>
              <a:t>EPBD: PV-verplichting</a:t>
            </a:r>
          </a:p>
          <a:p>
            <a:r>
              <a:rPr lang="nl-BE" dirty="0">
                <a:solidFill>
                  <a:srgbClr val="105269"/>
                </a:solidFill>
              </a:rPr>
              <a:t>(DA </a:t>
            </a:r>
            <a:r>
              <a:rPr lang="nl-BE" dirty="0" err="1">
                <a:solidFill>
                  <a:srgbClr val="105269"/>
                </a:solidFill>
              </a:rPr>
              <a:t>additionaliteit</a:t>
            </a:r>
            <a:r>
              <a:rPr lang="nl-BE" dirty="0">
                <a:solidFill>
                  <a:srgbClr val="105269"/>
                </a:solidFill>
              </a:rPr>
              <a:t> H2)</a:t>
            </a:r>
          </a:p>
          <a:p>
            <a:r>
              <a:rPr lang="nl-BE" dirty="0"/>
              <a:t>Council </a:t>
            </a:r>
            <a:r>
              <a:rPr lang="nl-BE" dirty="0" err="1"/>
              <a:t>Regulation</a:t>
            </a:r>
            <a:r>
              <a:rPr lang="nl-BE" dirty="0"/>
              <a:t> </a:t>
            </a:r>
            <a:r>
              <a:rPr lang="nl-BE" dirty="0" err="1"/>
              <a:t>acceleration</a:t>
            </a:r>
            <a:r>
              <a:rPr lang="nl-BE" dirty="0"/>
              <a:t> RES </a:t>
            </a:r>
            <a:endParaRPr lang="nl-BE" dirty="0">
              <a:solidFill>
                <a:srgbClr val="105269"/>
              </a:solidFill>
            </a:endParaRPr>
          </a:p>
          <a:p>
            <a:pPr lvl="1"/>
            <a:endParaRPr lang="nl-BE" dirty="0"/>
          </a:p>
        </p:txBody>
      </p:sp>
    </p:spTree>
    <p:extLst>
      <p:ext uri="{BB962C8B-B14F-4D97-AF65-F5344CB8AC3E}">
        <p14:creationId xmlns:p14="http://schemas.microsoft.com/office/powerpoint/2010/main" val="1698717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A190FB-E6D4-4B03-9C14-887131C627A5}"/>
              </a:ext>
            </a:extLst>
          </p:cNvPr>
          <p:cNvSpPr>
            <a:spLocks noGrp="1"/>
          </p:cNvSpPr>
          <p:nvPr>
            <p:ph type="title"/>
          </p:nvPr>
        </p:nvSpPr>
        <p:spPr/>
        <p:txBody>
          <a:bodyPr/>
          <a:lstStyle/>
          <a:p>
            <a:r>
              <a:rPr lang="en-US"/>
              <a:t>REDIII - </a:t>
            </a:r>
            <a:r>
              <a:rPr lang="en-US" err="1"/>
              <a:t>Raad</a:t>
            </a:r>
            <a:endParaRPr lang="en-US"/>
          </a:p>
        </p:txBody>
      </p:sp>
      <p:sp>
        <p:nvSpPr>
          <p:cNvPr id="3" name="Tijdelijke aanduiding voor inhoud 2">
            <a:extLst>
              <a:ext uri="{FF2B5EF4-FFF2-40B4-BE49-F238E27FC236}">
                <a16:creationId xmlns:a16="http://schemas.microsoft.com/office/drawing/2014/main" id="{1036CF57-ADE6-42F5-9B56-8B2F08DD8236}"/>
              </a:ext>
            </a:extLst>
          </p:cNvPr>
          <p:cNvSpPr>
            <a:spLocks noGrp="1"/>
          </p:cNvSpPr>
          <p:nvPr>
            <p:ph sz="half" idx="10"/>
          </p:nvPr>
        </p:nvSpPr>
        <p:spPr>
          <a:xfrm>
            <a:off x="838199" y="1443052"/>
            <a:ext cx="10515600" cy="5037474"/>
          </a:xfrm>
        </p:spPr>
        <p:txBody>
          <a:bodyPr/>
          <a:lstStyle/>
          <a:p>
            <a:r>
              <a:rPr lang="en-US" err="1"/>
              <a:t>Algemene</a:t>
            </a:r>
            <a:r>
              <a:rPr lang="en-US"/>
              <a:t> </a:t>
            </a:r>
            <a:r>
              <a:rPr lang="en-US" err="1"/>
              <a:t>doelstelling</a:t>
            </a:r>
            <a:r>
              <a:rPr lang="en-US"/>
              <a:t>: 40% HEB </a:t>
            </a:r>
            <a:r>
              <a:rPr lang="en-US" err="1"/>
              <a:t>tegen</a:t>
            </a:r>
            <a:r>
              <a:rPr lang="en-US"/>
              <a:t> 2030</a:t>
            </a:r>
          </a:p>
          <a:p>
            <a:pPr lvl="1"/>
            <a:r>
              <a:rPr lang="en-US" err="1"/>
              <a:t>REPowerEU</a:t>
            </a:r>
            <a:r>
              <a:rPr lang="en-US"/>
              <a:t>: 45% </a:t>
            </a:r>
            <a:r>
              <a:rPr lang="en-US" err="1"/>
              <a:t>geschrapt</a:t>
            </a:r>
            <a:r>
              <a:rPr lang="en-US"/>
              <a:t> (maar…)</a:t>
            </a:r>
          </a:p>
          <a:p>
            <a:r>
              <a:rPr lang="en-US" err="1"/>
              <a:t>Nationaal</a:t>
            </a:r>
            <a:r>
              <a:rPr lang="en-US"/>
              <a:t> </a:t>
            </a:r>
            <a:r>
              <a:rPr lang="en-US" err="1"/>
              <a:t>aandeel</a:t>
            </a:r>
            <a:r>
              <a:rPr lang="en-US"/>
              <a:t> van HEB in </a:t>
            </a:r>
            <a:r>
              <a:rPr lang="en-US" err="1"/>
              <a:t>gebouwen</a:t>
            </a:r>
            <a:r>
              <a:rPr lang="en-US"/>
              <a:t>: 49%</a:t>
            </a:r>
          </a:p>
          <a:p>
            <a:pPr lvl="1"/>
            <a:r>
              <a:rPr lang="en-US"/>
              <a:t>Waste </a:t>
            </a:r>
            <a:r>
              <a:rPr lang="en-US" err="1"/>
              <a:t>heat&amp;cold</a:t>
            </a:r>
            <a:r>
              <a:rPr lang="en-US"/>
              <a:t> mag </a:t>
            </a:r>
            <a:r>
              <a:rPr lang="en-US" err="1"/>
              <a:t>worden</a:t>
            </a:r>
            <a:r>
              <a:rPr lang="en-US"/>
              <a:t> </a:t>
            </a:r>
            <a:r>
              <a:rPr lang="en-US" err="1"/>
              <a:t>meegeteld</a:t>
            </a:r>
            <a:r>
              <a:rPr lang="en-US"/>
              <a:t> </a:t>
            </a:r>
            <a:r>
              <a:rPr lang="en-US" err="1"/>
              <a:t>voor</a:t>
            </a:r>
            <a:r>
              <a:rPr lang="en-US"/>
              <a:t> max. 20% </a:t>
            </a:r>
          </a:p>
          <a:p>
            <a:r>
              <a:rPr lang="en-US" err="1"/>
              <a:t>Verplichting</a:t>
            </a:r>
            <a:r>
              <a:rPr lang="en-US"/>
              <a:t> </a:t>
            </a:r>
            <a:r>
              <a:rPr lang="en-US" err="1"/>
              <a:t>certificerings</a:t>
            </a:r>
            <a:r>
              <a:rPr lang="en-US"/>
              <a:t>- </a:t>
            </a:r>
            <a:r>
              <a:rPr lang="en-US" err="1"/>
              <a:t>en</a:t>
            </a:r>
            <a:r>
              <a:rPr lang="en-US"/>
              <a:t> </a:t>
            </a:r>
            <a:r>
              <a:rPr lang="en-US" err="1"/>
              <a:t>kwalificatieschemes</a:t>
            </a:r>
            <a:r>
              <a:rPr lang="en-US"/>
              <a:t> </a:t>
            </a:r>
            <a:r>
              <a:rPr lang="en-US" err="1"/>
              <a:t>voor</a:t>
            </a:r>
            <a:r>
              <a:rPr lang="en-US"/>
              <a:t> </a:t>
            </a:r>
            <a:r>
              <a:rPr lang="en-US" err="1"/>
              <a:t>installateurs</a:t>
            </a:r>
            <a:r>
              <a:rPr lang="en-US"/>
              <a:t> RES</a:t>
            </a:r>
          </a:p>
          <a:p>
            <a:r>
              <a:rPr lang="en-US"/>
              <a:t>HEB in </a:t>
            </a:r>
            <a:r>
              <a:rPr lang="en-US" err="1"/>
              <a:t>industrie</a:t>
            </a:r>
            <a:r>
              <a:rPr lang="en-US"/>
              <a:t> </a:t>
            </a:r>
          </a:p>
          <a:p>
            <a:pPr lvl="1"/>
            <a:r>
              <a:rPr lang="en-US"/>
              <a:t>1.1% </a:t>
            </a:r>
            <a:r>
              <a:rPr lang="en-US" err="1"/>
              <a:t>groei</a:t>
            </a:r>
            <a:r>
              <a:rPr lang="en-US"/>
              <a:t> 2021 – 2025 </a:t>
            </a:r>
            <a:r>
              <a:rPr lang="en-US" err="1"/>
              <a:t>en</a:t>
            </a:r>
            <a:r>
              <a:rPr lang="en-US"/>
              <a:t> 2026 – 2030 (</a:t>
            </a:r>
            <a:r>
              <a:rPr lang="en-US" err="1"/>
              <a:t>indicatief</a:t>
            </a:r>
            <a:r>
              <a:rPr lang="en-US"/>
              <a:t>)</a:t>
            </a:r>
          </a:p>
          <a:p>
            <a:pPr lvl="2"/>
            <a:r>
              <a:rPr lang="en-US"/>
              <a:t>Waste heat and cold: max. 0.4% </a:t>
            </a:r>
          </a:p>
          <a:p>
            <a:pPr lvl="1"/>
            <a:r>
              <a:rPr lang="en-US"/>
              <a:t>RFNBO’s</a:t>
            </a:r>
          </a:p>
          <a:p>
            <a:pPr lvl="2"/>
            <a:r>
              <a:rPr lang="en-US"/>
              <a:t>35% </a:t>
            </a:r>
            <a:r>
              <a:rPr lang="en-US" err="1"/>
              <a:t>tegen</a:t>
            </a:r>
            <a:r>
              <a:rPr lang="en-US"/>
              <a:t> 2030</a:t>
            </a:r>
          </a:p>
          <a:p>
            <a:pPr lvl="2"/>
            <a:r>
              <a:rPr lang="en-US"/>
              <a:t>50% </a:t>
            </a:r>
            <a:r>
              <a:rPr lang="en-US" err="1"/>
              <a:t>tegen</a:t>
            </a:r>
            <a:r>
              <a:rPr lang="en-US"/>
              <a:t> 2035</a:t>
            </a:r>
          </a:p>
        </p:txBody>
      </p:sp>
    </p:spTree>
    <p:extLst>
      <p:ext uri="{BB962C8B-B14F-4D97-AF65-F5344CB8AC3E}">
        <p14:creationId xmlns:p14="http://schemas.microsoft.com/office/powerpoint/2010/main" val="844680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97736A-9487-4D37-B671-D3FDFB4D17B1}"/>
              </a:ext>
            </a:extLst>
          </p:cNvPr>
          <p:cNvSpPr>
            <a:spLocks noGrp="1"/>
          </p:cNvSpPr>
          <p:nvPr>
            <p:ph type="title"/>
          </p:nvPr>
        </p:nvSpPr>
        <p:spPr/>
        <p:txBody>
          <a:bodyPr/>
          <a:lstStyle/>
          <a:p>
            <a:r>
              <a:rPr lang="en-US"/>
              <a:t>REDIII - </a:t>
            </a:r>
            <a:r>
              <a:rPr lang="en-US" err="1"/>
              <a:t>Raad</a:t>
            </a:r>
            <a:endParaRPr lang="en-US"/>
          </a:p>
        </p:txBody>
      </p:sp>
      <p:sp>
        <p:nvSpPr>
          <p:cNvPr id="3" name="Tijdelijke aanduiding voor inhoud 2">
            <a:extLst>
              <a:ext uri="{FF2B5EF4-FFF2-40B4-BE49-F238E27FC236}">
                <a16:creationId xmlns:a16="http://schemas.microsoft.com/office/drawing/2014/main" id="{DA4C7DCB-D16E-4C3D-BB6F-272DA326CC20}"/>
              </a:ext>
            </a:extLst>
          </p:cNvPr>
          <p:cNvSpPr>
            <a:spLocks noGrp="1"/>
          </p:cNvSpPr>
          <p:nvPr>
            <p:ph sz="half" idx="10"/>
          </p:nvPr>
        </p:nvSpPr>
        <p:spPr/>
        <p:txBody>
          <a:bodyPr/>
          <a:lstStyle/>
          <a:p>
            <a:r>
              <a:rPr lang="en-US"/>
              <a:t>HEB in H&amp;C</a:t>
            </a:r>
          </a:p>
          <a:p>
            <a:pPr lvl="1"/>
            <a:r>
              <a:rPr lang="en-US"/>
              <a:t>0,8% in 2021 – 2025</a:t>
            </a:r>
          </a:p>
          <a:p>
            <a:pPr lvl="1"/>
            <a:r>
              <a:rPr lang="en-US"/>
              <a:t>1,1% in 2026 – 2030</a:t>
            </a:r>
          </a:p>
          <a:p>
            <a:pPr lvl="2"/>
            <a:r>
              <a:rPr lang="en-US" err="1"/>
              <a:t>Groene</a:t>
            </a:r>
            <a:r>
              <a:rPr lang="en-US"/>
              <a:t> </a:t>
            </a:r>
            <a:r>
              <a:rPr lang="en-US" err="1"/>
              <a:t>elektriciteit</a:t>
            </a:r>
            <a:r>
              <a:rPr lang="en-US"/>
              <a:t> </a:t>
            </a:r>
            <a:r>
              <a:rPr lang="en-US" err="1"/>
              <a:t>warmtepompen</a:t>
            </a:r>
            <a:r>
              <a:rPr lang="en-US"/>
              <a:t> mag </a:t>
            </a:r>
            <a:r>
              <a:rPr lang="en-US" err="1"/>
              <a:t>worden</a:t>
            </a:r>
            <a:r>
              <a:rPr lang="en-US"/>
              <a:t> </a:t>
            </a:r>
            <a:r>
              <a:rPr lang="en-US" err="1"/>
              <a:t>meegeteld</a:t>
            </a:r>
            <a:r>
              <a:rPr lang="en-US"/>
              <a:t> </a:t>
            </a:r>
            <a:r>
              <a:rPr lang="en-US" err="1"/>
              <a:t>voor</a:t>
            </a:r>
            <a:r>
              <a:rPr lang="en-US"/>
              <a:t> max. 0,4% </a:t>
            </a:r>
          </a:p>
          <a:p>
            <a:pPr lvl="1"/>
            <a:r>
              <a:rPr lang="en-US" err="1"/>
              <a:t>Stadswarmte</a:t>
            </a:r>
            <a:r>
              <a:rPr lang="en-US"/>
              <a:t>: 2,1% HEB per </a:t>
            </a:r>
            <a:r>
              <a:rPr lang="en-US" err="1"/>
              <a:t>jaar</a:t>
            </a:r>
            <a:r>
              <a:rPr lang="en-US"/>
              <a:t> in 2021 – 2030 (I)</a:t>
            </a:r>
          </a:p>
          <a:p>
            <a:pPr lvl="2"/>
            <a:r>
              <a:rPr lang="en-US"/>
              <a:t>Idem </a:t>
            </a:r>
            <a:r>
              <a:rPr lang="en-US" err="1"/>
              <a:t>groene</a:t>
            </a:r>
            <a:r>
              <a:rPr lang="en-US"/>
              <a:t> </a:t>
            </a:r>
            <a:r>
              <a:rPr lang="en-US" err="1"/>
              <a:t>elektriciteit</a:t>
            </a:r>
            <a:r>
              <a:rPr lang="en-US"/>
              <a:t> (</a:t>
            </a:r>
            <a:r>
              <a:rPr lang="en-US" err="1"/>
              <a:t>geen</a:t>
            </a:r>
            <a:r>
              <a:rPr lang="en-US"/>
              <a:t> cap)</a:t>
            </a:r>
          </a:p>
          <a:p>
            <a:r>
              <a:rPr lang="en-US"/>
              <a:t>Transport</a:t>
            </a:r>
          </a:p>
          <a:p>
            <a:pPr lvl="1"/>
            <a:r>
              <a:rPr lang="en-US"/>
              <a:t>13% GHG-intensity </a:t>
            </a:r>
            <a:r>
              <a:rPr lang="en-US" err="1"/>
              <a:t>tegen</a:t>
            </a:r>
            <a:r>
              <a:rPr lang="en-US"/>
              <a:t> 2030 OF 29% RES-T in 2030 (B)</a:t>
            </a:r>
          </a:p>
          <a:p>
            <a:pPr lvl="1"/>
            <a:r>
              <a:rPr lang="en-US"/>
              <a:t>Advanced biofuels </a:t>
            </a:r>
            <a:r>
              <a:rPr lang="en-US" err="1"/>
              <a:t>en</a:t>
            </a:r>
            <a:r>
              <a:rPr lang="en-US"/>
              <a:t> –gas: (I)</a:t>
            </a:r>
          </a:p>
          <a:p>
            <a:pPr lvl="2"/>
            <a:r>
              <a:rPr lang="en-US"/>
              <a:t>0,2% in 2022</a:t>
            </a:r>
          </a:p>
          <a:p>
            <a:pPr lvl="2"/>
            <a:r>
              <a:rPr lang="en-US"/>
              <a:t>1% in 2025</a:t>
            </a:r>
          </a:p>
          <a:p>
            <a:pPr lvl="2"/>
            <a:r>
              <a:rPr lang="en-US"/>
              <a:t>4,4% in 2030</a:t>
            </a:r>
          </a:p>
          <a:p>
            <a:pPr lvl="1"/>
            <a:r>
              <a:rPr lang="en-US"/>
              <a:t>RFNBO’s: 5,2% in 2030 (I)</a:t>
            </a:r>
          </a:p>
          <a:p>
            <a:pPr lvl="1"/>
            <a:r>
              <a:rPr lang="en-US" err="1"/>
              <a:t>Creditmechanisme</a:t>
            </a:r>
            <a:r>
              <a:rPr lang="en-US"/>
              <a:t> </a:t>
            </a:r>
          </a:p>
          <a:p>
            <a:pPr lvl="1"/>
            <a:endParaRPr lang="en-US"/>
          </a:p>
          <a:p>
            <a:pPr lvl="1"/>
            <a:endParaRPr lang="en-US"/>
          </a:p>
        </p:txBody>
      </p:sp>
    </p:spTree>
    <p:extLst>
      <p:ext uri="{BB962C8B-B14F-4D97-AF65-F5344CB8AC3E}">
        <p14:creationId xmlns:p14="http://schemas.microsoft.com/office/powerpoint/2010/main" val="3862253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97736A-9487-4D37-B671-D3FDFB4D17B1}"/>
              </a:ext>
            </a:extLst>
          </p:cNvPr>
          <p:cNvSpPr>
            <a:spLocks noGrp="1"/>
          </p:cNvSpPr>
          <p:nvPr>
            <p:ph type="title"/>
          </p:nvPr>
        </p:nvSpPr>
        <p:spPr/>
        <p:txBody>
          <a:bodyPr/>
          <a:lstStyle/>
          <a:p>
            <a:r>
              <a:rPr lang="en-US"/>
              <a:t>REDIII – EP </a:t>
            </a:r>
          </a:p>
        </p:txBody>
      </p:sp>
      <p:sp>
        <p:nvSpPr>
          <p:cNvPr id="3" name="Tijdelijke aanduiding voor inhoud 2">
            <a:extLst>
              <a:ext uri="{FF2B5EF4-FFF2-40B4-BE49-F238E27FC236}">
                <a16:creationId xmlns:a16="http://schemas.microsoft.com/office/drawing/2014/main" id="{DA4C7DCB-D16E-4C3D-BB6F-272DA326CC20}"/>
              </a:ext>
            </a:extLst>
          </p:cNvPr>
          <p:cNvSpPr>
            <a:spLocks noGrp="1"/>
          </p:cNvSpPr>
          <p:nvPr>
            <p:ph sz="half" idx="10"/>
          </p:nvPr>
        </p:nvSpPr>
        <p:spPr>
          <a:xfrm>
            <a:off x="838200" y="1268760"/>
            <a:ext cx="10515600" cy="5037474"/>
          </a:xfrm>
        </p:spPr>
        <p:txBody>
          <a:bodyPr/>
          <a:lstStyle/>
          <a:p>
            <a:r>
              <a:rPr lang="en-US" err="1"/>
              <a:t>Algemene</a:t>
            </a:r>
            <a:r>
              <a:rPr lang="en-US"/>
              <a:t> </a:t>
            </a:r>
            <a:r>
              <a:rPr lang="en-US" err="1"/>
              <a:t>doelstelling</a:t>
            </a:r>
            <a:r>
              <a:rPr lang="en-US"/>
              <a:t>: 45% HEB </a:t>
            </a:r>
            <a:r>
              <a:rPr lang="en-US" err="1"/>
              <a:t>tegen</a:t>
            </a:r>
            <a:r>
              <a:rPr lang="en-US"/>
              <a:t> 2030</a:t>
            </a:r>
          </a:p>
          <a:p>
            <a:pPr lvl="1"/>
            <a:r>
              <a:rPr lang="en-US"/>
              <a:t>‘</a:t>
            </a:r>
            <a:r>
              <a:rPr lang="en-US" i="1"/>
              <a:t>innovative renewable energy technology’</a:t>
            </a:r>
            <a:r>
              <a:rPr lang="en-US"/>
              <a:t>: 5% </a:t>
            </a:r>
            <a:r>
              <a:rPr lang="en-US" err="1"/>
              <a:t>nieuwe</a:t>
            </a:r>
            <a:r>
              <a:rPr lang="en-US"/>
              <a:t> </a:t>
            </a:r>
            <a:r>
              <a:rPr lang="en-US" err="1"/>
              <a:t>capaciteit</a:t>
            </a:r>
            <a:r>
              <a:rPr lang="en-US"/>
              <a:t> </a:t>
            </a:r>
            <a:r>
              <a:rPr lang="en-US" err="1"/>
              <a:t>tegen</a:t>
            </a:r>
            <a:r>
              <a:rPr lang="en-US"/>
              <a:t> 2030 (I)</a:t>
            </a:r>
          </a:p>
          <a:p>
            <a:pPr lvl="1"/>
            <a:r>
              <a:rPr lang="en-US"/>
              <a:t>Demand side flexibility: reductive van 5% </a:t>
            </a:r>
            <a:r>
              <a:rPr lang="en-US" err="1"/>
              <a:t>piekvraag</a:t>
            </a:r>
            <a:r>
              <a:rPr lang="en-US"/>
              <a:t> </a:t>
            </a:r>
            <a:r>
              <a:rPr lang="en-US" err="1"/>
              <a:t>tegen</a:t>
            </a:r>
            <a:r>
              <a:rPr lang="en-US"/>
              <a:t> 2030 (I)</a:t>
            </a:r>
          </a:p>
          <a:p>
            <a:r>
              <a:rPr lang="en-US" err="1"/>
              <a:t>Nationaal</a:t>
            </a:r>
            <a:r>
              <a:rPr lang="en-US"/>
              <a:t> </a:t>
            </a:r>
            <a:r>
              <a:rPr lang="en-US" err="1"/>
              <a:t>aandeel</a:t>
            </a:r>
            <a:r>
              <a:rPr lang="en-US"/>
              <a:t> van HEB in </a:t>
            </a:r>
            <a:r>
              <a:rPr lang="en-US" err="1"/>
              <a:t>gebouwen</a:t>
            </a:r>
            <a:r>
              <a:rPr lang="en-US"/>
              <a:t>: 49%</a:t>
            </a:r>
          </a:p>
          <a:p>
            <a:pPr lvl="1"/>
            <a:r>
              <a:rPr lang="en-US" err="1"/>
              <a:t>Hoger</a:t>
            </a:r>
            <a:r>
              <a:rPr lang="en-US"/>
              <a:t> </a:t>
            </a:r>
            <a:r>
              <a:rPr lang="en-US" err="1"/>
              <a:t>aandeel</a:t>
            </a:r>
            <a:r>
              <a:rPr lang="en-US"/>
              <a:t> </a:t>
            </a:r>
            <a:r>
              <a:rPr lang="en-US" err="1"/>
              <a:t>voor</a:t>
            </a:r>
            <a:r>
              <a:rPr lang="en-US"/>
              <a:t> </a:t>
            </a:r>
            <a:r>
              <a:rPr lang="en-US" err="1"/>
              <a:t>landen</a:t>
            </a:r>
            <a:r>
              <a:rPr lang="en-US"/>
              <a:t> </a:t>
            </a:r>
            <a:r>
              <a:rPr lang="en-US" err="1"/>
              <a:t>zonder</a:t>
            </a:r>
            <a:r>
              <a:rPr lang="en-US"/>
              <a:t> carbon tax/ETS BRT</a:t>
            </a:r>
          </a:p>
          <a:p>
            <a:pPr lvl="1"/>
            <a:r>
              <a:rPr lang="en-US"/>
              <a:t>Waste heat: max. 20%</a:t>
            </a:r>
          </a:p>
          <a:p>
            <a:r>
              <a:rPr lang="en-US" err="1"/>
              <a:t>Verplichting</a:t>
            </a:r>
            <a:r>
              <a:rPr lang="en-US"/>
              <a:t> </a:t>
            </a:r>
            <a:r>
              <a:rPr lang="en-US" err="1"/>
              <a:t>certificerings</a:t>
            </a:r>
            <a:r>
              <a:rPr lang="en-US"/>
              <a:t>- </a:t>
            </a:r>
            <a:r>
              <a:rPr lang="en-US" err="1"/>
              <a:t>en</a:t>
            </a:r>
            <a:r>
              <a:rPr lang="en-US"/>
              <a:t> </a:t>
            </a:r>
            <a:r>
              <a:rPr lang="en-US" err="1"/>
              <a:t>kwalificatieschemes</a:t>
            </a:r>
            <a:r>
              <a:rPr lang="en-US"/>
              <a:t> </a:t>
            </a:r>
            <a:r>
              <a:rPr lang="en-US" err="1"/>
              <a:t>voor</a:t>
            </a:r>
            <a:r>
              <a:rPr lang="en-US"/>
              <a:t> </a:t>
            </a:r>
            <a:r>
              <a:rPr lang="en-US" err="1"/>
              <a:t>installateurs</a:t>
            </a:r>
            <a:r>
              <a:rPr lang="en-US"/>
              <a:t> RES</a:t>
            </a:r>
          </a:p>
        </p:txBody>
      </p:sp>
    </p:spTree>
    <p:extLst>
      <p:ext uri="{BB962C8B-B14F-4D97-AF65-F5344CB8AC3E}">
        <p14:creationId xmlns:p14="http://schemas.microsoft.com/office/powerpoint/2010/main" val="2475796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97736A-9487-4D37-B671-D3FDFB4D17B1}"/>
              </a:ext>
            </a:extLst>
          </p:cNvPr>
          <p:cNvSpPr>
            <a:spLocks noGrp="1"/>
          </p:cNvSpPr>
          <p:nvPr>
            <p:ph type="title"/>
          </p:nvPr>
        </p:nvSpPr>
        <p:spPr/>
        <p:txBody>
          <a:bodyPr/>
          <a:lstStyle/>
          <a:p>
            <a:r>
              <a:rPr lang="en-US"/>
              <a:t>REDIII – EP </a:t>
            </a:r>
          </a:p>
        </p:txBody>
      </p:sp>
      <p:sp>
        <p:nvSpPr>
          <p:cNvPr id="3" name="Tijdelijke aanduiding voor inhoud 2">
            <a:extLst>
              <a:ext uri="{FF2B5EF4-FFF2-40B4-BE49-F238E27FC236}">
                <a16:creationId xmlns:a16="http://schemas.microsoft.com/office/drawing/2014/main" id="{DA4C7DCB-D16E-4C3D-BB6F-272DA326CC20}"/>
              </a:ext>
            </a:extLst>
          </p:cNvPr>
          <p:cNvSpPr>
            <a:spLocks noGrp="1"/>
          </p:cNvSpPr>
          <p:nvPr>
            <p:ph sz="half" idx="10"/>
          </p:nvPr>
        </p:nvSpPr>
        <p:spPr>
          <a:xfrm>
            <a:off x="838200" y="1268760"/>
            <a:ext cx="10515600" cy="5037474"/>
          </a:xfrm>
        </p:spPr>
        <p:txBody>
          <a:bodyPr/>
          <a:lstStyle/>
          <a:p>
            <a:r>
              <a:rPr lang="en-US" err="1"/>
              <a:t>Verschillende</a:t>
            </a:r>
            <a:r>
              <a:rPr lang="en-US"/>
              <a:t> </a:t>
            </a:r>
            <a:r>
              <a:rPr lang="en-US" err="1"/>
              <a:t>wijzigingen</a:t>
            </a:r>
            <a:r>
              <a:rPr lang="en-US"/>
              <a:t> in system GO’s</a:t>
            </a:r>
          </a:p>
          <a:p>
            <a:r>
              <a:rPr lang="en-US"/>
              <a:t>HEB in </a:t>
            </a:r>
            <a:r>
              <a:rPr lang="en-US" err="1"/>
              <a:t>industrie</a:t>
            </a:r>
            <a:r>
              <a:rPr lang="en-US"/>
              <a:t> </a:t>
            </a:r>
          </a:p>
          <a:p>
            <a:pPr lvl="1"/>
            <a:r>
              <a:rPr lang="en-US"/>
              <a:t>1.9% </a:t>
            </a:r>
            <a:r>
              <a:rPr lang="en-US" err="1"/>
              <a:t>groei</a:t>
            </a:r>
            <a:r>
              <a:rPr lang="en-US"/>
              <a:t> (</a:t>
            </a:r>
            <a:r>
              <a:rPr lang="en-US" err="1"/>
              <a:t>jaarlijks</a:t>
            </a:r>
            <a:r>
              <a:rPr lang="en-US"/>
              <a:t>) </a:t>
            </a:r>
            <a:r>
              <a:rPr lang="en-US" err="1"/>
              <a:t>tegen</a:t>
            </a:r>
            <a:r>
              <a:rPr lang="en-US"/>
              <a:t> 2030 (three year average)</a:t>
            </a:r>
          </a:p>
          <a:p>
            <a:pPr lvl="1"/>
            <a:r>
              <a:rPr lang="en-US"/>
              <a:t>RFNBO’s</a:t>
            </a:r>
          </a:p>
          <a:p>
            <a:pPr lvl="2"/>
            <a:r>
              <a:rPr lang="en-US"/>
              <a:t>50% </a:t>
            </a:r>
            <a:r>
              <a:rPr lang="en-US" err="1"/>
              <a:t>tegen</a:t>
            </a:r>
            <a:r>
              <a:rPr lang="en-US"/>
              <a:t> 2030</a:t>
            </a:r>
          </a:p>
          <a:p>
            <a:pPr lvl="2"/>
            <a:r>
              <a:rPr lang="en-US"/>
              <a:t>70% </a:t>
            </a:r>
            <a:r>
              <a:rPr lang="en-US" err="1"/>
              <a:t>tegen</a:t>
            </a:r>
            <a:r>
              <a:rPr lang="en-US"/>
              <a:t> 2035</a:t>
            </a:r>
          </a:p>
          <a:p>
            <a:pPr lvl="2"/>
            <a:r>
              <a:rPr lang="en-US"/>
              <a:t>Maar: availability clause</a:t>
            </a:r>
          </a:p>
          <a:p>
            <a:pPr lvl="2"/>
            <a:r>
              <a:rPr lang="en-US" err="1"/>
              <a:t>Importstrategie</a:t>
            </a:r>
            <a:r>
              <a:rPr lang="en-US"/>
              <a:t> door COM </a:t>
            </a:r>
            <a:r>
              <a:rPr lang="en-US" err="1"/>
              <a:t>tegen</a:t>
            </a:r>
            <a:r>
              <a:rPr lang="en-US"/>
              <a:t> [2024]</a:t>
            </a:r>
          </a:p>
          <a:p>
            <a:r>
              <a:rPr lang="en-US"/>
              <a:t>HEB in H&amp;C</a:t>
            </a:r>
          </a:p>
          <a:p>
            <a:pPr lvl="1"/>
            <a:r>
              <a:rPr lang="en-US"/>
              <a:t>2,3% 2021 – 2025 </a:t>
            </a:r>
            <a:r>
              <a:rPr lang="en-US" err="1"/>
              <a:t>en</a:t>
            </a:r>
            <a:r>
              <a:rPr lang="en-US"/>
              <a:t> 2026 – 2030 (I)</a:t>
            </a:r>
          </a:p>
          <a:p>
            <a:pPr lvl="1"/>
            <a:r>
              <a:rPr lang="en-US" err="1"/>
              <a:t>Stadswarmte</a:t>
            </a:r>
            <a:endParaRPr lang="en-US"/>
          </a:p>
          <a:p>
            <a:pPr lvl="2"/>
            <a:r>
              <a:rPr lang="en-US"/>
              <a:t>2,3% per </a:t>
            </a:r>
            <a:r>
              <a:rPr lang="en-US" err="1"/>
              <a:t>jaar</a:t>
            </a:r>
            <a:r>
              <a:rPr lang="en-US"/>
              <a:t> (I)</a:t>
            </a:r>
          </a:p>
          <a:p>
            <a:pPr lvl="2"/>
            <a:r>
              <a:rPr lang="en-US" err="1"/>
              <a:t>Verplichting</a:t>
            </a:r>
            <a:r>
              <a:rPr lang="en-US"/>
              <a:t> om </a:t>
            </a:r>
            <a:r>
              <a:rPr lang="en-US" err="1"/>
              <a:t>renovaties</a:t>
            </a:r>
            <a:r>
              <a:rPr lang="en-US"/>
              <a:t> </a:t>
            </a:r>
            <a:r>
              <a:rPr lang="en-US" err="1"/>
              <a:t>stadswarmtenetten</a:t>
            </a:r>
            <a:r>
              <a:rPr lang="en-US"/>
              <a:t> </a:t>
            </a:r>
            <a:r>
              <a:rPr lang="en-US" err="1"/>
              <a:t>te</a:t>
            </a:r>
            <a:r>
              <a:rPr lang="en-US"/>
              <a:t> </a:t>
            </a:r>
            <a:r>
              <a:rPr lang="en-US" err="1"/>
              <a:t>ondersteunen</a:t>
            </a:r>
            <a:endParaRPr lang="en-US"/>
          </a:p>
        </p:txBody>
      </p:sp>
    </p:spTree>
    <p:extLst>
      <p:ext uri="{BB962C8B-B14F-4D97-AF65-F5344CB8AC3E}">
        <p14:creationId xmlns:p14="http://schemas.microsoft.com/office/powerpoint/2010/main" val="432313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97736A-9487-4D37-B671-D3FDFB4D17B1}"/>
              </a:ext>
            </a:extLst>
          </p:cNvPr>
          <p:cNvSpPr>
            <a:spLocks noGrp="1"/>
          </p:cNvSpPr>
          <p:nvPr>
            <p:ph type="title"/>
          </p:nvPr>
        </p:nvSpPr>
        <p:spPr/>
        <p:txBody>
          <a:bodyPr/>
          <a:lstStyle/>
          <a:p>
            <a:r>
              <a:rPr lang="en-US"/>
              <a:t>REDIII – EP </a:t>
            </a:r>
          </a:p>
        </p:txBody>
      </p:sp>
      <p:sp>
        <p:nvSpPr>
          <p:cNvPr id="3" name="Tijdelijke aanduiding voor inhoud 2">
            <a:extLst>
              <a:ext uri="{FF2B5EF4-FFF2-40B4-BE49-F238E27FC236}">
                <a16:creationId xmlns:a16="http://schemas.microsoft.com/office/drawing/2014/main" id="{DA4C7DCB-D16E-4C3D-BB6F-272DA326CC20}"/>
              </a:ext>
            </a:extLst>
          </p:cNvPr>
          <p:cNvSpPr>
            <a:spLocks noGrp="1"/>
          </p:cNvSpPr>
          <p:nvPr>
            <p:ph sz="half" idx="10"/>
          </p:nvPr>
        </p:nvSpPr>
        <p:spPr>
          <a:xfrm>
            <a:off x="838200" y="1268760"/>
            <a:ext cx="10515600" cy="5037474"/>
          </a:xfrm>
        </p:spPr>
        <p:txBody>
          <a:bodyPr/>
          <a:lstStyle/>
          <a:p>
            <a:r>
              <a:rPr lang="en-US"/>
              <a:t>RES-T</a:t>
            </a:r>
          </a:p>
          <a:p>
            <a:pPr lvl="1"/>
            <a:r>
              <a:rPr lang="en-US"/>
              <a:t>16% GHG-intensity </a:t>
            </a:r>
            <a:r>
              <a:rPr lang="en-US" err="1"/>
              <a:t>tegen</a:t>
            </a:r>
            <a:r>
              <a:rPr lang="en-US"/>
              <a:t> 2030</a:t>
            </a:r>
          </a:p>
          <a:p>
            <a:pPr lvl="1"/>
            <a:r>
              <a:rPr lang="en-US"/>
              <a:t>Advanced biofuels</a:t>
            </a:r>
          </a:p>
          <a:p>
            <a:pPr lvl="2"/>
            <a:r>
              <a:rPr lang="en-US"/>
              <a:t>0,5% </a:t>
            </a:r>
            <a:r>
              <a:rPr lang="en-US" err="1"/>
              <a:t>tegen</a:t>
            </a:r>
            <a:r>
              <a:rPr lang="en-US"/>
              <a:t> 2025</a:t>
            </a:r>
          </a:p>
          <a:p>
            <a:pPr lvl="2"/>
            <a:r>
              <a:rPr lang="en-US"/>
              <a:t>2,2% </a:t>
            </a:r>
            <a:r>
              <a:rPr lang="en-US" err="1"/>
              <a:t>tegen</a:t>
            </a:r>
            <a:r>
              <a:rPr lang="en-US"/>
              <a:t> 2030</a:t>
            </a:r>
          </a:p>
          <a:p>
            <a:pPr lvl="1"/>
            <a:r>
              <a:rPr lang="en-US"/>
              <a:t>RFNBO’s</a:t>
            </a:r>
          </a:p>
          <a:p>
            <a:pPr lvl="2"/>
            <a:r>
              <a:rPr lang="en-US"/>
              <a:t>2,6% in 2028</a:t>
            </a:r>
          </a:p>
          <a:p>
            <a:pPr lvl="2"/>
            <a:r>
              <a:rPr lang="en-US"/>
              <a:t>5,7% in 2030</a:t>
            </a:r>
          </a:p>
          <a:p>
            <a:pPr lvl="2"/>
            <a:r>
              <a:rPr lang="en-US" err="1"/>
              <a:t>Vanaf</a:t>
            </a:r>
            <a:r>
              <a:rPr lang="en-US"/>
              <a:t> 2030: </a:t>
            </a:r>
            <a:r>
              <a:rPr lang="en-US" err="1"/>
              <a:t>minstens</a:t>
            </a:r>
            <a:r>
              <a:rPr lang="en-US"/>
              <a:t> 1,2% van de fuels </a:t>
            </a:r>
            <a:r>
              <a:rPr lang="en-US" err="1"/>
              <a:t>geleverd</a:t>
            </a:r>
            <a:r>
              <a:rPr lang="en-US"/>
              <a:t> </a:t>
            </a:r>
            <a:r>
              <a:rPr lang="en-US" err="1"/>
              <a:t>aan</a:t>
            </a:r>
            <a:r>
              <a:rPr lang="en-US"/>
              <a:t> </a:t>
            </a:r>
            <a:r>
              <a:rPr lang="en-US" err="1"/>
              <a:t>maritieme</a:t>
            </a:r>
            <a:r>
              <a:rPr lang="en-US"/>
              <a:t> sector = RFNBO</a:t>
            </a:r>
          </a:p>
          <a:p>
            <a:pPr lvl="1"/>
            <a:r>
              <a:rPr lang="en-US" err="1"/>
              <a:t>Creditmechanisme</a:t>
            </a:r>
            <a:r>
              <a:rPr lang="en-US"/>
              <a:t> </a:t>
            </a:r>
          </a:p>
        </p:txBody>
      </p:sp>
    </p:spTree>
    <p:extLst>
      <p:ext uri="{BB962C8B-B14F-4D97-AF65-F5344CB8AC3E}">
        <p14:creationId xmlns:p14="http://schemas.microsoft.com/office/powerpoint/2010/main" val="3716241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97736A-9487-4D37-B671-D3FDFB4D17B1}"/>
              </a:ext>
            </a:extLst>
          </p:cNvPr>
          <p:cNvSpPr>
            <a:spLocks noGrp="1"/>
          </p:cNvSpPr>
          <p:nvPr>
            <p:ph type="title"/>
          </p:nvPr>
        </p:nvSpPr>
        <p:spPr/>
        <p:txBody>
          <a:bodyPr/>
          <a:lstStyle/>
          <a:p>
            <a:r>
              <a:rPr lang="en-US"/>
              <a:t>REDIII – </a:t>
            </a:r>
            <a:r>
              <a:rPr lang="en-US" err="1"/>
              <a:t>Stavaza</a:t>
            </a:r>
            <a:r>
              <a:rPr lang="en-US"/>
              <a:t> </a:t>
            </a:r>
          </a:p>
        </p:txBody>
      </p:sp>
      <p:sp>
        <p:nvSpPr>
          <p:cNvPr id="3" name="Tijdelijke aanduiding voor inhoud 2">
            <a:extLst>
              <a:ext uri="{FF2B5EF4-FFF2-40B4-BE49-F238E27FC236}">
                <a16:creationId xmlns:a16="http://schemas.microsoft.com/office/drawing/2014/main" id="{DA4C7DCB-D16E-4C3D-BB6F-272DA326CC20}"/>
              </a:ext>
            </a:extLst>
          </p:cNvPr>
          <p:cNvSpPr>
            <a:spLocks noGrp="1"/>
          </p:cNvSpPr>
          <p:nvPr>
            <p:ph sz="half" idx="10"/>
          </p:nvPr>
        </p:nvSpPr>
        <p:spPr>
          <a:xfrm>
            <a:off x="838200" y="1268760"/>
            <a:ext cx="10515600" cy="5037474"/>
          </a:xfrm>
        </p:spPr>
        <p:txBody>
          <a:bodyPr/>
          <a:lstStyle/>
          <a:p>
            <a:r>
              <a:rPr lang="en-US" err="1"/>
              <a:t>Trilogen</a:t>
            </a:r>
            <a:endParaRPr lang="en-US"/>
          </a:p>
          <a:p>
            <a:pPr lvl="1"/>
            <a:r>
              <a:rPr lang="en-US" err="1"/>
              <a:t>Trilogen</a:t>
            </a:r>
            <a:r>
              <a:rPr lang="en-US"/>
              <a:t> </a:t>
            </a:r>
            <a:r>
              <a:rPr lang="en-US" err="1"/>
              <a:t>lopende</a:t>
            </a:r>
            <a:r>
              <a:rPr lang="en-US"/>
              <a:t> </a:t>
            </a:r>
          </a:p>
          <a:p>
            <a:pPr lvl="1"/>
            <a:r>
              <a:rPr lang="en-US"/>
              <a:t>SE VZP: </a:t>
            </a:r>
          </a:p>
          <a:p>
            <a:pPr marL="288000" lvl="1" indent="0">
              <a:buNone/>
            </a:pPr>
            <a:endParaRPr lang="en-US"/>
          </a:p>
          <a:p>
            <a:pPr marL="288000" lvl="1" indent="0">
              <a:buNone/>
            </a:pPr>
            <a:r>
              <a:rPr lang="en-US" i="1"/>
              <a:t>Implementing the Fit for 55 package is important so that the EU can achieve its goal of climate neutrality by 2050. </a:t>
            </a:r>
            <a:r>
              <a:rPr lang="en-US" i="1" u="sng"/>
              <a:t>The Presidency will continue to drive the informal </a:t>
            </a:r>
            <a:r>
              <a:rPr lang="en-US" i="1" u="sng" err="1"/>
              <a:t>trilogues</a:t>
            </a:r>
            <a:r>
              <a:rPr lang="en-US" i="1" u="sng"/>
              <a:t> with the European Parliament forward regarding the proposals for a revision of the Renewable Energy Directive</a:t>
            </a:r>
            <a:r>
              <a:rPr lang="en-US" i="1"/>
              <a:t> and the Energy Efficiency Directive. It is important that the EU maintains high ambitions, </a:t>
            </a:r>
            <a:r>
              <a:rPr lang="en-US" i="1" u="sng"/>
              <a:t>while also taking into account the fact that the Member States are differently placed to help achieve its energy targets for 2030. </a:t>
            </a:r>
          </a:p>
          <a:p>
            <a:pPr marL="288000" lvl="1" indent="0">
              <a:buNone/>
            </a:pPr>
            <a:endParaRPr lang="en-US" i="1" u="sng"/>
          </a:p>
          <a:p>
            <a:pPr lvl="1"/>
            <a:r>
              <a:rPr lang="en-US" err="1"/>
              <a:t>Laatste</a:t>
            </a:r>
            <a:r>
              <a:rPr lang="en-US"/>
              <a:t> </a:t>
            </a:r>
            <a:r>
              <a:rPr lang="en-US" err="1"/>
              <a:t>triloog</a:t>
            </a:r>
            <a:r>
              <a:rPr lang="en-US"/>
              <a:t>? </a:t>
            </a:r>
          </a:p>
        </p:txBody>
      </p:sp>
    </p:spTree>
    <p:extLst>
      <p:ext uri="{BB962C8B-B14F-4D97-AF65-F5344CB8AC3E}">
        <p14:creationId xmlns:p14="http://schemas.microsoft.com/office/powerpoint/2010/main" val="3152295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893F7D-CB96-415E-A2C5-BB02659523D2}"/>
              </a:ext>
            </a:extLst>
          </p:cNvPr>
          <p:cNvSpPr>
            <a:spLocks noGrp="1"/>
          </p:cNvSpPr>
          <p:nvPr>
            <p:ph type="title"/>
          </p:nvPr>
        </p:nvSpPr>
        <p:spPr/>
        <p:txBody>
          <a:bodyPr/>
          <a:lstStyle/>
          <a:p>
            <a:r>
              <a:rPr lang="nl-BE"/>
              <a:t>EPBD: PV-verplichting</a:t>
            </a:r>
          </a:p>
        </p:txBody>
      </p:sp>
      <p:sp>
        <p:nvSpPr>
          <p:cNvPr id="3" name="Tijdelijke aanduiding voor inhoud 2">
            <a:extLst>
              <a:ext uri="{FF2B5EF4-FFF2-40B4-BE49-F238E27FC236}">
                <a16:creationId xmlns:a16="http://schemas.microsoft.com/office/drawing/2014/main" id="{3ADC5CB3-DF23-4560-8CC5-26FD06F7C772}"/>
              </a:ext>
            </a:extLst>
          </p:cNvPr>
          <p:cNvSpPr>
            <a:spLocks noGrp="1"/>
          </p:cNvSpPr>
          <p:nvPr>
            <p:ph sz="half" idx="10"/>
          </p:nvPr>
        </p:nvSpPr>
        <p:spPr/>
        <p:txBody>
          <a:bodyPr/>
          <a:lstStyle/>
          <a:p>
            <a:r>
              <a:rPr lang="nl-NL"/>
              <a:t>De lidstaten zorgen ervoor dat geschikte zonne-energie-installaties worden geïnstalleerd: </a:t>
            </a:r>
          </a:p>
          <a:p>
            <a:pPr lvl="1"/>
            <a:r>
              <a:rPr lang="nl-NL"/>
              <a:t>uiterlijk 31 december 2026 op </a:t>
            </a:r>
            <a:r>
              <a:rPr lang="nl-NL" b="1"/>
              <a:t>alle</a:t>
            </a:r>
            <a:r>
              <a:rPr lang="nl-NL"/>
              <a:t> </a:t>
            </a:r>
            <a:r>
              <a:rPr lang="nl-NL" b="1"/>
              <a:t>nieuwe publieke </a:t>
            </a:r>
            <a:r>
              <a:rPr lang="nl-NL"/>
              <a:t>en </a:t>
            </a:r>
            <a:r>
              <a:rPr lang="nl-NL" b="1"/>
              <a:t>niet-residentiële gebouwen</a:t>
            </a:r>
            <a:r>
              <a:rPr lang="nl-NL"/>
              <a:t> met een bruikbare vloeroppervlakte van meer dan 250 m2 </a:t>
            </a:r>
          </a:p>
          <a:p>
            <a:pPr lvl="1"/>
            <a:r>
              <a:rPr lang="nl-NL"/>
              <a:t>uiterlijk 31 december 2027, op </a:t>
            </a:r>
            <a:r>
              <a:rPr lang="nl-NL" b="1"/>
              <a:t>alle </a:t>
            </a:r>
            <a:r>
              <a:rPr lang="nl-NL" b="1" u="sng"/>
              <a:t>bestaande</a:t>
            </a:r>
            <a:r>
              <a:rPr lang="nl-NL" b="1"/>
              <a:t> publieke </a:t>
            </a:r>
            <a:r>
              <a:rPr lang="nl-NL"/>
              <a:t>en </a:t>
            </a:r>
            <a:r>
              <a:rPr lang="nl-NL" b="1"/>
              <a:t>niet-residentiële gebouwen</a:t>
            </a:r>
            <a:r>
              <a:rPr lang="nl-NL"/>
              <a:t>, die een </a:t>
            </a:r>
            <a:r>
              <a:rPr lang="nl-NL" b="1"/>
              <a:t>ingrijpende of grondige renovatie </a:t>
            </a:r>
            <a:r>
              <a:rPr lang="nl-NL"/>
              <a:t>ondergaan, met een bruikbare vloeroppervlakte van meer dan 400 m2 ; </a:t>
            </a:r>
          </a:p>
          <a:p>
            <a:pPr lvl="1"/>
            <a:r>
              <a:rPr lang="nl-NL"/>
              <a:t>uiterlijk 31 december 2029 op </a:t>
            </a:r>
            <a:r>
              <a:rPr lang="nl-NL" b="1"/>
              <a:t>alle nieuwe residentiële gebouwen</a:t>
            </a:r>
          </a:p>
          <a:p>
            <a:pPr lvl="1"/>
            <a:endParaRPr lang="nl-NL" b="1"/>
          </a:p>
          <a:p>
            <a:pPr indent="-287655"/>
            <a:r>
              <a:rPr lang="nl-BE">
                <a:cs typeface="Calibri"/>
              </a:rPr>
              <a:t>België heeft gepleit voor meer ambitie (o.a. de tijdlijn vervroegen) in PV-verplichting</a:t>
            </a:r>
          </a:p>
          <a:p>
            <a:pPr marL="575945" lvl="1" indent="-287655"/>
            <a:r>
              <a:rPr lang="nl-BE">
                <a:solidFill>
                  <a:schemeClr val="bg1">
                    <a:lumMod val="50000"/>
                  </a:schemeClr>
                </a:solidFill>
                <a:cs typeface="Calibri"/>
              </a:rPr>
              <a:t>Weinig interesse bij andere LS</a:t>
            </a:r>
          </a:p>
          <a:p>
            <a:pPr marL="288000" lvl="1" indent="0">
              <a:buNone/>
            </a:pPr>
            <a:endParaRPr lang="nl-BE" b="1"/>
          </a:p>
          <a:p>
            <a:endParaRPr lang="nl-BE"/>
          </a:p>
        </p:txBody>
      </p:sp>
    </p:spTree>
    <p:extLst>
      <p:ext uri="{BB962C8B-B14F-4D97-AF65-F5344CB8AC3E}">
        <p14:creationId xmlns:p14="http://schemas.microsoft.com/office/powerpoint/2010/main" val="2748606715"/>
      </p:ext>
    </p:extLst>
  </p:cSld>
  <p:clrMapOvr>
    <a:masterClrMapping/>
  </p:clrMapOvr>
</p:sld>
</file>

<file path=ppt/theme/theme1.xml><?xml version="1.0" encoding="utf-8"?>
<a:theme xmlns:a="http://schemas.openxmlformats.org/drawingml/2006/main" name="sjabloon-PREMIES">
  <a:themeElements>
    <a:clrScheme name="VEA-kleurenpalet">
      <a:dk1>
        <a:srgbClr val="38373A"/>
      </a:dk1>
      <a:lt1>
        <a:sysClr val="window" lastClr="FFFFFF"/>
      </a:lt1>
      <a:dk2>
        <a:srgbClr val="105269"/>
      </a:dk2>
      <a:lt2>
        <a:srgbClr val="EEECE1"/>
      </a:lt2>
      <a:accent1>
        <a:srgbClr val="4B7284"/>
      </a:accent1>
      <a:accent2>
        <a:srgbClr val="6B6C6E"/>
      </a:accent2>
      <a:accent3>
        <a:srgbClr val="1A5924"/>
      </a:accent3>
      <a:accent4>
        <a:srgbClr val="C83C22"/>
      </a:accent4>
      <a:accent5>
        <a:srgbClr val="4AA832"/>
      </a:accent5>
      <a:accent6>
        <a:srgbClr val="E8754C"/>
      </a:accent6>
      <a:hlink>
        <a:srgbClr val="105269"/>
      </a:hlink>
      <a:folHlink>
        <a:srgbClr val="105269"/>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jabloon-VEA-PREMIES_breedbeeld-test" id="{9CAFD3ED-2AF4-4AE7-8BBE-A74F2736BBDB}" vid="{E6B639B5-8850-4E55-AE8A-D6F33FA2018E}"/>
    </a:ext>
  </a:extLst>
</a:theme>
</file>

<file path=ppt/theme/theme2.xml><?xml version="1.0" encoding="utf-8"?>
<a:theme xmlns:a="http://schemas.openxmlformats.org/drawingml/2006/main" name="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tad op blanco">
  <a:themeElements>
    <a:clrScheme name="VEA-kleurenpalet">
      <a:dk1>
        <a:srgbClr val="38373A"/>
      </a:dk1>
      <a:lt1>
        <a:sysClr val="window" lastClr="FFFFFF"/>
      </a:lt1>
      <a:dk2>
        <a:srgbClr val="105269"/>
      </a:dk2>
      <a:lt2>
        <a:srgbClr val="EEECE1"/>
      </a:lt2>
      <a:accent1>
        <a:srgbClr val="4B7284"/>
      </a:accent1>
      <a:accent2>
        <a:srgbClr val="6B6C6E"/>
      </a:accent2>
      <a:accent3>
        <a:srgbClr val="1A5924"/>
      </a:accent3>
      <a:accent4>
        <a:srgbClr val="C83C22"/>
      </a:accent4>
      <a:accent5>
        <a:srgbClr val="4AA832"/>
      </a:accent5>
      <a:accent6>
        <a:srgbClr val="E8754C"/>
      </a:accent6>
      <a:hlink>
        <a:srgbClr val="105269"/>
      </a:hlink>
      <a:folHlink>
        <a:srgbClr val="105269"/>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jabloon-VEA-PREMIES_breedbeeld-test" id="{9CAFD3ED-2AF4-4AE7-8BBE-A74F2736BBDB}" vid="{A303F331-3346-42C3-A872-88C539887AE5}"/>
    </a:ext>
  </a:ext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EU-regelgeving" ma:contentTypeID="0x010100D65C514A83AEA7489F7B6FDD01B612CE010013A05F1BC705E84297DF41B6980FB368" ma:contentTypeVersion="9" ma:contentTypeDescription="" ma:contentTypeScope="" ma:versionID="dfe71dc12bb1835c1dd4d3b23acb05a8">
  <xsd:schema xmlns:xsd="http://www.w3.org/2001/XMLSchema" xmlns:xs="http://www.w3.org/2001/XMLSchema" xmlns:p="http://schemas.microsoft.com/office/2006/metadata/properties" xmlns:ns2="071eca32-85d3-4baf-8b57-b8706dd84d64" xmlns:ns3="9a9ec0f0-7796-43d0-ac1f-4c8c46ee0bd1" xmlns:ns4="79bc3638-6a64-4206-8499-a93f7eda2812" targetNamespace="http://schemas.microsoft.com/office/2006/metadata/properties" ma:root="true" ma:fieldsID="d5e8d895b75a2fe3f2f57f8e59c36cfb" ns2:_="" ns3:_="" ns4:_="">
    <xsd:import namespace="071eca32-85d3-4baf-8b57-b8706dd84d64"/>
    <xsd:import namespace="9a9ec0f0-7796-43d0-ac1f-4c8c46ee0bd1"/>
    <xsd:import namespace="79bc3638-6a64-4206-8499-a93f7eda2812"/>
    <xsd:element name="properties">
      <xsd:complexType>
        <xsd:sequence>
          <xsd:element name="documentManagement">
            <xsd:complexType>
              <xsd:all>
                <xsd:element ref="ns2:Beschrijving" minOccurs="0"/>
                <xsd:element ref="ns2:Documentdatum" minOccurs="0"/>
                <xsd:element ref="ns2:_dlc_DocId" minOccurs="0"/>
                <xsd:element ref="ns2:_dlc_DocIdUrl" minOccurs="0"/>
                <xsd:element ref="ns2:_dlc_DocIdPersistId" minOccurs="0"/>
                <xsd:element ref="ns2:k4f250ad144446d0870b1b27d6c49c47" minOccurs="0"/>
                <xsd:element ref="ns3:TaxCatchAll" minOccurs="0"/>
                <xsd:element ref="ns3:TaxCatchAllLabel" minOccurs="0"/>
                <xsd:element ref="ns2:ge8f3523ee6d4cb2b95f904ff699c84b" minOccurs="0"/>
                <xsd:element ref="ns2:faa5409166a34a079e60f872d9a88e64"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1eca32-85d3-4baf-8b57-b8706dd84d64" elementFormDefault="qualified">
    <xsd:import namespace="http://schemas.microsoft.com/office/2006/documentManagement/types"/>
    <xsd:import namespace="http://schemas.microsoft.com/office/infopath/2007/PartnerControls"/>
    <xsd:element name="Beschrijving" ma:index="1" nillable="true" ma:displayName="Beschrijving" ma:description="Optioneel vrij tekstveld met een extra woordje uitleg over je document." ma:internalName="Beschrijving" ma:readOnly="false">
      <xsd:simpleType>
        <xsd:restriction base="dms:Note">
          <xsd:maxLength value="255"/>
        </xsd:restriction>
      </xsd:simpleType>
    </xsd:element>
    <xsd:element name="Documentdatum" ma:index="2" nillable="true" ma:displayName="Documentdatum" ma:default="[today]" ma:description="Standaard wordt hier de datum ingevuld waarop je het document hebt opgeladen. Pas die datum zo nodig aan. Deze datum zal in de toekomst niet meer wijzigen in tegenstelling tot het veld &quot;Gewijzigd op&quot;." ma:format="DateOnly" ma:internalName="Documentdatum" ma:readOnly="false">
      <xsd:simpleType>
        <xsd:restriction base="dms:DateTime"/>
      </xsd:simpleType>
    </xsd:element>
    <xsd:element name="_dlc_DocId" ma:index="8" nillable="true" ma:displayName="Waarde van de document-id" ma:description="De waarde van de document-id die aan dit item is toegewezen." ma:internalName="_dlc_DocId" ma:readOnly="true">
      <xsd:simpleType>
        <xsd:restriction base="dms:Text"/>
      </xsd:simpleType>
    </xsd:element>
    <xsd:element name="_dlc_DocIdUrl" ma:index="9"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Id blijven behouden" ma:description="Id behouden tijdens toevoegen." ma:hidden="true" ma:internalName="_dlc_DocIdPersistId" ma:readOnly="true">
      <xsd:simpleType>
        <xsd:restriction base="dms:Boolean"/>
      </xsd:simpleType>
    </xsd:element>
    <xsd:element name="k4f250ad144446d0870b1b27d6c49c47" ma:index="12" nillable="true" ma:taxonomy="true" ma:internalName="k4f250ad144446d0870b1b27d6c49c47" ma:taxonomyFieldName="Documentsoort" ma:displayName="Documentsoort" ma:readOnly="false" ma:default="" ma:fieldId="{44f250ad-1444-46d0-870b-1b27d6c49c47}" ma:sspId="49ca8161-7180-459b-a0ef-1a71cf6ffea5" ma:termSetId="b7679fbf-2c84-4831-a1b7-f18cf4b546e0" ma:anchorId="00000000-0000-0000-0000-000000000000" ma:open="false" ma:isKeyword="false">
      <xsd:complexType>
        <xsd:sequence>
          <xsd:element ref="pc:Terms" minOccurs="0" maxOccurs="1"/>
        </xsd:sequence>
      </xsd:complexType>
    </xsd:element>
    <xsd:element name="ge8f3523ee6d4cb2b95f904ff699c84b" ma:index="16" nillable="true" ma:taxonomy="true" ma:internalName="ge8f3523ee6d4cb2b95f904ff699c84b" ma:taxonomyFieldName="Sitethema" ma:displayName="Sitethema" ma:readOnly="false" ma:fieldId="{0e8f3523-ee6d-4cb2-b95f-904ff699c84b}" ma:taxonomyMulti="true" ma:sspId="49ca8161-7180-459b-a0ef-1a71cf6ffea5" ma:termSetId="c7f1d544-3886-43fa-874c-1cdd2802d06b" ma:anchorId="00000000-0000-0000-0000-000000000000" ma:open="false" ma:isKeyword="false">
      <xsd:complexType>
        <xsd:sequence>
          <xsd:element ref="pc:Terms" minOccurs="0" maxOccurs="1"/>
        </xsd:sequence>
      </xsd:complexType>
    </xsd:element>
    <xsd:element name="faa5409166a34a079e60f872d9a88e64" ma:index="20" nillable="true" ma:taxonomy="true" ma:internalName="faa5409166a34a079e60f872d9a88e64" ma:taxonomyFieldName="Topic" ma:displayName="Topic" ma:default="" ma:fieldId="{faa54091-66a3-4a07-9e60-f872d9a88e64}" ma:sspId="49ca8161-7180-459b-a0ef-1a71cf6ffea5" ma:termSetId="bc31111d-65ee-4329-8f4c-c542d2ac4d7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a9ec0f0-7796-43d0-ac1f-4c8c46ee0bd1"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06992f04-2601-4fda-95a9-050c1f0481af}" ma:internalName="TaxCatchAll" ma:readOnly="false" ma:showField="CatchAllData" ma:web="071eca32-85d3-4baf-8b57-b8706dd84d64">
      <xsd:complexType>
        <xsd:complexContent>
          <xsd:extension base="dms:MultiChoiceLookup">
            <xsd:sequence>
              <xsd:element name="Value" type="dms:Lookup" maxOccurs="unbounded" minOccurs="0" nillable="true"/>
            </xsd:sequence>
          </xsd:extension>
        </xsd:complexContent>
      </xsd:complexType>
    </xsd:element>
    <xsd:element name="TaxCatchAllLabel" ma:index="14" nillable="true" ma:displayName="Taxonomy Catch All Column1" ma:hidden="true" ma:list="{06992f04-2601-4fda-95a9-050c1f0481af}" ma:internalName="TaxCatchAllLabel" ma:readOnly="true" ma:showField="CatchAllDataLabel" ma:web="071eca32-85d3-4baf-8b57-b8706dd84d6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9bc3638-6a64-4206-8499-a93f7eda2812"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8" ma:displayName="Inhoudstype"/>
        <xsd:element ref="dc:title" minOccurs="0" maxOccurs="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TaxCatchAll xmlns="9a9ec0f0-7796-43d0-ac1f-4c8c46ee0bd1" xsi:nil="true"/>
    <_dlc_DocId xmlns="071eca32-85d3-4baf-8b57-b8706dd84d64">7CRNUQEA6C6Z-228593330-32</_dlc_DocId>
    <_dlc_DocIdUrl xmlns="071eca32-85d3-4baf-8b57-b8706dd84d64">
      <Url>https://vlaamseoverheid.sharepoint.com/sites/veka-bb-eu/_layouts/15/DocIdRedir.aspx?ID=7CRNUQEA6C6Z-228593330-32</Url>
      <Description>7CRNUQEA6C6Z-228593330-32</Description>
    </_dlc_DocIdUrl>
    <Beschrijving xmlns="071eca32-85d3-4baf-8b57-b8706dd84d64" xsi:nil="true"/>
    <ge8f3523ee6d4cb2b95f904ff699c84b xmlns="071eca32-85d3-4baf-8b57-b8706dd84d64">
      <Terms xmlns="http://schemas.microsoft.com/office/infopath/2007/PartnerControls"/>
    </ge8f3523ee6d4cb2b95f904ff699c84b>
    <faa5409166a34a079e60f872d9a88e64 xmlns="071eca32-85d3-4baf-8b57-b8706dd84d64">
      <Terms xmlns="http://schemas.microsoft.com/office/infopath/2007/PartnerControls"/>
    </faa5409166a34a079e60f872d9a88e64>
    <k4f250ad144446d0870b1b27d6c49c47 xmlns="071eca32-85d3-4baf-8b57-b8706dd84d64">
      <Terms xmlns="http://schemas.microsoft.com/office/infopath/2007/PartnerControls"/>
    </k4f250ad144446d0870b1b27d6c49c47>
    <Documentdatum xmlns="071eca32-85d3-4baf-8b57-b8706dd84d64">2023-01-09T10:52:47+00:00</Documentdatum>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40F6D2-687B-4C8B-910B-8BDA69D4DB4C}">
  <ds:schemaRefs>
    <ds:schemaRef ds:uri="071eca32-85d3-4baf-8b57-b8706dd84d64"/>
    <ds:schemaRef ds:uri="79bc3638-6a64-4206-8499-a93f7eda2812"/>
    <ds:schemaRef ds:uri="9a9ec0f0-7796-43d0-ac1f-4c8c46ee0bd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10D33AE-69E6-4B78-A8EB-73F9E2A46D31}">
  <ds:schemaRefs>
    <ds:schemaRef ds:uri="http://schemas.microsoft.com/sharepoint/events"/>
  </ds:schemaRefs>
</ds:datastoreItem>
</file>

<file path=customXml/itemProps3.xml><?xml version="1.0" encoding="utf-8"?>
<ds:datastoreItem xmlns:ds="http://schemas.openxmlformats.org/officeDocument/2006/customXml" ds:itemID="{E6084C3A-DB20-4912-A533-E8EBB7B103C3}">
  <ds:schemaRefs>
    <ds:schemaRef ds:uri="http://purl.org/dc/dcmitype/"/>
    <ds:schemaRef ds:uri="071eca32-85d3-4baf-8b57-b8706dd84d64"/>
    <ds:schemaRef ds:uri="http://schemas.microsoft.com/office/2006/documentManagement/types"/>
    <ds:schemaRef ds:uri="http://purl.org/dc/elements/1.1/"/>
    <ds:schemaRef ds:uri="http://schemas.microsoft.com/office/2006/metadata/properties"/>
    <ds:schemaRef ds:uri="http://schemas.microsoft.com/office/infopath/2007/PartnerControls"/>
    <ds:schemaRef ds:uri="9a9ec0f0-7796-43d0-ac1f-4c8c46ee0bd1"/>
    <ds:schemaRef ds:uri="http://purl.org/dc/terms/"/>
    <ds:schemaRef ds:uri="http://schemas.openxmlformats.org/package/2006/metadata/core-properties"/>
    <ds:schemaRef ds:uri="79bc3638-6a64-4206-8499-a93f7eda2812"/>
    <ds:schemaRef ds:uri="http://www.w3.org/XML/1998/namespace"/>
  </ds:schemaRefs>
</ds:datastoreItem>
</file>

<file path=customXml/itemProps4.xml><?xml version="1.0" encoding="utf-8"?>
<ds:datastoreItem xmlns:ds="http://schemas.openxmlformats.org/officeDocument/2006/customXml" ds:itemID="{FC89A14D-D750-468D-9AF5-3B7631E09B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TotalTime>
  <Words>801</Words>
  <Application>Microsoft Office PowerPoint</Application>
  <PresentationFormat>Breedbeeld</PresentationFormat>
  <Paragraphs>133</Paragraphs>
  <Slides>15</Slides>
  <Notes>1</Notes>
  <HiddenSlides>0</HiddenSlides>
  <MMClips>0</MMClips>
  <ScaleCrop>false</ScaleCrop>
  <HeadingPairs>
    <vt:vector size="6" baseType="variant">
      <vt:variant>
        <vt:lpstr>Gebruikte lettertypen</vt:lpstr>
      </vt:variant>
      <vt:variant>
        <vt:i4>5</vt:i4>
      </vt:variant>
      <vt:variant>
        <vt:lpstr>Thema</vt:lpstr>
      </vt:variant>
      <vt:variant>
        <vt:i4>3</vt:i4>
      </vt:variant>
      <vt:variant>
        <vt:lpstr>Diatitels</vt:lpstr>
      </vt:variant>
      <vt:variant>
        <vt:i4>15</vt:i4>
      </vt:variant>
    </vt:vector>
  </HeadingPairs>
  <TitlesOfParts>
    <vt:vector size="23" baseType="lpstr">
      <vt:lpstr>Arial</vt:lpstr>
      <vt:lpstr>Calibri</vt:lpstr>
      <vt:lpstr>Calibri Light</vt:lpstr>
      <vt:lpstr>Wingdings 2</vt:lpstr>
      <vt:lpstr>Wingdings 3</vt:lpstr>
      <vt:lpstr>sjabloon-PREMIES</vt:lpstr>
      <vt:lpstr>Aangepast ontwerp</vt:lpstr>
      <vt:lpstr>Stad op blanco</vt:lpstr>
      <vt:lpstr>PowerPoint-presentatie</vt:lpstr>
      <vt:lpstr>Structuur</vt:lpstr>
      <vt:lpstr>REDIII - Raad</vt:lpstr>
      <vt:lpstr>REDIII - Raad</vt:lpstr>
      <vt:lpstr>REDIII – EP </vt:lpstr>
      <vt:lpstr>REDIII – EP </vt:lpstr>
      <vt:lpstr>REDIII – EP </vt:lpstr>
      <vt:lpstr>REDIII – Stavaza </vt:lpstr>
      <vt:lpstr>EPBD: PV-verplichting</vt:lpstr>
      <vt:lpstr>DA additionaliteit H2</vt:lpstr>
      <vt:lpstr>Raadsverordening vergunning RES</vt:lpstr>
      <vt:lpstr>Raadsverordening vergunning RES</vt:lpstr>
      <vt:lpstr>Raadsverordening vergunning RES</vt:lpstr>
      <vt:lpstr>Vragen? </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Onderwerp van jouw ppt</dc:title>
  <dc:creator>Vens Veronique</dc:creator>
  <cp:lastModifiedBy>Cattrysse Louis-Philippe</cp:lastModifiedBy>
  <cp:revision>1</cp:revision>
  <dcterms:created xsi:type="dcterms:W3CDTF">2020-12-27T23:18:28Z</dcterms:created>
  <dcterms:modified xsi:type="dcterms:W3CDTF">2023-01-12T09:12:28Z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0x010100D65C514A83AEA7489F7B6FDD01B612CE010013A05F1BC705E84297DF41B6980FB368</vt:lpwstr>
  </property>
  <property fmtid="{D5CDD505-2E9C-101B-9397-08002B2CF9AE}" pid="3" name="VEKA - Huisstijl - Sjabloontype">
    <vt:lpwstr>969;#Presentatie|42839348-e47c-4bdb-8d8d-14b5d5e0c2f5</vt:lpwstr>
  </property>
  <property fmtid="{D5CDD505-2E9C-101B-9397-08002B2CF9AE}" pid="4" name="Huisstijl - scope">
    <vt:lpwstr>954;#VEKA|f58e36ef-da85-4ad2-ab84-ad72cd1808c7</vt:lpwstr>
  </property>
  <property fmtid="{D5CDD505-2E9C-101B-9397-08002B2CF9AE}" pid="5" name="_dlc_DocIdItemGuid">
    <vt:lpwstr>509a3a11-423c-43a3-a9a3-d0e9872a8ddd</vt:lpwstr>
  </property>
  <property fmtid="{D5CDD505-2E9C-101B-9397-08002B2CF9AE}" pid="6" name="Topic">
    <vt:lpwstr/>
  </property>
  <property fmtid="{D5CDD505-2E9C-101B-9397-08002B2CF9AE}" pid="7" name="Sitethema">
    <vt:lpwstr/>
  </property>
  <property fmtid="{D5CDD505-2E9C-101B-9397-08002B2CF9AE}" pid="8" name="Documentsoort">
    <vt:lpwstr/>
  </property>
</Properties>
</file>