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ijkerbuijk David" userId="f2996ee8-e02e-4c48-9168-928d32e95821" providerId="ADAL" clId="{685148F4-0353-1849-9D9D-C85A29954ED6}"/>
    <pc:docChg chg="undo custSel addSld delSld modSld sldOrd modMainMaster">
      <pc:chgData name="Suijkerbuijk David" userId="f2996ee8-e02e-4c48-9168-928d32e95821" providerId="ADAL" clId="{685148F4-0353-1849-9D9D-C85A29954ED6}" dt="2021-08-02T06:27:26.134" v="206" actId="20578"/>
      <pc:docMkLst>
        <pc:docMk/>
      </pc:docMkLst>
      <pc:sldChg chg="delSp modSp mod">
        <pc:chgData name="Suijkerbuijk David" userId="f2996ee8-e02e-4c48-9168-928d32e95821" providerId="ADAL" clId="{685148F4-0353-1849-9D9D-C85A29954ED6}" dt="2021-08-02T06:25:49.906" v="149" actId="5793"/>
        <pc:sldMkLst>
          <pc:docMk/>
          <pc:sldMk cId="613181674" sldId="256"/>
        </pc:sldMkLst>
        <pc:spChg chg="del mod">
          <ac:chgData name="Suijkerbuijk David" userId="f2996ee8-e02e-4c48-9168-928d32e95821" providerId="ADAL" clId="{685148F4-0353-1849-9D9D-C85A29954ED6}" dt="2021-08-02T06:25:19.431" v="118" actId="478"/>
          <ac:spMkLst>
            <pc:docMk/>
            <pc:sldMk cId="613181674" sldId="256"/>
            <ac:spMk id="2" creationId="{DECBA609-BF33-6F4B-9329-D3F89388F373}"/>
          </ac:spMkLst>
        </pc:spChg>
        <pc:spChg chg="mod">
          <ac:chgData name="Suijkerbuijk David" userId="f2996ee8-e02e-4c48-9168-928d32e95821" providerId="ADAL" clId="{685148F4-0353-1849-9D9D-C85A29954ED6}" dt="2021-08-02T06:25:22.772" v="122" actId="5793"/>
          <ac:spMkLst>
            <pc:docMk/>
            <pc:sldMk cId="613181674" sldId="256"/>
            <ac:spMk id="3" creationId="{533735E1-C42D-7E48-98BB-2929C234C0CA}"/>
          </ac:spMkLst>
        </pc:spChg>
        <pc:spChg chg="del mod">
          <ac:chgData name="Suijkerbuijk David" userId="f2996ee8-e02e-4c48-9168-928d32e95821" providerId="ADAL" clId="{685148F4-0353-1849-9D9D-C85A29954ED6}" dt="2021-08-02T06:23:50.384" v="83" actId="478"/>
          <ac:spMkLst>
            <pc:docMk/>
            <pc:sldMk cId="613181674" sldId="256"/>
            <ac:spMk id="7" creationId="{41D391C2-3090-2E4E-9EEF-4D7BA4160CF5}"/>
          </ac:spMkLst>
        </pc:spChg>
        <pc:spChg chg="mod">
          <ac:chgData name="Suijkerbuijk David" userId="f2996ee8-e02e-4c48-9168-928d32e95821" providerId="ADAL" clId="{685148F4-0353-1849-9D9D-C85A29954ED6}" dt="2021-08-02T06:25:27.941" v="126" actId="5793"/>
          <ac:spMkLst>
            <pc:docMk/>
            <pc:sldMk cId="613181674" sldId="256"/>
            <ac:spMk id="10" creationId="{242E5B60-6472-FD4F-B1B2-45BCC0E6FDF0}"/>
          </ac:spMkLst>
        </pc:spChg>
        <pc:spChg chg="mod">
          <ac:chgData name="Suijkerbuijk David" userId="f2996ee8-e02e-4c48-9168-928d32e95821" providerId="ADAL" clId="{685148F4-0353-1849-9D9D-C85A29954ED6}" dt="2021-08-02T06:23:43.058" v="82" actId="255"/>
          <ac:spMkLst>
            <pc:docMk/>
            <pc:sldMk cId="613181674" sldId="256"/>
            <ac:spMk id="11" creationId="{EC134AAC-5DA8-EC43-AADB-9F242E59EDBA}"/>
          </ac:spMkLst>
        </pc:spChg>
        <pc:spChg chg="mod">
          <ac:chgData name="Suijkerbuijk David" userId="f2996ee8-e02e-4c48-9168-928d32e95821" providerId="ADAL" clId="{685148F4-0353-1849-9D9D-C85A29954ED6}" dt="2021-08-02T06:25:31.054" v="130" actId="5793"/>
          <ac:spMkLst>
            <pc:docMk/>
            <pc:sldMk cId="613181674" sldId="256"/>
            <ac:spMk id="12" creationId="{8505FBEE-D4CC-E543-8557-5F97B0F51C5F}"/>
          </ac:spMkLst>
        </pc:spChg>
        <pc:spChg chg="mod">
          <ac:chgData name="Suijkerbuijk David" userId="f2996ee8-e02e-4c48-9168-928d32e95821" providerId="ADAL" clId="{685148F4-0353-1849-9D9D-C85A29954ED6}" dt="2021-08-02T06:25:45.176" v="145" actId="20577"/>
          <ac:spMkLst>
            <pc:docMk/>
            <pc:sldMk cId="613181674" sldId="256"/>
            <ac:spMk id="13" creationId="{DDF6678E-3D94-6043-8F4D-BD9405DB3764}"/>
          </ac:spMkLst>
        </pc:spChg>
        <pc:spChg chg="mod">
          <ac:chgData name="Suijkerbuijk David" userId="f2996ee8-e02e-4c48-9168-928d32e95821" providerId="ADAL" clId="{685148F4-0353-1849-9D9D-C85A29954ED6}" dt="2021-08-02T06:25:40.601" v="141" actId="5793"/>
          <ac:spMkLst>
            <pc:docMk/>
            <pc:sldMk cId="613181674" sldId="256"/>
            <ac:spMk id="14" creationId="{DF6D4D06-77D9-6444-88B2-DC3D3AFC80F0}"/>
          </ac:spMkLst>
        </pc:spChg>
        <pc:spChg chg="mod">
          <ac:chgData name="Suijkerbuijk David" userId="f2996ee8-e02e-4c48-9168-928d32e95821" providerId="ADAL" clId="{685148F4-0353-1849-9D9D-C85A29954ED6}" dt="2021-08-02T06:25:49.906" v="149" actId="5793"/>
          <ac:spMkLst>
            <pc:docMk/>
            <pc:sldMk cId="613181674" sldId="256"/>
            <ac:spMk id="20" creationId="{541E1A6F-CF4B-4546-87F8-B4567BA4A60A}"/>
          </ac:spMkLst>
        </pc:spChg>
      </pc:sldChg>
      <pc:sldChg chg="del">
        <pc:chgData name="Suijkerbuijk David" userId="f2996ee8-e02e-4c48-9168-928d32e95821" providerId="ADAL" clId="{685148F4-0353-1849-9D9D-C85A29954ED6}" dt="2021-08-02T06:26:57.112" v="205" actId="2696"/>
        <pc:sldMkLst>
          <pc:docMk/>
          <pc:sldMk cId="3225064986" sldId="257"/>
        </pc:sldMkLst>
      </pc:sldChg>
      <pc:sldChg chg="modSp add mod ord">
        <pc:chgData name="Suijkerbuijk David" userId="f2996ee8-e02e-4c48-9168-928d32e95821" providerId="ADAL" clId="{685148F4-0353-1849-9D9D-C85A29954ED6}" dt="2021-08-02T06:27:26.134" v="206" actId="20578"/>
        <pc:sldMkLst>
          <pc:docMk/>
          <pc:sldMk cId="2438361870" sldId="259"/>
        </pc:sldMkLst>
        <pc:spChg chg="mod">
          <ac:chgData name="Suijkerbuijk David" userId="f2996ee8-e02e-4c48-9168-928d32e95821" providerId="ADAL" clId="{685148F4-0353-1849-9D9D-C85A29954ED6}" dt="2021-08-02T06:03:25.158" v="34" actId="1036"/>
          <ac:spMkLst>
            <pc:docMk/>
            <pc:sldMk cId="2438361870" sldId="259"/>
            <ac:spMk id="3" creationId="{533735E1-C42D-7E48-98BB-2929C234C0CA}"/>
          </ac:spMkLst>
        </pc:spChg>
        <pc:spChg chg="mod">
          <ac:chgData name="Suijkerbuijk David" userId="f2996ee8-e02e-4c48-9168-928d32e95821" providerId="ADAL" clId="{685148F4-0353-1849-9D9D-C85A29954ED6}" dt="2021-08-02T06:03:25.158" v="34" actId="1036"/>
          <ac:spMkLst>
            <pc:docMk/>
            <pc:sldMk cId="2438361870" sldId="259"/>
            <ac:spMk id="10" creationId="{242E5B60-6472-FD4F-B1B2-45BCC0E6FDF0}"/>
          </ac:spMkLst>
        </pc:spChg>
        <pc:spChg chg="mod">
          <ac:chgData name="Suijkerbuijk David" userId="f2996ee8-e02e-4c48-9168-928d32e95821" providerId="ADAL" clId="{685148F4-0353-1849-9D9D-C85A29954ED6}" dt="2021-08-02T06:03:25.158" v="34" actId="1036"/>
          <ac:spMkLst>
            <pc:docMk/>
            <pc:sldMk cId="2438361870" sldId="259"/>
            <ac:spMk id="12" creationId="{8505FBEE-D4CC-E543-8557-5F97B0F51C5F}"/>
          </ac:spMkLst>
        </pc:spChg>
        <pc:spChg chg="mod">
          <ac:chgData name="Suijkerbuijk David" userId="f2996ee8-e02e-4c48-9168-928d32e95821" providerId="ADAL" clId="{685148F4-0353-1849-9D9D-C85A29954ED6}" dt="2021-08-02T06:03:25.158" v="34" actId="1036"/>
          <ac:spMkLst>
            <pc:docMk/>
            <pc:sldMk cId="2438361870" sldId="259"/>
            <ac:spMk id="13" creationId="{DDF6678E-3D94-6043-8F4D-BD9405DB3764}"/>
          </ac:spMkLst>
        </pc:spChg>
        <pc:spChg chg="mod">
          <ac:chgData name="Suijkerbuijk David" userId="f2996ee8-e02e-4c48-9168-928d32e95821" providerId="ADAL" clId="{685148F4-0353-1849-9D9D-C85A29954ED6}" dt="2021-08-02T06:03:36.816" v="35" actId="1035"/>
          <ac:spMkLst>
            <pc:docMk/>
            <pc:sldMk cId="2438361870" sldId="259"/>
            <ac:spMk id="14" creationId="{DF6D4D06-77D9-6444-88B2-DC3D3AFC80F0}"/>
          </ac:spMkLst>
        </pc:spChg>
        <pc:spChg chg="mod">
          <ac:chgData name="Suijkerbuijk David" userId="f2996ee8-e02e-4c48-9168-928d32e95821" providerId="ADAL" clId="{685148F4-0353-1849-9D9D-C85A29954ED6}" dt="2021-08-02T06:02:38.263" v="25" actId="207"/>
          <ac:spMkLst>
            <pc:docMk/>
            <pc:sldMk cId="2438361870" sldId="259"/>
            <ac:spMk id="20" creationId="{541E1A6F-CF4B-4546-87F8-B4567BA4A60A}"/>
          </ac:spMkLst>
        </pc:spChg>
      </pc:sldChg>
      <pc:sldChg chg="add">
        <pc:chgData name="Suijkerbuijk David" userId="f2996ee8-e02e-4c48-9168-928d32e95821" providerId="ADAL" clId="{685148F4-0353-1849-9D9D-C85A29954ED6}" dt="2021-08-02T06:25:14.854" v="117" actId="2890"/>
        <pc:sldMkLst>
          <pc:docMk/>
          <pc:sldMk cId="4108663723" sldId="260"/>
        </pc:sldMkLst>
      </pc:sldChg>
      <pc:sldMasterChg chg="modSldLayout">
        <pc:chgData name="Suijkerbuijk David" userId="f2996ee8-e02e-4c48-9168-928d32e95821" providerId="ADAL" clId="{685148F4-0353-1849-9D9D-C85A29954ED6}" dt="2021-08-02T06:26:29.840" v="204" actId="20577"/>
        <pc:sldMasterMkLst>
          <pc:docMk/>
          <pc:sldMasterMk cId="859923989" sldId="2147483648"/>
        </pc:sldMasterMkLst>
        <pc:sldLayoutChg chg="addSp modSp mod">
          <pc:chgData name="Suijkerbuijk David" userId="f2996ee8-e02e-4c48-9168-928d32e95821" providerId="ADAL" clId="{685148F4-0353-1849-9D9D-C85A29954ED6}" dt="2021-08-02T06:26:29.840" v="204" actId="20577"/>
          <pc:sldLayoutMkLst>
            <pc:docMk/>
            <pc:sldMasterMk cId="859923989" sldId="2147483648"/>
            <pc:sldLayoutMk cId="2354319903" sldId="2147483655"/>
          </pc:sldLayoutMkLst>
          <pc:spChg chg="mod">
            <ac:chgData name="Suijkerbuijk David" userId="f2996ee8-e02e-4c48-9168-928d32e95821" providerId="ADAL" clId="{685148F4-0353-1849-9D9D-C85A29954ED6}" dt="2021-08-02T06:02:08.461" v="22" actId="207"/>
            <ac:spMkLst>
              <pc:docMk/>
              <pc:sldMasterMk cId="859923989" sldId="2147483648"/>
              <pc:sldLayoutMk cId="2354319903" sldId="2147483655"/>
              <ac:spMk id="5" creationId="{DB285B60-F3F0-3442-8BAE-8C7CBE2AC761}"/>
            </ac:spMkLst>
          </pc:spChg>
          <pc:spChg chg="mod">
            <ac:chgData name="Suijkerbuijk David" userId="f2996ee8-e02e-4c48-9168-928d32e95821" providerId="ADAL" clId="{685148F4-0353-1849-9D9D-C85A29954ED6}" dt="2021-08-02T06:22:41.361" v="75" actId="404"/>
            <ac:spMkLst>
              <pc:docMk/>
              <pc:sldMasterMk cId="859923989" sldId="2147483648"/>
              <pc:sldLayoutMk cId="2354319903" sldId="2147483655"/>
              <ac:spMk id="6" creationId="{A5FFD42C-6F44-124A-9256-8C5C4CDD76A3}"/>
            </ac:spMkLst>
          </pc:spChg>
          <pc:spChg chg="add mod">
            <ac:chgData name="Suijkerbuijk David" userId="f2996ee8-e02e-4c48-9168-928d32e95821" providerId="ADAL" clId="{685148F4-0353-1849-9D9D-C85A29954ED6}" dt="2021-08-02T06:26:29.840" v="204" actId="20577"/>
            <ac:spMkLst>
              <pc:docMk/>
              <pc:sldMasterMk cId="859923989" sldId="2147483648"/>
              <pc:sldLayoutMk cId="2354319903" sldId="2147483655"/>
              <ac:spMk id="14" creationId="{F055C98B-E59A-BD4D-9D81-D1B740AC1644}"/>
            </ac:spMkLst>
          </pc:spChg>
        </pc:sldLayoutChg>
      </pc:sldMasterChg>
    </pc:docChg>
  </pc:docChgLst>
  <pc:docChgLst>
    <pc:chgData name="Suijkerbuijk David" userId="f2996ee8-e02e-4c48-9168-928d32e95821" providerId="ADAL" clId="{70995139-69CC-9546-8E46-6E6BBA124D24}"/>
    <pc:docChg chg="delSld">
      <pc:chgData name="Suijkerbuijk David" userId="f2996ee8-e02e-4c48-9168-928d32e95821" providerId="ADAL" clId="{70995139-69CC-9546-8E46-6E6BBA124D24}" dt="2021-09-06T15:29:12.696" v="0" actId="2696"/>
      <pc:docMkLst>
        <pc:docMk/>
      </pc:docMkLst>
      <pc:sldChg chg="del">
        <pc:chgData name="Suijkerbuijk David" userId="f2996ee8-e02e-4c48-9168-928d32e95821" providerId="ADAL" clId="{70995139-69CC-9546-8E46-6E6BBA124D24}" dt="2021-09-06T15:29:12.696" v="0" actId="2696"/>
        <pc:sldMkLst>
          <pc:docMk/>
          <pc:sldMk cId="2438361870" sldId="259"/>
        </pc:sldMkLst>
      </pc:sldChg>
      <pc:sldChg chg="del">
        <pc:chgData name="Suijkerbuijk David" userId="f2996ee8-e02e-4c48-9168-928d32e95821" providerId="ADAL" clId="{70995139-69CC-9546-8E46-6E6BBA124D24}" dt="2021-09-06T15:29:12.696" v="0" actId="2696"/>
        <pc:sldMkLst>
          <pc:docMk/>
          <pc:sldMk cId="4108663723" sldId="260"/>
        </pc:sldMkLst>
      </pc:sldChg>
    </pc:docChg>
  </pc:docChgLst>
  <pc:docChgLst>
    <pc:chgData name="Suijkerbuijk David" userId="f2996ee8-e02e-4c48-9168-928d32e95821" providerId="ADAL" clId="{6BC85901-F492-304B-B386-564BCC9582FD}"/>
    <pc:docChg chg="undo redo custSel addSld delSld modSld sldOrd modMainMaster">
      <pc:chgData name="Suijkerbuijk David" userId="f2996ee8-e02e-4c48-9168-928d32e95821" providerId="ADAL" clId="{6BC85901-F492-304B-B386-564BCC9582FD}" dt="2021-06-01T08:26:57.829" v="759" actId="20577"/>
      <pc:docMkLst>
        <pc:docMk/>
      </pc:docMkLst>
      <pc:sldChg chg="addSp delSp modSp add del mod modClrScheme chgLayout">
        <pc:chgData name="Suijkerbuijk David" userId="f2996ee8-e02e-4c48-9168-928d32e95821" providerId="ADAL" clId="{6BC85901-F492-304B-B386-564BCC9582FD}" dt="2021-06-01T06:11:31.694" v="720" actId="20577"/>
        <pc:sldMkLst>
          <pc:docMk/>
          <pc:sldMk cId="613181674" sldId="256"/>
        </pc:sldMkLst>
        <pc:spChg chg="add mod">
          <ac:chgData name="Suijkerbuijk David" userId="f2996ee8-e02e-4c48-9168-928d32e95821" providerId="ADAL" clId="{6BC85901-F492-304B-B386-564BCC9582FD}" dt="2021-05-27T06:06:11.493" v="39" actId="1076"/>
          <ac:spMkLst>
            <pc:docMk/>
            <pc:sldMk cId="613181674" sldId="256"/>
            <ac:spMk id="2" creationId="{DECBA609-BF33-6F4B-9329-D3F89388F373}"/>
          </ac:spMkLst>
        </pc:spChg>
        <pc:spChg chg="add mod">
          <ac:chgData name="Suijkerbuijk David" userId="f2996ee8-e02e-4c48-9168-928d32e95821" providerId="ADAL" clId="{6BC85901-F492-304B-B386-564BCC9582FD}" dt="2021-06-01T06:11:31.694" v="720" actId="20577"/>
          <ac:spMkLst>
            <pc:docMk/>
            <pc:sldMk cId="613181674" sldId="256"/>
            <ac:spMk id="3" creationId="{533735E1-C42D-7E48-98BB-2929C234C0CA}"/>
          </ac:spMkLst>
        </pc:spChg>
        <pc:spChg chg="del mod">
          <ac:chgData name="Suijkerbuijk David" userId="f2996ee8-e02e-4c48-9168-928d32e95821" providerId="ADAL" clId="{6BC85901-F492-304B-B386-564BCC9582FD}" dt="2021-05-27T06:05:22.755" v="25" actId="478"/>
          <ac:spMkLst>
            <pc:docMk/>
            <pc:sldMk cId="613181674" sldId="256"/>
            <ac:spMk id="6" creationId="{BBE8A4CF-B199-2642-8B98-D23C5D7605BD}"/>
          </ac:spMkLst>
        </pc:spChg>
        <pc:spChg chg="add mod">
          <ac:chgData name="Suijkerbuijk David" userId="f2996ee8-e02e-4c48-9168-928d32e95821" providerId="ADAL" clId="{6BC85901-F492-304B-B386-564BCC9582FD}" dt="2021-05-31T05:11:48.918" v="655" actId="1076"/>
          <ac:spMkLst>
            <pc:docMk/>
            <pc:sldMk cId="613181674" sldId="256"/>
            <ac:spMk id="10" creationId="{242E5B60-6472-FD4F-B1B2-45BCC0E6FDF0}"/>
          </ac:spMkLst>
        </pc:spChg>
        <pc:spChg chg="add mod">
          <ac:chgData name="Suijkerbuijk David" userId="f2996ee8-e02e-4c48-9168-928d32e95821" providerId="ADAL" clId="{6BC85901-F492-304B-B386-564BCC9582FD}" dt="2021-05-27T06:15:12.455" v="492" actId="2085"/>
          <ac:spMkLst>
            <pc:docMk/>
            <pc:sldMk cId="613181674" sldId="256"/>
            <ac:spMk id="11" creationId="{EC134AAC-5DA8-EC43-AADB-9F242E59EDBA}"/>
          </ac:spMkLst>
        </pc:spChg>
        <pc:spChg chg="add mod">
          <ac:chgData name="Suijkerbuijk David" userId="f2996ee8-e02e-4c48-9168-928d32e95821" providerId="ADAL" clId="{6BC85901-F492-304B-B386-564BCC9582FD}" dt="2021-05-31T05:12:19.853" v="691" actId="20577"/>
          <ac:spMkLst>
            <pc:docMk/>
            <pc:sldMk cId="613181674" sldId="256"/>
            <ac:spMk id="12" creationId="{8505FBEE-D4CC-E543-8557-5F97B0F51C5F}"/>
          </ac:spMkLst>
        </pc:spChg>
        <pc:spChg chg="add mod">
          <ac:chgData name="Suijkerbuijk David" userId="f2996ee8-e02e-4c48-9168-928d32e95821" providerId="ADAL" clId="{6BC85901-F492-304B-B386-564BCC9582FD}" dt="2021-05-27T06:15:12.455" v="492" actId="2085"/>
          <ac:spMkLst>
            <pc:docMk/>
            <pc:sldMk cId="613181674" sldId="256"/>
            <ac:spMk id="13" creationId="{DDF6678E-3D94-6043-8F4D-BD9405DB3764}"/>
          </ac:spMkLst>
        </pc:spChg>
        <pc:spChg chg="add mod">
          <ac:chgData name="Suijkerbuijk David" userId="f2996ee8-e02e-4c48-9168-928d32e95821" providerId="ADAL" clId="{6BC85901-F492-304B-B386-564BCC9582FD}" dt="2021-05-27T06:15:12.455" v="492" actId="2085"/>
          <ac:spMkLst>
            <pc:docMk/>
            <pc:sldMk cId="613181674" sldId="256"/>
            <ac:spMk id="14" creationId="{DF6D4D06-77D9-6444-88B2-DC3D3AFC80F0}"/>
          </ac:spMkLst>
        </pc:spChg>
        <pc:spChg chg="del">
          <ac:chgData name="Suijkerbuijk David" userId="f2996ee8-e02e-4c48-9168-928d32e95821" providerId="ADAL" clId="{6BC85901-F492-304B-B386-564BCC9582FD}" dt="2021-05-27T06:14:48.133" v="489" actId="478"/>
          <ac:spMkLst>
            <pc:docMk/>
            <pc:sldMk cId="613181674" sldId="256"/>
            <ac:spMk id="15" creationId="{B628EC94-4B6C-B14A-B536-701651FB1F00}"/>
          </ac:spMkLst>
        </pc:spChg>
        <pc:spChg chg="del">
          <ac:chgData name="Suijkerbuijk David" userId="f2996ee8-e02e-4c48-9168-928d32e95821" providerId="ADAL" clId="{6BC85901-F492-304B-B386-564BCC9582FD}" dt="2021-05-27T06:14:48.133" v="489" actId="478"/>
          <ac:spMkLst>
            <pc:docMk/>
            <pc:sldMk cId="613181674" sldId="256"/>
            <ac:spMk id="16" creationId="{00D63603-8913-5143-BCE1-464EABA59073}"/>
          </ac:spMkLst>
        </pc:spChg>
        <pc:spChg chg="del">
          <ac:chgData name="Suijkerbuijk David" userId="f2996ee8-e02e-4c48-9168-928d32e95821" providerId="ADAL" clId="{6BC85901-F492-304B-B386-564BCC9582FD}" dt="2021-05-27T06:14:48.133" v="489" actId="478"/>
          <ac:spMkLst>
            <pc:docMk/>
            <pc:sldMk cId="613181674" sldId="256"/>
            <ac:spMk id="17" creationId="{DDE0C597-C540-2742-B14A-85E978E2615D}"/>
          </ac:spMkLst>
        </pc:spChg>
        <pc:spChg chg="del">
          <ac:chgData name="Suijkerbuijk David" userId="f2996ee8-e02e-4c48-9168-928d32e95821" providerId="ADAL" clId="{6BC85901-F492-304B-B386-564BCC9582FD}" dt="2021-05-27T06:14:48.133" v="489" actId="478"/>
          <ac:spMkLst>
            <pc:docMk/>
            <pc:sldMk cId="613181674" sldId="256"/>
            <ac:spMk id="18" creationId="{753B2F34-7FAA-644D-90AE-D111C4F88DD4}"/>
          </ac:spMkLst>
        </pc:spChg>
        <pc:spChg chg="del">
          <ac:chgData name="Suijkerbuijk David" userId="f2996ee8-e02e-4c48-9168-928d32e95821" providerId="ADAL" clId="{6BC85901-F492-304B-B386-564BCC9582FD}" dt="2021-05-27T06:14:48.133" v="489" actId="478"/>
          <ac:spMkLst>
            <pc:docMk/>
            <pc:sldMk cId="613181674" sldId="256"/>
            <ac:spMk id="19" creationId="{8FB8B24B-9880-4048-B79A-CBBB11EA175F}"/>
          </ac:spMkLst>
        </pc:spChg>
        <pc:spChg chg="add mod">
          <ac:chgData name="Suijkerbuijk David" userId="f2996ee8-e02e-4c48-9168-928d32e95821" providerId="ADAL" clId="{6BC85901-F492-304B-B386-564BCC9582FD}" dt="2021-05-27T06:25:50.955" v="529" actId="1076"/>
          <ac:spMkLst>
            <pc:docMk/>
            <pc:sldMk cId="613181674" sldId="256"/>
            <ac:spMk id="20" creationId="{541E1A6F-CF4B-4546-87F8-B4567BA4A60A}"/>
          </ac:spMkLst>
        </pc:spChg>
      </pc:sldChg>
      <pc:sldChg chg="addSp delSp modSp add del mod ord modClrScheme chgLayout">
        <pc:chgData name="Suijkerbuijk David" userId="f2996ee8-e02e-4c48-9168-928d32e95821" providerId="ADAL" clId="{6BC85901-F492-304B-B386-564BCC9582FD}" dt="2021-05-31T04:52:18.758" v="532"/>
        <pc:sldMkLst>
          <pc:docMk/>
          <pc:sldMk cId="3225064986" sldId="257"/>
        </pc:sldMkLst>
        <pc:spChg chg="del mod">
          <ac:chgData name="Suijkerbuijk David" userId="f2996ee8-e02e-4c48-9168-928d32e95821" providerId="ADAL" clId="{6BC85901-F492-304B-B386-564BCC9582FD}" dt="2021-05-27T06:25:23.567" v="514" actId="478"/>
          <ac:spMkLst>
            <pc:docMk/>
            <pc:sldMk cId="3225064986" sldId="257"/>
            <ac:spMk id="2" creationId="{35CCB89E-7B98-104D-A4AA-CCC9E30A4C32}"/>
          </ac:spMkLst>
        </pc:spChg>
        <pc:spChg chg="add del mod">
          <ac:chgData name="Suijkerbuijk David" userId="f2996ee8-e02e-4c48-9168-928d32e95821" providerId="ADAL" clId="{6BC85901-F492-304B-B386-564BCC9582FD}" dt="2021-05-31T04:52:18.758" v="532"/>
          <ac:spMkLst>
            <pc:docMk/>
            <pc:sldMk cId="3225064986" sldId="257"/>
            <ac:spMk id="2" creationId="{5C45EE12-C042-9C49-B29A-068036B6C248}"/>
          </ac:spMkLst>
        </pc:spChg>
        <pc:spChg chg="del mod">
          <ac:chgData name="Suijkerbuijk David" userId="f2996ee8-e02e-4c48-9168-928d32e95821" providerId="ADAL" clId="{6BC85901-F492-304B-B386-564BCC9582FD}" dt="2021-05-27T06:05:13.932" v="22" actId="478"/>
          <ac:spMkLst>
            <pc:docMk/>
            <pc:sldMk cId="3225064986" sldId="257"/>
            <ac:spMk id="6" creationId="{BBE8A4CF-B199-2642-8B98-D23C5D7605BD}"/>
          </ac:spMkLst>
        </pc:spChg>
        <pc:spChg chg="del mod">
          <ac:chgData name="Suijkerbuijk David" userId="f2996ee8-e02e-4c48-9168-928d32e95821" providerId="ADAL" clId="{6BC85901-F492-304B-B386-564BCC9582FD}" dt="2021-05-27T06:24:57.846" v="509" actId="478"/>
          <ac:spMkLst>
            <pc:docMk/>
            <pc:sldMk cId="3225064986" sldId="257"/>
            <ac:spMk id="7" creationId="{41D391C2-3090-2E4E-9EEF-4D7BA4160CF5}"/>
          </ac:spMkLst>
        </pc:spChg>
        <pc:spChg chg="del">
          <ac:chgData name="Suijkerbuijk David" userId="f2996ee8-e02e-4c48-9168-928d32e95821" providerId="ADAL" clId="{6BC85901-F492-304B-B386-564BCC9582FD}" dt="2021-05-27T06:24:55.664" v="507" actId="478"/>
          <ac:spMkLst>
            <pc:docMk/>
            <pc:sldMk cId="3225064986" sldId="257"/>
            <ac:spMk id="15" creationId="{B628EC94-4B6C-B14A-B536-701651FB1F00}"/>
          </ac:spMkLst>
        </pc:spChg>
        <pc:spChg chg="del">
          <ac:chgData name="Suijkerbuijk David" userId="f2996ee8-e02e-4c48-9168-928d32e95821" providerId="ADAL" clId="{6BC85901-F492-304B-B386-564BCC9582FD}" dt="2021-05-27T06:24:55.664" v="507" actId="478"/>
          <ac:spMkLst>
            <pc:docMk/>
            <pc:sldMk cId="3225064986" sldId="257"/>
            <ac:spMk id="16" creationId="{00D63603-8913-5143-BCE1-464EABA59073}"/>
          </ac:spMkLst>
        </pc:spChg>
        <pc:spChg chg="del">
          <ac:chgData name="Suijkerbuijk David" userId="f2996ee8-e02e-4c48-9168-928d32e95821" providerId="ADAL" clId="{6BC85901-F492-304B-B386-564BCC9582FD}" dt="2021-05-27T06:24:55.664" v="507" actId="478"/>
          <ac:spMkLst>
            <pc:docMk/>
            <pc:sldMk cId="3225064986" sldId="257"/>
            <ac:spMk id="17" creationId="{DDE0C597-C540-2742-B14A-85E978E2615D}"/>
          </ac:spMkLst>
        </pc:spChg>
        <pc:spChg chg="del">
          <ac:chgData name="Suijkerbuijk David" userId="f2996ee8-e02e-4c48-9168-928d32e95821" providerId="ADAL" clId="{6BC85901-F492-304B-B386-564BCC9582FD}" dt="2021-05-27T06:24:55.664" v="507" actId="478"/>
          <ac:spMkLst>
            <pc:docMk/>
            <pc:sldMk cId="3225064986" sldId="257"/>
            <ac:spMk id="18" creationId="{753B2F34-7FAA-644D-90AE-D111C4F88DD4}"/>
          </ac:spMkLst>
        </pc:spChg>
        <pc:spChg chg="del">
          <ac:chgData name="Suijkerbuijk David" userId="f2996ee8-e02e-4c48-9168-928d32e95821" providerId="ADAL" clId="{6BC85901-F492-304B-B386-564BCC9582FD}" dt="2021-05-27T06:24:55.664" v="507" actId="478"/>
          <ac:spMkLst>
            <pc:docMk/>
            <pc:sldMk cId="3225064986" sldId="257"/>
            <ac:spMk id="19" creationId="{8FB8B24B-9880-4048-B79A-CBBB11EA175F}"/>
          </ac:spMkLst>
        </pc:spChg>
      </pc:sldChg>
      <pc:sldMasterChg chg="addSldLayout delSldLayout modSldLayout">
        <pc:chgData name="Suijkerbuijk David" userId="f2996ee8-e02e-4c48-9168-928d32e95821" providerId="ADAL" clId="{6BC85901-F492-304B-B386-564BCC9582FD}" dt="2021-06-01T08:26:57.829" v="759" actId="20577"/>
        <pc:sldMasterMkLst>
          <pc:docMk/>
          <pc:sldMasterMk cId="859923989" sldId="2147483648"/>
        </pc:sldMasterMkLst>
        <pc:sldLayoutChg chg="del">
          <pc:chgData name="Suijkerbuijk David" userId="f2996ee8-e02e-4c48-9168-928d32e95821" providerId="ADAL" clId="{6BC85901-F492-304B-B386-564BCC9582FD}" dt="2021-05-27T06:04:53.375" v="15" actId="2696"/>
          <pc:sldLayoutMkLst>
            <pc:docMk/>
            <pc:sldMasterMk cId="859923989" sldId="2147483648"/>
            <pc:sldLayoutMk cId="3210786862" sldId="2147483649"/>
          </pc:sldLayoutMkLst>
        </pc:sldLayoutChg>
        <pc:sldLayoutChg chg="del">
          <pc:chgData name="Suijkerbuijk David" userId="f2996ee8-e02e-4c48-9168-928d32e95821" providerId="ADAL" clId="{6BC85901-F492-304B-B386-564BCC9582FD}" dt="2021-05-27T06:04:10.767" v="0" actId="2696"/>
          <pc:sldLayoutMkLst>
            <pc:docMk/>
            <pc:sldMasterMk cId="859923989" sldId="2147483648"/>
            <pc:sldLayoutMk cId="1782786115" sldId="2147483650"/>
          </pc:sldLayoutMkLst>
        </pc:sldLayoutChg>
        <pc:sldLayoutChg chg="del">
          <pc:chgData name="Suijkerbuijk David" userId="f2996ee8-e02e-4c48-9168-928d32e95821" providerId="ADAL" clId="{6BC85901-F492-304B-B386-564BCC9582FD}" dt="2021-05-27T06:04:10.769" v="2" actId="2696"/>
          <pc:sldLayoutMkLst>
            <pc:docMk/>
            <pc:sldMasterMk cId="859923989" sldId="2147483648"/>
            <pc:sldLayoutMk cId="98002030" sldId="2147483651"/>
          </pc:sldLayoutMkLst>
        </pc:sldLayoutChg>
        <pc:sldLayoutChg chg="del">
          <pc:chgData name="Suijkerbuijk David" userId="f2996ee8-e02e-4c48-9168-928d32e95821" providerId="ADAL" clId="{6BC85901-F492-304B-B386-564BCC9582FD}" dt="2021-05-27T06:04:10.768" v="1" actId="2696"/>
          <pc:sldLayoutMkLst>
            <pc:docMk/>
            <pc:sldMasterMk cId="859923989" sldId="2147483648"/>
            <pc:sldLayoutMk cId="408729478" sldId="2147483652"/>
          </pc:sldLayoutMkLst>
        </pc:sldLayoutChg>
        <pc:sldLayoutChg chg="del">
          <pc:chgData name="Suijkerbuijk David" userId="f2996ee8-e02e-4c48-9168-928d32e95821" providerId="ADAL" clId="{6BC85901-F492-304B-B386-564BCC9582FD}" dt="2021-05-27T06:04:10.771" v="4" actId="2696"/>
          <pc:sldLayoutMkLst>
            <pc:docMk/>
            <pc:sldMasterMk cId="859923989" sldId="2147483648"/>
            <pc:sldLayoutMk cId="1781613601" sldId="2147483653"/>
          </pc:sldLayoutMkLst>
        </pc:sldLayoutChg>
        <pc:sldLayoutChg chg="del">
          <pc:chgData name="Suijkerbuijk David" userId="f2996ee8-e02e-4c48-9168-928d32e95821" providerId="ADAL" clId="{6BC85901-F492-304B-B386-564BCC9582FD}" dt="2021-05-27T06:04:10.770" v="3" actId="2696"/>
          <pc:sldLayoutMkLst>
            <pc:docMk/>
            <pc:sldMasterMk cId="859923989" sldId="2147483648"/>
            <pc:sldLayoutMk cId="3197953172" sldId="2147483654"/>
          </pc:sldLayoutMkLst>
        </pc:sldLayoutChg>
        <pc:sldLayoutChg chg="addSp delSp modSp mod">
          <pc:chgData name="Suijkerbuijk David" userId="f2996ee8-e02e-4c48-9168-928d32e95821" providerId="ADAL" clId="{6BC85901-F492-304B-B386-564BCC9582FD}" dt="2021-06-01T08:26:57.829" v="759" actId="20577"/>
          <pc:sldLayoutMkLst>
            <pc:docMk/>
            <pc:sldMasterMk cId="859923989" sldId="2147483648"/>
            <pc:sldLayoutMk cId="2354319903" sldId="2147483655"/>
          </pc:sldLayoutMkLst>
          <pc:spChg chg="del">
            <ac:chgData name="Suijkerbuijk David" userId="f2996ee8-e02e-4c48-9168-928d32e95821" providerId="ADAL" clId="{6BC85901-F492-304B-B386-564BCC9582FD}" dt="2021-05-27T06:04:26.114" v="11" actId="478"/>
            <ac:spMkLst>
              <pc:docMk/>
              <pc:sldMasterMk cId="859923989" sldId="2147483648"/>
              <pc:sldLayoutMk cId="2354319903" sldId="2147483655"/>
              <ac:spMk id="2" creationId="{D58D9F13-BD1A-234C-9ADF-D1C9133A7C20}"/>
            </ac:spMkLst>
          </pc:spChg>
          <pc:spChg chg="del">
            <ac:chgData name="Suijkerbuijk David" userId="f2996ee8-e02e-4c48-9168-928d32e95821" providerId="ADAL" clId="{6BC85901-F492-304B-B386-564BCC9582FD}" dt="2021-05-27T06:04:26.114" v="11" actId="478"/>
            <ac:spMkLst>
              <pc:docMk/>
              <pc:sldMasterMk cId="859923989" sldId="2147483648"/>
              <pc:sldLayoutMk cId="2354319903" sldId="2147483655"/>
              <ac:spMk id="3" creationId="{41083605-9443-1B4D-8A6C-42C7ED87379D}"/>
            </ac:spMkLst>
          </pc:spChg>
          <pc:spChg chg="del">
            <ac:chgData name="Suijkerbuijk David" userId="f2996ee8-e02e-4c48-9168-928d32e95821" providerId="ADAL" clId="{6BC85901-F492-304B-B386-564BCC9582FD}" dt="2021-05-27T06:04:26.114" v="11" actId="478"/>
            <ac:spMkLst>
              <pc:docMk/>
              <pc:sldMasterMk cId="859923989" sldId="2147483648"/>
              <pc:sldLayoutMk cId="2354319903" sldId="2147483655"/>
              <ac:spMk id="4" creationId="{6EB6BA37-A184-3540-8999-EAA7A1E181CD}"/>
            </ac:spMkLst>
          </pc:spChg>
          <pc:spChg chg="add mod">
            <ac:chgData name="Suijkerbuijk David" userId="f2996ee8-e02e-4c48-9168-928d32e95821" providerId="ADAL" clId="{6BC85901-F492-304B-B386-564BCC9582FD}" dt="2021-06-01T08:26:57.829" v="759" actId="20577"/>
            <ac:spMkLst>
              <pc:docMk/>
              <pc:sldMasterMk cId="859923989" sldId="2147483648"/>
              <pc:sldLayoutMk cId="2354319903" sldId="2147483655"/>
              <ac:spMk id="5" creationId="{DB285B60-F3F0-3442-8BAE-8C7CBE2AC761}"/>
            </ac:spMkLst>
          </pc:spChg>
          <pc:spChg chg="add mod">
            <ac:chgData name="Suijkerbuijk David" userId="f2996ee8-e02e-4c48-9168-928d32e95821" providerId="ADAL" clId="{6BC85901-F492-304B-B386-564BCC9582FD}" dt="2021-05-27T06:04:27.681" v="12"/>
            <ac:spMkLst>
              <pc:docMk/>
              <pc:sldMasterMk cId="859923989" sldId="2147483648"/>
              <pc:sldLayoutMk cId="2354319903" sldId="2147483655"/>
              <ac:spMk id="6" creationId="{A5FFD42C-6F44-124A-9256-8C5C4CDD76A3}"/>
            </ac:spMkLst>
          </pc:spChg>
          <pc:spChg chg="add mod">
            <ac:chgData name="Suijkerbuijk David" userId="f2996ee8-e02e-4c48-9168-928d32e95821" providerId="ADAL" clId="{6BC85901-F492-304B-B386-564BCC9582FD}" dt="2021-05-27T06:04:27.681" v="12"/>
            <ac:spMkLst>
              <pc:docMk/>
              <pc:sldMasterMk cId="859923989" sldId="2147483648"/>
              <pc:sldLayoutMk cId="2354319903" sldId="2147483655"/>
              <ac:spMk id="7" creationId="{0E0F08BD-BC3F-AC44-BB70-B75ADA16DE86}"/>
            </ac:spMkLst>
          </pc:spChg>
          <pc:spChg chg="add mod">
            <ac:chgData name="Suijkerbuijk David" userId="f2996ee8-e02e-4c48-9168-928d32e95821" providerId="ADAL" clId="{6BC85901-F492-304B-B386-564BCC9582FD}" dt="2021-05-27T06:04:27.681" v="12"/>
            <ac:spMkLst>
              <pc:docMk/>
              <pc:sldMasterMk cId="859923989" sldId="2147483648"/>
              <pc:sldLayoutMk cId="2354319903" sldId="2147483655"/>
              <ac:spMk id="8" creationId="{FABB5C17-7FB0-1540-ACBA-F81FE8A16C79}"/>
            </ac:spMkLst>
          </pc:spChg>
          <pc:spChg chg="add mod">
            <ac:chgData name="Suijkerbuijk David" userId="f2996ee8-e02e-4c48-9168-928d32e95821" providerId="ADAL" clId="{6BC85901-F492-304B-B386-564BCC9582FD}" dt="2021-05-27T06:04:27.681" v="12"/>
            <ac:spMkLst>
              <pc:docMk/>
              <pc:sldMasterMk cId="859923989" sldId="2147483648"/>
              <pc:sldLayoutMk cId="2354319903" sldId="2147483655"/>
              <ac:spMk id="9" creationId="{133A8D5F-B220-054F-92B3-B15AFCCD19E3}"/>
            </ac:spMkLst>
          </pc:spChg>
          <pc:spChg chg="add mod">
            <ac:chgData name="Suijkerbuijk David" userId="f2996ee8-e02e-4c48-9168-928d32e95821" providerId="ADAL" clId="{6BC85901-F492-304B-B386-564BCC9582FD}" dt="2021-05-27T06:04:27.681" v="12"/>
            <ac:spMkLst>
              <pc:docMk/>
              <pc:sldMasterMk cId="859923989" sldId="2147483648"/>
              <pc:sldLayoutMk cId="2354319903" sldId="2147483655"/>
              <ac:spMk id="10" creationId="{4FEBCA0A-D385-8342-A236-36F86AFAF643}"/>
            </ac:spMkLst>
          </pc:spChg>
          <pc:spChg chg="add mod">
            <ac:chgData name="Suijkerbuijk David" userId="f2996ee8-e02e-4c48-9168-928d32e95821" providerId="ADAL" clId="{6BC85901-F492-304B-B386-564BCC9582FD}" dt="2021-05-27T06:04:27.681" v="12"/>
            <ac:spMkLst>
              <pc:docMk/>
              <pc:sldMasterMk cId="859923989" sldId="2147483648"/>
              <pc:sldLayoutMk cId="2354319903" sldId="2147483655"/>
              <ac:spMk id="11" creationId="{65C3AD96-1B6B-E343-B0C4-D206CF121C3F}"/>
            </ac:spMkLst>
          </pc:spChg>
          <pc:spChg chg="add mod">
            <ac:chgData name="Suijkerbuijk David" userId="f2996ee8-e02e-4c48-9168-928d32e95821" providerId="ADAL" clId="{6BC85901-F492-304B-B386-564BCC9582FD}" dt="2021-05-27T06:25:16.221" v="512" actId="115"/>
            <ac:spMkLst>
              <pc:docMk/>
              <pc:sldMasterMk cId="859923989" sldId="2147483648"/>
              <pc:sldLayoutMk cId="2354319903" sldId="2147483655"/>
              <ac:spMk id="12" creationId="{F13AE78E-BDF8-CF48-AFBE-44CA3ACA4C34}"/>
            </ac:spMkLst>
          </pc:spChg>
          <pc:spChg chg="add mod">
            <ac:chgData name="Suijkerbuijk David" userId="f2996ee8-e02e-4c48-9168-928d32e95821" providerId="ADAL" clId="{6BC85901-F492-304B-B386-564BCC9582FD}" dt="2021-05-31T05:02:31.048" v="593" actId="20577"/>
            <ac:spMkLst>
              <pc:docMk/>
              <pc:sldMasterMk cId="859923989" sldId="2147483648"/>
              <pc:sldLayoutMk cId="2354319903" sldId="2147483655"/>
              <ac:spMk id="13" creationId="{E62131DB-BCA6-AF45-8562-080E7EA8AAD3}"/>
            </ac:spMkLst>
          </pc:spChg>
        </pc:sldLayoutChg>
        <pc:sldLayoutChg chg="delSp add mod modTransition">
          <pc:chgData name="Suijkerbuijk David" userId="f2996ee8-e02e-4c48-9168-928d32e95821" providerId="ADAL" clId="{6BC85901-F492-304B-B386-564BCC9582FD}" dt="2021-05-27T06:04:23.259" v="10" actId="478"/>
          <pc:sldLayoutMkLst>
            <pc:docMk/>
            <pc:sldMasterMk cId="859923989" sldId="2147483648"/>
            <pc:sldLayoutMk cId="1545793556" sldId="2147483656"/>
          </pc:sldLayoutMkLst>
          <pc:spChg chg="del">
            <ac:chgData name="Suijkerbuijk David" userId="f2996ee8-e02e-4c48-9168-928d32e95821" providerId="ADAL" clId="{6BC85901-F492-304B-B386-564BCC9582FD}" dt="2021-05-27T06:04:23.259" v="10" actId="478"/>
            <ac:spMkLst>
              <pc:docMk/>
              <pc:sldMasterMk cId="859923989" sldId="2147483648"/>
              <pc:sldLayoutMk cId="1545793556" sldId="2147483656"/>
              <ac:spMk id="2" creationId="{D58D9F13-BD1A-234C-9ADF-D1C9133A7C20}"/>
            </ac:spMkLst>
          </pc:spChg>
          <pc:spChg chg="del">
            <ac:chgData name="Suijkerbuijk David" userId="f2996ee8-e02e-4c48-9168-928d32e95821" providerId="ADAL" clId="{6BC85901-F492-304B-B386-564BCC9582FD}" dt="2021-05-27T06:04:23.259" v="10" actId="478"/>
            <ac:spMkLst>
              <pc:docMk/>
              <pc:sldMasterMk cId="859923989" sldId="2147483648"/>
              <pc:sldLayoutMk cId="1545793556" sldId="2147483656"/>
              <ac:spMk id="3" creationId="{41083605-9443-1B4D-8A6C-42C7ED87379D}"/>
            </ac:spMkLst>
          </pc:spChg>
          <pc:spChg chg="del">
            <ac:chgData name="Suijkerbuijk David" userId="f2996ee8-e02e-4c48-9168-928d32e95821" providerId="ADAL" clId="{6BC85901-F492-304B-B386-564BCC9582FD}" dt="2021-05-27T06:04:23.259" v="10" actId="478"/>
            <ac:spMkLst>
              <pc:docMk/>
              <pc:sldMasterMk cId="859923989" sldId="2147483648"/>
              <pc:sldLayoutMk cId="1545793556" sldId="2147483656"/>
              <ac:spMk id="4" creationId="{6EB6BA37-A184-3540-8999-EAA7A1E181CD}"/>
            </ac:spMkLst>
          </pc:spChg>
        </pc:sldLayoutChg>
        <pc:sldLayoutChg chg="del">
          <pc:chgData name="Suijkerbuijk David" userId="f2996ee8-e02e-4c48-9168-928d32e95821" providerId="ADAL" clId="{6BC85901-F492-304B-B386-564BCC9582FD}" dt="2021-05-27T06:04:13.032" v="5" actId="2696"/>
          <pc:sldLayoutMkLst>
            <pc:docMk/>
            <pc:sldMasterMk cId="859923989" sldId="2147483648"/>
            <pc:sldLayoutMk cId="1991872221" sldId="2147483656"/>
          </pc:sldLayoutMkLst>
        </pc:sldLayoutChg>
        <pc:sldLayoutChg chg="del">
          <pc:chgData name="Suijkerbuijk David" userId="f2996ee8-e02e-4c48-9168-928d32e95821" providerId="ADAL" clId="{6BC85901-F492-304B-B386-564BCC9582FD}" dt="2021-05-27T06:04:13.043" v="6" actId="2696"/>
          <pc:sldLayoutMkLst>
            <pc:docMk/>
            <pc:sldMasterMk cId="859923989" sldId="2147483648"/>
            <pc:sldLayoutMk cId="4192570056" sldId="2147483657"/>
          </pc:sldLayoutMkLst>
        </pc:sldLayoutChg>
        <pc:sldLayoutChg chg="del">
          <pc:chgData name="Suijkerbuijk David" userId="f2996ee8-e02e-4c48-9168-928d32e95821" providerId="ADAL" clId="{6BC85901-F492-304B-B386-564BCC9582FD}" dt="2021-05-27T06:04:13.063" v="7" actId="2696"/>
          <pc:sldLayoutMkLst>
            <pc:docMk/>
            <pc:sldMasterMk cId="859923989" sldId="2147483648"/>
            <pc:sldLayoutMk cId="1812966501" sldId="2147483658"/>
          </pc:sldLayoutMkLst>
        </pc:sldLayoutChg>
        <pc:sldLayoutChg chg="del">
          <pc:chgData name="Suijkerbuijk David" userId="f2996ee8-e02e-4c48-9168-928d32e95821" providerId="ADAL" clId="{6BC85901-F492-304B-B386-564BCC9582FD}" dt="2021-05-27T06:04:13.081" v="8" actId="2696"/>
          <pc:sldLayoutMkLst>
            <pc:docMk/>
            <pc:sldMasterMk cId="859923989" sldId="2147483648"/>
            <pc:sldLayoutMk cId="4128191849" sldId="2147483659"/>
          </pc:sldLayoutMkLst>
        </pc:sldLayoutChg>
      </pc:sldMasterChg>
    </pc:docChg>
  </pc:docChgLst>
  <pc:docChgLst>
    <pc:chgData name="Suijkerbuijk David" userId="f2996ee8-e02e-4c48-9168-928d32e95821" providerId="ADAL" clId="{2DF73818-B3D2-0D46-AEC5-1157580F28AB}"/>
    <pc:docChg chg="modSld modMainMaster">
      <pc:chgData name="Suijkerbuijk David" userId="f2996ee8-e02e-4c48-9168-928d32e95821" providerId="ADAL" clId="{2DF73818-B3D2-0D46-AEC5-1157580F28AB}" dt="2021-06-22T05:41:36.443" v="16" actId="20577"/>
      <pc:docMkLst>
        <pc:docMk/>
      </pc:docMkLst>
      <pc:sldChg chg="modSp mod">
        <pc:chgData name="Suijkerbuijk David" userId="f2996ee8-e02e-4c48-9168-928d32e95821" providerId="ADAL" clId="{2DF73818-B3D2-0D46-AEC5-1157580F28AB}" dt="2021-06-22T05:41:36.443" v="16" actId="20577"/>
        <pc:sldMkLst>
          <pc:docMk/>
          <pc:sldMk cId="613181674" sldId="256"/>
        </pc:sldMkLst>
        <pc:spChg chg="mod">
          <ac:chgData name="Suijkerbuijk David" userId="f2996ee8-e02e-4c48-9168-928d32e95821" providerId="ADAL" clId="{2DF73818-B3D2-0D46-AEC5-1157580F28AB}" dt="2021-06-22T05:41:36.443" v="16" actId="20577"/>
          <ac:spMkLst>
            <pc:docMk/>
            <pc:sldMk cId="613181674" sldId="256"/>
            <ac:spMk id="3" creationId="{533735E1-C42D-7E48-98BB-2929C234C0CA}"/>
          </ac:spMkLst>
        </pc:spChg>
        <pc:spChg chg="mod">
          <ac:chgData name="Suijkerbuijk David" userId="f2996ee8-e02e-4c48-9168-928d32e95821" providerId="ADAL" clId="{2DF73818-B3D2-0D46-AEC5-1157580F28AB}" dt="2021-06-22T05:41:33.298" v="13" actId="21"/>
          <ac:spMkLst>
            <pc:docMk/>
            <pc:sldMk cId="613181674" sldId="256"/>
            <ac:spMk id="11" creationId="{EC134AAC-5DA8-EC43-AADB-9F242E59EDBA}"/>
          </ac:spMkLst>
        </pc:spChg>
      </pc:sldChg>
      <pc:sldMasterChg chg="delSldLayout modSldLayout">
        <pc:chgData name="Suijkerbuijk David" userId="f2996ee8-e02e-4c48-9168-928d32e95821" providerId="ADAL" clId="{2DF73818-B3D2-0D46-AEC5-1157580F28AB}" dt="2021-06-22T05:40:49.842" v="7" actId="2696"/>
        <pc:sldMasterMkLst>
          <pc:docMk/>
          <pc:sldMasterMk cId="859923989" sldId="2147483648"/>
        </pc:sldMasterMkLst>
        <pc:sldLayoutChg chg="modSp mod">
          <pc:chgData name="Suijkerbuijk David" userId="f2996ee8-e02e-4c48-9168-928d32e95821" providerId="ADAL" clId="{2DF73818-B3D2-0D46-AEC5-1157580F28AB}" dt="2021-06-22T05:40:39.813" v="6" actId="20577"/>
          <pc:sldLayoutMkLst>
            <pc:docMk/>
            <pc:sldMasterMk cId="859923989" sldId="2147483648"/>
            <pc:sldLayoutMk cId="2354319903" sldId="2147483655"/>
          </pc:sldLayoutMkLst>
          <pc:spChg chg="mod">
            <ac:chgData name="Suijkerbuijk David" userId="f2996ee8-e02e-4c48-9168-928d32e95821" providerId="ADAL" clId="{2DF73818-B3D2-0D46-AEC5-1157580F28AB}" dt="2021-06-22T05:40:39.813" v="6" actId="20577"/>
            <ac:spMkLst>
              <pc:docMk/>
              <pc:sldMasterMk cId="859923989" sldId="2147483648"/>
              <pc:sldLayoutMk cId="2354319903" sldId="2147483655"/>
              <ac:spMk id="5" creationId="{DB285B60-F3F0-3442-8BAE-8C7CBE2AC761}"/>
            </ac:spMkLst>
          </pc:spChg>
        </pc:sldLayoutChg>
        <pc:sldLayoutChg chg="del">
          <pc:chgData name="Suijkerbuijk David" userId="f2996ee8-e02e-4c48-9168-928d32e95821" providerId="ADAL" clId="{2DF73818-B3D2-0D46-AEC5-1157580F28AB}" dt="2021-06-22T05:40:49.842" v="7" actId="2696"/>
          <pc:sldLayoutMkLst>
            <pc:docMk/>
            <pc:sldMasterMk cId="859923989" sldId="2147483648"/>
            <pc:sldLayoutMk cId="1545793556" sldId="214748365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DB285B60-F3F0-3442-8BAE-8C7CBE2AC7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00" y="296402"/>
            <a:ext cx="12064999" cy="62478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4000" b="1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itchFamily="2" charset="0"/>
              </a:rPr>
              <a:t>PITCH 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BE" altLang="en-BE" sz="30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Helvetica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3000" b="1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itchFamily="2" charset="0"/>
              </a:rPr>
              <a:t>Voor ___________________________________________________ </a:t>
            </a:r>
            <a:endParaRPr kumimoji="0" lang="en-BE" altLang="en-BE" sz="30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Helvetica" pitchFamily="2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BE" altLang="en-BE" sz="3000" b="1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itchFamily="2" charset="0"/>
              </a:rPr>
              <a:t>_______________________________________________________,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BE" altLang="en-BE" sz="3000" b="1" dirty="0">
              <a:solidFill>
                <a:schemeClr val="tx1">
                  <a:lumMod val="65000"/>
                  <a:lumOff val="35000"/>
                </a:schemeClr>
              </a:solidFill>
              <a:latin typeface="Helvetica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BE" altLang="en-BE" sz="3000" b="1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itchFamily="2" charset="0"/>
              </a:rPr>
              <a:t>biedt deze </a:t>
            </a:r>
            <a:r>
              <a:rPr lang="en-BE" altLang="en-BE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____________ </a:t>
            </a:r>
            <a:r>
              <a:rPr kumimoji="0" lang="en-BE" altLang="en-BE" sz="3000" b="1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itchFamily="2" charset="0"/>
              </a:rPr>
              <a:t>aanpak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BE" altLang="en-BE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________________________________________________________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BE" altLang="en-BE" sz="3000" b="1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itchFamily="2" charset="0"/>
              </a:rPr>
              <a:t>door____________________________________________________________________________________________________________</a:t>
            </a:r>
            <a:r>
              <a:rPr kumimoji="0" lang="en-BE" altLang="en-BE" sz="30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itchFamily="2" charset="0"/>
              </a:rPr>
              <a:t>                                                 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3000" b="1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itchFamily="2" charset="0"/>
              </a:rPr>
              <a:t>in tegenstelling tot de huidige manier van werken is deze aanpak ________________________________________________________________________________________________________________</a:t>
            </a:r>
            <a:endParaRPr kumimoji="0" lang="en-BE" altLang="en-BE" sz="30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Helvetica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FFD42C-6F44-124A-9256-8C5C4CDD76A3}"/>
              </a:ext>
            </a:extLst>
          </p:cNvPr>
          <p:cNvSpPr/>
          <p:nvPr userDrawn="1"/>
        </p:nvSpPr>
        <p:spPr>
          <a:xfrm>
            <a:off x="12256120" y="1450753"/>
            <a:ext cx="6183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BE" altLang="en-BE" b="1" dirty="0">
                <a:latin typeface="Helvetica" pitchFamily="2" charset="0"/>
              </a:rPr>
              <a:t>doelgroep </a:t>
            </a:r>
            <a:r>
              <a:rPr lang="en-BE" altLang="en-BE" sz="1400" b="1" dirty="0">
                <a:latin typeface="Helvetica" pitchFamily="2" charset="0"/>
              </a:rPr>
              <a:t>(</a:t>
            </a:r>
            <a:r>
              <a:rPr lang="nl-BE" sz="1400" b="1" dirty="0">
                <a:latin typeface="Helvetica" pitchFamily="2" charset="0"/>
              </a:rPr>
              <a:t>burgers, ondernemingen, organisaties of medewerkers)</a:t>
            </a:r>
            <a:r>
              <a:rPr lang="en-BE" sz="600" b="1" dirty="0">
                <a:effectLst/>
                <a:latin typeface="Helvetica" pitchFamily="2" charset="0"/>
              </a:rPr>
              <a:t> </a:t>
            </a:r>
            <a:endParaRPr kumimoji="0" lang="en-BE" altLang="en-BE" sz="500" b="1" i="0" u="none" strike="noStrike" cap="none" normalizeH="0" baseline="0" dirty="0">
              <a:ln>
                <a:noFill/>
              </a:ln>
              <a:effectLst/>
              <a:latin typeface="Helvetica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F08BD-BC3F-AC44-BB70-B75ADA16DE86}"/>
              </a:ext>
            </a:extLst>
          </p:cNvPr>
          <p:cNvSpPr/>
          <p:nvPr userDrawn="1"/>
        </p:nvSpPr>
        <p:spPr>
          <a:xfrm>
            <a:off x="12256120" y="1939547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BE" altLang="en-BE" b="1" dirty="0">
                <a:latin typeface="Helvetica" pitchFamily="2" charset="0"/>
              </a:rPr>
              <a:t>doel van de doelgroep</a:t>
            </a:r>
            <a:endParaRPr kumimoji="0" lang="en-BE" altLang="en-BE" sz="500" b="1" i="0" u="none" strike="noStrike" cap="none" normalizeH="0" baseline="0" dirty="0">
              <a:ln>
                <a:noFill/>
              </a:ln>
              <a:effectLst/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BB5C17-7FB0-1540-ACBA-F81FE8A16C79}"/>
              </a:ext>
            </a:extLst>
          </p:cNvPr>
          <p:cNvSpPr/>
          <p:nvPr userDrawn="1"/>
        </p:nvSpPr>
        <p:spPr>
          <a:xfrm>
            <a:off x="12256120" y="3306321"/>
            <a:ext cx="4403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BE" altLang="en-BE" b="1">
                <a:latin typeface="Helvetica" pitchFamily="2" charset="0"/>
              </a:rPr>
              <a:t>uitkomst (voordeel voor de gebruiker) </a:t>
            </a:r>
            <a:endParaRPr kumimoji="0" lang="en-BE" altLang="en-BE" sz="500" b="1" i="0" u="none" strike="noStrike" cap="none" normalizeH="0" baseline="0">
              <a:ln>
                <a:noFill/>
              </a:ln>
              <a:effectLst/>
              <a:latin typeface="Helvetica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3A8D5F-B220-054F-92B3-B15AFCCD19E3}"/>
              </a:ext>
            </a:extLst>
          </p:cNvPr>
          <p:cNvSpPr/>
          <p:nvPr userDrawn="1"/>
        </p:nvSpPr>
        <p:spPr>
          <a:xfrm>
            <a:off x="12256120" y="4129421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BE" altLang="en-BE" b="1">
                <a:latin typeface="Helvetica" pitchFamily="2" charset="0"/>
              </a:rPr>
              <a:t>unieke eigenschap </a:t>
            </a:r>
            <a:endParaRPr kumimoji="0" lang="en-BE" altLang="en-BE" sz="500" b="1" i="0" u="none" strike="noStrike" cap="none" normalizeH="0" baseline="0">
              <a:ln>
                <a:noFill/>
              </a:ln>
              <a:effectLst/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EBCA0A-D385-8342-A236-36F86AFAF643}"/>
              </a:ext>
            </a:extLst>
          </p:cNvPr>
          <p:cNvSpPr/>
          <p:nvPr userDrawn="1"/>
        </p:nvSpPr>
        <p:spPr>
          <a:xfrm>
            <a:off x="12256120" y="5163278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BE" altLang="en-BE" b="1">
                <a:latin typeface="Helvetica" pitchFamily="2" charset="0"/>
              </a:rPr>
              <a:t>traditionele oplossingen</a:t>
            </a:r>
            <a:endParaRPr kumimoji="0" lang="en-BE" altLang="en-BE" sz="500" b="1" i="0" u="none" strike="noStrike" cap="none" normalizeH="0" baseline="0">
              <a:ln>
                <a:noFill/>
              </a:ln>
              <a:effectLst/>
              <a:latin typeface="Helvetica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C3AD96-1B6B-E343-B0C4-D206CF121C3F}"/>
              </a:ext>
            </a:extLst>
          </p:cNvPr>
          <p:cNvSpPr/>
          <p:nvPr userDrawn="1"/>
        </p:nvSpPr>
        <p:spPr>
          <a:xfrm>
            <a:off x="12256120" y="5967719"/>
            <a:ext cx="3108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BE" altLang="en-BE" b="1">
                <a:latin typeface="Helvetica" pitchFamily="2" charset="0"/>
              </a:rPr>
              <a:t>belangrijkste onderscheid </a:t>
            </a:r>
            <a:endParaRPr kumimoji="0" lang="en-BE" altLang="en-BE" sz="1200" b="1" i="0" u="none" strike="noStrike" cap="none" normalizeH="0" baseline="0">
              <a:ln>
                <a:noFill/>
              </a:ln>
              <a:effectLst/>
              <a:latin typeface="Helvet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3AE78E-BDF8-CF48-AFBE-44CA3ACA4C34}"/>
              </a:ext>
            </a:extLst>
          </p:cNvPr>
          <p:cNvSpPr txBox="1"/>
          <p:nvPr userDrawn="1"/>
        </p:nvSpPr>
        <p:spPr>
          <a:xfrm>
            <a:off x="12577665" y="0"/>
            <a:ext cx="408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E" sz="2400" b="1" u="sng"/>
              <a:t>Toelichting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2131DB-BCA6-AF45-8562-080E7EA8AAD3}"/>
              </a:ext>
            </a:extLst>
          </p:cNvPr>
          <p:cNvSpPr/>
          <p:nvPr userDrawn="1"/>
        </p:nvSpPr>
        <p:spPr>
          <a:xfrm>
            <a:off x="12256120" y="2817527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BE" altLang="en-BE" b="1">
                <a:latin typeface="Helvetica" pitchFamily="2" charset="0"/>
              </a:rPr>
              <a:t>nieuwe/vernieuwde</a:t>
            </a:r>
            <a:endParaRPr kumimoji="0" lang="en-BE" altLang="en-BE" sz="500" b="1" i="0" u="none" strike="noStrike" cap="none" normalizeH="0" baseline="0">
              <a:ln>
                <a:noFill/>
              </a:ln>
              <a:effectLst/>
              <a:latin typeface="Helvetica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55C98B-E59A-BD4D-9D81-D1B740AC1644}"/>
              </a:ext>
            </a:extLst>
          </p:cNvPr>
          <p:cNvSpPr/>
          <p:nvPr userDrawn="1"/>
        </p:nvSpPr>
        <p:spPr>
          <a:xfrm>
            <a:off x="12256120" y="600981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BE" altLang="en-BE" b="1" dirty="0">
                <a:latin typeface="Helvetica" pitchFamily="2" charset="0"/>
              </a:rPr>
              <a:t>Naam van de dienst/aanpak/project</a:t>
            </a:r>
            <a:endParaRPr kumimoji="0" lang="en-BE" altLang="en-BE" sz="500" b="1" i="0" u="none" strike="noStrike" cap="none" normalizeH="0" baseline="0" dirty="0">
              <a:ln>
                <a:noFill/>
              </a:ln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1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AA8688-ED0F-3A43-82BE-16B473ADC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4FBF0-6DE9-8944-95D0-37AE5121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DFF9D-4E0E-1D48-91F6-96BD2DD9A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85EC-6460-A84A-9123-1672D4064B72}" type="datetimeFigureOut">
              <a:rPr lang="en-BE" smtClean="0"/>
              <a:t>06/09/2021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60A7D-9CB5-154E-822A-09362B231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2367F-4E61-FC45-9418-E3C46B6C3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07B5-A493-3145-B850-D1F50BD430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5992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3735E1-C42D-7E48-98BB-2929C234C0CA}"/>
              </a:ext>
            </a:extLst>
          </p:cNvPr>
          <p:cNvSpPr/>
          <p:nvPr/>
        </p:nvSpPr>
        <p:spPr>
          <a:xfrm>
            <a:off x="1184999" y="1376415"/>
            <a:ext cx="10691691" cy="4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lang="en-BE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134AAC-5DA8-EC43-AADB-9F242E59EDBA}"/>
              </a:ext>
            </a:extLst>
          </p:cNvPr>
          <p:cNvSpPr/>
          <p:nvPr/>
        </p:nvSpPr>
        <p:spPr>
          <a:xfrm>
            <a:off x="768625" y="1820085"/>
            <a:ext cx="11016601" cy="4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BE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05FBEE-D4CC-E543-8557-5F97B0F51C5F}"/>
              </a:ext>
            </a:extLst>
          </p:cNvPr>
          <p:cNvSpPr/>
          <p:nvPr/>
        </p:nvSpPr>
        <p:spPr>
          <a:xfrm>
            <a:off x="155713" y="3275480"/>
            <a:ext cx="11811000" cy="4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BE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F6678E-3D94-6043-8F4D-BD9405DB3764}"/>
              </a:ext>
            </a:extLst>
          </p:cNvPr>
          <p:cNvSpPr/>
          <p:nvPr/>
        </p:nvSpPr>
        <p:spPr>
          <a:xfrm>
            <a:off x="1003852" y="3670377"/>
            <a:ext cx="10962861" cy="881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lang="en-BE" sz="2400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6D4D06-77D9-6444-88B2-DC3D3AFC80F0}"/>
              </a:ext>
            </a:extLst>
          </p:cNvPr>
          <p:cNvSpPr/>
          <p:nvPr/>
        </p:nvSpPr>
        <p:spPr>
          <a:xfrm>
            <a:off x="155713" y="5501080"/>
            <a:ext cx="11811000" cy="881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lang="en-BE" sz="2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1E1A6F-CF4B-4546-87F8-B4567BA4A60A}"/>
              </a:ext>
            </a:extLst>
          </p:cNvPr>
          <p:cNvSpPr/>
          <p:nvPr/>
        </p:nvSpPr>
        <p:spPr>
          <a:xfrm>
            <a:off x="1830885" y="390860"/>
            <a:ext cx="10586087" cy="4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BE" sz="360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2E5B60-6472-FD4F-B1B2-45BCC0E6FDF0}"/>
              </a:ext>
            </a:extLst>
          </p:cNvPr>
          <p:cNvSpPr/>
          <p:nvPr/>
        </p:nvSpPr>
        <p:spPr>
          <a:xfrm>
            <a:off x="2197873" y="2807256"/>
            <a:ext cx="2496047" cy="4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BE" sz="24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1318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C93CFE0F098D49B0CF15CEF8A76A9B" ma:contentTypeVersion="12" ma:contentTypeDescription="Een nieuw document maken." ma:contentTypeScope="" ma:versionID="d6dd69996cc3b65c7d032001fbc558dd">
  <xsd:schema xmlns:xsd="http://www.w3.org/2001/XMLSchema" xmlns:xs="http://www.w3.org/2001/XMLSchema" xmlns:p="http://schemas.microsoft.com/office/2006/metadata/properties" xmlns:ns2="a1622ae7-0b21-424d-b033-4fdf9ad5ac1e" xmlns:ns3="f1c1ab0b-ac3f-48fc-9813-0fa31f81625d" targetNamespace="http://schemas.microsoft.com/office/2006/metadata/properties" ma:root="true" ma:fieldsID="6fb763af28debc5b12ac72c13d247dfe" ns2:_="" ns3:_="">
    <xsd:import namespace="a1622ae7-0b21-424d-b033-4fdf9ad5ac1e"/>
    <xsd:import namespace="f1c1ab0b-ac3f-48fc-9813-0fa31f8162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22ae7-0b21-424d-b033-4fdf9ad5ac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1ab0b-ac3f-48fc-9813-0fa31f8162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2793F0-04FF-4FDF-8648-F38A10E5B298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f1c1ab0b-ac3f-48fc-9813-0fa31f81625d"/>
    <ds:schemaRef ds:uri="http://schemas.microsoft.com/office/infopath/2007/PartnerControls"/>
    <ds:schemaRef ds:uri="a1622ae7-0b21-424d-b033-4fdf9ad5ac1e"/>
  </ds:schemaRefs>
</ds:datastoreItem>
</file>

<file path=customXml/itemProps2.xml><?xml version="1.0" encoding="utf-8"?>
<ds:datastoreItem xmlns:ds="http://schemas.openxmlformats.org/officeDocument/2006/customXml" ds:itemID="{08F7AAA6-3F54-40F5-BFC6-F8F8E01821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D4904E-E036-4C26-ACCB-8DB4BE507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22ae7-0b21-424d-b033-4fdf9ad5ac1e"/>
    <ds:schemaRef ds:uri="f1c1ab0b-ac3f-48fc-9813-0fa31f8162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Manager/>
  <Company>Vlaamse Overheid - Agentschap Binnenlands Bestuur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Bijlage 06 Pitch template</dc:title>
  <dc:subject/>
  <dc:creator>David Suijkerbuijk</dc:creator>
  <cp:keywords/>
  <dc:description>Ontwikkeld door JointViewPoint BV</dc:description>
  <cp:lastModifiedBy>David Suijkerbuijk</cp:lastModifiedBy>
  <cp:revision>1</cp:revision>
  <dcterms:created xsi:type="dcterms:W3CDTF">2021-05-18T06:04:44Z</dcterms:created>
  <dcterms:modified xsi:type="dcterms:W3CDTF">2021-09-06T15:40:11Z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0x010100EBC93CFE0F098D49B0CF15CEF8A76A9B</vt:lpwstr>
  </property>
</Properties>
</file>