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400_8BF6C38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17"/>
  </p:notesMasterIdLst>
  <p:handoutMasterIdLst>
    <p:handoutMasterId r:id="rId18"/>
  </p:handoutMasterIdLst>
  <p:sldIdLst>
    <p:sldId id="935" r:id="rId5"/>
    <p:sldId id="1025" r:id="rId6"/>
    <p:sldId id="1021" r:id="rId7"/>
    <p:sldId id="1018" r:id="rId8"/>
    <p:sldId id="1019" r:id="rId9"/>
    <p:sldId id="1027" r:id="rId10"/>
    <p:sldId id="1023" r:id="rId11"/>
    <p:sldId id="1024" r:id="rId12"/>
    <p:sldId id="1020" r:id="rId13"/>
    <p:sldId id="1026" r:id="rId14"/>
    <p:sldId id="1022" r:id="rId15"/>
    <p:sldId id="1028" r:id="rId16"/>
  </p:sldIdLst>
  <p:sldSz cx="12192000" cy="6858000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55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20CF24-52B6-CC73-E2F1-20F8B5709F55}" name="Vereecken Tim" initials="VT" userId="Vereecken Tim" providerId="None"/>
  <p188:author id="{64C2AA2D-2BEA-A142-B53B-2743420C20C3}" name="Vereecken Tim" initials="VT" userId="S::tim.vereecken@vlaanderen.be::cf0131f3-d9dc-4d80-b5e2-8bee0ba4332b" providerId="AD"/>
  <p188:author id="{59A0133C-9598-B039-E1DD-5BA5CD3BBDEC}" name="David Suijkerbuijk" initials="DS" userId="David Suijkerbuijk" providerId="None"/>
  <p188:author id="{66B14F5F-C3D2-3966-8C57-32DFED7F401D}" name="De Wispelaere Veerle" initials="DWV" userId="De Wispelaere Veerle" providerId="None"/>
  <p188:author id="{89C4F775-2072-AC9F-24A3-8DCE2D2B2C99}" name="De Wispelaere Veerle" initials="DV" userId="S::veerle.dewispelaere@vlaanderen.be::e8286928-92b2-4b2d-910b-b9f4457288a2" providerId="AD"/>
  <p188:author id="{3F6430E6-F038-55D4-886F-8E11419C405D}" name="Boivin Philip" initials="BP" userId="S::philip.boivin@vlaanderen.be::ae99b224-8f9e-485d-a173-797a4a895f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lfaut Hilde" initials="SH" lastIdx="7" clrIdx="0">
    <p:extLst>
      <p:ext uri="{19B8F6BF-5375-455C-9EA6-DF929625EA0E}">
        <p15:presenceInfo xmlns:p15="http://schemas.microsoft.com/office/powerpoint/2012/main" userId="S::hilde.schelfaut@vlaanderen.be::306918f8-b4b1-4945-a899-f282928c52f7" providerId="AD"/>
      </p:ext>
    </p:extLst>
  </p:cmAuthor>
  <p:cmAuthor id="2" name="Depauw Sam" initials="DS" lastIdx="8" clrIdx="1">
    <p:extLst>
      <p:ext uri="{19B8F6BF-5375-455C-9EA6-DF929625EA0E}">
        <p15:presenceInfo xmlns:p15="http://schemas.microsoft.com/office/powerpoint/2012/main" userId="S::sam.depauw@vlaanderen.be::3df6a067-4dc1-48bd-81dc-c401c26c6096" providerId="AD"/>
      </p:ext>
    </p:extLst>
  </p:cmAuthor>
  <p:cmAuthor id="3" name="Lenaerts Pieter" initials="LP" lastIdx="6" clrIdx="2">
    <p:extLst>
      <p:ext uri="{19B8F6BF-5375-455C-9EA6-DF929625EA0E}">
        <p15:presenceInfo xmlns:p15="http://schemas.microsoft.com/office/powerpoint/2012/main" userId="S::pieter.lenaerts@vlaanderen.be::730a56c7-0c08-490f-8020-dbe1b70d5075" providerId="AD"/>
      </p:ext>
    </p:extLst>
  </p:cmAuthor>
  <p:cmAuthor id="4" name="Vandebosch Phoebé" initials="VP" lastIdx="27" clrIdx="3">
    <p:extLst>
      <p:ext uri="{19B8F6BF-5375-455C-9EA6-DF929625EA0E}">
        <p15:presenceInfo xmlns:p15="http://schemas.microsoft.com/office/powerpoint/2012/main" userId="S::phoebe.vandebosch@vlaanderen.be::192a1ed1-e697-488a-9319-f9918ba32831" providerId="AD"/>
      </p:ext>
    </p:extLst>
  </p:cmAuthor>
  <p:cmAuthor id="5" name="Volders Veronique" initials="VV" lastIdx="11" clrIdx="4">
    <p:extLst>
      <p:ext uri="{19B8F6BF-5375-455C-9EA6-DF929625EA0E}">
        <p15:presenceInfo xmlns:p15="http://schemas.microsoft.com/office/powerpoint/2012/main" userId="S::veronique.volders@vlaanderen.be::af9a8d61-c1c2-4e83-a1a2-5cfa7debaf7d" providerId="AD"/>
      </p:ext>
    </p:extLst>
  </p:cmAuthor>
  <p:cmAuthor id="6" name="Cols Charlotte" initials="CC" lastIdx="37" clrIdx="5">
    <p:extLst>
      <p:ext uri="{19B8F6BF-5375-455C-9EA6-DF929625EA0E}">
        <p15:presenceInfo xmlns:p15="http://schemas.microsoft.com/office/powerpoint/2012/main" userId="S::charlotte.cols@vlaanderen.be::a41f049c-c70d-4d52-9a19-51f04d408e4d" providerId="AD"/>
      </p:ext>
    </p:extLst>
  </p:cmAuthor>
  <p:cmAuthor id="7" name="Ben De Troyer" initials="BDT" lastIdx="49" clrIdx="6">
    <p:extLst>
      <p:ext uri="{19B8F6BF-5375-455C-9EA6-DF929625EA0E}">
        <p15:presenceInfo xmlns:p15="http://schemas.microsoft.com/office/powerpoint/2012/main" userId="Ben De Troyer" providerId="None"/>
      </p:ext>
    </p:extLst>
  </p:cmAuthor>
  <p:cmAuthor id="8" name="Vangeebergen Bart" initials="VB" lastIdx="6" clrIdx="7">
    <p:extLst>
      <p:ext uri="{19B8F6BF-5375-455C-9EA6-DF929625EA0E}">
        <p15:presenceInfo xmlns:p15="http://schemas.microsoft.com/office/powerpoint/2012/main" userId="S::bart.vangeebergen@vlaanderen.be::3022184b-eb00-49c7-9b0b-cfce21aed301" providerId="AD"/>
      </p:ext>
    </p:extLst>
  </p:cmAuthor>
  <p:cmAuthor id="9" name="Godderis Heidi" initials="GH" lastIdx="1" clrIdx="8">
    <p:extLst>
      <p:ext uri="{19B8F6BF-5375-455C-9EA6-DF929625EA0E}">
        <p15:presenceInfo xmlns:p15="http://schemas.microsoft.com/office/powerpoint/2012/main" userId="S::heidi.godderis@vlaanderen.be::77d3865d-6be6-4f0d-859d-4eaf3ccb666d" providerId="AD"/>
      </p:ext>
    </p:extLst>
  </p:cmAuthor>
  <p:cmAuthor id="10" name="Veerle De Wispelaere" initials="VDW" lastIdx="7" clrIdx="9">
    <p:extLst>
      <p:ext uri="{19B8F6BF-5375-455C-9EA6-DF929625EA0E}">
        <p15:presenceInfo xmlns:p15="http://schemas.microsoft.com/office/powerpoint/2012/main" userId="Veerle De Wispelaere" providerId="None"/>
      </p:ext>
    </p:extLst>
  </p:cmAuthor>
  <p:cmAuthor id="11" name="David Suijkerbuijk" initials="DS" lastIdx="9" clrIdx="10">
    <p:extLst>
      <p:ext uri="{19B8F6BF-5375-455C-9EA6-DF929625EA0E}">
        <p15:presenceInfo xmlns:p15="http://schemas.microsoft.com/office/powerpoint/2012/main" userId="David Suijkerbuijk" providerId="None"/>
      </p:ext>
    </p:extLst>
  </p:cmAuthor>
  <p:cmAuthor id="12" name="De Wispelaere Veerle" initials="DWV" lastIdx="2" clrIdx="11">
    <p:extLst>
      <p:ext uri="{19B8F6BF-5375-455C-9EA6-DF929625EA0E}">
        <p15:presenceInfo xmlns:p15="http://schemas.microsoft.com/office/powerpoint/2012/main" userId="De Wispelaere Veerle" providerId="None"/>
      </p:ext>
    </p:extLst>
  </p:cmAuthor>
  <p:cmAuthor id="13" name="Vereecken Tim" initials="VT" lastIdx="1" clrIdx="12">
    <p:extLst>
      <p:ext uri="{19B8F6BF-5375-455C-9EA6-DF929625EA0E}">
        <p15:presenceInfo xmlns:p15="http://schemas.microsoft.com/office/powerpoint/2012/main" userId="S::tim.vereecken@vlaanderen.be::cf0131f3-d9dc-4d80-b5e2-8bee0ba4332b" providerId="AD"/>
      </p:ext>
    </p:extLst>
  </p:cmAuthor>
  <p:cmAuthor id="14" name="Boivin Philip" initials="BP" lastIdx="1" clrIdx="13">
    <p:extLst>
      <p:ext uri="{19B8F6BF-5375-455C-9EA6-DF929625EA0E}">
        <p15:presenceInfo xmlns:p15="http://schemas.microsoft.com/office/powerpoint/2012/main" userId="S::philip.boivin@vlaanderen.be::ae99b224-8f9e-485d-a173-797a4a895f3c" providerId="AD"/>
      </p:ext>
    </p:extLst>
  </p:cmAuthor>
  <p:cmAuthor id="15" name="Vereecken Tim" initials="VT [2]" lastIdx="1" clrIdx="14">
    <p:extLst>
      <p:ext uri="{19B8F6BF-5375-455C-9EA6-DF929625EA0E}">
        <p15:presenceInfo xmlns:p15="http://schemas.microsoft.com/office/powerpoint/2012/main" userId="Vereecken T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E7A"/>
    <a:srgbClr val="FF4F4F"/>
    <a:srgbClr val="2B979D"/>
    <a:srgbClr val="C68031"/>
    <a:srgbClr val="0F5EB8"/>
    <a:srgbClr val="F4F5F7"/>
    <a:srgbClr val="39B9BE"/>
    <a:srgbClr val="93B5B7"/>
    <a:srgbClr val="969696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76395" autoAdjust="0"/>
  </p:normalViewPr>
  <p:slideViewPr>
    <p:cSldViewPr snapToGrid="0">
      <p:cViewPr>
        <p:scale>
          <a:sx n="101" d="100"/>
          <a:sy n="101" d="100"/>
        </p:scale>
        <p:origin x="1056" y="72"/>
      </p:cViewPr>
      <p:guideLst>
        <p:guide pos="1255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ecken Tim" userId="cf0131f3-d9dc-4d80-b5e2-8bee0ba4332b" providerId="ADAL" clId="{999AB33D-3133-453D-A6E3-03E61C5BCB3E}"/>
    <pc:docChg chg="undo custSel addSld delSld modSld sldOrd">
      <pc:chgData name="Vereecken Tim" userId="cf0131f3-d9dc-4d80-b5e2-8bee0ba4332b" providerId="ADAL" clId="{999AB33D-3133-453D-A6E3-03E61C5BCB3E}" dt="2022-01-11T15:16:18.655" v="2412" actId="1076"/>
      <pc:docMkLst>
        <pc:docMk/>
      </pc:docMkLst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97119403" sldId="838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215381179" sldId="847"/>
        </pc:sldMkLst>
      </pc:sldChg>
      <pc:sldChg chg="modSp mod modNotesTx">
        <pc:chgData name="Vereecken Tim" userId="cf0131f3-d9dc-4d80-b5e2-8bee0ba4332b" providerId="ADAL" clId="{999AB33D-3133-453D-A6E3-03E61C5BCB3E}" dt="2021-12-29T11:47:54.661" v="1297" actId="255"/>
        <pc:sldMkLst>
          <pc:docMk/>
          <pc:sldMk cId="2537371083" sldId="935"/>
        </pc:sldMkLst>
        <pc:spChg chg="mod">
          <ac:chgData name="Vereecken Tim" userId="cf0131f3-d9dc-4d80-b5e2-8bee0ba4332b" providerId="ADAL" clId="{999AB33D-3133-453D-A6E3-03E61C5BCB3E}" dt="2021-12-29T11:47:54.661" v="1297" actId="255"/>
          <ac:spMkLst>
            <pc:docMk/>
            <pc:sldMk cId="2537371083" sldId="935"/>
            <ac:spMk id="4" creationId="{1927957F-D6BA-274D-811C-46608FB8137F}"/>
          </ac:spMkLst>
        </pc:spChg>
      </pc:sldChg>
      <pc:sldChg chg="delCm">
        <pc:chgData name="Vereecken Tim" userId="cf0131f3-d9dc-4d80-b5e2-8bee0ba4332b" providerId="ADAL" clId="{999AB33D-3133-453D-A6E3-03E61C5BCB3E}" dt="2021-12-29T11:13:23.346" v="1162"/>
        <pc:sldMkLst>
          <pc:docMk/>
          <pc:sldMk cId="3961139239" sldId="1017"/>
        </pc:sldMkLst>
      </pc:sldChg>
      <pc:sldChg chg="addSp delSp modSp new mod modTransition modClrScheme chgLayout">
        <pc:chgData name="Vereecken Tim" userId="cf0131f3-d9dc-4d80-b5e2-8bee0ba4332b" providerId="ADAL" clId="{999AB33D-3133-453D-A6E3-03E61C5BCB3E}" dt="2022-01-11T15:13:17.561" v="2403" actId="1076"/>
        <pc:sldMkLst>
          <pc:docMk/>
          <pc:sldMk cId="2611123381" sldId="1018"/>
        </pc:sldMkLst>
        <pc:spChg chg="del mod ord">
          <ac:chgData name="Vereecken Tim" userId="cf0131f3-d9dc-4d80-b5e2-8bee0ba4332b" providerId="ADAL" clId="{999AB33D-3133-453D-A6E3-03E61C5BCB3E}" dt="2021-12-23T09:11:36.152" v="23" actId="700"/>
          <ac:spMkLst>
            <pc:docMk/>
            <pc:sldMk cId="2611123381" sldId="1018"/>
            <ac:spMk id="2" creationId="{4E391509-0F17-4B66-91E6-75B6C43B9FCA}"/>
          </ac:spMkLst>
        </pc:spChg>
        <pc:spChg chg="del mod ord">
          <ac:chgData name="Vereecken Tim" userId="cf0131f3-d9dc-4d80-b5e2-8bee0ba4332b" providerId="ADAL" clId="{999AB33D-3133-453D-A6E3-03E61C5BCB3E}" dt="2021-12-23T09:11:36.152" v="23" actId="700"/>
          <ac:spMkLst>
            <pc:docMk/>
            <pc:sldMk cId="2611123381" sldId="1018"/>
            <ac:spMk id="3" creationId="{D1AA032F-0880-4546-9B48-4DD602843DF3}"/>
          </ac:spMkLst>
        </pc:spChg>
        <pc:spChg chg="del">
          <ac:chgData name="Vereecken Tim" userId="cf0131f3-d9dc-4d80-b5e2-8bee0ba4332b" providerId="ADAL" clId="{999AB33D-3133-453D-A6E3-03E61C5BCB3E}" dt="2021-12-23T09:11:36.152" v="23" actId="700"/>
          <ac:spMkLst>
            <pc:docMk/>
            <pc:sldMk cId="2611123381" sldId="1018"/>
            <ac:spMk id="4" creationId="{327E4BD3-FFA6-4B8A-AF22-3C0C6035A667}"/>
          </ac:spMkLst>
        </pc:spChg>
        <pc:spChg chg="add mod ord">
          <ac:chgData name="Vereecken Tim" userId="cf0131f3-d9dc-4d80-b5e2-8bee0ba4332b" providerId="ADAL" clId="{999AB33D-3133-453D-A6E3-03E61C5BCB3E}" dt="2021-12-23T09:13:17.197" v="130" actId="14100"/>
          <ac:spMkLst>
            <pc:docMk/>
            <pc:sldMk cId="2611123381" sldId="1018"/>
            <ac:spMk id="5" creationId="{8399E397-ACE7-4B55-88C9-0EFAC26C100C}"/>
          </ac:spMkLst>
        </pc:spChg>
        <pc:spChg chg="add del mod ord">
          <ac:chgData name="Vereecken Tim" userId="cf0131f3-d9dc-4d80-b5e2-8bee0ba4332b" providerId="ADAL" clId="{999AB33D-3133-453D-A6E3-03E61C5BCB3E}" dt="2021-12-23T09:11:47.146" v="40" actId="478"/>
          <ac:spMkLst>
            <pc:docMk/>
            <pc:sldMk cId="2611123381" sldId="1018"/>
            <ac:spMk id="6" creationId="{7302502C-A54F-4D0D-8B88-20007AC28B13}"/>
          </ac:spMkLst>
        </pc:spChg>
        <pc:spChg chg="add mod">
          <ac:chgData name="Vereecken Tim" userId="cf0131f3-d9dc-4d80-b5e2-8bee0ba4332b" providerId="ADAL" clId="{999AB33D-3133-453D-A6E3-03E61C5BCB3E}" dt="2021-12-23T09:12:51.303" v="69" actId="1037"/>
          <ac:spMkLst>
            <pc:docMk/>
            <pc:sldMk cId="2611123381" sldId="1018"/>
            <ac:spMk id="7" creationId="{96EDB288-C878-4DF3-B7DD-3F4A400DF198}"/>
          </ac:spMkLst>
        </pc:spChg>
        <pc:spChg chg="add mod">
          <ac:chgData name="Vereecken Tim" userId="cf0131f3-d9dc-4d80-b5e2-8bee0ba4332b" providerId="ADAL" clId="{999AB33D-3133-453D-A6E3-03E61C5BCB3E}" dt="2022-01-11T15:13:17.561" v="2403" actId="1076"/>
          <ac:spMkLst>
            <pc:docMk/>
            <pc:sldMk cId="2611123381" sldId="1018"/>
            <ac:spMk id="8" creationId="{EF67069D-9C40-48B7-AF7D-F51F09B919DF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9" creationId="{05735B08-17D0-4149-B715-6A954503F3D0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0" creationId="{BDFC4108-974A-4C51-93B0-853EA09DA1BF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1" creationId="{4C64F4D7-4BB7-4719-A181-DC4A632C18E1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2" creationId="{A0C8BB6E-D83F-46F6-A244-AF4A858AE78C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3" creationId="{E6953C04-3A7D-4DD0-9AA5-BB2D590995E1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4" creationId="{E2937F1F-D89B-4727-B1EA-C0DDC14203F8}"/>
          </ac:spMkLst>
        </pc:spChg>
        <pc:spChg chg="add del mod">
          <ac:chgData name="Vereecken Tim" userId="cf0131f3-d9dc-4d80-b5e2-8bee0ba4332b" providerId="ADAL" clId="{999AB33D-3133-453D-A6E3-03E61C5BCB3E}" dt="2021-12-23T09:21:09.749" v="712" actId="21"/>
          <ac:spMkLst>
            <pc:docMk/>
            <pc:sldMk cId="2611123381" sldId="1018"/>
            <ac:spMk id="15" creationId="{76FBE8FC-CD68-4BF3-A346-D9509376792E}"/>
          </ac:spMkLst>
        </pc:spChg>
        <pc:spChg chg="add mod">
          <ac:chgData name="Vereecken Tim" userId="cf0131f3-d9dc-4d80-b5e2-8bee0ba4332b" providerId="ADAL" clId="{999AB33D-3133-453D-A6E3-03E61C5BCB3E}" dt="2021-12-23T09:39:52.235" v="914" actId="1076"/>
          <ac:spMkLst>
            <pc:docMk/>
            <pc:sldMk cId="2611123381" sldId="1018"/>
            <ac:spMk id="21" creationId="{007BA90D-12A8-42CE-9C12-6C8A77C02A03}"/>
          </ac:spMkLst>
        </pc:spChg>
        <pc:spChg chg="add mod">
          <ac:chgData name="Vereecken Tim" userId="cf0131f3-d9dc-4d80-b5e2-8bee0ba4332b" providerId="ADAL" clId="{999AB33D-3133-453D-A6E3-03E61C5BCB3E}" dt="2021-12-23T09:39:52.235" v="914" actId="1076"/>
          <ac:spMkLst>
            <pc:docMk/>
            <pc:sldMk cId="2611123381" sldId="1018"/>
            <ac:spMk id="22" creationId="{AE316959-96D0-4916-B445-17F7452F1166}"/>
          </ac:spMkLst>
        </pc:spChg>
        <pc:spChg chg="add mod">
          <ac:chgData name="Vereecken Tim" userId="cf0131f3-d9dc-4d80-b5e2-8bee0ba4332b" providerId="ADAL" clId="{999AB33D-3133-453D-A6E3-03E61C5BCB3E}" dt="2021-12-23T09:39:52.235" v="914" actId="1076"/>
          <ac:spMkLst>
            <pc:docMk/>
            <pc:sldMk cId="2611123381" sldId="1018"/>
            <ac:spMk id="23" creationId="{1D8589EC-E878-4398-871E-6F0A47755D0B}"/>
          </ac:spMkLst>
        </pc:spChg>
        <pc:spChg chg="add mod">
          <ac:chgData name="Vereecken Tim" userId="cf0131f3-d9dc-4d80-b5e2-8bee0ba4332b" providerId="ADAL" clId="{999AB33D-3133-453D-A6E3-03E61C5BCB3E}" dt="2021-12-23T09:39:52.235" v="914" actId="1076"/>
          <ac:spMkLst>
            <pc:docMk/>
            <pc:sldMk cId="2611123381" sldId="1018"/>
            <ac:spMk id="25" creationId="{DACCC1AD-6CEE-49B5-95E9-ED35C8B6186B}"/>
          </ac:spMkLst>
        </pc:spChg>
        <pc:spChg chg="add mod">
          <ac:chgData name="Vereecken Tim" userId="cf0131f3-d9dc-4d80-b5e2-8bee0ba4332b" providerId="ADAL" clId="{999AB33D-3133-453D-A6E3-03E61C5BCB3E}" dt="2021-12-23T09:39:52.235" v="914" actId="1076"/>
          <ac:spMkLst>
            <pc:docMk/>
            <pc:sldMk cId="2611123381" sldId="1018"/>
            <ac:spMk id="26" creationId="{560783E3-E114-4947-AFB2-E32EE13BD516}"/>
          </ac:spMkLst>
        </pc:spChg>
        <pc:spChg chg="add mod">
          <ac:chgData name="Vereecken Tim" userId="cf0131f3-d9dc-4d80-b5e2-8bee0ba4332b" providerId="ADAL" clId="{999AB33D-3133-453D-A6E3-03E61C5BCB3E}" dt="2021-12-23T09:40:26.257" v="936" actId="20577"/>
          <ac:spMkLst>
            <pc:docMk/>
            <pc:sldMk cId="2611123381" sldId="1018"/>
            <ac:spMk id="27" creationId="{7F5E345D-E8AA-469A-9A4A-D52C0CEAACCE}"/>
          </ac:spMkLst>
        </pc:spChg>
        <pc:graphicFrameChg chg="add mod">
          <ac:chgData name="Vereecken Tim" userId="cf0131f3-d9dc-4d80-b5e2-8bee0ba4332b" providerId="ADAL" clId="{999AB33D-3133-453D-A6E3-03E61C5BCB3E}" dt="2022-01-11T15:13:14.378" v="2402" actId="1076"/>
          <ac:graphicFrameMkLst>
            <pc:docMk/>
            <pc:sldMk cId="2611123381" sldId="1018"/>
            <ac:graphicFrameMk id="18" creationId="{33ABB26B-0696-4F54-8352-257CE8C86AA4}"/>
          </ac:graphicFrameMkLst>
        </pc:graphicFrameChg>
        <pc:graphicFrameChg chg="add del mod">
          <ac:chgData name="Vereecken Tim" userId="cf0131f3-d9dc-4d80-b5e2-8bee0ba4332b" providerId="ADAL" clId="{999AB33D-3133-453D-A6E3-03E61C5BCB3E}" dt="2021-12-23T09:25:25.689" v="748" actId="478"/>
          <ac:graphicFrameMkLst>
            <pc:docMk/>
            <pc:sldMk cId="2611123381" sldId="1018"/>
            <ac:graphicFrameMk id="19" creationId="{AB198FDB-C045-4B3F-B944-418D88F83C24}"/>
          </ac:graphicFrameMkLst>
        </pc:graphicFrameChg>
        <pc:graphicFrameChg chg="add del mod">
          <ac:chgData name="Vereecken Tim" userId="cf0131f3-d9dc-4d80-b5e2-8bee0ba4332b" providerId="ADAL" clId="{999AB33D-3133-453D-A6E3-03E61C5BCB3E}" dt="2021-12-29T11:11:33.982" v="1111"/>
          <ac:graphicFrameMkLst>
            <pc:docMk/>
            <pc:sldMk cId="2611123381" sldId="1018"/>
            <ac:graphicFrameMk id="28" creationId="{DA5D7053-1204-479F-A4BF-DF3DDD012585}"/>
          </ac:graphicFrameMkLst>
        </pc:graphicFrameChg>
      </pc:sldChg>
      <pc:sldChg chg="addSp delSp modSp new mod modTransition addCm">
        <pc:chgData name="Vereecken Tim" userId="cf0131f3-d9dc-4d80-b5e2-8bee0ba4332b" providerId="ADAL" clId="{999AB33D-3133-453D-A6E3-03E61C5BCB3E}" dt="2022-01-11T15:02:29.687" v="2100" actId="20577"/>
        <pc:sldMkLst>
          <pc:docMk/>
          <pc:sldMk cId="1707910007" sldId="1019"/>
        </pc:sldMkLst>
        <pc:spChg chg="mod">
          <ac:chgData name="Vereecken Tim" userId="cf0131f3-d9dc-4d80-b5e2-8bee0ba4332b" providerId="ADAL" clId="{999AB33D-3133-453D-A6E3-03E61C5BCB3E}" dt="2022-01-11T15:02:29.687" v="2100" actId="20577"/>
          <ac:spMkLst>
            <pc:docMk/>
            <pc:sldMk cId="1707910007" sldId="1019"/>
            <ac:spMk id="2" creationId="{FDF63681-DF69-4ED2-B9E3-CDB67CC015AC}"/>
          </ac:spMkLst>
        </pc:spChg>
        <pc:spChg chg="del">
          <ac:chgData name="Vereecken Tim" userId="cf0131f3-d9dc-4d80-b5e2-8bee0ba4332b" providerId="ADAL" clId="{999AB33D-3133-453D-A6E3-03E61C5BCB3E}" dt="2021-12-23T09:54:51.908" v="951" actId="478"/>
          <ac:spMkLst>
            <pc:docMk/>
            <pc:sldMk cId="1707910007" sldId="1019"/>
            <ac:spMk id="3" creationId="{33DA5557-8730-4DCB-ADAC-E68AB7718FAC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4" creationId="{44D50AEF-B366-4C86-9858-0BB9AE4FB473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5" creationId="{B132E370-2EF1-4A24-80CB-432E2151DF15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6" creationId="{15C0FDE9-AD3D-4BF2-8046-6F4D677AD67A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7" creationId="{DADC5EAE-4DA3-41B5-BA31-B240E3704538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8" creationId="{9BDB2737-4E77-4354-B34A-08CB4F2E4947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9" creationId="{0C89D9D3-4364-42D5-96F6-CE2E155BCB79}"/>
          </ac:spMkLst>
        </pc:spChg>
        <pc:spChg chg="add mod">
          <ac:chgData name="Vereecken Tim" userId="cf0131f3-d9dc-4d80-b5e2-8bee0ba4332b" providerId="ADAL" clId="{999AB33D-3133-453D-A6E3-03E61C5BCB3E}" dt="2021-12-29T11:21:44.400" v="1203" actId="1076"/>
          <ac:spMkLst>
            <pc:docMk/>
            <pc:sldMk cId="1707910007" sldId="1019"/>
            <ac:spMk id="10" creationId="{CDCA2E1E-8560-4BE8-9B52-5E0F5BEC136D}"/>
          </ac:spMkLst>
        </pc:spChg>
        <pc:spChg chg="add mod">
          <ac:chgData name="Vereecken Tim" userId="cf0131f3-d9dc-4d80-b5e2-8bee0ba4332b" providerId="ADAL" clId="{999AB33D-3133-453D-A6E3-03E61C5BCB3E}" dt="2021-12-29T11:23:06.544" v="1220" actId="1076"/>
          <ac:spMkLst>
            <pc:docMk/>
            <pc:sldMk cId="1707910007" sldId="1019"/>
            <ac:spMk id="11" creationId="{102A8184-11F9-4C50-8384-C528D9F2CC55}"/>
          </ac:spMkLst>
        </pc:spChg>
        <pc:spChg chg="add mod">
          <ac:chgData name="Vereecken Tim" userId="cf0131f3-d9dc-4d80-b5e2-8bee0ba4332b" providerId="ADAL" clId="{999AB33D-3133-453D-A6E3-03E61C5BCB3E}" dt="2021-12-29T11:23:17.656" v="1229" actId="20577"/>
          <ac:spMkLst>
            <pc:docMk/>
            <pc:sldMk cId="1707910007" sldId="1019"/>
            <ac:spMk id="12" creationId="{CB2EB481-4D95-4DC4-97E8-6BC641D7A6D9}"/>
          </ac:spMkLst>
        </pc:spChg>
        <pc:spChg chg="add mod">
          <ac:chgData name="Vereecken Tim" userId="cf0131f3-d9dc-4d80-b5e2-8bee0ba4332b" providerId="ADAL" clId="{999AB33D-3133-453D-A6E3-03E61C5BCB3E}" dt="2021-12-29T11:23:19.862" v="1234" actId="20577"/>
          <ac:spMkLst>
            <pc:docMk/>
            <pc:sldMk cId="1707910007" sldId="1019"/>
            <ac:spMk id="13" creationId="{FD37B4A4-52C9-4D71-B888-3D249904A311}"/>
          </ac:spMkLst>
        </pc:spChg>
      </pc:sldChg>
      <pc:sldChg chg="modSp new mod">
        <pc:chgData name="Vereecken Tim" userId="cf0131f3-d9dc-4d80-b5e2-8bee0ba4332b" providerId="ADAL" clId="{999AB33D-3133-453D-A6E3-03E61C5BCB3E}" dt="2021-12-29T12:15:22.744" v="2067" actId="122"/>
        <pc:sldMkLst>
          <pc:docMk/>
          <pc:sldMk cId="206833775" sldId="1020"/>
        </pc:sldMkLst>
        <pc:spChg chg="mod">
          <ac:chgData name="Vereecken Tim" userId="cf0131f3-d9dc-4d80-b5e2-8bee0ba4332b" providerId="ADAL" clId="{999AB33D-3133-453D-A6E3-03E61C5BCB3E}" dt="2021-12-23T10:20:30.276" v="968" actId="20577"/>
          <ac:spMkLst>
            <pc:docMk/>
            <pc:sldMk cId="206833775" sldId="1020"/>
            <ac:spMk id="2" creationId="{480148A4-F651-4C9C-9B92-03241447760E}"/>
          </ac:spMkLst>
        </pc:spChg>
        <pc:spChg chg="mod">
          <ac:chgData name="Vereecken Tim" userId="cf0131f3-d9dc-4d80-b5e2-8bee0ba4332b" providerId="ADAL" clId="{999AB33D-3133-453D-A6E3-03E61C5BCB3E}" dt="2021-12-29T12:15:22.744" v="2067" actId="122"/>
          <ac:spMkLst>
            <pc:docMk/>
            <pc:sldMk cId="206833775" sldId="1020"/>
            <ac:spMk id="3" creationId="{781136AF-153F-4076-B940-9A6E5E185CBC}"/>
          </ac:spMkLst>
        </pc:spChg>
      </pc:sldChg>
      <pc:sldChg chg="delSp modSp add mod ord modTransition addCm">
        <pc:chgData name="Vereecken Tim" userId="cf0131f3-d9dc-4d80-b5e2-8bee0ba4332b" providerId="ADAL" clId="{999AB33D-3133-453D-A6E3-03E61C5BCB3E}" dt="2022-01-11T15:13:00.133" v="2400" actId="1036"/>
        <pc:sldMkLst>
          <pc:docMk/>
          <pc:sldMk cId="3046195274" sldId="1021"/>
        </pc:sldMkLst>
        <pc:spChg chg="mod">
          <ac:chgData name="Vereecken Tim" userId="cf0131f3-d9dc-4d80-b5e2-8bee0ba4332b" providerId="ADAL" clId="{999AB33D-3133-453D-A6E3-03E61C5BCB3E}" dt="2022-01-11T15:13:00.133" v="2400" actId="1036"/>
          <ac:spMkLst>
            <pc:docMk/>
            <pc:sldMk cId="3046195274" sldId="1021"/>
            <ac:spMk id="8" creationId="{EF67069D-9C40-48B7-AF7D-F51F09B919DF}"/>
          </ac:spMkLst>
        </pc:spChg>
        <pc:spChg chg="mod">
          <ac:chgData name="Vereecken Tim" userId="cf0131f3-d9dc-4d80-b5e2-8bee0ba4332b" providerId="ADAL" clId="{999AB33D-3133-453D-A6E3-03E61C5BCB3E}" dt="2021-12-29T11:06:46.163" v="971" actId="1076"/>
          <ac:spMkLst>
            <pc:docMk/>
            <pc:sldMk cId="3046195274" sldId="1021"/>
            <ac:spMk id="21" creationId="{007BA90D-12A8-42CE-9C12-6C8A77C02A03}"/>
          </ac:spMkLst>
        </pc:spChg>
        <pc:spChg chg="mod">
          <ac:chgData name="Vereecken Tim" userId="cf0131f3-d9dc-4d80-b5e2-8bee0ba4332b" providerId="ADAL" clId="{999AB33D-3133-453D-A6E3-03E61C5BCB3E}" dt="2021-12-29T11:06:46.163" v="971" actId="1076"/>
          <ac:spMkLst>
            <pc:docMk/>
            <pc:sldMk cId="3046195274" sldId="1021"/>
            <ac:spMk id="22" creationId="{AE316959-96D0-4916-B445-17F7452F1166}"/>
          </ac:spMkLst>
        </pc:spChg>
        <pc:spChg chg="del">
          <ac:chgData name="Vereecken Tim" userId="cf0131f3-d9dc-4d80-b5e2-8bee0ba4332b" providerId="ADAL" clId="{999AB33D-3133-453D-A6E3-03E61C5BCB3E}" dt="2021-12-29T11:06:41.119" v="970" actId="478"/>
          <ac:spMkLst>
            <pc:docMk/>
            <pc:sldMk cId="3046195274" sldId="1021"/>
            <ac:spMk id="23" creationId="{1D8589EC-E878-4398-871E-6F0A47755D0B}"/>
          </ac:spMkLst>
        </pc:spChg>
        <pc:spChg chg="mod">
          <ac:chgData name="Vereecken Tim" userId="cf0131f3-d9dc-4d80-b5e2-8bee0ba4332b" providerId="ADAL" clId="{999AB33D-3133-453D-A6E3-03E61C5BCB3E}" dt="2021-12-29T11:06:46.163" v="971" actId="1076"/>
          <ac:spMkLst>
            <pc:docMk/>
            <pc:sldMk cId="3046195274" sldId="1021"/>
            <ac:spMk id="25" creationId="{DACCC1AD-6CEE-49B5-95E9-ED35C8B6186B}"/>
          </ac:spMkLst>
        </pc:spChg>
        <pc:spChg chg="mod">
          <ac:chgData name="Vereecken Tim" userId="cf0131f3-d9dc-4d80-b5e2-8bee0ba4332b" providerId="ADAL" clId="{999AB33D-3133-453D-A6E3-03E61C5BCB3E}" dt="2021-12-29T11:06:46.163" v="971" actId="1076"/>
          <ac:spMkLst>
            <pc:docMk/>
            <pc:sldMk cId="3046195274" sldId="1021"/>
            <ac:spMk id="26" creationId="{560783E3-E114-4947-AFB2-E32EE13BD516}"/>
          </ac:spMkLst>
        </pc:spChg>
        <pc:spChg chg="del">
          <ac:chgData name="Vereecken Tim" userId="cf0131f3-d9dc-4d80-b5e2-8bee0ba4332b" providerId="ADAL" clId="{999AB33D-3133-453D-A6E3-03E61C5BCB3E}" dt="2021-12-29T11:06:41.119" v="970" actId="478"/>
          <ac:spMkLst>
            <pc:docMk/>
            <pc:sldMk cId="3046195274" sldId="1021"/>
            <ac:spMk id="27" creationId="{7F5E345D-E8AA-469A-9A4A-D52C0CEAACCE}"/>
          </ac:spMkLst>
        </pc:spChg>
        <pc:graphicFrameChg chg="del">
          <ac:chgData name="Vereecken Tim" userId="cf0131f3-d9dc-4d80-b5e2-8bee0ba4332b" providerId="ADAL" clId="{999AB33D-3133-453D-A6E3-03E61C5BCB3E}" dt="2021-12-29T11:06:41.119" v="970" actId="478"/>
          <ac:graphicFrameMkLst>
            <pc:docMk/>
            <pc:sldMk cId="3046195274" sldId="1021"/>
            <ac:graphicFrameMk id="18" creationId="{33ABB26B-0696-4F54-8352-257CE8C86AA4}"/>
          </ac:graphicFrameMkLst>
        </pc:graphicFrameChg>
      </pc:sldChg>
      <pc:sldChg chg="addSp delSp modSp add mod">
        <pc:chgData name="Vereecken Tim" userId="cf0131f3-d9dc-4d80-b5e2-8bee0ba4332b" providerId="ADAL" clId="{999AB33D-3133-453D-A6E3-03E61C5BCB3E}" dt="2022-01-11T15:00:17.059" v="2090" actId="20577"/>
        <pc:sldMkLst>
          <pc:docMk/>
          <pc:sldMk cId="1177950843" sldId="1022"/>
        </pc:sldMkLst>
        <pc:spChg chg="mod">
          <ac:chgData name="Vereecken Tim" userId="cf0131f3-d9dc-4d80-b5e2-8bee0ba4332b" providerId="ADAL" clId="{999AB33D-3133-453D-A6E3-03E61C5BCB3E}" dt="2021-12-29T11:10:23.707" v="1050" actId="20577"/>
          <ac:spMkLst>
            <pc:docMk/>
            <pc:sldMk cId="1177950843" sldId="1022"/>
            <ac:spMk id="2" creationId="{480148A4-F651-4C9C-9B92-03241447760E}"/>
          </ac:spMkLst>
        </pc:spChg>
        <pc:spChg chg="add del mod">
          <ac:chgData name="Vereecken Tim" userId="cf0131f3-d9dc-4d80-b5e2-8bee0ba4332b" providerId="ADAL" clId="{999AB33D-3133-453D-A6E3-03E61C5BCB3E}" dt="2022-01-11T15:00:17.059" v="2090" actId="20577"/>
          <ac:spMkLst>
            <pc:docMk/>
            <pc:sldMk cId="1177950843" sldId="1022"/>
            <ac:spMk id="3" creationId="{781136AF-153F-4076-B940-9A6E5E185CBC}"/>
          </ac:spMkLst>
        </pc:spChg>
      </pc:sldChg>
      <pc:sldChg chg="addSp delSp modSp add mod">
        <pc:chgData name="Vereecken Tim" userId="cf0131f3-d9dc-4d80-b5e2-8bee0ba4332b" providerId="ADAL" clId="{999AB33D-3133-453D-A6E3-03E61C5BCB3E}" dt="2022-01-11T15:04:13.102" v="2208" actId="1038"/>
        <pc:sldMkLst>
          <pc:docMk/>
          <pc:sldMk cId="1068502231" sldId="1023"/>
        </pc:sldMkLst>
        <pc:spChg chg="mod">
          <ac:chgData name="Vereecken Tim" userId="cf0131f3-d9dc-4d80-b5e2-8bee0ba4332b" providerId="ADAL" clId="{999AB33D-3133-453D-A6E3-03E61C5BCB3E}" dt="2021-12-29T11:24:18.664" v="1260" actId="20577"/>
          <ac:spMkLst>
            <pc:docMk/>
            <pc:sldMk cId="1068502231" sldId="1023"/>
            <ac:spMk id="2" creationId="{FDF63681-DF69-4ED2-B9E3-CDB67CC015AC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4" creationId="{44D50AEF-B366-4C86-9858-0BB9AE4FB473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5" creationId="{B132E370-2EF1-4A24-80CB-432E2151DF15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6" creationId="{15C0FDE9-AD3D-4BF2-8046-6F4D677AD67A}"/>
          </ac:spMkLst>
        </pc:spChg>
        <pc:spChg chg="del mod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7" creationId="{DADC5EAE-4DA3-41B5-BA31-B240E3704538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8" creationId="{9BDB2737-4E77-4354-B34A-08CB4F2E4947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9" creationId="{0C89D9D3-4364-42D5-96F6-CE2E155BCB79}"/>
          </ac:spMkLst>
        </pc:spChg>
        <pc:spChg chg="del">
          <ac:chgData name="Vereecken Tim" userId="cf0131f3-d9dc-4d80-b5e2-8bee0ba4332b" providerId="ADAL" clId="{999AB33D-3133-453D-A6E3-03E61C5BCB3E}" dt="2021-12-29T12:11:48.345" v="1843" actId="478"/>
          <ac:spMkLst>
            <pc:docMk/>
            <pc:sldMk cId="1068502231" sldId="1023"/>
            <ac:spMk id="10" creationId="{CDCA2E1E-8560-4BE8-9B52-5E0F5BEC136D}"/>
          </ac:spMkLst>
        </pc:spChg>
        <pc:graphicFrameChg chg="add del mod modGraphic">
          <ac:chgData name="Vereecken Tim" userId="cf0131f3-d9dc-4d80-b5e2-8bee0ba4332b" providerId="ADAL" clId="{999AB33D-3133-453D-A6E3-03E61C5BCB3E}" dt="2021-12-29T12:11:48.345" v="1843" actId="478"/>
          <ac:graphicFrameMkLst>
            <pc:docMk/>
            <pc:sldMk cId="1068502231" sldId="1023"/>
            <ac:graphicFrameMk id="3" creationId="{CA646859-7E79-41E6-9BB2-C0C50DFB71D2}"/>
          </ac:graphicFrameMkLst>
        </pc:graphicFrameChg>
        <pc:picChg chg="add del mod">
          <ac:chgData name="Vereecken Tim" userId="cf0131f3-d9dc-4d80-b5e2-8bee0ba4332b" providerId="ADAL" clId="{999AB33D-3133-453D-A6E3-03E61C5BCB3E}" dt="2021-12-29T12:12:52.538" v="1846" actId="478"/>
          <ac:picMkLst>
            <pc:docMk/>
            <pc:sldMk cId="1068502231" sldId="1023"/>
            <ac:picMk id="12" creationId="{682258D9-0B4A-4823-AD27-1C981E9D0FAF}"/>
          </ac:picMkLst>
        </pc:picChg>
        <pc:picChg chg="add mod modCrop">
          <ac:chgData name="Vereecken Tim" userId="cf0131f3-d9dc-4d80-b5e2-8bee0ba4332b" providerId="ADAL" clId="{999AB33D-3133-453D-A6E3-03E61C5BCB3E}" dt="2021-12-29T12:13:13.509" v="1853" actId="1076"/>
          <ac:picMkLst>
            <pc:docMk/>
            <pc:sldMk cId="1068502231" sldId="1023"/>
            <ac:picMk id="14" creationId="{EA43F0A8-AF0F-4E5B-A85E-FDC054ABE373}"/>
          </ac:picMkLst>
        </pc:picChg>
        <pc:cxnChg chg="add mod">
          <ac:chgData name="Vereecken Tim" userId="cf0131f3-d9dc-4d80-b5e2-8bee0ba4332b" providerId="ADAL" clId="{999AB33D-3133-453D-A6E3-03E61C5BCB3E}" dt="2022-01-11T15:04:13.102" v="2208" actId="1038"/>
          <ac:cxnSpMkLst>
            <pc:docMk/>
            <pc:sldMk cId="1068502231" sldId="1023"/>
            <ac:cxnSpMk id="16" creationId="{6F8B4552-7B33-4A08-95A6-5C0FDB9E151A}"/>
          </ac:cxnSpMkLst>
        </pc:cxnChg>
      </pc:sldChg>
      <pc:sldChg chg="addSp delSp modSp new del mod">
        <pc:chgData name="Vereecken Tim" userId="cf0131f3-d9dc-4d80-b5e2-8bee0ba4332b" providerId="ADAL" clId="{999AB33D-3133-453D-A6E3-03E61C5BCB3E}" dt="2021-12-29T11:13:10.338" v="1160" actId="47"/>
        <pc:sldMkLst>
          <pc:docMk/>
          <pc:sldMk cId="4081900500" sldId="1023"/>
        </pc:sldMkLst>
        <pc:spChg chg="del">
          <ac:chgData name="Vereecken Tim" userId="cf0131f3-d9dc-4d80-b5e2-8bee0ba4332b" providerId="ADAL" clId="{999AB33D-3133-453D-A6E3-03E61C5BCB3E}" dt="2021-12-29T11:11:59.389" v="1113" actId="478"/>
          <ac:spMkLst>
            <pc:docMk/>
            <pc:sldMk cId="4081900500" sldId="1023"/>
            <ac:spMk id="2" creationId="{4E2E6A18-F3D5-455E-AA97-60B50B004962}"/>
          </ac:spMkLst>
        </pc:spChg>
        <pc:spChg chg="del">
          <ac:chgData name="Vereecken Tim" userId="cf0131f3-d9dc-4d80-b5e2-8bee0ba4332b" providerId="ADAL" clId="{999AB33D-3133-453D-A6E3-03E61C5BCB3E}" dt="2021-12-29T11:11:59.389" v="1113" actId="478"/>
          <ac:spMkLst>
            <pc:docMk/>
            <pc:sldMk cId="4081900500" sldId="1023"/>
            <ac:spMk id="3" creationId="{5B38A716-5D66-4FAC-999A-66719C29CAD5}"/>
          </ac:spMkLst>
        </pc:spChg>
        <pc:spChg chg="add mod">
          <ac:chgData name="Vereecken Tim" userId="cf0131f3-d9dc-4d80-b5e2-8bee0ba4332b" providerId="ADAL" clId="{999AB33D-3133-453D-A6E3-03E61C5BCB3E}" dt="2021-12-29T11:12:06.667" v="1135" actId="20577"/>
          <ac:spMkLst>
            <pc:docMk/>
            <pc:sldMk cId="4081900500" sldId="1023"/>
            <ac:spMk id="4" creationId="{A641BE93-FA24-4AA2-A036-3AB95A81D936}"/>
          </ac:spMkLst>
        </pc:spChg>
      </pc:sldChg>
      <pc:sldChg chg="addSp delSp modSp add del mod modTransition">
        <pc:chgData name="Vereecken Tim" userId="cf0131f3-d9dc-4d80-b5e2-8bee0ba4332b" providerId="ADAL" clId="{999AB33D-3133-453D-A6E3-03E61C5BCB3E}" dt="2021-12-29T11:13:11.147" v="1161" actId="47"/>
        <pc:sldMkLst>
          <pc:docMk/>
          <pc:sldMk cId="2070845340" sldId="1024"/>
        </pc:sldMkLst>
        <pc:spChg chg="add mod">
          <ac:chgData name="Vereecken Tim" userId="cf0131f3-d9dc-4d80-b5e2-8bee0ba4332b" providerId="ADAL" clId="{999AB33D-3133-453D-A6E3-03E61C5BCB3E}" dt="2021-12-29T11:12:20.741" v="1149" actId="20577"/>
          <ac:spMkLst>
            <pc:docMk/>
            <pc:sldMk cId="2070845340" sldId="1024"/>
            <ac:spMk id="2" creationId="{AA6B4E54-3814-4F72-B4A3-48271B01DDA5}"/>
          </ac:spMkLst>
        </pc:spChg>
        <pc:spChg chg="del">
          <ac:chgData name="Vereecken Tim" userId="cf0131f3-d9dc-4d80-b5e2-8bee0ba4332b" providerId="ADAL" clId="{999AB33D-3133-453D-A6E3-03E61C5BCB3E}" dt="2021-12-29T11:12:16.090" v="1137" actId="478"/>
          <ac:spMkLst>
            <pc:docMk/>
            <pc:sldMk cId="2070845340" sldId="1024"/>
            <ac:spMk id="4" creationId="{A641BE93-FA24-4AA2-A036-3AB95A81D936}"/>
          </ac:spMkLst>
        </pc:spChg>
        <pc:spChg chg="add mod">
          <ac:chgData name="Vereecken Tim" userId="cf0131f3-d9dc-4d80-b5e2-8bee0ba4332b" providerId="ADAL" clId="{999AB33D-3133-453D-A6E3-03E61C5BCB3E}" dt="2021-12-29T11:12:26.046" v="1155" actId="20577"/>
          <ac:spMkLst>
            <pc:docMk/>
            <pc:sldMk cId="2070845340" sldId="1024"/>
            <ac:spMk id="5" creationId="{6280707F-C6A6-4913-BDCE-DEA300FDD424}"/>
          </ac:spMkLst>
        </pc:spChg>
      </pc:sldChg>
      <pc:sldChg chg="addSp delSp modSp add mod addCm">
        <pc:chgData name="Vereecken Tim" userId="cf0131f3-d9dc-4d80-b5e2-8bee0ba4332b" providerId="ADAL" clId="{999AB33D-3133-453D-A6E3-03E61C5BCB3E}" dt="2022-01-11T15:12:45.336" v="2380" actId="554"/>
        <pc:sldMkLst>
          <pc:docMk/>
          <pc:sldMk cId="2348204928" sldId="1024"/>
        </pc:sldMkLst>
        <pc:spChg chg="del">
          <ac:chgData name="Vereecken Tim" userId="cf0131f3-d9dc-4d80-b5e2-8bee0ba4332b" providerId="ADAL" clId="{999AB33D-3133-453D-A6E3-03E61C5BCB3E}" dt="2021-12-29T11:57:03.600" v="1299" actId="478"/>
          <ac:spMkLst>
            <pc:docMk/>
            <pc:sldMk cId="2348204928" sldId="1024"/>
            <ac:spMk id="2" creationId="{FDF63681-DF69-4ED2-B9E3-CDB67CC015AC}"/>
          </ac:spMkLst>
        </pc:spChg>
        <pc:spChg chg="mod ord topLvl">
          <ac:chgData name="Vereecken Tim" userId="cf0131f3-d9dc-4d80-b5e2-8bee0ba4332b" providerId="ADAL" clId="{999AB33D-3133-453D-A6E3-03E61C5BCB3E}" dt="2021-12-29T12:06:34.017" v="1551" actId="165"/>
          <ac:spMkLst>
            <pc:docMk/>
            <pc:sldMk cId="2348204928" sldId="1024"/>
            <ac:spMk id="4" creationId="{44D50AEF-B366-4C86-9858-0BB9AE4FB473}"/>
          </ac:spMkLst>
        </pc:spChg>
        <pc:spChg chg="del mod">
          <ac:chgData name="Vereecken Tim" userId="cf0131f3-d9dc-4d80-b5e2-8bee0ba4332b" providerId="ADAL" clId="{999AB33D-3133-453D-A6E3-03E61C5BCB3E}" dt="2021-12-29T12:05:27.462" v="1536" actId="478"/>
          <ac:spMkLst>
            <pc:docMk/>
            <pc:sldMk cId="2348204928" sldId="1024"/>
            <ac:spMk id="5" creationId="{B132E370-2EF1-4A24-80CB-432E2151DF15}"/>
          </ac:spMkLst>
        </pc:spChg>
        <pc:spChg chg="del">
          <ac:chgData name="Vereecken Tim" userId="cf0131f3-d9dc-4d80-b5e2-8bee0ba4332b" providerId="ADAL" clId="{999AB33D-3133-453D-A6E3-03E61C5BCB3E}" dt="2021-12-29T12:05:27.462" v="1536" actId="478"/>
          <ac:spMkLst>
            <pc:docMk/>
            <pc:sldMk cId="2348204928" sldId="1024"/>
            <ac:spMk id="6" creationId="{15C0FDE9-AD3D-4BF2-8046-6F4D677AD67A}"/>
          </ac:spMkLst>
        </pc:spChg>
        <pc:spChg chg="del">
          <ac:chgData name="Vereecken Tim" userId="cf0131f3-d9dc-4d80-b5e2-8bee0ba4332b" providerId="ADAL" clId="{999AB33D-3133-453D-A6E3-03E61C5BCB3E}" dt="2021-12-29T12:05:27.462" v="1536" actId="478"/>
          <ac:spMkLst>
            <pc:docMk/>
            <pc:sldMk cId="2348204928" sldId="1024"/>
            <ac:spMk id="7" creationId="{DADC5EAE-4DA3-41B5-BA31-B240E3704538}"/>
          </ac:spMkLst>
        </pc:spChg>
        <pc:spChg chg="del">
          <ac:chgData name="Vereecken Tim" userId="cf0131f3-d9dc-4d80-b5e2-8bee0ba4332b" providerId="ADAL" clId="{999AB33D-3133-453D-A6E3-03E61C5BCB3E}" dt="2021-12-29T12:05:27.462" v="1536" actId="478"/>
          <ac:spMkLst>
            <pc:docMk/>
            <pc:sldMk cId="2348204928" sldId="1024"/>
            <ac:spMk id="8" creationId="{9BDB2737-4E77-4354-B34A-08CB4F2E4947}"/>
          </ac:spMkLst>
        </pc:spChg>
        <pc:spChg chg="del">
          <ac:chgData name="Vereecken Tim" userId="cf0131f3-d9dc-4d80-b5e2-8bee0ba4332b" providerId="ADAL" clId="{999AB33D-3133-453D-A6E3-03E61C5BCB3E}" dt="2021-12-29T12:05:27.462" v="1536" actId="478"/>
          <ac:spMkLst>
            <pc:docMk/>
            <pc:sldMk cId="2348204928" sldId="1024"/>
            <ac:spMk id="9" creationId="{0C89D9D3-4364-42D5-96F6-CE2E155BCB79}"/>
          </ac:spMkLst>
        </pc:spChg>
        <pc:spChg chg="del mod">
          <ac:chgData name="Vereecken Tim" userId="cf0131f3-d9dc-4d80-b5e2-8bee0ba4332b" providerId="ADAL" clId="{999AB33D-3133-453D-A6E3-03E61C5BCB3E}" dt="2021-12-29T12:05:40.491" v="1539" actId="478"/>
          <ac:spMkLst>
            <pc:docMk/>
            <pc:sldMk cId="2348204928" sldId="1024"/>
            <ac:spMk id="10" creationId="{CDCA2E1E-8560-4BE8-9B52-5E0F5BEC136D}"/>
          </ac:spMkLst>
        </pc:spChg>
        <pc:spChg chg="add del mod">
          <ac:chgData name="Vereecken Tim" userId="cf0131f3-d9dc-4d80-b5e2-8bee0ba4332b" providerId="ADAL" clId="{999AB33D-3133-453D-A6E3-03E61C5BCB3E}" dt="2021-12-29T11:57:05.055" v="1300" actId="478"/>
          <ac:spMkLst>
            <pc:docMk/>
            <pc:sldMk cId="2348204928" sldId="1024"/>
            <ac:spMk id="12" creationId="{2BE60BC4-D774-46ED-80CA-F90B2E802D1E}"/>
          </ac:spMkLst>
        </pc:spChg>
        <pc:spChg chg="add mod topLvl">
          <ac:chgData name="Vereecken Tim" userId="cf0131f3-d9dc-4d80-b5e2-8bee0ba4332b" providerId="ADAL" clId="{999AB33D-3133-453D-A6E3-03E61C5BCB3E}" dt="2021-12-29T12:06:38.583" v="1555" actId="403"/>
          <ac:spMkLst>
            <pc:docMk/>
            <pc:sldMk cId="2348204928" sldId="1024"/>
            <ac:spMk id="13" creationId="{6D0C2B13-CB2A-44A1-8722-96E5B2E13ED9}"/>
          </ac:spMkLst>
        </pc:spChg>
        <pc:spChg chg="add mod ord topLvl">
          <ac:chgData name="Vereecken Tim" userId="cf0131f3-d9dc-4d80-b5e2-8bee0ba4332b" providerId="ADAL" clId="{999AB33D-3133-453D-A6E3-03E61C5BCB3E}" dt="2021-12-29T12:06:34.017" v="1551" actId="165"/>
          <ac:spMkLst>
            <pc:docMk/>
            <pc:sldMk cId="2348204928" sldId="1024"/>
            <ac:spMk id="18" creationId="{506680C4-B602-425C-A784-24892C64EE0E}"/>
          </ac:spMkLst>
        </pc:spChg>
        <pc:spChg chg="add mod topLvl">
          <ac:chgData name="Vereecken Tim" userId="cf0131f3-d9dc-4d80-b5e2-8bee0ba4332b" providerId="ADAL" clId="{999AB33D-3133-453D-A6E3-03E61C5BCB3E}" dt="2021-12-29T12:06:38.583" v="1555" actId="403"/>
          <ac:spMkLst>
            <pc:docMk/>
            <pc:sldMk cId="2348204928" sldId="1024"/>
            <ac:spMk id="19" creationId="{DFAA2446-D0BB-458D-A33A-D2BDAB921684}"/>
          </ac:spMkLst>
        </pc:spChg>
        <pc:spChg chg="add mod topLvl">
          <ac:chgData name="Vereecken Tim" userId="cf0131f3-d9dc-4d80-b5e2-8bee0ba4332b" providerId="ADAL" clId="{999AB33D-3133-453D-A6E3-03E61C5BCB3E}" dt="2021-12-29T12:06:38.583" v="1555" actId="403"/>
          <ac:spMkLst>
            <pc:docMk/>
            <pc:sldMk cId="2348204928" sldId="1024"/>
            <ac:spMk id="24" creationId="{96EC4BC4-2BCD-480E-84D8-71AD3D0D7E7D}"/>
          </ac:spMkLst>
        </pc:spChg>
        <pc:spChg chg="add mod topLvl">
          <ac:chgData name="Vereecken Tim" userId="cf0131f3-d9dc-4d80-b5e2-8bee0ba4332b" providerId="ADAL" clId="{999AB33D-3133-453D-A6E3-03E61C5BCB3E}" dt="2021-12-29T12:06:38.583" v="1555" actId="403"/>
          <ac:spMkLst>
            <pc:docMk/>
            <pc:sldMk cId="2348204928" sldId="1024"/>
            <ac:spMk id="25" creationId="{B90FD266-7E43-4209-A24F-5C72BFB0BB15}"/>
          </ac:spMkLst>
        </pc:spChg>
        <pc:spChg chg="add mod topLvl">
          <ac:chgData name="Vereecken Tim" userId="cf0131f3-d9dc-4d80-b5e2-8bee0ba4332b" providerId="ADAL" clId="{999AB33D-3133-453D-A6E3-03E61C5BCB3E}" dt="2021-12-29T12:06:50.664" v="1560" actId="1038"/>
          <ac:spMkLst>
            <pc:docMk/>
            <pc:sldMk cId="2348204928" sldId="1024"/>
            <ac:spMk id="30" creationId="{B2D2E00F-DF8E-4C68-BF48-2C54472BA6E3}"/>
          </ac:spMkLst>
        </pc:spChg>
        <pc:spChg chg="add mod">
          <ac:chgData name="Vereecken Tim" userId="cf0131f3-d9dc-4d80-b5e2-8bee0ba4332b" providerId="ADAL" clId="{999AB33D-3133-453D-A6E3-03E61C5BCB3E}" dt="2021-12-29T12:06:13.180" v="1545" actId="1076"/>
          <ac:spMkLst>
            <pc:docMk/>
            <pc:sldMk cId="2348204928" sldId="1024"/>
            <ac:spMk id="31" creationId="{8324CB1B-2F56-415E-9F43-43B9D64C96C6}"/>
          </ac:spMkLst>
        </pc:spChg>
        <pc:spChg chg="add mod">
          <ac:chgData name="Vereecken Tim" userId="cf0131f3-d9dc-4d80-b5e2-8bee0ba4332b" providerId="ADAL" clId="{999AB33D-3133-453D-A6E3-03E61C5BCB3E}" dt="2022-01-11T15:12:45.336" v="2380" actId="554"/>
          <ac:spMkLst>
            <pc:docMk/>
            <pc:sldMk cId="2348204928" sldId="1024"/>
            <ac:spMk id="33" creationId="{CA584E56-CD88-4D86-80AC-6D629B80FD2C}"/>
          </ac:spMkLst>
        </pc:spChg>
        <pc:spChg chg="add mod">
          <ac:chgData name="Vereecken Tim" userId="cf0131f3-d9dc-4d80-b5e2-8bee0ba4332b" providerId="ADAL" clId="{999AB33D-3133-453D-A6E3-03E61C5BCB3E}" dt="2022-01-11T15:12:45.336" v="2380" actId="554"/>
          <ac:spMkLst>
            <pc:docMk/>
            <pc:sldMk cId="2348204928" sldId="1024"/>
            <ac:spMk id="35" creationId="{5B411B19-1A2A-456B-9EDB-E3642B7525E8}"/>
          </ac:spMkLst>
        </pc:spChg>
        <pc:grpChg chg="add del mod">
          <ac:chgData name="Vereecken Tim" userId="cf0131f3-d9dc-4d80-b5e2-8bee0ba4332b" providerId="ADAL" clId="{999AB33D-3133-453D-A6E3-03E61C5BCB3E}" dt="2021-12-29T12:06:34.017" v="1551" actId="165"/>
          <ac:grpSpMkLst>
            <pc:docMk/>
            <pc:sldMk cId="2348204928" sldId="1024"/>
            <ac:grpSpMk id="32" creationId="{13047332-88FF-48CB-9C94-5F3C4D88378B}"/>
          </ac:grpSpMkLst>
        </pc:grpChg>
        <pc:graphicFrameChg chg="del">
          <ac:chgData name="Vereecken Tim" userId="cf0131f3-d9dc-4d80-b5e2-8bee0ba4332b" providerId="ADAL" clId="{999AB33D-3133-453D-A6E3-03E61C5BCB3E}" dt="2021-12-29T12:05:29.973" v="1537" actId="478"/>
          <ac:graphicFrameMkLst>
            <pc:docMk/>
            <pc:sldMk cId="2348204928" sldId="1024"/>
            <ac:graphicFrameMk id="3" creationId="{CA646859-7E79-41E6-9BB2-C0C50DFB71D2}"/>
          </ac:graphicFrameMkLst>
        </pc:graphicFrameChg>
        <pc:cxnChg chg="add mod ord topLvl">
          <ac:chgData name="Vereecken Tim" userId="cf0131f3-d9dc-4d80-b5e2-8bee0ba4332b" providerId="ADAL" clId="{999AB33D-3133-453D-A6E3-03E61C5BCB3E}" dt="2021-12-29T12:06:34.017" v="1551" actId="165"/>
          <ac:cxnSpMkLst>
            <pc:docMk/>
            <pc:sldMk cId="2348204928" sldId="1024"/>
            <ac:cxnSpMk id="15" creationId="{F20479E9-235E-436E-80A7-74F8FEE5C0B1}"/>
          </ac:cxnSpMkLst>
        </pc:cxnChg>
        <pc:cxnChg chg="add mod topLvl">
          <ac:chgData name="Vereecken Tim" userId="cf0131f3-d9dc-4d80-b5e2-8bee0ba4332b" providerId="ADAL" clId="{999AB33D-3133-453D-A6E3-03E61C5BCB3E}" dt="2021-12-29T12:06:34.017" v="1551" actId="165"/>
          <ac:cxnSpMkLst>
            <pc:docMk/>
            <pc:sldMk cId="2348204928" sldId="1024"/>
            <ac:cxnSpMk id="20" creationId="{E2B0C84A-E911-42A0-A32F-2C7154F28777}"/>
          </ac:cxnSpMkLst>
        </pc:cxnChg>
        <pc:cxnChg chg="add mod topLvl">
          <ac:chgData name="Vereecken Tim" userId="cf0131f3-d9dc-4d80-b5e2-8bee0ba4332b" providerId="ADAL" clId="{999AB33D-3133-453D-A6E3-03E61C5BCB3E}" dt="2021-12-29T12:06:34.017" v="1551" actId="165"/>
          <ac:cxnSpMkLst>
            <pc:docMk/>
            <pc:sldMk cId="2348204928" sldId="1024"/>
            <ac:cxnSpMk id="23" creationId="{83893C67-1A02-4EE6-8463-CE9E36DE3ACA}"/>
          </ac:cxnSpMkLst>
        </pc:cxnChg>
        <pc:cxnChg chg="add mod topLvl">
          <ac:chgData name="Vereecken Tim" userId="cf0131f3-d9dc-4d80-b5e2-8bee0ba4332b" providerId="ADAL" clId="{999AB33D-3133-453D-A6E3-03E61C5BCB3E}" dt="2021-12-29T12:06:34.017" v="1551" actId="165"/>
          <ac:cxnSpMkLst>
            <pc:docMk/>
            <pc:sldMk cId="2348204928" sldId="1024"/>
            <ac:cxnSpMk id="26" creationId="{EA1D6A6B-78F2-4CC4-83F0-33AB459E0475}"/>
          </ac:cxnSpMkLst>
        </pc:cxnChg>
        <pc:cxnChg chg="add mod topLvl">
          <ac:chgData name="Vereecken Tim" userId="cf0131f3-d9dc-4d80-b5e2-8bee0ba4332b" providerId="ADAL" clId="{999AB33D-3133-453D-A6E3-03E61C5BCB3E}" dt="2021-12-29T12:07:00.397" v="1561" actId="1036"/>
          <ac:cxnSpMkLst>
            <pc:docMk/>
            <pc:sldMk cId="2348204928" sldId="1024"/>
            <ac:cxnSpMk id="29" creationId="{2BF4CAA2-21C1-4538-8FFD-BE648FCA1476}"/>
          </ac:cxnSpMkLst>
        </pc:cxnChg>
      </pc:sldChg>
      <pc:sldChg chg="addSp delSp modSp add mod ord">
        <pc:chgData name="Vereecken Tim" userId="cf0131f3-d9dc-4d80-b5e2-8bee0ba4332b" providerId="ADAL" clId="{999AB33D-3133-453D-A6E3-03E61C5BCB3E}" dt="2022-01-11T15:16:18.655" v="2412" actId="1076"/>
        <pc:sldMkLst>
          <pc:docMk/>
          <pc:sldMk cId="1594232268" sldId="1025"/>
        </pc:sldMkLst>
        <pc:spChg chg="add mod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3" creationId="{3168AD08-20B2-4FA5-B4AB-B33CCFBEED7A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5" creationId="{8399E397-ACE7-4B55-88C9-0EFAC26C100C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7" creationId="{96EDB288-C878-4DF3-B7DD-3F4A400DF198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8" creationId="{EF67069D-9C40-48B7-AF7D-F51F09B919DF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21" creationId="{007BA90D-12A8-42CE-9C12-6C8A77C02A03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22" creationId="{AE316959-96D0-4916-B445-17F7452F1166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25" creationId="{DACCC1AD-6CEE-49B5-95E9-ED35C8B6186B}"/>
          </ac:spMkLst>
        </pc:spChg>
        <pc:spChg chg="del">
          <ac:chgData name="Vereecken Tim" userId="cf0131f3-d9dc-4d80-b5e2-8bee0ba4332b" providerId="ADAL" clId="{999AB33D-3133-453D-A6E3-03E61C5BCB3E}" dt="2022-01-11T15:16:08.160" v="2407" actId="478"/>
          <ac:spMkLst>
            <pc:docMk/>
            <pc:sldMk cId="1594232268" sldId="1025"/>
            <ac:spMk id="26" creationId="{560783E3-E114-4947-AFB2-E32EE13BD516}"/>
          </ac:spMkLst>
        </pc:spChg>
        <pc:picChg chg="add mod">
          <ac:chgData name="Vereecken Tim" userId="cf0131f3-d9dc-4d80-b5e2-8bee0ba4332b" providerId="ADAL" clId="{999AB33D-3133-453D-A6E3-03E61C5BCB3E}" dt="2022-01-11T15:16:18.655" v="2412" actId="1076"/>
          <ac:picMkLst>
            <pc:docMk/>
            <pc:sldMk cId="1594232268" sldId="1025"/>
            <ac:picMk id="6" creationId="{C0C93015-22C4-4F0E-8B2E-9602BC0560E9}"/>
          </ac:picMkLst>
        </pc:picChg>
      </pc:sldChg>
      <pc:sldChg chg="del">
        <pc:chgData name="Vereecken Tim" userId="cf0131f3-d9dc-4d80-b5e2-8bee0ba4332b" providerId="ADAL" clId="{999AB33D-3133-453D-A6E3-03E61C5BCB3E}" dt="2021-12-23T09:09:56.794" v="1" actId="47"/>
        <pc:sldMkLst>
          <pc:docMk/>
          <pc:sldMk cId="3413998844" sldId="1025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375964925" sldId="1034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1749706828" sldId="1035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3709837945" sldId="1036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366492407" sldId="1038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3093087291" sldId="1039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851161703" sldId="1040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577453425" sldId="1041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4137730035" sldId="1042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3142300446" sldId="1043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516824921" sldId="1044"/>
        </pc:sldMkLst>
      </pc:sldChg>
      <pc:sldChg chg="del">
        <pc:chgData name="Vereecken Tim" userId="cf0131f3-d9dc-4d80-b5e2-8bee0ba4332b" providerId="ADAL" clId="{999AB33D-3133-453D-A6E3-03E61C5BCB3E}" dt="2021-12-23T09:09:55.007" v="0" actId="47"/>
        <pc:sldMkLst>
          <pc:docMk/>
          <pc:sldMk cId="2371141151" sldId="1048"/>
        </pc:sldMkLst>
      </pc:sldChg>
    </pc:docChg>
  </pc:docChgLst>
  <pc:docChgLst>
    <pc:chgData name="Suijkerbuijk David" userId="f2996ee8-e02e-4c48-9168-928d32e95821" providerId="ADAL" clId="{C47FB430-9121-F847-A15B-773F3033A093}"/>
    <pc:docChg chg="custSel addSld delSld modSld">
      <pc:chgData name="Suijkerbuijk David" userId="f2996ee8-e02e-4c48-9168-928d32e95821" providerId="ADAL" clId="{C47FB430-9121-F847-A15B-773F3033A093}" dt="2022-01-27T07:40:16.775" v="195" actId="20577"/>
      <pc:docMkLst>
        <pc:docMk/>
      </pc:docMkLst>
      <pc:sldChg chg="delSp mod modNotesTx">
        <pc:chgData name="Suijkerbuijk David" userId="f2996ee8-e02e-4c48-9168-928d32e95821" providerId="ADAL" clId="{C47FB430-9121-F847-A15B-773F3033A093}" dt="2022-01-27T07:35:20.600" v="4" actId="20577"/>
        <pc:sldMkLst>
          <pc:docMk/>
          <pc:sldMk cId="2537371083" sldId="935"/>
        </pc:sldMkLst>
        <pc:spChg chg="del">
          <ac:chgData name="Suijkerbuijk David" userId="f2996ee8-e02e-4c48-9168-928d32e95821" providerId="ADAL" clId="{C47FB430-9121-F847-A15B-773F3033A093}" dt="2022-01-27T07:34:20.672" v="0" actId="478"/>
          <ac:spMkLst>
            <pc:docMk/>
            <pc:sldMk cId="2537371083" sldId="935"/>
            <ac:spMk id="2" creationId="{77EA8F14-6B6F-4ABD-89D0-2791B5007702}"/>
          </ac:spMkLst>
        </pc:spChg>
      </pc:sldChg>
      <pc:sldChg chg="del">
        <pc:chgData name="Suijkerbuijk David" userId="f2996ee8-e02e-4c48-9168-928d32e95821" providerId="ADAL" clId="{C47FB430-9121-F847-A15B-773F3033A093}" dt="2022-01-27T07:37:59.575" v="61" actId="2696"/>
        <pc:sldMkLst>
          <pc:docMk/>
          <pc:sldMk cId="3961139239" sldId="1017"/>
        </pc:sldMkLst>
      </pc:sldChg>
      <pc:sldChg chg="delCm">
        <pc:chgData name="Suijkerbuijk David" userId="f2996ee8-e02e-4c48-9168-928d32e95821" providerId="ADAL" clId="{C47FB430-9121-F847-A15B-773F3033A093}" dt="2022-01-27T07:34:26.492" v="1"/>
        <pc:sldMkLst>
          <pc:docMk/>
          <pc:sldMk cId="3046195274" sldId="1021"/>
        </pc:sldMkLst>
      </pc:sldChg>
      <pc:sldChg chg="delCm">
        <pc:chgData name="Suijkerbuijk David" userId="f2996ee8-e02e-4c48-9168-928d32e95821" providerId="ADAL" clId="{C47FB430-9121-F847-A15B-773F3033A093}" dt="2022-01-27T07:34:45.754" v="3"/>
        <pc:sldMkLst>
          <pc:docMk/>
          <pc:sldMk cId="3229090396" sldId="1026"/>
        </pc:sldMkLst>
      </pc:sldChg>
      <pc:sldChg chg="addSp modSp new mod modClrScheme chgLayout">
        <pc:chgData name="Suijkerbuijk David" userId="f2996ee8-e02e-4c48-9168-928d32e95821" providerId="ADAL" clId="{C47FB430-9121-F847-A15B-773F3033A093}" dt="2022-01-27T07:40:16.775" v="195" actId="20577"/>
        <pc:sldMkLst>
          <pc:docMk/>
          <pc:sldMk cId="2224433679" sldId="1028"/>
        </pc:sldMkLst>
        <pc:spChg chg="add mod">
          <ac:chgData name="Suijkerbuijk David" userId="f2996ee8-e02e-4c48-9168-928d32e95821" providerId="ADAL" clId="{C47FB430-9121-F847-A15B-773F3033A093}" dt="2022-01-27T07:38:41.712" v="119" actId="404"/>
          <ac:spMkLst>
            <pc:docMk/>
            <pc:sldMk cId="2224433679" sldId="1028"/>
            <ac:spMk id="2" creationId="{BBC5E050-C285-AC47-8372-79A94F74CC77}"/>
          </ac:spMkLst>
        </pc:spChg>
        <pc:spChg chg="add mod">
          <ac:chgData name="Suijkerbuijk David" userId="f2996ee8-e02e-4c48-9168-928d32e95821" providerId="ADAL" clId="{C47FB430-9121-F847-A15B-773F3033A093}" dt="2022-01-27T07:40:16.775" v="195" actId="20577"/>
          <ac:spMkLst>
            <pc:docMk/>
            <pc:sldMk cId="2224433679" sldId="1028"/>
            <ac:spMk id="3" creationId="{023AAE0A-7803-C04D-8849-4D36DE5E5556}"/>
          </ac:spMkLst>
        </pc:spChg>
      </pc:sldChg>
      <pc:sldMasterChg chg="delSldLayout">
        <pc:chgData name="Suijkerbuijk David" userId="f2996ee8-e02e-4c48-9168-928d32e95821" providerId="ADAL" clId="{C47FB430-9121-F847-A15B-773F3033A093}" dt="2022-01-27T07:37:45.585" v="60" actId="2696"/>
        <pc:sldMasterMkLst>
          <pc:docMk/>
          <pc:sldMasterMk cId="2371518450" sldId="2147483748"/>
        </pc:sldMasterMkLst>
        <pc:sldLayoutChg chg="del">
          <pc:chgData name="Suijkerbuijk David" userId="f2996ee8-e02e-4c48-9168-928d32e95821" providerId="ADAL" clId="{C47FB430-9121-F847-A15B-773F3033A093}" dt="2022-01-27T07:37:03.320" v="7" actId="2696"/>
          <pc:sldLayoutMkLst>
            <pc:docMk/>
            <pc:sldMasterMk cId="2371518450" sldId="2147483748"/>
            <pc:sldLayoutMk cId="2711689762" sldId="2147483749"/>
          </pc:sldLayoutMkLst>
        </pc:sldLayoutChg>
        <pc:sldLayoutChg chg="del">
          <pc:chgData name="Suijkerbuijk David" userId="f2996ee8-e02e-4c48-9168-928d32e95821" providerId="ADAL" clId="{C47FB430-9121-F847-A15B-773F3033A093}" dt="2022-01-27T07:37:05.172" v="8" actId="2696"/>
          <pc:sldLayoutMkLst>
            <pc:docMk/>
            <pc:sldMasterMk cId="2371518450" sldId="2147483748"/>
            <pc:sldLayoutMk cId="1947909244" sldId="2147483750"/>
          </pc:sldLayoutMkLst>
        </pc:sldLayoutChg>
        <pc:sldLayoutChg chg="del">
          <pc:chgData name="Suijkerbuijk David" userId="f2996ee8-e02e-4c48-9168-928d32e95821" providerId="ADAL" clId="{C47FB430-9121-F847-A15B-773F3033A093}" dt="2022-01-27T07:37:05.769" v="9" actId="2696"/>
          <pc:sldLayoutMkLst>
            <pc:docMk/>
            <pc:sldMasterMk cId="2371518450" sldId="2147483748"/>
            <pc:sldLayoutMk cId="930130366" sldId="2147483751"/>
          </pc:sldLayoutMkLst>
        </pc:sldLayoutChg>
        <pc:sldLayoutChg chg="del">
          <pc:chgData name="Suijkerbuijk David" userId="f2996ee8-e02e-4c48-9168-928d32e95821" providerId="ADAL" clId="{C47FB430-9121-F847-A15B-773F3033A093}" dt="2022-01-27T07:37:06.216" v="10" actId="2696"/>
          <pc:sldLayoutMkLst>
            <pc:docMk/>
            <pc:sldMasterMk cId="2371518450" sldId="2147483748"/>
            <pc:sldLayoutMk cId="2653303356" sldId="2147483752"/>
          </pc:sldLayoutMkLst>
        </pc:sldLayoutChg>
        <pc:sldLayoutChg chg="del">
          <pc:chgData name="Suijkerbuijk David" userId="f2996ee8-e02e-4c48-9168-928d32e95821" providerId="ADAL" clId="{C47FB430-9121-F847-A15B-773F3033A093}" dt="2022-01-27T07:37:07.250" v="11" actId="2696"/>
          <pc:sldLayoutMkLst>
            <pc:docMk/>
            <pc:sldMasterMk cId="2371518450" sldId="2147483748"/>
            <pc:sldLayoutMk cId="3024814812" sldId="2147483753"/>
          </pc:sldLayoutMkLst>
        </pc:sldLayoutChg>
        <pc:sldLayoutChg chg="del">
          <pc:chgData name="Suijkerbuijk David" userId="f2996ee8-e02e-4c48-9168-928d32e95821" providerId="ADAL" clId="{C47FB430-9121-F847-A15B-773F3033A093}" dt="2022-01-27T07:37:08.255" v="12" actId="2696"/>
          <pc:sldLayoutMkLst>
            <pc:docMk/>
            <pc:sldMasterMk cId="2371518450" sldId="2147483748"/>
            <pc:sldLayoutMk cId="3730283002" sldId="2147483754"/>
          </pc:sldLayoutMkLst>
        </pc:sldLayoutChg>
        <pc:sldLayoutChg chg="del">
          <pc:chgData name="Suijkerbuijk David" userId="f2996ee8-e02e-4c48-9168-928d32e95821" providerId="ADAL" clId="{C47FB430-9121-F847-A15B-773F3033A093}" dt="2022-01-27T07:37:08.659" v="13" actId="2696"/>
          <pc:sldLayoutMkLst>
            <pc:docMk/>
            <pc:sldMasterMk cId="2371518450" sldId="2147483748"/>
            <pc:sldLayoutMk cId="460529469" sldId="2147483755"/>
          </pc:sldLayoutMkLst>
        </pc:sldLayoutChg>
        <pc:sldLayoutChg chg="del">
          <pc:chgData name="Suijkerbuijk David" userId="f2996ee8-e02e-4c48-9168-928d32e95821" providerId="ADAL" clId="{C47FB430-9121-F847-A15B-773F3033A093}" dt="2022-01-27T07:37:09.132" v="14" actId="2696"/>
          <pc:sldLayoutMkLst>
            <pc:docMk/>
            <pc:sldMasterMk cId="2371518450" sldId="2147483748"/>
            <pc:sldLayoutMk cId="2506954092" sldId="2147483756"/>
          </pc:sldLayoutMkLst>
        </pc:sldLayoutChg>
        <pc:sldLayoutChg chg="del">
          <pc:chgData name="Suijkerbuijk David" userId="f2996ee8-e02e-4c48-9168-928d32e95821" providerId="ADAL" clId="{C47FB430-9121-F847-A15B-773F3033A093}" dt="2022-01-27T07:37:09.580" v="15" actId="2696"/>
          <pc:sldLayoutMkLst>
            <pc:docMk/>
            <pc:sldMasterMk cId="2371518450" sldId="2147483748"/>
            <pc:sldLayoutMk cId="2024723263" sldId="2147483757"/>
          </pc:sldLayoutMkLst>
        </pc:sldLayoutChg>
        <pc:sldLayoutChg chg="del">
          <pc:chgData name="Suijkerbuijk David" userId="f2996ee8-e02e-4c48-9168-928d32e95821" providerId="ADAL" clId="{C47FB430-9121-F847-A15B-773F3033A093}" dt="2022-01-27T07:37:09.995" v="16" actId="2696"/>
          <pc:sldLayoutMkLst>
            <pc:docMk/>
            <pc:sldMasterMk cId="2371518450" sldId="2147483748"/>
            <pc:sldLayoutMk cId="1501175646" sldId="2147483758"/>
          </pc:sldLayoutMkLst>
        </pc:sldLayoutChg>
        <pc:sldLayoutChg chg="del">
          <pc:chgData name="Suijkerbuijk David" userId="f2996ee8-e02e-4c48-9168-928d32e95821" providerId="ADAL" clId="{C47FB430-9121-F847-A15B-773F3033A093}" dt="2022-01-27T07:37:10.460" v="17" actId="2696"/>
          <pc:sldLayoutMkLst>
            <pc:docMk/>
            <pc:sldMasterMk cId="2371518450" sldId="2147483748"/>
            <pc:sldLayoutMk cId="3788704772" sldId="2147483759"/>
          </pc:sldLayoutMkLst>
        </pc:sldLayoutChg>
        <pc:sldLayoutChg chg="del">
          <pc:chgData name="Suijkerbuijk David" userId="f2996ee8-e02e-4c48-9168-928d32e95821" providerId="ADAL" clId="{C47FB430-9121-F847-A15B-773F3033A093}" dt="2022-01-27T07:37:10.906" v="18" actId="2696"/>
          <pc:sldLayoutMkLst>
            <pc:docMk/>
            <pc:sldMasterMk cId="2371518450" sldId="2147483748"/>
            <pc:sldLayoutMk cId="695173791" sldId="2147483760"/>
          </pc:sldLayoutMkLst>
        </pc:sldLayoutChg>
        <pc:sldLayoutChg chg="del">
          <pc:chgData name="Suijkerbuijk David" userId="f2996ee8-e02e-4c48-9168-928d32e95821" providerId="ADAL" clId="{C47FB430-9121-F847-A15B-773F3033A093}" dt="2022-01-27T07:37:11.317" v="19" actId="2696"/>
          <pc:sldLayoutMkLst>
            <pc:docMk/>
            <pc:sldMasterMk cId="2371518450" sldId="2147483748"/>
            <pc:sldLayoutMk cId="3287187682" sldId="2147483761"/>
          </pc:sldLayoutMkLst>
        </pc:sldLayoutChg>
        <pc:sldLayoutChg chg="del">
          <pc:chgData name="Suijkerbuijk David" userId="f2996ee8-e02e-4c48-9168-928d32e95821" providerId="ADAL" clId="{C47FB430-9121-F847-A15B-773F3033A093}" dt="2022-01-27T07:37:11.783" v="20" actId="2696"/>
          <pc:sldLayoutMkLst>
            <pc:docMk/>
            <pc:sldMasterMk cId="2371518450" sldId="2147483748"/>
            <pc:sldLayoutMk cId="656583418" sldId="2147483762"/>
          </pc:sldLayoutMkLst>
        </pc:sldLayoutChg>
        <pc:sldLayoutChg chg="del">
          <pc:chgData name="Suijkerbuijk David" userId="f2996ee8-e02e-4c48-9168-928d32e95821" providerId="ADAL" clId="{C47FB430-9121-F847-A15B-773F3033A093}" dt="2022-01-27T07:37:12.291" v="21" actId="2696"/>
          <pc:sldLayoutMkLst>
            <pc:docMk/>
            <pc:sldMasterMk cId="2371518450" sldId="2147483748"/>
            <pc:sldLayoutMk cId="4110371409" sldId="2147483763"/>
          </pc:sldLayoutMkLst>
        </pc:sldLayoutChg>
        <pc:sldLayoutChg chg="del">
          <pc:chgData name="Suijkerbuijk David" userId="f2996ee8-e02e-4c48-9168-928d32e95821" providerId="ADAL" clId="{C47FB430-9121-F847-A15B-773F3033A093}" dt="2022-01-27T07:37:12.720" v="22" actId="2696"/>
          <pc:sldLayoutMkLst>
            <pc:docMk/>
            <pc:sldMasterMk cId="2371518450" sldId="2147483748"/>
            <pc:sldLayoutMk cId="2450208740" sldId="2147483764"/>
          </pc:sldLayoutMkLst>
        </pc:sldLayoutChg>
        <pc:sldLayoutChg chg="del">
          <pc:chgData name="Suijkerbuijk David" userId="f2996ee8-e02e-4c48-9168-928d32e95821" providerId="ADAL" clId="{C47FB430-9121-F847-A15B-773F3033A093}" dt="2022-01-27T07:37:13.197" v="23" actId="2696"/>
          <pc:sldLayoutMkLst>
            <pc:docMk/>
            <pc:sldMasterMk cId="2371518450" sldId="2147483748"/>
            <pc:sldLayoutMk cId="2566297614" sldId="2147483765"/>
          </pc:sldLayoutMkLst>
        </pc:sldLayoutChg>
        <pc:sldLayoutChg chg="del">
          <pc:chgData name="Suijkerbuijk David" userId="f2996ee8-e02e-4c48-9168-928d32e95821" providerId="ADAL" clId="{C47FB430-9121-F847-A15B-773F3033A093}" dt="2022-01-27T07:37:13.641" v="24" actId="2696"/>
          <pc:sldLayoutMkLst>
            <pc:docMk/>
            <pc:sldMasterMk cId="2371518450" sldId="2147483748"/>
            <pc:sldLayoutMk cId="3419819581" sldId="2147483766"/>
          </pc:sldLayoutMkLst>
        </pc:sldLayoutChg>
        <pc:sldLayoutChg chg="del">
          <pc:chgData name="Suijkerbuijk David" userId="f2996ee8-e02e-4c48-9168-928d32e95821" providerId="ADAL" clId="{C47FB430-9121-F847-A15B-773F3033A093}" dt="2022-01-27T07:37:14.071" v="25" actId="2696"/>
          <pc:sldLayoutMkLst>
            <pc:docMk/>
            <pc:sldMasterMk cId="2371518450" sldId="2147483748"/>
            <pc:sldLayoutMk cId="3027775801" sldId="2147483767"/>
          </pc:sldLayoutMkLst>
        </pc:sldLayoutChg>
        <pc:sldLayoutChg chg="del">
          <pc:chgData name="Suijkerbuijk David" userId="f2996ee8-e02e-4c48-9168-928d32e95821" providerId="ADAL" clId="{C47FB430-9121-F847-A15B-773F3033A093}" dt="2022-01-27T07:37:14.502" v="26" actId="2696"/>
          <pc:sldLayoutMkLst>
            <pc:docMk/>
            <pc:sldMasterMk cId="2371518450" sldId="2147483748"/>
            <pc:sldLayoutMk cId="4088662176" sldId="2147483768"/>
          </pc:sldLayoutMkLst>
        </pc:sldLayoutChg>
        <pc:sldLayoutChg chg="del">
          <pc:chgData name="Suijkerbuijk David" userId="f2996ee8-e02e-4c48-9168-928d32e95821" providerId="ADAL" clId="{C47FB430-9121-F847-A15B-773F3033A093}" dt="2022-01-27T07:37:14.935" v="27" actId="2696"/>
          <pc:sldLayoutMkLst>
            <pc:docMk/>
            <pc:sldMasterMk cId="2371518450" sldId="2147483748"/>
            <pc:sldLayoutMk cId="1348959232" sldId="2147483769"/>
          </pc:sldLayoutMkLst>
        </pc:sldLayoutChg>
        <pc:sldLayoutChg chg="del">
          <pc:chgData name="Suijkerbuijk David" userId="f2996ee8-e02e-4c48-9168-928d32e95821" providerId="ADAL" clId="{C47FB430-9121-F847-A15B-773F3033A093}" dt="2022-01-27T07:37:15.904" v="28" actId="2696"/>
          <pc:sldLayoutMkLst>
            <pc:docMk/>
            <pc:sldMasterMk cId="2371518450" sldId="2147483748"/>
            <pc:sldLayoutMk cId="3750659003" sldId="2147483770"/>
          </pc:sldLayoutMkLst>
        </pc:sldLayoutChg>
        <pc:sldLayoutChg chg="del">
          <pc:chgData name="Suijkerbuijk David" userId="f2996ee8-e02e-4c48-9168-928d32e95821" providerId="ADAL" clId="{C47FB430-9121-F847-A15B-773F3033A093}" dt="2022-01-27T07:37:16.429" v="29" actId="2696"/>
          <pc:sldLayoutMkLst>
            <pc:docMk/>
            <pc:sldMasterMk cId="2371518450" sldId="2147483748"/>
            <pc:sldLayoutMk cId="2393913421" sldId="2147483771"/>
          </pc:sldLayoutMkLst>
        </pc:sldLayoutChg>
        <pc:sldLayoutChg chg="del">
          <pc:chgData name="Suijkerbuijk David" userId="f2996ee8-e02e-4c48-9168-928d32e95821" providerId="ADAL" clId="{C47FB430-9121-F847-A15B-773F3033A093}" dt="2022-01-27T07:37:16.941" v="30" actId="2696"/>
          <pc:sldLayoutMkLst>
            <pc:docMk/>
            <pc:sldMasterMk cId="2371518450" sldId="2147483748"/>
            <pc:sldLayoutMk cId="1026599532" sldId="2147483772"/>
          </pc:sldLayoutMkLst>
        </pc:sldLayoutChg>
        <pc:sldLayoutChg chg="del">
          <pc:chgData name="Suijkerbuijk David" userId="f2996ee8-e02e-4c48-9168-928d32e95821" providerId="ADAL" clId="{C47FB430-9121-F847-A15B-773F3033A093}" dt="2022-01-27T07:37:17.455" v="31" actId="2696"/>
          <pc:sldLayoutMkLst>
            <pc:docMk/>
            <pc:sldMasterMk cId="2371518450" sldId="2147483748"/>
            <pc:sldLayoutMk cId="13117750" sldId="2147483773"/>
          </pc:sldLayoutMkLst>
        </pc:sldLayoutChg>
        <pc:sldLayoutChg chg="del">
          <pc:chgData name="Suijkerbuijk David" userId="f2996ee8-e02e-4c48-9168-928d32e95821" providerId="ADAL" clId="{C47FB430-9121-F847-A15B-773F3033A093}" dt="2022-01-27T07:37:18.006" v="32" actId="2696"/>
          <pc:sldLayoutMkLst>
            <pc:docMk/>
            <pc:sldMasterMk cId="2371518450" sldId="2147483748"/>
            <pc:sldLayoutMk cId="3090769279" sldId="2147483774"/>
          </pc:sldLayoutMkLst>
        </pc:sldLayoutChg>
        <pc:sldLayoutChg chg="del">
          <pc:chgData name="Suijkerbuijk David" userId="f2996ee8-e02e-4c48-9168-928d32e95821" providerId="ADAL" clId="{C47FB430-9121-F847-A15B-773F3033A093}" dt="2022-01-27T07:37:19.690" v="33" actId="2696"/>
          <pc:sldLayoutMkLst>
            <pc:docMk/>
            <pc:sldMasterMk cId="2371518450" sldId="2147483748"/>
            <pc:sldLayoutMk cId="1754115672" sldId="2147483775"/>
          </pc:sldLayoutMkLst>
        </pc:sldLayoutChg>
        <pc:sldLayoutChg chg="del">
          <pc:chgData name="Suijkerbuijk David" userId="f2996ee8-e02e-4c48-9168-928d32e95821" providerId="ADAL" clId="{C47FB430-9121-F847-A15B-773F3033A093}" dt="2022-01-27T07:37:20.086" v="34" actId="2696"/>
          <pc:sldLayoutMkLst>
            <pc:docMk/>
            <pc:sldMasterMk cId="2371518450" sldId="2147483748"/>
            <pc:sldLayoutMk cId="1406718004" sldId="2147483776"/>
          </pc:sldLayoutMkLst>
        </pc:sldLayoutChg>
        <pc:sldLayoutChg chg="del">
          <pc:chgData name="Suijkerbuijk David" userId="f2996ee8-e02e-4c48-9168-928d32e95821" providerId="ADAL" clId="{C47FB430-9121-F847-A15B-773F3033A093}" dt="2022-01-27T07:37:20.436" v="35" actId="2696"/>
          <pc:sldLayoutMkLst>
            <pc:docMk/>
            <pc:sldMasterMk cId="2371518450" sldId="2147483748"/>
            <pc:sldLayoutMk cId="4194398576" sldId="2147483777"/>
          </pc:sldLayoutMkLst>
        </pc:sldLayoutChg>
        <pc:sldLayoutChg chg="del">
          <pc:chgData name="Suijkerbuijk David" userId="f2996ee8-e02e-4c48-9168-928d32e95821" providerId="ADAL" clId="{C47FB430-9121-F847-A15B-773F3033A093}" dt="2022-01-27T07:37:20.835" v="36" actId="2696"/>
          <pc:sldLayoutMkLst>
            <pc:docMk/>
            <pc:sldMasterMk cId="2371518450" sldId="2147483748"/>
            <pc:sldLayoutMk cId="2174661031" sldId="2147483778"/>
          </pc:sldLayoutMkLst>
        </pc:sldLayoutChg>
        <pc:sldLayoutChg chg="del">
          <pc:chgData name="Suijkerbuijk David" userId="f2996ee8-e02e-4c48-9168-928d32e95821" providerId="ADAL" clId="{C47FB430-9121-F847-A15B-773F3033A093}" dt="2022-01-27T07:37:21.356" v="37" actId="2696"/>
          <pc:sldLayoutMkLst>
            <pc:docMk/>
            <pc:sldMasterMk cId="2371518450" sldId="2147483748"/>
            <pc:sldLayoutMk cId="3831687235" sldId="2147483779"/>
          </pc:sldLayoutMkLst>
        </pc:sldLayoutChg>
        <pc:sldLayoutChg chg="del">
          <pc:chgData name="Suijkerbuijk David" userId="f2996ee8-e02e-4c48-9168-928d32e95821" providerId="ADAL" clId="{C47FB430-9121-F847-A15B-773F3033A093}" dt="2022-01-27T07:37:21.802" v="38" actId="2696"/>
          <pc:sldLayoutMkLst>
            <pc:docMk/>
            <pc:sldMasterMk cId="2371518450" sldId="2147483748"/>
            <pc:sldLayoutMk cId="3808538484" sldId="2147483780"/>
          </pc:sldLayoutMkLst>
        </pc:sldLayoutChg>
        <pc:sldLayoutChg chg="del">
          <pc:chgData name="Suijkerbuijk David" userId="f2996ee8-e02e-4c48-9168-928d32e95821" providerId="ADAL" clId="{C47FB430-9121-F847-A15B-773F3033A093}" dt="2022-01-27T07:37:22.787" v="39" actId="2696"/>
          <pc:sldLayoutMkLst>
            <pc:docMk/>
            <pc:sldMasterMk cId="2371518450" sldId="2147483748"/>
            <pc:sldLayoutMk cId="3770617623" sldId="2147483781"/>
          </pc:sldLayoutMkLst>
        </pc:sldLayoutChg>
        <pc:sldLayoutChg chg="del">
          <pc:chgData name="Suijkerbuijk David" userId="f2996ee8-e02e-4c48-9168-928d32e95821" providerId="ADAL" clId="{C47FB430-9121-F847-A15B-773F3033A093}" dt="2022-01-27T07:37:25.175" v="40" actId="2696"/>
          <pc:sldLayoutMkLst>
            <pc:docMk/>
            <pc:sldMasterMk cId="2371518450" sldId="2147483748"/>
            <pc:sldLayoutMk cId="1827962008" sldId="2147483782"/>
          </pc:sldLayoutMkLst>
        </pc:sldLayoutChg>
        <pc:sldLayoutChg chg="del">
          <pc:chgData name="Suijkerbuijk David" userId="f2996ee8-e02e-4c48-9168-928d32e95821" providerId="ADAL" clId="{C47FB430-9121-F847-A15B-773F3033A093}" dt="2022-01-27T07:37:28.830" v="41" actId="2696"/>
          <pc:sldLayoutMkLst>
            <pc:docMk/>
            <pc:sldMasterMk cId="2371518450" sldId="2147483748"/>
            <pc:sldLayoutMk cId="590893767" sldId="2147483784"/>
          </pc:sldLayoutMkLst>
        </pc:sldLayoutChg>
        <pc:sldLayoutChg chg="del">
          <pc:chgData name="Suijkerbuijk David" userId="f2996ee8-e02e-4c48-9168-928d32e95821" providerId="ADAL" clId="{C47FB430-9121-F847-A15B-773F3033A093}" dt="2022-01-27T07:37:29.422" v="42" actId="2696"/>
          <pc:sldLayoutMkLst>
            <pc:docMk/>
            <pc:sldMasterMk cId="2371518450" sldId="2147483748"/>
            <pc:sldLayoutMk cId="334737192" sldId="2147483785"/>
          </pc:sldLayoutMkLst>
        </pc:sldLayoutChg>
        <pc:sldLayoutChg chg="del">
          <pc:chgData name="Suijkerbuijk David" userId="f2996ee8-e02e-4c48-9168-928d32e95821" providerId="ADAL" clId="{C47FB430-9121-F847-A15B-773F3033A093}" dt="2022-01-27T07:37:29.914" v="43" actId="2696"/>
          <pc:sldLayoutMkLst>
            <pc:docMk/>
            <pc:sldMasterMk cId="2371518450" sldId="2147483748"/>
            <pc:sldLayoutMk cId="2940338345" sldId="2147483786"/>
          </pc:sldLayoutMkLst>
        </pc:sldLayoutChg>
        <pc:sldLayoutChg chg="del">
          <pc:chgData name="Suijkerbuijk David" userId="f2996ee8-e02e-4c48-9168-928d32e95821" providerId="ADAL" clId="{C47FB430-9121-F847-A15B-773F3033A093}" dt="2022-01-27T07:37:31.651" v="44" actId="2696"/>
          <pc:sldLayoutMkLst>
            <pc:docMk/>
            <pc:sldMasterMk cId="2371518450" sldId="2147483748"/>
            <pc:sldLayoutMk cId="4165179233" sldId="2147483787"/>
          </pc:sldLayoutMkLst>
        </pc:sldLayoutChg>
        <pc:sldLayoutChg chg="del">
          <pc:chgData name="Suijkerbuijk David" userId="f2996ee8-e02e-4c48-9168-928d32e95821" providerId="ADAL" clId="{C47FB430-9121-F847-A15B-773F3033A093}" dt="2022-01-27T07:37:33.341" v="45" actId="2696"/>
          <pc:sldLayoutMkLst>
            <pc:docMk/>
            <pc:sldMasterMk cId="2371518450" sldId="2147483748"/>
            <pc:sldLayoutMk cId="2700958113" sldId="2147483788"/>
          </pc:sldLayoutMkLst>
        </pc:sldLayoutChg>
        <pc:sldLayoutChg chg="del">
          <pc:chgData name="Suijkerbuijk David" userId="f2996ee8-e02e-4c48-9168-928d32e95821" providerId="ADAL" clId="{C47FB430-9121-F847-A15B-773F3033A093}" dt="2022-01-27T07:37:33.887" v="46" actId="2696"/>
          <pc:sldLayoutMkLst>
            <pc:docMk/>
            <pc:sldMasterMk cId="2371518450" sldId="2147483748"/>
            <pc:sldLayoutMk cId="1980480412" sldId="2147483789"/>
          </pc:sldLayoutMkLst>
        </pc:sldLayoutChg>
        <pc:sldLayoutChg chg="del">
          <pc:chgData name="Suijkerbuijk David" userId="f2996ee8-e02e-4c48-9168-928d32e95821" providerId="ADAL" clId="{C47FB430-9121-F847-A15B-773F3033A093}" dt="2022-01-27T07:37:34.398" v="47" actId="2696"/>
          <pc:sldLayoutMkLst>
            <pc:docMk/>
            <pc:sldMasterMk cId="2371518450" sldId="2147483748"/>
            <pc:sldLayoutMk cId="3065936495" sldId="2147483790"/>
          </pc:sldLayoutMkLst>
        </pc:sldLayoutChg>
        <pc:sldLayoutChg chg="del">
          <pc:chgData name="Suijkerbuijk David" userId="f2996ee8-e02e-4c48-9168-928d32e95821" providerId="ADAL" clId="{C47FB430-9121-F847-A15B-773F3033A093}" dt="2022-01-27T07:37:36.322" v="48" actId="2696"/>
          <pc:sldLayoutMkLst>
            <pc:docMk/>
            <pc:sldMasterMk cId="2371518450" sldId="2147483748"/>
            <pc:sldLayoutMk cId="3839667323" sldId="2147483791"/>
          </pc:sldLayoutMkLst>
        </pc:sldLayoutChg>
        <pc:sldLayoutChg chg="del">
          <pc:chgData name="Suijkerbuijk David" userId="f2996ee8-e02e-4c48-9168-928d32e95821" providerId="ADAL" clId="{C47FB430-9121-F847-A15B-773F3033A093}" dt="2022-01-27T07:37:37.057" v="49" actId="2696"/>
          <pc:sldLayoutMkLst>
            <pc:docMk/>
            <pc:sldMasterMk cId="2371518450" sldId="2147483748"/>
            <pc:sldLayoutMk cId="3710180391" sldId="2147483792"/>
          </pc:sldLayoutMkLst>
        </pc:sldLayoutChg>
        <pc:sldLayoutChg chg="del">
          <pc:chgData name="Suijkerbuijk David" userId="f2996ee8-e02e-4c48-9168-928d32e95821" providerId="ADAL" clId="{C47FB430-9121-F847-A15B-773F3033A093}" dt="2022-01-27T07:37:37.715" v="50" actId="2696"/>
          <pc:sldLayoutMkLst>
            <pc:docMk/>
            <pc:sldMasterMk cId="2371518450" sldId="2147483748"/>
            <pc:sldLayoutMk cId="1213668991" sldId="2147483793"/>
          </pc:sldLayoutMkLst>
        </pc:sldLayoutChg>
        <pc:sldLayoutChg chg="del">
          <pc:chgData name="Suijkerbuijk David" userId="f2996ee8-e02e-4c48-9168-928d32e95821" providerId="ADAL" clId="{C47FB430-9121-F847-A15B-773F3033A093}" dt="2022-01-27T07:37:38.550" v="51" actId="2696"/>
          <pc:sldLayoutMkLst>
            <pc:docMk/>
            <pc:sldMasterMk cId="2371518450" sldId="2147483748"/>
            <pc:sldLayoutMk cId="1061485083" sldId="2147483794"/>
          </pc:sldLayoutMkLst>
        </pc:sldLayoutChg>
        <pc:sldLayoutChg chg="del">
          <pc:chgData name="Suijkerbuijk David" userId="f2996ee8-e02e-4c48-9168-928d32e95821" providerId="ADAL" clId="{C47FB430-9121-F847-A15B-773F3033A093}" dt="2022-01-27T07:37:39.072" v="52" actId="2696"/>
          <pc:sldLayoutMkLst>
            <pc:docMk/>
            <pc:sldMasterMk cId="2371518450" sldId="2147483748"/>
            <pc:sldLayoutMk cId="1210159231" sldId="2147483795"/>
          </pc:sldLayoutMkLst>
        </pc:sldLayoutChg>
        <pc:sldLayoutChg chg="del">
          <pc:chgData name="Suijkerbuijk David" userId="f2996ee8-e02e-4c48-9168-928d32e95821" providerId="ADAL" clId="{C47FB430-9121-F847-A15B-773F3033A093}" dt="2022-01-27T07:37:39.517" v="53" actId="2696"/>
          <pc:sldLayoutMkLst>
            <pc:docMk/>
            <pc:sldMasterMk cId="2371518450" sldId="2147483748"/>
            <pc:sldLayoutMk cId="1129253856" sldId="2147483796"/>
          </pc:sldLayoutMkLst>
        </pc:sldLayoutChg>
        <pc:sldLayoutChg chg="del">
          <pc:chgData name="Suijkerbuijk David" userId="f2996ee8-e02e-4c48-9168-928d32e95821" providerId="ADAL" clId="{C47FB430-9121-F847-A15B-773F3033A093}" dt="2022-01-27T07:37:39.958" v="54" actId="2696"/>
          <pc:sldLayoutMkLst>
            <pc:docMk/>
            <pc:sldMasterMk cId="2371518450" sldId="2147483748"/>
            <pc:sldLayoutMk cId="1511919096" sldId="2147483797"/>
          </pc:sldLayoutMkLst>
        </pc:sldLayoutChg>
        <pc:sldLayoutChg chg="del">
          <pc:chgData name="Suijkerbuijk David" userId="f2996ee8-e02e-4c48-9168-928d32e95821" providerId="ADAL" clId="{C47FB430-9121-F847-A15B-773F3033A093}" dt="2022-01-27T07:37:40.421" v="55" actId="2696"/>
          <pc:sldLayoutMkLst>
            <pc:docMk/>
            <pc:sldMasterMk cId="2371518450" sldId="2147483748"/>
            <pc:sldLayoutMk cId="540945204" sldId="2147483798"/>
          </pc:sldLayoutMkLst>
        </pc:sldLayoutChg>
        <pc:sldLayoutChg chg="del">
          <pc:chgData name="Suijkerbuijk David" userId="f2996ee8-e02e-4c48-9168-928d32e95821" providerId="ADAL" clId="{C47FB430-9121-F847-A15B-773F3033A093}" dt="2022-01-27T07:37:40.823" v="56" actId="2696"/>
          <pc:sldLayoutMkLst>
            <pc:docMk/>
            <pc:sldMasterMk cId="2371518450" sldId="2147483748"/>
            <pc:sldLayoutMk cId="3308294878" sldId="2147483799"/>
          </pc:sldLayoutMkLst>
        </pc:sldLayoutChg>
        <pc:sldLayoutChg chg="del">
          <pc:chgData name="Suijkerbuijk David" userId="f2996ee8-e02e-4c48-9168-928d32e95821" providerId="ADAL" clId="{C47FB430-9121-F847-A15B-773F3033A093}" dt="2022-01-27T07:37:41.215" v="57" actId="2696"/>
          <pc:sldLayoutMkLst>
            <pc:docMk/>
            <pc:sldMasterMk cId="2371518450" sldId="2147483748"/>
            <pc:sldLayoutMk cId="998459348" sldId="2147483800"/>
          </pc:sldLayoutMkLst>
        </pc:sldLayoutChg>
        <pc:sldLayoutChg chg="del">
          <pc:chgData name="Suijkerbuijk David" userId="f2996ee8-e02e-4c48-9168-928d32e95821" providerId="ADAL" clId="{C47FB430-9121-F847-A15B-773F3033A093}" dt="2022-01-27T07:37:41.698" v="58" actId="2696"/>
          <pc:sldLayoutMkLst>
            <pc:docMk/>
            <pc:sldMasterMk cId="2371518450" sldId="2147483748"/>
            <pc:sldLayoutMk cId="1153248314" sldId="2147483801"/>
          </pc:sldLayoutMkLst>
        </pc:sldLayoutChg>
        <pc:sldLayoutChg chg="del">
          <pc:chgData name="Suijkerbuijk David" userId="f2996ee8-e02e-4c48-9168-928d32e95821" providerId="ADAL" clId="{C47FB430-9121-F847-A15B-773F3033A093}" dt="2022-01-27T07:37:44.288" v="59" actId="2696"/>
          <pc:sldLayoutMkLst>
            <pc:docMk/>
            <pc:sldMasterMk cId="2371518450" sldId="2147483748"/>
            <pc:sldLayoutMk cId="3201471120" sldId="2147483803"/>
          </pc:sldLayoutMkLst>
        </pc:sldLayoutChg>
        <pc:sldLayoutChg chg="del">
          <pc:chgData name="Suijkerbuijk David" userId="f2996ee8-e02e-4c48-9168-928d32e95821" providerId="ADAL" clId="{C47FB430-9121-F847-A15B-773F3033A093}" dt="2022-01-27T07:37:02.418" v="6" actId="2696"/>
          <pc:sldLayoutMkLst>
            <pc:docMk/>
            <pc:sldMasterMk cId="2371518450" sldId="2147483748"/>
            <pc:sldLayoutMk cId="1026599532" sldId="2147483804"/>
          </pc:sldLayoutMkLst>
        </pc:sldLayoutChg>
        <pc:sldLayoutChg chg="del">
          <pc:chgData name="Suijkerbuijk David" userId="f2996ee8-e02e-4c48-9168-928d32e95821" providerId="ADAL" clId="{C47FB430-9121-F847-A15B-773F3033A093}" dt="2022-01-27T07:37:45.585" v="60" actId="2696"/>
          <pc:sldLayoutMkLst>
            <pc:docMk/>
            <pc:sldMasterMk cId="2371518450" sldId="2147483748"/>
            <pc:sldLayoutMk cId="1731938470" sldId="2147483808"/>
          </pc:sldLayoutMkLst>
        </pc:sldLayoutChg>
      </pc:sldMasterChg>
    </pc:docChg>
  </pc:docChgLst>
  <pc:docChgLst>
    <pc:chgData name="De Wispelaere Veerle" userId="e8286928-92b2-4b2d-910b-b9f4457288a2" providerId="ADAL" clId="{AF7F218E-97F0-4FEE-AC17-2991124D8849}"/>
    <pc:docChg chg="modSld">
      <pc:chgData name="De Wispelaere Veerle" userId="e8286928-92b2-4b2d-910b-b9f4457288a2" providerId="ADAL" clId="{AF7F218E-97F0-4FEE-AC17-2991124D8849}" dt="2022-01-17T08:33:21.166" v="232" actId="1038"/>
      <pc:docMkLst>
        <pc:docMk/>
      </pc:docMkLst>
      <pc:sldChg chg="addSp modSp mod">
        <pc:chgData name="De Wispelaere Veerle" userId="e8286928-92b2-4b2d-910b-b9f4457288a2" providerId="ADAL" clId="{AF7F218E-97F0-4FEE-AC17-2991124D8849}" dt="2022-01-17T08:33:21.166" v="232" actId="1038"/>
        <pc:sldMkLst>
          <pc:docMk/>
          <pc:sldMk cId="2537371083" sldId="935"/>
        </pc:sldMkLst>
        <pc:picChg chg="add mod">
          <ac:chgData name="De Wispelaere Veerle" userId="e8286928-92b2-4b2d-910b-b9f4457288a2" providerId="ADAL" clId="{AF7F218E-97F0-4FEE-AC17-2991124D8849}" dt="2022-01-17T08:33:15.539" v="221" actId="1076"/>
          <ac:picMkLst>
            <pc:docMk/>
            <pc:sldMk cId="2537371083" sldId="935"/>
            <ac:picMk id="6" creationId="{2D55AB83-862A-4DFC-B89F-2EF44F977600}"/>
          </ac:picMkLst>
        </pc:picChg>
        <pc:picChg chg="add mod">
          <ac:chgData name="De Wispelaere Veerle" userId="e8286928-92b2-4b2d-910b-b9f4457288a2" providerId="ADAL" clId="{AF7F218E-97F0-4FEE-AC17-2991124D8849}" dt="2022-01-17T08:33:21.166" v="232" actId="1038"/>
          <ac:picMkLst>
            <pc:docMk/>
            <pc:sldMk cId="2537371083" sldId="935"/>
            <ac:picMk id="7" creationId="{3097DA00-64B8-40C8-A47A-D67550FF224B}"/>
          </ac:picMkLst>
        </pc:picChg>
      </pc:sldChg>
    </pc:docChg>
  </pc:docChgLst>
  <pc:docChgLst>
    <pc:chgData name="Vereecken Tim" userId="cf0131f3-d9dc-4d80-b5e2-8bee0ba4332b" providerId="ADAL" clId="{BAFF5F5C-7547-467E-836E-C2AAC3CB5CEF}"/>
    <pc:docChg chg="undo custSel addSld modSld">
      <pc:chgData name="Vereecken Tim" userId="cf0131f3-d9dc-4d80-b5e2-8bee0ba4332b" providerId="ADAL" clId="{BAFF5F5C-7547-467E-836E-C2AAC3CB5CEF}" dt="2022-01-17T13:35:00.353" v="4526" actId="20577"/>
      <pc:docMkLst>
        <pc:docMk/>
      </pc:docMkLst>
      <pc:sldChg chg="addSp modSp mod modNotesTx">
        <pc:chgData name="Vereecken Tim" userId="cf0131f3-d9dc-4d80-b5e2-8bee0ba4332b" providerId="ADAL" clId="{BAFF5F5C-7547-467E-836E-C2AAC3CB5CEF}" dt="2022-01-17T13:14:08.775" v="1326" actId="20577"/>
        <pc:sldMkLst>
          <pc:docMk/>
          <pc:sldMk cId="2537371083" sldId="935"/>
        </pc:sldMkLst>
        <pc:spChg chg="add mod">
          <ac:chgData name="Vereecken Tim" userId="cf0131f3-d9dc-4d80-b5e2-8bee0ba4332b" providerId="ADAL" clId="{BAFF5F5C-7547-467E-836E-C2AAC3CB5CEF}" dt="2022-01-17T13:04:39.772" v="907" actId="1076"/>
          <ac:spMkLst>
            <pc:docMk/>
            <pc:sldMk cId="2537371083" sldId="935"/>
            <ac:spMk id="2" creationId="{77EA8F14-6B6F-4ABD-89D0-2791B5007702}"/>
          </ac:spMkLst>
        </pc:spChg>
        <pc:spChg chg="mod">
          <ac:chgData name="Vereecken Tim" userId="cf0131f3-d9dc-4d80-b5e2-8bee0ba4332b" providerId="ADAL" clId="{BAFF5F5C-7547-467E-836E-C2AAC3CB5CEF}" dt="2022-01-12T08:59:11.891" v="68" actId="1076"/>
          <ac:spMkLst>
            <pc:docMk/>
            <pc:sldMk cId="2537371083" sldId="935"/>
            <ac:spMk id="3" creationId="{2BF310D1-C10F-354D-9576-561C62397E2C}"/>
          </ac:spMkLst>
        </pc:spChg>
        <pc:spChg chg="mod">
          <ac:chgData name="Vereecken Tim" userId="cf0131f3-d9dc-4d80-b5e2-8bee0ba4332b" providerId="ADAL" clId="{BAFF5F5C-7547-467E-836E-C2AAC3CB5CEF}" dt="2022-01-17T13:13:49.652" v="1276" actId="20577"/>
          <ac:spMkLst>
            <pc:docMk/>
            <pc:sldMk cId="2537371083" sldId="935"/>
            <ac:spMk id="4" creationId="{1927957F-D6BA-274D-811C-46608FB8137F}"/>
          </ac:spMkLst>
        </pc:spChg>
        <pc:spChg chg="add mod">
          <ac:chgData name="Vereecken Tim" userId="cf0131f3-d9dc-4d80-b5e2-8bee0ba4332b" providerId="ADAL" clId="{BAFF5F5C-7547-467E-836E-C2AAC3CB5CEF}" dt="2022-01-17T13:14:08.775" v="1326" actId="20577"/>
          <ac:spMkLst>
            <pc:docMk/>
            <pc:sldMk cId="2537371083" sldId="935"/>
            <ac:spMk id="5" creationId="{B6D97B40-B671-4CD3-AF21-F7F255FCEC6B}"/>
          </ac:spMkLst>
        </pc:spChg>
      </pc:sldChg>
      <pc:sldChg chg="addSp delSp modSp mod modNotesTx">
        <pc:chgData name="Vereecken Tim" userId="cf0131f3-d9dc-4d80-b5e2-8bee0ba4332b" providerId="ADAL" clId="{BAFF5F5C-7547-467E-836E-C2AAC3CB5CEF}" dt="2022-01-17T13:27:33.897" v="2722" actId="20577"/>
        <pc:sldMkLst>
          <pc:docMk/>
          <pc:sldMk cId="2611123381" sldId="1018"/>
        </pc:sldMkLst>
        <pc:spChg chg="mod">
          <ac:chgData name="Vereecken Tim" userId="cf0131f3-d9dc-4d80-b5e2-8bee0ba4332b" providerId="ADAL" clId="{BAFF5F5C-7547-467E-836E-C2AAC3CB5CEF}" dt="2022-01-17T13:16:26.013" v="1614"/>
          <ac:spMkLst>
            <pc:docMk/>
            <pc:sldMk cId="2611123381" sldId="1018"/>
            <ac:spMk id="5" creationId="{8399E397-ACE7-4B55-88C9-0EFAC26C100C}"/>
          </ac:spMkLst>
        </pc:spChg>
        <pc:spChg chg="mod">
          <ac:chgData name="Vereecken Tim" userId="cf0131f3-d9dc-4d80-b5e2-8bee0ba4332b" providerId="ADAL" clId="{BAFF5F5C-7547-467E-836E-C2AAC3CB5CEF}" dt="2022-01-17T13:16:34.845" v="1615"/>
          <ac:spMkLst>
            <pc:docMk/>
            <pc:sldMk cId="2611123381" sldId="1018"/>
            <ac:spMk id="8" creationId="{EF67069D-9C40-48B7-AF7D-F51F09B919DF}"/>
          </ac:spMkLst>
        </pc:spChg>
        <pc:spChg chg="add mod">
          <ac:chgData name="Vereecken Tim" userId="cf0131f3-d9dc-4d80-b5e2-8bee0ba4332b" providerId="ADAL" clId="{BAFF5F5C-7547-467E-836E-C2AAC3CB5CEF}" dt="2022-01-17T13:04:59.233" v="923"/>
          <ac:spMkLst>
            <pc:docMk/>
            <pc:sldMk cId="2611123381" sldId="1018"/>
            <ac:spMk id="12" creationId="{26AB9D8A-5C05-4490-B7C2-AF8AB22080C2}"/>
          </ac:spMkLst>
        </pc:spChg>
        <pc:spChg chg="add del mod">
          <ac:chgData name="Vereecken Tim" userId="cf0131f3-d9dc-4d80-b5e2-8bee0ba4332b" providerId="ADAL" clId="{BAFF5F5C-7547-467E-836E-C2AAC3CB5CEF}" dt="2022-01-17T13:17:06.964" v="1621" actId="478"/>
          <ac:spMkLst>
            <pc:docMk/>
            <pc:sldMk cId="2611123381" sldId="1018"/>
            <ac:spMk id="13" creationId="{1F006FFA-E30F-4EAB-A56C-BFE646E3D4A9}"/>
          </ac:spMkLst>
        </pc:spChg>
        <pc:spChg chg="add mod">
          <ac:chgData name="Vereecken Tim" userId="cf0131f3-d9dc-4d80-b5e2-8bee0ba4332b" providerId="ADAL" clId="{BAFF5F5C-7547-467E-836E-C2AAC3CB5CEF}" dt="2022-01-17T13:18:14.027" v="1661" actId="1076"/>
          <ac:spMkLst>
            <pc:docMk/>
            <pc:sldMk cId="2611123381" sldId="1018"/>
            <ac:spMk id="14" creationId="{67A7A66E-D97A-4AA2-9E7F-6BA5D3765987}"/>
          </ac:spMkLst>
        </pc:spChg>
        <pc:spChg chg="mod">
          <ac:chgData name="Vereecken Tim" userId="cf0131f3-d9dc-4d80-b5e2-8bee0ba4332b" providerId="ADAL" clId="{BAFF5F5C-7547-467E-836E-C2AAC3CB5CEF}" dt="2022-01-17T13:16:43.260" v="1617" actId="14100"/>
          <ac:spMkLst>
            <pc:docMk/>
            <pc:sldMk cId="2611123381" sldId="1018"/>
            <ac:spMk id="21" creationId="{007BA90D-12A8-42CE-9C12-6C8A77C02A03}"/>
          </ac:spMkLst>
        </pc:spChg>
        <pc:spChg chg="mod">
          <ac:chgData name="Vereecken Tim" userId="cf0131f3-d9dc-4d80-b5e2-8bee0ba4332b" providerId="ADAL" clId="{BAFF5F5C-7547-467E-836E-C2AAC3CB5CEF}" dt="2022-01-17T13:16:51.980" v="1619" actId="14100"/>
          <ac:spMkLst>
            <pc:docMk/>
            <pc:sldMk cId="2611123381" sldId="1018"/>
            <ac:spMk id="25" creationId="{DACCC1AD-6CEE-49B5-95E9-ED35C8B6186B}"/>
          </ac:spMkLst>
        </pc:spChg>
      </pc:sldChg>
      <pc:sldChg chg="addSp delSp modSp mod addCm delCm modCm modNotesTx">
        <pc:chgData name="Vereecken Tim" userId="cf0131f3-d9dc-4d80-b5e2-8bee0ba4332b" providerId="ADAL" clId="{BAFF5F5C-7547-467E-836E-C2AAC3CB5CEF}" dt="2022-01-17T13:29:52.008" v="3152" actId="20577"/>
        <pc:sldMkLst>
          <pc:docMk/>
          <pc:sldMk cId="1707910007" sldId="1019"/>
        </pc:sldMkLst>
        <pc:spChg chg="add mod">
          <ac:chgData name="Vereecken Tim" userId="cf0131f3-d9dc-4d80-b5e2-8bee0ba4332b" providerId="ADAL" clId="{BAFF5F5C-7547-467E-836E-C2AAC3CB5CEF}" dt="2022-01-13T10:35:50.554" v="228" actId="1076"/>
          <ac:spMkLst>
            <pc:docMk/>
            <pc:sldMk cId="1707910007" sldId="1019"/>
            <ac:spMk id="3" creationId="{1FBBB7D6-6DCC-463E-A589-AF111A5984BA}"/>
          </ac:spMkLst>
        </pc:spChg>
        <pc:spChg chg="mod">
          <ac:chgData name="Vereecken Tim" userId="cf0131f3-d9dc-4d80-b5e2-8bee0ba4332b" providerId="ADAL" clId="{BAFF5F5C-7547-467E-836E-C2AAC3CB5CEF}" dt="2022-01-17T13:20:47.859" v="1751" actId="465"/>
          <ac:spMkLst>
            <pc:docMk/>
            <pc:sldMk cId="1707910007" sldId="1019"/>
            <ac:spMk id="4" creationId="{44D50AEF-B366-4C86-9858-0BB9AE4FB473}"/>
          </ac:spMkLst>
        </pc:spChg>
        <pc:spChg chg="mod">
          <ac:chgData name="Vereecken Tim" userId="cf0131f3-d9dc-4d80-b5e2-8bee0ba4332b" providerId="ADAL" clId="{BAFF5F5C-7547-467E-836E-C2AAC3CB5CEF}" dt="2022-01-17T13:20:15.024" v="1744" actId="553"/>
          <ac:spMkLst>
            <pc:docMk/>
            <pc:sldMk cId="1707910007" sldId="1019"/>
            <ac:spMk id="5" creationId="{B132E370-2EF1-4A24-80CB-432E2151DF15}"/>
          </ac:spMkLst>
        </pc:spChg>
        <pc:spChg chg="mod">
          <ac:chgData name="Vereecken Tim" userId="cf0131f3-d9dc-4d80-b5e2-8bee0ba4332b" providerId="ADAL" clId="{BAFF5F5C-7547-467E-836E-C2AAC3CB5CEF}" dt="2022-01-17T13:20:32.146" v="1748" actId="553"/>
          <ac:spMkLst>
            <pc:docMk/>
            <pc:sldMk cId="1707910007" sldId="1019"/>
            <ac:spMk id="6" creationId="{15C0FDE9-AD3D-4BF2-8046-6F4D677AD67A}"/>
          </ac:spMkLst>
        </pc:spChg>
        <pc:spChg chg="mod">
          <ac:chgData name="Vereecken Tim" userId="cf0131f3-d9dc-4d80-b5e2-8bee0ba4332b" providerId="ADAL" clId="{BAFF5F5C-7547-467E-836E-C2AAC3CB5CEF}" dt="2022-01-17T13:20:38.607" v="1749" actId="465"/>
          <ac:spMkLst>
            <pc:docMk/>
            <pc:sldMk cId="1707910007" sldId="1019"/>
            <ac:spMk id="7" creationId="{DADC5EAE-4DA3-41B5-BA31-B240E3704538}"/>
          </ac:spMkLst>
        </pc:spChg>
        <pc:spChg chg="mod">
          <ac:chgData name="Vereecken Tim" userId="cf0131f3-d9dc-4d80-b5e2-8bee0ba4332b" providerId="ADAL" clId="{BAFF5F5C-7547-467E-836E-C2AAC3CB5CEF}" dt="2022-01-17T13:20:27.474" v="1747" actId="553"/>
          <ac:spMkLst>
            <pc:docMk/>
            <pc:sldMk cId="1707910007" sldId="1019"/>
            <ac:spMk id="8" creationId="{9BDB2737-4E77-4354-B34A-08CB4F2E4947}"/>
          </ac:spMkLst>
        </pc:spChg>
        <pc:spChg chg="mod">
          <ac:chgData name="Vereecken Tim" userId="cf0131f3-d9dc-4d80-b5e2-8bee0ba4332b" providerId="ADAL" clId="{BAFF5F5C-7547-467E-836E-C2AAC3CB5CEF}" dt="2022-01-17T13:20:38.607" v="1749" actId="465"/>
          <ac:spMkLst>
            <pc:docMk/>
            <pc:sldMk cId="1707910007" sldId="1019"/>
            <ac:spMk id="9" creationId="{0C89D9D3-4364-42D5-96F6-CE2E155BCB79}"/>
          </ac:spMkLst>
        </pc:spChg>
        <pc:spChg chg="mod">
          <ac:chgData name="Vereecken Tim" userId="cf0131f3-d9dc-4d80-b5e2-8bee0ba4332b" providerId="ADAL" clId="{BAFF5F5C-7547-467E-836E-C2AAC3CB5CEF}" dt="2022-01-17T13:20:43.789" v="1750" actId="465"/>
          <ac:spMkLst>
            <pc:docMk/>
            <pc:sldMk cId="1707910007" sldId="1019"/>
            <ac:spMk id="10" creationId="{CDCA2E1E-8560-4BE8-9B52-5E0F5BEC136D}"/>
          </ac:spMkLst>
        </pc:spChg>
        <pc:spChg chg="add del mod">
          <ac:chgData name="Vereecken Tim" userId="cf0131f3-d9dc-4d80-b5e2-8bee0ba4332b" providerId="ADAL" clId="{BAFF5F5C-7547-467E-836E-C2AAC3CB5CEF}" dt="2022-01-17T13:21:05.860" v="1760" actId="478"/>
          <ac:spMkLst>
            <pc:docMk/>
            <pc:sldMk cId="1707910007" sldId="1019"/>
            <ac:spMk id="14" creationId="{4F759733-3251-4CF2-A627-7842CCB30953}"/>
          </ac:spMkLst>
        </pc:spChg>
        <pc:spChg chg="add mod">
          <ac:chgData name="Vereecken Tim" userId="cf0131f3-d9dc-4d80-b5e2-8bee0ba4332b" providerId="ADAL" clId="{BAFF5F5C-7547-467E-836E-C2AAC3CB5CEF}" dt="2022-01-17T13:20:54.461" v="1759" actId="1035"/>
          <ac:spMkLst>
            <pc:docMk/>
            <pc:sldMk cId="1707910007" sldId="1019"/>
            <ac:spMk id="15" creationId="{B4B1EBD9-5433-4735-A031-7EADB44E9AC0}"/>
          </ac:spMkLst>
        </pc:spChg>
        <pc:spChg chg="add mod">
          <ac:chgData name="Vereecken Tim" userId="cf0131f3-d9dc-4d80-b5e2-8bee0ba4332b" providerId="ADAL" clId="{BAFF5F5C-7547-467E-836E-C2AAC3CB5CEF}" dt="2022-01-17T13:20:47.859" v="1751" actId="465"/>
          <ac:spMkLst>
            <pc:docMk/>
            <pc:sldMk cId="1707910007" sldId="1019"/>
            <ac:spMk id="16" creationId="{49453028-E844-4CB2-ACAA-99AACECF9DD1}"/>
          </ac:spMkLst>
        </pc:spChg>
        <pc:spChg chg="add mod">
          <ac:chgData name="Vereecken Tim" userId="cf0131f3-d9dc-4d80-b5e2-8bee0ba4332b" providerId="ADAL" clId="{BAFF5F5C-7547-467E-836E-C2AAC3CB5CEF}" dt="2022-01-17T13:20:43.789" v="1750" actId="465"/>
          <ac:spMkLst>
            <pc:docMk/>
            <pc:sldMk cId="1707910007" sldId="1019"/>
            <ac:spMk id="17" creationId="{589DB853-8C1A-4633-87A5-D81CA1858DFC}"/>
          </ac:spMkLst>
        </pc:spChg>
        <pc:spChg chg="add mod">
          <ac:chgData name="Vereecken Tim" userId="cf0131f3-d9dc-4d80-b5e2-8bee0ba4332b" providerId="ADAL" clId="{BAFF5F5C-7547-467E-836E-C2AAC3CB5CEF}" dt="2022-01-17T13:20:47.859" v="1751" actId="465"/>
          <ac:spMkLst>
            <pc:docMk/>
            <pc:sldMk cId="1707910007" sldId="1019"/>
            <ac:spMk id="18" creationId="{718FF782-6712-4CF5-A7C7-E86F90D1BB35}"/>
          </ac:spMkLst>
        </pc:spChg>
        <pc:spChg chg="add mod">
          <ac:chgData name="Vereecken Tim" userId="cf0131f3-d9dc-4d80-b5e2-8bee0ba4332b" providerId="ADAL" clId="{BAFF5F5C-7547-467E-836E-C2AAC3CB5CEF}" dt="2022-01-17T13:20:32.146" v="1748" actId="553"/>
          <ac:spMkLst>
            <pc:docMk/>
            <pc:sldMk cId="1707910007" sldId="1019"/>
            <ac:spMk id="19" creationId="{A131AD44-73AB-455A-9CE7-EC2E505B123C}"/>
          </ac:spMkLst>
        </pc:spChg>
        <pc:spChg chg="add mod">
          <ac:chgData name="Vereecken Tim" userId="cf0131f3-d9dc-4d80-b5e2-8bee0ba4332b" providerId="ADAL" clId="{BAFF5F5C-7547-467E-836E-C2AAC3CB5CEF}" dt="2022-01-17T13:20:38.607" v="1749" actId="465"/>
          <ac:spMkLst>
            <pc:docMk/>
            <pc:sldMk cId="1707910007" sldId="1019"/>
            <ac:spMk id="20" creationId="{89E62D00-01BF-479E-986F-2ACAB075E144}"/>
          </ac:spMkLst>
        </pc:spChg>
        <pc:spChg chg="add mod">
          <ac:chgData name="Vereecken Tim" userId="cf0131f3-d9dc-4d80-b5e2-8bee0ba4332b" providerId="ADAL" clId="{BAFF5F5C-7547-467E-836E-C2AAC3CB5CEF}" dt="2022-01-17T13:20:43.789" v="1750" actId="465"/>
          <ac:spMkLst>
            <pc:docMk/>
            <pc:sldMk cId="1707910007" sldId="1019"/>
            <ac:spMk id="21" creationId="{CD3D7695-1B0B-4C48-AAFC-3CB03D9BD703}"/>
          </ac:spMkLst>
        </pc:spChg>
        <pc:spChg chg="add mod">
          <ac:chgData name="Vereecken Tim" userId="cf0131f3-d9dc-4d80-b5e2-8bee0ba4332b" providerId="ADAL" clId="{BAFF5F5C-7547-467E-836E-C2AAC3CB5CEF}" dt="2022-01-17T13:20:15.024" v="1744" actId="553"/>
          <ac:spMkLst>
            <pc:docMk/>
            <pc:sldMk cId="1707910007" sldId="1019"/>
            <ac:spMk id="22" creationId="{FC2B2670-1B73-4189-AFBA-01919DE976A3}"/>
          </ac:spMkLst>
        </pc:spChg>
        <pc:spChg chg="add mod">
          <ac:chgData name="Vereecken Tim" userId="cf0131f3-d9dc-4d80-b5e2-8bee0ba4332b" providerId="ADAL" clId="{BAFF5F5C-7547-467E-836E-C2AAC3CB5CEF}" dt="2022-01-17T13:20:27.474" v="1747" actId="553"/>
          <ac:spMkLst>
            <pc:docMk/>
            <pc:sldMk cId="1707910007" sldId="1019"/>
            <ac:spMk id="23" creationId="{8832E9A9-AC56-4938-9F32-B7E35A428728}"/>
          </ac:spMkLst>
        </pc:spChg>
      </pc:sldChg>
      <pc:sldChg chg="addSp delSp modSp mod modNotesTx">
        <pc:chgData name="Vereecken Tim" userId="cf0131f3-d9dc-4d80-b5e2-8bee0ba4332b" providerId="ADAL" clId="{BAFF5F5C-7547-467E-836E-C2AAC3CB5CEF}" dt="2022-01-17T13:34:50.612" v="4514" actId="478"/>
        <pc:sldMkLst>
          <pc:docMk/>
          <pc:sldMk cId="206833775" sldId="1020"/>
        </pc:sldMkLst>
        <pc:spChg chg="mod">
          <ac:chgData name="Vereecken Tim" userId="cf0131f3-d9dc-4d80-b5e2-8bee0ba4332b" providerId="ADAL" clId="{BAFF5F5C-7547-467E-836E-C2AAC3CB5CEF}" dt="2022-01-17T13:24:13.035" v="2058" actId="20577"/>
          <ac:spMkLst>
            <pc:docMk/>
            <pc:sldMk cId="206833775" sldId="1020"/>
            <ac:spMk id="3" creationId="{781136AF-153F-4076-B940-9A6E5E185CBC}"/>
          </ac:spMkLst>
        </pc:spChg>
        <pc:spChg chg="add del mod">
          <ac:chgData name="Vereecken Tim" userId="cf0131f3-d9dc-4d80-b5e2-8bee0ba4332b" providerId="ADAL" clId="{BAFF5F5C-7547-467E-836E-C2AAC3CB5CEF}" dt="2022-01-17T13:34:50.612" v="4514" actId="478"/>
          <ac:spMkLst>
            <pc:docMk/>
            <pc:sldMk cId="206833775" sldId="1020"/>
            <ac:spMk id="4" creationId="{5D60467E-47C1-4E9C-B597-791B12FD45B6}"/>
          </ac:spMkLst>
        </pc:spChg>
        <pc:spChg chg="add mod">
          <ac:chgData name="Vereecken Tim" userId="cf0131f3-d9dc-4d80-b5e2-8bee0ba4332b" providerId="ADAL" clId="{BAFF5F5C-7547-467E-836E-C2AAC3CB5CEF}" dt="2022-01-17T13:25:47.083" v="2310" actId="1076"/>
          <ac:spMkLst>
            <pc:docMk/>
            <pc:sldMk cId="206833775" sldId="1020"/>
            <ac:spMk id="5" creationId="{765F9D28-1F97-4126-B5BB-B4B77B36249B}"/>
          </ac:spMkLst>
        </pc:spChg>
      </pc:sldChg>
      <pc:sldChg chg="addSp delSp modSp mod modCm modNotesTx">
        <pc:chgData name="Vereecken Tim" userId="cf0131f3-d9dc-4d80-b5e2-8bee0ba4332b" providerId="ADAL" clId="{BAFF5F5C-7547-467E-836E-C2AAC3CB5CEF}" dt="2022-01-17T13:26:39.671" v="2506" actId="20577"/>
        <pc:sldMkLst>
          <pc:docMk/>
          <pc:sldMk cId="3046195274" sldId="1021"/>
        </pc:sldMkLst>
        <pc:spChg chg="mod">
          <ac:chgData name="Vereecken Tim" userId="cf0131f3-d9dc-4d80-b5e2-8bee0ba4332b" providerId="ADAL" clId="{BAFF5F5C-7547-467E-836E-C2AAC3CB5CEF}" dt="2022-01-17T13:15:04.880" v="1404" actId="20577"/>
          <ac:spMkLst>
            <pc:docMk/>
            <pc:sldMk cId="3046195274" sldId="1021"/>
            <ac:spMk id="5" creationId="{8399E397-ACE7-4B55-88C9-0EFAC26C100C}"/>
          </ac:spMkLst>
        </pc:spChg>
        <pc:spChg chg="mod">
          <ac:chgData name="Vereecken Tim" userId="cf0131f3-d9dc-4d80-b5e2-8bee0ba4332b" providerId="ADAL" clId="{BAFF5F5C-7547-467E-836E-C2AAC3CB5CEF}" dt="2022-01-17T13:15:27.699" v="1508" actId="20577"/>
          <ac:spMkLst>
            <pc:docMk/>
            <pc:sldMk cId="3046195274" sldId="1021"/>
            <ac:spMk id="8" creationId="{EF67069D-9C40-48B7-AF7D-F51F09B919DF}"/>
          </ac:spMkLst>
        </pc:spChg>
        <pc:spChg chg="add del mod">
          <ac:chgData name="Vereecken Tim" userId="cf0131f3-d9dc-4d80-b5e2-8bee0ba4332b" providerId="ADAL" clId="{BAFF5F5C-7547-467E-836E-C2AAC3CB5CEF}" dt="2022-01-17T13:16:21.136" v="1613" actId="478"/>
          <ac:spMkLst>
            <pc:docMk/>
            <pc:sldMk cId="3046195274" sldId="1021"/>
            <ac:spMk id="9" creationId="{10A67659-8785-454C-AF50-01AF9A11DFD1}"/>
          </ac:spMkLst>
        </pc:spChg>
        <pc:spChg chg="mod">
          <ac:chgData name="Vereecken Tim" userId="cf0131f3-d9dc-4d80-b5e2-8bee0ba4332b" providerId="ADAL" clId="{BAFF5F5C-7547-467E-836E-C2AAC3CB5CEF}" dt="2022-01-17T13:15:54.363" v="1566" actId="20577"/>
          <ac:spMkLst>
            <pc:docMk/>
            <pc:sldMk cId="3046195274" sldId="1021"/>
            <ac:spMk id="21" creationId="{007BA90D-12A8-42CE-9C12-6C8A77C02A03}"/>
          </ac:spMkLst>
        </pc:spChg>
        <pc:spChg chg="mod">
          <ac:chgData name="Vereecken Tim" userId="cf0131f3-d9dc-4d80-b5e2-8bee0ba4332b" providerId="ADAL" clId="{BAFF5F5C-7547-467E-836E-C2AAC3CB5CEF}" dt="2022-01-17T13:16:15.412" v="1612" actId="20577"/>
          <ac:spMkLst>
            <pc:docMk/>
            <pc:sldMk cId="3046195274" sldId="1021"/>
            <ac:spMk id="25" creationId="{DACCC1AD-6CEE-49B5-95E9-ED35C8B6186B}"/>
          </ac:spMkLst>
        </pc:spChg>
      </pc:sldChg>
      <pc:sldChg chg="addSp modSp mod addCm delCm modCm modNotesTx">
        <pc:chgData name="Vereecken Tim" userId="cf0131f3-d9dc-4d80-b5e2-8bee0ba4332b" providerId="ADAL" clId="{BAFF5F5C-7547-467E-836E-C2AAC3CB5CEF}" dt="2022-01-17T13:35:00.353" v="4526" actId="20577"/>
        <pc:sldMkLst>
          <pc:docMk/>
          <pc:sldMk cId="1177950843" sldId="1022"/>
        </pc:sldMkLst>
        <pc:spChg chg="mod">
          <ac:chgData name="Vereecken Tim" userId="cf0131f3-d9dc-4d80-b5e2-8bee0ba4332b" providerId="ADAL" clId="{BAFF5F5C-7547-467E-836E-C2AAC3CB5CEF}" dt="2022-01-17T13:02:16.341" v="799" actId="14100"/>
          <ac:spMkLst>
            <pc:docMk/>
            <pc:sldMk cId="1177950843" sldId="1022"/>
            <ac:spMk id="3" creationId="{781136AF-153F-4076-B940-9A6E5E185CBC}"/>
          </ac:spMkLst>
        </pc:spChg>
        <pc:spChg chg="add mod">
          <ac:chgData name="Vereecken Tim" userId="cf0131f3-d9dc-4d80-b5e2-8bee0ba4332b" providerId="ADAL" clId="{BAFF5F5C-7547-467E-836E-C2AAC3CB5CEF}" dt="2022-01-17T13:05:08.091" v="930"/>
          <ac:spMkLst>
            <pc:docMk/>
            <pc:sldMk cId="1177950843" sldId="1022"/>
            <ac:spMk id="4" creationId="{EE389AA7-6D2C-4C55-9001-A28CEE3DCA2B}"/>
          </ac:spMkLst>
        </pc:spChg>
      </pc:sldChg>
      <pc:sldChg chg="addSp delSp modSp mod addCm delCm modCm modNotesTx">
        <pc:chgData name="Vereecken Tim" userId="cf0131f3-d9dc-4d80-b5e2-8bee0ba4332b" providerId="ADAL" clId="{BAFF5F5C-7547-467E-836E-C2AAC3CB5CEF}" dt="2022-01-17T13:32:22.524" v="3891" actId="20577"/>
        <pc:sldMkLst>
          <pc:docMk/>
          <pc:sldMk cId="1068502231" sldId="1023"/>
        </pc:sldMkLst>
        <pc:spChg chg="add del mod">
          <ac:chgData name="Vereecken Tim" userId="cf0131f3-d9dc-4d80-b5e2-8bee0ba4332b" providerId="ADAL" clId="{BAFF5F5C-7547-467E-836E-C2AAC3CB5CEF}" dt="2022-01-17T13:11:06.774" v="1201" actId="478"/>
          <ac:spMkLst>
            <pc:docMk/>
            <pc:sldMk cId="1068502231" sldId="1023"/>
            <ac:spMk id="3" creationId="{F345BC37-FCCC-4B4E-9B47-A8A7052DCA34}"/>
          </ac:spMkLst>
        </pc:spChg>
        <pc:spChg chg="add del mod">
          <ac:chgData name="Vereecken Tim" userId="cf0131f3-d9dc-4d80-b5e2-8bee0ba4332b" providerId="ADAL" clId="{BAFF5F5C-7547-467E-836E-C2AAC3CB5CEF}" dt="2022-01-17T13:21:58.417" v="1813" actId="478"/>
          <ac:spMkLst>
            <pc:docMk/>
            <pc:sldMk cId="1068502231" sldId="1023"/>
            <ac:spMk id="6" creationId="{F8E2259B-BAC5-4F46-B045-030F42773379}"/>
          </ac:spMkLst>
        </pc:spChg>
        <pc:spChg chg="add mod">
          <ac:chgData name="Vereecken Tim" userId="cf0131f3-d9dc-4d80-b5e2-8bee0ba4332b" providerId="ADAL" clId="{BAFF5F5C-7547-467E-836E-C2AAC3CB5CEF}" dt="2022-01-17T13:22:30.755" v="1856" actId="14100"/>
          <ac:spMkLst>
            <pc:docMk/>
            <pc:sldMk cId="1068502231" sldId="1023"/>
            <ac:spMk id="7" creationId="{A6396F61-944C-4AE7-BD6F-564835018C7A}"/>
          </ac:spMkLst>
        </pc:spChg>
        <pc:picChg chg="del">
          <ac:chgData name="Vereecken Tim" userId="cf0131f3-d9dc-4d80-b5e2-8bee0ba4332b" providerId="ADAL" clId="{BAFF5F5C-7547-467E-836E-C2AAC3CB5CEF}" dt="2022-01-17T13:21:51.424" v="1810" actId="478"/>
          <ac:picMkLst>
            <pc:docMk/>
            <pc:sldMk cId="1068502231" sldId="1023"/>
            <ac:picMk id="14" creationId="{EA43F0A8-AF0F-4E5B-A85E-FDC054ABE373}"/>
          </ac:picMkLst>
        </pc:picChg>
        <pc:cxnChg chg="del">
          <ac:chgData name="Vereecken Tim" userId="cf0131f3-d9dc-4d80-b5e2-8bee0ba4332b" providerId="ADAL" clId="{BAFF5F5C-7547-467E-836E-C2AAC3CB5CEF}" dt="2022-01-17T13:21:52.936" v="1811" actId="478"/>
          <ac:cxnSpMkLst>
            <pc:docMk/>
            <pc:sldMk cId="1068502231" sldId="1023"/>
            <ac:cxnSpMk id="16" creationId="{6F8B4552-7B33-4A08-95A6-5C0FDB9E151A}"/>
          </ac:cxnSpMkLst>
        </pc:cxnChg>
      </pc:sldChg>
      <pc:sldChg chg="addSp delSp modSp mod addCm delCm modCm modNotesTx">
        <pc:chgData name="Vereecken Tim" userId="cf0131f3-d9dc-4d80-b5e2-8bee0ba4332b" providerId="ADAL" clId="{BAFF5F5C-7547-467E-836E-C2AAC3CB5CEF}" dt="2022-01-17T13:33:09.482" v="4107" actId="20577"/>
        <pc:sldMkLst>
          <pc:docMk/>
          <pc:sldMk cId="2348204928" sldId="1024"/>
        </pc:sldMkLst>
        <pc:spChg chg="mod">
          <ac:chgData name="Vereecken Tim" userId="cf0131f3-d9dc-4d80-b5e2-8bee0ba4332b" providerId="ADAL" clId="{BAFF5F5C-7547-467E-836E-C2AAC3CB5CEF}" dt="2022-01-17T13:22:55.529" v="1883" actId="20577"/>
          <ac:spMkLst>
            <pc:docMk/>
            <pc:sldMk cId="2348204928" sldId="1024"/>
            <ac:spMk id="4" creationId="{44D50AEF-B366-4C86-9858-0BB9AE4FB473}"/>
          </ac:spMkLst>
        </pc:spChg>
        <pc:spChg chg="mod">
          <ac:chgData name="Vereecken Tim" userId="cf0131f3-d9dc-4d80-b5e2-8bee0ba4332b" providerId="ADAL" clId="{BAFF5F5C-7547-467E-836E-C2AAC3CB5CEF}" dt="2022-01-17T13:22:44.865" v="1862" actId="20577"/>
          <ac:spMkLst>
            <pc:docMk/>
            <pc:sldMk cId="2348204928" sldId="1024"/>
            <ac:spMk id="13" creationId="{6D0C2B13-CB2A-44A1-8722-96E5B2E13ED9}"/>
          </ac:spMkLst>
        </pc:spChg>
        <pc:spChg chg="mod">
          <ac:chgData name="Vereecken Tim" userId="cf0131f3-d9dc-4d80-b5e2-8bee0ba4332b" providerId="ADAL" clId="{BAFF5F5C-7547-467E-836E-C2AAC3CB5CEF}" dt="2022-01-17T13:22:59.283" v="1890" actId="20577"/>
          <ac:spMkLst>
            <pc:docMk/>
            <pc:sldMk cId="2348204928" sldId="1024"/>
            <ac:spMk id="18" creationId="{506680C4-B602-425C-A784-24892C64EE0E}"/>
          </ac:spMkLst>
        </pc:spChg>
        <pc:spChg chg="mod">
          <ac:chgData name="Vereecken Tim" userId="cf0131f3-d9dc-4d80-b5e2-8bee0ba4332b" providerId="ADAL" clId="{BAFF5F5C-7547-467E-836E-C2AAC3CB5CEF}" dt="2022-01-17T13:22:47.733" v="1868" actId="20577"/>
          <ac:spMkLst>
            <pc:docMk/>
            <pc:sldMk cId="2348204928" sldId="1024"/>
            <ac:spMk id="19" creationId="{DFAA2446-D0BB-458D-A33A-D2BDAB921684}"/>
          </ac:spMkLst>
        </pc:spChg>
        <pc:spChg chg="add mod">
          <ac:chgData name="Vereecken Tim" userId="cf0131f3-d9dc-4d80-b5e2-8bee0ba4332b" providerId="ADAL" clId="{BAFF5F5C-7547-467E-836E-C2AAC3CB5CEF}" dt="2022-01-17T13:23:38.852" v="2010" actId="20577"/>
          <ac:spMkLst>
            <pc:docMk/>
            <pc:sldMk cId="2348204928" sldId="1024"/>
            <ac:spMk id="21" creationId="{D58B4992-2656-493E-B665-AF3E622EBB9B}"/>
          </ac:spMkLst>
        </pc:spChg>
        <pc:spChg chg="add del mod">
          <ac:chgData name="Vereecken Tim" userId="cf0131f3-d9dc-4d80-b5e2-8bee0ba4332b" providerId="ADAL" clId="{BAFF5F5C-7547-467E-836E-C2AAC3CB5CEF}" dt="2022-01-17T13:23:43.060" v="2011" actId="478"/>
          <ac:spMkLst>
            <pc:docMk/>
            <pc:sldMk cId="2348204928" sldId="1024"/>
            <ac:spMk id="22" creationId="{1A286A63-716C-4B3D-BBB2-8059AFFFC5FD}"/>
          </ac:spMkLst>
        </pc:spChg>
        <pc:spChg chg="mod">
          <ac:chgData name="Vereecken Tim" userId="cf0131f3-d9dc-4d80-b5e2-8bee0ba4332b" providerId="ADAL" clId="{BAFF5F5C-7547-467E-836E-C2AAC3CB5CEF}" dt="2022-01-17T13:22:50.071" v="1873" actId="20577"/>
          <ac:spMkLst>
            <pc:docMk/>
            <pc:sldMk cId="2348204928" sldId="1024"/>
            <ac:spMk id="24" creationId="{96EC4BC4-2BCD-480E-84D8-71AD3D0D7E7D}"/>
          </ac:spMkLst>
        </pc:spChg>
        <pc:spChg chg="mod">
          <ac:chgData name="Vereecken Tim" userId="cf0131f3-d9dc-4d80-b5e2-8bee0ba4332b" providerId="ADAL" clId="{BAFF5F5C-7547-467E-836E-C2AAC3CB5CEF}" dt="2022-01-17T13:22:52.245" v="1878" actId="20577"/>
          <ac:spMkLst>
            <pc:docMk/>
            <pc:sldMk cId="2348204928" sldId="1024"/>
            <ac:spMk id="25" creationId="{B90FD266-7E43-4209-A24F-5C72BFB0BB15}"/>
          </ac:spMkLst>
        </pc:spChg>
        <pc:spChg chg="add mod">
          <ac:chgData name="Vereecken Tim" userId="cf0131f3-d9dc-4d80-b5e2-8bee0ba4332b" providerId="ADAL" clId="{BAFF5F5C-7547-467E-836E-C2AAC3CB5CEF}" dt="2022-01-17T13:25:24.692" v="2225" actId="20577"/>
          <ac:spMkLst>
            <pc:docMk/>
            <pc:sldMk cId="2348204928" sldId="1024"/>
            <ac:spMk id="27" creationId="{1CBD2D2D-F8D9-44E0-BA3B-856E6BB2E2D2}"/>
          </ac:spMkLst>
        </pc:spChg>
        <pc:spChg chg="mod">
          <ac:chgData name="Vereecken Tim" userId="cf0131f3-d9dc-4d80-b5e2-8bee0ba4332b" providerId="ADAL" clId="{BAFF5F5C-7547-467E-836E-C2AAC3CB5CEF}" dt="2022-01-13T10:39:53.259" v="366" actId="1076"/>
          <ac:spMkLst>
            <pc:docMk/>
            <pc:sldMk cId="2348204928" sldId="1024"/>
            <ac:spMk id="30" creationId="{B2D2E00F-DF8E-4C68-BF48-2C54472BA6E3}"/>
          </ac:spMkLst>
        </pc:spChg>
        <pc:spChg chg="mod">
          <ac:chgData name="Vereecken Tim" userId="cf0131f3-d9dc-4d80-b5e2-8bee0ba4332b" providerId="ADAL" clId="{BAFF5F5C-7547-467E-836E-C2AAC3CB5CEF}" dt="2022-01-17T13:23:17.677" v="1949" actId="5793"/>
          <ac:spMkLst>
            <pc:docMk/>
            <pc:sldMk cId="2348204928" sldId="1024"/>
            <ac:spMk id="33" creationId="{CA584E56-CD88-4D86-80AC-6D629B80FD2C}"/>
          </ac:spMkLst>
        </pc:spChg>
        <pc:spChg chg="mod">
          <ac:chgData name="Vereecken Tim" userId="cf0131f3-d9dc-4d80-b5e2-8bee0ba4332b" providerId="ADAL" clId="{BAFF5F5C-7547-467E-836E-C2AAC3CB5CEF}" dt="2022-01-17T13:23:29.113" v="1985" actId="5793"/>
          <ac:spMkLst>
            <pc:docMk/>
            <pc:sldMk cId="2348204928" sldId="1024"/>
            <ac:spMk id="35" creationId="{5B411B19-1A2A-456B-9EDB-E3642B7525E8}"/>
          </ac:spMkLst>
        </pc:spChg>
        <pc:cxnChg chg="mod">
          <ac:chgData name="Vereecken Tim" userId="cf0131f3-d9dc-4d80-b5e2-8bee0ba4332b" providerId="ADAL" clId="{BAFF5F5C-7547-467E-836E-C2AAC3CB5CEF}" dt="2022-01-13T10:39:53.259" v="366" actId="1076"/>
          <ac:cxnSpMkLst>
            <pc:docMk/>
            <pc:sldMk cId="2348204928" sldId="1024"/>
            <ac:cxnSpMk id="15" creationId="{F20479E9-235E-436E-80A7-74F8FEE5C0B1}"/>
          </ac:cxnSpMkLst>
        </pc:cxnChg>
        <pc:cxnChg chg="mod">
          <ac:chgData name="Vereecken Tim" userId="cf0131f3-d9dc-4d80-b5e2-8bee0ba4332b" providerId="ADAL" clId="{BAFF5F5C-7547-467E-836E-C2AAC3CB5CEF}" dt="2022-01-13T10:39:53.259" v="366" actId="1076"/>
          <ac:cxnSpMkLst>
            <pc:docMk/>
            <pc:sldMk cId="2348204928" sldId="1024"/>
            <ac:cxnSpMk id="20" creationId="{E2B0C84A-E911-42A0-A32F-2C7154F28777}"/>
          </ac:cxnSpMkLst>
        </pc:cxnChg>
        <pc:cxnChg chg="mod">
          <ac:chgData name="Vereecken Tim" userId="cf0131f3-d9dc-4d80-b5e2-8bee0ba4332b" providerId="ADAL" clId="{BAFF5F5C-7547-467E-836E-C2AAC3CB5CEF}" dt="2022-01-13T10:39:53.259" v="366" actId="1076"/>
          <ac:cxnSpMkLst>
            <pc:docMk/>
            <pc:sldMk cId="2348204928" sldId="1024"/>
            <ac:cxnSpMk id="23" creationId="{83893C67-1A02-4EE6-8463-CE9E36DE3ACA}"/>
          </ac:cxnSpMkLst>
        </pc:cxnChg>
        <pc:cxnChg chg="mod">
          <ac:chgData name="Vereecken Tim" userId="cf0131f3-d9dc-4d80-b5e2-8bee0ba4332b" providerId="ADAL" clId="{BAFF5F5C-7547-467E-836E-C2AAC3CB5CEF}" dt="2022-01-13T10:39:53.259" v="366" actId="1076"/>
          <ac:cxnSpMkLst>
            <pc:docMk/>
            <pc:sldMk cId="2348204928" sldId="1024"/>
            <ac:cxnSpMk id="26" creationId="{EA1D6A6B-78F2-4CC4-83F0-33AB459E0475}"/>
          </ac:cxnSpMkLst>
        </pc:cxnChg>
        <pc:cxnChg chg="mod">
          <ac:chgData name="Vereecken Tim" userId="cf0131f3-d9dc-4d80-b5e2-8bee0ba4332b" providerId="ADAL" clId="{BAFF5F5C-7547-467E-836E-C2AAC3CB5CEF}" dt="2022-01-13T10:39:53.259" v="366" actId="1076"/>
          <ac:cxnSpMkLst>
            <pc:docMk/>
            <pc:sldMk cId="2348204928" sldId="1024"/>
            <ac:cxnSpMk id="29" creationId="{2BF4CAA2-21C1-4538-8FFD-BE648FCA1476}"/>
          </ac:cxnSpMkLst>
        </pc:cxnChg>
      </pc:sldChg>
      <pc:sldChg chg="addSp delSp modSp mod">
        <pc:chgData name="Vereecken Tim" userId="cf0131f3-d9dc-4d80-b5e2-8bee0ba4332b" providerId="ADAL" clId="{BAFF5F5C-7547-467E-836E-C2AAC3CB5CEF}" dt="2022-01-17T13:17:36.373" v="1625" actId="2711"/>
        <pc:sldMkLst>
          <pc:docMk/>
          <pc:sldMk cId="1594232268" sldId="1025"/>
        </pc:sldMkLst>
        <pc:spChg chg="add mod">
          <ac:chgData name="Vereecken Tim" userId="cf0131f3-d9dc-4d80-b5e2-8bee0ba4332b" providerId="ADAL" clId="{BAFF5F5C-7547-467E-836E-C2AAC3CB5CEF}" dt="2022-01-17T13:17:36.373" v="1625" actId="2711"/>
          <ac:spMkLst>
            <pc:docMk/>
            <pc:sldMk cId="1594232268" sldId="1025"/>
            <ac:spMk id="2" creationId="{3D91E831-1324-4789-8BA2-D2BFFCF0377A}"/>
          </ac:spMkLst>
        </pc:spChg>
        <pc:spChg chg="del">
          <ac:chgData name="Vereecken Tim" userId="cf0131f3-d9dc-4d80-b5e2-8bee0ba4332b" providerId="ADAL" clId="{BAFF5F5C-7547-467E-836E-C2AAC3CB5CEF}" dt="2022-01-17T13:14:24.678" v="1328" actId="478"/>
          <ac:spMkLst>
            <pc:docMk/>
            <pc:sldMk cId="1594232268" sldId="1025"/>
            <ac:spMk id="3" creationId="{3168AD08-20B2-4FA5-B4AB-B33CCFBEED7A}"/>
          </ac:spMkLst>
        </pc:spChg>
        <pc:spChg chg="add del mod">
          <ac:chgData name="Vereecken Tim" userId="cf0131f3-d9dc-4d80-b5e2-8bee0ba4332b" providerId="ADAL" clId="{BAFF5F5C-7547-467E-836E-C2AAC3CB5CEF}" dt="2022-01-17T13:14:27.455" v="1329" actId="478"/>
          <ac:spMkLst>
            <pc:docMk/>
            <pc:sldMk cId="1594232268" sldId="1025"/>
            <ac:spMk id="4" creationId="{DE46E746-DA47-45DC-89EB-6B87B4366C90}"/>
          </ac:spMkLst>
        </pc:spChg>
        <pc:spChg chg="add mod">
          <ac:chgData name="Vereecken Tim" userId="cf0131f3-d9dc-4d80-b5e2-8bee0ba4332b" providerId="ADAL" clId="{BAFF5F5C-7547-467E-836E-C2AAC3CB5CEF}" dt="2022-01-17T13:08:00.116" v="939" actId="1076"/>
          <ac:spMkLst>
            <pc:docMk/>
            <pc:sldMk cId="1594232268" sldId="1025"/>
            <ac:spMk id="7" creationId="{BACA36B4-6824-4921-9E20-3126E389299B}"/>
          </ac:spMkLst>
        </pc:spChg>
        <pc:picChg chg="add del mod modCrop">
          <ac:chgData name="Vereecken Tim" userId="cf0131f3-d9dc-4d80-b5e2-8bee0ba4332b" providerId="ADAL" clId="{BAFF5F5C-7547-467E-836E-C2AAC3CB5CEF}" dt="2022-01-17T13:14:21.351" v="1327" actId="478"/>
          <ac:picMkLst>
            <pc:docMk/>
            <pc:sldMk cId="1594232268" sldId="1025"/>
            <ac:picMk id="5" creationId="{C6A72C1D-49BA-45A2-B40B-7FF2C2D738F5}"/>
          </ac:picMkLst>
        </pc:picChg>
        <pc:picChg chg="del">
          <ac:chgData name="Vereecken Tim" userId="cf0131f3-d9dc-4d80-b5e2-8bee0ba4332b" providerId="ADAL" clId="{BAFF5F5C-7547-467E-836E-C2AAC3CB5CEF}" dt="2022-01-17T13:07:32.482" v="931" actId="478"/>
          <ac:picMkLst>
            <pc:docMk/>
            <pc:sldMk cId="1594232268" sldId="1025"/>
            <ac:picMk id="6" creationId="{C0C93015-22C4-4F0E-8B2E-9602BC0560E9}"/>
          </ac:picMkLst>
        </pc:picChg>
      </pc:sldChg>
      <pc:sldChg chg="addSp delSp modSp add mod addCm modCm">
        <pc:chgData name="Vereecken Tim" userId="cf0131f3-d9dc-4d80-b5e2-8bee0ba4332b" providerId="ADAL" clId="{BAFF5F5C-7547-467E-836E-C2AAC3CB5CEF}" dt="2022-01-17T13:34:48.253" v="4513" actId="478"/>
        <pc:sldMkLst>
          <pc:docMk/>
          <pc:sldMk cId="3229090396" sldId="1026"/>
        </pc:sldMkLst>
        <pc:spChg chg="mod">
          <ac:chgData name="Vereecken Tim" userId="cf0131f3-d9dc-4d80-b5e2-8bee0ba4332b" providerId="ADAL" clId="{BAFF5F5C-7547-467E-836E-C2AAC3CB5CEF}" dt="2022-01-13T10:50:28.107" v="522" actId="1076"/>
          <ac:spMkLst>
            <pc:docMk/>
            <pc:sldMk cId="3229090396" sldId="1026"/>
            <ac:spMk id="2" creationId="{480148A4-F651-4C9C-9B92-03241447760E}"/>
          </ac:spMkLst>
        </pc:spChg>
        <pc:spChg chg="del mod">
          <ac:chgData name="Vereecken Tim" userId="cf0131f3-d9dc-4d80-b5e2-8bee0ba4332b" providerId="ADAL" clId="{BAFF5F5C-7547-467E-836E-C2AAC3CB5CEF}" dt="2022-01-13T10:45:02.693" v="481" actId="478"/>
          <ac:spMkLst>
            <pc:docMk/>
            <pc:sldMk cId="3229090396" sldId="1026"/>
            <ac:spMk id="3" creationId="{781136AF-153F-4076-B940-9A6E5E185CBC}"/>
          </ac:spMkLst>
        </pc:spChg>
        <pc:spChg chg="add del mod">
          <ac:chgData name="Vereecken Tim" userId="cf0131f3-d9dc-4d80-b5e2-8bee0ba4332b" providerId="ADAL" clId="{BAFF5F5C-7547-467E-836E-C2AAC3CB5CEF}" dt="2022-01-13T10:45:04.784" v="482" actId="478"/>
          <ac:spMkLst>
            <pc:docMk/>
            <pc:sldMk cId="3229090396" sldId="1026"/>
            <ac:spMk id="5" creationId="{4B35255E-699D-44AE-8F10-3C579BE23EF7}"/>
          </ac:spMkLst>
        </pc:spChg>
        <pc:spChg chg="add del mod">
          <ac:chgData name="Vereecken Tim" userId="cf0131f3-d9dc-4d80-b5e2-8bee0ba4332b" providerId="ADAL" clId="{BAFF5F5C-7547-467E-836E-C2AAC3CB5CEF}" dt="2022-01-13T10:45:11.784" v="485" actId="478"/>
          <ac:spMkLst>
            <pc:docMk/>
            <pc:sldMk cId="3229090396" sldId="1026"/>
            <ac:spMk id="6" creationId="{FDBE73C3-5B40-4EBD-AD45-0BBE5BB441CF}"/>
          </ac:spMkLst>
        </pc:spChg>
        <pc:spChg chg="add del mod">
          <ac:chgData name="Vereecken Tim" userId="cf0131f3-d9dc-4d80-b5e2-8bee0ba4332b" providerId="ADAL" clId="{BAFF5F5C-7547-467E-836E-C2AAC3CB5CEF}" dt="2022-01-13T10:45:19.319" v="487" actId="478"/>
          <ac:spMkLst>
            <pc:docMk/>
            <pc:sldMk cId="3229090396" sldId="1026"/>
            <ac:spMk id="7" creationId="{155129AA-2AEB-403F-8437-9F65A7368039}"/>
          </ac:spMkLst>
        </pc:spChg>
        <pc:spChg chg="add del mod">
          <ac:chgData name="Vereecken Tim" userId="cf0131f3-d9dc-4d80-b5e2-8bee0ba4332b" providerId="ADAL" clId="{BAFF5F5C-7547-467E-836E-C2AAC3CB5CEF}" dt="2022-01-13T10:45:19.319" v="487" actId="478"/>
          <ac:spMkLst>
            <pc:docMk/>
            <pc:sldMk cId="3229090396" sldId="1026"/>
            <ac:spMk id="8" creationId="{7FA6EC42-A76E-41BC-8743-9228CF917F51}"/>
          </ac:spMkLst>
        </pc:spChg>
        <pc:spChg chg="add mod topLvl">
          <ac:chgData name="Vereecken Tim" userId="cf0131f3-d9dc-4d80-b5e2-8bee0ba4332b" providerId="ADAL" clId="{BAFF5F5C-7547-467E-836E-C2AAC3CB5CEF}" dt="2022-01-17T13:24:50.557" v="2147" actId="20577"/>
          <ac:spMkLst>
            <pc:docMk/>
            <pc:sldMk cId="3229090396" sldId="1026"/>
            <ac:spMk id="9" creationId="{E0D2BDED-63E9-46D6-BD54-09724A4D2F82}"/>
          </ac:spMkLst>
        </pc:spChg>
        <pc:spChg chg="add del mod">
          <ac:chgData name="Vereecken Tim" userId="cf0131f3-d9dc-4d80-b5e2-8bee0ba4332b" providerId="ADAL" clId="{BAFF5F5C-7547-467E-836E-C2AAC3CB5CEF}" dt="2022-01-17T13:34:48.253" v="4513" actId="478"/>
          <ac:spMkLst>
            <pc:docMk/>
            <pc:sldMk cId="3229090396" sldId="1026"/>
            <ac:spMk id="10" creationId="{264A4287-BD57-4492-BE61-A576376FF143}"/>
          </ac:spMkLst>
        </pc:spChg>
        <pc:spChg chg="add del mod">
          <ac:chgData name="Vereecken Tim" userId="cf0131f3-d9dc-4d80-b5e2-8bee0ba4332b" providerId="ADAL" clId="{BAFF5F5C-7547-467E-836E-C2AAC3CB5CEF}" dt="2022-01-13T10:49:31.649" v="490" actId="478"/>
          <ac:spMkLst>
            <pc:docMk/>
            <pc:sldMk cId="3229090396" sldId="1026"/>
            <ac:spMk id="10" creationId="{E1CB3D54-7256-485D-B02D-24BD0D355C8B}"/>
          </ac:spMkLst>
        </pc:spChg>
        <pc:spChg chg="add mod topLvl">
          <ac:chgData name="Vereecken Tim" userId="cf0131f3-d9dc-4d80-b5e2-8bee0ba4332b" providerId="ADAL" clId="{BAFF5F5C-7547-467E-836E-C2AAC3CB5CEF}" dt="2022-01-17T13:24:53.875" v="2154" actId="20577"/>
          <ac:spMkLst>
            <pc:docMk/>
            <pc:sldMk cId="3229090396" sldId="1026"/>
            <ac:spMk id="11" creationId="{6381615D-3B1C-4F6D-A3C4-04B36BBB03B1}"/>
          </ac:spMkLst>
        </pc:spChg>
        <pc:spChg chg="add mod">
          <ac:chgData name="Vereecken Tim" userId="cf0131f3-d9dc-4d80-b5e2-8bee0ba4332b" providerId="ADAL" clId="{BAFF5F5C-7547-467E-836E-C2AAC3CB5CEF}" dt="2022-01-17T13:33:45.068" v="4223" actId="20577"/>
          <ac:spMkLst>
            <pc:docMk/>
            <pc:sldMk cId="3229090396" sldId="1026"/>
            <ac:spMk id="12" creationId="{92870D2E-9A1D-465D-85E4-1569DCA0AF4F}"/>
          </ac:spMkLst>
        </pc:spChg>
        <pc:spChg chg="add del mod">
          <ac:chgData name="Vereecken Tim" userId="cf0131f3-d9dc-4d80-b5e2-8bee0ba4332b" providerId="ADAL" clId="{BAFF5F5C-7547-467E-836E-C2AAC3CB5CEF}" dt="2022-01-13T10:49:26.594" v="489" actId="478"/>
          <ac:spMkLst>
            <pc:docMk/>
            <pc:sldMk cId="3229090396" sldId="1026"/>
            <ac:spMk id="12" creationId="{A00D180E-1D0B-4A85-8C0D-E2408351952B}"/>
          </ac:spMkLst>
        </pc:spChg>
        <pc:spChg chg="add mod topLvl">
          <ac:chgData name="Vereecken Tim" userId="cf0131f3-d9dc-4d80-b5e2-8bee0ba4332b" providerId="ADAL" clId="{BAFF5F5C-7547-467E-836E-C2AAC3CB5CEF}" dt="2022-01-17T13:24:56.593" v="2161" actId="20577"/>
          <ac:spMkLst>
            <pc:docMk/>
            <pc:sldMk cId="3229090396" sldId="1026"/>
            <ac:spMk id="13" creationId="{3ED85ED5-61E1-40B6-90F8-9F04C15908E8}"/>
          </ac:spMkLst>
        </pc:spChg>
        <pc:spChg chg="add mod topLvl">
          <ac:chgData name="Vereecken Tim" userId="cf0131f3-d9dc-4d80-b5e2-8bee0ba4332b" providerId="ADAL" clId="{BAFF5F5C-7547-467E-836E-C2AAC3CB5CEF}" dt="2022-01-13T10:50:38.782" v="524" actId="165"/>
          <ac:spMkLst>
            <pc:docMk/>
            <pc:sldMk cId="3229090396" sldId="1026"/>
            <ac:spMk id="14" creationId="{0C5897A1-3950-4310-82E9-33AD51647D76}"/>
          </ac:spMkLst>
        </pc:spChg>
        <pc:spChg chg="add mod topLvl">
          <ac:chgData name="Vereecken Tim" userId="cf0131f3-d9dc-4d80-b5e2-8bee0ba4332b" providerId="ADAL" clId="{BAFF5F5C-7547-467E-836E-C2AAC3CB5CEF}" dt="2022-01-13T10:50:38.782" v="524" actId="165"/>
          <ac:spMkLst>
            <pc:docMk/>
            <pc:sldMk cId="3229090396" sldId="1026"/>
            <ac:spMk id="15" creationId="{0F00A34B-757F-4582-B361-34E4DBC18937}"/>
          </ac:spMkLst>
        </pc:spChg>
        <pc:spChg chg="add del mod">
          <ac:chgData name="Vereecken Tim" userId="cf0131f3-d9dc-4d80-b5e2-8bee0ba4332b" providerId="ADAL" clId="{BAFF5F5C-7547-467E-836E-C2AAC3CB5CEF}" dt="2022-01-13T10:45:19.319" v="487" actId="478"/>
          <ac:spMkLst>
            <pc:docMk/>
            <pc:sldMk cId="3229090396" sldId="1026"/>
            <ac:spMk id="16" creationId="{35E2FAB4-0A44-4158-B451-4BBAE2B1E854}"/>
          </ac:spMkLst>
        </pc:spChg>
        <pc:spChg chg="add del mod">
          <ac:chgData name="Vereecken Tim" userId="cf0131f3-d9dc-4d80-b5e2-8bee0ba4332b" providerId="ADAL" clId="{BAFF5F5C-7547-467E-836E-C2AAC3CB5CEF}" dt="2022-01-13T10:45:15.008" v="486" actId="478"/>
          <ac:spMkLst>
            <pc:docMk/>
            <pc:sldMk cId="3229090396" sldId="1026"/>
            <ac:spMk id="17" creationId="{E8A4BB46-C47C-4610-9CBC-19DBA205DD8C}"/>
          </ac:spMkLst>
        </pc:spChg>
        <pc:spChg chg="add mod">
          <ac:chgData name="Vereecken Tim" userId="cf0131f3-d9dc-4d80-b5e2-8bee0ba4332b" providerId="ADAL" clId="{BAFF5F5C-7547-467E-836E-C2AAC3CB5CEF}" dt="2022-01-17T13:24:47.356" v="2140" actId="20577"/>
          <ac:spMkLst>
            <pc:docMk/>
            <pc:sldMk cId="3229090396" sldId="1026"/>
            <ac:spMk id="19" creationId="{02B458A3-215C-4996-ACF4-61B83403B195}"/>
          </ac:spMkLst>
        </pc:spChg>
        <pc:spChg chg="add mod">
          <ac:chgData name="Vereecken Tim" userId="cf0131f3-d9dc-4d80-b5e2-8bee0ba4332b" providerId="ADAL" clId="{BAFF5F5C-7547-467E-836E-C2AAC3CB5CEF}" dt="2022-01-17T13:24:42.890" v="2139" actId="14100"/>
          <ac:spMkLst>
            <pc:docMk/>
            <pc:sldMk cId="3229090396" sldId="1026"/>
            <ac:spMk id="20" creationId="{438F61E1-0537-496E-ADC2-C55B921B8F83}"/>
          </ac:spMkLst>
        </pc:spChg>
        <pc:grpChg chg="add del mod">
          <ac:chgData name="Vereecken Tim" userId="cf0131f3-d9dc-4d80-b5e2-8bee0ba4332b" providerId="ADAL" clId="{BAFF5F5C-7547-467E-836E-C2AAC3CB5CEF}" dt="2022-01-13T10:49:54.082" v="498" actId="165"/>
          <ac:grpSpMkLst>
            <pc:docMk/>
            <pc:sldMk cId="3229090396" sldId="1026"/>
            <ac:grpSpMk id="18" creationId="{4257652D-13A2-463A-9FC8-BF9C9B409D60}"/>
          </ac:grpSpMkLst>
        </pc:grpChg>
        <pc:grpChg chg="add del mod">
          <ac:chgData name="Vereecken Tim" userId="cf0131f3-d9dc-4d80-b5e2-8bee0ba4332b" providerId="ADAL" clId="{BAFF5F5C-7547-467E-836E-C2AAC3CB5CEF}" dt="2022-01-13T10:50:38.782" v="524" actId="165"/>
          <ac:grpSpMkLst>
            <pc:docMk/>
            <pc:sldMk cId="3229090396" sldId="1026"/>
            <ac:grpSpMk id="21" creationId="{2763A61D-CF13-4685-A154-D9804CA81FB9}"/>
          </ac:grpSpMkLst>
        </pc:grpChg>
      </pc:sldChg>
      <pc:sldChg chg="addSp delSp modSp add mod modNotesTx">
        <pc:chgData name="Vereecken Tim" userId="cf0131f3-d9dc-4d80-b5e2-8bee0ba4332b" providerId="ADAL" clId="{BAFF5F5C-7547-467E-836E-C2AAC3CB5CEF}" dt="2022-01-17T13:30:17.151" v="3248" actId="20577"/>
        <pc:sldMkLst>
          <pc:docMk/>
          <pc:sldMk cId="297815472" sldId="1027"/>
        </pc:sldMkLst>
        <pc:spChg chg="mod">
          <ac:chgData name="Vereecken Tim" userId="cf0131f3-d9dc-4d80-b5e2-8bee0ba4332b" providerId="ADAL" clId="{BAFF5F5C-7547-467E-836E-C2AAC3CB5CEF}" dt="2022-01-13T10:35:02.053" v="181" actId="1076"/>
          <ac:spMkLst>
            <pc:docMk/>
            <pc:sldMk cId="297815472" sldId="1027"/>
            <ac:spMk id="2" creationId="{FDF63681-DF69-4ED2-B9E3-CDB67CC015AC}"/>
          </ac:spMkLst>
        </pc:spChg>
        <pc:spChg chg="mod">
          <ac:chgData name="Vereecken Tim" userId="cf0131f3-d9dc-4d80-b5e2-8bee0ba4332b" providerId="ADAL" clId="{BAFF5F5C-7547-467E-836E-C2AAC3CB5CEF}" dt="2022-01-17T13:21:46.614" v="1809" actId="20577"/>
          <ac:spMkLst>
            <pc:docMk/>
            <pc:sldMk cId="297815472" sldId="1027"/>
            <ac:spMk id="4" creationId="{44D50AEF-B366-4C86-9858-0BB9AE4FB473}"/>
          </ac:spMkLst>
        </pc:spChg>
        <pc:spChg chg="mod">
          <ac:chgData name="Vereecken Tim" userId="cf0131f3-d9dc-4d80-b5e2-8bee0ba4332b" providerId="ADAL" clId="{BAFF5F5C-7547-467E-836E-C2AAC3CB5CEF}" dt="2022-01-17T13:21:42.770" v="1800" actId="20577"/>
          <ac:spMkLst>
            <pc:docMk/>
            <pc:sldMk cId="297815472" sldId="1027"/>
            <ac:spMk id="5" creationId="{B132E370-2EF1-4A24-80CB-432E2151DF15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6" creationId="{15C0FDE9-AD3D-4BF2-8046-6F4D677AD67A}"/>
          </ac:spMkLst>
        </pc:spChg>
        <pc:spChg chg="add del mod">
          <ac:chgData name="Vereecken Tim" userId="cf0131f3-d9dc-4d80-b5e2-8bee0ba4332b" providerId="ADAL" clId="{BAFF5F5C-7547-467E-836E-C2AAC3CB5CEF}" dt="2022-01-17T13:21:15.625" v="1763" actId="478"/>
          <ac:spMkLst>
            <pc:docMk/>
            <pc:sldMk cId="297815472" sldId="1027"/>
            <ac:spMk id="6" creationId="{42300499-FB0E-4041-BC51-1FEB39FB0FAE}"/>
          </ac:spMkLst>
        </pc:spChg>
        <pc:spChg chg="add del mod">
          <ac:chgData name="Vereecken Tim" userId="cf0131f3-d9dc-4d80-b5e2-8bee0ba4332b" providerId="ADAL" clId="{BAFF5F5C-7547-467E-836E-C2AAC3CB5CEF}" dt="2022-01-17T13:21:33.362" v="1791" actId="478"/>
          <ac:spMkLst>
            <pc:docMk/>
            <pc:sldMk cId="297815472" sldId="1027"/>
            <ac:spMk id="7" creationId="{9A5A3E52-254C-4217-80F2-9CEA68AC950D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7" creationId="{DADC5EAE-4DA3-41B5-BA31-B240E3704538}"/>
          </ac:spMkLst>
        </pc:spChg>
        <pc:spChg chg="add mod">
          <ac:chgData name="Vereecken Tim" userId="cf0131f3-d9dc-4d80-b5e2-8bee0ba4332b" providerId="ADAL" clId="{BAFF5F5C-7547-467E-836E-C2AAC3CB5CEF}" dt="2022-01-17T13:21:29.933" v="1790" actId="20577"/>
          <ac:spMkLst>
            <pc:docMk/>
            <pc:sldMk cId="297815472" sldId="1027"/>
            <ac:spMk id="8" creationId="{24ECCAAF-AB76-4D66-B793-23E9A044B3AC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8" creationId="{9BDB2737-4E77-4354-B34A-08CB4F2E4947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9" creationId="{0C89D9D3-4364-42D5-96F6-CE2E155BCB79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10" creationId="{CDCA2E1E-8560-4BE8-9B52-5E0F5BEC136D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11" creationId="{102A8184-11F9-4C50-8384-C528D9F2CC55}"/>
          </ac:spMkLst>
        </pc:spChg>
        <pc:spChg chg="del">
          <ac:chgData name="Vereecken Tim" userId="cf0131f3-d9dc-4d80-b5e2-8bee0ba4332b" providerId="ADAL" clId="{BAFF5F5C-7547-467E-836E-C2AAC3CB5CEF}" dt="2022-01-13T10:35:04.858" v="182" actId="478"/>
          <ac:spMkLst>
            <pc:docMk/>
            <pc:sldMk cId="297815472" sldId="1027"/>
            <ac:spMk id="12" creationId="{CB2EB481-4D95-4DC4-97E8-6BC641D7A6D9}"/>
          </ac:spMkLst>
        </pc:spChg>
        <pc:spChg chg="del">
          <ac:chgData name="Vereecken Tim" userId="cf0131f3-d9dc-4d80-b5e2-8bee0ba4332b" providerId="ADAL" clId="{BAFF5F5C-7547-467E-836E-C2AAC3CB5CEF}" dt="2022-01-13T10:35:07.502" v="183" actId="478"/>
          <ac:spMkLst>
            <pc:docMk/>
            <pc:sldMk cId="297815472" sldId="1027"/>
            <ac:spMk id="13" creationId="{FD37B4A4-52C9-4D71-B888-3D249904A3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41937494879113E-2"/>
          <c:y val="6.026666597642568E-2"/>
          <c:w val="0.46532255687870133"/>
          <c:h val="0.64015451044442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Niet begonnen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Acties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6-4134-A602-485104302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Bezig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Acties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76-4134-A602-4851043029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Klaar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Acties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76-4134-A602-485104302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1221055"/>
        <c:axId val="1371225215"/>
      </c:barChart>
      <c:catAx>
        <c:axId val="137122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71225215"/>
        <c:crosses val="autoZero"/>
        <c:auto val="1"/>
        <c:lblAlgn val="ctr"/>
        <c:lblOffset val="100"/>
        <c:noMultiLvlLbl val="0"/>
      </c:catAx>
      <c:valAx>
        <c:axId val="13712252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122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566130143274759"/>
          <c:y val="0.17641567347459977"/>
          <c:w val="0.40675805084649708"/>
          <c:h val="0.49980996802890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400_8BF6C3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B21156-AB40-4413-B044-3D819B6565C7}" authorId="{1B20CF24-52B6-CC73-E2F1-20F8B5709F55}" status="resolved" created="2022-01-13T09:06:20.550">
    <pc:sldMkLst xmlns:pc="http://schemas.microsoft.com/office/powerpoint/2013/main/command">
      <pc:docMk/>
      <pc:sldMk cId="2348204928" sldId="1024"/>
    </pc:sldMkLst>
    <p188:txBody>
      <a:bodyPr/>
      <a:lstStyle/>
      <a:p>
        <a:r>
          <a:rPr lang="nl-BE"/>
          <a:t>Toevoegen: lesson learned/inzichten en dan op het einde ook nog in appendix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9BDA08-B0F2-4207-B30F-6D119ED7A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34BD66-4601-4A29-A62E-A803E3424E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372AE3-3954-4054-8B0A-FF3966B64FB1}" type="datetimeFigureOut">
              <a:rPr lang="nl-BE" smtClean="0"/>
              <a:t>4/04/2022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A9A42D-78FD-4192-A631-D315C2B0F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B4C4B7-3D16-485C-9655-BBD0D761EB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C033DA4-DB19-45F5-BC40-12C36FE9A2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77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0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389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Voeg als bijlage toe: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De </a:t>
            </a:r>
            <a:r>
              <a:rPr lang="nl-BE" dirty="0" err="1"/>
              <a:t>roadmap</a:t>
            </a:r>
            <a:r>
              <a:rPr lang="nl-BE" dirty="0"/>
              <a:t> van je project indien er nog details zijn die niet in de slides passen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De werkversie van de blauwdruk die je op het einde van het project moet opleveren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Een budgetstaat en andere documenten die relevant zijn voor de opvolging</a:t>
            </a:r>
          </a:p>
        </p:txBody>
      </p:sp>
    </p:spTree>
    <p:extLst>
      <p:ext uri="{BB962C8B-B14F-4D97-AF65-F5344CB8AC3E}">
        <p14:creationId xmlns:p14="http://schemas.microsoft.com/office/powerpoint/2010/main" val="262594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Geef op deze slide de gegevens van het project op, zoals in de aanvraag werd beschreven</a:t>
            </a:r>
          </a:p>
        </p:txBody>
      </p:sp>
    </p:spTree>
    <p:extLst>
      <p:ext uri="{BB962C8B-B14F-4D97-AF65-F5344CB8AC3E}">
        <p14:creationId xmlns:p14="http://schemas.microsoft.com/office/powerpoint/2010/main" val="277278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Deze slide is bedoeld om een overzicht van de huidige situatie te schetsen ten opzichte van de start van het project. Hoe staat het met de </a:t>
            </a:r>
            <a:r>
              <a:rPr lang="nl-BE" dirty="0" err="1"/>
              <a:t>roadmap</a:t>
            </a:r>
            <a:r>
              <a:rPr lang="nl-BE" dirty="0"/>
              <a:t>? Liggen we nog op schema? Is het budget onder controle?</a:t>
            </a:r>
          </a:p>
        </p:txBody>
      </p:sp>
    </p:spTree>
    <p:extLst>
      <p:ext uri="{BB962C8B-B14F-4D97-AF65-F5344CB8AC3E}">
        <p14:creationId xmlns:p14="http://schemas.microsoft.com/office/powerpoint/2010/main" val="173727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Geef bij deze slide op welke acties/onderdelen van het project nog niet begonnen zijn, bezig zijn en klaar zijn. </a:t>
            </a:r>
          </a:p>
          <a:p>
            <a:r>
              <a:rPr lang="nl-BE" dirty="0"/>
              <a:t>Je kan mondeling aangeven of dit volgens plan verloopt en wat de actie inhoudt/inhield.</a:t>
            </a:r>
          </a:p>
        </p:txBody>
      </p:sp>
    </p:spTree>
    <p:extLst>
      <p:ext uri="{BB962C8B-B14F-4D97-AF65-F5344CB8AC3E}">
        <p14:creationId xmlns:p14="http://schemas.microsoft.com/office/powerpoint/2010/main" val="121372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Toon hier zoveel mogelijk de voorlopige resultaten van het project: een schema, een grafiek, ervaringen, een prototype, … zelfs als dit zeer ruw is mag het aan bod komen</a:t>
            </a:r>
          </a:p>
        </p:txBody>
      </p:sp>
    </p:spTree>
    <p:extLst>
      <p:ext uri="{BB962C8B-B14F-4D97-AF65-F5344CB8AC3E}">
        <p14:creationId xmlns:p14="http://schemas.microsoft.com/office/powerpoint/2010/main" val="150982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Geef op deze slide een overzicht van de planning: wanneer zal welke actie plaatsvinden?</a:t>
            </a:r>
          </a:p>
          <a:p>
            <a:r>
              <a:rPr lang="nl-BE" dirty="0"/>
              <a:t>Je kan hiervoor een </a:t>
            </a:r>
            <a:r>
              <a:rPr lang="nl-BE" dirty="0" err="1"/>
              <a:t>Gantt</a:t>
            </a:r>
            <a:r>
              <a:rPr lang="nl-BE" dirty="0"/>
              <a:t> </a:t>
            </a:r>
            <a:r>
              <a:rPr lang="nl-BE" dirty="0" err="1"/>
              <a:t>chart</a:t>
            </a:r>
            <a:r>
              <a:rPr lang="nl-BE" dirty="0"/>
              <a:t> gebruiken (gratis tool: https://www.onlinegantt.com/#/gantt, geen verplichting) of een andere grafiek die duidelijk en eenvoudig de projectplanning weergeeft.</a:t>
            </a:r>
          </a:p>
          <a:p>
            <a:endParaRPr lang="nl-BE" dirty="0"/>
          </a:p>
          <a:p>
            <a:r>
              <a:rPr lang="nl-BE" dirty="0"/>
              <a:t>Vergeet niet om aan te duiden of er bepaalde afhankelijkheden zijn in de acties (vb. eerst moet actie A afgelopen zijn vooraleer we aan actie B kunnen beginnen) en om data aan te duiden die mijlpalen zijn voor het project zoals oplevering van een prototype of een deadline van een onderzoek.</a:t>
            </a:r>
          </a:p>
        </p:txBody>
      </p:sp>
    </p:spTree>
    <p:extLst>
      <p:ext uri="{BB962C8B-B14F-4D97-AF65-F5344CB8AC3E}">
        <p14:creationId xmlns:p14="http://schemas.microsoft.com/office/powerpoint/2010/main" val="4141360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is mogelijk dat er tijdens de loop van het project moet geschoven worden met resources en met de planning.</a:t>
            </a:r>
          </a:p>
          <a:p>
            <a:r>
              <a:rPr lang="nl-BE" dirty="0"/>
              <a:t>Geef hier op welke aanpassingen je hebt gemaakt aan het projectplan.</a:t>
            </a:r>
          </a:p>
        </p:txBody>
      </p:sp>
    </p:spTree>
    <p:extLst>
      <p:ext uri="{BB962C8B-B14F-4D97-AF65-F5344CB8AC3E}">
        <p14:creationId xmlns:p14="http://schemas.microsoft.com/office/powerpoint/2010/main" val="362750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Geef hier een overzicht van de inzichten, ervaringen en 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r>
              <a:rPr lang="nl-BE" dirty="0"/>
              <a:t> die interessant of relevant zijn</a:t>
            </a:r>
          </a:p>
        </p:txBody>
      </p:sp>
    </p:spTree>
    <p:extLst>
      <p:ext uri="{BB962C8B-B14F-4D97-AF65-F5344CB8AC3E}">
        <p14:creationId xmlns:p14="http://schemas.microsoft.com/office/powerpoint/2010/main" val="283657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359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binnenland.vlaanderen.be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enster&#10;&#10;Automatisch gegenereerde beschrijving">
            <a:extLst>
              <a:ext uri="{FF2B5EF4-FFF2-40B4-BE49-F238E27FC236}">
                <a16:creationId xmlns:a16="http://schemas.microsoft.com/office/drawing/2014/main" id="{CAC0A74B-F401-4275-A5AD-16CE68BB6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/>
          <a:stretch/>
        </p:blipFill>
        <p:spPr>
          <a:xfrm>
            <a:off x="6722840" y="0"/>
            <a:ext cx="6546800" cy="4323522"/>
          </a:xfrm>
          <a:prstGeom prst="rect">
            <a:avLst/>
          </a:prstGeom>
        </p:spPr>
      </p:pic>
      <p:pic>
        <p:nvPicPr>
          <p:cNvPr id="11" name="Afbeelding 10" descr="Afbeelding met venster, persoon&#10;&#10;Automatisch gegenereerde beschrijving">
            <a:extLst>
              <a:ext uri="{FF2B5EF4-FFF2-40B4-BE49-F238E27FC236}">
                <a16:creationId xmlns:a16="http://schemas.microsoft.com/office/drawing/2014/main" id="{E4F0402F-C3A6-4D41-A567-BE92376E2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>
          <a:xfrm>
            <a:off x="0" y="-2"/>
            <a:ext cx="3041374" cy="4190074"/>
          </a:xfrm>
          <a:prstGeom prst="rect">
            <a:avLst/>
          </a:prstGeom>
        </p:spPr>
      </p:pic>
      <p:pic>
        <p:nvPicPr>
          <p:cNvPr id="7" name="Afbeelding 6" descr="Afbeelding met gebouw, persoon, buiten&#10;&#10;Automatisch gegenereerde beschrijving">
            <a:extLst>
              <a:ext uri="{FF2B5EF4-FFF2-40B4-BE49-F238E27FC236}">
                <a16:creationId xmlns:a16="http://schemas.microsoft.com/office/drawing/2014/main" id="{49CBA059-4E5C-4E2D-80F4-E58A4F602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5298" r="11587"/>
          <a:stretch/>
        </p:blipFill>
        <p:spPr>
          <a:xfrm>
            <a:off x="3001616" y="0"/>
            <a:ext cx="5078897" cy="37846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04C38A-C048-4F7B-BE12-F20F4C154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322871"/>
            <a:ext cx="12193199" cy="453545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E258003E-8830-4CF5-ACCD-F685F338C066}"/>
              </a:ext>
            </a:extLst>
          </p:cNvPr>
          <p:cNvSpPr txBox="1"/>
          <p:nvPr userDrawn="1"/>
        </p:nvSpPr>
        <p:spPr>
          <a:xfrm>
            <a:off x="8238611" y="5832108"/>
            <a:ext cx="3600000" cy="72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nl-BE" sz="1800" u="none">
                <a:solidFill>
                  <a:srgbClr val="373737"/>
                </a:solidFill>
                <a:latin typeface="FlandersArtSans-Medium" panose="00000600000000000000" pitchFamily="2" charset="0"/>
                <a:hlinkClick r:id="rId7"/>
              </a:rPr>
              <a:t>binnenland.vlaanderen.be</a:t>
            </a:r>
            <a:endParaRPr lang="nl-BE" sz="1800" u="none">
              <a:solidFill>
                <a:srgbClr val="373737"/>
              </a:solidFill>
              <a:latin typeface="FlandersArtSans-Medium" panose="000006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800">
                <a:solidFill>
                  <a:schemeClr val="tx2"/>
                </a:solidFill>
              </a:rPr>
              <a:t>#burgers #bestuur #verbinden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42DCD9-D851-4D77-A5EB-7E23F08E7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5778000"/>
            <a:ext cx="5370702" cy="774000"/>
          </a:xfrm>
        </p:spPr>
        <p:txBody>
          <a:bodyPr tIns="0" anchor="b" anchorCtr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1ACF8B-F1E5-4DA3-8932-3FDFCA4463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3200" y="540058"/>
            <a:ext cx="1980000" cy="7684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9D792B-D741-490B-A147-8994E29C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0"/>
            <a:ext cx="5370702" cy="720000"/>
          </a:xfrm>
        </p:spPr>
        <p:txBody>
          <a:bodyPr anchor="b" anchorCtr="0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C068A00-1F6A-4610-B3C3-67D673B69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4" y="3420000"/>
            <a:ext cx="7200000" cy="1260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755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0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hoek 6"/>
          <p:cNvSpPr/>
          <p:nvPr/>
        </p:nvSpPr>
        <p:spPr>
          <a:xfrm>
            <a:off x="-2" y="-1"/>
            <a:ext cx="384004" cy="6858001"/>
          </a:xfrm>
          <a:prstGeom prst="rect">
            <a:avLst/>
          </a:prstGeom>
          <a:solidFill>
            <a:srgbClr val="FFF200"/>
          </a:solidFill>
          <a:ln w="12700">
            <a:solidFill>
              <a:srgbClr val="FFF200"/>
            </a:solidFill>
            <a:miter/>
          </a:ln>
        </p:spPr>
        <p:txBody>
          <a:bodyPr lIns="45719" tIns="45719" rIns="45719" bIns="45719" anchor="ctr"/>
          <a:lstStyle/>
          <a:p>
            <a:pPr defTabSz="914367">
              <a:defRPr sz="1800">
                <a:solidFill>
                  <a:srgbClr val="FFFFFF"/>
                </a:solidFill>
                <a:latin typeface="FlandersArtSerif-Regular"/>
                <a:ea typeface="FlandersArtSerif-Regular"/>
                <a:cs typeface="FlandersArtSerif-Regular"/>
                <a:sym typeface="FlandersArtSerif-Regular"/>
              </a:defRPr>
            </a:pPr>
            <a:endParaRPr sz="1266"/>
          </a:p>
        </p:txBody>
      </p:sp>
      <p:sp>
        <p:nvSpPr>
          <p:cNvPr id="158" name="Titeltekst"/>
          <p:cNvSpPr txBox="1">
            <a:spLocks noGrp="1"/>
          </p:cNvSpPr>
          <p:nvPr>
            <p:ph type="title"/>
          </p:nvPr>
        </p:nvSpPr>
        <p:spPr>
          <a:xfrm>
            <a:off x="1727998" y="755999"/>
            <a:ext cx="9888005" cy="111600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67">
              <a:lnSpc>
                <a:spcPts val="3797"/>
              </a:lnSpc>
              <a:defRPr sz="3656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1pPr>
          </a:lstStyle>
          <a:p>
            <a:r>
              <a:t>Titeltekst</a:t>
            </a:r>
          </a:p>
        </p:txBody>
      </p:sp>
      <p:sp>
        <p:nvSpPr>
          <p:cNvPr id="15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727998" y="1916140"/>
            <a:ext cx="9888005" cy="3672001"/>
          </a:xfrm>
          <a:prstGeom prst="rect">
            <a:avLst/>
          </a:prstGeom>
        </p:spPr>
        <p:txBody>
          <a:bodyPr lIns="0" tIns="0" rIns="0" bIns="0" anchor="t"/>
          <a:lstStyle>
            <a:lvl1pPr marL="164381" indent="-164381" defTabSz="914367">
              <a:lnSpc>
                <a:spcPct val="90000"/>
              </a:lnSpc>
              <a:spcBef>
                <a:spcPts val="281"/>
              </a:spcBef>
              <a:buSzPct val="90000"/>
              <a:buBlip>
                <a:blip r:embed="rId2"/>
              </a:buBlip>
              <a:defRPr sz="2109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1pPr>
            <a:lvl2pPr marL="478619" indent="-276126" defTabSz="914367">
              <a:lnSpc>
                <a:spcPct val="90000"/>
              </a:lnSpc>
              <a:spcBef>
                <a:spcPts val="281"/>
              </a:spcBef>
              <a:buSzPct val="70000"/>
              <a:buBlip>
                <a:blip r:embed="rId3"/>
              </a:buBlip>
              <a:defRPr sz="2109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2pPr>
            <a:lvl3pPr marL="708723" indent="-303738" defTabSz="914367">
              <a:lnSpc>
                <a:spcPct val="90000"/>
              </a:lnSpc>
              <a:spcBef>
                <a:spcPts val="281"/>
              </a:spcBef>
              <a:buSzPct val="90000"/>
              <a:buBlip>
                <a:blip r:embed="rId4"/>
              </a:buBlip>
              <a:defRPr sz="2109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3pPr>
            <a:lvl4pPr marL="911218" indent="-303739" defTabSz="914367">
              <a:lnSpc>
                <a:spcPct val="90000"/>
              </a:lnSpc>
              <a:spcBef>
                <a:spcPts val="281"/>
              </a:spcBef>
              <a:buSzPct val="75000"/>
              <a:buBlip>
                <a:blip r:embed="rId5"/>
              </a:buBlip>
              <a:defRPr sz="2109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4pPr>
            <a:lvl5pPr marL="1113709" indent="-303738" defTabSz="914367">
              <a:lnSpc>
                <a:spcPct val="90000"/>
              </a:lnSpc>
              <a:spcBef>
                <a:spcPts val="281"/>
              </a:spcBef>
              <a:buSzPct val="90000"/>
              <a:buBlip>
                <a:blip r:embed="rId6"/>
              </a:buBlip>
              <a:defRPr sz="2109">
                <a:solidFill>
                  <a:srgbClr val="464034"/>
                </a:solidFill>
                <a:latin typeface="FlandersArtSans-Bold"/>
                <a:ea typeface="FlandersArtSans-Bold"/>
                <a:cs typeface="FlandersArtSans-Bold"/>
                <a:sym typeface="FlandersArtSans-Bold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08082" y="6520656"/>
            <a:ext cx="345719" cy="261103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914367">
              <a:defRPr>
                <a:solidFill>
                  <a:srgbClr val="FFFFFF"/>
                </a:solidFill>
                <a:latin typeface="FlandersArtSans-Regular"/>
                <a:ea typeface="FlandersArtSans-Regular"/>
                <a:cs typeface="FlandersArtSans-Regular"/>
                <a:sym typeface="FlandersArtSans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5967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A7F4C2-74F3-4E24-8084-D1F621D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19137"/>
            <a:ext cx="107532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571051-88ED-4924-8254-9771FA31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4" y="2159999"/>
            <a:ext cx="107532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0644A3-858C-43F7-9A1A-3528A4847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275"/>
            <a:ext cx="4114800" cy="3965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BDB760-F448-4F55-9667-802CEFE6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6" y="6137275"/>
            <a:ext cx="2743200" cy="3965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D495-7224-4CA1-A1F2-96D892C452A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5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83" r:id="rId2"/>
    <p:sldLayoutId id="21474838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FlandersArtSans-Medium" panose="000006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120000"/>
        </a:lnSpc>
        <a:spcBef>
          <a:spcPts val="0"/>
        </a:spcBef>
        <a:buSzPct val="80000"/>
        <a:buFont typeface="FlandersArtSans-Regular" panose="00000500000000000000" pitchFamily="2" charset="0"/>
        <a:buChar char="°"/>
        <a:defRPr sz="17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54">
          <p15:clr>
            <a:srgbClr val="F26B43"/>
          </p15:clr>
        </p15:guide>
        <p15:guide id="3">
          <p15:clr>
            <a:srgbClr val="F26B43"/>
          </p15:clr>
        </p15:guide>
        <p15:guide id="4" orient="horz" pos="-1">
          <p15:clr>
            <a:srgbClr val="F26B43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pos="7453">
          <p15:clr>
            <a:srgbClr val="F26B43"/>
          </p15:clr>
        </p15:guide>
        <p15:guide id="8" orient="horz" pos="453">
          <p15:clr>
            <a:srgbClr val="F26B43"/>
          </p15:clr>
        </p15:guide>
        <p15:guide id="9" orient="horz" pos="3866">
          <p15:clr>
            <a:srgbClr val="F26B43"/>
          </p15:clr>
        </p15:guide>
        <p15:guide id="10" pos="7227">
          <p15:clr>
            <a:srgbClr val="F26B43"/>
          </p15:clr>
        </p15:guide>
        <p15:guide id="11" pos="226">
          <p15:clr>
            <a:srgbClr val="F26B43"/>
          </p15:clr>
        </p15:guide>
        <p15:guide id="12" pos="3840">
          <p15:clr>
            <a:srgbClr val="F26B43"/>
          </p15:clr>
        </p15:guide>
        <p15:guide id="13" orient="horz" pos="4092">
          <p15:clr>
            <a:srgbClr val="F26B43"/>
          </p15:clr>
        </p15:guide>
        <p15:guide id="14" orient="horz" pos="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00_8BF6C38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310D1-C10F-354D-9576-561C6239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58458"/>
            <a:ext cx="5370702" cy="720000"/>
          </a:xfrm>
        </p:spPr>
        <p:txBody>
          <a:bodyPr/>
          <a:lstStyle/>
          <a:p>
            <a:r>
              <a:rPr lang="en-BE" dirty="0" err="1"/>
              <a:t>Relanceproject</a:t>
            </a:r>
            <a:br>
              <a:rPr lang="en-BE" dirty="0"/>
            </a:br>
            <a:r>
              <a:rPr lang="en-BE" dirty="0"/>
              <a:t>Gemeente zonder gemeentehuis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7957F-D6BA-274D-811C-46608FB813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3572400"/>
            <a:ext cx="7200000" cy="126000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FlandersArtSans-Medium"/>
              </a:rPr>
              <a:t>Voortgangsrapport</a:t>
            </a:r>
            <a:endParaRPr lang="en-US" sz="2000" dirty="0">
              <a:solidFill>
                <a:schemeClr val="bg1"/>
              </a:solidFill>
              <a:latin typeface="FlandersArtSans-Medium"/>
            </a:endParaRPr>
          </a:p>
          <a:p>
            <a:r>
              <a:rPr lang="nl-BE" sz="3200" dirty="0"/>
              <a:t>[Projectnaam] – [naam bestuur]</a:t>
            </a:r>
          </a:p>
          <a:p>
            <a:r>
              <a:rPr lang="en-US" sz="3200" dirty="0"/>
              <a:t>[datum]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97B40-B671-4CD3-AF21-F7F255FCEC6B}"/>
              </a:ext>
            </a:extLst>
          </p:cNvPr>
          <p:cNvSpPr txBox="1"/>
          <p:nvPr/>
        </p:nvSpPr>
        <p:spPr>
          <a:xfrm>
            <a:off x="720000" y="4832400"/>
            <a:ext cx="4130780" cy="6463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FlandersArtSans-Medium"/>
              </a:defRPr>
            </a:lvl1pPr>
            <a:lvl2pPr marL="360000" indent="-180000">
              <a:lnSpc>
                <a:spcPct val="12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Char char="•"/>
              <a:defRPr>
                <a:latin typeface="FlandersArtSans-Regular" panose="00000500000000000000" pitchFamily="2" charset="0"/>
              </a:defRPr>
            </a:lvl2pPr>
            <a:lvl3pPr marL="720000" indent="-180000">
              <a:lnSpc>
                <a:spcPct val="120000"/>
              </a:lnSpc>
              <a:spcBef>
                <a:spcPts val="0"/>
              </a:spcBef>
              <a:buSzPct val="80000"/>
              <a:buFont typeface="FlandersArtSans-Regular" panose="00000500000000000000" pitchFamily="2" charset="0"/>
              <a:buChar char="°"/>
              <a:defRPr sz="1700">
                <a:latin typeface="FlandersArtSans-Regular" panose="00000500000000000000" pitchFamily="2" charset="0"/>
              </a:defRPr>
            </a:lvl3pPr>
            <a:lvl4pPr marL="108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latin typeface="FlandersArtSans-Regular" panose="00000500000000000000" pitchFamily="2" charset="0"/>
              </a:defRPr>
            </a:lvl4pPr>
            <a:lvl5pPr marL="1440000" indent="-18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latin typeface="FlandersArtSans-Regular" panose="00000500000000000000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Projectleider</a:t>
            </a:r>
            <a:r>
              <a:rPr lang="en-US" dirty="0">
                <a:solidFill>
                  <a:schemeClr val="tx1"/>
                </a:solidFill>
              </a:rPr>
              <a:t>: [naam </a:t>
            </a:r>
            <a:r>
              <a:rPr lang="en-US" dirty="0" err="1">
                <a:solidFill>
                  <a:schemeClr val="tx1"/>
                </a:solidFill>
              </a:rPr>
              <a:t>projectleider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functie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projectleider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55AB83-862A-4DFC-B89F-2EF44F97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135" y="5995219"/>
            <a:ext cx="1078707" cy="467211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3097DA00-64B8-40C8-A47A-D67550FF2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98" y="6014883"/>
            <a:ext cx="1720590" cy="3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48A4-F651-4C9C-9B92-03241447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Volgende stappen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D2BDED-63E9-46D6-BD54-09724A4D2F82}"/>
              </a:ext>
            </a:extLst>
          </p:cNvPr>
          <p:cNvSpPr/>
          <p:nvPr/>
        </p:nvSpPr>
        <p:spPr>
          <a:xfrm>
            <a:off x="3990057" y="2878497"/>
            <a:ext cx="1873770" cy="809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[actie]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81615D-3B1C-4F6D-A3C4-04B36BBB03B1}"/>
              </a:ext>
            </a:extLst>
          </p:cNvPr>
          <p:cNvSpPr/>
          <p:nvPr/>
        </p:nvSpPr>
        <p:spPr>
          <a:xfrm>
            <a:off x="6328172" y="2878496"/>
            <a:ext cx="1873770" cy="8094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[actie]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D85ED5-61E1-40B6-90F8-9F04C15908E8}"/>
              </a:ext>
            </a:extLst>
          </p:cNvPr>
          <p:cNvSpPr/>
          <p:nvPr/>
        </p:nvSpPr>
        <p:spPr>
          <a:xfrm>
            <a:off x="6328172" y="3994497"/>
            <a:ext cx="1873770" cy="8094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tx1"/>
                </a:solidFill>
              </a:rPr>
              <a:t>[actie]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897A1-3950-4310-82E9-33AD51647D76}"/>
              </a:ext>
            </a:extLst>
          </p:cNvPr>
          <p:cNvSpPr txBox="1"/>
          <p:nvPr/>
        </p:nvSpPr>
        <p:spPr>
          <a:xfrm>
            <a:off x="4117317" y="216405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Niet begonnen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0A34B-757F-4582-B361-34E4DBC18937}"/>
              </a:ext>
            </a:extLst>
          </p:cNvPr>
          <p:cNvSpPr txBox="1"/>
          <p:nvPr/>
        </p:nvSpPr>
        <p:spPr>
          <a:xfrm>
            <a:off x="6455432" y="2164051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Bezig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458A3-215C-4996-ACF4-61B83403B195}"/>
              </a:ext>
            </a:extLst>
          </p:cNvPr>
          <p:cNvSpPr txBox="1"/>
          <p:nvPr/>
        </p:nvSpPr>
        <p:spPr>
          <a:xfrm>
            <a:off x="818447" y="3160843"/>
            <a:ext cx="22437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dirty="0"/>
              <a:t>[datum van het opvolgingsmoment]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8F61E1-0537-496E-ADC2-C55B921B8F83}"/>
              </a:ext>
            </a:extLst>
          </p:cNvPr>
          <p:cNvSpPr txBox="1"/>
          <p:nvPr/>
        </p:nvSpPr>
        <p:spPr>
          <a:xfrm>
            <a:off x="9043489" y="3022344"/>
            <a:ext cx="25725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BE" dirty="0"/>
              <a:t>[datum van het volgende opvolgingsmoment]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70D2E-9A1D-465D-85E4-1569DCA0AF4F}"/>
              </a:ext>
            </a:extLst>
          </p:cNvPr>
          <p:cNvSpPr txBox="1"/>
          <p:nvPr/>
        </p:nvSpPr>
        <p:spPr>
          <a:xfrm>
            <a:off x="818447" y="5338316"/>
            <a:ext cx="5472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Illustreer wat er zal gebeuren tussen de opvolgingsmomenten</a:t>
            </a:r>
          </a:p>
        </p:txBody>
      </p:sp>
    </p:spTree>
    <p:extLst>
      <p:ext uri="{BB962C8B-B14F-4D97-AF65-F5344CB8AC3E}">
        <p14:creationId xmlns:p14="http://schemas.microsoft.com/office/powerpoint/2010/main" val="32290903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48A4-F651-4C9C-9B92-03241447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Bijlagen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36AF-153F-4076-B940-9A6E5E18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7998" y="2564780"/>
            <a:ext cx="9888005" cy="11160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/>
              <a:t>Volledige </a:t>
            </a:r>
            <a:r>
              <a:rPr lang="nl-BE" dirty="0" err="1"/>
              <a:t>roadmap</a:t>
            </a:r>
            <a:endParaRPr lang="nl-BE" dirty="0"/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WIP Blauwdruk </a:t>
            </a:r>
            <a:r>
              <a:rPr lang="nl-BE" sz="1800" dirty="0">
                <a:latin typeface="+mn-lt"/>
              </a:rPr>
              <a:t>(enkel eerste, middelste en laatste opvolgingsgesprek)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Budgetstaat en eventueel andere relevante documenten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89AA7-6D2C-4C55-9001-A28CEE3DCA2B}"/>
              </a:ext>
            </a:extLst>
          </p:cNvPr>
          <p:cNvSpPr txBox="1"/>
          <p:nvPr/>
        </p:nvSpPr>
        <p:spPr>
          <a:xfrm>
            <a:off x="10006360" y="0"/>
            <a:ext cx="218564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FlandersArtSans-Bold" panose="00000800000000000000" pitchFamily="50" charset="0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1779508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E050-C285-AC47-8372-79A94F74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 dirty="0"/>
              <a:t>Versiebeheer </a:t>
            </a:r>
            <a:r>
              <a:rPr lang="nl-NL" sz="3200" dirty="0"/>
              <a:t>voortgangsrapportage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AAE0A-7803-C04D-8849-4D36DE5E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b="1" dirty="0"/>
              <a:t>Versie 1.0 – 27/01/2022 – Eerste publicatie op de website van GzG</a:t>
            </a:r>
          </a:p>
          <a:p>
            <a:r>
              <a:rPr lang="en-BE" b="1" dirty="0"/>
              <a:t>Versie 1.1 – 04/04/2022 – Kleine kleuraanpassing</a:t>
            </a:r>
          </a:p>
        </p:txBody>
      </p:sp>
    </p:spTree>
    <p:extLst>
      <p:ext uri="{BB962C8B-B14F-4D97-AF65-F5344CB8AC3E}">
        <p14:creationId xmlns:p14="http://schemas.microsoft.com/office/powerpoint/2010/main" val="22244336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CA36B4-6824-4921-9E20-3126E389299B}"/>
              </a:ext>
            </a:extLst>
          </p:cNvPr>
          <p:cNvSpPr/>
          <p:nvPr/>
        </p:nvSpPr>
        <p:spPr>
          <a:xfrm>
            <a:off x="10783230" y="483747"/>
            <a:ext cx="99245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1E831-1324-4789-8BA2-D2BFFCF0377A}"/>
              </a:ext>
            </a:extLst>
          </p:cNvPr>
          <p:cNvSpPr txBox="1"/>
          <p:nvPr/>
        </p:nvSpPr>
        <p:spPr>
          <a:xfrm>
            <a:off x="3092605" y="3167390"/>
            <a:ext cx="600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FlandersArtSerif-Regular" panose="00000500000000000000" pitchFamily="50" charset="0"/>
              </a:rPr>
              <a:t>Voeg hier de pitch van je project toe</a:t>
            </a:r>
          </a:p>
        </p:txBody>
      </p:sp>
    </p:spTree>
    <p:extLst>
      <p:ext uri="{BB962C8B-B14F-4D97-AF65-F5344CB8AC3E}">
        <p14:creationId xmlns:p14="http://schemas.microsoft.com/office/powerpoint/2010/main" val="15942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99E397-ACE7-4B55-88C9-0EFAC26C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99" y="755999"/>
            <a:ext cx="7832562" cy="625761"/>
          </a:xfrm>
        </p:spPr>
        <p:txBody>
          <a:bodyPr/>
          <a:lstStyle/>
          <a:p>
            <a:r>
              <a:rPr lang="nl-BE" dirty="0"/>
              <a:t>[project] – [bestuur]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DB288-C878-4DF3-B7DD-3F4A400DF198}"/>
              </a:ext>
            </a:extLst>
          </p:cNvPr>
          <p:cNvSpPr txBox="1"/>
          <p:nvPr/>
        </p:nvSpPr>
        <p:spPr>
          <a:xfrm>
            <a:off x="1656878" y="448222"/>
            <a:ext cx="283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Projectoverzicht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7069D-9C40-48B7-AF7D-F51F09B919DF}"/>
              </a:ext>
            </a:extLst>
          </p:cNvPr>
          <p:cNvSpPr txBox="1"/>
          <p:nvPr/>
        </p:nvSpPr>
        <p:spPr>
          <a:xfrm>
            <a:off x="3289085" y="2129631"/>
            <a:ext cx="500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Doelstellingen</a:t>
            </a:r>
            <a:r>
              <a:rPr lang="nl-BE" dirty="0"/>
              <a:t> </a:t>
            </a:r>
          </a:p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[beschrijf hier de doelstellingen van je project. Wat is de uitkomst? Wat wil je gaan bereiken?]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7BA90D-12A8-42CE-9C12-6C8A77C02A03}"/>
              </a:ext>
            </a:extLst>
          </p:cNvPr>
          <p:cNvSpPr txBox="1"/>
          <p:nvPr/>
        </p:nvSpPr>
        <p:spPr>
          <a:xfrm>
            <a:off x="3378294" y="4023274"/>
            <a:ext cx="48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/>
          </a:lstStyle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[geef hier het totale budget van het project op]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316959-96D0-4916-B445-17F7452F1166}"/>
              </a:ext>
            </a:extLst>
          </p:cNvPr>
          <p:cNvSpPr txBox="1"/>
          <p:nvPr/>
        </p:nvSpPr>
        <p:spPr>
          <a:xfrm>
            <a:off x="4990554" y="3593942"/>
            <a:ext cx="16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Budget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C1AD-6CEE-49B5-95E9-ED35C8B6186B}"/>
              </a:ext>
            </a:extLst>
          </p:cNvPr>
          <p:cNvSpPr txBox="1"/>
          <p:nvPr/>
        </p:nvSpPr>
        <p:spPr>
          <a:xfrm>
            <a:off x="4214634" y="5312802"/>
            <a:ext cx="315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dirty="0"/>
              <a:t>[startdatum] – [einddatum]</a:t>
            </a:r>
          </a:p>
          <a:p>
            <a:r>
              <a:rPr lang="nl-BE" dirty="0"/>
              <a:t>[looptijd in weken]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783E3-E114-4947-AFB2-E32EE13BD516}"/>
              </a:ext>
            </a:extLst>
          </p:cNvPr>
          <p:cNvSpPr txBox="1"/>
          <p:nvPr/>
        </p:nvSpPr>
        <p:spPr>
          <a:xfrm>
            <a:off x="4990554" y="4868229"/>
            <a:ext cx="16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Looptijd</a:t>
            </a:r>
          </a:p>
        </p:txBody>
      </p:sp>
    </p:spTree>
    <p:extLst>
      <p:ext uri="{BB962C8B-B14F-4D97-AF65-F5344CB8AC3E}">
        <p14:creationId xmlns:p14="http://schemas.microsoft.com/office/powerpoint/2010/main" val="30461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99E397-ACE7-4B55-88C9-0EFAC26C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99" y="755999"/>
            <a:ext cx="7832562" cy="625761"/>
          </a:xfrm>
        </p:spPr>
        <p:txBody>
          <a:bodyPr/>
          <a:lstStyle/>
          <a:p>
            <a:r>
              <a:rPr lang="nl-BE" dirty="0"/>
              <a:t>[project] – [bestuur]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DB288-C878-4DF3-B7DD-3F4A400DF198}"/>
              </a:ext>
            </a:extLst>
          </p:cNvPr>
          <p:cNvSpPr txBox="1"/>
          <p:nvPr/>
        </p:nvSpPr>
        <p:spPr>
          <a:xfrm>
            <a:off x="1656878" y="448222"/>
            <a:ext cx="283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bg1">
                    <a:lumMod val="50000"/>
                  </a:schemeClr>
                </a:solidFill>
              </a:rPr>
              <a:t>Projectoverzicht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7069D-9C40-48B7-AF7D-F51F09B919DF}"/>
              </a:ext>
            </a:extLst>
          </p:cNvPr>
          <p:cNvSpPr txBox="1"/>
          <p:nvPr/>
        </p:nvSpPr>
        <p:spPr>
          <a:xfrm>
            <a:off x="1697272" y="2105527"/>
            <a:ext cx="504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Doelstellingen</a:t>
            </a:r>
            <a:r>
              <a:rPr lang="nl-BE" dirty="0"/>
              <a:t> </a:t>
            </a:r>
          </a:p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[beschrijf hier de doelstellingen van je project. Wat is de uitkomst? Wat wil je gaan bereiken?]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3ABB26B-0696-4F54-8352-257CE8C86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10785"/>
              </p:ext>
            </p:extLst>
          </p:nvPr>
        </p:nvGraphicFramePr>
        <p:xfrm>
          <a:off x="7072954" y="1566173"/>
          <a:ext cx="2945602" cy="19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07BA90D-12A8-42CE-9C12-6C8A77C02A03}"/>
              </a:ext>
            </a:extLst>
          </p:cNvPr>
          <p:cNvSpPr txBox="1"/>
          <p:nvPr/>
        </p:nvSpPr>
        <p:spPr>
          <a:xfrm>
            <a:off x="1596910" y="4023274"/>
            <a:ext cx="524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/>
          </a:lstStyle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[geef hier het totale budget van het project op]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316959-96D0-4916-B445-17F7452F1166}"/>
              </a:ext>
            </a:extLst>
          </p:cNvPr>
          <p:cNvSpPr txBox="1"/>
          <p:nvPr/>
        </p:nvSpPr>
        <p:spPr>
          <a:xfrm>
            <a:off x="3419638" y="3593942"/>
            <a:ext cx="16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Budget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8589EC-E878-4398-871E-6F0A47755D0B}"/>
              </a:ext>
            </a:extLst>
          </p:cNvPr>
          <p:cNvSpPr/>
          <p:nvPr/>
        </p:nvSpPr>
        <p:spPr>
          <a:xfrm>
            <a:off x="7539516" y="3748954"/>
            <a:ext cx="1818640" cy="54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ysClr val="windowText" lastClr="000000"/>
                </a:solidFill>
              </a:rPr>
              <a:t>Geen onvoorziene uitgaven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C1AD-6CEE-49B5-95E9-ED35C8B6186B}"/>
              </a:ext>
            </a:extLst>
          </p:cNvPr>
          <p:cNvSpPr txBox="1"/>
          <p:nvPr/>
        </p:nvSpPr>
        <p:spPr>
          <a:xfrm>
            <a:off x="2567065" y="5312802"/>
            <a:ext cx="330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dirty="0"/>
              <a:t>[startdatum] – [einddatum]</a:t>
            </a:r>
          </a:p>
          <a:p>
            <a:r>
              <a:rPr lang="nl-BE" dirty="0"/>
              <a:t>[looptijd in weken]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783E3-E114-4947-AFB2-E32EE13BD516}"/>
              </a:ext>
            </a:extLst>
          </p:cNvPr>
          <p:cNvSpPr txBox="1"/>
          <p:nvPr/>
        </p:nvSpPr>
        <p:spPr>
          <a:xfrm>
            <a:off x="3419638" y="4868229"/>
            <a:ext cx="160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Looptijd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E345D-E8AA-469A-9A4A-D52C0CEAACCE}"/>
              </a:ext>
            </a:extLst>
          </p:cNvPr>
          <p:cNvSpPr/>
          <p:nvPr/>
        </p:nvSpPr>
        <p:spPr>
          <a:xfrm>
            <a:off x="7539516" y="4963241"/>
            <a:ext cx="1818640" cy="54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ysClr val="windowText" lastClr="000000"/>
                </a:solidFill>
              </a:rPr>
              <a:t>2 weken vertraging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B9D8A-5C05-4490-B7C2-AF8AB22080C2}"/>
              </a:ext>
            </a:extLst>
          </p:cNvPr>
          <p:cNvSpPr txBox="1"/>
          <p:nvPr/>
        </p:nvSpPr>
        <p:spPr>
          <a:xfrm>
            <a:off x="10006360" y="0"/>
            <a:ext cx="218564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FlandersArtSans-Bold" panose="00000800000000000000" pitchFamily="50" charset="0"/>
              </a:rPr>
              <a:t>VOORBEELD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7A66E-D97A-4AA2-9E7F-6BA5D3765987}"/>
              </a:ext>
            </a:extLst>
          </p:cNvPr>
          <p:cNvSpPr txBox="1"/>
          <p:nvPr/>
        </p:nvSpPr>
        <p:spPr>
          <a:xfrm>
            <a:off x="9656957" y="3087486"/>
            <a:ext cx="23831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Pas dit aan </a:t>
            </a:r>
            <a:r>
              <a:rPr lang="nl-BE" sz="2800" dirty="0" err="1">
                <a:latin typeface="FlandersArtSerif-Regular" panose="00000500000000000000" pitchFamily="50" charset="0"/>
              </a:rPr>
              <a:t>aan</a:t>
            </a:r>
            <a:r>
              <a:rPr lang="nl-BE" sz="2800" dirty="0">
                <a:latin typeface="FlandersArtSerif-Regular" panose="00000500000000000000" pitchFamily="50" charset="0"/>
              </a:rPr>
              <a:t> je project</a:t>
            </a:r>
          </a:p>
        </p:txBody>
      </p:sp>
    </p:spTree>
    <p:extLst>
      <p:ext uri="{BB962C8B-B14F-4D97-AF65-F5344CB8AC3E}">
        <p14:creationId xmlns:p14="http://schemas.microsoft.com/office/powerpoint/2010/main" val="261112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3681-DF69-4ED2-B9E3-CDB67CC0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50AEF-B366-4C86-9858-0BB9AE4FB473}"/>
              </a:ext>
            </a:extLst>
          </p:cNvPr>
          <p:cNvSpPr/>
          <p:nvPr/>
        </p:nvSpPr>
        <p:spPr>
          <a:xfrm>
            <a:off x="7773739" y="3061592"/>
            <a:ext cx="1873770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E370-2EF1-4A24-80CB-432E2151DF15}"/>
              </a:ext>
            </a:extLst>
          </p:cNvPr>
          <p:cNvSpPr/>
          <p:nvPr/>
        </p:nvSpPr>
        <p:spPr>
          <a:xfrm>
            <a:off x="7773739" y="2312999"/>
            <a:ext cx="1873770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[actie]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FDE9-AD3D-4BF2-8046-6F4D677AD67A}"/>
              </a:ext>
            </a:extLst>
          </p:cNvPr>
          <p:cNvSpPr/>
          <p:nvPr/>
        </p:nvSpPr>
        <p:spPr>
          <a:xfrm>
            <a:off x="2785273" y="2298634"/>
            <a:ext cx="187377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[actie]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C5EAE-4DA3-41B5-BA31-B240E3704538}"/>
              </a:ext>
            </a:extLst>
          </p:cNvPr>
          <p:cNvSpPr/>
          <p:nvPr/>
        </p:nvSpPr>
        <p:spPr>
          <a:xfrm>
            <a:off x="2785273" y="4544410"/>
            <a:ext cx="187377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DB2737-4E77-4354-B34A-08CB4F2E4947}"/>
              </a:ext>
            </a:extLst>
          </p:cNvPr>
          <p:cNvSpPr/>
          <p:nvPr/>
        </p:nvSpPr>
        <p:spPr>
          <a:xfrm>
            <a:off x="5279506" y="2298633"/>
            <a:ext cx="187377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[actie]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89D9D3-4364-42D5-96F6-CE2E155BCB79}"/>
              </a:ext>
            </a:extLst>
          </p:cNvPr>
          <p:cNvSpPr/>
          <p:nvPr/>
        </p:nvSpPr>
        <p:spPr>
          <a:xfrm>
            <a:off x="2785273" y="3047226"/>
            <a:ext cx="187377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CA2E1E-8560-4BE8-9B52-5E0F5BEC136D}"/>
              </a:ext>
            </a:extLst>
          </p:cNvPr>
          <p:cNvSpPr/>
          <p:nvPr/>
        </p:nvSpPr>
        <p:spPr>
          <a:xfrm>
            <a:off x="5279506" y="3047226"/>
            <a:ext cx="187377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A8184-11F9-4C50-8384-C528D9F2CC55}"/>
              </a:ext>
            </a:extLst>
          </p:cNvPr>
          <p:cNvSpPr txBox="1"/>
          <p:nvPr/>
        </p:nvSpPr>
        <p:spPr>
          <a:xfrm>
            <a:off x="2912533" y="1584188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Niet begonnen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EB481-4D95-4DC4-97E8-6BC641D7A6D9}"/>
              </a:ext>
            </a:extLst>
          </p:cNvPr>
          <p:cNvSpPr txBox="1"/>
          <p:nvPr/>
        </p:nvSpPr>
        <p:spPr>
          <a:xfrm>
            <a:off x="5406766" y="1584188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Bezig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7B4A4-52C9-4D71-B888-3D249904A311}"/>
              </a:ext>
            </a:extLst>
          </p:cNvPr>
          <p:cNvSpPr txBox="1"/>
          <p:nvPr/>
        </p:nvSpPr>
        <p:spPr>
          <a:xfrm>
            <a:off x="7900999" y="1584188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Klaar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BB7D6-6DCC-463E-A589-AF111A5984BA}"/>
              </a:ext>
            </a:extLst>
          </p:cNvPr>
          <p:cNvSpPr txBox="1"/>
          <p:nvPr/>
        </p:nvSpPr>
        <p:spPr>
          <a:xfrm>
            <a:off x="3622109" y="6012493"/>
            <a:ext cx="494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Behalen we onze doelstelling?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1EBD9-5433-4735-A031-7EADB44E9AC0}"/>
              </a:ext>
            </a:extLst>
          </p:cNvPr>
          <p:cNvSpPr txBox="1"/>
          <p:nvPr/>
        </p:nvSpPr>
        <p:spPr>
          <a:xfrm>
            <a:off x="9746509" y="3170448"/>
            <a:ext cx="23831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Vul de acties van je </a:t>
            </a:r>
            <a:r>
              <a:rPr lang="nl-BE" sz="2800" dirty="0" err="1">
                <a:latin typeface="FlandersArtSerif-Regular" panose="00000500000000000000" pitchFamily="50" charset="0"/>
              </a:rPr>
              <a:t>roadmap</a:t>
            </a:r>
            <a:r>
              <a:rPr lang="nl-BE" sz="2800" dirty="0">
                <a:latin typeface="FlandersArtSerif-Regular" panose="00000500000000000000" pitchFamily="50" charset="0"/>
              </a:rPr>
              <a:t> 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53028-E844-4CB2-ACAA-99AACECF9DD1}"/>
              </a:ext>
            </a:extLst>
          </p:cNvPr>
          <p:cNvSpPr/>
          <p:nvPr/>
        </p:nvSpPr>
        <p:spPr>
          <a:xfrm>
            <a:off x="7773739" y="4558778"/>
            <a:ext cx="1873770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DB853-8C1A-4633-87A5-D81CA1858DFC}"/>
              </a:ext>
            </a:extLst>
          </p:cNvPr>
          <p:cNvSpPr/>
          <p:nvPr/>
        </p:nvSpPr>
        <p:spPr>
          <a:xfrm>
            <a:off x="5279506" y="4544412"/>
            <a:ext cx="187377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8FF782-6712-4CF5-A7C7-E86F90D1BB35}"/>
              </a:ext>
            </a:extLst>
          </p:cNvPr>
          <p:cNvSpPr/>
          <p:nvPr/>
        </p:nvSpPr>
        <p:spPr>
          <a:xfrm>
            <a:off x="7773739" y="3810185"/>
            <a:ext cx="1873770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31AD44-73AB-455A-9CE7-EC2E505B123C}"/>
              </a:ext>
            </a:extLst>
          </p:cNvPr>
          <p:cNvSpPr/>
          <p:nvPr/>
        </p:nvSpPr>
        <p:spPr>
          <a:xfrm>
            <a:off x="2785273" y="5293004"/>
            <a:ext cx="187377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E62D00-01BF-479E-986F-2ACAB075E144}"/>
              </a:ext>
            </a:extLst>
          </p:cNvPr>
          <p:cNvSpPr/>
          <p:nvPr/>
        </p:nvSpPr>
        <p:spPr>
          <a:xfrm>
            <a:off x="2785273" y="3795818"/>
            <a:ext cx="187377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3D7695-1B0B-4C48-AAFC-3CB03D9BD703}"/>
              </a:ext>
            </a:extLst>
          </p:cNvPr>
          <p:cNvSpPr/>
          <p:nvPr/>
        </p:nvSpPr>
        <p:spPr>
          <a:xfrm>
            <a:off x="5279506" y="3795819"/>
            <a:ext cx="187377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2B2670-1B73-4189-AFBA-01919DE976A3}"/>
              </a:ext>
            </a:extLst>
          </p:cNvPr>
          <p:cNvSpPr/>
          <p:nvPr/>
        </p:nvSpPr>
        <p:spPr>
          <a:xfrm>
            <a:off x="7773739" y="5307370"/>
            <a:ext cx="1873770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32E9A9-AC56-4938-9F32-B7E35A428728}"/>
              </a:ext>
            </a:extLst>
          </p:cNvPr>
          <p:cNvSpPr/>
          <p:nvPr/>
        </p:nvSpPr>
        <p:spPr>
          <a:xfrm>
            <a:off x="5279506" y="5293004"/>
            <a:ext cx="1873770" cy="54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1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3681-DF69-4ED2-B9E3-CDB67CC0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Demonstratie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50AEF-B366-4C86-9858-0BB9AE4FB473}"/>
              </a:ext>
            </a:extLst>
          </p:cNvPr>
          <p:cNvSpPr/>
          <p:nvPr/>
        </p:nvSpPr>
        <p:spPr>
          <a:xfrm>
            <a:off x="7031330" y="2832829"/>
            <a:ext cx="2745554" cy="11860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[actie]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E370-2EF1-4A24-80CB-432E2151DF15}"/>
              </a:ext>
            </a:extLst>
          </p:cNvPr>
          <p:cNvSpPr/>
          <p:nvPr/>
        </p:nvSpPr>
        <p:spPr>
          <a:xfrm>
            <a:off x="2415118" y="2835961"/>
            <a:ext cx="2745554" cy="11860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[actie]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CCAAF-AB76-4D66-B793-23E9A044B3AC}"/>
              </a:ext>
            </a:extLst>
          </p:cNvPr>
          <p:cNvSpPr txBox="1"/>
          <p:nvPr/>
        </p:nvSpPr>
        <p:spPr>
          <a:xfrm>
            <a:off x="9232858" y="1179502"/>
            <a:ext cx="23831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Toon wat je al hebt gedaan</a:t>
            </a:r>
          </a:p>
        </p:txBody>
      </p:sp>
    </p:spTree>
    <p:extLst>
      <p:ext uri="{BB962C8B-B14F-4D97-AF65-F5344CB8AC3E}">
        <p14:creationId xmlns:p14="http://schemas.microsoft.com/office/powerpoint/2010/main" val="29781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3681-DF69-4ED2-B9E3-CDB67CC0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96F61-944C-4AE7-BD6F-564835018C7A}"/>
              </a:ext>
            </a:extLst>
          </p:cNvPr>
          <p:cNvSpPr txBox="1"/>
          <p:nvPr/>
        </p:nvSpPr>
        <p:spPr>
          <a:xfrm>
            <a:off x="3359726" y="2951946"/>
            <a:ext cx="5472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Voeg hier de planning van het project toe</a:t>
            </a:r>
          </a:p>
        </p:txBody>
      </p:sp>
    </p:spTree>
    <p:extLst>
      <p:ext uri="{BB962C8B-B14F-4D97-AF65-F5344CB8AC3E}">
        <p14:creationId xmlns:p14="http://schemas.microsoft.com/office/powerpoint/2010/main" val="10685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79E9-235E-436E-80A7-74F8FEE5C0B1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>
            <a:off x="1540274" y="2113011"/>
            <a:ext cx="0" cy="76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C2B13-CB2A-44A1-8722-96E5B2E13ED9}"/>
              </a:ext>
            </a:extLst>
          </p:cNvPr>
          <p:cNvSpPr/>
          <p:nvPr/>
        </p:nvSpPr>
        <p:spPr>
          <a:xfrm>
            <a:off x="1540274" y="1944680"/>
            <a:ext cx="816660" cy="336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dirty="0">
                <a:solidFill>
                  <a:schemeClr val="tx1"/>
                </a:solidFill>
              </a:rPr>
              <a:t>datum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AA2446-D0BB-458D-A33A-D2BDAB921684}"/>
              </a:ext>
            </a:extLst>
          </p:cNvPr>
          <p:cNvSpPr/>
          <p:nvPr/>
        </p:nvSpPr>
        <p:spPr>
          <a:xfrm>
            <a:off x="2766152" y="1944680"/>
            <a:ext cx="816660" cy="336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dirty="0">
                <a:solidFill>
                  <a:schemeClr val="tx1"/>
                </a:solidFill>
              </a:rPr>
              <a:t>datum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B0C84A-E911-42A0-A32F-2C7154F28777}"/>
              </a:ext>
            </a:extLst>
          </p:cNvPr>
          <p:cNvCxnSpPr>
            <a:cxnSpLocks/>
            <a:stCxn id="19" idx="1"/>
            <a:endCxn id="18" idx="1"/>
          </p:cNvCxnSpPr>
          <p:nvPr/>
        </p:nvCxnSpPr>
        <p:spPr>
          <a:xfrm>
            <a:off x="2766152" y="2113011"/>
            <a:ext cx="0" cy="110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893C67-1A02-4EE6-8463-CE9E36DE3ACA}"/>
              </a:ext>
            </a:extLst>
          </p:cNvPr>
          <p:cNvCxnSpPr>
            <a:cxnSpLocks/>
            <a:stCxn id="24" idx="1"/>
            <a:endCxn id="4" idx="3"/>
          </p:cNvCxnSpPr>
          <p:nvPr/>
        </p:nvCxnSpPr>
        <p:spPr>
          <a:xfrm>
            <a:off x="8977887" y="2113011"/>
            <a:ext cx="0" cy="76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6EC4BC4-2BCD-480E-84D8-71AD3D0D7E7D}"/>
              </a:ext>
            </a:extLst>
          </p:cNvPr>
          <p:cNvSpPr/>
          <p:nvPr/>
        </p:nvSpPr>
        <p:spPr>
          <a:xfrm>
            <a:off x="8977887" y="1944680"/>
            <a:ext cx="816660" cy="336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dirty="0">
                <a:solidFill>
                  <a:schemeClr val="tx1"/>
                </a:solidFill>
              </a:rPr>
              <a:t>datum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0FD266-7E43-4209-A24F-5C72BFB0BB15}"/>
              </a:ext>
            </a:extLst>
          </p:cNvPr>
          <p:cNvSpPr/>
          <p:nvPr/>
        </p:nvSpPr>
        <p:spPr>
          <a:xfrm>
            <a:off x="10203765" y="1944680"/>
            <a:ext cx="816660" cy="336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dirty="0">
                <a:solidFill>
                  <a:schemeClr val="tx1"/>
                </a:solidFill>
              </a:rPr>
              <a:t>datum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1D6A6B-78F2-4CC4-83F0-33AB459E0475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10203765" y="2113011"/>
            <a:ext cx="0" cy="110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680C4-B602-425C-A784-24892C64EE0E}"/>
              </a:ext>
            </a:extLst>
          </p:cNvPr>
          <p:cNvSpPr/>
          <p:nvPr/>
        </p:nvSpPr>
        <p:spPr>
          <a:xfrm>
            <a:off x="2766152" y="3047681"/>
            <a:ext cx="7437613" cy="336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ysClr val="windowText" lastClr="000000"/>
                </a:solidFill>
              </a:rPr>
              <a:t>Actie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50AEF-B366-4C86-9858-0BB9AE4FB473}"/>
              </a:ext>
            </a:extLst>
          </p:cNvPr>
          <p:cNvSpPr/>
          <p:nvPr/>
        </p:nvSpPr>
        <p:spPr>
          <a:xfrm>
            <a:off x="1540274" y="2709822"/>
            <a:ext cx="7437613" cy="336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ysClr val="windowText" lastClr="000000"/>
                </a:solidFill>
              </a:rPr>
              <a:t>Actie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F4CAA2-21C1-4538-8FFD-BE648FCA1476}"/>
              </a:ext>
            </a:extLst>
          </p:cNvPr>
          <p:cNvCxnSpPr>
            <a:cxnSpLocks/>
          </p:cNvCxnSpPr>
          <p:nvPr/>
        </p:nvCxnSpPr>
        <p:spPr>
          <a:xfrm>
            <a:off x="1540274" y="3200402"/>
            <a:ext cx="1225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2D2E00F-DF8E-4C68-BF48-2C54472BA6E3}"/>
              </a:ext>
            </a:extLst>
          </p:cNvPr>
          <p:cNvSpPr txBox="1"/>
          <p:nvPr/>
        </p:nvSpPr>
        <p:spPr>
          <a:xfrm>
            <a:off x="1744568" y="3191821"/>
            <a:ext cx="78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/>
              <a:t>+2 weken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324CB1B-2F56-415E-9F43-43B9D64C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98" y="755999"/>
            <a:ext cx="9888005" cy="1116001"/>
          </a:xfrm>
        </p:spPr>
        <p:txBody>
          <a:bodyPr/>
          <a:lstStyle/>
          <a:p>
            <a:r>
              <a:rPr lang="nl-BE" dirty="0"/>
              <a:t>Planning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584E56-CD88-4D86-80AC-6D629B80FD2C}"/>
              </a:ext>
            </a:extLst>
          </p:cNvPr>
          <p:cNvSpPr txBox="1"/>
          <p:nvPr/>
        </p:nvSpPr>
        <p:spPr>
          <a:xfrm>
            <a:off x="977901" y="4128907"/>
            <a:ext cx="4858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Oorzaken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[oorzaak 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[oorzaak 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11B19-1A2A-456B-9EDB-E3642B7525E8}"/>
              </a:ext>
            </a:extLst>
          </p:cNvPr>
          <p:cNvSpPr txBox="1"/>
          <p:nvPr/>
        </p:nvSpPr>
        <p:spPr>
          <a:xfrm>
            <a:off x="6353089" y="4128907"/>
            <a:ext cx="5249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1" dirty="0"/>
              <a:t>Interventie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[interventie 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[interventie 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8B4992-2656-493E-B665-AF3E622EBB9B}"/>
              </a:ext>
            </a:extLst>
          </p:cNvPr>
          <p:cNvSpPr txBox="1"/>
          <p:nvPr/>
        </p:nvSpPr>
        <p:spPr>
          <a:xfrm>
            <a:off x="977901" y="6166135"/>
            <a:ext cx="10775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 b="1" dirty="0" err="1"/>
              <a:t>Lesson</a:t>
            </a:r>
            <a:r>
              <a:rPr lang="nl-BE" sz="1800" b="1" dirty="0"/>
              <a:t> </a:t>
            </a:r>
            <a:r>
              <a:rPr lang="nl-BE" sz="1800" b="1" dirty="0" err="1"/>
              <a:t>learned</a:t>
            </a:r>
            <a:r>
              <a:rPr lang="nl-BE" sz="1800" b="1" dirty="0"/>
              <a:t>: </a:t>
            </a:r>
            <a:r>
              <a:rPr lang="nl-BE" b="1" dirty="0"/>
              <a:t>(indien van toepassing)</a:t>
            </a:r>
            <a:endParaRPr lang="nl-BE" sz="1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2D2D-F8D9-44E0-BA3B-856E6BB2E2D2}"/>
              </a:ext>
            </a:extLst>
          </p:cNvPr>
          <p:cNvSpPr txBox="1"/>
          <p:nvPr/>
        </p:nvSpPr>
        <p:spPr>
          <a:xfrm>
            <a:off x="5139547" y="441439"/>
            <a:ext cx="5472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Geef aan wat er veranderd is in de planning indien nodig</a:t>
            </a:r>
          </a:p>
        </p:txBody>
      </p:sp>
    </p:spTree>
    <p:extLst>
      <p:ext uri="{BB962C8B-B14F-4D97-AF65-F5344CB8AC3E}">
        <p14:creationId xmlns:p14="http://schemas.microsoft.com/office/powerpoint/2010/main" val="23482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48A4-F651-4C9C-9B92-03241447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36AF-153F-4076-B940-9A6E5E18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074" y="2757488"/>
            <a:ext cx="10025852" cy="13430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n-lt"/>
              </a:rPr>
              <a:t>[</a:t>
            </a:r>
            <a:r>
              <a:rPr lang="nl-BE" dirty="0" err="1">
                <a:latin typeface="+mn-lt"/>
              </a:rPr>
              <a:t>lesson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learned</a:t>
            </a:r>
            <a:r>
              <a:rPr lang="nl-BE" dirty="0">
                <a:latin typeface="+mn-lt"/>
              </a:rPr>
              <a:t> 1]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n-lt"/>
              </a:rPr>
              <a:t>[</a:t>
            </a:r>
            <a:r>
              <a:rPr lang="nl-BE" dirty="0" err="1">
                <a:latin typeface="+mn-lt"/>
              </a:rPr>
              <a:t>lesson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learned</a:t>
            </a:r>
            <a:r>
              <a:rPr lang="nl-BE" dirty="0">
                <a:latin typeface="+mn-lt"/>
              </a:rPr>
              <a:t> 2]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n-lt"/>
              </a:rPr>
              <a:t>[</a:t>
            </a:r>
            <a:r>
              <a:rPr lang="nl-BE" dirty="0" err="1">
                <a:latin typeface="+mn-lt"/>
              </a:rPr>
              <a:t>lesson</a:t>
            </a:r>
            <a:r>
              <a:rPr lang="nl-BE" dirty="0">
                <a:latin typeface="+mn-lt"/>
              </a:rPr>
              <a:t> </a:t>
            </a:r>
            <a:r>
              <a:rPr lang="nl-BE" dirty="0" err="1">
                <a:latin typeface="+mn-lt"/>
              </a:rPr>
              <a:t>learned</a:t>
            </a:r>
            <a:r>
              <a:rPr lang="nl-BE" dirty="0">
                <a:latin typeface="+mn-lt"/>
              </a:rPr>
              <a:t> 3]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n-lt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F9D28-1F97-4126-B5BB-B4B77B36249B}"/>
              </a:ext>
            </a:extLst>
          </p:cNvPr>
          <p:cNvSpPr txBox="1"/>
          <p:nvPr/>
        </p:nvSpPr>
        <p:spPr>
          <a:xfrm>
            <a:off x="5534402" y="4102808"/>
            <a:ext cx="54725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latin typeface="FlandersArtSerif-Regular" panose="00000500000000000000" pitchFamily="50" charset="0"/>
              </a:rPr>
              <a:t>Geef aan welke inzichten er verworven zijn tijdens de loop van het project</a:t>
            </a:r>
          </a:p>
        </p:txBody>
      </p:sp>
    </p:spTree>
    <p:extLst>
      <p:ext uri="{BB962C8B-B14F-4D97-AF65-F5344CB8AC3E}">
        <p14:creationId xmlns:p14="http://schemas.microsoft.com/office/powerpoint/2010/main" val="2068337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BB Thema">
  <a:themeElements>
    <a:clrScheme name="VlaamseOverheid_ABB">
      <a:dk1>
        <a:sysClr val="windowText" lastClr="000000"/>
      </a:dk1>
      <a:lt1>
        <a:sysClr val="window" lastClr="FFFFFF"/>
      </a:lt1>
      <a:dk2>
        <a:srgbClr val="3D3D3D"/>
      </a:dk2>
      <a:lt2>
        <a:srgbClr val="F5F5ED"/>
      </a:lt2>
      <a:accent1>
        <a:srgbClr val="FFEB00"/>
      </a:accent1>
      <a:accent2>
        <a:srgbClr val="3D3D3D"/>
      </a:accent2>
      <a:accent3>
        <a:srgbClr val="F5F5ED"/>
      </a:accent3>
      <a:accent4>
        <a:srgbClr val="FFEB00"/>
      </a:accent4>
      <a:accent5>
        <a:srgbClr val="3D3D3D"/>
      </a:accent5>
      <a:accent6>
        <a:srgbClr val="F5F5ED"/>
      </a:accent6>
      <a:hlink>
        <a:srgbClr val="3D3D3D"/>
      </a:hlink>
      <a:folHlink>
        <a:srgbClr val="3D3D3D"/>
      </a:folHlink>
    </a:clrScheme>
    <a:fontScheme name="VlaamseOverheid_ABB">
      <a:majorFont>
        <a:latin typeface="FlandersArtSans-Medium"/>
        <a:ea typeface=""/>
        <a:cs typeface=""/>
      </a:majorFont>
      <a:minorFont>
        <a:latin typeface="FlandersArt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B_Profielschets_Gemeente [sjabloon].potx" id="{0D3B9805-F01A-4869-8E54-4495BC8817CC}" vid="{F80ACF5A-3652-4398-8905-A8D506291FD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93CFE0F098D49B0CF15CEF8A76A9B" ma:contentTypeVersion="12" ma:contentTypeDescription="Een nieuw document maken." ma:contentTypeScope="" ma:versionID="d6dd69996cc3b65c7d032001fbc558dd">
  <xsd:schema xmlns:xsd="http://www.w3.org/2001/XMLSchema" xmlns:xs="http://www.w3.org/2001/XMLSchema" xmlns:p="http://schemas.microsoft.com/office/2006/metadata/properties" xmlns:ns2="a1622ae7-0b21-424d-b033-4fdf9ad5ac1e" xmlns:ns3="f1c1ab0b-ac3f-48fc-9813-0fa31f81625d" targetNamespace="http://schemas.microsoft.com/office/2006/metadata/properties" ma:root="true" ma:fieldsID="6fb763af28debc5b12ac72c13d247dfe" ns2:_="" ns3:_="">
    <xsd:import namespace="a1622ae7-0b21-424d-b033-4fdf9ad5ac1e"/>
    <xsd:import namespace="f1c1ab0b-ac3f-48fc-9813-0fa31f816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22ae7-0b21-424d-b033-4fdf9ad5a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1ab0b-ac3f-48fc-9813-0fa31f816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C5BD8-AFCF-42E8-9A11-411B4FD4B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3137C-23AF-4143-A4D9-AD9773CADF68}">
  <ds:schemaRefs>
    <ds:schemaRef ds:uri="a1622ae7-0b21-424d-b033-4fdf9ad5ac1e"/>
    <ds:schemaRef ds:uri="f1c1ab0b-ac3f-48fc-9813-0fa31f8162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72C649-D10E-4D5D-908F-41F255AA9A18}">
  <ds:schemaRefs>
    <ds:schemaRef ds:uri="http://schemas.microsoft.com/office/infopath/2007/PartnerControls"/>
    <ds:schemaRef ds:uri="http://purl.org/dc/terms/"/>
    <ds:schemaRef ds:uri="a1622ae7-0b21-424d-b033-4fdf9ad5ac1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f1c1ab0b-ac3f-48fc-9813-0fa31f81625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ABB_Profielschets_Gemeente [sjabloon]</Template>
  <TotalTime>8</TotalTime>
  <Words>698</Words>
  <Application>Microsoft Macintosh PowerPoint</Application>
  <PresentationFormat>Widescreen</PresentationFormat>
  <Paragraphs>101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FlandersArtSans-Bold</vt:lpstr>
      <vt:lpstr>FlandersArtSans-Medium</vt:lpstr>
      <vt:lpstr>FlandersArtSans-Regular</vt:lpstr>
      <vt:lpstr>FlandersArtSerif-Regular</vt:lpstr>
      <vt:lpstr>ABB Thema</vt:lpstr>
      <vt:lpstr>Relanceproject Gemeente zonder gemeentehuis</vt:lpstr>
      <vt:lpstr>PowerPoint Presentation</vt:lpstr>
      <vt:lpstr>[project] – [bestuur]</vt:lpstr>
      <vt:lpstr>[project] – [bestuur]</vt:lpstr>
      <vt:lpstr>Acties</vt:lpstr>
      <vt:lpstr>Demonstratie</vt:lpstr>
      <vt:lpstr>Planning</vt:lpstr>
      <vt:lpstr>Planning</vt:lpstr>
      <vt:lpstr>Lessons learned</vt:lpstr>
      <vt:lpstr>Volgende stappen</vt:lpstr>
      <vt:lpstr>Bijlagen</vt:lpstr>
      <vt:lpstr>Versiebeheer voortgangsrapportage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Voortgangrapporttemplate Gemeente zonder gemeetehuis</dc:title>
  <dc:subject/>
  <dc:creator/>
  <cp:keywords/>
  <dc:description/>
  <cp:lastModifiedBy>Suijkerbuijk David</cp:lastModifiedBy>
  <cp:revision>6</cp:revision>
  <dcterms:created xsi:type="dcterms:W3CDTF">2019-09-30T07:36:52Z</dcterms:created>
  <dcterms:modified xsi:type="dcterms:W3CDTF">2022-04-04T07:18:57Z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0x010100EBC93CFE0F098D49B0CF15CEF8A76A9B</vt:lpwstr>
  </property>
  <property fmtid="{D5CDD505-2E9C-101B-9397-08002B2CF9AE}" pid="3" name="_docset_NoMedatataSyncRequired">
    <vt:lpwstr>False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