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3" r:id="rId4"/>
    <p:sldMasterId id="2147483686" r:id="rId5"/>
    <p:sldMasterId id="2147483660" r:id="rId6"/>
    <p:sldMasterId id="2147483731" r:id="rId7"/>
  </p:sldMasterIdLst>
  <p:notesMasterIdLst>
    <p:notesMasterId r:id="rId65"/>
  </p:notesMasterIdLst>
  <p:handoutMasterIdLst>
    <p:handoutMasterId r:id="rId66"/>
  </p:handoutMasterIdLst>
  <p:sldIdLst>
    <p:sldId id="265" r:id="rId8"/>
    <p:sldId id="2755" r:id="rId9"/>
    <p:sldId id="424" r:id="rId10"/>
    <p:sldId id="2760" r:id="rId11"/>
    <p:sldId id="2771" r:id="rId12"/>
    <p:sldId id="2772" r:id="rId13"/>
    <p:sldId id="2773" r:id="rId14"/>
    <p:sldId id="2775" r:id="rId15"/>
    <p:sldId id="2774" r:id="rId16"/>
    <p:sldId id="2757" r:id="rId17"/>
    <p:sldId id="2763" r:id="rId18"/>
    <p:sldId id="2769" r:id="rId19"/>
    <p:sldId id="2767" r:id="rId20"/>
    <p:sldId id="2764" r:id="rId21"/>
    <p:sldId id="425" r:id="rId22"/>
    <p:sldId id="2768" r:id="rId23"/>
    <p:sldId id="2770" r:id="rId24"/>
    <p:sldId id="412" r:id="rId25"/>
    <p:sldId id="2761" r:id="rId26"/>
    <p:sldId id="2778" r:id="rId27"/>
    <p:sldId id="429" r:id="rId28"/>
    <p:sldId id="430" r:id="rId29"/>
    <p:sldId id="431" r:id="rId30"/>
    <p:sldId id="397" r:id="rId31"/>
    <p:sldId id="2777" r:id="rId32"/>
    <p:sldId id="2776" r:id="rId33"/>
    <p:sldId id="428" r:id="rId34"/>
    <p:sldId id="400" r:id="rId35"/>
    <p:sldId id="2710" r:id="rId36"/>
    <p:sldId id="408" r:id="rId37"/>
    <p:sldId id="298" r:id="rId38"/>
    <p:sldId id="2718" r:id="rId39"/>
    <p:sldId id="2746" r:id="rId40"/>
    <p:sldId id="2742" r:id="rId41"/>
    <p:sldId id="2745" r:id="rId42"/>
    <p:sldId id="2719" r:id="rId43"/>
    <p:sldId id="2732" r:id="rId44"/>
    <p:sldId id="2733" r:id="rId45"/>
    <p:sldId id="2747" r:id="rId46"/>
    <p:sldId id="2726" r:id="rId47"/>
    <p:sldId id="2727" r:id="rId48"/>
    <p:sldId id="2740" r:id="rId49"/>
    <p:sldId id="2703" r:id="rId50"/>
    <p:sldId id="2722" r:id="rId51"/>
    <p:sldId id="2672" r:id="rId52"/>
    <p:sldId id="2724" r:id="rId53"/>
    <p:sldId id="2751" r:id="rId54"/>
    <p:sldId id="2748" r:id="rId55"/>
    <p:sldId id="2749" r:id="rId56"/>
    <p:sldId id="2750" r:id="rId57"/>
    <p:sldId id="2759" r:id="rId58"/>
    <p:sldId id="2752" r:id="rId59"/>
    <p:sldId id="432" r:id="rId60"/>
    <p:sldId id="403" r:id="rId61"/>
    <p:sldId id="393" r:id="rId62"/>
    <p:sldId id="401" r:id="rId63"/>
    <p:sldId id="409" r:id="rId64"/>
  </p:sldIdLst>
  <p:sldSz cx="12192000" cy="6858000"/>
  <p:notesSz cx="6858000" cy="9144000"/>
  <p:embeddedFontLst>
    <p:embeddedFont>
      <p:font typeface="Calibri" panose="020F0502020204030204" pitchFamily="34" charset="0"/>
      <p:regular r:id="rId67"/>
      <p:bold r:id="rId68"/>
      <p:italic r:id="rId69"/>
      <p:boldItalic r:id="rId70"/>
    </p:embeddedFont>
    <p:embeddedFont>
      <p:font typeface="Calibri Light" panose="020F0302020204030204" pitchFamily="34" charset="0"/>
      <p:regular r:id="rId71"/>
      <p:italic r:id="rId72"/>
    </p:embeddedFont>
    <p:embeddedFont>
      <p:font typeface="Flanders Art Sans" panose="020B0604020202020204" charset="0"/>
      <p:regular r:id="rId73"/>
      <p:bold r:id="rId74"/>
      <p:italic r:id="rId75"/>
    </p:embeddedFont>
    <p:embeddedFont>
      <p:font typeface="Flanders Art Sans Bold" panose="020B0604020202020204" charset="0"/>
      <p:bold r:id="rId76"/>
      <p:italic r:id="rId77"/>
      <p:boldItalic r:id="rId78"/>
    </p:embeddedFont>
    <p:embeddedFont>
      <p:font typeface="FlandersArtSans-Bold" panose="00000800000000000000" pitchFamily="2" charset="0"/>
      <p:bold r:id="rId79"/>
    </p:embeddedFont>
    <p:embeddedFont>
      <p:font typeface="FlandersArtSans-Medium" panose="00000600000000000000" pitchFamily="2" charset="0"/>
      <p:regular r:id="rId80"/>
    </p:embeddedFont>
    <p:embeddedFont>
      <p:font typeface="FlandersArtSans-Regular" panose="00000500000000000000" pitchFamily="2" charset="0"/>
      <p:regular r:id="rId81"/>
    </p:embeddedFont>
    <p:embeddedFont>
      <p:font typeface="Segoe UI" panose="020B0502040204020203" pitchFamily="34" charset="0"/>
      <p:regular r:id="rId82"/>
      <p:bold r:id="rId83"/>
      <p:italic r:id="rId84"/>
      <p:boldItalic r:id="rId85"/>
    </p:embeddedFont>
  </p:embeddedFont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7673" userDrawn="1">
          <p15:clr>
            <a:srgbClr val="A4A3A4"/>
          </p15:clr>
        </p15:guide>
        <p15:guide id="5" userDrawn="1">
          <p15:clr>
            <a:srgbClr val="A4A3A4"/>
          </p15:clr>
        </p15:guide>
        <p15:guide id="6" pos="234" userDrawn="1">
          <p15:clr>
            <a:srgbClr val="A4A3A4"/>
          </p15:clr>
        </p15:guide>
        <p15:guide id="7" orient="horz" pos="175" userDrawn="1">
          <p15:clr>
            <a:srgbClr val="A4A3A4"/>
          </p15:clr>
        </p15:guide>
        <p15:guide id="9" orient="horz" pos="4320" userDrawn="1">
          <p15:clr>
            <a:srgbClr val="A4A3A4"/>
          </p15:clr>
        </p15:guide>
        <p15:guide id="13" pos="3840" userDrawn="1">
          <p15:clr>
            <a:srgbClr val="A4A3A4"/>
          </p15:clr>
        </p15:guide>
        <p15:guide id="24" pos="7446" userDrawn="1">
          <p15:clr>
            <a:srgbClr val="A4A3A4"/>
          </p15:clr>
        </p15:guide>
        <p15:guide id="27" orient="horz" pos="2160" userDrawn="1">
          <p15:clr>
            <a:srgbClr val="A4A3A4"/>
          </p15:clr>
        </p15:guide>
        <p15:guide id="34" orient="horz" pos="413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waters Hilde" initials="AH" lastIdx="15" clrIdx="0">
    <p:extLst>
      <p:ext uri="{19B8F6BF-5375-455C-9EA6-DF929625EA0E}">
        <p15:presenceInfo xmlns:p15="http://schemas.microsoft.com/office/powerpoint/2012/main" userId="S::hilde.alewaters@vlaanderen.be::9956719c-eeda-4115-b637-f3759cd9d540" providerId="AD"/>
      </p:ext>
    </p:extLst>
  </p:cmAuthor>
  <p:cmAuthor id="2" name="Meskens Shari" initials="MS" lastIdx="9" clrIdx="1">
    <p:extLst>
      <p:ext uri="{19B8F6BF-5375-455C-9EA6-DF929625EA0E}">
        <p15:presenceInfo xmlns:p15="http://schemas.microsoft.com/office/powerpoint/2012/main" userId="S::shari.meskens@vlaanderen.be::23311a40-2cff-4038-b995-542d0d10fe0a" providerId="AD"/>
      </p:ext>
    </p:extLst>
  </p:cmAuthor>
  <p:cmAuthor id="3" name="De Keersmaecker Nena" initials="DKN" lastIdx="1" clrIdx="2">
    <p:extLst>
      <p:ext uri="{19B8F6BF-5375-455C-9EA6-DF929625EA0E}">
        <p15:presenceInfo xmlns:p15="http://schemas.microsoft.com/office/powerpoint/2012/main" userId="S::nena.dekeersmaecker@Vlaanderen.be::1620522c-5d27-4498-a95a-bd72bfd4d86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EB00"/>
    <a:srgbClr val="CB1F85"/>
    <a:srgbClr val="FFFF00"/>
    <a:srgbClr val="717171"/>
    <a:srgbClr val="646464"/>
    <a:srgbClr val="9B9B9B"/>
    <a:srgbClr val="EEEE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9C2B0B-7F57-464D-9E21-E0C1A701A11A}" v="37" dt="2022-12-12T15:46:29.650"/>
    <p1510:client id="{66F8C67D-BB22-12AF-E211-C9BD3F7B85EC}" v="15" dt="2022-12-12T13:55:58.305"/>
    <p1510:client id="{7BC48141-C00E-02FB-6903-0EBBD72F69BE}" v="874" dt="2022-12-13T01:01:56.042"/>
    <p1510:client id="{7E8C712B-D4B1-DCC7-F3BF-C7955D8A60AC}" v="2" dt="2022-12-12T08:36:00.346"/>
    <p1510:client id="{87520584-B02A-4BEB-8C2B-CFDD04A545F3}" v="99" dt="2022-12-12T08:55:31.244"/>
    <p1510:client id="{D39EF8F5-3E7F-B1B0-9B23-C4B3C8EFB24C}" v="21" dt="2022-12-12T21:37:29.735"/>
    <p1510:client id="{D4A580E0-32DB-5842-2FDD-3E6AE257120A}" v="39" dt="2022-12-13T07:21:34.089"/>
  </p1510:revLst>
</p1510:revInfo>
</file>

<file path=ppt/tableStyles.xml><?xml version="1.0" encoding="utf-8"?>
<a:tblStyleLst xmlns:a="http://schemas.openxmlformats.org/drawingml/2006/main" def="{69012ECD-51FC-41F1-AA8D-1B2483CD663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589" y="43"/>
      </p:cViewPr>
      <p:guideLst>
        <p:guide pos="7673"/>
        <p:guide/>
        <p:guide pos="234"/>
        <p:guide orient="horz" pos="175"/>
        <p:guide orient="horz" pos="4320"/>
        <p:guide pos="3840"/>
        <p:guide pos="7446"/>
        <p:guide orient="horz" pos="2160"/>
        <p:guide orient="horz" pos="4133"/>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handoutMaster" Target="handoutMasters/handout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font" Target="fonts/font16.fntdata"/><Relationship Id="rId90"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font" Target="fonts/font1.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22-12-09T12:36:57.334" idx="1">
    <p:pos x="10" y="10"/>
    <p:text>[@Vissers Pieter]: ik zou hier niet meer apart op ingaan, de presentatie is al lang. Het zit deze week ook nog eens in de HR-nieuwsbrief</p:text>
    <p:extLst>
      <p:ext uri="{C676402C-5697-4E1C-873F-D02D1690AC5C}">
        <p15:threadingInfo xmlns:p15="http://schemas.microsoft.com/office/powerpoint/2012/main" timeZoneBias="-60"/>
      </p:ext>
    </p:extLst>
  </p:cm>
</p:cmLst>
</file>

<file path=ppt/diagrams/_rels/data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9F4517-DCC4-4D97-B9ED-C150F65E7920}"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C53D2D84-BE64-4809-A25F-C18377FFCEAA}">
      <dgm:prSet/>
      <dgm:spPr/>
      <dgm:t>
        <a:bodyPr/>
        <a:lstStyle/>
        <a:p>
          <a:r>
            <a:rPr lang="nl-BE" baseline="0"/>
            <a:t>Vlaams Parlement</a:t>
          </a:r>
          <a:endParaRPr lang="en-US"/>
        </a:p>
      </dgm:t>
    </dgm:pt>
    <dgm:pt modelId="{BBBF2D19-0937-4656-A554-B665906092BF}" type="parTrans" cxnId="{FB87776D-61BB-4D2F-B3C1-3690640709CD}">
      <dgm:prSet/>
      <dgm:spPr/>
      <dgm:t>
        <a:bodyPr/>
        <a:lstStyle/>
        <a:p>
          <a:endParaRPr lang="en-US"/>
        </a:p>
      </dgm:t>
    </dgm:pt>
    <dgm:pt modelId="{A37A3591-2E09-4222-9448-CC686846D27E}" type="sibTrans" cxnId="{FB87776D-61BB-4D2F-B3C1-3690640709CD}">
      <dgm:prSet/>
      <dgm:spPr/>
      <dgm:t>
        <a:bodyPr/>
        <a:lstStyle/>
        <a:p>
          <a:endParaRPr lang="en-US"/>
        </a:p>
      </dgm:t>
    </dgm:pt>
    <dgm:pt modelId="{D74982F7-F030-47E0-A1AF-0A658C7F89A7}">
      <dgm:prSet/>
      <dgm:spPr/>
      <dgm:t>
        <a:bodyPr/>
        <a:lstStyle/>
        <a:p>
          <a:r>
            <a:rPr lang="nl-BE" baseline="0"/>
            <a:t>Autonome diensten die onder toezicht staan van het Vlaams Parlement</a:t>
          </a:r>
          <a:endParaRPr lang="en-US"/>
        </a:p>
      </dgm:t>
    </dgm:pt>
    <dgm:pt modelId="{6D359DC6-42D4-41E0-ACD5-9912CEBDC5A6}" type="parTrans" cxnId="{E65D4609-1100-45E6-9BD8-FC0CBA3873D1}">
      <dgm:prSet/>
      <dgm:spPr/>
      <dgm:t>
        <a:bodyPr/>
        <a:lstStyle/>
        <a:p>
          <a:endParaRPr lang="en-US"/>
        </a:p>
      </dgm:t>
    </dgm:pt>
    <dgm:pt modelId="{485DB84D-25BB-433A-A5D7-BDAE960F3ED8}" type="sibTrans" cxnId="{E65D4609-1100-45E6-9BD8-FC0CBA3873D1}">
      <dgm:prSet/>
      <dgm:spPr/>
      <dgm:t>
        <a:bodyPr/>
        <a:lstStyle/>
        <a:p>
          <a:endParaRPr lang="en-US"/>
        </a:p>
      </dgm:t>
    </dgm:pt>
    <dgm:pt modelId="{4027BF14-0735-4D21-835B-9C2B46D87866}">
      <dgm:prSet/>
      <dgm:spPr/>
      <dgm:t>
        <a:bodyPr/>
        <a:lstStyle/>
        <a:p>
          <a:r>
            <a:rPr lang="nl-BE" baseline="0"/>
            <a:t>Vlaamse Regering en de kabinetten </a:t>
          </a:r>
          <a:endParaRPr lang="en-US"/>
        </a:p>
      </dgm:t>
    </dgm:pt>
    <dgm:pt modelId="{D7AB1A38-B4DD-4DFB-AA95-0D131F7E4871}" type="parTrans" cxnId="{0FCFC66A-37E5-4D08-97FC-14C0AD7072DD}">
      <dgm:prSet/>
      <dgm:spPr/>
      <dgm:t>
        <a:bodyPr/>
        <a:lstStyle/>
        <a:p>
          <a:endParaRPr lang="en-US"/>
        </a:p>
      </dgm:t>
    </dgm:pt>
    <dgm:pt modelId="{3E1E98E3-FE64-4DFD-8038-C9DCFB19C51D}" type="sibTrans" cxnId="{0FCFC66A-37E5-4D08-97FC-14C0AD7072DD}">
      <dgm:prSet/>
      <dgm:spPr/>
      <dgm:t>
        <a:bodyPr/>
        <a:lstStyle/>
        <a:p>
          <a:endParaRPr lang="en-US"/>
        </a:p>
      </dgm:t>
    </dgm:pt>
    <dgm:pt modelId="{78E2D6C1-825E-4079-A5F3-4B18CF03DDA8}">
      <dgm:prSet/>
      <dgm:spPr/>
      <dgm:t>
        <a:bodyPr/>
        <a:lstStyle/>
        <a:p>
          <a:r>
            <a:rPr lang="nl-BE" baseline="0"/>
            <a:t>Vlaamse administratie</a:t>
          </a:r>
          <a:endParaRPr lang="en-US"/>
        </a:p>
      </dgm:t>
    </dgm:pt>
    <dgm:pt modelId="{C3936F16-A593-45AC-8F13-5C951E9DF47B}" type="parTrans" cxnId="{C7E00D1F-8581-4964-8C33-F1030DF173CA}">
      <dgm:prSet/>
      <dgm:spPr/>
      <dgm:t>
        <a:bodyPr/>
        <a:lstStyle/>
        <a:p>
          <a:endParaRPr lang="en-US"/>
        </a:p>
      </dgm:t>
    </dgm:pt>
    <dgm:pt modelId="{36BC0F32-2D81-4D7C-8203-30AEFBA91B01}" type="sibTrans" cxnId="{C7E00D1F-8581-4964-8C33-F1030DF173CA}">
      <dgm:prSet/>
      <dgm:spPr/>
      <dgm:t>
        <a:bodyPr/>
        <a:lstStyle/>
        <a:p>
          <a:endParaRPr lang="en-US"/>
        </a:p>
      </dgm:t>
    </dgm:pt>
    <dgm:pt modelId="{360087A7-33B7-4762-9CDD-3E3BF644347E}">
      <dgm:prSet/>
      <dgm:spPr/>
      <dgm:t>
        <a:bodyPr/>
        <a:lstStyle/>
        <a:p>
          <a:r>
            <a:rPr lang="nl-NL" baseline="0"/>
            <a:t>de Vlaamse openbare instellingen </a:t>
          </a:r>
          <a:endParaRPr lang="en-US"/>
        </a:p>
      </dgm:t>
    </dgm:pt>
    <dgm:pt modelId="{834D3CDC-A8DE-4F55-93DD-447314348530}" type="parTrans" cxnId="{EC70D834-E55E-4950-9868-61B5CBDC5D55}">
      <dgm:prSet/>
      <dgm:spPr/>
      <dgm:t>
        <a:bodyPr/>
        <a:lstStyle/>
        <a:p>
          <a:endParaRPr lang="en-US"/>
        </a:p>
      </dgm:t>
    </dgm:pt>
    <dgm:pt modelId="{0834C3FE-B0BD-4B0A-9DB1-BFEAD44599AF}" type="sibTrans" cxnId="{EC70D834-E55E-4950-9868-61B5CBDC5D55}">
      <dgm:prSet/>
      <dgm:spPr/>
      <dgm:t>
        <a:bodyPr/>
        <a:lstStyle/>
        <a:p>
          <a:endParaRPr lang="en-US"/>
        </a:p>
      </dgm:t>
    </dgm:pt>
    <dgm:pt modelId="{07EFD063-5AD4-4C05-B829-82CA29737487}">
      <dgm:prSet/>
      <dgm:spPr/>
      <dgm:t>
        <a:bodyPr/>
        <a:lstStyle/>
        <a:p>
          <a:r>
            <a:rPr lang="nl-BE" baseline="0"/>
            <a:t>Provinciegouverneurs en de arrondissementscommissarissen</a:t>
          </a:r>
          <a:endParaRPr lang="en-US"/>
        </a:p>
      </dgm:t>
    </dgm:pt>
    <dgm:pt modelId="{80057130-38C9-4E17-A9E1-57C1E0CB3D65}" type="parTrans" cxnId="{EC9EB429-DCAB-48E7-9D7D-F5B32BF96537}">
      <dgm:prSet/>
      <dgm:spPr/>
      <dgm:t>
        <a:bodyPr/>
        <a:lstStyle/>
        <a:p>
          <a:endParaRPr lang="en-US"/>
        </a:p>
      </dgm:t>
    </dgm:pt>
    <dgm:pt modelId="{2FE51314-81F2-4949-95E9-C6E9D76C178C}" type="sibTrans" cxnId="{EC9EB429-DCAB-48E7-9D7D-F5B32BF96537}">
      <dgm:prSet/>
      <dgm:spPr/>
      <dgm:t>
        <a:bodyPr/>
        <a:lstStyle/>
        <a:p>
          <a:endParaRPr lang="en-US"/>
        </a:p>
      </dgm:t>
    </dgm:pt>
    <dgm:pt modelId="{A86A1F78-38ED-4EF0-BACA-3D6F75E81E03}">
      <dgm:prSet/>
      <dgm:spPr/>
      <dgm:t>
        <a:bodyPr/>
        <a:lstStyle/>
        <a:p>
          <a:r>
            <a:rPr lang="nl-BE" baseline="0"/>
            <a:t>Vlaamse adviesorganen</a:t>
          </a:r>
          <a:endParaRPr lang="en-US"/>
        </a:p>
      </dgm:t>
    </dgm:pt>
    <dgm:pt modelId="{9D9BCC7C-1A3F-4722-ABFA-D854836A2452}" type="parTrans" cxnId="{BD043AAC-E592-4CCA-B6B2-A51312196403}">
      <dgm:prSet/>
      <dgm:spPr/>
      <dgm:t>
        <a:bodyPr/>
        <a:lstStyle/>
        <a:p>
          <a:endParaRPr lang="en-US"/>
        </a:p>
      </dgm:t>
    </dgm:pt>
    <dgm:pt modelId="{E8C6D62B-CD41-4967-979F-5CB206B69916}" type="sibTrans" cxnId="{BD043AAC-E592-4CCA-B6B2-A51312196403}">
      <dgm:prSet/>
      <dgm:spPr/>
      <dgm:t>
        <a:bodyPr/>
        <a:lstStyle/>
        <a:p>
          <a:endParaRPr lang="en-US"/>
        </a:p>
      </dgm:t>
    </dgm:pt>
    <dgm:pt modelId="{3E7C1BD1-BC74-4371-AD6F-11B7BCE36753}">
      <dgm:prSet/>
      <dgm:spPr/>
      <dgm:t>
        <a:bodyPr/>
        <a:lstStyle/>
        <a:p>
          <a:r>
            <a:rPr lang="nl-BE" baseline="0"/>
            <a:t>Vlaamse administratieve rechtscolleges</a:t>
          </a:r>
          <a:endParaRPr lang="en-US"/>
        </a:p>
      </dgm:t>
    </dgm:pt>
    <dgm:pt modelId="{B04E7D6F-CC1B-42A1-89A3-491B04923814}" type="parTrans" cxnId="{DECB7DE3-9D2A-4299-88FD-EAB9D6B5A8EF}">
      <dgm:prSet/>
      <dgm:spPr/>
      <dgm:t>
        <a:bodyPr/>
        <a:lstStyle/>
        <a:p>
          <a:endParaRPr lang="en-US"/>
        </a:p>
      </dgm:t>
    </dgm:pt>
    <dgm:pt modelId="{3DD64D45-15E4-4BB5-BEBC-D3AB1254A3AA}" type="sibTrans" cxnId="{DECB7DE3-9D2A-4299-88FD-EAB9D6B5A8EF}">
      <dgm:prSet/>
      <dgm:spPr/>
      <dgm:t>
        <a:bodyPr/>
        <a:lstStyle/>
        <a:p>
          <a:endParaRPr lang="en-US"/>
        </a:p>
      </dgm:t>
    </dgm:pt>
    <dgm:pt modelId="{7B557C2B-4AD8-4D1B-9560-A73DAE02EBFA}">
      <dgm:prSet/>
      <dgm:spPr/>
      <dgm:t>
        <a:bodyPr/>
        <a:lstStyle/>
        <a:p>
          <a:r>
            <a:rPr lang="nl-BE" baseline="0"/>
            <a:t>Het Gemeenschapsonderwijs </a:t>
          </a:r>
          <a:endParaRPr lang="en-US"/>
        </a:p>
      </dgm:t>
    </dgm:pt>
    <dgm:pt modelId="{A1C44BA7-C52E-4C23-9DF1-65C36D080793}" type="parTrans" cxnId="{2A84F9A2-F654-49FD-A561-9C6E72E8C92B}">
      <dgm:prSet/>
      <dgm:spPr/>
      <dgm:t>
        <a:bodyPr/>
        <a:lstStyle/>
        <a:p>
          <a:endParaRPr lang="en-US"/>
        </a:p>
      </dgm:t>
    </dgm:pt>
    <dgm:pt modelId="{5E9200A1-3ED4-450C-8B08-58437A31D8EA}" type="sibTrans" cxnId="{2A84F9A2-F654-49FD-A561-9C6E72E8C92B}">
      <dgm:prSet/>
      <dgm:spPr/>
      <dgm:t>
        <a:bodyPr/>
        <a:lstStyle/>
        <a:p>
          <a:endParaRPr lang="en-US"/>
        </a:p>
      </dgm:t>
    </dgm:pt>
    <dgm:pt modelId="{DFAF79DD-AD12-4988-A63E-D545BC392385}">
      <dgm:prSet/>
      <dgm:spPr/>
      <dgm:t>
        <a:bodyPr/>
        <a:lstStyle/>
        <a:p>
          <a:r>
            <a:rPr lang="nl-BE" baseline="0"/>
            <a:t>De Vlaamse Gemeenschapscommissie</a:t>
          </a:r>
          <a:endParaRPr lang="en-US"/>
        </a:p>
      </dgm:t>
    </dgm:pt>
    <dgm:pt modelId="{89BFF439-51F0-4E13-9D0E-9F52BFC38D6C}" type="parTrans" cxnId="{4D277DB8-FD41-4262-8004-4910A9302F85}">
      <dgm:prSet/>
      <dgm:spPr/>
      <dgm:t>
        <a:bodyPr/>
        <a:lstStyle/>
        <a:p>
          <a:endParaRPr lang="en-US"/>
        </a:p>
      </dgm:t>
    </dgm:pt>
    <dgm:pt modelId="{484F3776-8739-4DC5-B43C-2A408762C7B9}" type="sibTrans" cxnId="{4D277DB8-FD41-4262-8004-4910A9302F85}">
      <dgm:prSet/>
      <dgm:spPr/>
      <dgm:t>
        <a:bodyPr/>
        <a:lstStyle/>
        <a:p>
          <a:endParaRPr lang="en-US"/>
        </a:p>
      </dgm:t>
    </dgm:pt>
    <dgm:pt modelId="{63CFBBED-62C1-460F-8DDF-C21EB206D9E8}">
      <dgm:prSet/>
      <dgm:spPr/>
      <dgm:t>
        <a:bodyPr/>
        <a:lstStyle/>
        <a:p>
          <a:r>
            <a:rPr lang="nl-BE" baseline="0"/>
            <a:t>De lokale overheden, die zijn gesitueerd in het Vlaams Gewest (uitgezonderd VVSG)</a:t>
          </a:r>
          <a:endParaRPr lang="en-US"/>
        </a:p>
      </dgm:t>
    </dgm:pt>
    <dgm:pt modelId="{9BA49D5A-0655-4FDF-B299-78406E9D6D46}" type="parTrans" cxnId="{C33BD1A4-16F4-4779-ACC2-B1F47145A6D3}">
      <dgm:prSet/>
      <dgm:spPr/>
      <dgm:t>
        <a:bodyPr/>
        <a:lstStyle/>
        <a:p>
          <a:endParaRPr lang="en-US"/>
        </a:p>
      </dgm:t>
    </dgm:pt>
    <dgm:pt modelId="{64275784-2CAF-4C8F-8747-A51E58C0182C}" type="sibTrans" cxnId="{C33BD1A4-16F4-4779-ACC2-B1F47145A6D3}">
      <dgm:prSet/>
      <dgm:spPr/>
      <dgm:t>
        <a:bodyPr/>
        <a:lstStyle/>
        <a:p>
          <a:endParaRPr lang="en-US"/>
        </a:p>
      </dgm:t>
    </dgm:pt>
    <dgm:pt modelId="{A6841A1F-00BE-4A74-B955-335EB4042126}">
      <dgm:prSet/>
      <dgm:spPr/>
      <dgm:t>
        <a:bodyPr/>
        <a:lstStyle/>
        <a:p>
          <a:r>
            <a:rPr lang="nl-BE" baseline="0"/>
            <a:t>Nieuwe of bestaande entiteiten, rechtspersonen en organisaties</a:t>
          </a:r>
          <a:endParaRPr lang="en-US"/>
        </a:p>
      </dgm:t>
    </dgm:pt>
    <dgm:pt modelId="{DB20E55F-DB9E-41A4-A5EA-987963901FB8}" type="parTrans" cxnId="{2E95ACEF-2C0A-491C-9101-4540414AA6C8}">
      <dgm:prSet/>
      <dgm:spPr/>
      <dgm:t>
        <a:bodyPr/>
        <a:lstStyle/>
        <a:p>
          <a:endParaRPr lang="en-US"/>
        </a:p>
      </dgm:t>
    </dgm:pt>
    <dgm:pt modelId="{71060FFF-EA2C-4B5B-8FA7-EA3A0EF173F3}" type="sibTrans" cxnId="{2E95ACEF-2C0A-491C-9101-4540414AA6C8}">
      <dgm:prSet/>
      <dgm:spPr/>
      <dgm:t>
        <a:bodyPr/>
        <a:lstStyle/>
        <a:p>
          <a:endParaRPr lang="en-US"/>
        </a:p>
      </dgm:t>
    </dgm:pt>
    <dgm:pt modelId="{8B474E35-1075-40FD-9DF2-AD9BF1930962}" type="pres">
      <dgm:prSet presAssocID="{E79F4517-DCC4-4D97-B9ED-C150F65E7920}" presName="vert0" presStyleCnt="0">
        <dgm:presLayoutVars>
          <dgm:dir/>
          <dgm:animOne val="branch"/>
          <dgm:animLvl val="lvl"/>
        </dgm:presLayoutVars>
      </dgm:prSet>
      <dgm:spPr/>
    </dgm:pt>
    <dgm:pt modelId="{FA45E3E7-CAA3-40F3-862E-96EB5A0FC3DA}" type="pres">
      <dgm:prSet presAssocID="{C53D2D84-BE64-4809-A25F-C18377FFCEAA}" presName="thickLine" presStyleLbl="alignNode1" presStyleIdx="0" presStyleCnt="12"/>
      <dgm:spPr/>
    </dgm:pt>
    <dgm:pt modelId="{7BEE9FA4-27B7-4CD6-BB1E-BDB950C4E5B5}" type="pres">
      <dgm:prSet presAssocID="{C53D2D84-BE64-4809-A25F-C18377FFCEAA}" presName="horz1" presStyleCnt="0"/>
      <dgm:spPr/>
    </dgm:pt>
    <dgm:pt modelId="{8FC068F9-80B1-4FC5-8A90-A7E1E29257F1}" type="pres">
      <dgm:prSet presAssocID="{C53D2D84-BE64-4809-A25F-C18377FFCEAA}" presName="tx1" presStyleLbl="revTx" presStyleIdx="0" presStyleCnt="12"/>
      <dgm:spPr/>
    </dgm:pt>
    <dgm:pt modelId="{7CD81830-7C04-4EC2-88C0-04F8172608AF}" type="pres">
      <dgm:prSet presAssocID="{C53D2D84-BE64-4809-A25F-C18377FFCEAA}" presName="vert1" presStyleCnt="0"/>
      <dgm:spPr/>
    </dgm:pt>
    <dgm:pt modelId="{4EC38D3E-09BF-4593-A031-DB22F05DD58B}" type="pres">
      <dgm:prSet presAssocID="{D74982F7-F030-47E0-A1AF-0A658C7F89A7}" presName="thickLine" presStyleLbl="alignNode1" presStyleIdx="1" presStyleCnt="12"/>
      <dgm:spPr/>
    </dgm:pt>
    <dgm:pt modelId="{B93ABCCE-8009-4DDE-B041-3844A72A9206}" type="pres">
      <dgm:prSet presAssocID="{D74982F7-F030-47E0-A1AF-0A658C7F89A7}" presName="horz1" presStyleCnt="0"/>
      <dgm:spPr/>
    </dgm:pt>
    <dgm:pt modelId="{D95A5445-3C82-4321-AAE9-917B18EA1C31}" type="pres">
      <dgm:prSet presAssocID="{D74982F7-F030-47E0-A1AF-0A658C7F89A7}" presName="tx1" presStyleLbl="revTx" presStyleIdx="1" presStyleCnt="12"/>
      <dgm:spPr/>
    </dgm:pt>
    <dgm:pt modelId="{389AA0D6-6C9E-4C39-91AA-3940A13E23AB}" type="pres">
      <dgm:prSet presAssocID="{D74982F7-F030-47E0-A1AF-0A658C7F89A7}" presName="vert1" presStyleCnt="0"/>
      <dgm:spPr/>
    </dgm:pt>
    <dgm:pt modelId="{627FCD2C-6EC4-4388-8BF3-AE46B03EB6F6}" type="pres">
      <dgm:prSet presAssocID="{4027BF14-0735-4D21-835B-9C2B46D87866}" presName="thickLine" presStyleLbl="alignNode1" presStyleIdx="2" presStyleCnt="12"/>
      <dgm:spPr/>
    </dgm:pt>
    <dgm:pt modelId="{E6C04F37-CC2E-4FFC-9D07-7E6100A8B49B}" type="pres">
      <dgm:prSet presAssocID="{4027BF14-0735-4D21-835B-9C2B46D87866}" presName="horz1" presStyleCnt="0"/>
      <dgm:spPr/>
    </dgm:pt>
    <dgm:pt modelId="{1E9E2B93-D804-4701-8A55-30E6218BDC5B}" type="pres">
      <dgm:prSet presAssocID="{4027BF14-0735-4D21-835B-9C2B46D87866}" presName="tx1" presStyleLbl="revTx" presStyleIdx="2" presStyleCnt="12"/>
      <dgm:spPr/>
    </dgm:pt>
    <dgm:pt modelId="{D6302C91-5ADA-4100-885B-44AB4DE654F6}" type="pres">
      <dgm:prSet presAssocID="{4027BF14-0735-4D21-835B-9C2B46D87866}" presName="vert1" presStyleCnt="0"/>
      <dgm:spPr/>
    </dgm:pt>
    <dgm:pt modelId="{3D3A1F74-8332-4E43-9001-81E0513D8BD6}" type="pres">
      <dgm:prSet presAssocID="{78E2D6C1-825E-4079-A5F3-4B18CF03DDA8}" presName="thickLine" presStyleLbl="alignNode1" presStyleIdx="3" presStyleCnt="12"/>
      <dgm:spPr/>
    </dgm:pt>
    <dgm:pt modelId="{E66DBDEA-51A5-43DD-83EE-601B992DE5AB}" type="pres">
      <dgm:prSet presAssocID="{78E2D6C1-825E-4079-A5F3-4B18CF03DDA8}" presName="horz1" presStyleCnt="0"/>
      <dgm:spPr/>
    </dgm:pt>
    <dgm:pt modelId="{66B937B5-12A0-4CD3-898C-08B7CC260F23}" type="pres">
      <dgm:prSet presAssocID="{78E2D6C1-825E-4079-A5F3-4B18CF03DDA8}" presName="tx1" presStyleLbl="revTx" presStyleIdx="3" presStyleCnt="12"/>
      <dgm:spPr/>
    </dgm:pt>
    <dgm:pt modelId="{5D6EDE47-EE0D-4E23-AF64-41642EB038DE}" type="pres">
      <dgm:prSet presAssocID="{78E2D6C1-825E-4079-A5F3-4B18CF03DDA8}" presName="vert1" presStyleCnt="0"/>
      <dgm:spPr/>
    </dgm:pt>
    <dgm:pt modelId="{ED9C3FA4-2B0D-4508-8D54-81FDE5FEA635}" type="pres">
      <dgm:prSet presAssocID="{360087A7-33B7-4762-9CDD-3E3BF644347E}" presName="thickLine" presStyleLbl="alignNode1" presStyleIdx="4" presStyleCnt="12"/>
      <dgm:spPr/>
    </dgm:pt>
    <dgm:pt modelId="{480BD36A-993F-45B0-A2E9-1E3C937252A9}" type="pres">
      <dgm:prSet presAssocID="{360087A7-33B7-4762-9CDD-3E3BF644347E}" presName="horz1" presStyleCnt="0"/>
      <dgm:spPr/>
    </dgm:pt>
    <dgm:pt modelId="{54528B35-D99D-439A-AB19-113C5B1302CF}" type="pres">
      <dgm:prSet presAssocID="{360087A7-33B7-4762-9CDD-3E3BF644347E}" presName="tx1" presStyleLbl="revTx" presStyleIdx="4" presStyleCnt="12"/>
      <dgm:spPr/>
    </dgm:pt>
    <dgm:pt modelId="{81442FC7-42C9-4A52-A16D-9138E5FA353B}" type="pres">
      <dgm:prSet presAssocID="{360087A7-33B7-4762-9CDD-3E3BF644347E}" presName="vert1" presStyleCnt="0"/>
      <dgm:spPr/>
    </dgm:pt>
    <dgm:pt modelId="{6033416D-40B7-4383-A7B1-D0DB0D49D0E3}" type="pres">
      <dgm:prSet presAssocID="{07EFD063-5AD4-4C05-B829-82CA29737487}" presName="thickLine" presStyleLbl="alignNode1" presStyleIdx="5" presStyleCnt="12"/>
      <dgm:spPr/>
    </dgm:pt>
    <dgm:pt modelId="{3FC4B6FF-1933-4203-BDE4-6922ED2CED7D}" type="pres">
      <dgm:prSet presAssocID="{07EFD063-5AD4-4C05-B829-82CA29737487}" presName="horz1" presStyleCnt="0"/>
      <dgm:spPr/>
    </dgm:pt>
    <dgm:pt modelId="{708D5387-BC8A-4652-8D33-9DE66B4AB572}" type="pres">
      <dgm:prSet presAssocID="{07EFD063-5AD4-4C05-B829-82CA29737487}" presName="tx1" presStyleLbl="revTx" presStyleIdx="5" presStyleCnt="12"/>
      <dgm:spPr/>
    </dgm:pt>
    <dgm:pt modelId="{8EE96410-1F04-4ACD-BD65-3463A85BCF7A}" type="pres">
      <dgm:prSet presAssocID="{07EFD063-5AD4-4C05-B829-82CA29737487}" presName="vert1" presStyleCnt="0"/>
      <dgm:spPr/>
    </dgm:pt>
    <dgm:pt modelId="{4CDB2356-8871-416E-BF96-80B6DB1B803B}" type="pres">
      <dgm:prSet presAssocID="{A86A1F78-38ED-4EF0-BACA-3D6F75E81E03}" presName="thickLine" presStyleLbl="alignNode1" presStyleIdx="6" presStyleCnt="12"/>
      <dgm:spPr/>
    </dgm:pt>
    <dgm:pt modelId="{4E050B4D-7214-495E-88B4-8F7D64F37A5B}" type="pres">
      <dgm:prSet presAssocID="{A86A1F78-38ED-4EF0-BACA-3D6F75E81E03}" presName="horz1" presStyleCnt="0"/>
      <dgm:spPr/>
    </dgm:pt>
    <dgm:pt modelId="{78800EE9-54A8-4FF3-9554-4817883AD5C8}" type="pres">
      <dgm:prSet presAssocID="{A86A1F78-38ED-4EF0-BACA-3D6F75E81E03}" presName="tx1" presStyleLbl="revTx" presStyleIdx="6" presStyleCnt="12"/>
      <dgm:spPr/>
    </dgm:pt>
    <dgm:pt modelId="{0804BF0F-95D1-4EBE-93B8-B7A953EC56C0}" type="pres">
      <dgm:prSet presAssocID="{A86A1F78-38ED-4EF0-BACA-3D6F75E81E03}" presName="vert1" presStyleCnt="0"/>
      <dgm:spPr/>
    </dgm:pt>
    <dgm:pt modelId="{9A93149E-3019-4287-A8E4-F5E41C89A05A}" type="pres">
      <dgm:prSet presAssocID="{3E7C1BD1-BC74-4371-AD6F-11B7BCE36753}" presName="thickLine" presStyleLbl="alignNode1" presStyleIdx="7" presStyleCnt="12"/>
      <dgm:spPr/>
    </dgm:pt>
    <dgm:pt modelId="{A174B194-C5C6-4F0C-9F9B-8898045FA891}" type="pres">
      <dgm:prSet presAssocID="{3E7C1BD1-BC74-4371-AD6F-11B7BCE36753}" presName="horz1" presStyleCnt="0"/>
      <dgm:spPr/>
    </dgm:pt>
    <dgm:pt modelId="{1A6E863A-5F3F-4354-A743-B9DAEC9FF602}" type="pres">
      <dgm:prSet presAssocID="{3E7C1BD1-BC74-4371-AD6F-11B7BCE36753}" presName="tx1" presStyleLbl="revTx" presStyleIdx="7" presStyleCnt="12"/>
      <dgm:spPr/>
    </dgm:pt>
    <dgm:pt modelId="{34D04200-CA82-4380-9C7E-0CFC46D969F8}" type="pres">
      <dgm:prSet presAssocID="{3E7C1BD1-BC74-4371-AD6F-11B7BCE36753}" presName="vert1" presStyleCnt="0"/>
      <dgm:spPr/>
    </dgm:pt>
    <dgm:pt modelId="{619B9E42-B574-4EB3-9627-55B64748FCE5}" type="pres">
      <dgm:prSet presAssocID="{7B557C2B-4AD8-4D1B-9560-A73DAE02EBFA}" presName="thickLine" presStyleLbl="alignNode1" presStyleIdx="8" presStyleCnt="12"/>
      <dgm:spPr/>
    </dgm:pt>
    <dgm:pt modelId="{563A25ED-13CF-4899-BB54-9FF0CB69A331}" type="pres">
      <dgm:prSet presAssocID="{7B557C2B-4AD8-4D1B-9560-A73DAE02EBFA}" presName="horz1" presStyleCnt="0"/>
      <dgm:spPr/>
    </dgm:pt>
    <dgm:pt modelId="{39799323-1D43-429C-AFEE-BF18042912D8}" type="pres">
      <dgm:prSet presAssocID="{7B557C2B-4AD8-4D1B-9560-A73DAE02EBFA}" presName="tx1" presStyleLbl="revTx" presStyleIdx="8" presStyleCnt="12"/>
      <dgm:spPr/>
    </dgm:pt>
    <dgm:pt modelId="{D7256B9D-D85E-47D3-826F-1D987919A981}" type="pres">
      <dgm:prSet presAssocID="{7B557C2B-4AD8-4D1B-9560-A73DAE02EBFA}" presName="vert1" presStyleCnt="0"/>
      <dgm:spPr/>
    </dgm:pt>
    <dgm:pt modelId="{5A0A5DE3-822F-49AB-A1E5-AC20C48B100A}" type="pres">
      <dgm:prSet presAssocID="{DFAF79DD-AD12-4988-A63E-D545BC392385}" presName="thickLine" presStyleLbl="alignNode1" presStyleIdx="9" presStyleCnt="12"/>
      <dgm:spPr/>
    </dgm:pt>
    <dgm:pt modelId="{B341587E-FACE-460E-A57B-EE5280360B2F}" type="pres">
      <dgm:prSet presAssocID="{DFAF79DD-AD12-4988-A63E-D545BC392385}" presName="horz1" presStyleCnt="0"/>
      <dgm:spPr/>
    </dgm:pt>
    <dgm:pt modelId="{AA4DC246-5B67-45AA-BADE-D998A7CD5DB6}" type="pres">
      <dgm:prSet presAssocID="{DFAF79DD-AD12-4988-A63E-D545BC392385}" presName="tx1" presStyleLbl="revTx" presStyleIdx="9" presStyleCnt="12"/>
      <dgm:spPr/>
    </dgm:pt>
    <dgm:pt modelId="{13118BB3-E0B7-481F-946D-99C0D3664956}" type="pres">
      <dgm:prSet presAssocID="{DFAF79DD-AD12-4988-A63E-D545BC392385}" presName="vert1" presStyleCnt="0"/>
      <dgm:spPr/>
    </dgm:pt>
    <dgm:pt modelId="{32FF0899-A2B2-4991-ACD6-6AC56E7B009F}" type="pres">
      <dgm:prSet presAssocID="{63CFBBED-62C1-460F-8DDF-C21EB206D9E8}" presName="thickLine" presStyleLbl="alignNode1" presStyleIdx="10" presStyleCnt="12"/>
      <dgm:spPr/>
    </dgm:pt>
    <dgm:pt modelId="{C50AFBE6-F7F1-4D3B-B9A1-B9A32613C4BB}" type="pres">
      <dgm:prSet presAssocID="{63CFBBED-62C1-460F-8DDF-C21EB206D9E8}" presName="horz1" presStyleCnt="0"/>
      <dgm:spPr/>
    </dgm:pt>
    <dgm:pt modelId="{5551C359-DF51-4BC7-8DF3-24B13EEDF9A7}" type="pres">
      <dgm:prSet presAssocID="{63CFBBED-62C1-460F-8DDF-C21EB206D9E8}" presName="tx1" presStyleLbl="revTx" presStyleIdx="10" presStyleCnt="12"/>
      <dgm:spPr/>
    </dgm:pt>
    <dgm:pt modelId="{EC241805-905E-4B58-9AA6-95134115EDA2}" type="pres">
      <dgm:prSet presAssocID="{63CFBBED-62C1-460F-8DDF-C21EB206D9E8}" presName="vert1" presStyleCnt="0"/>
      <dgm:spPr/>
    </dgm:pt>
    <dgm:pt modelId="{ACEF1CA0-7141-4011-8064-A75A9C4C9D61}" type="pres">
      <dgm:prSet presAssocID="{A6841A1F-00BE-4A74-B955-335EB4042126}" presName="thickLine" presStyleLbl="alignNode1" presStyleIdx="11" presStyleCnt="12"/>
      <dgm:spPr/>
    </dgm:pt>
    <dgm:pt modelId="{65129B2E-AB55-40A2-A2C6-622D5D1C97E2}" type="pres">
      <dgm:prSet presAssocID="{A6841A1F-00BE-4A74-B955-335EB4042126}" presName="horz1" presStyleCnt="0"/>
      <dgm:spPr/>
    </dgm:pt>
    <dgm:pt modelId="{85A579A7-C225-42B4-A2AE-349B5F0F90CD}" type="pres">
      <dgm:prSet presAssocID="{A6841A1F-00BE-4A74-B955-335EB4042126}" presName="tx1" presStyleLbl="revTx" presStyleIdx="11" presStyleCnt="12"/>
      <dgm:spPr/>
    </dgm:pt>
    <dgm:pt modelId="{FF136B76-640E-40B8-B5FE-FE18DF3E2857}" type="pres">
      <dgm:prSet presAssocID="{A6841A1F-00BE-4A74-B955-335EB4042126}" presName="vert1" presStyleCnt="0"/>
      <dgm:spPr/>
    </dgm:pt>
  </dgm:ptLst>
  <dgm:cxnLst>
    <dgm:cxn modelId="{E65D4609-1100-45E6-9BD8-FC0CBA3873D1}" srcId="{E79F4517-DCC4-4D97-B9ED-C150F65E7920}" destId="{D74982F7-F030-47E0-A1AF-0A658C7F89A7}" srcOrd="1" destOrd="0" parTransId="{6D359DC6-42D4-41E0-ACD5-9912CEBDC5A6}" sibTransId="{485DB84D-25BB-433A-A5D7-BDAE960F3ED8}"/>
    <dgm:cxn modelId="{C7E00D1F-8581-4964-8C33-F1030DF173CA}" srcId="{E79F4517-DCC4-4D97-B9ED-C150F65E7920}" destId="{78E2D6C1-825E-4079-A5F3-4B18CF03DDA8}" srcOrd="3" destOrd="0" parTransId="{C3936F16-A593-45AC-8F13-5C951E9DF47B}" sibTransId="{36BC0F32-2D81-4D7C-8203-30AEFBA91B01}"/>
    <dgm:cxn modelId="{E931A920-1B7A-459B-9C96-270B1C457EAE}" type="presOf" srcId="{E79F4517-DCC4-4D97-B9ED-C150F65E7920}" destId="{8B474E35-1075-40FD-9DF2-AD9BF1930962}" srcOrd="0" destOrd="0" presId="urn:microsoft.com/office/officeart/2008/layout/LinedList"/>
    <dgm:cxn modelId="{EC9EB429-DCAB-48E7-9D7D-F5B32BF96537}" srcId="{E79F4517-DCC4-4D97-B9ED-C150F65E7920}" destId="{07EFD063-5AD4-4C05-B829-82CA29737487}" srcOrd="5" destOrd="0" parTransId="{80057130-38C9-4E17-A9E1-57C1E0CB3D65}" sibTransId="{2FE51314-81F2-4949-95E9-C6E9D76C178C}"/>
    <dgm:cxn modelId="{EC70D834-E55E-4950-9868-61B5CBDC5D55}" srcId="{E79F4517-DCC4-4D97-B9ED-C150F65E7920}" destId="{360087A7-33B7-4762-9CDD-3E3BF644347E}" srcOrd="4" destOrd="0" parTransId="{834D3CDC-A8DE-4F55-93DD-447314348530}" sibTransId="{0834C3FE-B0BD-4B0A-9DB1-BFEAD44599AF}"/>
    <dgm:cxn modelId="{023FED5E-F7BB-4731-99E8-C5F9C747EB61}" type="presOf" srcId="{7B557C2B-4AD8-4D1B-9560-A73DAE02EBFA}" destId="{39799323-1D43-429C-AFEE-BF18042912D8}" srcOrd="0" destOrd="0" presId="urn:microsoft.com/office/officeart/2008/layout/LinedList"/>
    <dgm:cxn modelId="{F75F6D42-E3ED-4946-87E0-42CAFC47467D}" type="presOf" srcId="{78E2D6C1-825E-4079-A5F3-4B18CF03DDA8}" destId="{66B937B5-12A0-4CD3-898C-08B7CC260F23}" srcOrd="0" destOrd="0" presId="urn:microsoft.com/office/officeart/2008/layout/LinedList"/>
    <dgm:cxn modelId="{0FCFC66A-37E5-4D08-97FC-14C0AD7072DD}" srcId="{E79F4517-DCC4-4D97-B9ED-C150F65E7920}" destId="{4027BF14-0735-4D21-835B-9C2B46D87866}" srcOrd="2" destOrd="0" parTransId="{D7AB1A38-B4DD-4DFB-AA95-0D131F7E4871}" sibTransId="{3E1E98E3-FE64-4DFD-8038-C9DCFB19C51D}"/>
    <dgm:cxn modelId="{FB4CB54C-7EBA-477F-831E-24733F798DB2}" type="presOf" srcId="{C53D2D84-BE64-4809-A25F-C18377FFCEAA}" destId="{8FC068F9-80B1-4FC5-8A90-A7E1E29257F1}" srcOrd="0" destOrd="0" presId="urn:microsoft.com/office/officeart/2008/layout/LinedList"/>
    <dgm:cxn modelId="{FB87776D-61BB-4D2F-B3C1-3690640709CD}" srcId="{E79F4517-DCC4-4D97-B9ED-C150F65E7920}" destId="{C53D2D84-BE64-4809-A25F-C18377FFCEAA}" srcOrd="0" destOrd="0" parTransId="{BBBF2D19-0937-4656-A554-B665906092BF}" sibTransId="{A37A3591-2E09-4222-9448-CC686846D27E}"/>
    <dgm:cxn modelId="{147E0957-DC21-4D2C-B94B-7A81728FB386}" type="presOf" srcId="{4027BF14-0735-4D21-835B-9C2B46D87866}" destId="{1E9E2B93-D804-4701-8A55-30E6218BDC5B}" srcOrd="0" destOrd="0" presId="urn:microsoft.com/office/officeart/2008/layout/LinedList"/>
    <dgm:cxn modelId="{D9FBA877-AD9A-4D6D-B793-BE369E75C5CD}" type="presOf" srcId="{3E7C1BD1-BC74-4371-AD6F-11B7BCE36753}" destId="{1A6E863A-5F3F-4354-A743-B9DAEC9FF602}" srcOrd="0" destOrd="0" presId="urn:microsoft.com/office/officeart/2008/layout/LinedList"/>
    <dgm:cxn modelId="{3513D87B-62B3-454A-B1F9-6BAAF14FFEF7}" type="presOf" srcId="{A86A1F78-38ED-4EF0-BACA-3D6F75E81E03}" destId="{78800EE9-54A8-4FF3-9554-4817883AD5C8}" srcOrd="0" destOrd="0" presId="urn:microsoft.com/office/officeart/2008/layout/LinedList"/>
    <dgm:cxn modelId="{2A84F9A2-F654-49FD-A561-9C6E72E8C92B}" srcId="{E79F4517-DCC4-4D97-B9ED-C150F65E7920}" destId="{7B557C2B-4AD8-4D1B-9560-A73DAE02EBFA}" srcOrd="8" destOrd="0" parTransId="{A1C44BA7-C52E-4C23-9DF1-65C36D080793}" sibTransId="{5E9200A1-3ED4-450C-8B08-58437A31D8EA}"/>
    <dgm:cxn modelId="{C33BD1A4-16F4-4779-ACC2-B1F47145A6D3}" srcId="{E79F4517-DCC4-4D97-B9ED-C150F65E7920}" destId="{63CFBBED-62C1-460F-8DDF-C21EB206D9E8}" srcOrd="10" destOrd="0" parTransId="{9BA49D5A-0655-4FDF-B299-78406E9D6D46}" sibTransId="{64275784-2CAF-4C8F-8747-A51E58C0182C}"/>
    <dgm:cxn modelId="{BD043AAC-E592-4CCA-B6B2-A51312196403}" srcId="{E79F4517-DCC4-4D97-B9ED-C150F65E7920}" destId="{A86A1F78-38ED-4EF0-BACA-3D6F75E81E03}" srcOrd="6" destOrd="0" parTransId="{9D9BCC7C-1A3F-4722-ABFA-D854836A2452}" sibTransId="{E8C6D62B-CD41-4967-979F-5CB206B69916}"/>
    <dgm:cxn modelId="{A2FD10B2-C304-47F2-9B40-871EBF46459C}" type="presOf" srcId="{A6841A1F-00BE-4A74-B955-335EB4042126}" destId="{85A579A7-C225-42B4-A2AE-349B5F0F90CD}" srcOrd="0" destOrd="0" presId="urn:microsoft.com/office/officeart/2008/layout/LinedList"/>
    <dgm:cxn modelId="{4D277DB8-FD41-4262-8004-4910A9302F85}" srcId="{E79F4517-DCC4-4D97-B9ED-C150F65E7920}" destId="{DFAF79DD-AD12-4988-A63E-D545BC392385}" srcOrd="9" destOrd="0" parTransId="{89BFF439-51F0-4E13-9D0E-9F52BFC38D6C}" sibTransId="{484F3776-8739-4DC5-B43C-2A408762C7B9}"/>
    <dgm:cxn modelId="{DAB801BE-91FD-46BF-A36D-A5E896F306AD}" type="presOf" srcId="{D74982F7-F030-47E0-A1AF-0A658C7F89A7}" destId="{D95A5445-3C82-4321-AAE9-917B18EA1C31}" srcOrd="0" destOrd="0" presId="urn:microsoft.com/office/officeart/2008/layout/LinedList"/>
    <dgm:cxn modelId="{152B17C2-C3DF-47A0-8E3E-E49A19E69AF2}" type="presOf" srcId="{07EFD063-5AD4-4C05-B829-82CA29737487}" destId="{708D5387-BC8A-4652-8D33-9DE66B4AB572}" srcOrd="0" destOrd="0" presId="urn:microsoft.com/office/officeart/2008/layout/LinedList"/>
    <dgm:cxn modelId="{B06089C8-EDD4-44B9-AA33-A100D7250FB3}" type="presOf" srcId="{63CFBBED-62C1-460F-8DDF-C21EB206D9E8}" destId="{5551C359-DF51-4BC7-8DF3-24B13EEDF9A7}" srcOrd="0" destOrd="0" presId="urn:microsoft.com/office/officeart/2008/layout/LinedList"/>
    <dgm:cxn modelId="{6E1043D2-44EC-4D50-AC2B-1A785EDB0D32}" type="presOf" srcId="{360087A7-33B7-4762-9CDD-3E3BF644347E}" destId="{54528B35-D99D-439A-AB19-113C5B1302CF}" srcOrd="0" destOrd="0" presId="urn:microsoft.com/office/officeart/2008/layout/LinedList"/>
    <dgm:cxn modelId="{DECB7DE3-9D2A-4299-88FD-EAB9D6B5A8EF}" srcId="{E79F4517-DCC4-4D97-B9ED-C150F65E7920}" destId="{3E7C1BD1-BC74-4371-AD6F-11B7BCE36753}" srcOrd="7" destOrd="0" parTransId="{B04E7D6F-CC1B-42A1-89A3-491B04923814}" sibTransId="{3DD64D45-15E4-4BB5-BEBC-D3AB1254A3AA}"/>
    <dgm:cxn modelId="{51AAC2E3-ADB8-49DE-8640-2892F4C86426}" type="presOf" srcId="{DFAF79DD-AD12-4988-A63E-D545BC392385}" destId="{AA4DC246-5B67-45AA-BADE-D998A7CD5DB6}" srcOrd="0" destOrd="0" presId="urn:microsoft.com/office/officeart/2008/layout/LinedList"/>
    <dgm:cxn modelId="{2E95ACEF-2C0A-491C-9101-4540414AA6C8}" srcId="{E79F4517-DCC4-4D97-B9ED-C150F65E7920}" destId="{A6841A1F-00BE-4A74-B955-335EB4042126}" srcOrd="11" destOrd="0" parTransId="{DB20E55F-DB9E-41A4-A5EA-987963901FB8}" sibTransId="{71060FFF-EA2C-4B5B-8FA7-EA3A0EF173F3}"/>
    <dgm:cxn modelId="{673B141B-1B49-4BE2-AB6E-E95E0E366A0B}" type="presParOf" srcId="{8B474E35-1075-40FD-9DF2-AD9BF1930962}" destId="{FA45E3E7-CAA3-40F3-862E-96EB5A0FC3DA}" srcOrd="0" destOrd="0" presId="urn:microsoft.com/office/officeart/2008/layout/LinedList"/>
    <dgm:cxn modelId="{76B078EB-8052-44D7-9424-0604F41E3FE9}" type="presParOf" srcId="{8B474E35-1075-40FD-9DF2-AD9BF1930962}" destId="{7BEE9FA4-27B7-4CD6-BB1E-BDB950C4E5B5}" srcOrd="1" destOrd="0" presId="urn:microsoft.com/office/officeart/2008/layout/LinedList"/>
    <dgm:cxn modelId="{DFECFA39-8A45-49BA-9334-0C5E102DB1C4}" type="presParOf" srcId="{7BEE9FA4-27B7-4CD6-BB1E-BDB950C4E5B5}" destId="{8FC068F9-80B1-4FC5-8A90-A7E1E29257F1}" srcOrd="0" destOrd="0" presId="urn:microsoft.com/office/officeart/2008/layout/LinedList"/>
    <dgm:cxn modelId="{1D3DB9E7-5D21-4E33-B892-E8B59E249053}" type="presParOf" srcId="{7BEE9FA4-27B7-4CD6-BB1E-BDB950C4E5B5}" destId="{7CD81830-7C04-4EC2-88C0-04F8172608AF}" srcOrd="1" destOrd="0" presId="urn:microsoft.com/office/officeart/2008/layout/LinedList"/>
    <dgm:cxn modelId="{68DF22D8-6E0C-4E1F-9906-5CE2EA73B206}" type="presParOf" srcId="{8B474E35-1075-40FD-9DF2-AD9BF1930962}" destId="{4EC38D3E-09BF-4593-A031-DB22F05DD58B}" srcOrd="2" destOrd="0" presId="urn:microsoft.com/office/officeart/2008/layout/LinedList"/>
    <dgm:cxn modelId="{18CFF283-BDBB-43C1-9B9C-DA65DF2FD816}" type="presParOf" srcId="{8B474E35-1075-40FD-9DF2-AD9BF1930962}" destId="{B93ABCCE-8009-4DDE-B041-3844A72A9206}" srcOrd="3" destOrd="0" presId="urn:microsoft.com/office/officeart/2008/layout/LinedList"/>
    <dgm:cxn modelId="{55A9C717-ADFC-47ED-A220-E2CF5FA8A4AF}" type="presParOf" srcId="{B93ABCCE-8009-4DDE-B041-3844A72A9206}" destId="{D95A5445-3C82-4321-AAE9-917B18EA1C31}" srcOrd="0" destOrd="0" presId="urn:microsoft.com/office/officeart/2008/layout/LinedList"/>
    <dgm:cxn modelId="{5AF6FCC5-1F48-46F6-87BF-E6CB6F30F0D1}" type="presParOf" srcId="{B93ABCCE-8009-4DDE-B041-3844A72A9206}" destId="{389AA0D6-6C9E-4C39-91AA-3940A13E23AB}" srcOrd="1" destOrd="0" presId="urn:microsoft.com/office/officeart/2008/layout/LinedList"/>
    <dgm:cxn modelId="{9F4756D8-952A-42B0-BD9E-E2F7F4BEB145}" type="presParOf" srcId="{8B474E35-1075-40FD-9DF2-AD9BF1930962}" destId="{627FCD2C-6EC4-4388-8BF3-AE46B03EB6F6}" srcOrd="4" destOrd="0" presId="urn:microsoft.com/office/officeart/2008/layout/LinedList"/>
    <dgm:cxn modelId="{D0034E28-AA09-41B1-ACBA-E0A53B173EA6}" type="presParOf" srcId="{8B474E35-1075-40FD-9DF2-AD9BF1930962}" destId="{E6C04F37-CC2E-4FFC-9D07-7E6100A8B49B}" srcOrd="5" destOrd="0" presId="urn:microsoft.com/office/officeart/2008/layout/LinedList"/>
    <dgm:cxn modelId="{66121FE4-2481-4CF5-9716-4A3870A95C82}" type="presParOf" srcId="{E6C04F37-CC2E-4FFC-9D07-7E6100A8B49B}" destId="{1E9E2B93-D804-4701-8A55-30E6218BDC5B}" srcOrd="0" destOrd="0" presId="urn:microsoft.com/office/officeart/2008/layout/LinedList"/>
    <dgm:cxn modelId="{C5B08187-5E75-44EE-ADB3-DFCD0369D35D}" type="presParOf" srcId="{E6C04F37-CC2E-4FFC-9D07-7E6100A8B49B}" destId="{D6302C91-5ADA-4100-885B-44AB4DE654F6}" srcOrd="1" destOrd="0" presId="urn:microsoft.com/office/officeart/2008/layout/LinedList"/>
    <dgm:cxn modelId="{A7CD1852-13F7-4B50-900F-618D2E74C241}" type="presParOf" srcId="{8B474E35-1075-40FD-9DF2-AD9BF1930962}" destId="{3D3A1F74-8332-4E43-9001-81E0513D8BD6}" srcOrd="6" destOrd="0" presId="urn:microsoft.com/office/officeart/2008/layout/LinedList"/>
    <dgm:cxn modelId="{F790B71D-ECBD-4D29-9FFC-B68B656DBDE9}" type="presParOf" srcId="{8B474E35-1075-40FD-9DF2-AD9BF1930962}" destId="{E66DBDEA-51A5-43DD-83EE-601B992DE5AB}" srcOrd="7" destOrd="0" presId="urn:microsoft.com/office/officeart/2008/layout/LinedList"/>
    <dgm:cxn modelId="{0CDE190E-CDCD-44C9-BB17-37668B95E0A0}" type="presParOf" srcId="{E66DBDEA-51A5-43DD-83EE-601B992DE5AB}" destId="{66B937B5-12A0-4CD3-898C-08B7CC260F23}" srcOrd="0" destOrd="0" presId="urn:microsoft.com/office/officeart/2008/layout/LinedList"/>
    <dgm:cxn modelId="{EDF5950A-A256-49B2-AC14-286AB6566D0E}" type="presParOf" srcId="{E66DBDEA-51A5-43DD-83EE-601B992DE5AB}" destId="{5D6EDE47-EE0D-4E23-AF64-41642EB038DE}" srcOrd="1" destOrd="0" presId="urn:microsoft.com/office/officeart/2008/layout/LinedList"/>
    <dgm:cxn modelId="{0F6B62D1-8634-4914-A8F0-B78BF9C038DB}" type="presParOf" srcId="{8B474E35-1075-40FD-9DF2-AD9BF1930962}" destId="{ED9C3FA4-2B0D-4508-8D54-81FDE5FEA635}" srcOrd="8" destOrd="0" presId="urn:microsoft.com/office/officeart/2008/layout/LinedList"/>
    <dgm:cxn modelId="{9E3DED70-3AC3-46D2-8842-4D9AC347522D}" type="presParOf" srcId="{8B474E35-1075-40FD-9DF2-AD9BF1930962}" destId="{480BD36A-993F-45B0-A2E9-1E3C937252A9}" srcOrd="9" destOrd="0" presId="urn:microsoft.com/office/officeart/2008/layout/LinedList"/>
    <dgm:cxn modelId="{1F5361E8-F832-458D-8534-F2AAB1F03359}" type="presParOf" srcId="{480BD36A-993F-45B0-A2E9-1E3C937252A9}" destId="{54528B35-D99D-439A-AB19-113C5B1302CF}" srcOrd="0" destOrd="0" presId="urn:microsoft.com/office/officeart/2008/layout/LinedList"/>
    <dgm:cxn modelId="{A749D127-E4C5-4B49-9179-81D050C6D568}" type="presParOf" srcId="{480BD36A-993F-45B0-A2E9-1E3C937252A9}" destId="{81442FC7-42C9-4A52-A16D-9138E5FA353B}" srcOrd="1" destOrd="0" presId="urn:microsoft.com/office/officeart/2008/layout/LinedList"/>
    <dgm:cxn modelId="{1B8A9DAD-A379-4145-AEA1-7C8F1A3224DE}" type="presParOf" srcId="{8B474E35-1075-40FD-9DF2-AD9BF1930962}" destId="{6033416D-40B7-4383-A7B1-D0DB0D49D0E3}" srcOrd="10" destOrd="0" presId="urn:microsoft.com/office/officeart/2008/layout/LinedList"/>
    <dgm:cxn modelId="{52401E0D-13A7-4E78-8DF3-95827BAEC773}" type="presParOf" srcId="{8B474E35-1075-40FD-9DF2-AD9BF1930962}" destId="{3FC4B6FF-1933-4203-BDE4-6922ED2CED7D}" srcOrd="11" destOrd="0" presId="urn:microsoft.com/office/officeart/2008/layout/LinedList"/>
    <dgm:cxn modelId="{D9B86C31-C323-463D-BB02-44FDC3A5DB2A}" type="presParOf" srcId="{3FC4B6FF-1933-4203-BDE4-6922ED2CED7D}" destId="{708D5387-BC8A-4652-8D33-9DE66B4AB572}" srcOrd="0" destOrd="0" presId="urn:microsoft.com/office/officeart/2008/layout/LinedList"/>
    <dgm:cxn modelId="{374C57E2-315E-491D-8C6A-6160B304DBD5}" type="presParOf" srcId="{3FC4B6FF-1933-4203-BDE4-6922ED2CED7D}" destId="{8EE96410-1F04-4ACD-BD65-3463A85BCF7A}" srcOrd="1" destOrd="0" presId="urn:microsoft.com/office/officeart/2008/layout/LinedList"/>
    <dgm:cxn modelId="{D1A85935-0485-40A8-8FBE-F1CF1819D523}" type="presParOf" srcId="{8B474E35-1075-40FD-9DF2-AD9BF1930962}" destId="{4CDB2356-8871-416E-BF96-80B6DB1B803B}" srcOrd="12" destOrd="0" presId="urn:microsoft.com/office/officeart/2008/layout/LinedList"/>
    <dgm:cxn modelId="{F3EB9231-52EB-49A8-9B3C-3C99CF18B6EC}" type="presParOf" srcId="{8B474E35-1075-40FD-9DF2-AD9BF1930962}" destId="{4E050B4D-7214-495E-88B4-8F7D64F37A5B}" srcOrd="13" destOrd="0" presId="urn:microsoft.com/office/officeart/2008/layout/LinedList"/>
    <dgm:cxn modelId="{9ACD3414-6125-4E4E-B7F1-F9793A24281A}" type="presParOf" srcId="{4E050B4D-7214-495E-88B4-8F7D64F37A5B}" destId="{78800EE9-54A8-4FF3-9554-4817883AD5C8}" srcOrd="0" destOrd="0" presId="urn:microsoft.com/office/officeart/2008/layout/LinedList"/>
    <dgm:cxn modelId="{D4F1598E-83A4-450F-80F8-7A44714E09CF}" type="presParOf" srcId="{4E050B4D-7214-495E-88B4-8F7D64F37A5B}" destId="{0804BF0F-95D1-4EBE-93B8-B7A953EC56C0}" srcOrd="1" destOrd="0" presId="urn:microsoft.com/office/officeart/2008/layout/LinedList"/>
    <dgm:cxn modelId="{D1A22262-DAE9-4393-96BF-F689DA9B5425}" type="presParOf" srcId="{8B474E35-1075-40FD-9DF2-AD9BF1930962}" destId="{9A93149E-3019-4287-A8E4-F5E41C89A05A}" srcOrd="14" destOrd="0" presId="urn:microsoft.com/office/officeart/2008/layout/LinedList"/>
    <dgm:cxn modelId="{E4A5FBF9-2CB7-405F-B724-10F2CDA92A4C}" type="presParOf" srcId="{8B474E35-1075-40FD-9DF2-AD9BF1930962}" destId="{A174B194-C5C6-4F0C-9F9B-8898045FA891}" srcOrd="15" destOrd="0" presId="urn:microsoft.com/office/officeart/2008/layout/LinedList"/>
    <dgm:cxn modelId="{880302FF-BD63-411A-8070-03C7B44D779D}" type="presParOf" srcId="{A174B194-C5C6-4F0C-9F9B-8898045FA891}" destId="{1A6E863A-5F3F-4354-A743-B9DAEC9FF602}" srcOrd="0" destOrd="0" presId="urn:microsoft.com/office/officeart/2008/layout/LinedList"/>
    <dgm:cxn modelId="{1D0E3735-842D-457E-BA5E-CF568C6408AB}" type="presParOf" srcId="{A174B194-C5C6-4F0C-9F9B-8898045FA891}" destId="{34D04200-CA82-4380-9C7E-0CFC46D969F8}" srcOrd="1" destOrd="0" presId="urn:microsoft.com/office/officeart/2008/layout/LinedList"/>
    <dgm:cxn modelId="{A447A1AA-09B7-4918-8A09-D80F75C633EA}" type="presParOf" srcId="{8B474E35-1075-40FD-9DF2-AD9BF1930962}" destId="{619B9E42-B574-4EB3-9627-55B64748FCE5}" srcOrd="16" destOrd="0" presId="urn:microsoft.com/office/officeart/2008/layout/LinedList"/>
    <dgm:cxn modelId="{2C88B0BB-C395-49DC-B48B-97D53AAD7189}" type="presParOf" srcId="{8B474E35-1075-40FD-9DF2-AD9BF1930962}" destId="{563A25ED-13CF-4899-BB54-9FF0CB69A331}" srcOrd="17" destOrd="0" presId="urn:microsoft.com/office/officeart/2008/layout/LinedList"/>
    <dgm:cxn modelId="{A1E3B311-C116-49A6-B593-B99E8FD479EF}" type="presParOf" srcId="{563A25ED-13CF-4899-BB54-9FF0CB69A331}" destId="{39799323-1D43-429C-AFEE-BF18042912D8}" srcOrd="0" destOrd="0" presId="urn:microsoft.com/office/officeart/2008/layout/LinedList"/>
    <dgm:cxn modelId="{F03A1698-841D-498C-937E-7B873A5CA68B}" type="presParOf" srcId="{563A25ED-13CF-4899-BB54-9FF0CB69A331}" destId="{D7256B9D-D85E-47D3-826F-1D987919A981}" srcOrd="1" destOrd="0" presId="urn:microsoft.com/office/officeart/2008/layout/LinedList"/>
    <dgm:cxn modelId="{A2390818-B59E-4C1D-9BF4-8B0D166EC35D}" type="presParOf" srcId="{8B474E35-1075-40FD-9DF2-AD9BF1930962}" destId="{5A0A5DE3-822F-49AB-A1E5-AC20C48B100A}" srcOrd="18" destOrd="0" presId="urn:microsoft.com/office/officeart/2008/layout/LinedList"/>
    <dgm:cxn modelId="{233C9A3F-5926-423C-95B3-15F395AC2A8F}" type="presParOf" srcId="{8B474E35-1075-40FD-9DF2-AD9BF1930962}" destId="{B341587E-FACE-460E-A57B-EE5280360B2F}" srcOrd="19" destOrd="0" presId="urn:microsoft.com/office/officeart/2008/layout/LinedList"/>
    <dgm:cxn modelId="{467D06B1-47BD-4096-9C47-25224CC84C5A}" type="presParOf" srcId="{B341587E-FACE-460E-A57B-EE5280360B2F}" destId="{AA4DC246-5B67-45AA-BADE-D998A7CD5DB6}" srcOrd="0" destOrd="0" presId="urn:microsoft.com/office/officeart/2008/layout/LinedList"/>
    <dgm:cxn modelId="{E7213831-49EE-4C55-B8CF-B5F9E055B6FC}" type="presParOf" srcId="{B341587E-FACE-460E-A57B-EE5280360B2F}" destId="{13118BB3-E0B7-481F-946D-99C0D3664956}" srcOrd="1" destOrd="0" presId="urn:microsoft.com/office/officeart/2008/layout/LinedList"/>
    <dgm:cxn modelId="{4FB4F0EB-E11F-4184-B8DF-C056A876349C}" type="presParOf" srcId="{8B474E35-1075-40FD-9DF2-AD9BF1930962}" destId="{32FF0899-A2B2-4991-ACD6-6AC56E7B009F}" srcOrd="20" destOrd="0" presId="urn:microsoft.com/office/officeart/2008/layout/LinedList"/>
    <dgm:cxn modelId="{04C76BA7-D777-4824-B795-B23C60F4DF80}" type="presParOf" srcId="{8B474E35-1075-40FD-9DF2-AD9BF1930962}" destId="{C50AFBE6-F7F1-4D3B-B9A1-B9A32613C4BB}" srcOrd="21" destOrd="0" presId="urn:microsoft.com/office/officeart/2008/layout/LinedList"/>
    <dgm:cxn modelId="{6C3B0ED9-32E1-4152-A517-7A0C9EF74D2B}" type="presParOf" srcId="{C50AFBE6-F7F1-4D3B-B9A1-B9A32613C4BB}" destId="{5551C359-DF51-4BC7-8DF3-24B13EEDF9A7}" srcOrd="0" destOrd="0" presId="urn:microsoft.com/office/officeart/2008/layout/LinedList"/>
    <dgm:cxn modelId="{7A3C4582-7AE2-4E45-8D54-8C9707FB8307}" type="presParOf" srcId="{C50AFBE6-F7F1-4D3B-B9A1-B9A32613C4BB}" destId="{EC241805-905E-4B58-9AA6-95134115EDA2}" srcOrd="1" destOrd="0" presId="urn:microsoft.com/office/officeart/2008/layout/LinedList"/>
    <dgm:cxn modelId="{0EE90B7F-755D-4A8B-86F1-1355B68EE220}" type="presParOf" srcId="{8B474E35-1075-40FD-9DF2-AD9BF1930962}" destId="{ACEF1CA0-7141-4011-8064-A75A9C4C9D61}" srcOrd="22" destOrd="0" presId="urn:microsoft.com/office/officeart/2008/layout/LinedList"/>
    <dgm:cxn modelId="{60FAD5C5-5569-4FED-8B92-6A9A00E07E5B}" type="presParOf" srcId="{8B474E35-1075-40FD-9DF2-AD9BF1930962}" destId="{65129B2E-AB55-40A2-A2C6-622D5D1C97E2}" srcOrd="23" destOrd="0" presId="urn:microsoft.com/office/officeart/2008/layout/LinedList"/>
    <dgm:cxn modelId="{86C6F67F-E75E-4931-B172-B48676155CE9}" type="presParOf" srcId="{65129B2E-AB55-40A2-A2C6-622D5D1C97E2}" destId="{85A579A7-C225-42B4-A2AE-349B5F0F90CD}" srcOrd="0" destOrd="0" presId="urn:microsoft.com/office/officeart/2008/layout/LinedList"/>
    <dgm:cxn modelId="{C0A1E7DD-F326-482C-91DC-404768E46753}" type="presParOf" srcId="{65129B2E-AB55-40A2-A2C6-622D5D1C97E2}" destId="{FF136B76-640E-40B8-B5FE-FE18DF3E28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9DDFE2-F708-4EE1-9BC7-93D9358A6CE8}"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D4474191-3230-4BB1-866A-1FCCB2A872E7}">
      <dgm:prSet/>
      <dgm:spPr/>
      <dgm:t>
        <a:bodyPr/>
        <a:lstStyle/>
        <a:p>
          <a:r>
            <a:rPr lang="nl-BE" baseline="0"/>
            <a:t>Gebaseerd op beroepsstandaarden EMCC</a:t>
          </a:r>
          <a:endParaRPr lang="en-US"/>
        </a:p>
      </dgm:t>
    </dgm:pt>
    <dgm:pt modelId="{5C0C0F56-C36D-46D7-9199-ABAD495B4C90}" type="parTrans" cxnId="{3CCF8F60-316E-419A-8CA3-3198B8F3EF2E}">
      <dgm:prSet/>
      <dgm:spPr/>
      <dgm:t>
        <a:bodyPr/>
        <a:lstStyle/>
        <a:p>
          <a:endParaRPr lang="en-US"/>
        </a:p>
      </dgm:t>
    </dgm:pt>
    <dgm:pt modelId="{2C81AEFA-4A21-47F9-9B56-EB4A417A62F3}" type="sibTrans" cxnId="{3CCF8F60-316E-419A-8CA3-3198B8F3EF2E}">
      <dgm:prSet/>
      <dgm:spPr/>
      <dgm:t>
        <a:bodyPr/>
        <a:lstStyle/>
        <a:p>
          <a:endParaRPr lang="en-US"/>
        </a:p>
      </dgm:t>
    </dgm:pt>
    <dgm:pt modelId="{32BDA486-2F29-409C-901B-326B9EB5B0AA}">
      <dgm:prSet/>
      <dgm:spPr/>
      <dgm:t>
        <a:bodyPr/>
        <a:lstStyle/>
        <a:p>
          <a:r>
            <a:rPr lang="nl-NL" baseline="0" err="1"/>
            <a:t>Blended</a:t>
          </a:r>
          <a:r>
            <a:rPr lang="nl-NL" baseline="0"/>
            <a:t> leren en transfer naar de werkplek</a:t>
          </a:r>
          <a:endParaRPr lang="en-US"/>
        </a:p>
      </dgm:t>
    </dgm:pt>
    <dgm:pt modelId="{34456823-17ED-40DF-AFFF-C2E5011C7E36}" type="parTrans" cxnId="{E8B2353D-5F9A-47B2-85BE-136DC93534A9}">
      <dgm:prSet/>
      <dgm:spPr/>
      <dgm:t>
        <a:bodyPr/>
        <a:lstStyle/>
        <a:p>
          <a:endParaRPr lang="en-US"/>
        </a:p>
      </dgm:t>
    </dgm:pt>
    <dgm:pt modelId="{1B3ABE5D-6D08-4CE0-9ED0-65BFD5A3F1A4}" type="sibTrans" cxnId="{E8B2353D-5F9A-47B2-85BE-136DC93534A9}">
      <dgm:prSet/>
      <dgm:spPr/>
      <dgm:t>
        <a:bodyPr/>
        <a:lstStyle/>
        <a:p>
          <a:endParaRPr lang="en-US"/>
        </a:p>
      </dgm:t>
    </dgm:pt>
    <dgm:pt modelId="{5A8C8E0A-397B-4D82-A274-52D250904212}">
      <dgm:prSet/>
      <dgm:spPr/>
      <dgm:t>
        <a:bodyPr/>
        <a:lstStyle/>
        <a:p>
          <a:r>
            <a:rPr lang="nl-BE" baseline="0"/>
            <a:t>Begeleide intervisie standaard als onderdeel</a:t>
          </a:r>
          <a:endParaRPr lang="en-US"/>
        </a:p>
      </dgm:t>
    </dgm:pt>
    <dgm:pt modelId="{822105C2-9259-4EB0-9404-0763B7D049CD}" type="parTrans" cxnId="{E4AEAC7C-4221-4342-8EAB-1F6FA3469E8B}">
      <dgm:prSet/>
      <dgm:spPr/>
      <dgm:t>
        <a:bodyPr/>
        <a:lstStyle/>
        <a:p>
          <a:endParaRPr lang="en-US"/>
        </a:p>
      </dgm:t>
    </dgm:pt>
    <dgm:pt modelId="{DAF7578F-7187-455A-A895-E952CFC229A2}" type="sibTrans" cxnId="{E4AEAC7C-4221-4342-8EAB-1F6FA3469E8B}">
      <dgm:prSet/>
      <dgm:spPr/>
      <dgm:t>
        <a:bodyPr/>
        <a:lstStyle/>
        <a:p>
          <a:endParaRPr lang="en-US"/>
        </a:p>
      </dgm:t>
    </dgm:pt>
    <dgm:pt modelId="{19699E64-5D3F-4A9A-A9AC-BBF7AB693053}">
      <dgm:prSet/>
      <dgm:spPr/>
      <dgm:t>
        <a:bodyPr/>
        <a:lstStyle/>
        <a:p>
          <a:r>
            <a:rPr lang="nl-BE" baseline="0"/>
            <a:t>Kader diversiteit en integriteit Vlaamse overheid geïntegreerd</a:t>
          </a:r>
          <a:endParaRPr lang="en-US"/>
        </a:p>
      </dgm:t>
    </dgm:pt>
    <dgm:pt modelId="{1BFDE056-5AE5-419B-BD64-55E76C332C36}" type="parTrans" cxnId="{75834370-EFD4-43F3-8D0D-EF59C7F5191C}">
      <dgm:prSet/>
      <dgm:spPr/>
      <dgm:t>
        <a:bodyPr/>
        <a:lstStyle/>
        <a:p>
          <a:endParaRPr lang="en-US"/>
        </a:p>
      </dgm:t>
    </dgm:pt>
    <dgm:pt modelId="{123B43C8-F08B-469C-A94D-2A60BDE5802B}" type="sibTrans" cxnId="{75834370-EFD4-43F3-8D0D-EF59C7F5191C}">
      <dgm:prSet/>
      <dgm:spPr/>
      <dgm:t>
        <a:bodyPr/>
        <a:lstStyle/>
        <a:p>
          <a:endParaRPr lang="en-US"/>
        </a:p>
      </dgm:t>
    </dgm:pt>
    <dgm:pt modelId="{7967B790-6A10-4863-9A6B-0DBDAD024A82}">
      <dgm:prSet/>
      <dgm:spPr/>
      <dgm:t>
        <a:bodyPr/>
        <a:lstStyle/>
        <a:p>
          <a:r>
            <a:rPr lang="nl-BE" baseline="0"/>
            <a:t>Deelnemers 7 min – 12 max per opleiding</a:t>
          </a:r>
          <a:endParaRPr lang="en-US"/>
        </a:p>
      </dgm:t>
    </dgm:pt>
    <dgm:pt modelId="{1457D3E4-F89A-4CD0-AEE6-21D5913A60BD}" type="parTrans" cxnId="{1806FAF4-3F0E-4231-93CD-39AF2BDC03A9}">
      <dgm:prSet/>
      <dgm:spPr/>
      <dgm:t>
        <a:bodyPr/>
        <a:lstStyle/>
        <a:p>
          <a:endParaRPr lang="en-US"/>
        </a:p>
      </dgm:t>
    </dgm:pt>
    <dgm:pt modelId="{48C04F97-6166-4CF4-838A-D2C108F77855}" type="sibTrans" cxnId="{1806FAF4-3F0E-4231-93CD-39AF2BDC03A9}">
      <dgm:prSet/>
      <dgm:spPr/>
      <dgm:t>
        <a:bodyPr/>
        <a:lstStyle/>
        <a:p>
          <a:endParaRPr lang="en-US"/>
        </a:p>
      </dgm:t>
    </dgm:pt>
    <dgm:pt modelId="{6BE5BB83-C339-4A0F-8B08-E6CCF2060FD2}">
      <dgm:prSet/>
      <dgm:spPr/>
      <dgm:t>
        <a:bodyPr/>
        <a:lstStyle/>
        <a:p>
          <a:r>
            <a:rPr lang="nl-BE" baseline="0"/>
            <a:t>Leernetwerken en individuele coaching inbegrepen (intern/extern</a:t>
          </a:r>
          <a:endParaRPr lang="en-US"/>
        </a:p>
      </dgm:t>
    </dgm:pt>
    <dgm:pt modelId="{9DED0C38-37C4-4190-B847-3BF6370E1C7E}" type="parTrans" cxnId="{99341CB8-6880-43C5-B1AB-9564361D70AA}">
      <dgm:prSet/>
      <dgm:spPr/>
    </dgm:pt>
    <dgm:pt modelId="{82727B99-BD46-4E46-AA54-1D5CA983E9E5}" type="sibTrans" cxnId="{99341CB8-6880-43C5-B1AB-9564361D70AA}">
      <dgm:prSet/>
      <dgm:spPr/>
    </dgm:pt>
    <dgm:pt modelId="{019B511B-CEEB-4B6E-B2C3-CE40D45391A0}">
      <dgm:prSet/>
      <dgm:spPr/>
      <dgm:t>
        <a:bodyPr/>
        <a:lstStyle/>
        <a:p>
          <a:r>
            <a:rPr lang="en-US" err="1"/>
            <a:t>Maatwerk</a:t>
          </a:r>
          <a:r>
            <a:rPr lang="en-US"/>
            <a:t> steeds </a:t>
          </a:r>
          <a:r>
            <a:rPr lang="en-US" err="1"/>
            <a:t>mogelijk</a:t>
          </a:r>
          <a:endParaRPr lang="en-US"/>
        </a:p>
      </dgm:t>
    </dgm:pt>
    <dgm:pt modelId="{0C8495A8-26A6-4563-9178-4316CC8DC590}" type="parTrans" cxnId="{0DE84C1C-B406-4704-BAB6-F961A1BBF9ED}">
      <dgm:prSet/>
      <dgm:spPr/>
    </dgm:pt>
    <dgm:pt modelId="{34D2E59E-8B01-4F81-840C-9E3261F960B3}" type="sibTrans" cxnId="{0DE84C1C-B406-4704-BAB6-F961A1BBF9ED}">
      <dgm:prSet/>
      <dgm:spPr/>
    </dgm:pt>
    <dgm:pt modelId="{A3E2F42E-D439-452E-84FA-37D3967EDB0D}">
      <dgm:prSet/>
      <dgm:spPr/>
      <dgm:t>
        <a:bodyPr/>
        <a:lstStyle/>
        <a:p>
          <a:r>
            <a:rPr lang="nl-NL" baseline="0"/>
            <a:t>Onderbouwde en </a:t>
          </a:r>
          <a:r>
            <a:rPr lang="nl-NL" baseline="0" err="1"/>
            <a:t>evidence-based</a:t>
          </a:r>
          <a:r>
            <a:rPr lang="nl-NL" baseline="0"/>
            <a:t> aanpak en inhoud</a:t>
          </a:r>
          <a:endParaRPr lang="en-US"/>
        </a:p>
      </dgm:t>
    </dgm:pt>
    <dgm:pt modelId="{B9001909-54D4-408A-B2C3-80996094F609}" type="parTrans" cxnId="{06388B93-9723-4086-99B5-8490961EF3A5}">
      <dgm:prSet/>
      <dgm:spPr/>
    </dgm:pt>
    <dgm:pt modelId="{9EF4F312-FBA5-4616-A7F7-103409CC05B0}" type="sibTrans" cxnId="{06388B93-9723-4086-99B5-8490961EF3A5}">
      <dgm:prSet/>
      <dgm:spPr/>
    </dgm:pt>
    <dgm:pt modelId="{FA69F82C-8B03-41E1-BB38-43A2D872CF47}" type="pres">
      <dgm:prSet presAssocID="{559DDFE2-F708-4EE1-9BC7-93D9358A6CE8}" presName="diagram" presStyleCnt="0">
        <dgm:presLayoutVars>
          <dgm:dir/>
          <dgm:resizeHandles val="exact"/>
        </dgm:presLayoutVars>
      </dgm:prSet>
      <dgm:spPr/>
    </dgm:pt>
    <dgm:pt modelId="{E6918501-0167-46EB-BAA2-FAD914E0DD1F}" type="pres">
      <dgm:prSet presAssocID="{D4474191-3230-4BB1-866A-1FCCB2A872E7}" presName="node" presStyleLbl="node1" presStyleIdx="0" presStyleCnt="8">
        <dgm:presLayoutVars>
          <dgm:bulletEnabled val="1"/>
        </dgm:presLayoutVars>
      </dgm:prSet>
      <dgm:spPr/>
    </dgm:pt>
    <dgm:pt modelId="{55CE3396-80C5-4FDF-BA37-04A873B92402}" type="pres">
      <dgm:prSet presAssocID="{2C81AEFA-4A21-47F9-9B56-EB4A417A62F3}" presName="sibTrans" presStyleCnt="0"/>
      <dgm:spPr/>
    </dgm:pt>
    <dgm:pt modelId="{1FAD98E4-238B-4FE2-8BFD-A4A5F9EBDDE6}" type="pres">
      <dgm:prSet presAssocID="{32BDA486-2F29-409C-901B-326B9EB5B0AA}" presName="node" presStyleLbl="node1" presStyleIdx="1" presStyleCnt="8">
        <dgm:presLayoutVars>
          <dgm:bulletEnabled val="1"/>
        </dgm:presLayoutVars>
      </dgm:prSet>
      <dgm:spPr/>
    </dgm:pt>
    <dgm:pt modelId="{E87D9C40-040B-4FD0-ACBE-67D8CDECB482}" type="pres">
      <dgm:prSet presAssocID="{1B3ABE5D-6D08-4CE0-9ED0-65BFD5A3F1A4}" presName="sibTrans" presStyleCnt="0"/>
      <dgm:spPr/>
    </dgm:pt>
    <dgm:pt modelId="{4F739956-BCA2-4CE9-9753-89780B27871A}" type="pres">
      <dgm:prSet presAssocID="{A3E2F42E-D439-452E-84FA-37D3967EDB0D}" presName="node" presStyleLbl="node1" presStyleIdx="2" presStyleCnt="8">
        <dgm:presLayoutVars>
          <dgm:bulletEnabled val="1"/>
        </dgm:presLayoutVars>
      </dgm:prSet>
      <dgm:spPr/>
    </dgm:pt>
    <dgm:pt modelId="{6A98383F-B660-4885-A732-A085AC5CFFF7}" type="pres">
      <dgm:prSet presAssocID="{9EF4F312-FBA5-4616-A7F7-103409CC05B0}" presName="sibTrans" presStyleCnt="0"/>
      <dgm:spPr/>
    </dgm:pt>
    <dgm:pt modelId="{16EAC340-B6A5-49AF-95AE-C2798EFEBEF6}" type="pres">
      <dgm:prSet presAssocID="{5A8C8E0A-397B-4D82-A274-52D250904212}" presName="node" presStyleLbl="node1" presStyleIdx="3" presStyleCnt="8">
        <dgm:presLayoutVars>
          <dgm:bulletEnabled val="1"/>
        </dgm:presLayoutVars>
      </dgm:prSet>
      <dgm:spPr/>
    </dgm:pt>
    <dgm:pt modelId="{1062FFFE-5A0F-4695-8278-B717146247F9}" type="pres">
      <dgm:prSet presAssocID="{DAF7578F-7187-455A-A895-E952CFC229A2}" presName="sibTrans" presStyleCnt="0"/>
      <dgm:spPr/>
    </dgm:pt>
    <dgm:pt modelId="{50ECCE54-3C64-4B6F-9675-92C92B573B68}" type="pres">
      <dgm:prSet presAssocID="{19699E64-5D3F-4A9A-A9AC-BBF7AB693053}" presName="node" presStyleLbl="node1" presStyleIdx="4" presStyleCnt="8">
        <dgm:presLayoutVars>
          <dgm:bulletEnabled val="1"/>
        </dgm:presLayoutVars>
      </dgm:prSet>
      <dgm:spPr/>
    </dgm:pt>
    <dgm:pt modelId="{928FEA25-0093-4652-AEDF-40222F85FC2B}" type="pres">
      <dgm:prSet presAssocID="{123B43C8-F08B-469C-A94D-2A60BDE5802B}" presName="sibTrans" presStyleCnt="0"/>
      <dgm:spPr/>
    </dgm:pt>
    <dgm:pt modelId="{E64D0E09-A048-410B-8BF4-03DB8C487DD7}" type="pres">
      <dgm:prSet presAssocID="{7967B790-6A10-4863-9A6B-0DBDAD024A82}" presName="node" presStyleLbl="node1" presStyleIdx="5" presStyleCnt="8">
        <dgm:presLayoutVars>
          <dgm:bulletEnabled val="1"/>
        </dgm:presLayoutVars>
      </dgm:prSet>
      <dgm:spPr/>
    </dgm:pt>
    <dgm:pt modelId="{204944EF-9A97-411F-8FB1-0D509F91421B}" type="pres">
      <dgm:prSet presAssocID="{48C04F97-6166-4CF4-838A-D2C108F77855}" presName="sibTrans" presStyleCnt="0"/>
      <dgm:spPr/>
    </dgm:pt>
    <dgm:pt modelId="{0DEEFF32-28AB-4C39-A023-D70DF1FFEF8B}" type="pres">
      <dgm:prSet presAssocID="{6BE5BB83-C339-4A0F-8B08-E6CCF2060FD2}" presName="node" presStyleLbl="node1" presStyleIdx="6" presStyleCnt="8">
        <dgm:presLayoutVars>
          <dgm:bulletEnabled val="1"/>
        </dgm:presLayoutVars>
      </dgm:prSet>
      <dgm:spPr/>
    </dgm:pt>
    <dgm:pt modelId="{45CAA83F-33D1-42E1-B2CB-B4C5709272FB}" type="pres">
      <dgm:prSet presAssocID="{82727B99-BD46-4E46-AA54-1D5CA983E9E5}" presName="sibTrans" presStyleCnt="0"/>
      <dgm:spPr/>
    </dgm:pt>
    <dgm:pt modelId="{93A67758-2FF4-4715-97AE-070000954A7D}" type="pres">
      <dgm:prSet presAssocID="{019B511B-CEEB-4B6E-B2C3-CE40D45391A0}" presName="node" presStyleLbl="node1" presStyleIdx="7" presStyleCnt="8">
        <dgm:presLayoutVars>
          <dgm:bulletEnabled val="1"/>
        </dgm:presLayoutVars>
      </dgm:prSet>
      <dgm:spPr/>
    </dgm:pt>
  </dgm:ptLst>
  <dgm:cxnLst>
    <dgm:cxn modelId="{0DE84C1C-B406-4704-BAB6-F961A1BBF9ED}" srcId="{559DDFE2-F708-4EE1-9BC7-93D9358A6CE8}" destId="{019B511B-CEEB-4B6E-B2C3-CE40D45391A0}" srcOrd="7" destOrd="0" parTransId="{0C8495A8-26A6-4563-9178-4316CC8DC590}" sibTransId="{34D2E59E-8B01-4F81-840C-9E3261F960B3}"/>
    <dgm:cxn modelId="{E8B2353D-5F9A-47B2-85BE-136DC93534A9}" srcId="{559DDFE2-F708-4EE1-9BC7-93D9358A6CE8}" destId="{32BDA486-2F29-409C-901B-326B9EB5B0AA}" srcOrd="1" destOrd="0" parTransId="{34456823-17ED-40DF-AFFF-C2E5011C7E36}" sibTransId="{1B3ABE5D-6D08-4CE0-9ED0-65BFD5A3F1A4}"/>
    <dgm:cxn modelId="{3CCF8F60-316E-419A-8CA3-3198B8F3EF2E}" srcId="{559DDFE2-F708-4EE1-9BC7-93D9358A6CE8}" destId="{D4474191-3230-4BB1-866A-1FCCB2A872E7}" srcOrd="0" destOrd="0" parTransId="{5C0C0F56-C36D-46D7-9199-ABAD495B4C90}" sibTransId="{2C81AEFA-4A21-47F9-9B56-EB4A417A62F3}"/>
    <dgm:cxn modelId="{E2DBEB46-9869-4604-9E63-18F551467E25}" type="presOf" srcId="{6BE5BB83-C339-4A0F-8B08-E6CCF2060FD2}" destId="{0DEEFF32-28AB-4C39-A023-D70DF1FFEF8B}" srcOrd="0" destOrd="0" presId="urn:microsoft.com/office/officeart/2005/8/layout/default"/>
    <dgm:cxn modelId="{75834370-EFD4-43F3-8D0D-EF59C7F5191C}" srcId="{559DDFE2-F708-4EE1-9BC7-93D9358A6CE8}" destId="{19699E64-5D3F-4A9A-A9AC-BBF7AB693053}" srcOrd="4" destOrd="0" parTransId="{1BFDE056-5AE5-419B-BD64-55E76C332C36}" sibTransId="{123B43C8-F08B-469C-A94D-2A60BDE5802B}"/>
    <dgm:cxn modelId="{759D5D79-90F5-470F-BF4E-93FE7D88656B}" type="presOf" srcId="{7967B790-6A10-4863-9A6B-0DBDAD024A82}" destId="{E64D0E09-A048-410B-8BF4-03DB8C487DD7}" srcOrd="0" destOrd="0" presId="urn:microsoft.com/office/officeart/2005/8/layout/default"/>
    <dgm:cxn modelId="{E4AEAC7C-4221-4342-8EAB-1F6FA3469E8B}" srcId="{559DDFE2-F708-4EE1-9BC7-93D9358A6CE8}" destId="{5A8C8E0A-397B-4D82-A274-52D250904212}" srcOrd="3" destOrd="0" parTransId="{822105C2-9259-4EB0-9404-0763B7D049CD}" sibTransId="{DAF7578F-7187-455A-A895-E952CFC229A2}"/>
    <dgm:cxn modelId="{07FEEE81-5F46-4F6E-AAC6-529C5AB7F763}" type="presOf" srcId="{019B511B-CEEB-4B6E-B2C3-CE40D45391A0}" destId="{93A67758-2FF4-4715-97AE-070000954A7D}" srcOrd="0" destOrd="0" presId="urn:microsoft.com/office/officeart/2005/8/layout/default"/>
    <dgm:cxn modelId="{5F65D587-8C78-408A-973C-7B238DACBE74}" type="presOf" srcId="{32BDA486-2F29-409C-901B-326B9EB5B0AA}" destId="{1FAD98E4-238B-4FE2-8BFD-A4A5F9EBDDE6}" srcOrd="0" destOrd="0" presId="urn:microsoft.com/office/officeart/2005/8/layout/default"/>
    <dgm:cxn modelId="{45589C8F-8677-4018-AD15-24C17B36CD9B}" type="presOf" srcId="{D4474191-3230-4BB1-866A-1FCCB2A872E7}" destId="{E6918501-0167-46EB-BAA2-FAD914E0DD1F}" srcOrd="0" destOrd="0" presId="urn:microsoft.com/office/officeart/2005/8/layout/default"/>
    <dgm:cxn modelId="{06388B93-9723-4086-99B5-8490961EF3A5}" srcId="{559DDFE2-F708-4EE1-9BC7-93D9358A6CE8}" destId="{A3E2F42E-D439-452E-84FA-37D3967EDB0D}" srcOrd="2" destOrd="0" parTransId="{B9001909-54D4-408A-B2C3-80996094F609}" sibTransId="{9EF4F312-FBA5-4616-A7F7-103409CC05B0}"/>
    <dgm:cxn modelId="{19663398-65D3-48EC-AAB3-CF9C1AA20CF3}" type="presOf" srcId="{559DDFE2-F708-4EE1-9BC7-93D9358A6CE8}" destId="{FA69F82C-8B03-41E1-BB38-43A2D872CF47}" srcOrd="0" destOrd="0" presId="urn:microsoft.com/office/officeart/2005/8/layout/default"/>
    <dgm:cxn modelId="{99341CB8-6880-43C5-B1AB-9564361D70AA}" srcId="{559DDFE2-F708-4EE1-9BC7-93D9358A6CE8}" destId="{6BE5BB83-C339-4A0F-8B08-E6CCF2060FD2}" srcOrd="6" destOrd="0" parTransId="{9DED0C38-37C4-4190-B847-3BF6370E1C7E}" sibTransId="{82727B99-BD46-4E46-AA54-1D5CA983E9E5}"/>
    <dgm:cxn modelId="{E2D41EB8-9BDE-48DD-96BD-9709894DB473}" type="presOf" srcId="{A3E2F42E-D439-452E-84FA-37D3967EDB0D}" destId="{4F739956-BCA2-4CE9-9753-89780B27871A}" srcOrd="0" destOrd="0" presId="urn:microsoft.com/office/officeart/2005/8/layout/default"/>
    <dgm:cxn modelId="{4F9AEBE9-0026-4A87-9F32-8386D604A23B}" type="presOf" srcId="{5A8C8E0A-397B-4D82-A274-52D250904212}" destId="{16EAC340-B6A5-49AF-95AE-C2798EFEBEF6}" srcOrd="0" destOrd="0" presId="urn:microsoft.com/office/officeart/2005/8/layout/default"/>
    <dgm:cxn modelId="{8C1AABF0-44B3-49DB-AE17-A2E542387486}" type="presOf" srcId="{19699E64-5D3F-4A9A-A9AC-BBF7AB693053}" destId="{50ECCE54-3C64-4B6F-9675-92C92B573B68}" srcOrd="0" destOrd="0" presId="urn:microsoft.com/office/officeart/2005/8/layout/default"/>
    <dgm:cxn modelId="{1806FAF4-3F0E-4231-93CD-39AF2BDC03A9}" srcId="{559DDFE2-F708-4EE1-9BC7-93D9358A6CE8}" destId="{7967B790-6A10-4863-9A6B-0DBDAD024A82}" srcOrd="5" destOrd="0" parTransId="{1457D3E4-F89A-4CD0-AEE6-21D5913A60BD}" sibTransId="{48C04F97-6166-4CF4-838A-D2C108F77855}"/>
    <dgm:cxn modelId="{79454BE7-BB11-45E7-8E8E-F3AF4A3F0F75}" type="presParOf" srcId="{FA69F82C-8B03-41E1-BB38-43A2D872CF47}" destId="{E6918501-0167-46EB-BAA2-FAD914E0DD1F}" srcOrd="0" destOrd="0" presId="urn:microsoft.com/office/officeart/2005/8/layout/default"/>
    <dgm:cxn modelId="{84E9F597-5A91-4F78-8294-65121C4E0CB4}" type="presParOf" srcId="{FA69F82C-8B03-41E1-BB38-43A2D872CF47}" destId="{55CE3396-80C5-4FDF-BA37-04A873B92402}" srcOrd="1" destOrd="0" presId="urn:microsoft.com/office/officeart/2005/8/layout/default"/>
    <dgm:cxn modelId="{E811E5E1-43CC-4EE8-AE12-60BBAB4D6E21}" type="presParOf" srcId="{FA69F82C-8B03-41E1-BB38-43A2D872CF47}" destId="{1FAD98E4-238B-4FE2-8BFD-A4A5F9EBDDE6}" srcOrd="2" destOrd="0" presId="urn:microsoft.com/office/officeart/2005/8/layout/default"/>
    <dgm:cxn modelId="{9B593740-6756-43C0-9618-D6308348E2F3}" type="presParOf" srcId="{FA69F82C-8B03-41E1-BB38-43A2D872CF47}" destId="{E87D9C40-040B-4FD0-ACBE-67D8CDECB482}" srcOrd="3" destOrd="0" presId="urn:microsoft.com/office/officeart/2005/8/layout/default"/>
    <dgm:cxn modelId="{CBFBA134-0DB7-49A5-B1BA-4B8E622289DE}" type="presParOf" srcId="{FA69F82C-8B03-41E1-BB38-43A2D872CF47}" destId="{4F739956-BCA2-4CE9-9753-89780B27871A}" srcOrd="4" destOrd="0" presId="urn:microsoft.com/office/officeart/2005/8/layout/default"/>
    <dgm:cxn modelId="{C23CB23B-A8C5-4102-979A-3EB5C926C9F7}" type="presParOf" srcId="{FA69F82C-8B03-41E1-BB38-43A2D872CF47}" destId="{6A98383F-B660-4885-A732-A085AC5CFFF7}" srcOrd="5" destOrd="0" presId="urn:microsoft.com/office/officeart/2005/8/layout/default"/>
    <dgm:cxn modelId="{F16FFB87-F7AB-40AB-BF1F-CE894943D786}" type="presParOf" srcId="{FA69F82C-8B03-41E1-BB38-43A2D872CF47}" destId="{16EAC340-B6A5-49AF-95AE-C2798EFEBEF6}" srcOrd="6" destOrd="0" presId="urn:microsoft.com/office/officeart/2005/8/layout/default"/>
    <dgm:cxn modelId="{42025F14-80AF-4431-AC2F-9E25FC269D0B}" type="presParOf" srcId="{FA69F82C-8B03-41E1-BB38-43A2D872CF47}" destId="{1062FFFE-5A0F-4695-8278-B717146247F9}" srcOrd="7" destOrd="0" presId="urn:microsoft.com/office/officeart/2005/8/layout/default"/>
    <dgm:cxn modelId="{CE4F8764-1348-4AF4-82B8-4D4B9B31580B}" type="presParOf" srcId="{FA69F82C-8B03-41E1-BB38-43A2D872CF47}" destId="{50ECCE54-3C64-4B6F-9675-92C92B573B68}" srcOrd="8" destOrd="0" presId="urn:microsoft.com/office/officeart/2005/8/layout/default"/>
    <dgm:cxn modelId="{0128E2CB-4D67-4EED-A1FD-752A1035DE06}" type="presParOf" srcId="{FA69F82C-8B03-41E1-BB38-43A2D872CF47}" destId="{928FEA25-0093-4652-AEDF-40222F85FC2B}" srcOrd="9" destOrd="0" presId="urn:microsoft.com/office/officeart/2005/8/layout/default"/>
    <dgm:cxn modelId="{144C6AE3-4CB8-4AC7-B9EA-E66D19C5FB0B}" type="presParOf" srcId="{FA69F82C-8B03-41E1-BB38-43A2D872CF47}" destId="{E64D0E09-A048-410B-8BF4-03DB8C487DD7}" srcOrd="10" destOrd="0" presId="urn:microsoft.com/office/officeart/2005/8/layout/default"/>
    <dgm:cxn modelId="{1E3ABE04-310F-4466-86CB-86C738E66BB8}" type="presParOf" srcId="{FA69F82C-8B03-41E1-BB38-43A2D872CF47}" destId="{204944EF-9A97-411F-8FB1-0D509F91421B}" srcOrd="11" destOrd="0" presId="urn:microsoft.com/office/officeart/2005/8/layout/default"/>
    <dgm:cxn modelId="{DD8FDE0B-893D-40D7-8195-CFE0347CAE30}" type="presParOf" srcId="{FA69F82C-8B03-41E1-BB38-43A2D872CF47}" destId="{0DEEFF32-28AB-4C39-A023-D70DF1FFEF8B}" srcOrd="12" destOrd="0" presId="urn:microsoft.com/office/officeart/2005/8/layout/default"/>
    <dgm:cxn modelId="{030A801D-CEE4-4925-9251-D0E80FAE05AD}" type="presParOf" srcId="{FA69F82C-8B03-41E1-BB38-43A2D872CF47}" destId="{45CAA83F-33D1-42E1-B2CB-B4C5709272FB}" srcOrd="13" destOrd="0" presId="urn:microsoft.com/office/officeart/2005/8/layout/default"/>
    <dgm:cxn modelId="{4C8A40CB-E6EE-4614-946B-6DFF931BA2BF}" type="presParOf" srcId="{FA69F82C-8B03-41E1-BB38-43A2D872CF47}" destId="{93A67758-2FF4-4715-97AE-070000954A7D}"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B2AD4A-D385-494C-AF5F-CA287BD98B3A}"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41C00DD2-421B-4F56-ACF4-30718796C34B}">
      <dgm:prSet/>
      <dgm:spPr/>
      <dgm:t>
        <a:bodyPr/>
        <a:lstStyle/>
        <a:p>
          <a:pPr>
            <a:lnSpc>
              <a:spcPct val="100000"/>
            </a:lnSpc>
            <a:defRPr cap="all"/>
          </a:pPr>
          <a:r>
            <a:rPr lang="nl-NL"/>
            <a:t>Doelgroep  </a:t>
          </a:r>
        </a:p>
        <a:p>
          <a:pPr>
            <a:lnSpc>
              <a:spcPct val="100000"/>
            </a:lnSpc>
            <a:defRPr cap="all"/>
          </a:pPr>
          <a:r>
            <a:rPr lang="nl-NL"/>
            <a:t>Leidinggevenden </a:t>
          </a:r>
          <a:endParaRPr lang="en-US"/>
        </a:p>
      </dgm:t>
    </dgm:pt>
    <dgm:pt modelId="{3CDA3997-96C6-4C26-8BF8-E02ADC59ACE2}" type="parTrans" cxnId="{8B2C1894-7D7B-4E2B-B603-A03D6B2F3B54}">
      <dgm:prSet/>
      <dgm:spPr/>
      <dgm:t>
        <a:bodyPr/>
        <a:lstStyle/>
        <a:p>
          <a:endParaRPr lang="en-US"/>
        </a:p>
      </dgm:t>
    </dgm:pt>
    <dgm:pt modelId="{6A837341-753F-4BBE-9819-05D18BF6623F}" type="sibTrans" cxnId="{8B2C1894-7D7B-4E2B-B603-A03D6B2F3B54}">
      <dgm:prSet/>
      <dgm:spPr/>
      <dgm:t>
        <a:bodyPr/>
        <a:lstStyle/>
        <a:p>
          <a:endParaRPr lang="en-US"/>
        </a:p>
      </dgm:t>
    </dgm:pt>
    <dgm:pt modelId="{0A330352-FC21-42AB-8EE5-E0D2AC80FA7C}">
      <dgm:prSet/>
      <dgm:spPr/>
      <dgm:t>
        <a:bodyPr/>
        <a:lstStyle/>
        <a:p>
          <a:pPr>
            <a:lnSpc>
              <a:spcPct val="100000"/>
            </a:lnSpc>
            <a:defRPr cap="all"/>
          </a:pPr>
          <a:r>
            <a:rPr lang="nl-NL"/>
            <a:t>Doelgroep </a:t>
          </a:r>
        </a:p>
        <a:p>
          <a:pPr>
            <a:lnSpc>
              <a:spcPct val="100000"/>
            </a:lnSpc>
            <a:defRPr cap="all"/>
          </a:pPr>
          <a:r>
            <a:rPr lang="nl-NL"/>
            <a:t> Medewerkers</a:t>
          </a:r>
          <a:endParaRPr lang="en-US"/>
        </a:p>
      </dgm:t>
    </dgm:pt>
    <dgm:pt modelId="{F5221D4F-2805-4042-8CFD-B15C37DACF72}" type="parTrans" cxnId="{7C9EF8E2-3E68-4C10-9EF1-5412BD1875F4}">
      <dgm:prSet/>
      <dgm:spPr/>
      <dgm:t>
        <a:bodyPr/>
        <a:lstStyle/>
        <a:p>
          <a:endParaRPr lang="en-US"/>
        </a:p>
      </dgm:t>
    </dgm:pt>
    <dgm:pt modelId="{F93FC2D8-1C60-4524-A3C1-C80AF3D5F61D}" type="sibTrans" cxnId="{7C9EF8E2-3E68-4C10-9EF1-5412BD1875F4}">
      <dgm:prSet/>
      <dgm:spPr/>
      <dgm:t>
        <a:bodyPr/>
        <a:lstStyle/>
        <a:p>
          <a:endParaRPr lang="en-US"/>
        </a:p>
      </dgm:t>
    </dgm:pt>
    <dgm:pt modelId="{0B02C568-A55F-4D35-9A89-FD40B58CEAC8}" type="pres">
      <dgm:prSet presAssocID="{EDB2AD4A-D385-494C-AF5F-CA287BD98B3A}" presName="root" presStyleCnt="0">
        <dgm:presLayoutVars>
          <dgm:dir/>
          <dgm:resizeHandles val="exact"/>
        </dgm:presLayoutVars>
      </dgm:prSet>
      <dgm:spPr/>
    </dgm:pt>
    <dgm:pt modelId="{0E9718C3-F799-4136-B558-DEB5FC24B11D}" type="pres">
      <dgm:prSet presAssocID="{41C00DD2-421B-4F56-ACF4-30718796C34B}" presName="compNode" presStyleCnt="0"/>
      <dgm:spPr/>
    </dgm:pt>
    <dgm:pt modelId="{7C5BCC68-3196-4AEF-B394-5BEB13D788BC}" type="pres">
      <dgm:prSet presAssocID="{41C00DD2-421B-4F56-ACF4-30718796C34B}" presName="iconBgRect" presStyleLbl="bgShp" presStyleIdx="0" presStyleCnt="2"/>
      <dgm:spPr/>
    </dgm:pt>
    <dgm:pt modelId="{4B0E27BA-F00C-4291-B203-2EF28B7401C9}" type="pres">
      <dgm:prSet presAssocID="{41C00DD2-421B-4F56-ACF4-30718796C34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bruikers"/>
        </a:ext>
      </dgm:extLst>
    </dgm:pt>
    <dgm:pt modelId="{80F5DCC0-6396-4D0A-87C8-980C71AA07C5}" type="pres">
      <dgm:prSet presAssocID="{41C00DD2-421B-4F56-ACF4-30718796C34B}" presName="spaceRect" presStyleCnt="0"/>
      <dgm:spPr/>
    </dgm:pt>
    <dgm:pt modelId="{D9714DEF-52A6-4592-B12D-830EBB8FA1CF}" type="pres">
      <dgm:prSet presAssocID="{41C00DD2-421B-4F56-ACF4-30718796C34B}" presName="textRect" presStyleLbl="revTx" presStyleIdx="0" presStyleCnt="2">
        <dgm:presLayoutVars>
          <dgm:chMax val="1"/>
          <dgm:chPref val="1"/>
        </dgm:presLayoutVars>
      </dgm:prSet>
      <dgm:spPr/>
    </dgm:pt>
    <dgm:pt modelId="{B7D6955D-6530-4FA2-9A27-BEF2590B16B6}" type="pres">
      <dgm:prSet presAssocID="{6A837341-753F-4BBE-9819-05D18BF6623F}" presName="sibTrans" presStyleCnt="0"/>
      <dgm:spPr/>
    </dgm:pt>
    <dgm:pt modelId="{2182861C-F491-48C7-AAE3-C2902FA1CEDF}" type="pres">
      <dgm:prSet presAssocID="{0A330352-FC21-42AB-8EE5-E0D2AC80FA7C}" presName="compNode" presStyleCnt="0"/>
      <dgm:spPr/>
    </dgm:pt>
    <dgm:pt modelId="{FBECC6FB-0FD7-48FC-9EFA-866992F1214C}" type="pres">
      <dgm:prSet presAssocID="{0A330352-FC21-42AB-8EE5-E0D2AC80FA7C}" presName="iconBgRect" presStyleLbl="bgShp" presStyleIdx="1" presStyleCnt="2"/>
      <dgm:spPr/>
    </dgm:pt>
    <dgm:pt modelId="{B0C02B71-357A-4F41-90BA-7B88770A4740}" type="pres">
      <dgm:prSet presAssocID="{0A330352-FC21-42AB-8EE5-E0D2AC80FA7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ep"/>
        </a:ext>
      </dgm:extLst>
    </dgm:pt>
    <dgm:pt modelId="{AC510AA9-A64F-46B6-A885-01C8C73B614E}" type="pres">
      <dgm:prSet presAssocID="{0A330352-FC21-42AB-8EE5-E0D2AC80FA7C}" presName="spaceRect" presStyleCnt="0"/>
      <dgm:spPr/>
    </dgm:pt>
    <dgm:pt modelId="{53054996-8881-4A9B-9407-5FA80FFC003E}" type="pres">
      <dgm:prSet presAssocID="{0A330352-FC21-42AB-8EE5-E0D2AC80FA7C}" presName="textRect" presStyleLbl="revTx" presStyleIdx="1" presStyleCnt="2">
        <dgm:presLayoutVars>
          <dgm:chMax val="1"/>
          <dgm:chPref val="1"/>
        </dgm:presLayoutVars>
      </dgm:prSet>
      <dgm:spPr/>
    </dgm:pt>
  </dgm:ptLst>
  <dgm:cxnLst>
    <dgm:cxn modelId="{2780CA16-9A61-4DCA-98C9-DE4876C3BA7F}" type="presOf" srcId="{EDB2AD4A-D385-494C-AF5F-CA287BD98B3A}" destId="{0B02C568-A55F-4D35-9A89-FD40B58CEAC8}" srcOrd="0" destOrd="0" presId="urn:microsoft.com/office/officeart/2018/5/layout/IconCircleLabelList"/>
    <dgm:cxn modelId="{4C5D0756-2F5D-40BD-A338-61E51E8602A2}" type="presOf" srcId="{41C00DD2-421B-4F56-ACF4-30718796C34B}" destId="{D9714DEF-52A6-4592-B12D-830EBB8FA1CF}" srcOrd="0" destOrd="0" presId="urn:microsoft.com/office/officeart/2018/5/layout/IconCircleLabelList"/>
    <dgm:cxn modelId="{C8987E83-E8C9-4482-861B-CA709BBC266D}" type="presOf" srcId="{0A330352-FC21-42AB-8EE5-E0D2AC80FA7C}" destId="{53054996-8881-4A9B-9407-5FA80FFC003E}" srcOrd="0" destOrd="0" presId="urn:microsoft.com/office/officeart/2018/5/layout/IconCircleLabelList"/>
    <dgm:cxn modelId="{8B2C1894-7D7B-4E2B-B603-A03D6B2F3B54}" srcId="{EDB2AD4A-D385-494C-AF5F-CA287BD98B3A}" destId="{41C00DD2-421B-4F56-ACF4-30718796C34B}" srcOrd="0" destOrd="0" parTransId="{3CDA3997-96C6-4C26-8BF8-E02ADC59ACE2}" sibTransId="{6A837341-753F-4BBE-9819-05D18BF6623F}"/>
    <dgm:cxn modelId="{7C9EF8E2-3E68-4C10-9EF1-5412BD1875F4}" srcId="{EDB2AD4A-D385-494C-AF5F-CA287BD98B3A}" destId="{0A330352-FC21-42AB-8EE5-E0D2AC80FA7C}" srcOrd="1" destOrd="0" parTransId="{F5221D4F-2805-4042-8CFD-B15C37DACF72}" sibTransId="{F93FC2D8-1C60-4524-A3C1-C80AF3D5F61D}"/>
    <dgm:cxn modelId="{902DB34A-F9A6-40B8-AD0E-DC6AE075DD79}" type="presParOf" srcId="{0B02C568-A55F-4D35-9A89-FD40B58CEAC8}" destId="{0E9718C3-F799-4136-B558-DEB5FC24B11D}" srcOrd="0" destOrd="0" presId="urn:microsoft.com/office/officeart/2018/5/layout/IconCircleLabelList"/>
    <dgm:cxn modelId="{8561BD1D-D73F-4B48-9A6F-4D13B4797163}" type="presParOf" srcId="{0E9718C3-F799-4136-B558-DEB5FC24B11D}" destId="{7C5BCC68-3196-4AEF-B394-5BEB13D788BC}" srcOrd="0" destOrd="0" presId="urn:microsoft.com/office/officeart/2018/5/layout/IconCircleLabelList"/>
    <dgm:cxn modelId="{BA130EC8-869F-4448-8476-09D94D917266}" type="presParOf" srcId="{0E9718C3-F799-4136-B558-DEB5FC24B11D}" destId="{4B0E27BA-F00C-4291-B203-2EF28B7401C9}" srcOrd="1" destOrd="0" presId="urn:microsoft.com/office/officeart/2018/5/layout/IconCircleLabelList"/>
    <dgm:cxn modelId="{947FD8BF-88DE-4B47-BEA4-D257EF87CF6D}" type="presParOf" srcId="{0E9718C3-F799-4136-B558-DEB5FC24B11D}" destId="{80F5DCC0-6396-4D0A-87C8-980C71AA07C5}" srcOrd="2" destOrd="0" presId="urn:microsoft.com/office/officeart/2018/5/layout/IconCircleLabelList"/>
    <dgm:cxn modelId="{B032C8F0-9FB0-4FE8-B91A-129DA4B0A9F4}" type="presParOf" srcId="{0E9718C3-F799-4136-B558-DEB5FC24B11D}" destId="{D9714DEF-52A6-4592-B12D-830EBB8FA1CF}" srcOrd="3" destOrd="0" presId="urn:microsoft.com/office/officeart/2018/5/layout/IconCircleLabelList"/>
    <dgm:cxn modelId="{2816CBE1-74AD-4268-8789-AC8BE0BAFB88}" type="presParOf" srcId="{0B02C568-A55F-4D35-9A89-FD40B58CEAC8}" destId="{B7D6955D-6530-4FA2-9A27-BEF2590B16B6}" srcOrd="1" destOrd="0" presId="urn:microsoft.com/office/officeart/2018/5/layout/IconCircleLabelList"/>
    <dgm:cxn modelId="{42D29822-D34A-437F-806C-73F385B1A96B}" type="presParOf" srcId="{0B02C568-A55F-4D35-9A89-FD40B58CEAC8}" destId="{2182861C-F491-48C7-AAE3-C2902FA1CEDF}" srcOrd="2" destOrd="0" presId="urn:microsoft.com/office/officeart/2018/5/layout/IconCircleLabelList"/>
    <dgm:cxn modelId="{154321A8-260D-4093-8CAE-8EAA63D22238}" type="presParOf" srcId="{2182861C-F491-48C7-AAE3-C2902FA1CEDF}" destId="{FBECC6FB-0FD7-48FC-9EFA-866992F1214C}" srcOrd="0" destOrd="0" presId="urn:microsoft.com/office/officeart/2018/5/layout/IconCircleLabelList"/>
    <dgm:cxn modelId="{9D096577-4FDD-4015-B493-E54A7EA9CF55}" type="presParOf" srcId="{2182861C-F491-48C7-AAE3-C2902FA1CEDF}" destId="{B0C02B71-357A-4F41-90BA-7B88770A4740}" srcOrd="1" destOrd="0" presId="urn:microsoft.com/office/officeart/2018/5/layout/IconCircleLabelList"/>
    <dgm:cxn modelId="{751EB686-8BC4-4A2E-986C-1D887666ABDE}" type="presParOf" srcId="{2182861C-F491-48C7-AAE3-C2902FA1CEDF}" destId="{AC510AA9-A64F-46B6-A885-01C8C73B614E}" srcOrd="2" destOrd="0" presId="urn:microsoft.com/office/officeart/2018/5/layout/IconCircleLabelList"/>
    <dgm:cxn modelId="{5761A64E-7DED-4B35-AA02-AF3F1EA7AEF6}" type="presParOf" srcId="{2182861C-F491-48C7-AAE3-C2902FA1CEDF}" destId="{53054996-8881-4A9B-9407-5FA80FFC003E}"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BBE578-11BD-4CB9-9171-F342FECCFF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2C93AD0-C181-4E54-B7A2-7B6E974B8550}">
      <dgm:prSet/>
      <dgm:spPr/>
      <dgm:t>
        <a:bodyPr/>
        <a:lstStyle/>
        <a:p>
          <a:r>
            <a:rPr lang="nl-NL">
              <a:solidFill>
                <a:schemeClr val="tx1"/>
              </a:solidFill>
            </a:rPr>
            <a:t>Looptijd raamovereenkomsten</a:t>
          </a:r>
          <a:endParaRPr lang="en-US">
            <a:solidFill>
              <a:schemeClr val="tx1"/>
            </a:solidFill>
          </a:endParaRPr>
        </a:p>
      </dgm:t>
    </dgm:pt>
    <dgm:pt modelId="{E37D1E7F-7B7D-493A-862A-403B7B0F0495}" type="parTrans" cxnId="{5FE01D64-F297-476D-9420-7A8B6C4F907B}">
      <dgm:prSet/>
      <dgm:spPr/>
      <dgm:t>
        <a:bodyPr/>
        <a:lstStyle/>
        <a:p>
          <a:endParaRPr lang="en-US"/>
        </a:p>
      </dgm:t>
    </dgm:pt>
    <dgm:pt modelId="{5D0B9CC8-8C95-4E9C-8942-3315498C5A88}" type="sibTrans" cxnId="{5FE01D64-F297-476D-9420-7A8B6C4F907B}">
      <dgm:prSet/>
      <dgm:spPr/>
      <dgm:t>
        <a:bodyPr/>
        <a:lstStyle/>
        <a:p>
          <a:endParaRPr lang="en-US"/>
        </a:p>
      </dgm:t>
    </dgm:pt>
    <dgm:pt modelId="{F36FEFE9-CF81-4375-8C55-766E40E85B72}">
      <dgm:prSet/>
      <dgm:spPr/>
      <dgm:t>
        <a:bodyPr/>
        <a:lstStyle/>
        <a:p>
          <a:r>
            <a:rPr lang="nl-NL"/>
            <a:t>Looptijd van 2 jaar</a:t>
          </a:r>
          <a:endParaRPr lang="en-US"/>
        </a:p>
      </dgm:t>
    </dgm:pt>
    <dgm:pt modelId="{0C205452-FA3C-4F1B-815F-E585F4D17AD5}" type="parTrans" cxnId="{E898248A-FE8C-4C9A-848C-61423B4D7270}">
      <dgm:prSet/>
      <dgm:spPr/>
      <dgm:t>
        <a:bodyPr/>
        <a:lstStyle/>
        <a:p>
          <a:endParaRPr lang="en-US"/>
        </a:p>
      </dgm:t>
    </dgm:pt>
    <dgm:pt modelId="{B4318DAD-2AA3-4C44-A8AC-D62D0477AD4D}" type="sibTrans" cxnId="{E898248A-FE8C-4C9A-848C-61423B4D7270}">
      <dgm:prSet/>
      <dgm:spPr/>
      <dgm:t>
        <a:bodyPr/>
        <a:lstStyle/>
        <a:p>
          <a:endParaRPr lang="en-US"/>
        </a:p>
      </dgm:t>
    </dgm:pt>
    <dgm:pt modelId="{C9C25BAF-7A44-4996-B770-1F95AF48A09E}">
      <dgm:prSet/>
      <dgm:spPr/>
      <dgm:t>
        <a:bodyPr/>
        <a:lstStyle/>
        <a:p>
          <a:r>
            <a:rPr lang="nl-NL"/>
            <a:t>Tweemaal verlengbaar met een 1 jaar</a:t>
          </a:r>
          <a:endParaRPr lang="en-US"/>
        </a:p>
      </dgm:t>
    </dgm:pt>
    <dgm:pt modelId="{CF51ACEE-D22A-4C1D-B3EA-BBB280B3827C}" type="parTrans" cxnId="{2C9F4ED0-336A-4A13-AAE6-0613DB6CFE0A}">
      <dgm:prSet/>
      <dgm:spPr/>
      <dgm:t>
        <a:bodyPr/>
        <a:lstStyle/>
        <a:p>
          <a:endParaRPr lang="en-US"/>
        </a:p>
      </dgm:t>
    </dgm:pt>
    <dgm:pt modelId="{D35E4DDA-F11A-4148-9C89-354A9AAB2A55}" type="sibTrans" cxnId="{2C9F4ED0-336A-4A13-AAE6-0613DB6CFE0A}">
      <dgm:prSet/>
      <dgm:spPr/>
      <dgm:t>
        <a:bodyPr/>
        <a:lstStyle/>
        <a:p>
          <a:endParaRPr lang="en-US"/>
        </a:p>
      </dgm:t>
    </dgm:pt>
    <dgm:pt modelId="{4B3B2326-EC2A-4E2C-9EA3-0F516F3F5128}">
      <dgm:prSet/>
      <dgm:spPr/>
      <dgm:t>
        <a:bodyPr/>
        <a:lstStyle/>
        <a:p>
          <a:r>
            <a:rPr lang="nl-NL">
              <a:solidFill>
                <a:schemeClr val="tx1"/>
              </a:solidFill>
            </a:rPr>
            <a:t>Hoe afnemen als klant </a:t>
          </a:r>
          <a:endParaRPr lang="en-US">
            <a:solidFill>
              <a:schemeClr val="tx1"/>
            </a:solidFill>
          </a:endParaRPr>
        </a:p>
      </dgm:t>
    </dgm:pt>
    <dgm:pt modelId="{1C5B7EF2-A56D-4DC1-AD6B-5A012135B5D8}" type="parTrans" cxnId="{4EDE6309-E206-464F-BB5F-0EC950567D42}">
      <dgm:prSet/>
      <dgm:spPr/>
      <dgm:t>
        <a:bodyPr/>
        <a:lstStyle/>
        <a:p>
          <a:endParaRPr lang="en-US"/>
        </a:p>
      </dgm:t>
    </dgm:pt>
    <dgm:pt modelId="{D190856D-ACE7-4242-991F-9399CAA6135A}" type="sibTrans" cxnId="{4EDE6309-E206-464F-BB5F-0EC950567D42}">
      <dgm:prSet/>
      <dgm:spPr/>
      <dgm:t>
        <a:bodyPr/>
        <a:lstStyle/>
        <a:p>
          <a:endParaRPr lang="en-US"/>
        </a:p>
      </dgm:t>
    </dgm:pt>
    <dgm:pt modelId="{0F8E2DC6-3551-417D-9BC7-87DF0D6664F8}">
      <dgm:prSet/>
      <dgm:spPr/>
      <dgm:t>
        <a:bodyPr/>
        <a:lstStyle/>
        <a:p>
          <a:r>
            <a:rPr lang="nl-NL"/>
            <a:t>Verschillend voor Vlaamse overheid en lokale besturen </a:t>
          </a:r>
          <a:endParaRPr lang="en-US"/>
        </a:p>
      </dgm:t>
    </dgm:pt>
    <dgm:pt modelId="{5ADFA174-95D1-4390-9CF6-5A53029852C4}" type="parTrans" cxnId="{B0825FBA-B044-4C7B-A63D-2EF943070FFF}">
      <dgm:prSet/>
      <dgm:spPr/>
      <dgm:t>
        <a:bodyPr/>
        <a:lstStyle/>
        <a:p>
          <a:endParaRPr lang="en-US"/>
        </a:p>
      </dgm:t>
    </dgm:pt>
    <dgm:pt modelId="{958F6A9D-9614-4BE1-A1BA-D043CFBCFF83}" type="sibTrans" cxnId="{B0825FBA-B044-4C7B-A63D-2EF943070FFF}">
      <dgm:prSet/>
      <dgm:spPr/>
      <dgm:t>
        <a:bodyPr/>
        <a:lstStyle/>
        <a:p>
          <a:endParaRPr lang="en-US"/>
        </a:p>
      </dgm:t>
    </dgm:pt>
    <dgm:pt modelId="{A7E090BA-CA14-455C-8982-D35179A3503A}">
      <dgm:prSet/>
      <dgm:spPr/>
      <dgm:t>
        <a:bodyPr/>
        <a:lstStyle/>
        <a:p>
          <a:r>
            <a:rPr lang="nl-NL"/>
            <a:t>Bepaald voor externe coaches</a:t>
          </a:r>
          <a:endParaRPr lang="en-US"/>
        </a:p>
      </dgm:t>
    </dgm:pt>
    <dgm:pt modelId="{5272D690-2599-4300-BFF9-809C2D025C36}" type="parTrans" cxnId="{10A05B98-F079-4BEE-92F1-11F1223D0CFF}">
      <dgm:prSet/>
      <dgm:spPr/>
      <dgm:t>
        <a:bodyPr/>
        <a:lstStyle/>
        <a:p>
          <a:endParaRPr lang="en-US"/>
        </a:p>
      </dgm:t>
    </dgm:pt>
    <dgm:pt modelId="{CE2000A7-76E8-4FF1-B2C0-18D6EBB21DD5}" type="sibTrans" cxnId="{10A05B98-F079-4BEE-92F1-11F1223D0CFF}">
      <dgm:prSet/>
      <dgm:spPr/>
      <dgm:t>
        <a:bodyPr/>
        <a:lstStyle/>
        <a:p>
          <a:endParaRPr lang="en-US"/>
        </a:p>
      </dgm:t>
    </dgm:pt>
    <dgm:pt modelId="{C844D8B3-6D80-451A-B58B-9057E2E9FBB2}">
      <dgm:prSet/>
      <dgm:spPr/>
      <dgm:t>
        <a:bodyPr/>
        <a:lstStyle/>
        <a:p>
          <a:r>
            <a:rPr lang="nl-NL"/>
            <a:t>Bepaald voor opleidingen tot coach en coachende vaardigheden (zelfde proces)</a:t>
          </a:r>
          <a:endParaRPr lang="en-US"/>
        </a:p>
      </dgm:t>
    </dgm:pt>
    <dgm:pt modelId="{F6DFF9F1-C0C3-46CA-AF0A-D8D89C466E6D}" type="parTrans" cxnId="{50DBE33B-EFED-453B-B622-BA4ABA71796F}">
      <dgm:prSet/>
      <dgm:spPr/>
      <dgm:t>
        <a:bodyPr/>
        <a:lstStyle/>
        <a:p>
          <a:endParaRPr lang="en-US"/>
        </a:p>
      </dgm:t>
    </dgm:pt>
    <dgm:pt modelId="{7D78520E-05E4-4FC1-B62B-BF2500616472}" type="sibTrans" cxnId="{50DBE33B-EFED-453B-B622-BA4ABA71796F}">
      <dgm:prSet/>
      <dgm:spPr/>
      <dgm:t>
        <a:bodyPr/>
        <a:lstStyle/>
        <a:p>
          <a:endParaRPr lang="en-US"/>
        </a:p>
      </dgm:t>
    </dgm:pt>
    <dgm:pt modelId="{7699A25F-8FFB-4D10-B957-766125B3DE59}">
      <dgm:prSet/>
      <dgm:spPr/>
      <dgm:t>
        <a:bodyPr/>
        <a:lstStyle/>
        <a:p>
          <a:r>
            <a:rPr lang="nl-NL">
              <a:solidFill>
                <a:schemeClr val="tx1"/>
              </a:solidFill>
            </a:rPr>
            <a:t>Rapportering</a:t>
          </a:r>
          <a:endParaRPr lang="en-US">
            <a:solidFill>
              <a:schemeClr val="tx1"/>
            </a:solidFill>
          </a:endParaRPr>
        </a:p>
      </dgm:t>
    </dgm:pt>
    <dgm:pt modelId="{1F3E02DD-938A-438E-9110-4B079B26B384}" type="parTrans" cxnId="{19623A1D-7325-40AA-97D0-1605734D3DF5}">
      <dgm:prSet/>
      <dgm:spPr/>
      <dgm:t>
        <a:bodyPr/>
        <a:lstStyle/>
        <a:p>
          <a:endParaRPr lang="en-US"/>
        </a:p>
      </dgm:t>
    </dgm:pt>
    <dgm:pt modelId="{B7AD5017-3966-4E1F-BA33-9A133904C3C6}" type="sibTrans" cxnId="{19623A1D-7325-40AA-97D0-1605734D3DF5}">
      <dgm:prSet/>
      <dgm:spPr/>
      <dgm:t>
        <a:bodyPr/>
        <a:lstStyle/>
        <a:p>
          <a:endParaRPr lang="en-US"/>
        </a:p>
      </dgm:t>
    </dgm:pt>
    <dgm:pt modelId="{2D346743-5D82-4022-A0B1-52BE49D2696A}">
      <dgm:prSet/>
      <dgm:spPr/>
      <dgm:t>
        <a:bodyPr/>
        <a:lstStyle/>
        <a:p>
          <a:r>
            <a:rPr lang="nl-NL"/>
            <a:t>Onderdeel naar kwaliteitscontrole vanuit AgO voor bestekken in zijn geheel</a:t>
          </a:r>
          <a:endParaRPr lang="en-US"/>
        </a:p>
      </dgm:t>
    </dgm:pt>
    <dgm:pt modelId="{77BCE03A-AD14-441E-8172-C23ED87EA7C7}" type="parTrans" cxnId="{4F736352-6CB3-4B95-B8E3-89C7F7DB6C13}">
      <dgm:prSet/>
      <dgm:spPr/>
      <dgm:t>
        <a:bodyPr/>
        <a:lstStyle/>
        <a:p>
          <a:endParaRPr lang="en-US"/>
        </a:p>
      </dgm:t>
    </dgm:pt>
    <dgm:pt modelId="{95E4B0DC-FCBC-4115-A5BA-03AB78E71CF1}" type="sibTrans" cxnId="{4F736352-6CB3-4B95-B8E3-89C7F7DB6C13}">
      <dgm:prSet/>
      <dgm:spPr/>
      <dgm:t>
        <a:bodyPr/>
        <a:lstStyle/>
        <a:p>
          <a:endParaRPr lang="en-US"/>
        </a:p>
      </dgm:t>
    </dgm:pt>
    <dgm:pt modelId="{67BBA86E-0C47-416C-8E6E-F6D46A211475}">
      <dgm:prSet/>
      <dgm:spPr/>
      <dgm:t>
        <a:bodyPr/>
        <a:lstStyle/>
        <a:p>
          <a:r>
            <a:rPr lang="nl-NL"/>
            <a:t>Onderdeel naar opvolging voor afnemers</a:t>
          </a:r>
          <a:endParaRPr lang="en-US"/>
        </a:p>
      </dgm:t>
    </dgm:pt>
    <dgm:pt modelId="{771B17ED-1D95-47EF-A503-0C8E83741723}" type="parTrans" cxnId="{62B0B038-AC62-4561-A1BF-74B742B1A68B}">
      <dgm:prSet/>
      <dgm:spPr/>
      <dgm:t>
        <a:bodyPr/>
        <a:lstStyle/>
        <a:p>
          <a:endParaRPr lang="en-US"/>
        </a:p>
      </dgm:t>
    </dgm:pt>
    <dgm:pt modelId="{F0B52E4F-D2BB-400F-B3DE-367BFBF2F8B1}" type="sibTrans" cxnId="{62B0B038-AC62-4561-A1BF-74B742B1A68B}">
      <dgm:prSet/>
      <dgm:spPr/>
      <dgm:t>
        <a:bodyPr/>
        <a:lstStyle/>
        <a:p>
          <a:endParaRPr lang="en-US"/>
        </a:p>
      </dgm:t>
    </dgm:pt>
    <dgm:pt modelId="{A5DC157C-96A6-430D-9DE0-FBF270E57E33}" type="pres">
      <dgm:prSet presAssocID="{08BBE578-11BD-4CB9-9171-F342FECCFF63}" presName="linear" presStyleCnt="0">
        <dgm:presLayoutVars>
          <dgm:dir/>
          <dgm:animLvl val="lvl"/>
          <dgm:resizeHandles val="exact"/>
        </dgm:presLayoutVars>
      </dgm:prSet>
      <dgm:spPr/>
    </dgm:pt>
    <dgm:pt modelId="{D3E91C9C-4803-4948-BF8F-03559CEDBD52}" type="pres">
      <dgm:prSet presAssocID="{22C93AD0-C181-4E54-B7A2-7B6E974B8550}" presName="parentLin" presStyleCnt="0"/>
      <dgm:spPr/>
    </dgm:pt>
    <dgm:pt modelId="{3BB847EE-3F9E-4611-B9DC-C120B6850CF7}" type="pres">
      <dgm:prSet presAssocID="{22C93AD0-C181-4E54-B7A2-7B6E974B8550}" presName="parentLeftMargin" presStyleLbl="node1" presStyleIdx="0" presStyleCnt="3"/>
      <dgm:spPr/>
    </dgm:pt>
    <dgm:pt modelId="{BAFF470F-9214-43B3-B5E8-DD10C0B6138F}" type="pres">
      <dgm:prSet presAssocID="{22C93AD0-C181-4E54-B7A2-7B6E974B8550}" presName="parentText" presStyleLbl="node1" presStyleIdx="0" presStyleCnt="3">
        <dgm:presLayoutVars>
          <dgm:chMax val="0"/>
          <dgm:bulletEnabled val="1"/>
        </dgm:presLayoutVars>
      </dgm:prSet>
      <dgm:spPr/>
    </dgm:pt>
    <dgm:pt modelId="{62BCC983-5AE7-4DE4-8F69-C7C677A5C425}" type="pres">
      <dgm:prSet presAssocID="{22C93AD0-C181-4E54-B7A2-7B6E974B8550}" presName="negativeSpace" presStyleCnt="0"/>
      <dgm:spPr/>
    </dgm:pt>
    <dgm:pt modelId="{AA939BE9-CE98-4149-99BC-B411BFD10421}" type="pres">
      <dgm:prSet presAssocID="{22C93AD0-C181-4E54-B7A2-7B6E974B8550}" presName="childText" presStyleLbl="conFgAcc1" presStyleIdx="0" presStyleCnt="3">
        <dgm:presLayoutVars>
          <dgm:bulletEnabled val="1"/>
        </dgm:presLayoutVars>
      </dgm:prSet>
      <dgm:spPr/>
    </dgm:pt>
    <dgm:pt modelId="{675B5811-4779-4A9C-B951-895FA539AF82}" type="pres">
      <dgm:prSet presAssocID="{5D0B9CC8-8C95-4E9C-8942-3315498C5A88}" presName="spaceBetweenRectangles" presStyleCnt="0"/>
      <dgm:spPr/>
    </dgm:pt>
    <dgm:pt modelId="{6EF836EB-0A27-4F08-8E6B-7E58248FBE05}" type="pres">
      <dgm:prSet presAssocID="{4B3B2326-EC2A-4E2C-9EA3-0F516F3F5128}" presName="parentLin" presStyleCnt="0"/>
      <dgm:spPr/>
    </dgm:pt>
    <dgm:pt modelId="{580B7EFD-DBC5-4750-B544-8FC58660CCCD}" type="pres">
      <dgm:prSet presAssocID="{4B3B2326-EC2A-4E2C-9EA3-0F516F3F5128}" presName="parentLeftMargin" presStyleLbl="node1" presStyleIdx="0" presStyleCnt="3"/>
      <dgm:spPr/>
    </dgm:pt>
    <dgm:pt modelId="{2E683FF3-EEA3-4421-AEB1-2BE0EE15E26F}" type="pres">
      <dgm:prSet presAssocID="{4B3B2326-EC2A-4E2C-9EA3-0F516F3F5128}" presName="parentText" presStyleLbl="node1" presStyleIdx="1" presStyleCnt="3">
        <dgm:presLayoutVars>
          <dgm:chMax val="0"/>
          <dgm:bulletEnabled val="1"/>
        </dgm:presLayoutVars>
      </dgm:prSet>
      <dgm:spPr/>
    </dgm:pt>
    <dgm:pt modelId="{FFBF84DD-B587-46AC-ADC9-8FE0DBA19240}" type="pres">
      <dgm:prSet presAssocID="{4B3B2326-EC2A-4E2C-9EA3-0F516F3F5128}" presName="negativeSpace" presStyleCnt="0"/>
      <dgm:spPr/>
    </dgm:pt>
    <dgm:pt modelId="{F439C69B-3E3B-4864-8657-FBA839901BFD}" type="pres">
      <dgm:prSet presAssocID="{4B3B2326-EC2A-4E2C-9EA3-0F516F3F5128}" presName="childText" presStyleLbl="conFgAcc1" presStyleIdx="1" presStyleCnt="3">
        <dgm:presLayoutVars>
          <dgm:bulletEnabled val="1"/>
        </dgm:presLayoutVars>
      </dgm:prSet>
      <dgm:spPr/>
    </dgm:pt>
    <dgm:pt modelId="{63A202AF-60F9-4DAB-84C3-7D0D47D27137}" type="pres">
      <dgm:prSet presAssocID="{D190856D-ACE7-4242-991F-9399CAA6135A}" presName="spaceBetweenRectangles" presStyleCnt="0"/>
      <dgm:spPr/>
    </dgm:pt>
    <dgm:pt modelId="{39A93395-4DB4-4C4C-8E76-4871298FA0D3}" type="pres">
      <dgm:prSet presAssocID="{7699A25F-8FFB-4D10-B957-766125B3DE59}" presName="parentLin" presStyleCnt="0"/>
      <dgm:spPr/>
    </dgm:pt>
    <dgm:pt modelId="{D6B2526B-FE6D-4EDE-9608-2ED7B1660A6D}" type="pres">
      <dgm:prSet presAssocID="{7699A25F-8FFB-4D10-B957-766125B3DE59}" presName="parentLeftMargin" presStyleLbl="node1" presStyleIdx="1" presStyleCnt="3"/>
      <dgm:spPr/>
    </dgm:pt>
    <dgm:pt modelId="{1B803D3C-72A3-4E46-8E93-8EA2F0539C77}" type="pres">
      <dgm:prSet presAssocID="{7699A25F-8FFB-4D10-B957-766125B3DE59}" presName="parentText" presStyleLbl="node1" presStyleIdx="2" presStyleCnt="3">
        <dgm:presLayoutVars>
          <dgm:chMax val="0"/>
          <dgm:bulletEnabled val="1"/>
        </dgm:presLayoutVars>
      </dgm:prSet>
      <dgm:spPr/>
    </dgm:pt>
    <dgm:pt modelId="{6FA9C093-3730-4078-A89F-5B095B73C3C2}" type="pres">
      <dgm:prSet presAssocID="{7699A25F-8FFB-4D10-B957-766125B3DE59}" presName="negativeSpace" presStyleCnt="0"/>
      <dgm:spPr/>
    </dgm:pt>
    <dgm:pt modelId="{1C258826-0D97-4C44-B819-E84FD69ED565}" type="pres">
      <dgm:prSet presAssocID="{7699A25F-8FFB-4D10-B957-766125B3DE59}" presName="childText" presStyleLbl="conFgAcc1" presStyleIdx="2" presStyleCnt="3">
        <dgm:presLayoutVars>
          <dgm:bulletEnabled val="1"/>
        </dgm:presLayoutVars>
      </dgm:prSet>
      <dgm:spPr/>
    </dgm:pt>
  </dgm:ptLst>
  <dgm:cxnLst>
    <dgm:cxn modelId="{26AE2A03-1ED4-4BBF-B0FA-FBB49B7BD3E7}" type="presOf" srcId="{4B3B2326-EC2A-4E2C-9EA3-0F516F3F5128}" destId="{580B7EFD-DBC5-4750-B544-8FC58660CCCD}" srcOrd="0" destOrd="0" presId="urn:microsoft.com/office/officeart/2005/8/layout/list1"/>
    <dgm:cxn modelId="{4EDE6309-E206-464F-BB5F-0EC950567D42}" srcId="{08BBE578-11BD-4CB9-9171-F342FECCFF63}" destId="{4B3B2326-EC2A-4E2C-9EA3-0F516F3F5128}" srcOrd="1" destOrd="0" parTransId="{1C5B7EF2-A56D-4DC1-AD6B-5A012135B5D8}" sibTransId="{D190856D-ACE7-4242-991F-9399CAA6135A}"/>
    <dgm:cxn modelId="{B5069C0D-EBF0-42DA-BB56-D248C6C10D20}" type="presOf" srcId="{F36FEFE9-CF81-4375-8C55-766E40E85B72}" destId="{AA939BE9-CE98-4149-99BC-B411BFD10421}" srcOrd="0" destOrd="0" presId="urn:microsoft.com/office/officeart/2005/8/layout/list1"/>
    <dgm:cxn modelId="{99129D12-AA1C-4B6D-8088-2B695E9258A0}" type="presOf" srcId="{A7E090BA-CA14-455C-8982-D35179A3503A}" destId="{F439C69B-3E3B-4864-8657-FBA839901BFD}" srcOrd="0" destOrd="1" presId="urn:microsoft.com/office/officeart/2005/8/layout/list1"/>
    <dgm:cxn modelId="{19623A1D-7325-40AA-97D0-1605734D3DF5}" srcId="{08BBE578-11BD-4CB9-9171-F342FECCFF63}" destId="{7699A25F-8FFB-4D10-B957-766125B3DE59}" srcOrd="2" destOrd="0" parTransId="{1F3E02DD-938A-438E-9110-4B079B26B384}" sibTransId="{B7AD5017-3966-4E1F-BA33-9A133904C3C6}"/>
    <dgm:cxn modelId="{62B0B038-AC62-4561-A1BF-74B742B1A68B}" srcId="{7699A25F-8FFB-4D10-B957-766125B3DE59}" destId="{67BBA86E-0C47-416C-8E6E-F6D46A211475}" srcOrd="1" destOrd="0" parTransId="{771B17ED-1D95-47EF-A503-0C8E83741723}" sibTransId="{F0B52E4F-D2BB-400F-B3DE-367BFBF2F8B1}"/>
    <dgm:cxn modelId="{50DBE33B-EFED-453B-B622-BA4ABA71796F}" srcId="{4B3B2326-EC2A-4E2C-9EA3-0F516F3F5128}" destId="{C844D8B3-6D80-451A-B58B-9057E2E9FBB2}" srcOrd="2" destOrd="0" parTransId="{F6DFF9F1-C0C3-46CA-AF0A-D8D89C466E6D}" sibTransId="{7D78520E-05E4-4FC1-B62B-BF2500616472}"/>
    <dgm:cxn modelId="{85A41341-837A-4A8E-BE8D-BDF9B0937BC8}" type="presOf" srcId="{7699A25F-8FFB-4D10-B957-766125B3DE59}" destId="{1B803D3C-72A3-4E46-8E93-8EA2F0539C77}" srcOrd="1" destOrd="0" presId="urn:microsoft.com/office/officeart/2005/8/layout/list1"/>
    <dgm:cxn modelId="{5FE01D64-F297-476D-9420-7A8B6C4F907B}" srcId="{08BBE578-11BD-4CB9-9171-F342FECCFF63}" destId="{22C93AD0-C181-4E54-B7A2-7B6E974B8550}" srcOrd="0" destOrd="0" parTransId="{E37D1E7F-7B7D-493A-862A-403B7B0F0495}" sibTransId="{5D0B9CC8-8C95-4E9C-8942-3315498C5A88}"/>
    <dgm:cxn modelId="{A4713F67-5BAA-4ED5-B8F2-A96198A3F960}" type="presOf" srcId="{4B3B2326-EC2A-4E2C-9EA3-0F516F3F5128}" destId="{2E683FF3-EEA3-4421-AEB1-2BE0EE15E26F}" srcOrd="1" destOrd="0" presId="urn:microsoft.com/office/officeart/2005/8/layout/list1"/>
    <dgm:cxn modelId="{4F736352-6CB3-4B95-B8E3-89C7F7DB6C13}" srcId="{7699A25F-8FFB-4D10-B957-766125B3DE59}" destId="{2D346743-5D82-4022-A0B1-52BE49D2696A}" srcOrd="0" destOrd="0" parTransId="{77BCE03A-AD14-441E-8172-C23ED87EA7C7}" sibTransId="{95E4B0DC-FCBC-4115-A5BA-03AB78E71CF1}"/>
    <dgm:cxn modelId="{54741A7B-A72B-4B76-BECB-D4C8D67F5394}" type="presOf" srcId="{7699A25F-8FFB-4D10-B957-766125B3DE59}" destId="{D6B2526B-FE6D-4EDE-9608-2ED7B1660A6D}" srcOrd="0" destOrd="0" presId="urn:microsoft.com/office/officeart/2005/8/layout/list1"/>
    <dgm:cxn modelId="{E898248A-FE8C-4C9A-848C-61423B4D7270}" srcId="{22C93AD0-C181-4E54-B7A2-7B6E974B8550}" destId="{F36FEFE9-CF81-4375-8C55-766E40E85B72}" srcOrd="0" destOrd="0" parTransId="{0C205452-FA3C-4F1B-815F-E585F4D17AD5}" sibTransId="{B4318DAD-2AA3-4C44-A8AC-D62D0477AD4D}"/>
    <dgm:cxn modelId="{C0EC5C8B-86D9-433E-8B17-3F503BE7CA26}" type="presOf" srcId="{67BBA86E-0C47-416C-8E6E-F6D46A211475}" destId="{1C258826-0D97-4C44-B819-E84FD69ED565}" srcOrd="0" destOrd="1" presId="urn:microsoft.com/office/officeart/2005/8/layout/list1"/>
    <dgm:cxn modelId="{AED6D990-9500-4F45-823A-06317E848EA9}" type="presOf" srcId="{22C93AD0-C181-4E54-B7A2-7B6E974B8550}" destId="{BAFF470F-9214-43B3-B5E8-DD10C0B6138F}" srcOrd="1" destOrd="0" presId="urn:microsoft.com/office/officeart/2005/8/layout/list1"/>
    <dgm:cxn modelId="{69868E92-031D-45D7-A610-2C5E6039F956}" type="presOf" srcId="{08BBE578-11BD-4CB9-9171-F342FECCFF63}" destId="{A5DC157C-96A6-430D-9DE0-FBF270E57E33}" srcOrd="0" destOrd="0" presId="urn:microsoft.com/office/officeart/2005/8/layout/list1"/>
    <dgm:cxn modelId="{10A05B98-F079-4BEE-92F1-11F1223D0CFF}" srcId="{4B3B2326-EC2A-4E2C-9EA3-0F516F3F5128}" destId="{A7E090BA-CA14-455C-8982-D35179A3503A}" srcOrd="1" destOrd="0" parTransId="{5272D690-2599-4300-BFF9-809C2D025C36}" sibTransId="{CE2000A7-76E8-4FF1-B2C0-18D6EBB21DD5}"/>
    <dgm:cxn modelId="{82DCED9B-AB5A-4E0C-870E-709B549A463E}" type="presOf" srcId="{2D346743-5D82-4022-A0B1-52BE49D2696A}" destId="{1C258826-0D97-4C44-B819-E84FD69ED565}" srcOrd="0" destOrd="0" presId="urn:microsoft.com/office/officeart/2005/8/layout/list1"/>
    <dgm:cxn modelId="{EA21F6A3-EEDF-4114-9937-BFAB97BC0664}" type="presOf" srcId="{0F8E2DC6-3551-417D-9BC7-87DF0D6664F8}" destId="{F439C69B-3E3B-4864-8657-FBA839901BFD}" srcOrd="0" destOrd="0" presId="urn:microsoft.com/office/officeart/2005/8/layout/list1"/>
    <dgm:cxn modelId="{B0825FBA-B044-4C7B-A63D-2EF943070FFF}" srcId="{4B3B2326-EC2A-4E2C-9EA3-0F516F3F5128}" destId="{0F8E2DC6-3551-417D-9BC7-87DF0D6664F8}" srcOrd="0" destOrd="0" parTransId="{5ADFA174-95D1-4390-9CF6-5A53029852C4}" sibTransId="{958F6A9D-9614-4BE1-A1BA-D043CFBCFF83}"/>
    <dgm:cxn modelId="{71E0A5BF-7C30-4B96-9324-2B68D9F3F483}" type="presOf" srcId="{C9C25BAF-7A44-4996-B770-1F95AF48A09E}" destId="{AA939BE9-CE98-4149-99BC-B411BFD10421}" srcOrd="0" destOrd="1" presId="urn:microsoft.com/office/officeart/2005/8/layout/list1"/>
    <dgm:cxn modelId="{4EBBDDC2-95E0-4ED8-BA6F-E3044ACC265E}" type="presOf" srcId="{C844D8B3-6D80-451A-B58B-9057E2E9FBB2}" destId="{F439C69B-3E3B-4864-8657-FBA839901BFD}" srcOrd="0" destOrd="2" presId="urn:microsoft.com/office/officeart/2005/8/layout/list1"/>
    <dgm:cxn modelId="{2C9F4ED0-336A-4A13-AAE6-0613DB6CFE0A}" srcId="{22C93AD0-C181-4E54-B7A2-7B6E974B8550}" destId="{C9C25BAF-7A44-4996-B770-1F95AF48A09E}" srcOrd="1" destOrd="0" parTransId="{CF51ACEE-D22A-4C1D-B3EA-BBB280B3827C}" sibTransId="{D35E4DDA-F11A-4148-9C89-354A9AAB2A55}"/>
    <dgm:cxn modelId="{FB8EF6D7-9B07-421C-AF5A-AE04D6E3562D}" type="presOf" srcId="{22C93AD0-C181-4E54-B7A2-7B6E974B8550}" destId="{3BB847EE-3F9E-4611-B9DC-C120B6850CF7}" srcOrd="0" destOrd="0" presId="urn:microsoft.com/office/officeart/2005/8/layout/list1"/>
    <dgm:cxn modelId="{19A29673-EAD2-45A4-9FA0-2BD174CAA76D}" type="presParOf" srcId="{A5DC157C-96A6-430D-9DE0-FBF270E57E33}" destId="{D3E91C9C-4803-4948-BF8F-03559CEDBD52}" srcOrd="0" destOrd="0" presId="urn:microsoft.com/office/officeart/2005/8/layout/list1"/>
    <dgm:cxn modelId="{2D53946B-1678-4D29-8C89-878CF1843390}" type="presParOf" srcId="{D3E91C9C-4803-4948-BF8F-03559CEDBD52}" destId="{3BB847EE-3F9E-4611-B9DC-C120B6850CF7}" srcOrd="0" destOrd="0" presId="urn:microsoft.com/office/officeart/2005/8/layout/list1"/>
    <dgm:cxn modelId="{E0B07DBC-E8F0-491B-998B-224FFC1F07B0}" type="presParOf" srcId="{D3E91C9C-4803-4948-BF8F-03559CEDBD52}" destId="{BAFF470F-9214-43B3-B5E8-DD10C0B6138F}" srcOrd="1" destOrd="0" presId="urn:microsoft.com/office/officeart/2005/8/layout/list1"/>
    <dgm:cxn modelId="{2F9408FF-3547-4DE0-916C-83C5EF7718E9}" type="presParOf" srcId="{A5DC157C-96A6-430D-9DE0-FBF270E57E33}" destId="{62BCC983-5AE7-4DE4-8F69-C7C677A5C425}" srcOrd="1" destOrd="0" presId="urn:microsoft.com/office/officeart/2005/8/layout/list1"/>
    <dgm:cxn modelId="{4166A2C6-8177-4AB0-9663-71CAFE277F9F}" type="presParOf" srcId="{A5DC157C-96A6-430D-9DE0-FBF270E57E33}" destId="{AA939BE9-CE98-4149-99BC-B411BFD10421}" srcOrd="2" destOrd="0" presId="urn:microsoft.com/office/officeart/2005/8/layout/list1"/>
    <dgm:cxn modelId="{983B5FA5-074A-4201-8A1F-938ED60D479A}" type="presParOf" srcId="{A5DC157C-96A6-430D-9DE0-FBF270E57E33}" destId="{675B5811-4779-4A9C-B951-895FA539AF82}" srcOrd="3" destOrd="0" presId="urn:microsoft.com/office/officeart/2005/8/layout/list1"/>
    <dgm:cxn modelId="{2892F0BB-7F37-4C26-A059-089AAFE9953F}" type="presParOf" srcId="{A5DC157C-96A6-430D-9DE0-FBF270E57E33}" destId="{6EF836EB-0A27-4F08-8E6B-7E58248FBE05}" srcOrd="4" destOrd="0" presId="urn:microsoft.com/office/officeart/2005/8/layout/list1"/>
    <dgm:cxn modelId="{09A4EEBD-0829-48EB-B4D8-FBFB7D7E196A}" type="presParOf" srcId="{6EF836EB-0A27-4F08-8E6B-7E58248FBE05}" destId="{580B7EFD-DBC5-4750-B544-8FC58660CCCD}" srcOrd="0" destOrd="0" presId="urn:microsoft.com/office/officeart/2005/8/layout/list1"/>
    <dgm:cxn modelId="{6A27DC67-2731-40F6-B566-46420E3D0042}" type="presParOf" srcId="{6EF836EB-0A27-4F08-8E6B-7E58248FBE05}" destId="{2E683FF3-EEA3-4421-AEB1-2BE0EE15E26F}" srcOrd="1" destOrd="0" presId="urn:microsoft.com/office/officeart/2005/8/layout/list1"/>
    <dgm:cxn modelId="{1C51896B-3CF9-4049-B19A-D265612F44B7}" type="presParOf" srcId="{A5DC157C-96A6-430D-9DE0-FBF270E57E33}" destId="{FFBF84DD-B587-46AC-ADC9-8FE0DBA19240}" srcOrd="5" destOrd="0" presId="urn:microsoft.com/office/officeart/2005/8/layout/list1"/>
    <dgm:cxn modelId="{0618D78C-D7D9-4281-8B72-B8D485947A04}" type="presParOf" srcId="{A5DC157C-96A6-430D-9DE0-FBF270E57E33}" destId="{F439C69B-3E3B-4864-8657-FBA839901BFD}" srcOrd="6" destOrd="0" presId="urn:microsoft.com/office/officeart/2005/8/layout/list1"/>
    <dgm:cxn modelId="{59B08BC9-2C9E-4FF3-9522-F00085D1D44C}" type="presParOf" srcId="{A5DC157C-96A6-430D-9DE0-FBF270E57E33}" destId="{63A202AF-60F9-4DAB-84C3-7D0D47D27137}" srcOrd="7" destOrd="0" presId="urn:microsoft.com/office/officeart/2005/8/layout/list1"/>
    <dgm:cxn modelId="{0A0A3C91-7FC4-4172-9D4A-D88632EB15D7}" type="presParOf" srcId="{A5DC157C-96A6-430D-9DE0-FBF270E57E33}" destId="{39A93395-4DB4-4C4C-8E76-4871298FA0D3}" srcOrd="8" destOrd="0" presId="urn:microsoft.com/office/officeart/2005/8/layout/list1"/>
    <dgm:cxn modelId="{D3C661C4-E796-4512-8CA1-35EA0F3C40EE}" type="presParOf" srcId="{39A93395-4DB4-4C4C-8E76-4871298FA0D3}" destId="{D6B2526B-FE6D-4EDE-9608-2ED7B1660A6D}" srcOrd="0" destOrd="0" presId="urn:microsoft.com/office/officeart/2005/8/layout/list1"/>
    <dgm:cxn modelId="{939FDD7E-4910-4AB7-9E1E-645081D6464F}" type="presParOf" srcId="{39A93395-4DB4-4C4C-8E76-4871298FA0D3}" destId="{1B803D3C-72A3-4E46-8E93-8EA2F0539C77}" srcOrd="1" destOrd="0" presId="urn:microsoft.com/office/officeart/2005/8/layout/list1"/>
    <dgm:cxn modelId="{F110291B-F5D5-432F-A05E-15DF53376FA4}" type="presParOf" srcId="{A5DC157C-96A6-430D-9DE0-FBF270E57E33}" destId="{6FA9C093-3730-4078-A89F-5B095B73C3C2}" srcOrd="9" destOrd="0" presId="urn:microsoft.com/office/officeart/2005/8/layout/list1"/>
    <dgm:cxn modelId="{590F81BB-E0DF-423F-8700-3BC9EAABC9B3}" type="presParOf" srcId="{A5DC157C-96A6-430D-9DE0-FBF270E57E33}" destId="{1C258826-0D97-4C44-B819-E84FD69ED56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D15D8F-F623-49E9-9060-0C0F7B4ACCE6}"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6EDC6C2C-D7D4-4113-B276-37C738BC048A}">
      <dgm:prSe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nl-NL">
              <a:solidFill>
                <a:schemeClr val="tx1"/>
              </a:solidFill>
            </a:rPr>
            <a:t>Doelgroep 1 – Leidinggevenden </a:t>
          </a:r>
          <a:endParaRPr lang="en-US">
            <a:solidFill>
              <a:schemeClr val="tx1"/>
            </a:solidFill>
          </a:endParaRPr>
        </a:p>
      </dgm:t>
    </dgm:pt>
    <dgm:pt modelId="{F5C6A6D1-0E92-4F5F-BE90-0BAFCE56F112}" type="parTrans" cxnId="{23A5E244-32F6-4731-A549-17670E416039}">
      <dgm:prSet/>
      <dgm:spPr/>
      <dgm:t>
        <a:bodyPr/>
        <a:lstStyle/>
        <a:p>
          <a:endParaRPr lang="en-US"/>
        </a:p>
      </dgm:t>
    </dgm:pt>
    <dgm:pt modelId="{FBFAA105-1F96-45BE-A9D0-0A0F502EA0EC}" type="sibTrans" cxnId="{23A5E244-32F6-4731-A549-17670E416039}">
      <dgm:prSet/>
      <dgm:spPr/>
      <dgm:t>
        <a:bodyPr/>
        <a:lstStyle/>
        <a:p>
          <a:endParaRPr lang="en-US"/>
        </a:p>
      </dgm:t>
    </dgm:pt>
    <dgm:pt modelId="{826F0CD8-7385-4913-A12A-9652BF449517}">
      <dgm:prSet/>
      <dgm:spPr/>
      <dgm:t>
        <a:bodyPr/>
        <a:lstStyle/>
        <a:p>
          <a:r>
            <a:rPr lang="nl-NL"/>
            <a:t>L-Groep 1  (N-functies en sommige N-1 functies)</a:t>
          </a:r>
          <a:endParaRPr lang="en-US"/>
        </a:p>
      </dgm:t>
    </dgm:pt>
    <dgm:pt modelId="{401B3259-4E28-4506-86A5-224F66CB0F60}" type="parTrans" cxnId="{FD4A6AA2-C73C-42AD-AF2A-703D4C50D915}">
      <dgm:prSet/>
      <dgm:spPr/>
      <dgm:t>
        <a:bodyPr/>
        <a:lstStyle/>
        <a:p>
          <a:endParaRPr lang="en-US"/>
        </a:p>
      </dgm:t>
    </dgm:pt>
    <dgm:pt modelId="{9728BF47-3A0A-4B44-BBE3-4D6E8591A174}" type="sibTrans" cxnId="{FD4A6AA2-C73C-42AD-AF2A-703D4C50D915}">
      <dgm:prSet/>
      <dgm:spPr/>
      <dgm:t>
        <a:bodyPr/>
        <a:lstStyle/>
        <a:p>
          <a:endParaRPr lang="en-US"/>
        </a:p>
      </dgm:t>
    </dgm:pt>
    <dgm:pt modelId="{DA44533C-40E0-4202-9886-689FC1260060}">
      <dgm:prSet/>
      <dgm:spPr/>
      <dgm:t>
        <a:bodyPr/>
        <a:lstStyle/>
        <a:p>
          <a:r>
            <a:rPr lang="nl-NL"/>
            <a:t>L-Groep 2 (N-1 of N-2 functies zoals afdelingshoofden, directeurs, …)</a:t>
          </a:r>
          <a:endParaRPr lang="en-US"/>
        </a:p>
      </dgm:t>
    </dgm:pt>
    <dgm:pt modelId="{708B5C97-5053-4F3D-968B-51D4223DE5AE}" type="parTrans" cxnId="{AF10A366-9174-41D4-AE17-A7E891C218A0}">
      <dgm:prSet/>
      <dgm:spPr/>
      <dgm:t>
        <a:bodyPr/>
        <a:lstStyle/>
        <a:p>
          <a:endParaRPr lang="en-US"/>
        </a:p>
      </dgm:t>
    </dgm:pt>
    <dgm:pt modelId="{29744B9F-58A5-4CD2-A71B-21814CFF954B}" type="sibTrans" cxnId="{AF10A366-9174-41D4-AE17-A7E891C218A0}">
      <dgm:prSet/>
      <dgm:spPr/>
      <dgm:t>
        <a:bodyPr/>
        <a:lstStyle/>
        <a:p>
          <a:endParaRPr lang="en-US"/>
        </a:p>
      </dgm:t>
    </dgm:pt>
    <dgm:pt modelId="{DE57A876-F5F1-4CD5-BE20-AA0B7EAE8027}">
      <dgm:prSet/>
      <dgm:spPr/>
      <dgm:t>
        <a:bodyPr/>
        <a:lstStyle/>
        <a:p>
          <a:r>
            <a:rPr lang="nl-NL"/>
            <a:t>L-Groep 3 (Operationeel leidinggevenden)</a:t>
          </a:r>
          <a:endParaRPr lang="en-US"/>
        </a:p>
      </dgm:t>
    </dgm:pt>
    <dgm:pt modelId="{603022D4-F330-44F0-81B4-040AFE99BFE9}" type="parTrans" cxnId="{D9A3B998-FD2E-4843-B656-5E6D65A47A8E}">
      <dgm:prSet/>
      <dgm:spPr/>
      <dgm:t>
        <a:bodyPr/>
        <a:lstStyle/>
        <a:p>
          <a:endParaRPr lang="en-US"/>
        </a:p>
      </dgm:t>
    </dgm:pt>
    <dgm:pt modelId="{3F57C3C3-CE2C-4225-A294-04D97D9155BF}" type="sibTrans" cxnId="{D9A3B998-FD2E-4843-B656-5E6D65A47A8E}">
      <dgm:prSet/>
      <dgm:spPr/>
      <dgm:t>
        <a:bodyPr/>
        <a:lstStyle/>
        <a:p>
          <a:endParaRPr lang="en-US"/>
        </a:p>
      </dgm:t>
    </dgm:pt>
    <dgm:pt modelId="{E5C304B3-31CE-4035-9080-A3AF3D3DA55F}">
      <dgm:prSe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nl-NL">
              <a:solidFill>
                <a:schemeClr val="tx1"/>
              </a:solidFill>
            </a:rPr>
            <a:t>Doelgroep 2 – Medewerkers</a:t>
          </a:r>
          <a:endParaRPr lang="en-US">
            <a:solidFill>
              <a:schemeClr val="tx1"/>
            </a:solidFill>
          </a:endParaRPr>
        </a:p>
      </dgm:t>
    </dgm:pt>
    <dgm:pt modelId="{4884F658-4ED7-4BAF-87FD-651B8189D588}" type="parTrans" cxnId="{73611186-4A38-493A-BDFA-B6D9F10927C6}">
      <dgm:prSet/>
      <dgm:spPr/>
      <dgm:t>
        <a:bodyPr/>
        <a:lstStyle/>
        <a:p>
          <a:endParaRPr lang="en-US"/>
        </a:p>
      </dgm:t>
    </dgm:pt>
    <dgm:pt modelId="{B815EDD0-DACA-4192-94A6-CC6620F0643A}" type="sibTrans" cxnId="{73611186-4A38-493A-BDFA-B6D9F10927C6}">
      <dgm:prSet/>
      <dgm:spPr/>
      <dgm:t>
        <a:bodyPr/>
        <a:lstStyle/>
        <a:p>
          <a:endParaRPr lang="en-US"/>
        </a:p>
      </dgm:t>
    </dgm:pt>
    <dgm:pt modelId="{37FF8DDB-AE60-4009-9F7F-49D3D3638AD3}">
      <dgm:prSet>
        <dgm:style>
          <a:lnRef idx="2">
            <a:schemeClr val="accent1"/>
          </a:lnRef>
          <a:fillRef idx="1">
            <a:schemeClr val="lt1"/>
          </a:fillRef>
          <a:effectRef idx="0">
            <a:schemeClr val="accent1"/>
          </a:effectRef>
          <a:fontRef idx="minor">
            <a:schemeClr val="dk1"/>
          </a:fontRef>
        </dgm:style>
      </dgm:prSet>
      <dgm:spPr/>
      <dgm:t>
        <a:bodyPr/>
        <a:lstStyle/>
        <a:p>
          <a:r>
            <a:rPr lang="nl-NL"/>
            <a:t>M-Groep 1 (HR-functies, …)</a:t>
          </a:r>
          <a:endParaRPr lang="en-US"/>
        </a:p>
      </dgm:t>
    </dgm:pt>
    <dgm:pt modelId="{9E23141C-90C9-4E02-8C6B-08AA5528B570}" type="parTrans" cxnId="{97E22456-51E8-4569-A579-5A6F5B4A1D0E}">
      <dgm:prSet/>
      <dgm:spPr/>
      <dgm:t>
        <a:bodyPr/>
        <a:lstStyle/>
        <a:p>
          <a:endParaRPr lang="en-US"/>
        </a:p>
      </dgm:t>
    </dgm:pt>
    <dgm:pt modelId="{1881DA80-5434-422D-9B25-29D7FE5CAE45}" type="sibTrans" cxnId="{97E22456-51E8-4569-A579-5A6F5B4A1D0E}">
      <dgm:prSet/>
      <dgm:spPr/>
      <dgm:t>
        <a:bodyPr/>
        <a:lstStyle/>
        <a:p>
          <a:endParaRPr lang="en-US"/>
        </a:p>
      </dgm:t>
    </dgm:pt>
    <dgm:pt modelId="{D9768C48-B9BB-495B-BE6D-694BF57FB9CD}">
      <dgm:prSet>
        <dgm:style>
          <a:lnRef idx="2">
            <a:schemeClr val="accent1"/>
          </a:lnRef>
          <a:fillRef idx="1">
            <a:schemeClr val="lt1"/>
          </a:fillRef>
          <a:effectRef idx="0">
            <a:schemeClr val="accent1"/>
          </a:effectRef>
          <a:fontRef idx="minor">
            <a:schemeClr val="dk1"/>
          </a:fontRef>
        </dgm:style>
      </dgm:prSet>
      <dgm:spPr/>
      <dgm:t>
        <a:bodyPr/>
        <a:lstStyle/>
        <a:p>
          <a:r>
            <a:rPr lang="nl-NL"/>
            <a:t>M-Groep 3 (Dossierbehandelaars, </a:t>
          </a:r>
          <a:r>
            <a:rPr lang="nl-NL" err="1"/>
            <a:t>management-assistenten</a:t>
          </a:r>
          <a:r>
            <a:rPr lang="nl-NL"/>
            <a:t>, …)</a:t>
          </a:r>
          <a:endParaRPr lang="en-US"/>
        </a:p>
      </dgm:t>
    </dgm:pt>
    <dgm:pt modelId="{02330F23-F362-491C-9DBC-5E8CE8E6E733}" type="parTrans" cxnId="{E86FB58C-D751-4877-8167-EE16C9F07970}">
      <dgm:prSet/>
      <dgm:spPr/>
      <dgm:t>
        <a:bodyPr/>
        <a:lstStyle/>
        <a:p>
          <a:endParaRPr lang="en-US"/>
        </a:p>
      </dgm:t>
    </dgm:pt>
    <dgm:pt modelId="{9CA6536D-5869-4FCF-941D-54DBB2CC2369}" type="sibTrans" cxnId="{E86FB58C-D751-4877-8167-EE16C9F07970}">
      <dgm:prSet/>
      <dgm:spPr/>
      <dgm:t>
        <a:bodyPr/>
        <a:lstStyle/>
        <a:p>
          <a:endParaRPr lang="en-US"/>
        </a:p>
      </dgm:t>
    </dgm:pt>
    <dgm:pt modelId="{AF7711A3-CD35-4492-B64C-6C8480D1587E}">
      <dgm:prSet>
        <dgm:style>
          <a:lnRef idx="2">
            <a:schemeClr val="accent1"/>
          </a:lnRef>
          <a:fillRef idx="1">
            <a:schemeClr val="lt1"/>
          </a:fillRef>
          <a:effectRef idx="0">
            <a:schemeClr val="accent1"/>
          </a:effectRef>
          <a:fontRef idx="minor">
            <a:schemeClr val="dk1"/>
          </a:fontRef>
        </dgm:style>
      </dgm:prSet>
      <dgm:spPr/>
      <dgm:t>
        <a:bodyPr/>
        <a:lstStyle/>
        <a:p>
          <a:r>
            <a:rPr lang="nl-NL"/>
            <a:t>M-Groep 2 (Adviseurs, projectleiders en programmaleiders)</a:t>
          </a:r>
          <a:endParaRPr lang="en-US"/>
        </a:p>
      </dgm:t>
    </dgm:pt>
    <dgm:pt modelId="{946ADB5A-501C-4955-A226-D3CA55CBAF96}" type="parTrans" cxnId="{E0E3DCA6-F1BA-4B68-B363-4EEA7ED5E968}">
      <dgm:prSet/>
      <dgm:spPr/>
      <dgm:t>
        <a:bodyPr/>
        <a:lstStyle/>
        <a:p>
          <a:endParaRPr lang="nl-BE"/>
        </a:p>
      </dgm:t>
    </dgm:pt>
    <dgm:pt modelId="{776ED62A-6645-4EB9-AEEE-AE2A106E26A4}" type="sibTrans" cxnId="{E0E3DCA6-F1BA-4B68-B363-4EEA7ED5E968}">
      <dgm:prSet/>
      <dgm:spPr/>
      <dgm:t>
        <a:bodyPr/>
        <a:lstStyle/>
        <a:p>
          <a:endParaRPr lang="nl-BE"/>
        </a:p>
      </dgm:t>
    </dgm:pt>
    <dgm:pt modelId="{0A092059-C487-43F4-AA97-5398071696E2}" type="pres">
      <dgm:prSet presAssocID="{9CD15D8F-F623-49E9-9060-0C0F7B4ACCE6}" presName="linear" presStyleCnt="0">
        <dgm:presLayoutVars>
          <dgm:animLvl val="lvl"/>
          <dgm:resizeHandles val="exact"/>
        </dgm:presLayoutVars>
      </dgm:prSet>
      <dgm:spPr/>
    </dgm:pt>
    <dgm:pt modelId="{FEEB2A53-83C0-4DCA-BA26-180CBFEBAA6A}" type="pres">
      <dgm:prSet presAssocID="{6EDC6C2C-D7D4-4113-B276-37C738BC048A}" presName="parentText" presStyleLbl="node1" presStyleIdx="0" presStyleCnt="2">
        <dgm:presLayoutVars>
          <dgm:chMax val="0"/>
          <dgm:bulletEnabled val="1"/>
        </dgm:presLayoutVars>
      </dgm:prSet>
      <dgm:spPr/>
    </dgm:pt>
    <dgm:pt modelId="{6514FA90-76C0-4B5B-A060-1A0862147000}" type="pres">
      <dgm:prSet presAssocID="{6EDC6C2C-D7D4-4113-B276-37C738BC048A}" presName="childText" presStyleLbl="revTx" presStyleIdx="0" presStyleCnt="2">
        <dgm:presLayoutVars>
          <dgm:bulletEnabled val="1"/>
        </dgm:presLayoutVars>
      </dgm:prSet>
      <dgm:spPr/>
    </dgm:pt>
    <dgm:pt modelId="{F9CB3714-5ACD-4580-AABA-D0803B022DAE}" type="pres">
      <dgm:prSet presAssocID="{E5C304B3-31CE-4035-9080-A3AF3D3DA55F}" presName="parentText" presStyleLbl="node1" presStyleIdx="1" presStyleCnt="2">
        <dgm:presLayoutVars>
          <dgm:chMax val="0"/>
          <dgm:bulletEnabled val="1"/>
        </dgm:presLayoutVars>
      </dgm:prSet>
      <dgm:spPr/>
    </dgm:pt>
    <dgm:pt modelId="{B31BD33C-2E29-4C69-A104-D1EA250DAE23}" type="pres">
      <dgm:prSet presAssocID="{E5C304B3-31CE-4035-9080-A3AF3D3DA55F}" presName="childText" presStyleLbl="revTx" presStyleIdx="1" presStyleCnt="2">
        <dgm:presLayoutVars>
          <dgm:bulletEnabled val="1"/>
        </dgm:presLayoutVars>
      </dgm:prSet>
      <dgm:spPr/>
    </dgm:pt>
  </dgm:ptLst>
  <dgm:cxnLst>
    <dgm:cxn modelId="{F6BD963D-6F52-4793-8037-4404BEF0CBDB}" type="presOf" srcId="{E5C304B3-31CE-4035-9080-A3AF3D3DA55F}" destId="{F9CB3714-5ACD-4580-AABA-D0803B022DAE}" srcOrd="0" destOrd="0" presId="urn:microsoft.com/office/officeart/2005/8/layout/vList2"/>
    <dgm:cxn modelId="{8B842C5D-70F1-4609-9A99-A1C5522E3F36}" type="presOf" srcId="{9CD15D8F-F623-49E9-9060-0C0F7B4ACCE6}" destId="{0A092059-C487-43F4-AA97-5398071696E2}" srcOrd="0" destOrd="0" presId="urn:microsoft.com/office/officeart/2005/8/layout/vList2"/>
    <dgm:cxn modelId="{5A1CFD60-993E-47E0-AD8C-2857A61A1D29}" type="presOf" srcId="{826F0CD8-7385-4913-A12A-9652BF449517}" destId="{6514FA90-76C0-4B5B-A060-1A0862147000}" srcOrd="0" destOrd="0" presId="urn:microsoft.com/office/officeart/2005/8/layout/vList2"/>
    <dgm:cxn modelId="{23A5E244-32F6-4731-A549-17670E416039}" srcId="{9CD15D8F-F623-49E9-9060-0C0F7B4ACCE6}" destId="{6EDC6C2C-D7D4-4113-B276-37C738BC048A}" srcOrd="0" destOrd="0" parTransId="{F5C6A6D1-0E92-4F5F-BE90-0BAFCE56F112}" sibTransId="{FBFAA105-1F96-45BE-A9D0-0A0F502EA0EC}"/>
    <dgm:cxn modelId="{AF10A366-9174-41D4-AE17-A7E891C218A0}" srcId="{6EDC6C2C-D7D4-4113-B276-37C738BC048A}" destId="{DA44533C-40E0-4202-9886-689FC1260060}" srcOrd="1" destOrd="0" parTransId="{708B5C97-5053-4F3D-968B-51D4223DE5AE}" sibTransId="{29744B9F-58A5-4CD2-A71B-21814CFF954B}"/>
    <dgm:cxn modelId="{89056B6A-6806-4C7F-932B-1B7F35127CC8}" type="presOf" srcId="{DA44533C-40E0-4202-9886-689FC1260060}" destId="{6514FA90-76C0-4B5B-A060-1A0862147000}" srcOrd="0" destOrd="1" presId="urn:microsoft.com/office/officeart/2005/8/layout/vList2"/>
    <dgm:cxn modelId="{C9773B6D-1DD4-4792-9336-C6B470CE24E2}" type="presOf" srcId="{37FF8DDB-AE60-4009-9F7F-49D3D3638AD3}" destId="{B31BD33C-2E29-4C69-A104-D1EA250DAE23}" srcOrd="0" destOrd="0" presId="urn:microsoft.com/office/officeart/2005/8/layout/vList2"/>
    <dgm:cxn modelId="{97E22456-51E8-4569-A579-5A6F5B4A1D0E}" srcId="{E5C304B3-31CE-4035-9080-A3AF3D3DA55F}" destId="{37FF8DDB-AE60-4009-9F7F-49D3D3638AD3}" srcOrd="0" destOrd="0" parTransId="{9E23141C-90C9-4E02-8C6B-08AA5528B570}" sibTransId="{1881DA80-5434-422D-9B25-29D7FE5CAE45}"/>
    <dgm:cxn modelId="{73611186-4A38-493A-BDFA-B6D9F10927C6}" srcId="{9CD15D8F-F623-49E9-9060-0C0F7B4ACCE6}" destId="{E5C304B3-31CE-4035-9080-A3AF3D3DA55F}" srcOrd="1" destOrd="0" parTransId="{4884F658-4ED7-4BAF-87FD-651B8189D588}" sibTransId="{B815EDD0-DACA-4192-94A6-CC6620F0643A}"/>
    <dgm:cxn modelId="{E86FB58C-D751-4877-8167-EE16C9F07970}" srcId="{E5C304B3-31CE-4035-9080-A3AF3D3DA55F}" destId="{D9768C48-B9BB-495B-BE6D-694BF57FB9CD}" srcOrd="2" destOrd="0" parTransId="{02330F23-F362-491C-9DBC-5E8CE8E6E733}" sibTransId="{9CA6536D-5869-4FCF-941D-54DBB2CC2369}"/>
    <dgm:cxn modelId="{D9A3B998-FD2E-4843-B656-5E6D65A47A8E}" srcId="{6EDC6C2C-D7D4-4113-B276-37C738BC048A}" destId="{DE57A876-F5F1-4CD5-BE20-AA0B7EAE8027}" srcOrd="2" destOrd="0" parTransId="{603022D4-F330-44F0-81B4-040AFE99BFE9}" sibTransId="{3F57C3C3-CE2C-4225-A294-04D97D9155BF}"/>
    <dgm:cxn modelId="{6EBB549A-081E-4132-9F9A-A49F2D2AEEC4}" type="presOf" srcId="{D9768C48-B9BB-495B-BE6D-694BF57FB9CD}" destId="{B31BD33C-2E29-4C69-A104-D1EA250DAE23}" srcOrd="0" destOrd="2" presId="urn:microsoft.com/office/officeart/2005/8/layout/vList2"/>
    <dgm:cxn modelId="{FD4A6AA2-C73C-42AD-AF2A-703D4C50D915}" srcId="{6EDC6C2C-D7D4-4113-B276-37C738BC048A}" destId="{826F0CD8-7385-4913-A12A-9652BF449517}" srcOrd="0" destOrd="0" parTransId="{401B3259-4E28-4506-86A5-224F66CB0F60}" sibTransId="{9728BF47-3A0A-4B44-BBE3-4D6E8591A174}"/>
    <dgm:cxn modelId="{E0E3DCA6-F1BA-4B68-B363-4EEA7ED5E968}" srcId="{E5C304B3-31CE-4035-9080-A3AF3D3DA55F}" destId="{AF7711A3-CD35-4492-B64C-6C8480D1587E}" srcOrd="1" destOrd="0" parTransId="{946ADB5A-501C-4955-A226-D3CA55CBAF96}" sibTransId="{776ED62A-6645-4EB9-AEEE-AE2A106E26A4}"/>
    <dgm:cxn modelId="{C28D30A8-52FB-4B98-9CCD-58766D9DB5F3}" type="presOf" srcId="{AF7711A3-CD35-4492-B64C-6C8480D1587E}" destId="{B31BD33C-2E29-4C69-A104-D1EA250DAE23}" srcOrd="0" destOrd="1" presId="urn:microsoft.com/office/officeart/2005/8/layout/vList2"/>
    <dgm:cxn modelId="{B0D5BDF1-F6B6-4715-9D34-94412CAE661A}" type="presOf" srcId="{6EDC6C2C-D7D4-4113-B276-37C738BC048A}" destId="{FEEB2A53-83C0-4DCA-BA26-180CBFEBAA6A}" srcOrd="0" destOrd="0" presId="urn:microsoft.com/office/officeart/2005/8/layout/vList2"/>
    <dgm:cxn modelId="{5F8811FA-08C9-466B-818E-A1C056FBF199}" type="presOf" srcId="{DE57A876-F5F1-4CD5-BE20-AA0B7EAE8027}" destId="{6514FA90-76C0-4B5B-A060-1A0862147000}" srcOrd="0" destOrd="2" presId="urn:microsoft.com/office/officeart/2005/8/layout/vList2"/>
    <dgm:cxn modelId="{A91747BE-3E55-459A-B6E3-8C7CA165D609}" type="presParOf" srcId="{0A092059-C487-43F4-AA97-5398071696E2}" destId="{FEEB2A53-83C0-4DCA-BA26-180CBFEBAA6A}" srcOrd="0" destOrd="0" presId="urn:microsoft.com/office/officeart/2005/8/layout/vList2"/>
    <dgm:cxn modelId="{314C041B-C9C6-4569-85F0-59F5219AAEF5}" type="presParOf" srcId="{0A092059-C487-43F4-AA97-5398071696E2}" destId="{6514FA90-76C0-4B5B-A060-1A0862147000}" srcOrd="1" destOrd="0" presId="urn:microsoft.com/office/officeart/2005/8/layout/vList2"/>
    <dgm:cxn modelId="{65E23333-06AA-495A-BD1E-428A46BD9001}" type="presParOf" srcId="{0A092059-C487-43F4-AA97-5398071696E2}" destId="{F9CB3714-5ACD-4580-AABA-D0803B022DAE}" srcOrd="2" destOrd="0" presId="urn:microsoft.com/office/officeart/2005/8/layout/vList2"/>
    <dgm:cxn modelId="{080B3CEF-626B-4B17-9B91-07E88F12F109}" type="presParOf" srcId="{0A092059-C487-43F4-AA97-5398071696E2}" destId="{B31BD33C-2E29-4C69-A104-D1EA250DAE23}"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F37F0BC-D481-4C2B-AA29-1D9C2CBBEA79}" type="doc">
      <dgm:prSet loTypeId="urn:microsoft.com/office/officeart/2005/8/layout/default" loCatId="list" qsTypeId="urn:microsoft.com/office/officeart/2005/8/quickstyle/simple5" qsCatId="simple" csTypeId="urn:microsoft.com/office/officeart/2005/8/colors/accent2_2" csCatId="accent2" phldr="1"/>
      <dgm:spPr/>
      <dgm:t>
        <a:bodyPr/>
        <a:lstStyle/>
        <a:p>
          <a:endParaRPr lang="en-US"/>
        </a:p>
      </dgm:t>
    </dgm:pt>
    <dgm:pt modelId="{DB638990-EBC1-4860-A9B1-BA88ACB5A4F1}">
      <dgm:prSet/>
      <dgm:spPr/>
      <dgm:t>
        <a:bodyPr/>
        <a:lstStyle/>
        <a:p>
          <a:r>
            <a:rPr lang="nl-BE"/>
            <a:t>Teamcoaching van directieteams, managementteams, raden van bestuur, kabinetten</a:t>
          </a:r>
          <a:endParaRPr lang="en-US"/>
        </a:p>
      </dgm:t>
    </dgm:pt>
    <dgm:pt modelId="{18813E99-9DB9-4FFC-A042-A246F46BBE07}" type="parTrans" cxnId="{6E8E6A4A-3321-4E08-802E-082F9E9B9D0C}">
      <dgm:prSet/>
      <dgm:spPr/>
      <dgm:t>
        <a:bodyPr/>
        <a:lstStyle/>
        <a:p>
          <a:endParaRPr lang="en-US"/>
        </a:p>
      </dgm:t>
    </dgm:pt>
    <dgm:pt modelId="{58EEA40E-AC53-489C-90DA-3A55B104F290}" type="sibTrans" cxnId="{6E8E6A4A-3321-4E08-802E-082F9E9B9D0C}">
      <dgm:prSet/>
      <dgm:spPr/>
      <dgm:t>
        <a:bodyPr/>
        <a:lstStyle/>
        <a:p>
          <a:endParaRPr lang="en-US"/>
        </a:p>
      </dgm:t>
    </dgm:pt>
    <dgm:pt modelId="{1F43352F-8F10-4DE0-95A5-CD000EBB5ABC}">
      <dgm:prSet/>
      <dgm:spPr/>
      <dgm:t>
        <a:bodyPr/>
        <a:lstStyle/>
        <a:p>
          <a:r>
            <a:rPr lang="nl-BE" err="1"/>
            <a:t>Teamcoaching</a:t>
          </a:r>
          <a:r>
            <a:rPr lang="nl-BE"/>
            <a:t> van afdelingen, operationele teams, projectteams, …</a:t>
          </a:r>
          <a:endParaRPr lang="en-US"/>
        </a:p>
      </dgm:t>
    </dgm:pt>
    <dgm:pt modelId="{D4CF2403-C84E-498A-B0B7-044108C15A12}" type="parTrans" cxnId="{73CBD791-5D1E-43CC-88BE-E5F2024DFD12}">
      <dgm:prSet/>
      <dgm:spPr/>
      <dgm:t>
        <a:bodyPr/>
        <a:lstStyle/>
        <a:p>
          <a:endParaRPr lang="en-US"/>
        </a:p>
      </dgm:t>
    </dgm:pt>
    <dgm:pt modelId="{C99D10C0-468E-4438-8E33-2460755F83D9}" type="sibTrans" cxnId="{73CBD791-5D1E-43CC-88BE-E5F2024DFD12}">
      <dgm:prSet/>
      <dgm:spPr/>
      <dgm:t>
        <a:bodyPr/>
        <a:lstStyle/>
        <a:p>
          <a:endParaRPr lang="en-US"/>
        </a:p>
      </dgm:t>
    </dgm:pt>
    <dgm:pt modelId="{33C7F7A8-1208-4ED7-B073-05B9DBA749A9}">
      <dgm:prSet/>
      <dgm:spPr/>
      <dgm:t>
        <a:bodyPr/>
        <a:lstStyle/>
        <a:p>
          <a:r>
            <a:rPr lang="nl-BE"/>
            <a:t>Individuele coaching leidinggevenden</a:t>
          </a:r>
          <a:endParaRPr lang="en-US"/>
        </a:p>
      </dgm:t>
    </dgm:pt>
    <dgm:pt modelId="{5740B304-B434-4184-8BDC-019BAD9E7240}" type="parTrans" cxnId="{3A690EB5-A8C1-44E0-A56D-84963196B7C4}">
      <dgm:prSet/>
      <dgm:spPr/>
      <dgm:t>
        <a:bodyPr/>
        <a:lstStyle/>
        <a:p>
          <a:endParaRPr lang="en-US"/>
        </a:p>
      </dgm:t>
    </dgm:pt>
    <dgm:pt modelId="{EEEC438F-D44F-431F-AD4E-02593CC3EA95}" type="sibTrans" cxnId="{3A690EB5-A8C1-44E0-A56D-84963196B7C4}">
      <dgm:prSet/>
      <dgm:spPr/>
      <dgm:t>
        <a:bodyPr/>
        <a:lstStyle/>
        <a:p>
          <a:endParaRPr lang="en-US"/>
        </a:p>
      </dgm:t>
    </dgm:pt>
    <dgm:pt modelId="{4E581A2C-0995-4BF2-813A-E6B89B0E2A46}">
      <dgm:prSet/>
      <dgm:spPr/>
      <dgm:t>
        <a:bodyPr/>
        <a:lstStyle/>
        <a:p>
          <a:r>
            <a:rPr lang="nl-BE"/>
            <a:t>Individuele coaching medewerkers</a:t>
          </a:r>
          <a:endParaRPr lang="en-US"/>
        </a:p>
      </dgm:t>
    </dgm:pt>
    <dgm:pt modelId="{82E8B83E-250C-4ACD-AD5E-87288FD94745}" type="parTrans" cxnId="{02AC21BE-B65F-4642-A1A3-B8A93C521A11}">
      <dgm:prSet/>
      <dgm:spPr/>
      <dgm:t>
        <a:bodyPr/>
        <a:lstStyle/>
        <a:p>
          <a:endParaRPr lang="en-US"/>
        </a:p>
      </dgm:t>
    </dgm:pt>
    <dgm:pt modelId="{B1AE0A3E-DBB5-4875-A24B-A2FA0178FD6E}" type="sibTrans" cxnId="{02AC21BE-B65F-4642-A1A3-B8A93C521A11}">
      <dgm:prSet/>
      <dgm:spPr/>
      <dgm:t>
        <a:bodyPr/>
        <a:lstStyle/>
        <a:p>
          <a:endParaRPr lang="en-US"/>
        </a:p>
      </dgm:t>
    </dgm:pt>
    <dgm:pt modelId="{6B2091B4-2AB5-467E-811D-9F94187414CA}">
      <dgm:prSet/>
      <dgm:spPr/>
      <dgm:t>
        <a:bodyPr/>
        <a:lstStyle/>
        <a:p>
          <a:r>
            <a:rPr lang="nl-BE"/>
            <a:t>Changecoaching (individueel of team)</a:t>
          </a:r>
          <a:endParaRPr lang="en-US"/>
        </a:p>
      </dgm:t>
    </dgm:pt>
    <dgm:pt modelId="{F20CD156-620E-4BF4-B1AA-E9536DE2715F}" type="parTrans" cxnId="{95F2C27D-4D1E-491D-95A6-9A60D05F567A}">
      <dgm:prSet/>
      <dgm:spPr/>
      <dgm:t>
        <a:bodyPr/>
        <a:lstStyle/>
        <a:p>
          <a:endParaRPr lang="en-US"/>
        </a:p>
      </dgm:t>
    </dgm:pt>
    <dgm:pt modelId="{A4746A35-C262-49C9-9B68-9B152090E0E4}" type="sibTrans" cxnId="{95F2C27D-4D1E-491D-95A6-9A60D05F567A}">
      <dgm:prSet/>
      <dgm:spPr/>
      <dgm:t>
        <a:bodyPr/>
        <a:lstStyle/>
        <a:p>
          <a:endParaRPr lang="en-US"/>
        </a:p>
      </dgm:t>
    </dgm:pt>
    <dgm:pt modelId="{76772AB7-6A65-4065-8D44-885486F0E853}">
      <dgm:prSet/>
      <dgm:spPr/>
      <dgm:t>
        <a:bodyPr/>
        <a:lstStyle/>
        <a:p>
          <a:r>
            <a:rPr lang="nl-BE"/>
            <a:t>Begeleiden van een leernetwerk/intervisies</a:t>
          </a:r>
          <a:endParaRPr lang="en-US"/>
        </a:p>
      </dgm:t>
    </dgm:pt>
    <dgm:pt modelId="{441027E4-56DD-466A-A2CF-E587F1038115}" type="parTrans" cxnId="{1C8356F5-3D62-4B55-AEC5-C30CC96FFDB4}">
      <dgm:prSet/>
      <dgm:spPr/>
      <dgm:t>
        <a:bodyPr/>
        <a:lstStyle/>
        <a:p>
          <a:endParaRPr lang="en-US"/>
        </a:p>
      </dgm:t>
    </dgm:pt>
    <dgm:pt modelId="{F9FCEC8D-3F5A-45C2-9AE2-B6F0A64D38FE}" type="sibTrans" cxnId="{1C8356F5-3D62-4B55-AEC5-C30CC96FFDB4}">
      <dgm:prSet/>
      <dgm:spPr/>
      <dgm:t>
        <a:bodyPr/>
        <a:lstStyle/>
        <a:p>
          <a:endParaRPr lang="en-US"/>
        </a:p>
      </dgm:t>
    </dgm:pt>
    <dgm:pt modelId="{4B061A5E-71D0-4434-861E-8970174E2574}" type="pres">
      <dgm:prSet presAssocID="{1F37F0BC-D481-4C2B-AA29-1D9C2CBBEA79}" presName="diagram" presStyleCnt="0">
        <dgm:presLayoutVars>
          <dgm:dir/>
          <dgm:resizeHandles val="exact"/>
        </dgm:presLayoutVars>
      </dgm:prSet>
      <dgm:spPr/>
    </dgm:pt>
    <dgm:pt modelId="{9A0EBD16-8FA1-4139-AF72-D0B0D39282D1}" type="pres">
      <dgm:prSet presAssocID="{DB638990-EBC1-4860-A9B1-BA88ACB5A4F1}" presName="node" presStyleLbl="node1" presStyleIdx="0" presStyleCnt="6">
        <dgm:presLayoutVars>
          <dgm:bulletEnabled val="1"/>
        </dgm:presLayoutVars>
      </dgm:prSet>
      <dgm:spPr/>
    </dgm:pt>
    <dgm:pt modelId="{A8BC04C9-8105-4CEB-A876-017518701A64}" type="pres">
      <dgm:prSet presAssocID="{58EEA40E-AC53-489C-90DA-3A55B104F290}" presName="sibTrans" presStyleCnt="0"/>
      <dgm:spPr/>
    </dgm:pt>
    <dgm:pt modelId="{430E3EF8-5FAB-41AD-8C1B-193C119E6D2F}" type="pres">
      <dgm:prSet presAssocID="{1F43352F-8F10-4DE0-95A5-CD000EBB5ABC}" presName="node" presStyleLbl="node1" presStyleIdx="1" presStyleCnt="6">
        <dgm:presLayoutVars>
          <dgm:bulletEnabled val="1"/>
        </dgm:presLayoutVars>
      </dgm:prSet>
      <dgm:spPr/>
    </dgm:pt>
    <dgm:pt modelId="{C1C71D67-75CB-4477-ACBD-956ED107853B}" type="pres">
      <dgm:prSet presAssocID="{C99D10C0-468E-4438-8E33-2460755F83D9}" presName="sibTrans" presStyleCnt="0"/>
      <dgm:spPr/>
    </dgm:pt>
    <dgm:pt modelId="{21366E92-DC7A-4AAA-8B68-95A6F40E9BC0}" type="pres">
      <dgm:prSet presAssocID="{33C7F7A8-1208-4ED7-B073-05B9DBA749A9}" presName="node" presStyleLbl="node1" presStyleIdx="2" presStyleCnt="6">
        <dgm:presLayoutVars>
          <dgm:bulletEnabled val="1"/>
        </dgm:presLayoutVars>
      </dgm:prSet>
      <dgm:spPr/>
    </dgm:pt>
    <dgm:pt modelId="{849E7701-B680-45F0-B28C-38169EB50D42}" type="pres">
      <dgm:prSet presAssocID="{EEEC438F-D44F-431F-AD4E-02593CC3EA95}" presName="sibTrans" presStyleCnt="0"/>
      <dgm:spPr/>
    </dgm:pt>
    <dgm:pt modelId="{50F75889-8CD0-4823-9CF2-EF6FA1F9413E}" type="pres">
      <dgm:prSet presAssocID="{4E581A2C-0995-4BF2-813A-E6B89B0E2A46}" presName="node" presStyleLbl="node1" presStyleIdx="3" presStyleCnt="6">
        <dgm:presLayoutVars>
          <dgm:bulletEnabled val="1"/>
        </dgm:presLayoutVars>
      </dgm:prSet>
      <dgm:spPr/>
    </dgm:pt>
    <dgm:pt modelId="{F45B23C6-5241-405A-8924-296F3A1D47AB}" type="pres">
      <dgm:prSet presAssocID="{B1AE0A3E-DBB5-4875-A24B-A2FA0178FD6E}" presName="sibTrans" presStyleCnt="0"/>
      <dgm:spPr/>
    </dgm:pt>
    <dgm:pt modelId="{A5492C92-0C30-4795-84B5-80897930010D}" type="pres">
      <dgm:prSet presAssocID="{6B2091B4-2AB5-467E-811D-9F94187414CA}" presName="node" presStyleLbl="node1" presStyleIdx="4" presStyleCnt="6">
        <dgm:presLayoutVars>
          <dgm:bulletEnabled val="1"/>
        </dgm:presLayoutVars>
      </dgm:prSet>
      <dgm:spPr/>
    </dgm:pt>
    <dgm:pt modelId="{2B242C4F-E4C0-4453-B73B-F88AB0EE3DCA}" type="pres">
      <dgm:prSet presAssocID="{A4746A35-C262-49C9-9B68-9B152090E0E4}" presName="sibTrans" presStyleCnt="0"/>
      <dgm:spPr/>
    </dgm:pt>
    <dgm:pt modelId="{7292B1DD-3F6E-412D-90DA-F74E0C827704}" type="pres">
      <dgm:prSet presAssocID="{76772AB7-6A65-4065-8D44-885486F0E853}" presName="node" presStyleLbl="node1" presStyleIdx="5" presStyleCnt="6">
        <dgm:presLayoutVars>
          <dgm:bulletEnabled val="1"/>
        </dgm:presLayoutVars>
      </dgm:prSet>
      <dgm:spPr/>
    </dgm:pt>
  </dgm:ptLst>
  <dgm:cxnLst>
    <dgm:cxn modelId="{36F6C536-99CA-4DD6-87A1-FFA9EEC460D3}" type="presOf" srcId="{33C7F7A8-1208-4ED7-B073-05B9DBA749A9}" destId="{21366E92-DC7A-4AAA-8B68-95A6F40E9BC0}" srcOrd="0" destOrd="0" presId="urn:microsoft.com/office/officeart/2005/8/layout/default"/>
    <dgm:cxn modelId="{6648D85C-0CF7-4FEA-BC09-0C7485E4D173}" type="presOf" srcId="{1F37F0BC-D481-4C2B-AA29-1D9C2CBBEA79}" destId="{4B061A5E-71D0-4434-861E-8970174E2574}" srcOrd="0" destOrd="0" presId="urn:microsoft.com/office/officeart/2005/8/layout/default"/>
    <dgm:cxn modelId="{6E8E6A4A-3321-4E08-802E-082F9E9B9D0C}" srcId="{1F37F0BC-D481-4C2B-AA29-1D9C2CBBEA79}" destId="{DB638990-EBC1-4860-A9B1-BA88ACB5A4F1}" srcOrd="0" destOrd="0" parTransId="{18813E99-9DB9-4FFC-A042-A246F46BBE07}" sibTransId="{58EEA40E-AC53-489C-90DA-3A55B104F290}"/>
    <dgm:cxn modelId="{95F2C27D-4D1E-491D-95A6-9A60D05F567A}" srcId="{1F37F0BC-D481-4C2B-AA29-1D9C2CBBEA79}" destId="{6B2091B4-2AB5-467E-811D-9F94187414CA}" srcOrd="4" destOrd="0" parTransId="{F20CD156-620E-4BF4-B1AA-E9536DE2715F}" sibTransId="{A4746A35-C262-49C9-9B68-9B152090E0E4}"/>
    <dgm:cxn modelId="{FEAEE786-1543-428F-8FA5-A11DBF66605D}" type="presOf" srcId="{DB638990-EBC1-4860-A9B1-BA88ACB5A4F1}" destId="{9A0EBD16-8FA1-4139-AF72-D0B0D39282D1}" srcOrd="0" destOrd="0" presId="urn:microsoft.com/office/officeart/2005/8/layout/default"/>
    <dgm:cxn modelId="{73CBD791-5D1E-43CC-88BE-E5F2024DFD12}" srcId="{1F37F0BC-D481-4C2B-AA29-1D9C2CBBEA79}" destId="{1F43352F-8F10-4DE0-95A5-CD000EBB5ABC}" srcOrd="1" destOrd="0" parTransId="{D4CF2403-C84E-498A-B0B7-044108C15A12}" sibTransId="{C99D10C0-468E-4438-8E33-2460755F83D9}"/>
    <dgm:cxn modelId="{00841496-0D9F-4545-8B4D-09CF689D4A14}" type="presOf" srcId="{4E581A2C-0995-4BF2-813A-E6B89B0E2A46}" destId="{50F75889-8CD0-4823-9CF2-EF6FA1F9413E}" srcOrd="0" destOrd="0" presId="urn:microsoft.com/office/officeart/2005/8/layout/default"/>
    <dgm:cxn modelId="{3A690EB5-A8C1-44E0-A56D-84963196B7C4}" srcId="{1F37F0BC-D481-4C2B-AA29-1D9C2CBBEA79}" destId="{33C7F7A8-1208-4ED7-B073-05B9DBA749A9}" srcOrd="2" destOrd="0" parTransId="{5740B304-B434-4184-8BDC-019BAD9E7240}" sibTransId="{EEEC438F-D44F-431F-AD4E-02593CC3EA95}"/>
    <dgm:cxn modelId="{02AC21BE-B65F-4642-A1A3-B8A93C521A11}" srcId="{1F37F0BC-D481-4C2B-AA29-1D9C2CBBEA79}" destId="{4E581A2C-0995-4BF2-813A-E6B89B0E2A46}" srcOrd="3" destOrd="0" parTransId="{82E8B83E-250C-4ACD-AD5E-87288FD94745}" sibTransId="{B1AE0A3E-DBB5-4875-A24B-A2FA0178FD6E}"/>
    <dgm:cxn modelId="{623766C0-200A-4016-97CD-DA948E4C306F}" type="presOf" srcId="{76772AB7-6A65-4065-8D44-885486F0E853}" destId="{7292B1DD-3F6E-412D-90DA-F74E0C827704}" srcOrd="0" destOrd="0" presId="urn:microsoft.com/office/officeart/2005/8/layout/default"/>
    <dgm:cxn modelId="{749F5BDE-57CC-4DC9-9839-D1AD515FDEA7}" type="presOf" srcId="{6B2091B4-2AB5-467E-811D-9F94187414CA}" destId="{A5492C92-0C30-4795-84B5-80897930010D}" srcOrd="0" destOrd="0" presId="urn:microsoft.com/office/officeart/2005/8/layout/default"/>
    <dgm:cxn modelId="{4F12F4E8-8D98-462B-8C07-E714B88620E0}" type="presOf" srcId="{1F43352F-8F10-4DE0-95A5-CD000EBB5ABC}" destId="{430E3EF8-5FAB-41AD-8C1B-193C119E6D2F}" srcOrd="0" destOrd="0" presId="urn:microsoft.com/office/officeart/2005/8/layout/default"/>
    <dgm:cxn modelId="{1C8356F5-3D62-4B55-AEC5-C30CC96FFDB4}" srcId="{1F37F0BC-D481-4C2B-AA29-1D9C2CBBEA79}" destId="{76772AB7-6A65-4065-8D44-885486F0E853}" srcOrd="5" destOrd="0" parTransId="{441027E4-56DD-466A-A2CF-E587F1038115}" sibTransId="{F9FCEC8D-3F5A-45C2-9AE2-B6F0A64D38FE}"/>
    <dgm:cxn modelId="{C4F041D9-2274-4637-93C4-E832759E854E}" type="presParOf" srcId="{4B061A5E-71D0-4434-861E-8970174E2574}" destId="{9A0EBD16-8FA1-4139-AF72-D0B0D39282D1}" srcOrd="0" destOrd="0" presId="urn:microsoft.com/office/officeart/2005/8/layout/default"/>
    <dgm:cxn modelId="{E1C9CAED-81C7-46CF-8B94-C0E809305AE6}" type="presParOf" srcId="{4B061A5E-71D0-4434-861E-8970174E2574}" destId="{A8BC04C9-8105-4CEB-A876-017518701A64}" srcOrd="1" destOrd="0" presId="urn:microsoft.com/office/officeart/2005/8/layout/default"/>
    <dgm:cxn modelId="{8A0EBB4F-6A4B-4E03-92A3-BE6F3111E7E3}" type="presParOf" srcId="{4B061A5E-71D0-4434-861E-8970174E2574}" destId="{430E3EF8-5FAB-41AD-8C1B-193C119E6D2F}" srcOrd="2" destOrd="0" presId="urn:microsoft.com/office/officeart/2005/8/layout/default"/>
    <dgm:cxn modelId="{7F9CCFF3-B484-4C85-9C25-60ADF3199407}" type="presParOf" srcId="{4B061A5E-71D0-4434-861E-8970174E2574}" destId="{C1C71D67-75CB-4477-ACBD-956ED107853B}" srcOrd="3" destOrd="0" presId="urn:microsoft.com/office/officeart/2005/8/layout/default"/>
    <dgm:cxn modelId="{3F09C442-9A56-444F-8876-34B9A5195364}" type="presParOf" srcId="{4B061A5E-71D0-4434-861E-8970174E2574}" destId="{21366E92-DC7A-4AAA-8B68-95A6F40E9BC0}" srcOrd="4" destOrd="0" presId="urn:microsoft.com/office/officeart/2005/8/layout/default"/>
    <dgm:cxn modelId="{B8BE036E-91B2-44BF-8357-C25A80441ADB}" type="presParOf" srcId="{4B061A5E-71D0-4434-861E-8970174E2574}" destId="{849E7701-B680-45F0-B28C-38169EB50D42}" srcOrd="5" destOrd="0" presId="urn:microsoft.com/office/officeart/2005/8/layout/default"/>
    <dgm:cxn modelId="{A45FFC3B-9BFE-41F7-AE40-AF5E30BF8130}" type="presParOf" srcId="{4B061A5E-71D0-4434-861E-8970174E2574}" destId="{50F75889-8CD0-4823-9CF2-EF6FA1F9413E}" srcOrd="6" destOrd="0" presId="urn:microsoft.com/office/officeart/2005/8/layout/default"/>
    <dgm:cxn modelId="{C2A6C04D-E5C3-49DB-BEB1-686644083B7D}" type="presParOf" srcId="{4B061A5E-71D0-4434-861E-8970174E2574}" destId="{F45B23C6-5241-405A-8924-296F3A1D47AB}" srcOrd="7" destOrd="0" presId="urn:microsoft.com/office/officeart/2005/8/layout/default"/>
    <dgm:cxn modelId="{59F2159D-542C-48B2-9F1B-4A232CAA8D63}" type="presParOf" srcId="{4B061A5E-71D0-4434-861E-8970174E2574}" destId="{A5492C92-0C30-4795-84B5-80897930010D}" srcOrd="8" destOrd="0" presId="urn:microsoft.com/office/officeart/2005/8/layout/default"/>
    <dgm:cxn modelId="{49B8BF48-3F32-4AFE-AE8D-F415F2870BDA}" type="presParOf" srcId="{4B061A5E-71D0-4434-861E-8970174E2574}" destId="{2B242C4F-E4C0-4453-B73B-F88AB0EE3DCA}" srcOrd="9" destOrd="0" presId="urn:microsoft.com/office/officeart/2005/8/layout/default"/>
    <dgm:cxn modelId="{CC94136E-1254-428F-AAD5-605AE3084FAE}" type="presParOf" srcId="{4B061A5E-71D0-4434-861E-8970174E2574}" destId="{7292B1DD-3F6E-412D-90DA-F74E0C827704}"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60B0CD-C723-480E-92C6-F1B340F5D153}"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F64C57F3-EC99-4648-B861-325201F0923E}">
      <dgm:prSe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nl-NL">
              <a:solidFill>
                <a:schemeClr val="tx1"/>
              </a:solidFill>
            </a:rPr>
            <a:t>De kwaliteit van het team van coaches (weegfactor 30 punten)</a:t>
          </a:r>
          <a:endParaRPr lang="en-US">
            <a:solidFill>
              <a:schemeClr val="tx1"/>
            </a:solidFill>
          </a:endParaRPr>
        </a:p>
      </dgm:t>
    </dgm:pt>
    <dgm:pt modelId="{70807D0B-B3D1-4855-B9BD-EF7B404EC2C9}" type="parTrans" cxnId="{2DE81891-FBA0-4EAC-8870-08B878F991F2}">
      <dgm:prSet/>
      <dgm:spPr/>
      <dgm:t>
        <a:bodyPr/>
        <a:lstStyle/>
        <a:p>
          <a:endParaRPr lang="en-US"/>
        </a:p>
      </dgm:t>
    </dgm:pt>
    <dgm:pt modelId="{C2905792-E103-48BC-8BF2-EA9A8F1AD952}" type="sibTrans" cxnId="{2DE81891-FBA0-4EAC-8870-08B878F991F2}">
      <dgm:prSet/>
      <dgm:spPr/>
      <dgm:t>
        <a:bodyPr/>
        <a:lstStyle/>
        <a:p>
          <a:endParaRPr lang="en-US"/>
        </a:p>
      </dgm:t>
    </dgm:pt>
    <dgm:pt modelId="{E5D85CCA-03BD-42CA-A8FE-C9A0906D90C6}">
      <dgm:prSet/>
      <dgm:spPr/>
      <dgm:t>
        <a:bodyPr/>
        <a:lstStyle/>
        <a:p>
          <a:r>
            <a:rPr lang="nl-NL"/>
            <a:t>Lijst van inzetbare coaches, met hun expertise en bijhorende cv’s</a:t>
          </a:r>
          <a:endParaRPr lang="en-US"/>
        </a:p>
      </dgm:t>
    </dgm:pt>
    <dgm:pt modelId="{AC44323C-B2C0-46EA-931B-D8DA132F5ABB}" type="parTrans" cxnId="{E0DB3E20-59A8-421E-A0E9-5E03E124B1D2}">
      <dgm:prSet/>
      <dgm:spPr/>
      <dgm:t>
        <a:bodyPr/>
        <a:lstStyle/>
        <a:p>
          <a:endParaRPr lang="en-US"/>
        </a:p>
      </dgm:t>
    </dgm:pt>
    <dgm:pt modelId="{2CC04F05-A4A4-4F0B-9CD7-7DA1D1B564B0}" type="sibTrans" cxnId="{E0DB3E20-59A8-421E-A0E9-5E03E124B1D2}">
      <dgm:prSet/>
      <dgm:spPr/>
      <dgm:t>
        <a:bodyPr/>
        <a:lstStyle/>
        <a:p>
          <a:endParaRPr lang="en-US"/>
        </a:p>
      </dgm:t>
    </dgm:pt>
    <dgm:pt modelId="{61A74AC4-89FF-4483-B19D-05C36BAE43AA}">
      <dgm:prSet/>
      <dgm:spPr/>
      <dgm:t>
        <a:bodyPr/>
        <a:lstStyle/>
        <a:p>
          <a:r>
            <a:rPr lang="nl-NL"/>
            <a:t>De inschrijver stelt minstens 5 coaches voor per verwachte dienstverlening</a:t>
          </a:r>
          <a:endParaRPr lang="en-US"/>
        </a:p>
      </dgm:t>
    </dgm:pt>
    <dgm:pt modelId="{E4F7AC8C-F6F9-4132-9120-69A04806DC4A}" type="parTrans" cxnId="{36B72ADE-4D1B-498F-8D03-ADCE58A9B257}">
      <dgm:prSet/>
      <dgm:spPr/>
      <dgm:t>
        <a:bodyPr/>
        <a:lstStyle/>
        <a:p>
          <a:endParaRPr lang="en-US"/>
        </a:p>
      </dgm:t>
    </dgm:pt>
    <dgm:pt modelId="{D92ADCFB-B585-4737-B3BB-40A499929AB6}" type="sibTrans" cxnId="{36B72ADE-4D1B-498F-8D03-ADCE58A9B257}">
      <dgm:prSet/>
      <dgm:spPr/>
      <dgm:t>
        <a:bodyPr/>
        <a:lstStyle/>
        <a:p>
          <a:endParaRPr lang="en-US"/>
        </a:p>
      </dgm:t>
    </dgm:pt>
    <dgm:pt modelId="{94F74145-F41D-42D2-B16F-2C3E592746CD}">
      <dgm:prSet/>
      <dgm:spPr/>
      <dgm:t>
        <a:bodyPr/>
        <a:lstStyle/>
        <a:p>
          <a:r>
            <a:rPr lang="nl-NL"/>
            <a:t>Relevante opleiding(en) en ervaring met systemisch coachen</a:t>
          </a:r>
          <a:endParaRPr lang="en-US"/>
        </a:p>
      </dgm:t>
    </dgm:pt>
    <dgm:pt modelId="{31374EF6-EDB5-427A-887B-08CEEBF98E06}" type="parTrans" cxnId="{2D506029-73D3-4AC3-9DFB-9835624C4468}">
      <dgm:prSet/>
      <dgm:spPr/>
      <dgm:t>
        <a:bodyPr/>
        <a:lstStyle/>
        <a:p>
          <a:endParaRPr lang="en-US"/>
        </a:p>
      </dgm:t>
    </dgm:pt>
    <dgm:pt modelId="{8D827218-423B-4D47-BF48-D14A4A0EA494}" type="sibTrans" cxnId="{2D506029-73D3-4AC3-9DFB-9835624C4468}">
      <dgm:prSet/>
      <dgm:spPr/>
      <dgm:t>
        <a:bodyPr/>
        <a:lstStyle/>
        <a:p>
          <a:endParaRPr lang="en-US"/>
        </a:p>
      </dgm:t>
    </dgm:pt>
    <dgm:pt modelId="{52EEA50F-6EB1-4D15-B6C4-D3451B01262A}">
      <dgm:prSet/>
      <dgm:spPr/>
      <dgm:t>
        <a:bodyPr/>
        <a:lstStyle/>
        <a:p>
          <a:r>
            <a:rPr lang="nl-NL"/>
            <a:t>Coachingsprofiel</a:t>
          </a:r>
          <a:endParaRPr lang="en-US"/>
        </a:p>
      </dgm:t>
    </dgm:pt>
    <dgm:pt modelId="{E634DCA7-8735-4673-B50A-1A45E9DB071B}" type="parTrans" cxnId="{4F4FCEBB-B474-480F-94DC-737479E8BBA7}">
      <dgm:prSet/>
      <dgm:spPr/>
      <dgm:t>
        <a:bodyPr/>
        <a:lstStyle/>
        <a:p>
          <a:endParaRPr lang="en-US"/>
        </a:p>
      </dgm:t>
    </dgm:pt>
    <dgm:pt modelId="{C61FA34A-5431-48B2-B123-32D7D4C451CF}" type="sibTrans" cxnId="{4F4FCEBB-B474-480F-94DC-737479E8BBA7}">
      <dgm:prSet/>
      <dgm:spPr/>
      <dgm:t>
        <a:bodyPr/>
        <a:lstStyle/>
        <a:p>
          <a:endParaRPr lang="en-US"/>
        </a:p>
      </dgm:t>
    </dgm:pt>
    <dgm:pt modelId="{1518E74E-C3D5-4F9E-94D6-42173F5B1233}">
      <dgm:prSet/>
      <dgm:spPr/>
      <dgm:t>
        <a:bodyPr/>
        <a:lstStyle/>
        <a:p>
          <a:r>
            <a:rPr lang="nl-NL"/>
            <a:t>Relevante ervaring van een recent project</a:t>
          </a:r>
          <a:endParaRPr lang="en-US"/>
        </a:p>
      </dgm:t>
    </dgm:pt>
    <dgm:pt modelId="{E9C57A2C-2B2B-4BB9-82C0-C6ADCA4BF8BE}" type="parTrans" cxnId="{42C87F5D-048C-4592-9444-9868DA167E21}">
      <dgm:prSet/>
      <dgm:spPr/>
      <dgm:t>
        <a:bodyPr/>
        <a:lstStyle/>
        <a:p>
          <a:endParaRPr lang="en-US"/>
        </a:p>
      </dgm:t>
    </dgm:pt>
    <dgm:pt modelId="{4CF472AC-A854-4327-8ACB-03EA25BEF453}" type="sibTrans" cxnId="{42C87F5D-048C-4592-9444-9868DA167E21}">
      <dgm:prSet/>
      <dgm:spPr/>
      <dgm:t>
        <a:bodyPr/>
        <a:lstStyle/>
        <a:p>
          <a:endParaRPr lang="en-US"/>
        </a:p>
      </dgm:t>
    </dgm:pt>
    <dgm:pt modelId="{703D252B-809E-42E2-8616-5325A7FE01C7}">
      <dgm:prSet/>
      <dgm:spPr/>
      <dgm:t>
        <a:bodyPr/>
        <a:lstStyle/>
        <a:p>
          <a:r>
            <a:rPr lang="nl-NL"/>
            <a:t>Ervaring met online coaching</a:t>
          </a:r>
          <a:endParaRPr lang="en-US"/>
        </a:p>
      </dgm:t>
    </dgm:pt>
    <dgm:pt modelId="{85E72A35-8D09-4422-8B79-82269EB36387}" type="parTrans" cxnId="{5795D031-EB4A-4D45-9E86-0DAE0DB8AD98}">
      <dgm:prSet/>
      <dgm:spPr/>
      <dgm:t>
        <a:bodyPr/>
        <a:lstStyle/>
        <a:p>
          <a:endParaRPr lang="en-US"/>
        </a:p>
      </dgm:t>
    </dgm:pt>
    <dgm:pt modelId="{06151696-46BC-45CE-8CD8-5E6487AEFCD7}" type="sibTrans" cxnId="{5795D031-EB4A-4D45-9E86-0DAE0DB8AD98}">
      <dgm:prSet/>
      <dgm:spPr/>
      <dgm:t>
        <a:bodyPr/>
        <a:lstStyle/>
        <a:p>
          <a:endParaRPr lang="en-US"/>
        </a:p>
      </dgm:t>
    </dgm:pt>
    <dgm:pt modelId="{09E9C96B-66BE-4A48-9E88-CAB1139F3E3C}">
      <dgm:prSet/>
      <dgm:spPr/>
      <dgm:t>
        <a:bodyPr/>
        <a:lstStyle/>
        <a:p>
          <a:r>
            <a:rPr lang="nl-NL"/>
            <a:t>Associatie met een beroepsfederatie voor coaches (EMCC, ICF, …) of andere netwerken</a:t>
          </a:r>
          <a:endParaRPr lang="en-US"/>
        </a:p>
      </dgm:t>
    </dgm:pt>
    <dgm:pt modelId="{91579A1B-9F42-4E77-8354-59A8D6D38BDB}" type="parTrans" cxnId="{448471FF-8355-4537-84EF-E3AF7720B49E}">
      <dgm:prSet/>
      <dgm:spPr/>
      <dgm:t>
        <a:bodyPr/>
        <a:lstStyle/>
        <a:p>
          <a:endParaRPr lang="en-US"/>
        </a:p>
      </dgm:t>
    </dgm:pt>
    <dgm:pt modelId="{43351D1A-D464-4A01-8AA5-261F20830AA8}" type="sibTrans" cxnId="{448471FF-8355-4537-84EF-E3AF7720B49E}">
      <dgm:prSet/>
      <dgm:spPr/>
      <dgm:t>
        <a:bodyPr/>
        <a:lstStyle/>
        <a:p>
          <a:endParaRPr lang="en-US"/>
        </a:p>
      </dgm:t>
    </dgm:pt>
    <dgm:pt modelId="{349AC862-293A-4F71-B007-9B0619CF72C3}">
      <dgm:prSet/>
      <dgm:spPr/>
      <dgm:t>
        <a:bodyPr/>
        <a:lstStyle/>
        <a:p>
          <a:r>
            <a:rPr lang="nl-NL"/>
            <a:t>Feedback- en psychometrische instrumenten (</a:t>
          </a:r>
          <a:r>
            <a:rPr lang="nl-NL" err="1"/>
            <a:t>evidence</a:t>
          </a:r>
          <a:r>
            <a:rPr lang="nl-NL"/>
            <a:t> </a:t>
          </a:r>
          <a:r>
            <a:rPr lang="nl-NL" err="1"/>
            <a:t>based</a:t>
          </a:r>
          <a:r>
            <a:rPr lang="nl-NL"/>
            <a:t>) die de coach kan inzetten. </a:t>
          </a:r>
          <a:endParaRPr lang="en-US"/>
        </a:p>
      </dgm:t>
    </dgm:pt>
    <dgm:pt modelId="{CE5581D3-E803-48DA-9ABE-CB9E1B1F7E8A}" type="parTrans" cxnId="{A05B1EEF-CA03-4B66-B9CE-D0D588FEA3E9}">
      <dgm:prSet/>
      <dgm:spPr/>
      <dgm:t>
        <a:bodyPr/>
        <a:lstStyle/>
        <a:p>
          <a:endParaRPr lang="en-US"/>
        </a:p>
      </dgm:t>
    </dgm:pt>
    <dgm:pt modelId="{83890BBF-DFC5-4F7D-9232-3A8FBFF815E9}" type="sibTrans" cxnId="{A05B1EEF-CA03-4B66-B9CE-D0D588FEA3E9}">
      <dgm:prSet/>
      <dgm:spPr/>
      <dgm:t>
        <a:bodyPr/>
        <a:lstStyle/>
        <a:p>
          <a:endParaRPr lang="en-US"/>
        </a:p>
      </dgm:t>
    </dgm:pt>
    <dgm:pt modelId="{5AE5CBFB-F10D-4A3C-AA32-C502EAD89162}">
      <dgm:prSet>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nl-NL">
              <a:solidFill>
                <a:schemeClr val="tx1"/>
              </a:solidFill>
            </a:rPr>
            <a:t>De ervaring in het werkveld (weegfactor 30 punten)</a:t>
          </a:r>
          <a:endParaRPr lang="en-US">
            <a:solidFill>
              <a:schemeClr val="tx1"/>
            </a:solidFill>
          </a:endParaRPr>
        </a:p>
      </dgm:t>
    </dgm:pt>
    <dgm:pt modelId="{0D4F4F47-CEC4-46DC-B301-2BB1619F26C8}" type="parTrans" cxnId="{8F4A731F-5B4A-4DA4-9E9A-AE3B12D75EB8}">
      <dgm:prSet/>
      <dgm:spPr/>
      <dgm:t>
        <a:bodyPr/>
        <a:lstStyle/>
        <a:p>
          <a:endParaRPr lang="en-US"/>
        </a:p>
      </dgm:t>
    </dgm:pt>
    <dgm:pt modelId="{F4C4A105-5866-43A3-B9CF-96B7442B1741}" type="sibTrans" cxnId="{8F4A731F-5B4A-4DA4-9E9A-AE3B12D75EB8}">
      <dgm:prSet/>
      <dgm:spPr/>
      <dgm:t>
        <a:bodyPr/>
        <a:lstStyle/>
        <a:p>
          <a:endParaRPr lang="en-US"/>
        </a:p>
      </dgm:t>
    </dgm:pt>
    <dgm:pt modelId="{7E063212-4EAC-4D0E-962B-E03895C52F29}">
      <dgm:prSet/>
      <dgm:spPr/>
      <dgm:t>
        <a:bodyPr/>
        <a:lstStyle/>
        <a:p>
          <a:r>
            <a:rPr lang="nl-NL"/>
            <a:t>Minstens 3 referentieopdrachten (elke referentie op max 1 A4)</a:t>
          </a:r>
          <a:endParaRPr lang="en-US"/>
        </a:p>
      </dgm:t>
    </dgm:pt>
    <dgm:pt modelId="{2F0F1FDB-FBDA-4329-9D74-49A37AAF1D7C}" type="parTrans" cxnId="{EC9A5074-EBE6-44AE-8886-9DA32D25F57A}">
      <dgm:prSet/>
      <dgm:spPr/>
      <dgm:t>
        <a:bodyPr/>
        <a:lstStyle/>
        <a:p>
          <a:endParaRPr lang="en-US"/>
        </a:p>
      </dgm:t>
    </dgm:pt>
    <dgm:pt modelId="{21BA08F6-82AA-4978-9B3E-4655F7A3DB5D}" type="sibTrans" cxnId="{EC9A5074-EBE6-44AE-8886-9DA32D25F57A}">
      <dgm:prSet/>
      <dgm:spPr/>
      <dgm:t>
        <a:bodyPr/>
        <a:lstStyle/>
        <a:p>
          <a:endParaRPr lang="en-US"/>
        </a:p>
      </dgm:t>
    </dgm:pt>
    <dgm:pt modelId="{44CB43B8-BE60-4C95-86BF-8F037EAA5AF4}" type="pres">
      <dgm:prSet presAssocID="{1360B0CD-C723-480E-92C6-F1B340F5D153}" presName="linear" presStyleCnt="0">
        <dgm:presLayoutVars>
          <dgm:dir/>
          <dgm:animLvl val="lvl"/>
          <dgm:resizeHandles val="exact"/>
        </dgm:presLayoutVars>
      </dgm:prSet>
      <dgm:spPr/>
    </dgm:pt>
    <dgm:pt modelId="{A4998FCF-8077-4121-95A1-D519480A5482}" type="pres">
      <dgm:prSet presAssocID="{F64C57F3-EC99-4648-B861-325201F0923E}" presName="parentLin" presStyleCnt="0"/>
      <dgm:spPr/>
    </dgm:pt>
    <dgm:pt modelId="{7A59F9B5-481B-4113-84F1-2F0E850E7C0D}" type="pres">
      <dgm:prSet presAssocID="{F64C57F3-EC99-4648-B861-325201F0923E}" presName="parentLeftMargin" presStyleLbl="node1" presStyleIdx="0" presStyleCnt="2"/>
      <dgm:spPr/>
    </dgm:pt>
    <dgm:pt modelId="{CB98A340-2B54-45E8-8B0E-0FD9F688F2D1}" type="pres">
      <dgm:prSet presAssocID="{F64C57F3-EC99-4648-B861-325201F0923E}" presName="parentText" presStyleLbl="node1" presStyleIdx="0" presStyleCnt="2">
        <dgm:presLayoutVars>
          <dgm:chMax val="0"/>
          <dgm:bulletEnabled val="1"/>
        </dgm:presLayoutVars>
      </dgm:prSet>
      <dgm:spPr/>
    </dgm:pt>
    <dgm:pt modelId="{C8ABA2B1-B2A0-4132-9E8A-5A9255F5B4AB}" type="pres">
      <dgm:prSet presAssocID="{F64C57F3-EC99-4648-B861-325201F0923E}" presName="negativeSpace" presStyleCnt="0"/>
      <dgm:spPr/>
    </dgm:pt>
    <dgm:pt modelId="{1B414564-D777-47E2-9189-4A77D2A4FB9D}" type="pres">
      <dgm:prSet presAssocID="{F64C57F3-EC99-4648-B861-325201F0923E}" presName="childText" presStyleLbl="conFgAcc1" presStyleIdx="0" presStyleCnt="2">
        <dgm:presLayoutVars>
          <dgm:bulletEnabled val="1"/>
        </dgm:presLayoutVars>
      </dgm:prSet>
      <dgm:spPr/>
    </dgm:pt>
    <dgm:pt modelId="{D5D44C46-9DBF-47E5-AEAB-72CF6B2D770F}" type="pres">
      <dgm:prSet presAssocID="{C2905792-E103-48BC-8BF2-EA9A8F1AD952}" presName="spaceBetweenRectangles" presStyleCnt="0"/>
      <dgm:spPr/>
    </dgm:pt>
    <dgm:pt modelId="{D1822910-960D-476A-A21A-10C324674DFA}" type="pres">
      <dgm:prSet presAssocID="{5AE5CBFB-F10D-4A3C-AA32-C502EAD89162}" presName="parentLin" presStyleCnt="0"/>
      <dgm:spPr/>
    </dgm:pt>
    <dgm:pt modelId="{464C45A7-47C1-4124-ADAA-72F8EFE7E66D}" type="pres">
      <dgm:prSet presAssocID="{5AE5CBFB-F10D-4A3C-AA32-C502EAD89162}" presName="parentLeftMargin" presStyleLbl="node1" presStyleIdx="0" presStyleCnt="2"/>
      <dgm:spPr/>
    </dgm:pt>
    <dgm:pt modelId="{47C682CB-CD67-455E-90B7-0A8147547120}" type="pres">
      <dgm:prSet presAssocID="{5AE5CBFB-F10D-4A3C-AA32-C502EAD89162}" presName="parentText" presStyleLbl="node1" presStyleIdx="1" presStyleCnt="2">
        <dgm:presLayoutVars>
          <dgm:chMax val="0"/>
          <dgm:bulletEnabled val="1"/>
        </dgm:presLayoutVars>
      </dgm:prSet>
      <dgm:spPr/>
    </dgm:pt>
    <dgm:pt modelId="{097E290D-EC1D-4D62-827E-F081BB2A4891}" type="pres">
      <dgm:prSet presAssocID="{5AE5CBFB-F10D-4A3C-AA32-C502EAD89162}" presName="negativeSpace" presStyleCnt="0"/>
      <dgm:spPr/>
    </dgm:pt>
    <dgm:pt modelId="{BFF1872E-5837-4AC2-B373-1FE87996D7E6}" type="pres">
      <dgm:prSet presAssocID="{5AE5CBFB-F10D-4A3C-AA32-C502EAD89162}" presName="childText" presStyleLbl="conFgAcc1" presStyleIdx="1" presStyleCnt="2">
        <dgm:presLayoutVars>
          <dgm:bulletEnabled val="1"/>
        </dgm:presLayoutVars>
      </dgm:prSet>
      <dgm:spPr/>
    </dgm:pt>
  </dgm:ptLst>
  <dgm:cxnLst>
    <dgm:cxn modelId="{8F4A731F-5B4A-4DA4-9E9A-AE3B12D75EB8}" srcId="{1360B0CD-C723-480E-92C6-F1B340F5D153}" destId="{5AE5CBFB-F10D-4A3C-AA32-C502EAD89162}" srcOrd="1" destOrd="0" parTransId="{0D4F4F47-CEC4-46DC-B301-2BB1619F26C8}" sibTransId="{F4C4A105-5866-43A3-B9CF-96B7442B1741}"/>
    <dgm:cxn modelId="{E0DB3E20-59A8-421E-A0E9-5E03E124B1D2}" srcId="{F64C57F3-EC99-4648-B861-325201F0923E}" destId="{E5D85CCA-03BD-42CA-A8FE-C9A0906D90C6}" srcOrd="0" destOrd="0" parTransId="{AC44323C-B2C0-46EA-931B-D8DA132F5ABB}" sibTransId="{2CC04F05-A4A4-4F0B-9CD7-7DA1D1B564B0}"/>
    <dgm:cxn modelId="{2D506029-73D3-4AC3-9DFB-9835624C4468}" srcId="{F64C57F3-EC99-4648-B861-325201F0923E}" destId="{94F74145-F41D-42D2-B16F-2C3E592746CD}" srcOrd="2" destOrd="0" parTransId="{31374EF6-EDB5-427A-887B-08CEEBF98E06}" sibTransId="{8D827218-423B-4D47-BF48-D14A4A0EA494}"/>
    <dgm:cxn modelId="{6D08F92E-82B5-46E4-BE4E-00C23FAA3D3C}" type="presOf" srcId="{F64C57F3-EC99-4648-B861-325201F0923E}" destId="{CB98A340-2B54-45E8-8B0E-0FD9F688F2D1}" srcOrd="1" destOrd="0" presId="urn:microsoft.com/office/officeart/2005/8/layout/list1"/>
    <dgm:cxn modelId="{5795D031-EB4A-4D45-9E86-0DAE0DB8AD98}" srcId="{F64C57F3-EC99-4648-B861-325201F0923E}" destId="{703D252B-809E-42E2-8616-5325A7FE01C7}" srcOrd="5" destOrd="0" parTransId="{85E72A35-8D09-4422-8B79-82269EB36387}" sibTransId="{06151696-46BC-45CE-8CD8-5E6487AEFCD7}"/>
    <dgm:cxn modelId="{E700095D-8350-467B-89BA-4289EABAA5AD}" type="presOf" srcId="{703D252B-809E-42E2-8616-5325A7FE01C7}" destId="{1B414564-D777-47E2-9189-4A77D2A4FB9D}" srcOrd="0" destOrd="5" presId="urn:microsoft.com/office/officeart/2005/8/layout/list1"/>
    <dgm:cxn modelId="{42C87F5D-048C-4592-9444-9868DA167E21}" srcId="{F64C57F3-EC99-4648-B861-325201F0923E}" destId="{1518E74E-C3D5-4F9E-94D6-42173F5B1233}" srcOrd="4" destOrd="0" parTransId="{E9C57A2C-2B2B-4BB9-82C0-C6ADCA4BF8BE}" sibTransId="{4CF472AC-A854-4327-8ACB-03EA25BEF453}"/>
    <dgm:cxn modelId="{E6AE7F63-38F7-4EFD-A377-FE8D3816D8FC}" type="presOf" srcId="{E5D85CCA-03BD-42CA-A8FE-C9A0906D90C6}" destId="{1B414564-D777-47E2-9189-4A77D2A4FB9D}" srcOrd="0" destOrd="0" presId="urn:microsoft.com/office/officeart/2005/8/layout/list1"/>
    <dgm:cxn modelId="{B7B9184C-EC0A-44F4-A104-4904ABB1BE85}" type="presOf" srcId="{5AE5CBFB-F10D-4A3C-AA32-C502EAD89162}" destId="{47C682CB-CD67-455E-90B7-0A8147547120}" srcOrd="1" destOrd="0" presId="urn:microsoft.com/office/officeart/2005/8/layout/list1"/>
    <dgm:cxn modelId="{EC9A5074-EBE6-44AE-8886-9DA32D25F57A}" srcId="{5AE5CBFB-F10D-4A3C-AA32-C502EAD89162}" destId="{7E063212-4EAC-4D0E-962B-E03895C52F29}" srcOrd="0" destOrd="0" parTransId="{2F0F1FDB-FBDA-4329-9D74-49A37AAF1D7C}" sibTransId="{21BA08F6-82AA-4978-9B3E-4655F7A3DB5D}"/>
    <dgm:cxn modelId="{9E037F75-28A8-4FE8-B5BB-7D567EFF3A22}" type="presOf" srcId="{61A74AC4-89FF-4483-B19D-05C36BAE43AA}" destId="{1B414564-D777-47E2-9189-4A77D2A4FB9D}" srcOrd="0" destOrd="1" presId="urn:microsoft.com/office/officeart/2005/8/layout/list1"/>
    <dgm:cxn modelId="{056F5B84-08A5-4C08-A52E-8AD33F3E3821}" type="presOf" srcId="{94F74145-F41D-42D2-B16F-2C3E592746CD}" destId="{1B414564-D777-47E2-9189-4A77D2A4FB9D}" srcOrd="0" destOrd="2" presId="urn:microsoft.com/office/officeart/2005/8/layout/list1"/>
    <dgm:cxn modelId="{2DE81891-FBA0-4EAC-8870-08B878F991F2}" srcId="{1360B0CD-C723-480E-92C6-F1B340F5D153}" destId="{F64C57F3-EC99-4648-B861-325201F0923E}" srcOrd="0" destOrd="0" parTransId="{70807D0B-B3D1-4855-B9BD-EF7B404EC2C9}" sibTransId="{C2905792-E103-48BC-8BF2-EA9A8F1AD952}"/>
    <dgm:cxn modelId="{3FCDCB97-D040-4788-9FF0-9B49C98AAD3A}" type="presOf" srcId="{F64C57F3-EC99-4648-B861-325201F0923E}" destId="{7A59F9B5-481B-4113-84F1-2F0E850E7C0D}" srcOrd="0" destOrd="0" presId="urn:microsoft.com/office/officeart/2005/8/layout/list1"/>
    <dgm:cxn modelId="{F659F3B1-1D54-4544-869C-9E2BC68546E7}" type="presOf" srcId="{09E9C96B-66BE-4A48-9E88-CAB1139F3E3C}" destId="{1B414564-D777-47E2-9189-4A77D2A4FB9D}" srcOrd="0" destOrd="6" presId="urn:microsoft.com/office/officeart/2005/8/layout/list1"/>
    <dgm:cxn modelId="{4F4FCEBB-B474-480F-94DC-737479E8BBA7}" srcId="{F64C57F3-EC99-4648-B861-325201F0923E}" destId="{52EEA50F-6EB1-4D15-B6C4-D3451B01262A}" srcOrd="3" destOrd="0" parTransId="{E634DCA7-8735-4673-B50A-1A45E9DB071B}" sibTransId="{C61FA34A-5431-48B2-B123-32D7D4C451CF}"/>
    <dgm:cxn modelId="{843B78BD-4B07-4691-899D-73835C595308}" type="presOf" srcId="{1518E74E-C3D5-4F9E-94D6-42173F5B1233}" destId="{1B414564-D777-47E2-9189-4A77D2A4FB9D}" srcOrd="0" destOrd="4" presId="urn:microsoft.com/office/officeart/2005/8/layout/list1"/>
    <dgm:cxn modelId="{FB77E9C2-A5E8-4FDF-BF07-44825DE5B1F5}" type="presOf" srcId="{5AE5CBFB-F10D-4A3C-AA32-C502EAD89162}" destId="{464C45A7-47C1-4124-ADAA-72F8EFE7E66D}" srcOrd="0" destOrd="0" presId="urn:microsoft.com/office/officeart/2005/8/layout/list1"/>
    <dgm:cxn modelId="{36B72ADE-4D1B-498F-8D03-ADCE58A9B257}" srcId="{F64C57F3-EC99-4648-B861-325201F0923E}" destId="{61A74AC4-89FF-4483-B19D-05C36BAE43AA}" srcOrd="1" destOrd="0" parTransId="{E4F7AC8C-F6F9-4132-9120-69A04806DC4A}" sibTransId="{D92ADCFB-B585-4737-B3BB-40A499929AB6}"/>
    <dgm:cxn modelId="{DC375EE0-26B2-4BB1-951A-42D292C88D1A}" type="presOf" srcId="{1360B0CD-C723-480E-92C6-F1B340F5D153}" destId="{44CB43B8-BE60-4C95-86BF-8F037EAA5AF4}" srcOrd="0" destOrd="0" presId="urn:microsoft.com/office/officeart/2005/8/layout/list1"/>
    <dgm:cxn modelId="{859BDFEE-651D-4D45-BC13-1F2CAC2B41C9}" type="presOf" srcId="{7E063212-4EAC-4D0E-962B-E03895C52F29}" destId="{BFF1872E-5837-4AC2-B373-1FE87996D7E6}" srcOrd="0" destOrd="0" presId="urn:microsoft.com/office/officeart/2005/8/layout/list1"/>
    <dgm:cxn modelId="{A05B1EEF-CA03-4B66-B9CE-D0D588FEA3E9}" srcId="{F64C57F3-EC99-4648-B861-325201F0923E}" destId="{349AC862-293A-4F71-B007-9B0619CF72C3}" srcOrd="7" destOrd="0" parTransId="{CE5581D3-E803-48DA-9ABE-CB9E1B1F7E8A}" sibTransId="{83890BBF-DFC5-4F7D-9232-3A8FBFF815E9}"/>
    <dgm:cxn modelId="{8E7720FB-5AB5-4090-82B7-EA6A33C0E6F1}" type="presOf" srcId="{52EEA50F-6EB1-4D15-B6C4-D3451B01262A}" destId="{1B414564-D777-47E2-9189-4A77D2A4FB9D}" srcOrd="0" destOrd="3" presId="urn:microsoft.com/office/officeart/2005/8/layout/list1"/>
    <dgm:cxn modelId="{E10A25FE-32CF-440B-9DEC-2EFE517DB414}" type="presOf" srcId="{349AC862-293A-4F71-B007-9B0619CF72C3}" destId="{1B414564-D777-47E2-9189-4A77D2A4FB9D}" srcOrd="0" destOrd="7" presId="urn:microsoft.com/office/officeart/2005/8/layout/list1"/>
    <dgm:cxn modelId="{448471FF-8355-4537-84EF-E3AF7720B49E}" srcId="{F64C57F3-EC99-4648-B861-325201F0923E}" destId="{09E9C96B-66BE-4A48-9E88-CAB1139F3E3C}" srcOrd="6" destOrd="0" parTransId="{91579A1B-9F42-4E77-8354-59A8D6D38BDB}" sibTransId="{43351D1A-D464-4A01-8AA5-261F20830AA8}"/>
    <dgm:cxn modelId="{B31C2B5B-354F-432D-BBD8-270A247F19DC}" type="presParOf" srcId="{44CB43B8-BE60-4C95-86BF-8F037EAA5AF4}" destId="{A4998FCF-8077-4121-95A1-D519480A5482}" srcOrd="0" destOrd="0" presId="urn:microsoft.com/office/officeart/2005/8/layout/list1"/>
    <dgm:cxn modelId="{4920307C-B158-4655-92EC-4CCFA04AC8A6}" type="presParOf" srcId="{A4998FCF-8077-4121-95A1-D519480A5482}" destId="{7A59F9B5-481B-4113-84F1-2F0E850E7C0D}" srcOrd="0" destOrd="0" presId="urn:microsoft.com/office/officeart/2005/8/layout/list1"/>
    <dgm:cxn modelId="{CA053BDF-5121-4AAD-A7E6-01144EC663E5}" type="presParOf" srcId="{A4998FCF-8077-4121-95A1-D519480A5482}" destId="{CB98A340-2B54-45E8-8B0E-0FD9F688F2D1}" srcOrd="1" destOrd="0" presId="urn:microsoft.com/office/officeart/2005/8/layout/list1"/>
    <dgm:cxn modelId="{1762F87B-57AD-4B2F-A8A7-0E62B7E978B7}" type="presParOf" srcId="{44CB43B8-BE60-4C95-86BF-8F037EAA5AF4}" destId="{C8ABA2B1-B2A0-4132-9E8A-5A9255F5B4AB}" srcOrd="1" destOrd="0" presId="urn:microsoft.com/office/officeart/2005/8/layout/list1"/>
    <dgm:cxn modelId="{5F171DFA-68E8-41DF-9570-47168780A85D}" type="presParOf" srcId="{44CB43B8-BE60-4C95-86BF-8F037EAA5AF4}" destId="{1B414564-D777-47E2-9189-4A77D2A4FB9D}" srcOrd="2" destOrd="0" presId="urn:microsoft.com/office/officeart/2005/8/layout/list1"/>
    <dgm:cxn modelId="{2FDCD9AC-238E-4C3E-BA91-193D389D218E}" type="presParOf" srcId="{44CB43B8-BE60-4C95-86BF-8F037EAA5AF4}" destId="{D5D44C46-9DBF-47E5-AEAB-72CF6B2D770F}" srcOrd="3" destOrd="0" presId="urn:microsoft.com/office/officeart/2005/8/layout/list1"/>
    <dgm:cxn modelId="{4FD417A0-0D2D-40F2-B098-D0D53273C228}" type="presParOf" srcId="{44CB43B8-BE60-4C95-86BF-8F037EAA5AF4}" destId="{D1822910-960D-476A-A21A-10C324674DFA}" srcOrd="4" destOrd="0" presId="urn:microsoft.com/office/officeart/2005/8/layout/list1"/>
    <dgm:cxn modelId="{B21FFC75-39AB-4311-8F8E-B305A4ECB015}" type="presParOf" srcId="{D1822910-960D-476A-A21A-10C324674DFA}" destId="{464C45A7-47C1-4124-ADAA-72F8EFE7E66D}" srcOrd="0" destOrd="0" presId="urn:microsoft.com/office/officeart/2005/8/layout/list1"/>
    <dgm:cxn modelId="{AC46CBDC-2805-47DC-9127-59BC0B6C1943}" type="presParOf" srcId="{D1822910-960D-476A-A21A-10C324674DFA}" destId="{47C682CB-CD67-455E-90B7-0A8147547120}" srcOrd="1" destOrd="0" presId="urn:microsoft.com/office/officeart/2005/8/layout/list1"/>
    <dgm:cxn modelId="{AFF59A02-8DB5-4908-BAFC-61A450D62C6A}" type="presParOf" srcId="{44CB43B8-BE60-4C95-86BF-8F037EAA5AF4}" destId="{097E290D-EC1D-4D62-827E-F081BB2A4891}" srcOrd="5" destOrd="0" presId="urn:microsoft.com/office/officeart/2005/8/layout/list1"/>
    <dgm:cxn modelId="{063AFE7A-2CF9-40A9-A5D0-0AD32A45ABE4}" type="presParOf" srcId="{44CB43B8-BE60-4C95-86BF-8F037EAA5AF4}" destId="{BFF1872E-5837-4AC2-B373-1FE87996D7E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5E3E7-CAA3-40F3-862E-96EB5A0FC3DA}">
      <dsp:nvSpPr>
        <dsp:cNvPr id="0" name=""/>
        <dsp:cNvSpPr/>
      </dsp:nvSpPr>
      <dsp:spPr>
        <a:xfrm>
          <a:off x="0" y="2255"/>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FC068F9-80B1-4FC5-8A90-A7E1E29257F1}">
      <dsp:nvSpPr>
        <dsp:cNvPr id="0" name=""/>
        <dsp:cNvSpPr/>
      </dsp:nvSpPr>
      <dsp:spPr>
        <a:xfrm>
          <a:off x="0" y="2255"/>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Vlaams Parlement</a:t>
          </a:r>
          <a:endParaRPr lang="en-US" sz="1800" kern="1200"/>
        </a:p>
      </dsp:txBody>
      <dsp:txXfrm>
        <a:off x="0" y="2255"/>
        <a:ext cx="11449049" cy="384592"/>
      </dsp:txXfrm>
    </dsp:sp>
    <dsp:sp modelId="{4EC38D3E-09BF-4593-A031-DB22F05DD58B}">
      <dsp:nvSpPr>
        <dsp:cNvPr id="0" name=""/>
        <dsp:cNvSpPr/>
      </dsp:nvSpPr>
      <dsp:spPr>
        <a:xfrm>
          <a:off x="0" y="386848"/>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95A5445-3C82-4321-AAE9-917B18EA1C31}">
      <dsp:nvSpPr>
        <dsp:cNvPr id="0" name=""/>
        <dsp:cNvSpPr/>
      </dsp:nvSpPr>
      <dsp:spPr>
        <a:xfrm>
          <a:off x="0" y="386848"/>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Autonome diensten die onder toezicht staan van het Vlaams Parlement</a:t>
          </a:r>
          <a:endParaRPr lang="en-US" sz="1800" kern="1200"/>
        </a:p>
      </dsp:txBody>
      <dsp:txXfrm>
        <a:off x="0" y="386848"/>
        <a:ext cx="11449049" cy="384592"/>
      </dsp:txXfrm>
    </dsp:sp>
    <dsp:sp modelId="{627FCD2C-6EC4-4388-8BF3-AE46B03EB6F6}">
      <dsp:nvSpPr>
        <dsp:cNvPr id="0" name=""/>
        <dsp:cNvSpPr/>
      </dsp:nvSpPr>
      <dsp:spPr>
        <a:xfrm>
          <a:off x="0" y="771441"/>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E9E2B93-D804-4701-8A55-30E6218BDC5B}">
      <dsp:nvSpPr>
        <dsp:cNvPr id="0" name=""/>
        <dsp:cNvSpPr/>
      </dsp:nvSpPr>
      <dsp:spPr>
        <a:xfrm>
          <a:off x="0" y="771441"/>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Vlaamse Regering en de kabinetten </a:t>
          </a:r>
          <a:endParaRPr lang="en-US" sz="1800" kern="1200"/>
        </a:p>
      </dsp:txBody>
      <dsp:txXfrm>
        <a:off x="0" y="771441"/>
        <a:ext cx="11449049" cy="384592"/>
      </dsp:txXfrm>
    </dsp:sp>
    <dsp:sp modelId="{3D3A1F74-8332-4E43-9001-81E0513D8BD6}">
      <dsp:nvSpPr>
        <dsp:cNvPr id="0" name=""/>
        <dsp:cNvSpPr/>
      </dsp:nvSpPr>
      <dsp:spPr>
        <a:xfrm>
          <a:off x="0" y="1156034"/>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6B937B5-12A0-4CD3-898C-08B7CC260F23}">
      <dsp:nvSpPr>
        <dsp:cNvPr id="0" name=""/>
        <dsp:cNvSpPr/>
      </dsp:nvSpPr>
      <dsp:spPr>
        <a:xfrm>
          <a:off x="0" y="1156034"/>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Vlaamse administratie</a:t>
          </a:r>
          <a:endParaRPr lang="en-US" sz="1800" kern="1200"/>
        </a:p>
      </dsp:txBody>
      <dsp:txXfrm>
        <a:off x="0" y="1156034"/>
        <a:ext cx="11449049" cy="384592"/>
      </dsp:txXfrm>
    </dsp:sp>
    <dsp:sp modelId="{ED9C3FA4-2B0D-4508-8D54-81FDE5FEA635}">
      <dsp:nvSpPr>
        <dsp:cNvPr id="0" name=""/>
        <dsp:cNvSpPr/>
      </dsp:nvSpPr>
      <dsp:spPr>
        <a:xfrm>
          <a:off x="0" y="1540626"/>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4528B35-D99D-439A-AB19-113C5B1302CF}">
      <dsp:nvSpPr>
        <dsp:cNvPr id="0" name=""/>
        <dsp:cNvSpPr/>
      </dsp:nvSpPr>
      <dsp:spPr>
        <a:xfrm>
          <a:off x="0" y="1540626"/>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kern="1200" baseline="0"/>
            <a:t>de Vlaamse openbare instellingen </a:t>
          </a:r>
          <a:endParaRPr lang="en-US" sz="1800" kern="1200"/>
        </a:p>
      </dsp:txBody>
      <dsp:txXfrm>
        <a:off x="0" y="1540626"/>
        <a:ext cx="11449049" cy="384592"/>
      </dsp:txXfrm>
    </dsp:sp>
    <dsp:sp modelId="{6033416D-40B7-4383-A7B1-D0DB0D49D0E3}">
      <dsp:nvSpPr>
        <dsp:cNvPr id="0" name=""/>
        <dsp:cNvSpPr/>
      </dsp:nvSpPr>
      <dsp:spPr>
        <a:xfrm>
          <a:off x="0" y="1925219"/>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08D5387-BC8A-4652-8D33-9DE66B4AB572}">
      <dsp:nvSpPr>
        <dsp:cNvPr id="0" name=""/>
        <dsp:cNvSpPr/>
      </dsp:nvSpPr>
      <dsp:spPr>
        <a:xfrm>
          <a:off x="0" y="1925219"/>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Provinciegouverneurs en de arrondissementscommissarissen</a:t>
          </a:r>
          <a:endParaRPr lang="en-US" sz="1800" kern="1200"/>
        </a:p>
      </dsp:txBody>
      <dsp:txXfrm>
        <a:off x="0" y="1925219"/>
        <a:ext cx="11449049" cy="384592"/>
      </dsp:txXfrm>
    </dsp:sp>
    <dsp:sp modelId="{4CDB2356-8871-416E-BF96-80B6DB1B803B}">
      <dsp:nvSpPr>
        <dsp:cNvPr id="0" name=""/>
        <dsp:cNvSpPr/>
      </dsp:nvSpPr>
      <dsp:spPr>
        <a:xfrm>
          <a:off x="0" y="2309812"/>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78800EE9-54A8-4FF3-9554-4817883AD5C8}">
      <dsp:nvSpPr>
        <dsp:cNvPr id="0" name=""/>
        <dsp:cNvSpPr/>
      </dsp:nvSpPr>
      <dsp:spPr>
        <a:xfrm>
          <a:off x="0" y="2309812"/>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Vlaamse adviesorganen</a:t>
          </a:r>
          <a:endParaRPr lang="en-US" sz="1800" kern="1200"/>
        </a:p>
      </dsp:txBody>
      <dsp:txXfrm>
        <a:off x="0" y="2309812"/>
        <a:ext cx="11449049" cy="384592"/>
      </dsp:txXfrm>
    </dsp:sp>
    <dsp:sp modelId="{9A93149E-3019-4287-A8E4-F5E41C89A05A}">
      <dsp:nvSpPr>
        <dsp:cNvPr id="0" name=""/>
        <dsp:cNvSpPr/>
      </dsp:nvSpPr>
      <dsp:spPr>
        <a:xfrm>
          <a:off x="0" y="2694405"/>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1A6E863A-5F3F-4354-A743-B9DAEC9FF602}">
      <dsp:nvSpPr>
        <dsp:cNvPr id="0" name=""/>
        <dsp:cNvSpPr/>
      </dsp:nvSpPr>
      <dsp:spPr>
        <a:xfrm>
          <a:off x="0" y="2694405"/>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Vlaamse administratieve rechtscolleges</a:t>
          </a:r>
          <a:endParaRPr lang="en-US" sz="1800" kern="1200"/>
        </a:p>
      </dsp:txBody>
      <dsp:txXfrm>
        <a:off x="0" y="2694405"/>
        <a:ext cx="11449049" cy="384592"/>
      </dsp:txXfrm>
    </dsp:sp>
    <dsp:sp modelId="{619B9E42-B574-4EB3-9627-55B64748FCE5}">
      <dsp:nvSpPr>
        <dsp:cNvPr id="0" name=""/>
        <dsp:cNvSpPr/>
      </dsp:nvSpPr>
      <dsp:spPr>
        <a:xfrm>
          <a:off x="0" y="3078998"/>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39799323-1D43-429C-AFEE-BF18042912D8}">
      <dsp:nvSpPr>
        <dsp:cNvPr id="0" name=""/>
        <dsp:cNvSpPr/>
      </dsp:nvSpPr>
      <dsp:spPr>
        <a:xfrm>
          <a:off x="0" y="3078998"/>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Het Gemeenschapsonderwijs </a:t>
          </a:r>
          <a:endParaRPr lang="en-US" sz="1800" kern="1200"/>
        </a:p>
      </dsp:txBody>
      <dsp:txXfrm>
        <a:off x="0" y="3078998"/>
        <a:ext cx="11449049" cy="384592"/>
      </dsp:txXfrm>
    </dsp:sp>
    <dsp:sp modelId="{5A0A5DE3-822F-49AB-A1E5-AC20C48B100A}">
      <dsp:nvSpPr>
        <dsp:cNvPr id="0" name=""/>
        <dsp:cNvSpPr/>
      </dsp:nvSpPr>
      <dsp:spPr>
        <a:xfrm>
          <a:off x="0" y="3463590"/>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AA4DC246-5B67-45AA-BADE-D998A7CD5DB6}">
      <dsp:nvSpPr>
        <dsp:cNvPr id="0" name=""/>
        <dsp:cNvSpPr/>
      </dsp:nvSpPr>
      <dsp:spPr>
        <a:xfrm>
          <a:off x="0" y="3463590"/>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De Vlaamse Gemeenschapscommissie</a:t>
          </a:r>
          <a:endParaRPr lang="en-US" sz="1800" kern="1200"/>
        </a:p>
      </dsp:txBody>
      <dsp:txXfrm>
        <a:off x="0" y="3463590"/>
        <a:ext cx="11449049" cy="384592"/>
      </dsp:txXfrm>
    </dsp:sp>
    <dsp:sp modelId="{32FF0899-A2B2-4991-ACD6-6AC56E7B009F}">
      <dsp:nvSpPr>
        <dsp:cNvPr id="0" name=""/>
        <dsp:cNvSpPr/>
      </dsp:nvSpPr>
      <dsp:spPr>
        <a:xfrm>
          <a:off x="0" y="3848183"/>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551C359-DF51-4BC7-8DF3-24B13EEDF9A7}">
      <dsp:nvSpPr>
        <dsp:cNvPr id="0" name=""/>
        <dsp:cNvSpPr/>
      </dsp:nvSpPr>
      <dsp:spPr>
        <a:xfrm>
          <a:off x="0" y="3848183"/>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De lokale overheden, die zijn gesitueerd in het Vlaams Gewest (uitgezonderd VVSG)</a:t>
          </a:r>
          <a:endParaRPr lang="en-US" sz="1800" kern="1200"/>
        </a:p>
      </dsp:txBody>
      <dsp:txXfrm>
        <a:off x="0" y="3848183"/>
        <a:ext cx="11449049" cy="384592"/>
      </dsp:txXfrm>
    </dsp:sp>
    <dsp:sp modelId="{ACEF1CA0-7141-4011-8064-A75A9C4C9D61}">
      <dsp:nvSpPr>
        <dsp:cNvPr id="0" name=""/>
        <dsp:cNvSpPr/>
      </dsp:nvSpPr>
      <dsp:spPr>
        <a:xfrm>
          <a:off x="0" y="4232776"/>
          <a:ext cx="11449049"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5A579A7-C225-42B4-A2AE-349B5F0F90CD}">
      <dsp:nvSpPr>
        <dsp:cNvPr id="0" name=""/>
        <dsp:cNvSpPr/>
      </dsp:nvSpPr>
      <dsp:spPr>
        <a:xfrm>
          <a:off x="0" y="4232776"/>
          <a:ext cx="11449049" cy="38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BE" sz="1800" kern="1200" baseline="0"/>
            <a:t>Nieuwe of bestaande entiteiten, rechtspersonen en organisaties</a:t>
          </a:r>
          <a:endParaRPr lang="en-US" sz="1800" kern="1200"/>
        </a:p>
      </dsp:txBody>
      <dsp:txXfrm>
        <a:off x="0" y="4232776"/>
        <a:ext cx="11449049" cy="3845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18501-0167-46EB-BAA2-FAD914E0DD1F}">
      <dsp:nvSpPr>
        <dsp:cNvPr id="0" name=""/>
        <dsp:cNvSpPr/>
      </dsp:nvSpPr>
      <dsp:spPr>
        <a:xfrm>
          <a:off x="3354" y="349861"/>
          <a:ext cx="2661009" cy="15966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baseline="0"/>
            <a:t>Gebaseerd op beroepsstandaarden EMCC</a:t>
          </a:r>
          <a:endParaRPr lang="en-US" sz="2200" kern="1200"/>
        </a:p>
      </dsp:txBody>
      <dsp:txXfrm>
        <a:off x="3354" y="349861"/>
        <a:ext cx="2661009" cy="1596605"/>
      </dsp:txXfrm>
    </dsp:sp>
    <dsp:sp modelId="{1FAD98E4-238B-4FE2-8BFD-A4A5F9EBDDE6}">
      <dsp:nvSpPr>
        <dsp:cNvPr id="0" name=""/>
        <dsp:cNvSpPr/>
      </dsp:nvSpPr>
      <dsp:spPr>
        <a:xfrm>
          <a:off x="2930464" y="349861"/>
          <a:ext cx="2661009" cy="15966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kern="1200" baseline="0" err="1"/>
            <a:t>Blended</a:t>
          </a:r>
          <a:r>
            <a:rPr lang="nl-NL" sz="2200" kern="1200" baseline="0"/>
            <a:t> leren en transfer naar de werkplek</a:t>
          </a:r>
          <a:endParaRPr lang="en-US" sz="2200" kern="1200"/>
        </a:p>
      </dsp:txBody>
      <dsp:txXfrm>
        <a:off x="2930464" y="349861"/>
        <a:ext cx="2661009" cy="1596605"/>
      </dsp:txXfrm>
    </dsp:sp>
    <dsp:sp modelId="{4F739956-BCA2-4CE9-9753-89780B27871A}">
      <dsp:nvSpPr>
        <dsp:cNvPr id="0" name=""/>
        <dsp:cNvSpPr/>
      </dsp:nvSpPr>
      <dsp:spPr>
        <a:xfrm>
          <a:off x="5857575" y="349861"/>
          <a:ext cx="2661009" cy="15966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NL" sz="2200" kern="1200" baseline="0"/>
            <a:t>Onderbouwde en </a:t>
          </a:r>
          <a:r>
            <a:rPr lang="nl-NL" sz="2200" kern="1200" baseline="0" err="1"/>
            <a:t>evidence-based</a:t>
          </a:r>
          <a:r>
            <a:rPr lang="nl-NL" sz="2200" kern="1200" baseline="0"/>
            <a:t> aanpak en inhoud</a:t>
          </a:r>
          <a:endParaRPr lang="en-US" sz="2200" kern="1200"/>
        </a:p>
      </dsp:txBody>
      <dsp:txXfrm>
        <a:off x="5857575" y="349861"/>
        <a:ext cx="2661009" cy="1596605"/>
      </dsp:txXfrm>
    </dsp:sp>
    <dsp:sp modelId="{16EAC340-B6A5-49AF-95AE-C2798EFEBEF6}">
      <dsp:nvSpPr>
        <dsp:cNvPr id="0" name=""/>
        <dsp:cNvSpPr/>
      </dsp:nvSpPr>
      <dsp:spPr>
        <a:xfrm>
          <a:off x="8784686" y="349861"/>
          <a:ext cx="2661009" cy="15966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baseline="0"/>
            <a:t>Begeleide intervisie standaard als onderdeel</a:t>
          </a:r>
          <a:endParaRPr lang="en-US" sz="2200" kern="1200"/>
        </a:p>
      </dsp:txBody>
      <dsp:txXfrm>
        <a:off x="8784686" y="349861"/>
        <a:ext cx="2661009" cy="1596605"/>
      </dsp:txXfrm>
    </dsp:sp>
    <dsp:sp modelId="{50ECCE54-3C64-4B6F-9675-92C92B573B68}">
      <dsp:nvSpPr>
        <dsp:cNvPr id="0" name=""/>
        <dsp:cNvSpPr/>
      </dsp:nvSpPr>
      <dsp:spPr>
        <a:xfrm>
          <a:off x="3354" y="2212568"/>
          <a:ext cx="2661009" cy="15966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baseline="0"/>
            <a:t>Kader diversiteit en integriteit Vlaamse overheid geïntegreerd</a:t>
          </a:r>
          <a:endParaRPr lang="en-US" sz="2200" kern="1200"/>
        </a:p>
      </dsp:txBody>
      <dsp:txXfrm>
        <a:off x="3354" y="2212568"/>
        <a:ext cx="2661009" cy="1596605"/>
      </dsp:txXfrm>
    </dsp:sp>
    <dsp:sp modelId="{E64D0E09-A048-410B-8BF4-03DB8C487DD7}">
      <dsp:nvSpPr>
        <dsp:cNvPr id="0" name=""/>
        <dsp:cNvSpPr/>
      </dsp:nvSpPr>
      <dsp:spPr>
        <a:xfrm>
          <a:off x="2930464" y="2212568"/>
          <a:ext cx="2661009" cy="15966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baseline="0"/>
            <a:t>Deelnemers 7 min – 12 max per opleiding</a:t>
          </a:r>
          <a:endParaRPr lang="en-US" sz="2200" kern="1200"/>
        </a:p>
      </dsp:txBody>
      <dsp:txXfrm>
        <a:off x="2930464" y="2212568"/>
        <a:ext cx="2661009" cy="1596605"/>
      </dsp:txXfrm>
    </dsp:sp>
    <dsp:sp modelId="{0DEEFF32-28AB-4C39-A023-D70DF1FFEF8B}">
      <dsp:nvSpPr>
        <dsp:cNvPr id="0" name=""/>
        <dsp:cNvSpPr/>
      </dsp:nvSpPr>
      <dsp:spPr>
        <a:xfrm>
          <a:off x="5857575" y="2212568"/>
          <a:ext cx="2661009" cy="15966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nl-BE" sz="2200" kern="1200" baseline="0"/>
            <a:t>Leernetwerken en individuele coaching inbegrepen (intern/extern</a:t>
          </a:r>
          <a:endParaRPr lang="en-US" sz="2200" kern="1200"/>
        </a:p>
      </dsp:txBody>
      <dsp:txXfrm>
        <a:off x="5857575" y="2212568"/>
        <a:ext cx="2661009" cy="1596605"/>
      </dsp:txXfrm>
    </dsp:sp>
    <dsp:sp modelId="{93A67758-2FF4-4715-97AE-070000954A7D}">
      <dsp:nvSpPr>
        <dsp:cNvPr id="0" name=""/>
        <dsp:cNvSpPr/>
      </dsp:nvSpPr>
      <dsp:spPr>
        <a:xfrm>
          <a:off x="8784686" y="2212568"/>
          <a:ext cx="2661009" cy="159660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err="1"/>
            <a:t>Maatwerk</a:t>
          </a:r>
          <a:r>
            <a:rPr lang="en-US" sz="2200" kern="1200"/>
            <a:t> steeds </a:t>
          </a:r>
          <a:r>
            <a:rPr lang="en-US" sz="2200" kern="1200" err="1"/>
            <a:t>mogelijk</a:t>
          </a:r>
          <a:endParaRPr lang="en-US" sz="2200" kern="1200"/>
        </a:p>
      </dsp:txBody>
      <dsp:txXfrm>
        <a:off x="8784686" y="2212568"/>
        <a:ext cx="2661009" cy="1596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BCC68-3196-4AEF-B394-5BEB13D788BC}">
      <dsp:nvSpPr>
        <dsp:cNvPr id="0" name=""/>
        <dsp:cNvSpPr/>
      </dsp:nvSpPr>
      <dsp:spPr>
        <a:xfrm>
          <a:off x="2511524" y="50981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0E27BA-F00C-4291-B203-2EF28B7401C9}">
      <dsp:nvSpPr>
        <dsp:cNvPr id="0" name=""/>
        <dsp:cNvSpPr/>
      </dsp:nvSpPr>
      <dsp:spPr>
        <a:xfrm>
          <a:off x="2979524" y="97781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14DEF-52A6-4592-B12D-830EBB8FA1CF}">
      <dsp:nvSpPr>
        <dsp:cNvPr id="0" name=""/>
        <dsp:cNvSpPr/>
      </dsp:nvSpPr>
      <dsp:spPr>
        <a:xfrm>
          <a:off x="1809524" y="338981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nl-NL" sz="2000" kern="1200"/>
            <a:t>Doelgroep  </a:t>
          </a:r>
        </a:p>
        <a:p>
          <a:pPr marL="0" lvl="0" indent="0" algn="ctr" defTabSz="889000">
            <a:lnSpc>
              <a:spcPct val="100000"/>
            </a:lnSpc>
            <a:spcBef>
              <a:spcPct val="0"/>
            </a:spcBef>
            <a:spcAft>
              <a:spcPct val="35000"/>
            </a:spcAft>
            <a:buNone/>
            <a:defRPr cap="all"/>
          </a:pPr>
          <a:r>
            <a:rPr lang="nl-NL" sz="2000" kern="1200"/>
            <a:t>Leidinggevenden </a:t>
          </a:r>
          <a:endParaRPr lang="en-US" sz="2000" kern="1200"/>
        </a:p>
      </dsp:txBody>
      <dsp:txXfrm>
        <a:off x="1809524" y="3389812"/>
        <a:ext cx="3600000" cy="720000"/>
      </dsp:txXfrm>
    </dsp:sp>
    <dsp:sp modelId="{FBECC6FB-0FD7-48FC-9EFA-866992F1214C}">
      <dsp:nvSpPr>
        <dsp:cNvPr id="0" name=""/>
        <dsp:cNvSpPr/>
      </dsp:nvSpPr>
      <dsp:spPr>
        <a:xfrm>
          <a:off x="6741525" y="50981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C02B71-357A-4F41-90BA-7B88770A4740}">
      <dsp:nvSpPr>
        <dsp:cNvPr id="0" name=""/>
        <dsp:cNvSpPr/>
      </dsp:nvSpPr>
      <dsp:spPr>
        <a:xfrm>
          <a:off x="7209525" y="97781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054996-8881-4A9B-9407-5FA80FFC003E}">
      <dsp:nvSpPr>
        <dsp:cNvPr id="0" name=""/>
        <dsp:cNvSpPr/>
      </dsp:nvSpPr>
      <dsp:spPr>
        <a:xfrm>
          <a:off x="6039524" y="338981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nl-NL" sz="2000" kern="1200"/>
            <a:t>Doelgroep </a:t>
          </a:r>
        </a:p>
        <a:p>
          <a:pPr marL="0" lvl="0" indent="0" algn="ctr" defTabSz="889000">
            <a:lnSpc>
              <a:spcPct val="100000"/>
            </a:lnSpc>
            <a:spcBef>
              <a:spcPct val="0"/>
            </a:spcBef>
            <a:spcAft>
              <a:spcPct val="35000"/>
            </a:spcAft>
            <a:buNone/>
            <a:defRPr cap="all"/>
          </a:pPr>
          <a:r>
            <a:rPr lang="nl-NL" sz="2000" kern="1200"/>
            <a:t> Medewerkers</a:t>
          </a:r>
          <a:endParaRPr lang="en-US" sz="2000" kern="1200"/>
        </a:p>
      </dsp:txBody>
      <dsp:txXfrm>
        <a:off x="6039524" y="3389812"/>
        <a:ext cx="36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39BE9-CE98-4149-99BC-B411BFD10421}">
      <dsp:nvSpPr>
        <dsp:cNvPr id="0" name=""/>
        <dsp:cNvSpPr/>
      </dsp:nvSpPr>
      <dsp:spPr>
        <a:xfrm>
          <a:off x="0" y="367972"/>
          <a:ext cx="11449049" cy="12237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8573" tIns="437388" rIns="888573" bIns="149352" numCol="1" spcCol="1270" anchor="t" anchorCtr="0">
          <a:noAutofit/>
        </a:bodyPr>
        <a:lstStyle/>
        <a:p>
          <a:pPr marL="228600" lvl="1" indent="-228600" algn="l" defTabSz="933450">
            <a:lnSpc>
              <a:spcPct val="90000"/>
            </a:lnSpc>
            <a:spcBef>
              <a:spcPct val="0"/>
            </a:spcBef>
            <a:spcAft>
              <a:spcPct val="15000"/>
            </a:spcAft>
            <a:buChar char="•"/>
          </a:pPr>
          <a:r>
            <a:rPr lang="nl-NL" sz="2100" kern="1200"/>
            <a:t>Looptijd van 2 jaar</a:t>
          </a:r>
          <a:endParaRPr lang="en-US" sz="2100" kern="1200"/>
        </a:p>
        <a:p>
          <a:pPr marL="228600" lvl="1" indent="-228600" algn="l" defTabSz="933450">
            <a:lnSpc>
              <a:spcPct val="90000"/>
            </a:lnSpc>
            <a:spcBef>
              <a:spcPct val="0"/>
            </a:spcBef>
            <a:spcAft>
              <a:spcPct val="15000"/>
            </a:spcAft>
            <a:buChar char="•"/>
          </a:pPr>
          <a:r>
            <a:rPr lang="nl-NL" sz="2100" kern="1200"/>
            <a:t>Tweemaal verlengbaar met een 1 jaar</a:t>
          </a:r>
          <a:endParaRPr lang="en-US" sz="2100" kern="1200"/>
        </a:p>
      </dsp:txBody>
      <dsp:txXfrm>
        <a:off x="0" y="367972"/>
        <a:ext cx="11449049" cy="1223775"/>
      </dsp:txXfrm>
    </dsp:sp>
    <dsp:sp modelId="{BAFF470F-9214-43B3-B5E8-DD10C0B6138F}">
      <dsp:nvSpPr>
        <dsp:cNvPr id="0" name=""/>
        <dsp:cNvSpPr/>
      </dsp:nvSpPr>
      <dsp:spPr>
        <a:xfrm>
          <a:off x="572452" y="58012"/>
          <a:ext cx="801433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2923" tIns="0" rIns="302923" bIns="0" numCol="1" spcCol="1270" anchor="ctr" anchorCtr="0">
          <a:noAutofit/>
        </a:bodyPr>
        <a:lstStyle/>
        <a:p>
          <a:pPr marL="0" lvl="0" indent="0" algn="l" defTabSz="933450">
            <a:lnSpc>
              <a:spcPct val="90000"/>
            </a:lnSpc>
            <a:spcBef>
              <a:spcPct val="0"/>
            </a:spcBef>
            <a:spcAft>
              <a:spcPct val="35000"/>
            </a:spcAft>
            <a:buNone/>
          </a:pPr>
          <a:r>
            <a:rPr lang="nl-NL" sz="2100" kern="1200">
              <a:solidFill>
                <a:schemeClr val="tx1"/>
              </a:solidFill>
            </a:rPr>
            <a:t>Looptijd raamovereenkomsten</a:t>
          </a:r>
          <a:endParaRPr lang="en-US" sz="2100" kern="1200">
            <a:solidFill>
              <a:schemeClr val="tx1"/>
            </a:solidFill>
          </a:endParaRPr>
        </a:p>
      </dsp:txBody>
      <dsp:txXfrm>
        <a:off x="602714" y="88274"/>
        <a:ext cx="7953811" cy="559396"/>
      </dsp:txXfrm>
    </dsp:sp>
    <dsp:sp modelId="{F439C69B-3E3B-4864-8657-FBA839901BFD}">
      <dsp:nvSpPr>
        <dsp:cNvPr id="0" name=""/>
        <dsp:cNvSpPr/>
      </dsp:nvSpPr>
      <dsp:spPr>
        <a:xfrm>
          <a:off x="0" y="2015107"/>
          <a:ext cx="11449049" cy="15545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8573" tIns="437388" rIns="888573" bIns="149352" numCol="1" spcCol="1270" anchor="t" anchorCtr="0">
          <a:noAutofit/>
        </a:bodyPr>
        <a:lstStyle/>
        <a:p>
          <a:pPr marL="228600" lvl="1" indent="-228600" algn="l" defTabSz="933450">
            <a:lnSpc>
              <a:spcPct val="90000"/>
            </a:lnSpc>
            <a:spcBef>
              <a:spcPct val="0"/>
            </a:spcBef>
            <a:spcAft>
              <a:spcPct val="15000"/>
            </a:spcAft>
            <a:buChar char="•"/>
          </a:pPr>
          <a:r>
            <a:rPr lang="nl-NL" sz="2100" kern="1200"/>
            <a:t>Verschillend voor Vlaamse overheid en lokale besturen </a:t>
          </a:r>
          <a:endParaRPr lang="en-US" sz="2100" kern="1200"/>
        </a:p>
        <a:p>
          <a:pPr marL="228600" lvl="1" indent="-228600" algn="l" defTabSz="933450">
            <a:lnSpc>
              <a:spcPct val="90000"/>
            </a:lnSpc>
            <a:spcBef>
              <a:spcPct val="0"/>
            </a:spcBef>
            <a:spcAft>
              <a:spcPct val="15000"/>
            </a:spcAft>
            <a:buChar char="•"/>
          </a:pPr>
          <a:r>
            <a:rPr lang="nl-NL" sz="2100" kern="1200"/>
            <a:t>Bepaald voor externe coaches</a:t>
          </a:r>
          <a:endParaRPr lang="en-US" sz="2100" kern="1200"/>
        </a:p>
        <a:p>
          <a:pPr marL="228600" lvl="1" indent="-228600" algn="l" defTabSz="933450">
            <a:lnSpc>
              <a:spcPct val="90000"/>
            </a:lnSpc>
            <a:spcBef>
              <a:spcPct val="0"/>
            </a:spcBef>
            <a:spcAft>
              <a:spcPct val="15000"/>
            </a:spcAft>
            <a:buChar char="•"/>
          </a:pPr>
          <a:r>
            <a:rPr lang="nl-NL" sz="2100" kern="1200"/>
            <a:t>Bepaald voor opleidingen tot coach en coachende vaardigheden (zelfde proces)</a:t>
          </a:r>
          <a:endParaRPr lang="en-US" sz="2100" kern="1200"/>
        </a:p>
      </dsp:txBody>
      <dsp:txXfrm>
        <a:off x="0" y="2015107"/>
        <a:ext cx="11449049" cy="1554525"/>
      </dsp:txXfrm>
    </dsp:sp>
    <dsp:sp modelId="{2E683FF3-EEA3-4421-AEB1-2BE0EE15E26F}">
      <dsp:nvSpPr>
        <dsp:cNvPr id="0" name=""/>
        <dsp:cNvSpPr/>
      </dsp:nvSpPr>
      <dsp:spPr>
        <a:xfrm>
          <a:off x="572452" y="1705147"/>
          <a:ext cx="801433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2923" tIns="0" rIns="302923" bIns="0" numCol="1" spcCol="1270" anchor="ctr" anchorCtr="0">
          <a:noAutofit/>
        </a:bodyPr>
        <a:lstStyle/>
        <a:p>
          <a:pPr marL="0" lvl="0" indent="0" algn="l" defTabSz="933450">
            <a:lnSpc>
              <a:spcPct val="90000"/>
            </a:lnSpc>
            <a:spcBef>
              <a:spcPct val="0"/>
            </a:spcBef>
            <a:spcAft>
              <a:spcPct val="35000"/>
            </a:spcAft>
            <a:buNone/>
          </a:pPr>
          <a:r>
            <a:rPr lang="nl-NL" sz="2100" kern="1200">
              <a:solidFill>
                <a:schemeClr val="tx1"/>
              </a:solidFill>
            </a:rPr>
            <a:t>Hoe afnemen als klant </a:t>
          </a:r>
          <a:endParaRPr lang="en-US" sz="2100" kern="1200">
            <a:solidFill>
              <a:schemeClr val="tx1"/>
            </a:solidFill>
          </a:endParaRPr>
        </a:p>
      </dsp:txBody>
      <dsp:txXfrm>
        <a:off x="602714" y="1735409"/>
        <a:ext cx="7953811" cy="559396"/>
      </dsp:txXfrm>
    </dsp:sp>
    <dsp:sp modelId="{1C258826-0D97-4C44-B819-E84FD69ED565}">
      <dsp:nvSpPr>
        <dsp:cNvPr id="0" name=""/>
        <dsp:cNvSpPr/>
      </dsp:nvSpPr>
      <dsp:spPr>
        <a:xfrm>
          <a:off x="0" y="3992992"/>
          <a:ext cx="11449049" cy="12237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8573" tIns="437388" rIns="888573" bIns="149352" numCol="1" spcCol="1270" anchor="t" anchorCtr="0">
          <a:noAutofit/>
        </a:bodyPr>
        <a:lstStyle/>
        <a:p>
          <a:pPr marL="228600" lvl="1" indent="-228600" algn="l" defTabSz="933450">
            <a:lnSpc>
              <a:spcPct val="90000"/>
            </a:lnSpc>
            <a:spcBef>
              <a:spcPct val="0"/>
            </a:spcBef>
            <a:spcAft>
              <a:spcPct val="15000"/>
            </a:spcAft>
            <a:buChar char="•"/>
          </a:pPr>
          <a:r>
            <a:rPr lang="nl-NL" sz="2100" kern="1200"/>
            <a:t>Onderdeel naar kwaliteitscontrole vanuit AgO voor bestekken in zijn geheel</a:t>
          </a:r>
          <a:endParaRPr lang="en-US" sz="2100" kern="1200"/>
        </a:p>
        <a:p>
          <a:pPr marL="228600" lvl="1" indent="-228600" algn="l" defTabSz="933450">
            <a:lnSpc>
              <a:spcPct val="90000"/>
            </a:lnSpc>
            <a:spcBef>
              <a:spcPct val="0"/>
            </a:spcBef>
            <a:spcAft>
              <a:spcPct val="15000"/>
            </a:spcAft>
            <a:buChar char="•"/>
          </a:pPr>
          <a:r>
            <a:rPr lang="nl-NL" sz="2100" kern="1200"/>
            <a:t>Onderdeel naar opvolging voor afnemers</a:t>
          </a:r>
          <a:endParaRPr lang="en-US" sz="2100" kern="1200"/>
        </a:p>
      </dsp:txBody>
      <dsp:txXfrm>
        <a:off x="0" y="3992992"/>
        <a:ext cx="11449049" cy="1223775"/>
      </dsp:txXfrm>
    </dsp:sp>
    <dsp:sp modelId="{1B803D3C-72A3-4E46-8E93-8EA2F0539C77}">
      <dsp:nvSpPr>
        <dsp:cNvPr id="0" name=""/>
        <dsp:cNvSpPr/>
      </dsp:nvSpPr>
      <dsp:spPr>
        <a:xfrm>
          <a:off x="572452" y="3683032"/>
          <a:ext cx="801433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2923" tIns="0" rIns="302923" bIns="0" numCol="1" spcCol="1270" anchor="ctr" anchorCtr="0">
          <a:noAutofit/>
        </a:bodyPr>
        <a:lstStyle/>
        <a:p>
          <a:pPr marL="0" lvl="0" indent="0" algn="l" defTabSz="933450">
            <a:lnSpc>
              <a:spcPct val="90000"/>
            </a:lnSpc>
            <a:spcBef>
              <a:spcPct val="0"/>
            </a:spcBef>
            <a:spcAft>
              <a:spcPct val="35000"/>
            </a:spcAft>
            <a:buNone/>
          </a:pPr>
          <a:r>
            <a:rPr lang="nl-NL" sz="2100" kern="1200">
              <a:solidFill>
                <a:schemeClr val="tx1"/>
              </a:solidFill>
            </a:rPr>
            <a:t>Rapportering</a:t>
          </a:r>
          <a:endParaRPr lang="en-US" sz="2100" kern="1200">
            <a:solidFill>
              <a:schemeClr val="tx1"/>
            </a:solidFill>
          </a:endParaRPr>
        </a:p>
      </dsp:txBody>
      <dsp:txXfrm>
        <a:off x="602714" y="3713294"/>
        <a:ext cx="7953811"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EB2A53-83C0-4DCA-BA26-180CBFEBAA6A}">
      <dsp:nvSpPr>
        <dsp:cNvPr id="0" name=""/>
        <dsp:cNvSpPr/>
      </dsp:nvSpPr>
      <dsp:spPr>
        <a:xfrm>
          <a:off x="0" y="30472"/>
          <a:ext cx="11449049" cy="863460"/>
        </a:xfrm>
        <a:prstGeom prst="round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solidFill>
                <a:schemeClr val="tx1"/>
              </a:solidFill>
            </a:rPr>
            <a:t>Doelgroep 1 – Leidinggevenden </a:t>
          </a:r>
          <a:endParaRPr lang="en-US" sz="3600" kern="1200">
            <a:solidFill>
              <a:schemeClr val="tx1"/>
            </a:solidFill>
          </a:endParaRPr>
        </a:p>
      </dsp:txBody>
      <dsp:txXfrm>
        <a:off x="42151" y="72623"/>
        <a:ext cx="11364747" cy="779158"/>
      </dsp:txXfrm>
    </dsp:sp>
    <dsp:sp modelId="{6514FA90-76C0-4B5B-A060-1A0862147000}">
      <dsp:nvSpPr>
        <dsp:cNvPr id="0" name=""/>
        <dsp:cNvSpPr/>
      </dsp:nvSpPr>
      <dsp:spPr>
        <a:xfrm>
          <a:off x="0" y="893932"/>
          <a:ext cx="11449049"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3507"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nl-NL" sz="2800" kern="1200"/>
            <a:t>L-Groep 1  (N-functies en sommige N-1 functies)</a:t>
          </a:r>
          <a:endParaRPr lang="en-US" sz="2800" kern="1200"/>
        </a:p>
        <a:p>
          <a:pPr marL="285750" lvl="1" indent="-285750" algn="l" defTabSz="1244600">
            <a:lnSpc>
              <a:spcPct val="90000"/>
            </a:lnSpc>
            <a:spcBef>
              <a:spcPct val="0"/>
            </a:spcBef>
            <a:spcAft>
              <a:spcPct val="20000"/>
            </a:spcAft>
            <a:buChar char="•"/>
          </a:pPr>
          <a:r>
            <a:rPr lang="nl-NL" sz="2800" kern="1200"/>
            <a:t>L-Groep 2 (N-1 of N-2 functies zoals afdelingshoofden, directeurs, …)</a:t>
          </a:r>
          <a:endParaRPr lang="en-US" sz="2800" kern="1200"/>
        </a:p>
        <a:p>
          <a:pPr marL="285750" lvl="1" indent="-285750" algn="l" defTabSz="1244600">
            <a:lnSpc>
              <a:spcPct val="90000"/>
            </a:lnSpc>
            <a:spcBef>
              <a:spcPct val="0"/>
            </a:spcBef>
            <a:spcAft>
              <a:spcPct val="20000"/>
            </a:spcAft>
            <a:buChar char="•"/>
          </a:pPr>
          <a:r>
            <a:rPr lang="nl-NL" sz="2800" kern="1200"/>
            <a:t>L-Groep 3 (Operationeel leidinggevenden)</a:t>
          </a:r>
          <a:endParaRPr lang="en-US" sz="2800" kern="1200"/>
        </a:p>
      </dsp:txBody>
      <dsp:txXfrm>
        <a:off x="0" y="893932"/>
        <a:ext cx="11449049" cy="1415880"/>
      </dsp:txXfrm>
    </dsp:sp>
    <dsp:sp modelId="{F9CB3714-5ACD-4580-AABA-D0803B022DAE}">
      <dsp:nvSpPr>
        <dsp:cNvPr id="0" name=""/>
        <dsp:cNvSpPr/>
      </dsp:nvSpPr>
      <dsp:spPr>
        <a:xfrm>
          <a:off x="0" y="2309812"/>
          <a:ext cx="11449049" cy="863460"/>
        </a:xfrm>
        <a:prstGeom prst="round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nl-NL" sz="3600" kern="1200">
              <a:solidFill>
                <a:schemeClr val="tx1"/>
              </a:solidFill>
            </a:rPr>
            <a:t>Doelgroep 2 – Medewerkers</a:t>
          </a:r>
          <a:endParaRPr lang="en-US" sz="3600" kern="1200">
            <a:solidFill>
              <a:schemeClr val="tx1"/>
            </a:solidFill>
          </a:endParaRPr>
        </a:p>
      </dsp:txBody>
      <dsp:txXfrm>
        <a:off x="42151" y="2351963"/>
        <a:ext cx="11364747" cy="779158"/>
      </dsp:txXfrm>
    </dsp:sp>
    <dsp:sp modelId="{B31BD33C-2E29-4C69-A104-D1EA250DAE23}">
      <dsp:nvSpPr>
        <dsp:cNvPr id="0" name=""/>
        <dsp:cNvSpPr/>
      </dsp:nvSpPr>
      <dsp:spPr>
        <a:xfrm>
          <a:off x="0" y="3173272"/>
          <a:ext cx="11449049" cy="1415880"/>
        </a:xfrm>
        <a:prstGeom prst="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363507"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nl-NL" sz="2800" kern="1200"/>
            <a:t>M-Groep 1 (HR-functies, …)</a:t>
          </a:r>
          <a:endParaRPr lang="en-US" sz="2800" kern="1200"/>
        </a:p>
        <a:p>
          <a:pPr marL="285750" lvl="1" indent="-285750" algn="l" defTabSz="1244600">
            <a:lnSpc>
              <a:spcPct val="90000"/>
            </a:lnSpc>
            <a:spcBef>
              <a:spcPct val="0"/>
            </a:spcBef>
            <a:spcAft>
              <a:spcPct val="20000"/>
            </a:spcAft>
            <a:buChar char="•"/>
          </a:pPr>
          <a:r>
            <a:rPr lang="nl-NL" sz="2800" kern="1200"/>
            <a:t>M-Groep 2 (Adviseurs, projectleiders en programmaleiders)</a:t>
          </a:r>
          <a:endParaRPr lang="en-US" sz="2800" kern="1200"/>
        </a:p>
        <a:p>
          <a:pPr marL="285750" lvl="1" indent="-285750" algn="l" defTabSz="1244600">
            <a:lnSpc>
              <a:spcPct val="90000"/>
            </a:lnSpc>
            <a:spcBef>
              <a:spcPct val="0"/>
            </a:spcBef>
            <a:spcAft>
              <a:spcPct val="20000"/>
            </a:spcAft>
            <a:buChar char="•"/>
          </a:pPr>
          <a:r>
            <a:rPr lang="nl-NL" sz="2800" kern="1200"/>
            <a:t>M-Groep 3 (Dossierbehandelaars, </a:t>
          </a:r>
          <a:r>
            <a:rPr lang="nl-NL" sz="2800" kern="1200" err="1"/>
            <a:t>management-assistenten</a:t>
          </a:r>
          <a:r>
            <a:rPr lang="nl-NL" sz="2800" kern="1200"/>
            <a:t>, …)</a:t>
          </a:r>
          <a:endParaRPr lang="en-US" sz="2800" kern="1200"/>
        </a:p>
      </dsp:txBody>
      <dsp:txXfrm>
        <a:off x="0" y="3173272"/>
        <a:ext cx="11449049" cy="14158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EBD16-8FA1-4139-AF72-D0B0D39282D1}">
      <dsp:nvSpPr>
        <dsp:cNvPr id="0" name=""/>
        <dsp:cNvSpPr/>
      </dsp:nvSpPr>
      <dsp:spPr>
        <a:xfrm>
          <a:off x="424875" y="105"/>
          <a:ext cx="2824453" cy="16946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BE" sz="2100" kern="1200"/>
            <a:t>Teamcoaching van directieteams, managementteams, raden van bestuur, kabinetten</a:t>
          </a:r>
          <a:endParaRPr lang="en-US" sz="2100" kern="1200"/>
        </a:p>
      </dsp:txBody>
      <dsp:txXfrm>
        <a:off x="424875" y="105"/>
        <a:ext cx="2824453" cy="1694671"/>
      </dsp:txXfrm>
    </dsp:sp>
    <dsp:sp modelId="{430E3EF8-5FAB-41AD-8C1B-193C119E6D2F}">
      <dsp:nvSpPr>
        <dsp:cNvPr id="0" name=""/>
        <dsp:cNvSpPr/>
      </dsp:nvSpPr>
      <dsp:spPr>
        <a:xfrm>
          <a:off x="3531773" y="105"/>
          <a:ext cx="2824453" cy="16946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BE" sz="2100" kern="1200" err="1"/>
            <a:t>Teamcoaching</a:t>
          </a:r>
          <a:r>
            <a:rPr lang="nl-BE" sz="2100" kern="1200"/>
            <a:t> van afdelingen, operationele teams, projectteams, …</a:t>
          </a:r>
          <a:endParaRPr lang="en-US" sz="2100" kern="1200"/>
        </a:p>
      </dsp:txBody>
      <dsp:txXfrm>
        <a:off x="3531773" y="105"/>
        <a:ext cx="2824453" cy="1694671"/>
      </dsp:txXfrm>
    </dsp:sp>
    <dsp:sp modelId="{21366E92-DC7A-4AAA-8B68-95A6F40E9BC0}">
      <dsp:nvSpPr>
        <dsp:cNvPr id="0" name=""/>
        <dsp:cNvSpPr/>
      </dsp:nvSpPr>
      <dsp:spPr>
        <a:xfrm>
          <a:off x="6638671" y="105"/>
          <a:ext cx="2824453" cy="16946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BE" sz="2100" kern="1200"/>
            <a:t>Individuele coaching leidinggevenden</a:t>
          </a:r>
          <a:endParaRPr lang="en-US" sz="2100" kern="1200"/>
        </a:p>
      </dsp:txBody>
      <dsp:txXfrm>
        <a:off x="6638671" y="105"/>
        <a:ext cx="2824453" cy="1694671"/>
      </dsp:txXfrm>
    </dsp:sp>
    <dsp:sp modelId="{50F75889-8CD0-4823-9CF2-EF6FA1F9413E}">
      <dsp:nvSpPr>
        <dsp:cNvPr id="0" name=""/>
        <dsp:cNvSpPr/>
      </dsp:nvSpPr>
      <dsp:spPr>
        <a:xfrm>
          <a:off x="424875" y="1977222"/>
          <a:ext cx="2824453" cy="16946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BE" sz="2100" kern="1200"/>
            <a:t>Individuele coaching medewerkers</a:t>
          </a:r>
          <a:endParaRPr lang="en-US" sz="2100" kern="1200"/>
        </a:p>
      </dsp:txBody>
      <dsp:txXfrm>
        <a:off x="424875" y="1977222"/>
        <a:ext cx="2824453" cy="1694671"/>
      </dsp:txXfrm>
    </dsp:sp>
    <dsp:sp modelId="{A5492C92-0C30-4795-84B5-80897930010D}">
      <dsp:nvSpPr>
        <dsp:cNvPr id="0" name=""/>
        <dsp:cNvSpPr/>
      </dsp:nvSpPr>
      <dsp:spPr>
        <a:xfrm>
          <a:off x="3531773" y="1977222"/>
          <a:ext cx="2824453" cy="16946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BE" sz="2100" kern="1200"/>
            <a:t>Changecoaching (individueel of team)</a:t>
          </a:r>
          <a:endParaRPr lang="en-US" sz="2100" kern="1200"/>
        </a:p>
      </dsp:txBody>
      <dsp:txXfrm>
        <a:off x="3531773" y="1977222"/>
        <a:ext cx="2824453" cy="1694671"/>
      </dsp:txXfrm>
    </dsp:sp>
    <dsp:sp modelId="{7292B1DD-3F6E-412D-90DA-F74E0C827704}">
      <dsp:nvSpPr>
        <dsp:cNvPr id="0" name=""/>
        <dsp:cNvSpPr/>
      </dsp:nvSpPr>
      <dsp:spPr>
        <a:xfrm>
          <a:off x="6638671" y="1977222"/>
          <a:ext cx="2824453" cy="169467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nl-BE" sz="2100" kern="1200"/>
            <a:t>Begeleiden van een leernetwerk/intervisies</a:t>
          </a:r>
          <a:endParaRPr lang="en-US" sz="2100" kern="1200"/>
        </a:p>
      </dsp:txBody>
      <dsp:txXfrm>
        <a:off x="6638671" y="1977222"/>
        <a:ext cx="2824453" cy="16946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414564-D777-47E2-9189-4A77D2A4FB9D}">
      <dsp:nvSpPr>
        <dsp:cNvPr id="0" name=""/>
        <dsp:cNvSpPr/>
      </dsp:nvSpPr>
      <dsp:spPr>
        <a:xfrm>
          <a:off x="0" y="403343"/>
          <a:ext cx="11449049" cy="3402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8573" tIns="416560" rIns="888573"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a:t>Lijst van inzetbare coaches, met hun expertise en bijhorende cv’s</a:t>
          </a:r>
          <a:endParaRPr lang="en-US" sz="2000" kern="1200"/>
        </a:p>
        <a:p>
          <a:pPr marL="228600" lvl="1" indent="-228600" algn="l" defTabSz="889000">
            <a:lnSpc>
              <a:spcPct val="90000"/>
            </a:lnSpc>
            <a:spcBef>
              <a:spcPct val="0"/>
            </a:spcBef>
            <a:spcAft>
              <a:spcPct val="15000"/>
            </a:spcAft>
            <a:buChar char="•"/>
          </a:pPr>
          <a:r>
            <a:rPr lang="nl-NL" sz="2000" kern="1200"/>
            <a:t>De inschrijver stelt minstens 5 coaches voor per verwachte dienstverlening</a:t>
          </a:r>
          <a:endParaRPr lang="en-US" sz="2000" kern="1200"/>
        </a:p>
        <a:p>
          <a:pPr marL="228600" lvl="1" indent="-228600" algn="l" defTabSz="889000">
            <a:lnSpc>
              <a:spcPct val="90000"/>
            </a:lnSpc>
            <a:spcBef>
              <a:spcPct val="0"/>
            </a:spcBef>
            <a:spcAft>
              <a:spcPct val="15000"/>
            </a:spcAft>
            <a:buChar char="•"/>
          </a:pPr>
          <a:r>
            <a:rPr lang="nl-NL" sz="2000" kern="1200"/>
            <a:t>Relevante opleiding(en) en ervaring met systemisch coachen</a:t>
          </a:r>
          <a:endParaRPr lang="en-US" sz="2000" kern="1200"/>
        </a:p>
        <a:p>
          <a:pPr marL="228600" lvl="1" indent="-228600" algn="l" defTabSz="889000">
            <a:lnSpc>
              <a:spcPct val="90000"/>
            </a:lnSpc>
            <a:spcBef>
              <a:spcPct val="0"/>
            </a:spcBef>
            <a:spcAft>
              <a:spcPct val="15000"/>
            </a:spcAft>
            <a:buChar char="•"/>
          </a:pPr>
          <a:r>
            <a:rPr lang="nl-NL" sz="2000" kern="1200"/>
            <a:t>Coachingsprofiel</a:t>
          </a:r>
          <a:endParaRPr lang="en-US" sz="2000" kern="1200"/>
        </a:p>
        <a:p>
          <a:pPr marL="228600" lvl="1" indent="-228600" algn="l" defTabSz="889000">
            <a:lnSpc>
              <a:spcPct val="90000"/>
            </a:lnSpc>
            <a:spcBef>
              <a:spcPct val="0"/>
            </a:spcBef>
            <a:spcAft>
              <a:spcPct val="15000"/>
            </a:spcAft>
            <a:buChar char="•"/>
          </a:pPr>
          <a:r>
            <a:rPr lang="nl-NL" sz="2000" kern="1200"/>
            <a:t>Relevante ervaring van een recent project</a:t>
          </a:r>
          <a:endParaRPr lang="en-US" sz="2000" kern="1200"/>
        </a:p>
        <a:p>
          <a:pPr marL="228600" lvl="1" indent="-228600" algn="l" defTabSz="889000">
            <a:lnSpc>
              <a:spcPct val="90000"/>
            </a:lnSpc>
            <a:spcBef>
              <a:spcPct val="0"/>
            </a:spcBef>
            <a:spcAft>
              <a:spcPct val="15000"/>
            </a:spcAft>
            <a:buChar char="•"/>
          </a:pPr>
          <a:r>
            <a:rPr lang="nl-NL" sz="2000" kern="1200"/>
            <a:t>Ervaring met online coaching</a:t>
          </a:r>
          <a:endParaRPr lang="en-US" sz="2000" kern="1200"/>
        </a:p>
        <a:p>
          <a:pPr marL="228600" lvl="1" indent="-228600" algn="l" defTabSz="889000">
            <a:lnSpc>
              <a:spcPct val="90000"/>
            </a:lnSpc>
            <a:spcBef>
              <a:spcPct val="0"/>
            </a:spcBef>
            <a:spcAft>
              <a:spcPct val="15000"/>
            </a:spcAft>
            <a:buChar char="•"/>
          </a:pPr>
          <a:r>
            <a:rPr lang="nl-NL" sz="2000" kern="1200"/>
            <a:t>Associatie met een beroepsfederatie voor coaches (EMCC, ICF, …) of andere netwerken</a:t>
          </a:r>
          <a:endParaRPr lang="en-US" sz="2000" kern="1200"/>
        </a:p>
        <a:p>
          <a:pPr marL="228600" lvl="1" indent="-228600" algn="l" defTabSz="889000">
            <a:lnSpc>
              <a:spcPct val="90000"/>
            </a:lnSpc>
            <a:spcBef>
              <a:spcPct val="0"/>
            </a:spcBef>
            <a:spcAft>
              <a:spcPct val="15000"/>
            </a:spcAft>
            <a:buChar char="•"/>
          </a:pPr>
          <a:r>
            <a:rPr lang="nl-NL" sz="2000" kern="1200"/>
            <a:t>Feedback- en psychometrische instrumenten (</a:t>
          </a:r>
          <a:r>
            <a:rPr lang="nl-NL" sz="2000" kern="1200" err="1"/>
            <a:t>evidence</a:t>
          </a:r>
          <a:r>
            <a:rPr lang="nl-NL" sz="2000" kern="1200"/>
            <a:t> </a:t>
          </a:r>
          <a:r>
            <a:rPr lang="nl-NL" sz="2000" kern="1200" err="1"/>
            <a:t>based</a:t>
          </a:r>
          <a:r>
            <a:rPr lang="nl-NL" sz="2000" kern="1200"/>
            <a:t>) die de coach kan inzetten. </a:t>
          </a:r>
          <a:endParaRPr lang="en-US" sz="2000" kern="1200"/>
        </a:p>
      </dsp:txBody>
      <dsp:txXfrm>
        <a:off x="0" y="403343"/>
        <a:ext cx="11449049" cy="3402000"/>
      </dsp:txXfrm>
    </dsp:sp>
    <dsp:sp modelId="{CB98A340-2B54-45E8-8B0E-0FD9F688F2D1}">
      <dsp:nvSpPr>
        <dsp:cNvPr id="0" name=""/>
        <dsp:cNvSpPr/>
      </dsp:nvSpPr>
      <dsp:spPr>
        <a:xfrm>
          <a:off x="572452" y="108143"/>
          <a:ext cx="8014335" cy="590400"/>
        </a:xfrm>
        <a:prstGeom prst="round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2923" tIns="0" rIns="302923" bIns="0" numCol="1" spcCol="1270" anchor="ctr" anchorCtr="0">
          <a:noAutofit/>
        </a:bodyPr>
        <a:lstStyle/>
        <a:p>
          <a:pPr marL="0" lvl="0" indent="0" algn="l" defTabSz="889000">
            <a:lnSpc>
              <a:spcPct val="90000"/>
            </a:lnSpc>
            <a:spcBef>
              <a:spcPct val="0"/>
            </a:spcBef>
            <a:spcAft>
              <a:spcPct val="35000"/>
            </a:spcAft>
            <a:buNone/>
          </a:pPr>
          <a:r>
            <a:rPr lang="nl-NL" sz="2000" kern="1200">
              <a:solidFill>
                <a:schemeClr val="tx1"/>
              </a:solidFill>
            </a:rPr>
            <a:t>De kwaliteit van het team van coaches (weegfactor 30 punten)</a:t>
          </a:r>
          <a:endParaRPr lang="en-US" sz="2000" kern="1200">
            <a:solidFill>
              <a:schemeClr val="tx1"/>
            </a:solidFill>
          </a:endParaRPr>
        </a:p>
      </dsp:txBody>
      <dsp:txXfrm>
        <a:off x="601273" y="136964"/>
        <a:ext cx="7956693" cy="532758"/>
      </dsp:txXfrm>
    </dsp:sp>
    <dsp:sp modelId="{BFF1872E-5837-4AC2-B373-1FE87996D7E6}">
      <dsp:nvSpPr>
        <dsp:cNvPr id="0" name=""/>
        <dsp:cNvSpPr/>
      </dsp:nvSpPr>
      <dsp:spPr>
        <a:xfrm>
          <a:off x="0" y="4208544"/>
          <a:ext cx="11449049" cy="8347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8573" tIns="416560" rIns="888573" bIns="142240" numCol="1" spcCol="1270" anchor="t" anchorCtr="0">
          <a:noAutofit/>
        </a:bodyPr>
        <a:lstStyle/>
        <a:p>
          <a:pPr marL="228600" lvl="1" indent="-228600" algn="l" defTabSz="889000">
            <a:lnSpc>
              <a:spcPct val="90000"/>
            </a:lnSpc>
            <a:spcBef>
              <a:spcPct val="0"/>
            </a:spcBef>
            <a:spcAft>
              <a:spcPct val="15000"/>
            </a:spcAft>
            <a:buChar char="•"/>
          </a:pPr>
          <a:r>
            <a:rPr lang="nl-NL" sz="2000" kern="1200"/>
            <a:t>Minstens 3 referentieopdrachten (elke referentie op max 1 A4)</a:t>
          </a:r>
          <a:endParaRPr lang="en-US" sz="2000" kern="1200"/>
        </a:p>
      </dsp:txBody>
      <dsp:txXfrm>
        <a:off x="0" y="4208544"/>
        <a:ext cx="11449049" cy="834750"/>
      </dsp:txXfrm>
    </dsp:sp>
    <dsp:sp modelId="{47C682CB-CD67-455E-90B7-0A8147547120}">
      <dsp:nvSpPr>
        <dsp:cNvPr id="0" name=""/>
        <dsp:cNvSpPr/>
      </dsp:nvSpPr>
      <dsp:spPr>
        <a:xfrm>
          <a:off x="572452" y="3913344"/>
          <a:ext cx="8014335" cy="590400"/>
        </a:xfrm>
        <a:prstGeom prst="round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02923" tIns="0" rIns="302923" bIns="0" numCol="1" spcCol="1270" anchor="ctr" anchorCtr="0">
          <a:noAutofit/>
        </a:bodyPr>
        <a:lstStyle/>
        <a:p>
          <a:pPr marL="0" lvl="0" indent="0" algn="l" defTabSz="889000">
            <a:lnSpc>
              <a:spcPct val="90000"/>
            </a:lnSpc>
            <a:spcBef>
              <a:spcPct val="0"/>
            </a:spcBef>
            <a:spcAft>
              <a:spcPct val="35000"/>
            </a:spcAft>
            <a:buNone/>
          </a:pPr>
          <a:r>
            <a:rPr lang="nl-NL" sz="2000" kern="1200">
              <a:solidFill>
                <a:schemeClr val="tx1"/>
              </a:solidFill>
            </a:rPr>
            <a:t>De ervaring in het werkveld (weegfactor 30 punten)</a:t>
          </a:r>
          <a:endParaRPr lang="en-US" sz="2000" kern="1200">
            <a:solidFill>
              <a:schemeClr val="tx1"/>
            </a:solidFill>
          </a:endParaRPr>
        </a:p>
      </dsp:txBody>
      <dsp:txXfrm>
        <a:off x="601273" y="3942165"/>
        <a:ext cx="7956693" cy="53275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FC7F27-3F35-C348-A7B2-F69A620161E2}" type="datetimeFigureOut">
              <a:rPr lang="nl-NL" smtClean="0"/>
              <a:t>13-12-2022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B9D320-CCF8-334E-8C41-0A87F0B8CDFB}" type="slidenum">
              <a:rPr lang="nl-NL" smtClean="0"/>
              <a:t>‹nr.›</a:t>
            </a:fld>
            <a:endParaRPr lang="nl-NL"/>
          </a:p>
        </p:txBody>
      </p:sp>
    </p:spTree>
    <p:extLst>
      <p:ext uri="{BB962C8B-B14F-4D97-AF65-F5344CB8AC3E}">
        <p14:creationId xmlns:p14="http://schemas.microsoft.com/office/powerpoint/2010/main" val="1378006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37DD8-B20A-47A6-AA94-FD478FAA3C28}" type="datetimeFigureOut">
              <a:rPr lang="nl-BE" smtClean="0"/>
              <a:pPr/>
              <a:t>13/12/2022</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A0D9C-0CD0-4097-81EC-9B83965EC080}" type="slidenum">
              <a:rPr lang="nl-BE" smtClean="0"/>
              <a:pPr/>
              <a:t>‹nr.›</a:t>
            </a:fld>
            <a:endParaRPr lang="nl-BE"/>
          </a:p>
        </p:txBody>
      </p:sp>
    </p:spTree>
    <p:extLst>
      <p:ext uri="{BB962C8B-B14F-4D97-AF65-F5344CB8AC3E}">
        <p14:creationId xmlns:p14="http://schemas.microsoft.com/office/powerpoint/2010/main" val="4276783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normAutofit/>
          </a:bodyPr>
          <a:lstStyle/>
          <a:p>
            <a:endParaRPr lang="nl-BE"/>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pPr/>
              <a:t>1</a:t>
            </a:fld>
            <a:endParaRPr lang="nl-B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spcBef>
                <a:spcPts val="300"/>
              </a:spcBef>
              <a:buChar char="•"/>
            </a:pPr>
            <a:r>
              <a:rPr lang="nl-NL"/>
              <a:t>opvolgen dat melders geen slachtoffer worden van represailles in de ruime zin van het woord:</a:t>
            </a:r>
            <a:endParaRPr lang="en-US"/>
          </a:p>
          <a:p>
            <a:pPr lvl="2">
              <a:lnSpc>
                <a:spcPct val="90000"/>
              </a:lnSpc>
              <a:spcBef>
                <a:spcPts val="300"/>
              </a:spcBef>
              <a:buChar char="•"/>
            </a:pPr>
            <a:r>
              <a:rPr lang="nl-NL"/>
              <a:t>zie </a:t>
            </a:r>
            <a:r>
              <a:rPr lang="nl-NL" err="1"/>
              <a:t>Bestuursdecreet</a:t>
            </a:r>
            <a:r>
              <a:rPr lang="nl-NL"/>
              <a:t> en VPS</a:t>
            </a:r>
            <a:endParaRPr lang="en-US"/>
          </a:p>
          <a:p>
            <a:pPr lvl="2">
              <a:lnSpc>
                <a:spcPct val="90000"/>
              </a:lnSpc>
              <a:spcBef>
                <a:spcPts val="300"/>
              </a:spcBef>
              <a:buChar char="•"/>
            </a:pPr>
            <a:r>
              <a:rPr lang="nl-NL"/>
              <a:t>2 soorten bescherming: een nieuwe ruime bescherming én de bestaande op aanvraag via de Vlaamse </a:t>
            </a:r>
            <a:r>
              <a:rPr lang="nl-NL" err="1"/>
              <a:t>Ombudsdienst</a:t>
            </a:r>
            <a:endParaRPr lang="nl-NL" err="1">
              <a:cs typeface="Calibri"/>
            </a:endParaRPr>
          </a:p>
          <a:p>
            <a:pPr lvl="1">
              <a:lnSpc>
                <a:spcPct val="90000"/>
              </a:lnSpc>
              <a:spcBef>
                <a:spcPts val="300"/>
              </a:spcBef>
              <a:buChar char="•"/>
            </a:pPr>
            <a:r>
              <a:rPr lang="nl-NL"/>
              <a:t>ondersteuning bieden bij de opmaak van formele delegatie van de rol van intern meldpunt</a:t>
            </a:r>
            <a:endParaRPr lang="en-US"/>
          </a:p>
          <a:p>
            <a:pPr lvl="2">
              <a:lnSpc>
                <a:spcPct val="90000"/>
              </a:lnSpc>
              <a:spcBef>
                <a:spcPts val="300"/>
              </a:spcBef>
              <a:buChar char="•"/>
            </a:pPr>
            <a:r>
              <a:rPr lang="nl-NL"/>
              <a:t>met aandacht voor de termijnen</a:t>
            </a:r>
            <a:endParaRPr lang="en-US"/>
          </a:p>
          <a:p>
            <a:pPr lvl="2">
              <a:lnSpc>
                <a:spcPct val="90000"/>
              </a:lnSpc>
              <a:spcBef>
                <a:spcPts val="300"/>
              </a:spcBef>
              <a:buChar char="•"/>
            </a:pPr>
            <a:r>
              <a:rPr lang="nl-NL"/>
              <a:t>met aandacht voor de garanties op vlak van vertrouwelijkheid en bescherming van de identiteit van de melder en van de betrokken personen</a:t>
            </a:r>
            <a:endParaRPr lang="en-US"/>
          </a:p>
          <a:p>
            <a:pPr lvl="2">
              <a:lnSpc>
                <a:spcPct val="90000"/>
              </a:lnSpc>
              <a:spcBef>
                <a:spcPts val="300"/>
              </a:spcBef>
              <a:buChar char="•"/>
            </a:pPr>
            <a:r>
              <a:rPr lang="nl-NL"/>
              <a:t>laten aanpassen in Wegwijs</a:t>
            </a:r>
            <a:endParaRPr lang="en-US"/>
          </a:p>
          <a:p>
            <a:pPr lvl="2">
              <a:lnSpc>
                <a:spcPct val="90000"/>
              </a:lnSpc>
              <a:spcBef>
                <a:spcPts val="300"/>
              </a:spcBef>
              <a:buChar char="•"/>
            </a:pPr>
            <a:r>
              <a:rPr lang="nl-NL"/>
              <a:t>mogelijke personen: klachtenmanager, CPI, …</a:t>
            </a:r>
            <a:endParaRPr lang="en-US"/>
          </a:p>
        </p:txBody>
      </p:sp>
      <p:sp>
        <p:nvSpPr>
          <p:cNvPr id="4" name="Slide Number Placeholder 3"/>
          <p:cNvSpPr>
            <a:spLocks noGrp="1"/>
          </p:cNvSpPr>
          <p:nvPr>
            <p:ph type="sldNum" sz="quarter" idx="5"/>
          </p:nvPr>
        </p:nvSpPr>
        <p:spPr/>
        <p:txBody>
          <a:bodyPr/>
          <a:lstStyle/>
          <a:p>
            <a:fld id="{A15A0D9C-0CD0-4097-81EC-9B83965EC080}" type="slidenum">
              <a:rPr lang="nl-BE" smtClean="0"/>
              <a:pPr/>
              <a:t>16</a:t>
            </a:fld>
            <a:endParaRPr lang="nl-BE"/>
          </a:p>
        </p:txBody>
      </p:sp>
    </p:spTree>
    <p:extLst>
      <p:ext uri="{BB962C8B-B14F-4D97-AF65-F5344CB8AC3E}">
        <p14:creationId xmlns:p14="http://schemas.microsoft.com/office/powerpoint/2010/main" val="3238787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29</a:t>
            </a:fld>
            <a:endParaRPr lang="nl-BE"/>
          </a:p>
        </p:txBody>
      </p:sp>
    </p:spTree>
    <p:extLst>
      <p:ext uri="{BB962C8B-B14F-4D97-AF65-F5344CB8AC3E}">
        <p14:creationId xmlns:p14="http://schemas.microsoft.com/office/powerpoint/2010/main" val="37705730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Perceel 1 </a:t>
            </a:r>
          </a:p>
          <a:p>
            <a:pPr lvl="1"/>
            <a:r>
              <a:rPr lang="nl-NL"/>
              <a:t>Aanbieder met opleidingscatalogus met opleidingen tot coach in diverse specialisaties (leiderschapscoach, veerkrachtcoach, executive coaching, loopbaancoach…). </a:t>
            </a:r>
          </a:p>
          <a:p>
            <a:endParaRPr lang="nl-NL"/>
          </a:p>
          <a:p>
            <a:r>
              <a:rPr lang="nl-NL"/>
              <a:t>Perceel 2</a:t>
            </a:r>
          </a:p>
          <a:p>
            <a:pPr lvl="1"/>
            <a:r>
              <a:rPr lang="nl-NL"/>
              <a:t>Aanbieder met opleidingscatalogus coachende vaardigheden voor LG en MW + ontwikkelen van een coachende cultuur</a:t>
            </a:r>
          </a:p>
          <a:p>
            <a:pPr lvl="1"/>
            <a:endParaRPr lang="nl-NL"/>
          </a:p>
          <a:p>
            <a:r>
              <a:rPr lang="nl-NL"/>
              <a:t>Perceel 3</a:t>
            </a:r>
          </a:p>
          <a:p>
            <a:pPr lvl="1"/>
            <a:r>
              <a:rPr lang="nl-NL"/>
              <a:t>Aanbieder met portfolio aan externe kwalitatieve coaches gespecialiseerd in enkele disciplines, thema’s en doelgroepen (executive coaching, coaching van directieteams, coaching van LG en MW, </a:t>
            </a:r>
            <a:r>
              <a:rPr lang="nl-NL" err="1"/>
              <a:t>teamcoaching</a:t>
            </a:r>
            <a:r>
              <a:rPr lang="nl-NL"/>
              <a:t>, change en </a:t>
            </a:r>
            <a:r>
              <a:rPr lang="nl-NL" err="1"/>
              <a:t>organisatiecoaching</a:t>
            </a:r>
            <a:r>
              <a:rPr lang="nl-NL"/>
              <a:t>,…)</a:t>
            </a:r>
          </a:p>
          <a:p>
            <a:endParaRPr lang="nl-BE">
              <a:cs typeface="Calibri"/>
            </a:endParaRPr>
          </a:p>
        </p:txBody>
      </p:sp>
      <p:sp>
        <p:nvSpPr>
          <p:cNvPr id="4" name="Tijdelijke aanduiding voor dianummer 3"/>
          <p:cNvSpPr>
            <a:spLocks noGrp="1"/>
          </p:cNvSpPr>
          <p:nvPr>
            <p:ph type="sldNum" sz="quarter" idx="5"/>
          </p:nvPr>
        </p:nvSpPr>
        <p:spPr/>
        <p:txBody>
          <a:bodyPr/>
          <a:lstStyle/>
          <a:p>
            <a:fld id="{6BF05C8F-0568-4704-92F6-F9890479CEFA}" type="slidenum">
              <a:rPr lang="nl-NL" smtClean="0"/>
              <a:t>31</a:t>
            </a:fld>
            <a:endParaRPr lang="nl-NL"/>
          </a:p>
        </p:txBody>
      </p:sp>
    </p:spTree>
    <p:extLst>
      <p:ext uri="{BB962C8B-B14F-4D97-AF65-F5344CB8AC3E}">
        <p14:creationId xmlns:p14="http://schemas.microsoft.com/office/powerpoint/2010/main" val="392080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32</a:t>
            </a:fld>
            <a:endParaRPr lang="nl-BE"/>
          </a:p>
        </p:txBody>
      </p:sp>
    </p:spTree>
    <p:extLst>
      <p:ext uri="{BB962C8B-B14F-4D97-AF65-F5344CB8AC3E}">
        <p14:creationId xmlns:p14="http://schemas.microsoft.com/office/powerpoint/2010/main" val="2297974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33</a:t>
            </a:fld>
            <a:endParaRPr lang="nl-BE"/>
          </a:p>
        </p:txBody>
      </p:sp>
    </p:spTree>
    <p:extLst>
      <p:ext uri="{BB962C8B-B14F-4D97-AF65-F5344CB8AC3E}">
        <p14:creationId xmlns:p14="http://schemas.microsoft.com/office/powerpoint/2010/main" val="1448016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Gebaseerd op accreditatiecriteria voor </a:t>
            </a:r>
            <a:r>
              <a:rPr lang="nl-BE" err="1"/>
              <a:t>coachingsopleidingen</a:t>
            </a:r>
            <a:r>
              <a:rPr lang="nl-BE"/>
              <a:t> EMCC</a:t>
            </a:r>
          </a:p>
          <a:p>
            <a:pPr lvl="1"/>
            <a:r>
              <a:rPr lang="nl-BE"/>
              <a:t>8 coachingscompetenties en vaardigheidsindicatoren</a:t>
            </a:r>
          </a:p>
          <a:p>
            <a:pPr lvl="1"/>
            <a:r>
              <a:rPr lang="nl-BE"/>
              <a:t>Standaard verdeling studiebelastingsuren (praktijk, theorie en modellen, procesplanning, reflectie)</a:t>
            </a:r>
          </a:p>
          <a:p>
            <a:r>
              <a:rPr lang="nl-BE"/>
              <a:t>Fysieke en online bijeenkomsten </a:t>
            </a:r>
            <a:r>
              <a:rPr lang="nl-BE">
                <a:solidFill>
                  <a:srgbClr val="FF0000"/>
                </a:solidFill>
              </a:rPr>
              <a:t>(hybride leren?)</a:t>
            </a:r>
          </a:p>
          <a:p>
            <a:r>
              <a:rPr lang="nl-BE"/>
              <a:t>Individuele coaching inbegrepen (intern/extern)</a:t>
            </a:r>
          </a:p>
          <a:p>
            <a:r>
              <a:rPr lang="nl-BE"/>
              <a:t>Begeleide intervisie</a:t>
            </a:r>
          </a:p>
          <a:p>
            <a:r>
              <a:rPr lang="nl-NL" err="1"/>
              <a:t>Blended</a:t>
            </a:r>
            <a:r>
              <a:rPr lang="nl-NL"/>
              <a:t> leren en transfer naar de werkplek</a:t>
            </a:r>
            <a:endParaRPr lang="nl-BE"/>
          </a:p>
          <a:p>
            <a:r>
              <a:rPr lang="nl-NL"/>
              <a:t>Onderbouwde en </a:t>
            </a:r>
            <a:r>
              <a:rPr lang="nl-NL" err="1"/>
              <a:t>evidence-based</a:t>
            </a:r>
            <a:r>
              <a:rPr lang="nl-NL"/>
              <a:t> aanpak en inhoud</a:t>
            </a:r>
          </a:p>
          <a:p>
            <a:r>
              <a:rPr lang="nl-BE"/>
              <a:t>Diversiteit en integriteit geïntegreerd als referentiekader</a:t>
            </a:r>
          </a:p>
          <a:p>
            <a:r>
              <a:rPr lang="nl-BE">
                <a:solidFill>
                  <a:srgbClr val="FF0000"/>
                </a:solidFill>
              </a:rPr>
              <a:t>Deelnemers (7 min – 12 max per trainer)</a:t>
            </a:r>
          </a:p>
          <a:p>
            <a:r>
              <a:rPr lang="nl-BE">
                <a:solidFill>
                  <a:srgbClr val="FF0000"/>
                </a:solidFill>
              </a:rPr>
              <a:t>Looptijd van de opleiding (passend bij het leerproces)</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34</a:t>
            </a:fld>
            <a:endParaRPr lang="nl-BE"/>
          </a:p>
        </p:txBody>
      </p:sp>
    </p:spTree>
    <p:extLst>
      <p:ext uri="{BB962C8B-B14F-4D97-AF65-F5344CB8AC3E}">
        <p14:creationId xmlns:p14="http://schemas.microsoft.com/office/powerpoint/2010/main" val="2312394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35</a:t>
            </a:fld>
            <a:endParaRPr lang="nl-BE"/>
          </a:p>
        </p:txBody>
      </p:sp>
    </p:spTree>
    <p:extLst>
      <p:ext uri="{BB962C8B-B14F-4D97-AF65-F5344CB8AC3E}">
        <p14:creationId xmlns:p14="http://schemas.microsoft.com/office/powerpoint/2010/main" val="3557481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36</a:t>
            </a:fld>
            <a:endParaRPr lang="nl-BE"/>
          </a:p>
        </p:txBody>
      </p:sp>
    </p:spTree>
    <p:extLst>
      <p:ext uri="{BB962C8B-B14F-4D97-AF65-F5344CB8AC3E}">
        <p14:creationId xmlns:p14="http://schemas.microsoft.com/office/powerpoint/2010/main" val="1005113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80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76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80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14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Zichtbaar voor aanvang van vergadering</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1947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80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3241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44</a:t>
            </a:fld>
            <a:endParaRPr lang="nl-BE"/>
          </a:p>
        </p:txBody>
      </p:sp>
    </p:spTree>
    <p:extLst>
      <p:ext uri="{BB962C8B-B14F-4D97-AF65-F5344CB8AC3E}">
        <p14:creationId xmlns:p14="http://schemas.microsoft.com/office/powerpoint/2010/main" val="2802804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45</a:t>
            </a:fld>
            <a:endParaRPr lang="nl-BE"/>
          </a:p>
        </p:txBody>
      </p:sp>
    </p:spTree>
    <p:extLst>
      <p:ext uri="{BB962C8B-B14F-4D97-AF65-F5344CB8AC3E}">
        <p14:creationId xmlns:p14="http://schemas.microsoft.com/office/powerpoint/2010/main" val="77931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47</a:t>
            </a:fld>
            <a:endParaRPr lang="nl-BE"/>
          </a:p>
        </p:txBody>
      </p:sp>
    </p:spTree>
    <p:extLst>
      <p:ext uri="{BB962C8B-B14F-4D97-AF65-F5344CB8AC3E}">
        <p14:creationId xmlns:p14="http://schemas.microsoft.com/office/powerpoint/2010/main" val="77931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80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768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Termijnen toevoegen</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49</a:t>
            </a:fld>
            <a:endParaRPr lang="nl-BE"/>
          </a:p>
        </p:txBody>
      </p:sp>
    </p:spTree>
    <p:extLst>
      <p:ext uri="{BB962C8B-B14F-4D97-AF65-F5344CB8AC3E}">
        <p14:creationId xmlns:p14="http://schemas.microsoft.com/office/powerpoint/2010/main" val="2901001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80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5A0D9C-0CD0-4097-81EC-9B83965EC08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604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53</a:t>
            </a:fld>
            <a:endParaRPr lang="nl-BE"/>
          </a:p>
        </p:txBody>
      </p:sp>
    </p:spTree>
    <p:extLst>
      <p:ext uri="{BB962C8B-B14F-4D97-AF65-F5344CB8AC3E}">
        <p14:creationId xmlns:p14="http://schemas.microsoft.com/office/powerpoint/2010/main" val="74770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Benoemen dat dit de opvolger van Unia is en dat de samenwerking tussen Vlaanderen en Unia ten einde loopt op 15 maart 2023. Om de bescherming van mensenrechten te garanderen in Vlaanderen, moet daarom het mensenrechteninstituut op 16 maart up and running zijn.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6</a:t>
            </a:fld>
            <a:endParaRPr lang="nl-BE"/>
          </a:p>
        </p:txBody>
      </p:sp>
    </p:spTree>
    <p:extLst>
      <p:ext uri="{BB962C8B-B14F-4D97-AF65-F5344CB8AC3E}">
        <p14:creationId xmlns:p14="http://schemas.microsoft.com/office/powerpoint/2010/main" val="310342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Benoemen dat dit de opvolger van Unia is en dat de samenwerking tussen Vlaanderen en Unia ten einde loopt op 15 maart 2023. Om de bescherming van mensenrechten te garanderen in Vlaanderen, moet daarom het mensenrechteninstituut op 16 maart up and running zijn. </a:t>
            </a:r>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7</a:t>
            </a:fld>
            <a:endParaRPr lang="nl-BE"/>
          </a:p>
        </p:txBody>
      </p:sp>
    </p:spTree>
    <p:extLst>
      <p:ext uri="{BB962C8B-B14F-4D97-AF65-F5344CB8AC3E}">
        <p14:creationId xmlns:p14="http://schemas.microsoft.com/office/powerpoint/2010/main" val="649283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8</a:t>
            </a:fld>
            <a:endParaRPr lang="nl-BE"/>
          </a:p>
        </p:txBody>
      </p:sp>
    </p:spTree>
    <p:extLst>
      <p:ext uri="{BB962C8B-B14F-4D97-AF65-F5344CB8AC3E}">
        <p14:creationId xmlns:p14="http://schemas.microsoft.com/office/powerpoint/2010/main" val="3931322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9</a:t>
            </a:fld>
            <a:endParaRPr lang="nl-BE"/>
          </a:p>
        </p:txBody>
      </p:sp>
    </p:spTree>
    <p:extLst>
      <p:ext uri="{BB962C8B-B14F-4D97-AF65-F5344CB8AC3E}">
        <p14:creationId xmlns:p14="http://schemas.microsoft.com/office/powerpoint/2010/main" val="173897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Info voor melders die per brief melden:</a:t>
            </a:r>
          </a:p>
          <a:p>
            <a:pPr>
              <a:lnSpc>
                <a:spcPct val="107000"/>
              </a:lnSpc>
              <a:spcAft>
                <a:spcPts val="800"/>
              </a:spcAft>
            </a:pPr>
            <a:r>
              <a:rPr lang="nl-BE"/>
              <a:t>“</a:t>
            </a:r>
            <a:r>
              <a:rPr lang="nl-BE" sz="1800">
                <a:effectLst/>
                <a:latin typeface="Calibri" panose="020F0502020204030204" pitchFamily="34" charset="0"/>
                <a:ea typeface="Calibri" panose="020F0502020204030204" pitchFamily="34" charset="0"/>
                <a:cs typeface="Times New Roman" panose="02020603050405020304" pitchFamily="18" charset="0"/>
              </a:rPr>
              <a:t>Als je je schriftelijke melding per brief wil versturen, dan richt je je brief aan de lijnmanager van de entiteit in kwestie. Je vermeldt duidelijk op de omslag aan welke lijnmanager en welke entiteit je de brief wil richten. Je stuurt je brief naar volgend postadres en vermeldt ook duidelijk op de omslag dat de brief vertrouwelijk is, door het woord “vertrouwelijk” zichtbaar te noteren.</a:t>
            </a:r>
          </a:p>
          <a:p>
            <a:pPr marL="449580">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Hendrik </a:t>
            </a:r>
            <a:r>
              <a:rPr lang="nl-BE" sz="1800" err="1">
                <a:effectLst/>
                <a:latin typeface="Calibri" panose="020F0502020204030204" pitchFamily="34" charset="0"/>
                <a:ea typeface="Calibri" panose="020F0502020204030204" pitchFamily="34" charset="0"/>
                <a:cs typeface="Times New Roman" panose="02020603050405020304" pitchFamily="18" charset="0"/>
              </a:rPr>
              <a:t>Consciencegebouw</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Koning Albert II-Laan 15 bus 200</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1210 Sint-Joost-ten-Node</a:t>
            </a:r>
          </a:p>
          <a:p>
            <a:pPr>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De brief wordt door de centrale postkamer niet geopend, dus evenmin </a:t>
            </a:r>
            <a:r>
              <a:rPr lang="nl-BE" sz="1800" err="1">
                <a:effectLst/>
                <a:latin typeface="Calibri" panose="020F0502020204030204" pitchFamily="34" charset="0"/>
                <a:ea typeface="Calibri" panose="020F0502020204030204" pitchFamily="34" charset="0"/>
                <a:cs typeface="Times New Roman" panose="02020603050405020304" pitchFamily="18" charset="0"/>
              </a:rPr>
              <a:t>ingescand</a:t>
            </a:r>
            <a:r>
              <a:rPr lang="nl-BE" sz="1800">
                <a:effectLst/>
                <a:latin typeface="Calibri" panose="020F0502020204030204" pitchFamily="34" charset="0"/>
                <a:ea typeface="Calibri" panose="020F0502020204030204" pitchFamily="34" charset="0"/>
                <a:cs typeface="Times New Roman" panose="02020603050405020304" pitchFamily="18" charset="0"/>
              </a:rPr>
              <a:t>, maar wordt op een beveiligde manier rechtstreeks aan de lijnmanager in kwestie bezorgd of aan de persoon waaraan deze de opdracht gedelegeerd heeft. Als er geen lijnmanager vermeld is, wordt de brief op dezelfde manier bezorgd aan Audit Vlaanderen.”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13</a:t>
            </a:fld>
            <a:endParaRPr lang="nl-BE"/>
          </a:p>
        </p:txBody>
      </p:sp>
    </p:spTree>
    <p:extLst>
      <p:ext uri="{BB962C8B-B14F-4D97-AF65-F5344CB8AC3E}">
        <p14:creationId xmlns:p14="http://schemas.microsoft.com/office/powerpoint/2010/main" val="164523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Info voor melders die per brief melden:</a:t>
            </a:r>
          </a:p>
          <a:p>
            <a:pPr>
              <a:lnSpc>
                <a:spcPct val="107000"/>
              </a:lnSpc>
              <a:spcAft>
                <a:spcPts val="800"/>
              </a:spcAft>
            </a:pPr>
            <a:r>
              <a:rPr lang="nl-BE"/>
              <a:t>“</a:t>
            </a:r>
            <a:r>
              <a:rPr lang="nl-BE" sz="1800">
                <a:effectLst/>
                <a:latin typeface="Calibri" panose="020F0502020204030204" pitchFamily="34" charset="0"/>
                <a:ea typeface="Calibri" panose="020F0502020204030204" pitchFamily="34" charset="0"/>
                <a:cs typeface="Times New Roman" panose="02020603050405020304" pitchFamily="18" charset="0"/>
              </a:rPr>
              <a:t>Als je je schriftelijke melding per brief wil versturen, dan richt je je brief aan de lijnmanager van de entiteit in kwestie. Je vermeldt duidelijk op de omslag aan welke lijnmanager en welke entiteit je de brief wil richten. Je stuurt je brief naar volgend postadres en vermeldt ook duidelijk op de omslag dat de brief vertrouwelijk is, door het woord “vertrouwelijk” zichtbaar te noteren.</a:t>
            </a:r>
          </a:p>
          <a:p>
            <a:pPr marL="449580">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Hendrik </a:t>
            </a:r>
            <a:r>
              <a:rPr lang="nl-BE" sz="1800" err="1">
                <a:effectLst/>
                <a:latin typeface="Calibri" panose="020F0502020204030204" pitchFamily="34" charset="0"/>
                <a:ea typeface="Calibri" panose="020F0502020204030204" pitchFamily="34" charset="0"/>
                <a:cs typeface="Times New Roman" panose="02020603050405020304" pitchFamily="18" charset="0"/>
              </a:rPr>
              <a:t>Consciencegebouw</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Koning Albert II-Laan 15 bus 200</a:t>
            </a:r>
            <a:br>
              <a:rPr lang="nl-BE" sz="1800">
                <a:effectLst/>
                <a:latin typeface="Calibri" panose="020F0502020204030204" pitchFamily="34" charset="0"/>
                <a:ea typeface="Calibri" panose="020F0502020204030204" pitchFamily="34" charset="0"/>
                <a:cs typeface="Times New Roman" panose="02020603050405020304" pitchFamily="18" charset="0"/>
              </a:rPr>
            </a:br>
            <a:r>
              <a:rPr lang="nl-BE" sz="1800">
                <a:effectLst/>
                <a:latin typeface="Calibri" panose="020F0502020204030204" pitchFamily="34" charset="0"/>
                <a:ea typeface="Calibri" panose="020F0502020204030204" pitchFamily="34" charset="0"/>
                <a:cs typeface="Times New Roman" panose="02020603050405020304" pitchFamily="18" charset="0"/>
              </a:rPr>
              <a:t>1210 Sint-Joost-ten-Node</a:t>
            </a:r>
          </a:p>
          <a:p>
            <a:pPr>
              <a:lnSpc>
                <a:spcPct val="107000"/>
              </a:lnSpc>
              <a:spcAft>
                <a:spcPts val="800"/>
              </a:spcAft>
            </a:pPr>
            <a:r>
              <a:rPr lang="nl-BE" sz="1800">
                <a:effectLst/>
                <a:latin typeface="Calibri" panose="020F0502020204030204" pitchFamily="34" charset="0"/>
                <a:ea typeface="Calibri" panose="020F0502020204030204" pitchFamily="34" charset="0"/>
                <a:cs typeface="Times New Roman" panose="02020603050405020304" pitchFamily="18" charset="0"/>
              </a:rPr>
              <a:t>De brief wordt door de centrale postkamer niet geopend, dus evenmin </a:t>
            </a:r>
            <a:r>
              <a:rPr lang="nl-BE" sz="1800" err="1">
                <a:effectLst/>
                <a:latin typeface="Calibri" panose="020F0502020204030204" pitchFamily="34" charset="0"/>
                <a:ea typeface="Calibri" panose="020F0502020204030204" pitchFamily="34" charset="0"/>
                <a:cs typeface="Times New Roman" panose="02020603050405020304" pitchFamily="18" charset="0"/>
              </a:rPr>
              <a:t>ingescand</a:t>
            </a:r>
            <a:r>
              <a:rPr lang="nl-BE" sz="1800">
                <a:effectLst/>
                <a:latin typeface="Calibri" panose="020F0502020204030204" pitchFamily="34" charset="0"/>
                <a:ea typeface="Calibri" panose="020F0502020204030204" pitchFamily="34" charset="0"/>
                <a:cs typeface="Times New Roman" panose="02020603050405020304" pitchFamily="18" charset="0"/>
              </a:rPr>
              <a:t>, maar wordt op een beveiligde manier rechtstreeks aan de lijnmanager in kwestie bezorgd of aan de persoon waaraan deze de opdracht gedelegeerd heeft. Als er geen lijnmanager vermeld is, wordt de brief op dezelfde manier bezorgd aan Audit Vlaanderen.”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14</a:t>
            </a:fld>
            <a:endParaRPr lang="nl-BE"/>
          </a:p>
        </p:txBody>
      </p:sp>
    </p:spTree>
    <p:extLst>
      <p:ext uri="{BB962C8B-B14F-4D97-AF65-F5344CB8AC3E}">
        <p14:creationId xmlns:p14="http://schemas.microsoft.com/office/powerpoint/2010/main" val="2828672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Info op centrale webpagina:</a:t>
            </a:r>
          </a:p>
          <a:p>
            <a:r>
              <a:rPr lang="nl-BE" sz="1200">
                <a:solidFill>
                  <a:srgbClr val="242424"/>
                </a:solidFill>
                <a:effectLst/>
                <a:latin typeface="Segoe UI" panose="020B0502040204020203" pitchFamily="34" charset="0"/>
                <a:ea typeface="Times New Roman" panose="02020603050405020304" pitchFamily="18" charset="0"/>
              </a:rPr>
              <a:t>Art. III.60/9. §1. De Vlaamse overheid publiceert op een afzonderlijke, gemakkelijk</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herkenbare en toegankelijke pagina van de centrale website de</a:t>
            </a:r>
            <a:r>
              <a:rPr lang="nl-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BE" sz="1200">
                <a:solidFill>
                  <a:srgbClr val="242424"/>
                </a:solidFill>
                <a:effectLst/>
                <a:latin typeface="Segoe UI" panose="020B0502040204020203" pitchFamily="34" charset="0"/>
                <a:ea typeface="Times New Roman" panose="02020603050405020304" pitchFamily="18" charset="0"/>
              </a:rPr>
              <a:t> volgende</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informatie:</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1° </a:t>
            </a:r>
            <a:r>
              <a:rPr lang="nl-BE" sz="1200">
                <a:solidFill>
                  <a:srgbClr val="242424"/>
                </a:solidFill>
                <a:effectLst/>
                <a:highlight>
                  <a:srgbClr val="FFFF00"/>
                </a:highlight>
                <a:latin typeface="Segoe UI" panose="020B0502040204020203" pitchFamily="34" charset="0"/>
                <a:ea typeface="Times New Roman" panose="02020603050405020304" pitchFamily="18" charset="0"/>
              </a:rPr>
              <a:t>de voorwaarden om in aanmerking te komen voor bescherming tegen represailles</a:t>
            </a:r>
            <a:r>
              <a:rPr lang="nl-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BE" sz="1200">
                <a:solidFill>
                  <a:srgbClr val="242424"/>
                </a:solidFill>
                <a:effectLst/>
                <a:highlight>
                  <a:srgbClr val="FFFF00"/>
                </a:highlight>
                <a:latin typeface="Segoe UI" panose="020B0502040204020203" pitchFamily="34" charset="0"/>
                <a:ea typeface="Times New Roman" panose="02020603050405020304" pitchFamily="18" charset="0"/>
              </a:rPr>
              <a:t>;</a:t>
            </a:r>
            <a:endParaRPr lang="nl-BE" sz="1200">
              <a:effectLst/>
              <a:latin typeface="Times New Roman" panose="02020603050405020304" pitchFamily="18" charset="0"/>
              <a:ea typeface="Times New Roman" panose="02020603050405020304" pitchFamily="18" charset="0"/>
            </a:endParaRPr>
          </a:p>
          <a:p>
            <a:r>
              <a:rPr lang="nl-BE" sz="1200">
                <a:solidFill>
                  <a:srgbClr val="242424"/>
                </a:solidFill>
                <a:effectLst/>
                <a:latin typeface="Segoe UI" panose="020B0502040204020203" pitchFamily="34" charset="0"/>
                <a:ea typeface="Times New Roman" panose="02020603050405020304" pitchFamily="18" charset="0"/>
              </a:rPr>
              <a:t>2° de elektronische adressen, de postadressen en de telefoonnummers van de</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interne en externe meldingskanalen, met de vermelding of ze de telefoongesprekken</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en de gesprekken via andere spraaksystemen opneemt;</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3° de procedures voor meldingen van informatie over inbreuken bij de meldingskanalen</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en bij instellingen, organen en instanties van de Europese Unie, met</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inbegrip van:</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a) de wijze waarop de meldingskanalen de melder kunnen vragen om de</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informatie te verduidelijken of bijkomende informatie te verstrekken;</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b) </a:t>
            </a:r>
            <a:r>
              <a:rPr lang="nl-BE" sz="1200">
                <a:solidFill>
                  <a:srgbClr val="242424"/>
                </a:solidFill>
                <a:effectLst/>
                <a:highlight>
                  <a:srgbClr val="FFFF00"/>
                </a:highlight>
                <a:latin typeface="Segoe UI" panose="020B0502040204020203" pitchFamily="34" charset="0"/>
                <a:ea typeface="Times New Roman" panose="02020603050405020304" pitchFamily="18" charset="0"/>
              </a:rPr>
              <a:t>de termijn voor het geven van feedback</a:t>
            </a:r>
            <a:r>
              <a:rPr lang="nl-BE" sz="1200">
                <a:solidFill>
                  <a:srgbClr val="242424"/>
                </a:solidFill>
                <a:effectLst/>
                <a:latin typeface="Segoe UI" panose="020B0502040204020203" pitchFamily="34" charset="0"/>
                <a:ea typeface="Times New Roman" panose="02020603050405020304" pitchFamily="18" charset="0"/>
              </a:rPr>
              <a:t>;</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c) </a:t>
            </a:r>
            <a:r>
              <a:rPr lang="nl-BE" sz="1200">
                <a:solidFill>
                  <a:srgbClr val="242424"/>
                </a:solidFill>
                <a:effectLst/>
                <a:highlight>
                  <a:srgbClr val="FFFF00"/>
                </a:highlight>
                <a:latin typeface="Segoe UI" panose="020B0502040204020203" pitchFamily="34" charset="0"/>
                <a:ea typeface="Times New Roman" panose="02020603050405020304" pitchFamily="18" charset="0"/>
              </a:rPr>
              <a:t>de soort en de inhoud van de feedback</a:t>
            </a:r>
            <a:r>
              <a:rPr lang="nl-BE" sz="1200">
                <a:solidFill>
                  <a:srgbClr val="242424"/>
                </a:solidFill>
                <a:effectLst/>
                <a:latin typeface="Segoe UI" panose="020B0502040204020203" pitchFamily="34" charset="0"/>
                <a:ea typeface="Times New Roman" panose="02020603050405020304" pitchFamily="18" charset="0"/>
              </a:rPr>
              <a:t>;</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4° de informatie over de verwerking van persoonsgegevens;</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5° de wijze waarop de melding wordt opgevolgd;</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6° de remedies en procedures voor de bescherming tegen represailles en de beschikbaarheid van vertrouwelijk advies voor personen die overwegen tot</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melding over te gaan;</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7° onverminderd artikel III.60/5, een duidelijke toelichting van de voorwaarden</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waaronder melders beschermd worden bij het schenden van enige geheimhoudingsregel;</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8</a:t>
            </a:r>
            <a:r>
              <a:rPr lang="nl-BE" sz="1200">
                <a:solidFill>
                  <a:srgbClr val="242424"/>
                </a:solidFill>
                <a:effectLst/>
                <a:highlight>
                  <a:srgbClr val="FF0000"/>
                </a:highlight>
                <a:latin typeface="Segoe UI" panose="020B0502040204020203" pitchFamily="34" charset="0"/>
                <a:ea typeface="Times New Roman" panose="02020603050405020304" pitchFamily="18" charset="0"/>
              </a:rPr>
              <a:t>° de contactgegevens van de dienst, vermeld in paragraaf 2</a:t>
            </a:r>
            <a:r>
              <a:rPr lang="nl-BE" sz="1200">
                <a:solidFill>
                  <a:srgbClr val="242424"/>
                </a:solidFill>
                <a:effectLst/>
                <a:latin typeface="Segoe UI" panose="020B0502040204020203" pitchFamily="34" charset="0"/>
                <a:ea typeface="Times New Roman" panose="02020603050405020304" pitchFamily="18" charset="0"/>
              </a:rPr>
              <a:t>;</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9° de rechten van de betrokken persoon</a:t>
            </a:r>
            <a:r>
              <a:rPr lang="nl-BE"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BE" sz="1200">
                <a:solidFill>
                  <a:srgbClr val="242424"/>
                </a:solidFill>
                <a:effectLst/>
                <a:latin typeface="Segoe UI" panose="020B0502040204020203" pitchFamily="34" charset="0"/>
                <a:ea typeface="Times New Roman" panose="02020603050405020304" pitchFamily="18" charset="0"/>
              </a:rPr>
              <a:t>.</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De website vermeldt dat melders bij voorkeur intern melden als de inbreuk</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doeltreffend intern kan worden behandeld en de melder van mening is dat er geen</a:t>
            </a:r>
            <a:br>
              <a:rPr lang="nl-BE" sz="1200">
                <a:solidFill>
                  <a:srgbClr val="242424"/>
                </a:solidFill>
                <a:effectLst/>
                <a:latin typeface="Segoe UI" panose="020B0502040204020203" pitchFamily="34" charset="0"/>
                <a:ea typeface="Times New Roman" panose="02020603050405020304" pitchFamily="18" charset="0"/>
              </a:rPr>
            </a:br>
            <a:r>
              <a:rPr lang="nl-BE" sz="1200">
                <a:solidFill>
                  <a:srgbClr val="242424"/>
                </a:solidFill>
                <a:effectLst/>
                <a:latin typeface="Segoe UI" panose="020B0502040204020203" pitchFamily="34" charset="0"/>
                <a:ea typeface="Times New Roman" panose="02020603050405020304" pitchFamily="18" charset="0"/>
              </a:rPr>
              <a:t>risico op represailles bestaat.</a:t>
            </a:r>
          </a:p>
          <a:p>
            <a:endParaRPr lang="nl-BE" sz="1200">
              <a:effectLst/>
              <a:latin typeface="Times New Roman" panose="02020603050405020304" pitchFamily="18" charset="0"/>
              <a:ea typeface="Times New Roman" panose="02020603050405020304" pitchFamily="18" charset="0"/>
            </a:endParaRPr>
          </a:p>
          <a:p>
            <a:pPr>
              <a:spcAft>
                <a:spcPts val="800"/>
              </a:spcAft>
            </a:pPr>
            <a:r>
              <a:rPr lang="nl-BE" sz="1200">
                <a:effectLst/>
                <a:latin typeface="Calibri" panose="020F0502020204030204" pitchFamily="34" charset="0"/>
                <a:ea typeface="Calibri" panose="020F0502020204030204" pitchFamily="34" charset="0"/>
                <a:cs typeface="Times New Roman" panose="02020603050405020304" pitchFamily="18" charset="0"/>
              </a:rPr>
              <a:t> Hier wordt in de tekst voor het VP (memorie van toelichting?) over Vlaanderen.be gesproken. </a:t>
            </a:r>
          </a:p>
          <a:p>
            <a:pPr>
              <a:spcAft>
                <a:spcPts val="800"/>
              </a:spcAft>
            </a:pPr>
            <a:r>
              <a:rPr lang="nl-BE" sz="1200">
                <a:effectLst/>
                <a:latin typeface="Calibri" panose="020F0502020204030204" pitchFamily="34" charset="0"/>
                <a:ea typeface="Calibri" panose="020F0502020204030204" pitchFamily="34" charset="0"/>
                <a:cs typeface="Times New Roman" panose="02020603050405020304" pitchFamily="18" charset="0"/>
              </a:rPr>
              <a:t> “Artikel 15 Paragraaf 1 van dit artikel zet artikel 9/1, g), en 13 van de Klokkenluidersrichtlijn om. De vereiste informatie zal gepubliceerd worden op de centrale website van de Vlaamse overheid en zal overgenomen worden op de websites van elk van de Vlaamse overheidsinstanties, die onder het toepassingsgebied vallen, net als op de website van Audit Vlaanderen. De centrale website wordt al als volgt gedefinieerd in artikel I.4, 6°, van het </a:t>
            </a:r>
            <a:r>
              <a:rPr lang="nl-BE" sz="1200" err="1">
                <a:effectLst/>
                <a:latin typeface="Calibri" panose="020F0502020204030204" pitchFamily="34" charset="0"/>
                <a:ea typeface="Calibri" panose="020F0502020204030204" pitchFamily="34" charset="0"/>
                <a:cs typeface="Times New Roman" panose="02020603050405020304" pitchFamily="18" charset="0"/>
              </a:rPr>
              <a:t>Bestuursdecreet</a:t>
            </a:r>
            <a:r>
              <a:rPr lang="nl-BE" sz="1200">
                <a:effectLst/>
                <a:latin typeface="Calibri" panose="020F0502020204030204" pitchFamily="34" charset="0"/>
                <a:ea typeface="Calibri" panose="020F0502020204030204" pitchFamily="34" charset="0"/>
                <a:cs typeface="Times New Roman" panose="02020603050405020304" pitchFamily="18" charset="0"/>
              </a:rPr>
              <a:t>: “het </a:t>
            </a:r>
            <a:r>
              <a:rPr lang="nl-BE" sz="1200" err="1">
                <a:effectLst/>
                <a:latin typeface="Calibri" panose="020F0502020204030204" pitchFamily="34" charset="0"/>
                <a:ea typeface="Calibri" panose="020F0502020204030204" pitchFamily="34" charset="0"/>
                <a:cs typeface="Times New Roman" panose="02020603050405020304" pitchFamily="18" charset="0"/>
              </a:rPr>
              <a:t>webplatform</a:t>
            </a:r>
            <a:r>
              <a:rPr lang="nl-BE" sz="1200">
                <a:effectLst/>
                <a:latin typeface="Calibri" panose="020F0502020204030204" pitchFamily="34" charset="0"/>
                <a:ea typeface="Calibri" panose="020F0502020204030204" pitchFamily="34" charset="0"/>
                <a:cs typeface="Times New Roman" panose="02020603050405020304" pitchFamily="18" charset="0"/>
              </a:rPr>
              <a:t> Vlaanderen.be” en wordt al op meerdere plaatsen in het </a:t>
            </a:r>
            <a:r>
              <a:rPr lang="nl-BE" sz="1200" err="1">
                <a:effectLst/>
                <a:latin typeface="Calibri" panose="020F0502020204030204" pitchFamily="34" charset="0"/>
                <a:ea typeface="Calibri" panose="020F0502020204030204" pitchFamily="34" charset="0"/>
                <a:cs typeface="Times New Roman" panose="02020603050405020304" pitchFamily="18" charset="0"/>
              </a:rPr>
              <a:t>Bestuursdecreet</a:t>
            </a:r>
            <a:r>
              <a:rPr lang="nl-BE" sz="1200">
                <a:effectLst/>
                <a:latin typeface="Calibri" panose="020F0502020204030204" pitchFamily="34" charset="0"/>
                <a:ea typeface="Calibri" panose="020F0502020204030204" pitchFamily="34" charset="0"/>
                <a:cs typeface="Times New Roman" panose="02020603050405020304" pitchFamily="18" charset="0"/>
              </a:rPr>
              <a:t> ingezet als informatiekanaal”</a:t>
            </a:r>
          </a:p>
          <a:p>
            <a:pPr>
              <a:spcAft>
                <a:spcPts val="800"/>
              </a:spcAft>
            </a:pPr>
            <a:r>
              <a:rPr lang="nl-BE" sz="1200">
                <a:effectLst/>
                <a:latin typeface="Calibri" panose="020F0502020204030204" pitchFamily="34" charset="0"/>
                <a:ea typeface="Calibri" panose="020F0502020204030204" pitchFamily="34" charset="0"/>
                <a:cs typeface="Times New Roman" panose="02020603050405020304" pitchFamily="18" charset="0"/>
              </a:rPr>
              <a:t> </a:t>
            </a:r>
          </a:p>
          <a:p>
            <a:pPr>
              <a:spcAft>
                <a:spcPts val="800"/>
              </a:spcAft>
            </a:pPr>
            <a:r>
              <a:rPr lang="nl-BE" sz="1200">
                <a:effectLst/>
                <a:latin typeface="Calibri" panose="020F0502020204030204" pitchFamily="34" charset="0"/>
                <a:ea typeface="Calibri" panose="020F0502020204030204" pitchFamily="34" charset="0"/>
                <a:cs typeface="Times New Roman" panose="02020603050405020304" pitchFamily="18" charset="0"/>
              </a:rPr>
              <a:t>Voorwaarden voor bescherming:</a:t>
            </a:r>
            <a:br>
              <a:rPr lang="nl-BE" sz="1200">
                <a:effectLst/>
                <a:latin typeface="Calibri" panose="020F0502020204030204" pitchFamily="34" charset="0"/>
                <a:ea typeface="Calibri" panose="020F0502020204030204" pitchFamily="34" charset="0"/>
                <a:cs typeface="Times New Roman" panose="02020603050405020304" pitchFamily="18" charset="0"/>
              </a:rPr>
            </a:br>
            <a:r>
              <a:rPr lang="nl-BE" sz="1200">
                <a:effectLst/>
                <a:latin typeface="Calibri" panose="020F0502020204030204" pitchFamily="34" charset="0"/>
                <a:ea typeface="Calibri" panose="020F0502020204030204" pitchFamily="34" charset="0"/>
                <a:cs typeface="Times New Roman" panose="02020603050405020304" pitchFamily="18" charset="0"/>
              </a:rPr>
              <a:t>“Om bescherming op grond van deze richtlijn te genieten, moeten melders, in het licht van de omstandigheden en de informatie waarover zij ten tijde van de melding beschikken, redelijke gronden hebben om aan te nemen dat de door hen gemelde zaken op waarheid berusten.”</a:t>
            </a:r>
          </a:p>
          <a:p>
            <a:endParaRPr lang="nl-BE"/>
          </a:p>
        </p:txBody>
      </p:sp>
      <p:sp>
        <p:nvSpPr>
          <p:cNvPr id="4" name="Tijdelijke aanduiding voor dianummer 3"/>
          <p:cNvSpPr>
            <a:spLocks noGrp="1"/>
          </p:cNvSpPr>
          <p:nvPr>
            <p:ph type="sldNum" sz="quarter" idx="5"/>
          </p:nvPr>
        </p:nvSpPr>
        <p:spPr/>
        <p:txBody>
          <a:bodyPr/>
          <a:lstStyle/>
          <a:p>
            <a:fld id="{A15A0D9C-0CD0-4097-81EC-9B83965EC080}" type="slidenum">
              <a:rPr lang="nl-BE" smtClean="0"/>
              <a:pPr/>
              <a:t>15</a:t>
            </a:fld>
            <a:endParaRPr lang="nl-BE"/>
          </a:p>
        </p:txBody>
      </p:sp>
    </p:spTree>
    <p:extLst>
      <p:ext uri="{BB962C8B-B14F-4D97-AF65-F5344CB8AC3E}">
        <p14:creationId xmlns:p14="http://schemas.microsoft.com/office/powerpoint/2010/main" val="4084985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sv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1446174"/>
            <a:ext cx="6354847" cy="2648548"/>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5032264"/>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13/12/2022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4198940"/>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4615602"/>
            <a:ext cx="6344840" cy="316637"/>
          </a:xfrm>
        </p:spPr>
        <p:txBody>
          <a:bodyPr/>
          <a:lstStyle>
            <a:lvl1pPr marL="0" indent="0">
              <a:buNone/>
              <a:defRPr sz="2200"/>
            </a:lvl1pPr>
          </a:lstStyle>
          <a:p>
            <a:pPr lvl="0"/>
            <a:r>
              <a:rPr lang="nl-NL"/>
              <a:t>Overlegorgaan/ entiteit/ afdeling/ team</a:t>
            </a:r>
          </a:p>
        </p:txBody>
      </p:sp>
      <p:grpSp>
        <p:nvGrpSpPr>
          <p:cNvPr id="11" name="Groep 10">
            <a:extLst>
              <a:ext uri="{FF2B5EF4-FFF2-40B4-BE49-F238E27FC236}">
                <a16:creationId xmlns:a16="http://schemas.microsoft.com/office/drawing/2014/main" id="{9FCADFC6-A564-47D6-85B6-B37AC29B33AD}"/>
              </a:ext>
            </a:extLst>
          </p:cNvPr>
          <p:cNvGrpSpPr/>
          <p:nvPr userDrawn="1"/>
        </p:nvGrpSpPr>
        <p:grpSpPr>
          <a:xfrm>
            <a:off x="-6865737" y="267572"/>
            <a:ext cx="3385298" cy="3438922"/>
            <a:chOff x="-3549710" y="1276353"/>
            <a:chExt cx="3385298" cy="3438922"/>
          </a:xfrm>
        </p:grpSpPr>
        <p:grpSp>
          <p:nvGrpSpPr>
            <p:cNvPr id="12" name="Groep 11">
              <a:extLst>
                <a:ext uri="{FF2B5EF4-FFF2-40B4-BE49-F238E27FC236}">
                  <a16:creationId xmlns:a16="http://schemas.microsoft.com/office/drawing/2014/main" id="{53B5CE23-9028-4B90-9C76-2F04506F63DC}"/>
                </a:ext>
              </a:extLst>
            </p:cNvPr>
            <p:cNvGrpSpPr/>
            <p:nvPr userDrawn="1"/>
          </p:nvGrpSpPr>
          <p:grpSpPr>
            <a:xfrm>
              <a:off x="-3549709" y="1276353"/>
              <a:ext cx="3385297" cy="2604244"/>
              <a:chOff x="-3549709" y="1276351"/>
              <a:chExt cx="3385297" cy="2604244"/>
            </a:xfrm>
          </p:grpSpPr>
          <p:sp>
            <p:nvSpPr>
              <p:cNvPr id="16" name="Rechthoek 15">
                <a:extLst>
                  <a:ext uri="{FF2B5EF4-FFF2-40B4-BE49-F238E27FC236}">
                    <a16:creationId xmlns:a16="http://schemas.microsoft.com/office/drawing/2014/main" id="{6E762A7A-21CA-48C6-A40E-FD4A88AFAA17}"/>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7" name="Textfield placeholder">
                <a:extLst>
                  <a:ext uri="{FF2B5EF4-FFF2-40B4-BE49-F238E27FC236}">
                    <a16:creationId xmlns:a16="http://schemas.microsoft.com/office/drawing/2014/main" id="{B498101E-300C-443E-B9D8-1D8002337F56}"/>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8" name="Textfield placeholder">
                <a:extLst>
                  <a:ext uri="{FF2B5EF4-FFF2-40B4-BE49-F238E27FC236}">
                    <a16:creationId xmlns:a16="http://schemas.microsoft.com/office/drawing/2014/main" id="{20CD6A78-B434-4319-BE0D-FC26E8CCC45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9" name="Rechte verbindingslijn 18">
                <a:extLst>
                  <a:ext uri="{FF2B5EF4-FFF2-40B4-BE49-F238E27FC236}">
                    <a16:creationId xmlns:a16="http://schemas.microsoft.com/office/drawing/2014/main" id="{DBB521CE-77F2-4E1F-A82A-68FA14F85ECB}"/>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0" name="Rechthoek 19">
                <a:extLst>
                  <a:ext uri="{FF2B5EF4-FFF2-40B4-BE49-F238E27FC236}">
                    <a16:creationId xmlns:a16="http://schemas.microsoft.com/office/drawing/2014/main" id="{078D4D5F-F3EA-4ED4-9D6A-C7B88B11DC82}"/>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1" name="Picture 2">
                <a:extLst>
                  <a:ext uri="{FF2B5EF4-FFF2-40B4-BE49-F238E27FC236}">
                    <a16:creationId xmlns:a16="http://schemas.microsoft.com/office/drawing/2014/main" id="{13ADECE0-2189-431C-826C-BC27B1E39A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a:extLst>
                  <a:ext uri="{FF2B5EF4-FFF2-40B4-BE49-F238E27FC236}">
                    <a16:creationId xmlns:a16="http://schemas.microsoft.com/office/drawing/2014/main" id="{F055B54D-978B-4A05-B9A0-3725EA280AC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hoek 22">
                <a:extLst>
                  <a:ext uri="{FF2B5EF4-FFF2-40B4-BE49-F238E27FC236}">
                    <a16:creationId xmlns:a16="http://schemas.microsoft.com/office/drawing/2014/main" id="{5AF16D05-34CF-4C02-8E52-C3AD14248C4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4" name="Rechthoek 23">
                <a:extLst>
                  <a:ext uri="{FF2B5EF4-FFF2-40B4-BE49-F238E27FC236}">
                    <a16:creationId xmlns:a16="http://schemas.microsoft.com/office/drawing/2014/main" id="{C4876AA8-DB78-4F7C-9322-E013BCB4C254}"/>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08789F00-9738-4666-9356-E21A32702F68}"/>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A7375513-59CF-4303-8478-D76F38F4DFB7}"/>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795D30B2-B53C-4290-AC94-8B20D16CB54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8" name="Groep 27">
                <a:extLst>
                  <a:ext uri="{FF2B5EF4-FFF2-40B4-BE49-F238E27FC236}">
                    <a16:creationId xmlns:a16="http://schemas.microsoft.com/office/drawing/2014/main" id="{B9B9F5DC-8658-4931-B716-AC3110B958DF}"/>
                  </a:ext>
                </a:extLst>
              </p:cNvPr>
              <p:cNvGrpSpPr/>
              <p:nvPr/>
            </p:nvGrpSpPr>
            <p:grpSpPr>
              <a:xfrm>
                <a:off x="-3226194" y="2414273"/>
                <a:ext cx="60967" cy="103132"/>
                <a:chOff x="-2796392" y="1123442"/>
                <a:chExt cx="120832" cy="104889"/>
              </a:xfrm>
            </p:grpSpPr>
            <p:sp>
              <p:nvSpPr>
                <p:cNvPr id="68" name="Rechthoek 67">
                  <a:extLst>
                    <a:ext uri="{FF2B5EF4-FFF2-40B4-BE49-F238E27FC236}">
                      <a16:creationId xmlns:a16="http://schemas.microsoft.com/office/drawing/2014/main" id="{5925AFDC-AEA6-47D4-8544-E45BD3A0ECD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7E00783E-117B-4EA2-83E3-A1B8CFE9502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B74E35F4-1CAC-4796-A78A-4CAE52552F94}"/>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530F1BAA-9534-479D-A949-E6581269176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BDB700B-BB73-40B3-8BF6-F488D73BDAAB}"/>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9" name="Groep 28">
                <a:extLst>
                  <a:ext uri="{FF2B5EF4-FFF2-40B4-BE49-F238E27FC236}">
                    <a16:creationId xmlns:a16="http://schemas.microsoft.com/office/drawing/2014/main" id="{98823704-48AD-4FFA-A8E3-330F7D0FA01C}"/>
                  </a:ext>
                </a:extLst>
              </p:cNvPr>
              <p:cNvGrpSpPr/>
              <p:nvPr/>
            </p:nvGrpSpPr>
            <p:grpSpPr>
              <a:xfrm>
                <a:off x="-3155473" y="2414273"/>
                <a:ext cx="60967" cy="103132"/>
                <a:chOff x="-2796392" y="1123442"/>
                <a:chExt cx="120832" cy="104889"/>
              </a:xfrm>
            </p:grpSpPr>
            <p:sp>
              <p:nvSpPr>
                <p:cNvPr id="63" name="Rechthoek 62">
                  <a:extLst>
                    <a:ext uri="{FF2B5EF4-FFF2-40B4-BE49-F238E27FC236}">
                      <a16:creationId xmlns:a16="http://schemas.microsoft.com/office/drawing/2014/main" id="{77145DF4-411B-416B-BCB2-C82F6407AC7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BBC1089E-EEBF-46F9-AF5D-B83F30FB724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98A79625-32BD-444E-B8FE-3C7F9B869CF3}"/>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D713622E-4704-4F0B-82D2-0E2421250AAC}"/>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5874B237-850C-4D96-829D-B8057C6B5C1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0" name="Afgeronde rechthoek 69">
                <a:extLst>
                  <a:ext uri="{FF2B5EF4-FFF2-40B4-BE49-F238E27FC236}">
                    <a16:creationId xmlns:a16="http://schemas.microsoft.com/office/drawing/2014/main" id="{E80911CB-A800-4995-A8B8-9CC52051E3F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CB0D7043-41AF-42B1-942E-B710F7A18598}"/>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7C670CA-37B0-4DC1-A46B-2E8D49334432}"/>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642982AF-45E3-4090-A343-8D4262EFD2AF}"/>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C424106B-D78B-4C88-9EBD-5E52F60F0DB4}"/>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28821884-456D-48D5-A483-9EBD1589E3F5}"/>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CE59E41A-0622-437F-9F2B-81D3D79C728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F7008230-B629-4D96-A801-9D5F6D75363A}"/>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933BDB22-94D2-4813-B62D-842A7AFD9630}"/>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4BD9D0F-D5D3-4248-9FC4-7A1FD856762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B9CD7808-2E4A-4C78-B109-88C51DF1986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Vrije vorm 81">
                <a:extLst>
                  <a:ext uri="{FF2B5EF4-FFF2-40B4-BE49-F238E27FC236}">
                    <a16:creationId xmlns:a16="http://schemas.microsoft.com/office/drawing/2014/main" id="{713E9CF2-F41E-4CD2-A5E3-35C5518382C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2" name="Rechte verbindingslijn 41">
                <a:extLst>
                  <a:ext uri="{FF2B5EF4-FFF2-40B4-BE49-F238E27FC236}">
                    <a16:creationId xmlns:a16="http://schemas.microsoft.com/office/drawing/2014/main" id="{0903BEF3-1F23-4F6F-8C09-EB0DFF482918}"/>
                  </a:ext>
                </a:extLst>
              </p:cNvPr>
              <p:cNvCxnSpPr>
                <a:cxnSpLocks/>
                <a:stCxn id="22" idx="2"/>
                <a:endCxn id="30"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3" name="Rechte verbindingslijn 42">
                <a:extLst>
                  <a:ext uri="{FF2B5EF4-FFF2-40B4-BE49-F238E27FC236}">
                    <a16:creationId xmlns:a16="http://schemas.microsoft.com/office/drawing/2014/main" id="{4FA5A8E4-2E0B-4B62-AC68-7398C932841B}"/>
                  </a:ext>
                </a:extLst>
              </p:cNvPr>
              <p:cNvCxnSpPr>
                <a:cxnSpLocks/>
                <a:stCxn id="21"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4" name="Textfield placeholder">
                <a:extLst>
                  <a:ext uri="{FF2B5EF4-FFF2-40B4-BE49-F238E27FC236}">
                    <a16:creationId xmlns:a16="http://schemas.microsoft.com/office/drawing/2014/main" id="{61020EBA-189C-4F93-8895-F832AEB49F34}"/>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5" name="Textfield placeholder">
                <a:extLst>
                  <a:ext uri="{FF2B5EF4-FFF2-40B4-BE49-F238E27FC236}">
                    <a16:creationId xmlns:a16="http://schemas.microsoft.com/office/drawing/2014/main" id="{6BBD5744-A496-4814-B7E1-BB125DB6E84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6" name="Textfield placeholder">
                <a:extLst>
                  <a:ext uri="{FF2B5EF4-FFF2-40B4-BE49-F238E27FC236}">
                    <a16:creationId xmlns:a16="http://schemas.microsoft.com/office/drawing/2014/main" id="{EC7FF97A-81F4-4A72-B61F-03F9C7DD5102}"/>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7" name="Afgeronde rechthoek 67">
                <a:extLst>
                  <a:ext uri="{FF2B5EF4-FFF2-40B4-BE49-F238E27FC236}">
                    <a16:creationId xmlns:a16="http://schemas.microsoft.com/office/drawing/2014/main" id="{0200154E-C40D-4429-A5AD-BAB9C6CCF4B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8" name="Vrije vorm 68">
                <a:extLst>
                  <a:ext uri="{FF2B5EF4-FFF2-40B4-BE49-F238E27FC236}">
                    <a16:creationId xmlns:a16="http://schemas.microsoft.com/office/drawing/2014/main" id="{3103E651-DE1F-4AD3-9AC5-4CD01F18770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9" name="Rechte verbindingslijn 48">
                <a:extLst>
                  <a:ext uri="{FF2B5EF4-FFF2-40B4-BE49-F238E27FC236}">
                    <a16:creationId xmlns:a16="http://schemas.microsoft.com/office/drawing/2014/main" id="{8F59E749-EBC4-4521-87DC-3660149F8CB5}"/>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0" name="Groep 49">
                <a:extLst>
                  <a:ext uri="{FF2B5EF4-FFF2-40B4-BE49-F238E27FC236}">
                    <a16:creationId xmlns:a16="http://schemas.microsoft.com/office/drawing/2014/main" id="{0F68879A-DD65-49AD-B47E-5627E9FEF4F2}"/>
                  </a:ext>
                </a:extLst>
              </p:cNvPr>
              <p:cNvGrpSpPr/>
              <p:nvPr userDrawn="1"/>
            </p:nvGrpSpPr>
            <p:grpSpPr>
              <a:xfrm flipH="1">
                <a:off x="-2613177" y="1836300"/>
                <a:ext cx="313472" cy="324076"/>
                <a:chOff x="-2613177" y="1836300"/>
                <a:chExt cx="313472" cy="324076"/>
              </a:xfrm>
            </p:grpSpPr>
            <p:sp>
              <p:nvSpPr>
                <p:cNvPr id="51" name="Afgeronde rechthoek 69">
                  <a:extLst>
                    <a:ext uri="{FF2B5EF4-FFF2-40B4-BE49-F238E27FC236}">
                      <a16:creationId xmlns:a16="http://schemas.microsoft.com/office/drawing/2014/main" id="{73EDEAE5-8DDA-4E9E-95B9-01F5E32C086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32A527A0-94CD-4A41-8BA7-8E8AB28E0577}"/>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38968B53-59A0-4E4C-BB6A-8AE6AD4A78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F8C5B7E6-A373-40DA-A50C-DDB065FEDB0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CBD3AD97-2252-41C2-9A0E-4BEABD7638EF}"/>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BDC4D47-5C64-4629-A1D9-1CED50195D6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C57C39F-CD1A-4DA5-9479-3582E3BF3971}"/>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0D2F3D5B-5C0D-4F42-97CB-E1E3CF87053A}"/>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0E8B0BA7-F6D8-4012-A721-CEF5388A40D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A135BDFC-CC58-4CD3-98DF-47EB0D0CCD4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FB05D9DB-C1E9-4E88-9E77-85DC9563BD31}"/>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Vrije vorm 81">
                  <a:extLst>
                    <a:ext uri="{FF2B5EF4-FFF2-40B4-BE49-F238E27FC236}">
                      <a16:creationId xmlns:a16="http://schemas.microsoft.com/office/drawing/2014/main" id="{3F66E3EC-4CFB-4EF4-BC64-D6A5ADD665C0}"/>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4" name="Tijdelijke aanduiding voor tekst 2">
              <a:extLst>
                <a:ext uri="{FF2B5EF4-FFF2-40B4-BE49-F238E27FC236}">
                  <a16:creationId xmlns:a16="http://schemas.microsoft.com/office/drawing/2014/main" id="{57515742-AF55-4194-8066-0D934CBED39E}"/>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43244AF6-435F-463E-9806-26B8A77BFC73}"/>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3" name="Groep 72">
            <a:extLst>
              <a:ext uri="{FF2B5EF4-FFF2-40B4-BE49-F238E27FC236}">
                <a16:creationId xmlns:a16="http://schemas.microsoft.com/office/drawing/2014/main" id="{9427EB57-DA3C-42F1-9BD7-0027858C6DEF}"/>
              </a:ext>
            </a:extLst>
          </p:cNvPr>
          <p:cNvGrpSpPr/>
          <p:nvPr userDrawn="1"/>
        </p:nvGrpSpPr>
        <p:grpSpPr>
          <a:xfrm>
            <a:off x="-3553318" y="330222"/>
            <a:ext cx="3385296" cy="4365191"/>
            <a:chOff x="-3553318" y="1861361"/>
            <a:chExt cx="3385296" cy="4365191"/>
          </a:xfrm>
        </p:grpSpPr>
        <p:sp>
          <p:nvSpPr>
            <p:cNvPr id="74" name="Rechthoek 73">
              <a:extLst>
                <a:ext uri="{FF2B5EF4-FFF2-40B4-BE49-F238E27FC236}">
                  <a16:creationId xmlns:a16="http://schemas.microsoft.com/office/drawing/2014/main" id="{1ED79AEC-A435-4E4B-9F1A-9FC673E71F8C}"/>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1A9870CA-068F-4FB8-90D5-CB0EBB2F96C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53386580-7C99-41DE-8B4B-260842A23BB1}"/>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7" name="Groep 76">
            <a:extLst>
              <a:ext uri="{FF2B5EF4-FFF2-40B4-BE49-F238E27FC236}">
                <a16:creationId xmlns:a16="http://schemas.microsoft.com/office/drawing/2014/main" id="{A5BDB9E2-C8BA-44A6-B102-3E53CC013113}"/>
              </a:ext>
            </a:extLst>
          </p:cNvPr>
          <p:cNvGrpSpPr/>
          <p:nvPr userDrawn="1"/>
        </p:nvGrpSpPr>
        <p:grpSpPr>
          <a:xfrm>
            <a:off x="-7105998" y="3972162"/>
            <a:ext cx="3523487" cy="3209847"/>
            <a:chOff x="-7285957" y="3972162"/>
            <a:chExt cx="3523487" cy="3209847"/>
          </a:xfrm>
        </p:grpSpPr>
        <p:sp>
          <p:nvSpPr>
            <p:cNvPr id="78" name="Rechthoek 77">
              <a:extLst>
                <a:ext uri="{FF2B5EF4-FFF2-40B4-BE49-F238E27FC236}">
                  <a16:creationId xmlns:a16="http://schemas.microsoft.com/office/drawing/2014/main" id="{C3799496-AE73-4DFC-9585-4E7FD4D727EE}"/>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9" name="Rechte verbindingslijn 78">
              <a:extLst>
                <a:ext uri="{FF2B5EF4-FFF2-40B4-BE49-F238E27FC236}">
                  <a16:creationId xmlns:a16="http://schemas.microsoft.com/office/drawing/2014/main" id="{7E70E29B-720F-4AB2-A590-C19B205537B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0" name="Tekstvak 79">
              <a:extLst>
                <a:ext uri="{FF2B5EF4-FFF2-40B4-BE49-F238E27FC236}">
                  <a16:creationId xmlns:a16="http://schemas.microsoft.com/office/drawing/2014/main" id="{A6E58B83-C0F8-4842-B907-614BFC232AE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1" name="Tekstvak 80">
              <a:extLst>
                <a:ext uri="{FF2B5EF4-FFF2-40B4-BE49-F238E27FC236}">
                  <a16:creationId xmlns:a16="http://schemas.microsoft.com/office/drawing/2014/main" id="{07995678-D2A7-4CCF-99D8-C18AB8196369}"/>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2" name="Tekstvak 81">
              <a:extLst>
                <a:ext uri="{FF2B5EF4-FFF2-40B4-BE49-F238E27FC236}">
                  <a16:creationId xmlns:a16="http://schemas.microsoft.com/office/drawing/2014/main" id="{B2BC2FA5-BA57-4D6F-9203-92B3DEFAFFC2}"/>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3" name="Tekstvak 82">
              <a:extLst>
                <a:ext uri="{FF2B5EF4-FFF2-40B4-BE49-F238E27FC236}">
                  <a16:creationId xmlns:a16="http://schemas.microsoft.com/office/drawing/2014/main" id="{2088F818-B17B-475A-B572-40F481FE3FB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4" name="Groep 83">
              <a:extLst>
                <a:ext uri="{FF2B5EF4-FFF2-40B4-BE49-F238E27FC236}">
                  <a16:creationId xmlns:a16="http://schemas.microsoft.com/office/drawing/2014/main" id="{28CE0430-4BC3-486F-AEA8-9480413906EC}"/>
                </a:ext>
              </a:extLst>
            </p:cNvPr>
            <p:cNvGrpSpPr/>
            <p:nvPr userDrawn="1"/>
          </p:nvGrpSpPr>
          <p:grpSpPr>
            <a:xfrm>
              <a:off x="-5020889" y="4423058"/>
              <a:ext cx="250379" cy="249771"/>
              <a:chOff x="-706740" y="145633"/>
              <a:chExt cx="250379" cy="249771"/>
            </a:xfrm>
          </p:grpSpPr>
          <p:sp>
            <p:nvSpPr>
              <p:cNvPr id="103" name="Rechthoek 102">
                <a:extLst>
                  <a:ext uri="{FF2B5EF4-FFF2-40B4-BE49-F238E27FC236}">
                    <a16:creationId xmlns:a16="http://schemas.microsoft.com/office/drawing/2014/main" id="{D2A0D8BE-78A5-446C-A51B-04C1A712045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Gelijkbenige driehoek 128">
                <a:extLst>
                  <a:ext uri="{FF2B5EF4-FFF2-40B4-BE49-F238E27FC236}">
                    <a16:creationId xmlns:a16="http://schemas.microsoft.com/office/drawing/2014/main" id="{94001645-502C-4BBC-B381-DB53F62291BB}"/>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Ovaal 104">
                <a:extLst>
                  <a:ext uri="{FF2B5EF4-FFF2-40B4-BE49-F238E27FC236}">
                    <a16:creationId xmlns:a16="http://schemas.microsoft.com/office/drawing/2014/main" id="{FABDA58B-036A-4EC3-A732-BBE26C8FD40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80E6F033-2EBF-4BB4-A413-0398CEFFF2D8}"/>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7" name="Rechte verbindingslijn 106">
                <a:extLst>
                  <a:ext uri="{FF2B5EF4-FFF2-40B4-BE49-F238E27FC236}">
                    <a16:creationId xmlns:a16="http://schemas.microsoft.com/office/drawing/2014/main" id="{6ED57544-0B5F-4BB1-9D60-B193D2AB67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5" name="Groep 84">
              <a:extLst>
                <a:ext uri="{FF2B5EF4-FFF2-40B4-BE49-F238E27FC236}">
                  <a16:creationId xmlns:a16="http://schemas.microsoft.com/office/drawing/2014/main" id="{F2947903-726B-4F59-ACAF-D2FC3E19B2DC}"/>
                </a:ext>
              </a:extLst>
            </p:cNvPr>
            <p:cNvGrpSpPr/>
            <p:nvPr userDrawn="1"/>
          </p:nvGrpSpPr>
          <p:grpSpPr>
            <a:xfrm>
              <a:off x="-4668802" y="4423057"/>
              <a:ext cx="252000" cy="216024"/>
              <a:chOff x="-932185" y="5325334"/>
              <a:chExt cx="252000" cy="216024"/>
            </a:xfrm>
          </p:grpSpPr>
          <p:sp>
            <p:nvSpPr>
              <p:cNvPr id="86" name="Rechthoek 85">
                <a:extLst>
                  <a:ext uri="{FF2B5EF4-FFF2-40B4-BE49-F238E27FC236}">
                    <a16:creationId xmlns:a16="http://schemas.microsoft.com/office/drawing/2014/main" id="{0876396D-E11F-4AC8-84CA-10FAE41A828D}"/>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7" name="Groep 86">
                <a:extLst>
                  <a:ext uri="{FF2B5EF4-FFF2-40B4-BE49-F238E27FC236}">
                    <a16:creationId xmlns:a16="http://schemas.microsoft.com/office/drawing/2014/main" id="{3E325E1D-4D1E-47E1-B412-E2AF60BD81F4}"/>
                  </a:ext>
                </a:extLst>
              </p:cNvPr>
              <p:cNvGrpSpPr/>
              <p:nvPr userDrawn="1"/>
            </p:nvGrpSpPr>
            <p:grpSpPr>
              <a:xfrm>
                <a:off x="-925512" y="5325900"/>
                <a:ext cx="241658" cy="36000"/>
                <a:chOff x="-964435" y="5325900"/>
                <a:chExt cx="241658" cy="36000"/>
              </a:xfrm>
            </p:grpSpPr>
            <p:sp>
              <p:nvSpPr>
                <p:cNvPr id="96" name="Rechthoek 95">
                  <a:extLst>
                    <a:ext uri="{FF2B5EF4-FFF2-40B4-BE49-F238E27FC236}">
                      <a16:creationId xmlns:a16="http://schemas.microsoft.com/office/drawing/2014/main" id="{E93F8102-6483-4B45-B462-800C0DFA2D3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95A6463A-65E4-4791-AC59-0BA11F091B1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E32B74EB-7BCA-44BA-B0AE-8E101849932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1F112DD-1030-474C-98CA-4FF30B38D46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0F23E747-36AF-4D1C-9D20-D580ECA35AB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4D11E06D-5790-49ED-9660-20323B51628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9AB845A-FCB6-4F12-AA0E-DBE9378F723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8" name="Groep 87">
                <a:extLst>
                  <a:ext uri="{FF2B5EF4-FFF2-40B4-BE49-F238E27FC236}">
                    <a16:creationId xmlns:a16="http://schemas.microsoft.com/office/drawing/2014/main" id="{374DF1A1-6010-415B-936E-AC70E2EAE020}"/>
                  </a:ext>
                </a:extLst>
              </p:cNvPr>
              <p:cNvGrpSpPr/>
              <p:nvPr userDrawn="1"/>
            </p:nvGrpSpPr>
            <p:grpSpPr>
              <a:xfrm>
                <a:off x="-925512" y="5502593"/>
                <a:ext cx="241658" cy="36000"/>
                <a:chOff x="-964435" y="5325900"/>
                <a:chExt cx="241658" cy="36000"/>
              </a:xfrm>
            </p:grpSpPr>
            <p:sp>
              <p:nvSpPr>
                <p:cNvPr id="89" name="Rechthoek 88">
                  <a:extLst>
                    <a:ext uri="{FF2B5EF4-FFF2-40B4-BE49-F238E27FC236}">
                      <a16:creationId xmlns:a16="http://schemas.microsoft.com/office/drawing/2014/main" id="{8CE5A8E4-97DE-487E-837B-A93AA262FAB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A9F65C3B-9763-4AA7-A6B3-A9E15045235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D7BF91C7-DECB-402A-80AD-7C5263DA84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A2A2E748-5F7C-4945-9C7E-A922A02AC081}"/>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8D980E-B96A-436F-AD36-E0154850A0A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6AAC4F3-629B-4B3E-9E11-F47020B467EC}"/>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E7DF529F-8105-4135-945E-2A20FF9F593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81039245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466525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mp; afbeeldin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p:nvPr>
        </p:nvSpPr>
        <p:spPr>
          <a:xfrm>
            <a:off x="371475" y="1941513"/>
            <a:ext cx="5822848" cy="4619625"/>
          </a:xfrm>
          <a:solidFill>
            <a:schemeClr val="bg1">
              <a:lumMod val="95000"/>
            </a:schemeClr>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 name="Tijdelijke aanduiding voor tekst 11">
            <a:extLst>
              <a:ext uri="{FF2B5EF4-FFF2-40B4-BE49-F238E27FC236}">
                <a16:creationId xmlns:a16="http://schemas.microsoft.com/office/drawing/2014/main" id="{1B5EEC3A-0943-4DF2-B3BD-91A33A0A800A}"/>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6" name="Tijdelijke aanduiding voor tekst 11">
            <a:extLst>
              <a:ext uri="{FF2B5EF4-FFF2-40B4-BE49-F238E27FC236}">
                <a16:creationId xmlns:a16="http://schemas.microsoft.com/office/drawing/2014/main" id="{3B7F6697-A68A-4875-A05F-7369458B9D4D}"/>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7" name="Groep 6">
            <a:extLst>
              <a:ext uri="{FF2B5EF4-FFF2-40B4-BE49-F238E27FC236}">
                <a16:creationId xmlns:a16="http://schemas.microsoft.com/office/drawing/2014/main" id="{E74B9DEB-1AD8-4DC2-8369-E04FA56FE9A6}"/>
              </a:ext>
            </a:extLst>
          </p:cNvPr>
          <p:cNvGrpSpPr/>
          <p:nvPr userDrawn="1"/>
        </p:nvGrpSpPr>
        <p:grpSpPr>
          <a:xfrm>
            <a:off x="-6865737" y="267572"/>
            <a:ext cx="3385298" cy="3438922"/>
            <a:chOff x="-3549710" y="1276353"/>
            <a:chExt cx="3385298" cy="3438922"/>
          </a:xfrm>
        </p:grpSpPr>
        <p:grpSp>
          <p:nvGrpSpPr>
            <p:cNvPr id="8" name="Groep 7">
              <a:extLst>
                <a:ext uri="{FF2B5EF4-FFF2-40B4-BE49-F238E27FC236}">
                  <a16:creationId xmlns:a16="http://schemas.microsoft.com/office/drawing/2014/main" id="{4C72D735-8B2B-4099-A86B-E1B56823ECB6}"/>
                </a:ext>
              </a:extLst>
            </p:cNvPr>
            <p:cNvGrpSpPr/>
            <p:nvPr userDrawn="1"/>
          </p:nvGrpSpPr>
          <p:grpSpPr>
            <a:xfrm>
              <a:off x="-3549709" y="1276353"/>
              <a:ext cx="3385297" cy="2604244"/>
              <a:chOff x="-3549709" y="1276351"/>
              <a:chExt cx="3385297" cy="2604244"/>
            </a:xfrm>
          </p:grpSpPr>
          <p:sp>
            <p:nvSpPr>
              <p:cNvPr id="11" name="Rechthoek 10">
                <a:extLst>
                  <a:ext uri="{FF2B5EF4-FFF2-40B4-BE49-F238E27FC236}">
                    <a16:creationId xmlns:a16="http://schemas.microsoft.com/office/drawing/2014/main" id="{EA16029A-6AB5-4286-9B81-FDC884D92D2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2" name="Textfield placeholder">
                <a:extLst>
                  <a:ext uri="{FF2B5EF4-FFF2-40B4-BE49-F238E27FC236}">
                    <a16:creationId xmlns:a16="http://schemas.microsoft.com/office/drawing/2014/main" id="{2A24B374-55B3-4104-94FF-46C82A36F2CE}"/>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 name="Textfield placeholder">
                <a:extLst>
                  <a:ext uri="{FF2B5EF4-FFF2-40B4-BE49-F238E27FC236}">
                    <a16:creationId xmlns:a16="http://schemas.microsoft.com/office/drawing/2014/main" id="{A602B26F-3F03-4E66-ABE6-954AA0DE9A2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4" name="Rechte verbindingslijn 13">
                <a:extLst>
                  <a:ext uri="{FF2B5EF4-FFF2-40B4-BE49-F238E27FC236}">
                    <a16:creationId xmlns:a16="http://schemas.microsoft.com/office/drawing/2014/main" id="{BACAD8A0-FF23-49D5-8D1D-A3B68A44E968}"/>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5" name="Rechthoek 14">
                <a:extLst>
                  <a:ext uri="{FF2B5EF4-FFF2-40B4-BE49-F238E27FC236}">
                    <a16:creationId xmlns:a16="http://schemas.microsoft.com/office/drawing/2014/main" id="{05CD4006-FDC1-471C-A9FA-EA257F87718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6" name="Picture 2">
                <a:extLst>
                  <a:ext uri="{FF2B5EF4-FFF2-40B4-BE49-F238E27FC236}">
                    <a16:creationId xmlns:a16="http://schemas.microsoft.com/office/drawing/2014/main" id="{FF103A3C-9881-40DA-8957-0ECFBE1FCB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id="{CBE5E8AF-0E62-4B9C-8BF8-0E48C3B7D6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hthoek 17">
                <a:extLst>
                  <a:ext uri="{FF2B5EF4-FFF2-40B4-BE49-F238E27FC236}">
                    <a16:creationId xmlns:a16="http://schemas.microsoft.com/office/drawing/2014/main" id="{A387BBE7-0074-46E7-BD37-82076B2E51F6}"/>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F3EEDB4F-51A3-4727-B154-25CA1E30B6C6}"/>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2C769600-A4A2-479C-8CC1-9670455DD17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7200497C-AA6F-4BBF-857F-79DBC59CBF3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2" name="Rechthoek 21">
                <a:extLst>
                  <a:ext uri="{FF2B5EF4-FFF2-40B4-BE49-F238E27FC236}">
                    <a16:creationId xmlns:a16="http://schemas.microsoft.com/office/drawing/2014/main" id="{9DD609C5-0F7E-4FF4-8941-EB71FE62ADD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4A8210D2-788E-4926-90C4-08662946E09F}"/>
                  </a:ext>
                </a:extLst>
              </p:cNvPr>
              <p:cNvGrpSpPr/>
              <p:nvPr/>
            </p:nvGrpSpPr>
            <p:grpSpPr>
              <a:xfrm>
                <a:off x="-3226194" y="2414273"/>
                <a:ext cx="60967" cy="103132"/>
                <a:chOff x="-2796392" y="1123442"/>
                <a:chExt cx="120832" cy="104889"/>
              </a:xfrm>
            </p:grpSpPr>
            <p:sp>
              <p:nvSpPr>
                <p:cNvPr id="63" name="Rechthoek 62">
                  <a:extLst>
                    <a:ext uri="{FF2B5EF4-FFF2-40B4-BE49-F238E27FC236}">
                      <a16:creationId xmlns:a16="http://schemas.microsoft.com/office/drawing/2014/main" id="{9322695B-258C-4FBE-B3FB-0C355CE6F8A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5946191F-8FB7-4373-8C3C-C07B84E30132}"/>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6015AC7C-1615-4D5F-813A-0EEF686F209E}"/>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C0E3D82-C993-4DB9-B54D-80D4D6CD3999}"/>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16D88FC-C487-4563-A28E-C376ABE40FE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7E7C6947-35E9-4EAC-B6F1-326DDA300960}"/>
                  </a:ext>
                </a:extLst>
              </p:cNvPr>
              <p:cNvGrpSpPr/>
              <p:nvPr/>
            </p:nvGrpSpPr>
            <p:grpSpPr>
              <a:xfrm>
                <a:off x="-3155473" y="2414273"/>
                <a:ext cx="60967" cy="103132"/>
                <a:chOff x="-2796392" y="1123442"/>
                <a:chExt cx="120832" cy="104889"/>
              </a:xfrm>
            </p:grpSpPr>
            <p:sp>
              <p:nvSpPr>
                <p:cNvPr id="58" name="Rechthoek 57">
                  <a:extLst>
                    <a:ext uri="{FF2B5EF4-FFF2-40B4-BE49-F238E27FC236}">
                      <a16:creationId xmlns:a16="http://schemas.microsoft.com/office/drawing/2014/main" id="{0383C681-DD14-41E8-957D-B29F2C44A1F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770E6A7D-B5EE-4187-B3B7-A36DF750663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E95EE987-4B2E-4F58-AC58-2360DAB387E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3D1F106F-75AB-4120-B755-7DBE350E0E1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58DF1F59-2DA0-4F23-976A-16CBCC5D1220}"/>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6AE8B097-3462-4B85-B288-8CB97F105DA5}"/>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F6D23267-3F45-4E4C-89F5-9B6AFE342FF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A61BC117-DB9B-4242-A6E9-01CDA5D96AA7}"/>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D8143652-54C6-476D-8C75-1F4CD0E94099}"/>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45EEF545-DE40-40D6-873E-FED926969312}"/>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101F9986-E9EC-4520-85A2-108D9006E861}"/>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53AE045B-4DA3-4313-9678-6C06FFDE6D1B}"/>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03145F5-25D0-4D6D-B8B3-27624D45311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C75322B8-5BDF-4521-80B9-90890DD0FA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77C35D2B-E12D-4CBA-93E1-BD09597A41FF}"/>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FD80E06E-B7E3-43B8-A29F-A7A62104B8FA}"/>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Vrije vorm 81">
                <a:extLst>
                  <a:ext uri="{FF2B5EF4-FFF2-40B4-BE49-F238E27FC236}">
                    <a16:creationId xmlns:a16="http://schemas.microsoft.com/office/drawing/2014/main" id="{3030E018-4C7F-4C91-BFD0-FDCAC2CF12A7}"/>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7" name="Rechte verbindingslijn 36">
                <a:extLst>
                  <a:ext uri="{FF2B5EF4-FFF2-40B4-BE49-F238E27FC236}">
                    <a16:creationId xmlns:a16="http://schemas.microsoft.com/office/drawing/2014/main" id="{C00A550E-5518-49F4-ACE2-40C917C30718}"/>
                  </a:ext>
                </a:extLst>
              </p:cNvPr>
              <p:cNvCxnSpPr>
                <a:cxnSpLocks/>
                <a:stCxn id="17"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8" name="Rechte verbindingslijn 37">
                <a:extLst>
                  <a:ext uri="{FF2B5EF4-FFF2-40B4-BE49-F238E27FC236}">
                    <a16:creationId xmlns:a16="http://schemas.microsoft.com/office/drawing/2014/main" id="{A5E557B4-E843-4C32-BE4E-C4756AEC0FA1}"/>
                  </a:ext>
                </a:extLst>
              </p:cNvPr>
              <p:cNvCxnSpPr>
                <a:cxnSpLocks/>
                <a:stCxn id="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39" name="Textfield placeholder">
                <a:extLst>
                  <a:ext uri="{FF2B5EF4-FFF2-40B4-BE49-F238E27FC236}">
                    <a16:creationId xmlns:a16="http://schemas.microsoft.com/office/drawing/2014/main" id="{C483A0A6-BEEB-4D4B-AA20-CDDC8166EFBD}"/>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0" name="Textfield placeholder">
                <a:extLst>
                  <a:ext uri="{FF2B5EF4-FFF2-40B4-BE49-F238E27FC236}">
                    <a16:creationId xmlns:a16="http://schemas.microsoft.com/office/drawing/2014/main" id="{599BE0A9-0FDA-40D2-B562-1ED111980E7B}"/>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1" name="Textfield placeholder">
                <a:extLst>
                  <a:ext uri="{FF2B5EF4-FFF2-40B4-BE49-F238E27FC236}">
                    <a16:creationId xmlns:a16="http://schemas.microsoft.com/office/drawing/2014/main" id="{2BA5F8AA-0D8F-4537-9924-00F75D071BA4}"/>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2" name="Afgeronde rechthoek 67">
                <a:extLst>
                  <a:ext uri="{FF2B5EF4-FFF2-40B4-BE49-F238E27FC236}">
                    <a16:creationId xmlns:a16="http://schemas.microsoft.com/office/drawing/2014/main" id="{D7404D93-7C44-4E3B-83E8-60F5E0C1628F}"/>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3" name="Vrije vorm 68">
                <a:extLst>
                  <a:ext uri="{FF2B5EF4-FFF2-40B4-BE49-F238E27FC236}">
                    <a16:creationId xmlns:a16="http://schemas.microsoft.com/office/drawing/2014/main" id="{33A44D8A-438A-499B-B740-B0008C354CC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4" name="Rechte verbindingslijn 43">
                <a:extLst>
                  <a:ext uri="{FF2B5EF4-FFF2-40B4-BE49-F238E27FC236}">
                    <a16:creationId xmlns:a16="http://schemas.microsoft.com/office/drawing/2014/main" id="{E233A79B-02B0-479A-9C40-D9288B1E4DE6}"/>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5" name="Groep 44">
                <a:extLst>
                  <a:ext uri="{FF2B5EF4-FFF2-40B4-BE49-F238E27FC236}">
                    <a16:creationId xmlns:a16="http://schemas.microsoft.com/office/drawing/2014/main" id="{A780CD98-A458-4A17-980C-F7B242EE21C5}"/>
                  </a:ext>
                </a:extLst>
              </p:cNvPr>
              <p:cNvGrpSpPr/>
              <p:nvPr userDrawn="1"/>
            </p:nvGrpSpPr>
            <p:grpSpPr>
              <a:xfrm flipH="1">
                <a:off x="-2613177" y="1836300"/>
                <a:ext cx="313472" cy="324076"/>
                <a:chOff x="-2613177" y="1836300"/>
                <a:chExt cx="313472" cy="324076"/>
              </a:xfrm>
            </p:grpSpPr>
            <p:sp>
              <p:nvSpPr>
                <p:cNvPr id="46" name="Afgeronde rechthoek 69">
                  <a:extLst>
                    <a:ext uri="{FF2B5EF4-FFF2-40B4-BE49-F238E27FC236}">
                      <a16:creationId xmlns:a16="http://schemas.microsoft.com/office/drawing/2014/main" id="{915BFC46-1C77-46F3-9BB1-6EC818931139}"/>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7" name="Rechthoek 46">
                  <a:extLst>
                    <a:ext uri="{FF2B5EF4-FFF2-40B4-BE49-F238E27FC236}">
                      <a16:creationId xmlns:a16="http://schemas.microsoft.com/office/drawing/2014/main" id="{7B744D0F-68C1-4E99-99E9-DDEB708B48D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4E40C54B-DFB7-41ED-903E-1FDDCD72FF3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00639F44-C424-49B6-B30D-6264338E247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E564E4B9-B523-47A2-B99A-67604563FB6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AADEEB73-1758-4818-9989-42AC4BD8F714}"/>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56445A81-D62D-4006-ADE5-699B8E3EDC0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5D0700A8-D722-44D9-85FD-3F8EF53408CD}"/>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2DF38AA6-11E1-4713-B8B1-D38EA1BA77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692D3384-1731-4209-B027-1E6CBEED6A4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7B858702-BC3A-4D67-8697-EBC1FCCF346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Vrije vorm 81">
                  <a:extLst>
                    <a:ext uri="{FF2B5EF4-FFF2-40B4-BE49-F238E27FC236}">
                      <a16:creationId xmlns:a16="http://schemas.microsoft.com/office/drawing/2014/main" id="{5C19B6C9-1067-482A-84AE-3CF8E5428AE3}"/>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9" name="Tijdelijke aanduiding voor tekst 2">
              <a:extLst>
                <a:ext uri="{FF2B5EF4-FFF2-40B4-BE49-F238E27FC236}">
                  <a16:creationId xmlns:a16="http://schemas.microsoft.com/office/drawing/2014/main" id="{A5C72CDC-B4D6-4F08-A544-9C05D59F6C46}"/>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0" name="Tijdelijke aanduiding voor tekst 2">
              <a:extLst>
                <a:ext uri="{FF2B5EF4-FFF2-40B4-BE49-F238E27FC236}">
                  <a16:creationId xmlns:a16="http://schemas.microsoft.com/office/drawing/2014/main" id="{D1FC45FE-7B64-4523-89EB-9B78BF56D698}"/>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8" name="Groep 67">
            <a:extLst>
              <a:ext uri="{FF2B5EF4-FFF2-40B4-BE49-F238E27FC236}">
                <a16:creationId xmlns:a16="http://schemas.microsoft.com/office/drawing/2014/main" id="{888FB92E-869C-486C-9FE3-4DD4D31CE530}"/>
              </a:ext>
            </a:extLst>
          </p:cNvPr>
          <p:cNvGrpSpPr/>
          <p:nvPr userDrawn="1"/>
        </p:nvGrpSpPr>
        <p:grpSpPr>
          <a:xfrm>
            <a:off x="-3553318" y="330222"/>
            <a:ext cx="3385296" cy="4365191"/>
            <a:chOff x="-3553318" y="1861361"/>
            <a:chExt cx="3385296" cy="4365191"/>
          </a:xfrm>
        </p:grpSpPr>
        <p:sp>
          <p:nvSpPr>
            <p:cNvPr id="69" name="Rechthoek 68">
              <a:extLst>
                <a:ext uri="{FF2B5EF4-FFF2-40B4-BE49-F238E27FC236}">
                  <a16:creationId xmlns:a16="http://schemas.microsoft.com/office/drawing/2014/main" id="{D54514F8-E7AC-4F42-B751-C7F9BA33FC3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0" name="Rechte verbindingslijn 69">
              <a:extLst>
                <a:ext uri="{FF2B5EF4-FFF2-40B4-BE49-F238E27FC236}">
                  <a16:creationId xmlns:a16="http://schemas.microsoft.com/office/drawing/2014/main" id="{442499E4-565E-43CC-8F1A-BECFEA2C29DC}"/>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1" name="Tekstvak 70">
              <a:extLst>
                <a:ext uri="{FF2B5EF4-FFF2-40B4-BE49-F238E27FC236}">
                  <a16:creationId xmlns:a16="http://schemas.microsoft.com/office/drawing/2014/main" id="{838F9236-69F8-4451-BA75-C1B904450CA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2" name="Groep 71">
            <a:extLst>
              <a:ext uri="{FF2B5EF4-FFF2-40B4-BE49-F238E27FC236}">
                <a16:creationId xmlns:a16="http://schemas.microsoft.com/office/drawing/2014/main" id="{40F8BA39-2793-41FD-A60E-529B56F58D54}"/>
              </a:ext>
            </a:extLst>
          </p:cNvPr>
          <p:cNvGrpSpPr/>
          <p:nvPr userDrawn="1"/>
        </p:nvGrpSpPr>
        <p:grpSpPr>
          <a:xfrm>
            <a:off x="-7105998" y="3972162"/>
            <a:ext cx="3523487" cy="3209847"/>
            <a:chOff x="-7285957" y="3972162"/>
            <a:chExt cx="3523487" cy="3209847"/>
          </a:xfrm>
        </p:grpSpPr>
        <p:sp>
          <p:nvSpPr>
            <p:cNvPr id="73" name="Rechthoek 72">
              <a:extLst>
                <a:ext uri="{FF2B5EF4-FFF2-40B4-BE49-F238E27FC236}">
                  <a16:creationId xmlns:a16="http://schemas.microsoft.com/office/drawing/2014/main" id="{1625963A-C10A-4F5E-9EB1-FD039C12637B}"/>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4" name="Rechte verbindingslijn 73">
              <a:extLst>
                <a:ext uri="{FF2B5EF4-FFF2-40B4-BE49-F238E27FC236}">
                  <a16:creationId xmlns:a16="http://schemas.microsoft.com/office/drawing/2014/main" id="{63A15683-BA53-4AA7-BB71-793210C7C1C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5" name="Tekstvak 74">
              <a:extLst>
                <a:ext uri="{FF2B5EF4-FFF2-40B4-BE49-F238E27FC236}">
                  <a16:creationId xmlns:a16="http://schemas.microsoft.com/office/drawing/2014/main" id="{EBBB602B-BA6D-407C-AEE6-1A1689A38B40}"/>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6" name="Tekstvak 75">
              <a:extLst>
                <a:ext uri="{FF2B5EF4-FFF2-40B4-BE49-F238E27FC236}">
                  <a16:creationId xmlns:a16="http://schemas.microsoft.com/office/drawing/2014/main" id="{55C0A65E-740E-469D-B6CD-A895B1BF7497}"/>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7" name="Tekstvak 76">
              <a:extLst>
                <a:ext uri="{FF2B5EF4-FFF2-40B4-BE49-F238E27FC236}">
                  <a16:creationId xmlns:a16="http://schemas.microsoft.com/office/drawing/2014/main" id="{020FE968-18E1-41A7-80C0-1E3B01D96C2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8" name="Tekstvak 77">
              <a:extLst>
                <a:ext uri="{FF2B5EF4-FFF2-40B4-BE49-F238E27FC236}">
                  <a16:creationId xmlns:a16="http://schemas.microsoft.com/office/drawing/2014/main" id="{56B3D65C-A838-4208-BBC2-087D5BDA9ED4}"/>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79" name="Groep 78">
              <a:extLst>
                <a:ext uri="{FF2B5EF4-FFF2-40B4-BE49-F238E27FC236}">
                  <a16:creationId xmlns:a16="http://schemas.microsoft.com/office/drawing/2014/main" id="{7EC5E416-6460-42E8-89C4-56E42F24FB34}"/>
                </a:ext>
              </a:extLst>
            </p:cNvPr>
            <p:cNvGrpSpPr/>
            <p:nvPr userDrawn="1"/>
          </p:nvGrpSpPr>
          <p:grpSpPr>
            <a:xfrm>
              <a:off x="-5020889" y="4423058"/>
              <a:ext cx="250379" cy="249771"/>
              <a:chOff x="-706740" y="145633"/>
              <a:chExt cx="250379" cy="249771"/>
            </a:xfrm>
          </p:grpSpPr>
          <p:sp>
            <p:nvSpPr>
              <p:cNvPr id="98" name="Rechthoek 97">
                <a:extLst>
                  <a:ext uri="{FF2B5EF4-FFF2-40B4-BE49-F238E27FC236}">
                    <a16:creationId xmlns:a16="http://schemas.microsoft.com/office/drawing/2014/main" id="{28336563-80CE-46E7-A30E-B8AF1AE3D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Gelijkbenige driehoek 128">
                <a:extLst>
                  <a:ext uri="{FF2B5EF4-FFF2-40B4-BE49-F238E27FC236}">
                    <a16:creationId xmlns:a16="http://schemas.microsoft.com/office/drawing/2014/main" id="{F6D0343D-D7BA-471F-A08E-71570F337B73}"/>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Ovaal 99">
                <a:extLst>
                  <a:ext uri="{FF2B5EF4-FFF2-40B4-BE49-F238E27FC236}">
                    <a16:creationId xmlns:a16="http://schemas.microsoft.com/office/drawing/2014/main" id="{879573A1-D711-4E6F-B0F1-4D3B90899681}"/>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01BF4CDD-36F4-4DFF-B3D7-8C72209199C5}"/>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2" name="Rechte verbindingslijn 101">
                <a:extLst>
                  <a:ext uri="{FF2B5EF4-FFF2-40B4-BE49-F238E27FC236}">
                    <a16:creationId xmlns:a16="http://schemas.microsoft.com/office/drawing/2014/main" id="{913C6F3D-0276-41D8-8A23-5D368F1E3DF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0" name="Groep 79">
              <a:extLst>
                <a:ext uri="{FF2B5EF4-FFF2-40B4-BE49-F238E27FC236}">
                  <a16:creationId xmlns:a16="http://schemas.microsoft.com/office/drawing/2014/main" id="{25A17959-0BB0-41C3-88AB-4C38A15D8C33}"/>
                </a:ext>
              </a:extLst>
            </p:cNvPr>
            <p:cNvGrpSpPr/>
            <p:nvPr userDrawn="1"/>
          </p:nvGrpSpPr>
          <p:grpSpPr>
            <a:xfrm>
              <a:off x="-4668802" y="4423057"/>
              <a:ext cx="252000" cy="216024"/>
              <a:chOff x="-932185" y="5325334"/>
              <a:chExt cx="252000" cy="216024"/>
            </a:xfrm>
          </p:grpSpPr>
          <p:sp>
            <p:nvSpPr>
              <p:cNvPr id="81" name="Rechthoek 80">
                <a:extLst>
                  <a:ext uri="{FF2B5EF4-FFF2-40B4-BE49-F238E27FC236}">
                    <a16:creationId xmlns:a16="http://schemas.microsoft.com/office/drawing/2014/main" id="{517F911A-6A28-4468-823D-73D86C58661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2" name="Groep 81">
                <a:extLst>
                  <a:ext uri="{FF2B5EF4-FFF2-40B4-BE49-F238E27FC236}">
                    <a16:creationId xmlns:a16="http://schemas.microsoft.com/office/drawing/2014/main" id="{ECC1EFC9-ADF9-4727-B1DD-07065016FC56}"/>
                  </a:ext>
                </a:extLst>
              </p:cNvPr>
              <p:cNvGrpSpPr/>
              <p:nvPr userDrawn="1"/>
            </p:nvGrpSpPr>
            <p:grpSpPr>
              <a:xfrm>
                <a:off x="-925512" y="5325900"/>
                <a:ext cx="241658" cy="36000"/>
                <a:chOff x="-964435" y="5325900"/>
                <a:chExt cx="241658" cy="36000"/>
              </a:xfrm>
            </p:grpSpPr>
            <p:sp>
              <p:nvSpPr>
                <p:cNvPr id="91" name="Rechthoek 90">
                  <a:extLst>
                    <a:ext uri="{FF2B5EF4-FFF2-40B4-BE49-F238E27FC236}">
                      <a16:creationId xmlns:a16="http://schemas.microsoft.com/office/drawing/2014/main" id="{40AEC62C-9ED8-4256-9541-E3124E91F35E}"/>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9925747C-C81B-48BE-9FA6-EF89EE7051A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67772A50-0D0A-4D5F-824E-762C9BBAC74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C5F42461-2C41-42AE-9250-E7CF9DEE0A6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D369F13F-C370-48F5-8D26-995D3CB49D1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4DD418A0-F528-4809-B70D-6C2E36DF38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FC3F2581-9FC7-431C-90D3-0BC20384C84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3" name="Groep 82">
                <a:extLst>
                  <a:ext uri="{FF2B5EF4-FFF2-40B4-BE49-F238E27FC236}">
                    <a16:creationId xmlns:a16="http://schemas.microsoft.com/office/drawing/2014/main" id="{58D207B4-FDC4-4D90-96F6-59AD032F73B3}"/>
                  </a:ext>
                </a:extLst>
              </p:cNvPr>
              <p:cNvGrpSpPr/>
              <p:nvPr userDrawn="1"/>
            </p:nvGrpSpPr>
            <p:grpSpPr>
              <a:xfrm>
                <a:off x="-925512" y="5502593"/>
                <a:ext cx="241658" cy="36000"/>
                <a:chOff x="-964435" y="5325900"/>
                <a:chExt cx="241658" cy="36000"/>
              </a:xfrm>
            </p:grpSpPr>
            <p:sp>
              <p:nvSpPr>
                <p:cNvPr id="84" name="Rechthoek 83">
                  <a:extLst>
                    <a:ext uri="{FF2B5EF4-FFF2-40B4-BE49-F238E27FC236}">
                      <a16:creationId xmlns:a16="http://schemas.microsoft.com/office/drawing/2014/main" id="{E3D66120-EDF4-4F16-8806-65DEA7AE7E2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5" name="Rechthoek 84">
                  <a:extLst>
                    <a:ext uri="{FF2B5EF4-FFF2-40B4-BE49-F238E27FC236}">
                      <a16:creationId xmlns:a16="http://schemas.microsoft.com/office/drawing/2014/main" id="{45A59CA4-5A8F-4678-B48D-522030D0BEFF}"/>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A8E3325B-C3D0-4D4D-811A-93C7F2A080C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42805B4B-9575-4243-8C7C-9DF7E2F3592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CA1F97C0-C5FD-4310-909D-EB3EB11FC085}"/>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A0F12E64-F748-43AB-A259-B0DC47B1AD9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CE69177A-FC76-4E1D-B87B-0680E31AD4F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3" name="Tijdelijke aanduiding voor inhoud 4">
            <a:extLst>
              <a:ext uri="{FF2B5EF4-FFF2-40B4-BE49-F238E27FC236}">
                <a16:creationId xmlns:a16="http://schemas.microsoft.com/office/drawing/2014/main" id="{A2693CB0-7A00-47B5-AC8A-218FEA18DBFE}"/>
              </a:ext>
            </a:extLst>
          </p:cNvPr>
          <p:cNvSpPr>
            <a:spLocks noGrp="1"/>
          </p:cNvSpPr>
          <p:nvPr>
            <p:ph sz="quarter" idx="17"/>
          </p:nvPr>
        </p:nvSpPr>
        <p:spPr>
          <a:xfrm>
            <a:off x="6420465" y="1941513"/>
            <a:ext cx="5400060" cy="461852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1035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Inhoud">
    <p:spTree>
      <p:nvGrpSpPr>
        <p:cNvPr id="1" name=""/>
        <p:cNvGrpSpPr/>
        <p:nvPr/>
      </p:nvGrpSpPr>
      <p:grpSpPr>
        <a:xfrm>
          <a:off x="0" y="0"/>
          <a:ext cx="0" cy="0"/>
          <a:chOff x="0" y="0"/>
          <a:chExt cx="0" cy="0"/>
        </a:xfrm>
      </p:grpSpPr>
      <p:sp>
        <p:nvSpPr>
          <p:cNvPr id="7" name="Tijdelijke aanduiding voor media 6">
            <a:extLst>
              <a:ext uri="{FF2B5EF4-FFF2-40B4-BE49-F238E27FC236}">
                <a16:creationId xmlns:a16="http://schemas.microsoft.com/office/drawing/2014/main" id="{2EE04D79-F169-4182-BDE3-7D79D8A0A6FD}"/>
              </a:ext>
            </a:extLst>
          </p:cNvPr>
          <p:cNvSpPr>
            <a:spLocks noGrp="1"/>
          </p:cNvSpPr>
          <p:nvPr>
            <p:ph type="media" sz="quarter" idx="10" hasCustomPrompt="1"/>
          </p:nvPr>
        </p:nvSpPr>
        <p:spPr>
          <a:xfrm>
            <a:off x="371475" y="361156"/>
            <a:ext cx="11449050" cy="6135688"/>
          </a:xfrm>
        </p:spPr>
        <p:txBody>
          <a:bodyPr lIns="1800000" rIns="1800000" anchor="b"/>
          <a:lstStyle>
            <a:lvl1pPr marL="0" indent="0" algn="ctr">
              <a:buNone/>
              <a:defRPr sz="1800"/>
            </a:lvl1pPr>
          </a:lstStyle>
          <a:p>
            <a:r>
              <a:rPr lang="en-GB" err="1"/>
              <a:t>Klik</a:t>
            </a:r>
            <a:r>
              <a:rPr lang="en-GB"/>
              <a:t> op het </a:t>
            </a:r>
            <a:r>
              <a:rPr lang="en-GB" err="1"/>
              <a:t>icoon</a:t>
            </a:r>
            <a:r>
              <a:rPr lang="en-GB"/>
              <a:t> om </a:t>
            </a:r>
            <a:r>
              <a:rPr lang="en-GB" err="1"/>
              <a:t>een</a:t>
            </a:r>
            <a:r>
              <a:rPr lang="en-GB"/>
              <a:t> </a:t>
            </a:r>
            <a:r>
              <a:rPr lang="en-GB" err="1"/>
              <a:t>filmpje</a:t>
            </a:r>
            <a:r>
              <a:rPr lang="en-GB"/>
              <a:t> toe </a:t>
            </a:r>
            <a:r>
              <a:rPr lang="en-GB" err="1"/>
              <a:t>te</a:t>
            </a:r>
            <a:r>
              <a:rPr lang="en-GB"/>
              <a:t> </a:t>
            </a:r>
            <a:r>
              <a:rPr lang="en-GB" err="1"/>
              <a:t>voegen</a:t>
            </a:r>
            <a:r>
              <a:rPr lang="en-GB"/>
              <a:t>. </a:t>
            </a:r>
            <a:r>
              <a:rPr lang="en-GB" err="1"/>
              <a:t>Wanneer</a:t>
            </a:r>
            <a:r>
              <a:rPr lang="en-GB"/>
              <a:t> je in </a:t>
            </a:r>
            <a:r>
              <a:rPr lang="en-GB" err="1"/>
              <a:t>presentatiemodus</a:t>
            </a:r>
            <a:r>
              <a:rPr lang="en-GB"/>
              <a:t> op </a:t>
            </a:r>
            <a:r>
              <a:rPr lang="en-GB" err="1"/>
              <a:t>deze</a:t>
            </a:r>
            <a:r>
              <a:rPr lang="en-GB"/>
              <a:t> slide </a:t>
            </a:r>
            <a:r>
              <a:rPr lang="en-GB" err="1"/>
              <a:t>komt</a:t>
            </a:r>
            <a:r>
              <a:rPr lang="en-GB"/>
              <a:t>, </a:t>
            </a:r>
            <a:r>
              <a:rPr lang="en-GB" err="1"/>
              <a:t>klik</a:t>
            </a:r>
            <a:r>
              <a:rPr lang="en-GB"/>
              <a:t> je </a:t>
            </a:r>
            <a:r>
              <a:rPr lang="en-GB" err="1"/>
              <a:t>gewoon</a:t>
            </a:r>
            <a:r>
              <a:rPr lang="en-GB"/>
              <a:t> door met je </a:t>
            </a:r>
            <a:r>
              <a:rPr lang="en-GB" err="1"/>
              <a:t>pijltjes</a:t>
            </a:r>
            <a:r>
              <a:rPr lang="en-GB"/>
              <a:t>: </a:t>
            </a:r>
            <a:r>
              <a:rPr lang="en-GB" err="1"/>
              <a:t>eerst</a:t>
            </a:r>
            <a:r>
              <a:rPr lang="en-GB"/>
              <a:t> </a:t>
            </a:r>
            <a:r>
              <a:rPr lang="en-GB" err="1"/>
              <a:t>zal</a:t>
            </a:r>
            <a:r>
              <a:rPr lang="en-GB"/>
              <a:t> het </a:t>
            </a:r>
            <a:r>
              <a:rPr lang="en-GB" err="1"/>
              <a:t>pijltje</a:t>
            </a:r>
            <a:r>
              <a:rPr lang="en-GB"/>
              <a:t> </a:t>
            </a:r>
            <a:r>
              <a:rPr lang="en-GB" err="1"/>
              <a:t>weggaan</a:t>
            </a:r>
            <a:r>
              <a:rPr lang="en-GB"/>
              <a:t>, </a:t>
            </a:r>
            <a:r>
              <a:rPr lang="en-GB" err="1"/>
              <a:t>klik</a:t>
            </a:r>
            <a:r>
              <a:rPr lang="en-GB"/>
              <a:t> je </a:t>
            </a:r>
            <a:r>
              <a:rPr lang="en-GB" err="1"/>
              <a:t>nog</a:t>
            </a:r>
            <a:r>
              <a:rPr lang="en-GB"/>
              <a:t> </a:t>
            </a:r>
            <a:r>
              <a:rPr lang="en-GB" err="1"/>
              <a:t>eens</a:t>
            </a:r>
            <a:r>
              <a:rPr lang="en-GB"/>
              <a:t>, </a:t>
            </a:r>
            <a:r>
              <a:rPr lang="en-GB" err="1"/>
              <a:t>zal</a:t>
            </a:r>
            <a:r>
              <a:rPr lang="en-GB"/>
              <a:t> het </a:t>
            </a:r>
            <a:r>
              <a:rPr lang="en-GB" err="1"/>
              <a:t>filmpje</a:t>
            </a:r>
            <a:r>
              <a:rPr lang="en-GB"/>
              <a:t> </a:t>
            </a:r>
            <a:r>
              <a:rPr lang="en-GB" err="1"/>
              <a:t>beginnen</a:t>
            </a:r>
            <a:r>
              <a:rPr lang="en-GB"/>
              <a:t> spleen.</a:t>
            </a:r>
          </a:p>
        </p:txBody>
      </p:sp>
      <p:sp>
        <p:nvSpPr>
          <p:cNvPr id="8" name="Tijdelijke aanduiding voor tekst 7">
            <a:extLst>
              <a:ext uri="{FF2B5EF4-FFF2-40B4-BE49-F238E27FC236}">
                <a16:creationId xmlns:a16="http://schemas.microsoft.com/office/drawing/2014/main" id="{B146BBC9-A11F-4503-850C-7A9B9E4A072A}"/>
              </a:ext>
            </a:extLst>
          </p:cNvPr>
          <p:cNvSpPr>
            <a:spLocks noGrp="1"/>
          </p:cNvSpPr>
          <p:nvPr>
            <p:ph type="body" sz="quarter" idx="11"/>
          </p:nvPr>
        </p:nvSpPr>
        <p:spPr>
          <a:xfrm>
            <a:off x="5617949" y="3480558"/>
            <a:ext cx="956106" cy="956104"/>
          </a:xfrm>
          <a:prstGeom prst="ellipse">
            <a:avLst/>
          </a:prstGeom>
          <a:blipFill>
            <a:blip r:embed="rId2">
              <a:extLst>
                <a:ext uri="{96DAC541-7B7A-43D3-8B79-37D633B846F1}">
                  <asvg:svgBlip xmlns:asvg="http://schemas.microsoft.com/office/drawing/2016/SVG/main" r:embed="rId3"/>
                </a:ext>
              </a:extLst>
            </a:blip>
            <a:stretch>
              <a:fillRect/>
            </a:stretch>
          </a:blipFill>
          <a:ln>
            <a:solidFill>
              <a:schemeClr val="tx2"/>
            </a:solidFill>
          </a:ln>
        </p:spPr>
        <p:txBody>
          <a:bodyPr/>
          <a:lstStyle>
            <a:lvl1pPr marL="0" indent="0" algn="ctr">
              <a:buNone/>
              <a:defRPr sz="133">
                <a:noFill/>
              </a:defRPr>
            </a:lvl1pPr>
          </a:lstStyle>
          <a:p>
            <a:pPr lvl="0"/>
            <a:r>
              <a:rPr lang="nl-NL"/>
              <a:t>Klikken om de tekststijl van het model te bewerken</a:t>
            </a:r>
          </a:p>
        </p:txBody>
      </p:sp>
      <p:sp>
        <p:nvSpPr>
          <p:cNvPr id="9" name="Tijdelijke aanduiding voor tekst 9">
            <a:extLst>
              <a:ext uri="{FF2B5EF4-FFF2-40B4-BE49-F238E27FC236}">
                <a16:creationId xmlns:a16="http://schemas.microsoft.com/office/drawing/2014/main" id="{5A71ACB4-7E03-400A-BBE0-F394116FC616}"/>
              </a:ext>
            </a:extLst>
          </p:cNvPr>
          <p:cNvSpPr>
            <a:spLocks noGrp="1"/>
          </p:cNvSpPr>
          <p:nvPr>
            <p:ph type="body" sz="quarter" idx="12"/>
          </p:nvPr>
        </p:nvSpPr>
        <p:spPr>
          <a:xfrm>
            <a:off x="420284"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0" name="Tijdelijke aanduiding voor tekst 9">
            <a:extLst>
              <a:ext uri="{FF2B5EF4-FFF2-40B4-BE49-F238E27FC236}">
                <a16:creationId xmlns:a16="http://schemas.microsoft.com/office/drawing/2014/main" id="{0252142D-0BF0-46E4-9E3E-A5718429DE60}"/>
              </a:ext>
            </a:extLst>
          </p:cNvPr>
          <p:cNvSpPr>
            <a:spLocks noGrp="1"/>
          </p:cNvSpPr>
          <p:nvPr>
            <p:ph type="body" sz="quarter" idx="13"/>
          </p:nvPr>
        </p:nvSpPr>
        <p:spPr>
          <a:xfrm>
            <a:off x="6731716" y="3958610"/>
            <a:ext cx="5040000" cy="36000"/>
          </a:xfrm>
          <a:solidFill>
            <a:schemeClr val="tx2"/>
          </a:solidFill>
          <a:ln w="3175">
            <a:solidFill>
              <a:schemeClr val="tx2"/>
            </a:solidFill>
          </a:ln>
        </p:spPr>
        <p:txBody>
          <a:bodyPr/>
          <a:lstStyle>
            <a:lvl1pPr marL="0" indent="0">
              <a:buNone/>
              <a:defRPr sz="133">
                <a:noFill/>
              </a:defRPr>
            </a:lvl1pPr>
            <a:lvl2pPr marL="457189" indent="0">
              <a:buNone/>
              <a:defRPr/>
            </a:lvl2pPr>
          </a:lstStyle>
          <a:p>
            <a:pPr lvl="0"/>
            <a:r>
              <a:rPr lang="nl-NL"/>
              <a:t>Klikken om de tekststijl van het model te bewerken</a:t>
            </a:r>
          </a:p>
        </p:txBody>
      </p:sp>
      <p:sp>
        <p:nvSpPr>
          <p:cNvPr id="11" name="Tijdelijke aanduiding voor tekst 11">
            <a:extLst>
              <a:ext uri="{FF2B5EF4-FFF2-40B4-BE49-F238E27FC236}">
                <a16:creationId xmlns:a16="http://schemas.microsoft.com/office/drawing/2014/main" id="{1F90D8D6-423B-45EB-A51E-E12C8FCEB6F1}"/>
              </a:ext>
            </a:extLst>
          </p:cNvPr>
          <p:cNvSpPr>
            <a:spLocks noGrp="1"/>
          </p:cNvSpPr>
          <p:nvPr>
            <p:ph type="body" sz="quarter" idx="14"/>
          </p:nvPr>
        </p:nvSpPr>
        <p:spPr>
          <a:xfrm>
            <a:off x="10669941" y="6145067"/>
            <a:ext cx="1215273" cy="578957"/>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3B11C059-7827-42C2-A1B2-E9ACF1143C55}"/>
              </a:ext>
            </a:extLst>
          </p:cNvPr>
          <p:cNvSpPr>
            <a:spLocks noGrp="1"/>
          </p:cNvSpPr>
          <p:nvPr>
            <p:ph type="body" sz="quarter" idx="16"/>
          </p:nvPr>
        </p:nvSpPr>
        <p:spPr>
          <a:xfrm>
            <a:off x="371475" y="6305360"/>
            <a:ext cx="1302984" cy="254675"/>
          </a:xfrm>
          <a:blipFill>
            <a:blip r:embed="rId5"/>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13" name="Groep 12">
            <a:extLst>
              <a:ext uri="{FF2B5EF4-FFF2-40B4-BE49-F238E27FC236}">
                <a16:creationId xmlns:a16="http://schemas.microsoft.com/office/drawing/2014/main" id="{0B3B874A-B0CD-4DD5-B3B9-5C3FE64B009C}"/>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B325AC0A-DD87-4AE9-AC2E-79CCF1349C5B}"/>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74B947AF-79FF-4686-BEB7-4B203B3CA7D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24BDC5CE-7F6A-4AE5-B791-88143E68CCB9}"/>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CB538C04-FBD9-42AA-A08B-B847FB8FB700}"/>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BBE82A5A-78FF-4D0F-8C35-3D459A2B277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5C8F6E48-9372-48E6-B5E5-95616E550FA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EDF88F84-F29B-42EE-B898-56BD483939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BC72FD9F-201E-4C3A-8C4C-58B765CAE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D4DE9AE4-6CF1-404A-8955-93E2F530C1B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4AD80795-0EB0-426D-8072-842882DF329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61A483B3-B3AF-4FD2-AD66-1CE3D8097E23}"/>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349776CE-081B-42B3-BA79-A554E9924100}"/>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2C5A0719-7858-4161-8162-DFA269AF45F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12BFF4FF-9AF2-47D6-A6BA-C99872E31804}"/>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5838A157-F8AF-4391-B1BB-2567CB5EC12A}"/>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67D38183-9FAE-40D2-9969-611A5382CB0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988BF521-03AC-47CA-AE92-86AB18BA6FF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5D90A8F9-99DC-4EF8-9527-8B45E1E0968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A9D5326A-BB55-4DE3-93DA-6D79D038E77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838A5D7A-1AA4-405E-B2B3-4577313775C0}"/>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C66D9FA-5E51-4DF2-A55B-D1A5258956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B516CCE-46FA-41C9-91E7-82F72737304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46AED9B9-F96F-44C6-BF60-9F01B69723E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A146F7AE-2304-4B1F-AA48-4A42191AEB0A}"/>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7BB516-A7FB-46E4-8961-5FF996A6F9C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E9DEACC9-44D9-4A5E-BE43-62C5B5D69A6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D7D58D1-B646-4DC7-9DD3-BBBFFB28730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02E9C06A-8CE0-4A72-BFAA-670DFA76793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2ACB069D-CAD0-496C-93CC-8E4E9275E611}"/>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7267807-8B8B-48A0-A058-645B1302DCC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7BB59263-8182-4E50-8F0A-A8EE619F399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E8CF9775-AEB5-4960-9FB1-B60593CC8908}"/>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2E546A54-9334-4A5E-A99F-517A43581566}"/>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A0B14BD-1549-4127-B82A-BE5A842BEE4E}"/>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76E3949-C6EF-49C5-B355-C27E1CB83C09}"/>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F03F07F8-10DD-4172-8057-FEECAABD2FF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6422596A-08AF-46C4-A2EA-6DE1DBF262B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C96B80B1-C9E9-4247-A24F-D9539C5B141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373E250-699E-4C3D-8C45-761C3A80B226}"/>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2D675C3-605B-4D82-B6C8-00CCD65E7C7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AB8B12F4-2583-4D22-9972-A2038155E8CF}"/>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10BD1148-E8AB-40A1-9954-B6DDE7E1858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FBB85A5-EC91-4C8B-96B7-9E02B0818621}"/>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D50D8DA6-03BA-459F-A89C-1E813991A4F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8E22EAA5-97F1-494E-826C-F0576E8E47A2}"/>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033079AC-ABBD-4F3E-B02A-066EA10A82E5}"/>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D722C9B8-626E-4FAA-B8F5-8ACA89047AA3}"/>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CCBFB409-E295-4841-A8BA-8DDADE39734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9BF4F442-3E30-459D-BD05-5682F69FC3C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3509BD32-1ED7-457A-A1C6-0FA2403E63F4}"/>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0E4D9DB8-6DB3-4151-8C36-3B4B25C57517}"/>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79048E7F-D620-46B0-B3DC-28AB9D79BEC9}"/>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26BC2824-3141-48F8-889C-B4547CA5658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2A7C87B7-5E3C-4ED8-9CC4-8D3C7BC6CC22}"/>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3F26228-BADA-4041-83FA-204F72C855B7}"/>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AE7AC60D-80B0-493C-A02A-A2B0EE2D9265}"/>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0624A8EB-75BD-4442-84C2-F9A9AAE9203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1946947B-9AD0-4859-BDE4-08919FC6546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A1550411-01DC-4DDB-97FA-0DD1232DF5BC}"/>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32D19D3F-CBB5-429E-8EFA-B7CF62B1DC8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52037C00-EEB7-4A8A-B77B-7687D1217000}"/>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810A6AFE-6377-4B35-9DCD-1B049C41D87A}"/>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F30B9B29-1222-4E88-AB5D-B64B8CF5A968}"/>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F75AE6C3-0F71-4002-A15C-F1597D86BBE7}"/>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C9CA870B-F1E1-4B44-958B-01D262CED894}"/>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56D81419-FEF3-49A1-B335-A9637B409D52}"/>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76816F71-63CF-48F6-B005-FEB63F7C0BFA}"/>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1A7801B3-2FDC-48FA-8D48-297EE5DA47A7}"/>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51F48606-1911-49F8-A777-D0694A6CCB2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B003B746-91C6-493B-9115-AEBB63B693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A60EB468-C639-4126-9145-11ACF7321DAB}"/>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00B7C85B-E1D6-4B2A-9F1F-17992419E8F0}"/>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8BCBBA9A-A4CA-43F3-B9B4-F9035DD4A5B1}"/>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2E02C6CE-4A15-42D9-91E2-B775DDE83A7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BD96F65C-28E6-420E-81CF-F9CFEDDC6858}"/>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CC00C9D8-C7BE-4B38-B515-85876F8915C9}"/>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381EF6BA-5300-4B33-BE23-E16A558EE444}"/>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6922E916-9CCE-4058-8B8E-49AF602D8966}"/>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2B33C10D-A7A7-4A35-A4ED-BE9C0FF2F56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1B78F191-F41B-45FC-967D-CBED427EE7B4}"/>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8C26EF55-B6FB-4E67-82A5-6ABF19D38F97}"/>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601DA90A-84C8-4962-BF7D-C2C5911EA13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BAE35D5E-AD3C-4CC3-B49A-B8A1CFA09E9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A652531B-1290-4AE2-81BA-5D10AB297F47}"/>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5B6123FD-04A0-4FCF-A343-FFD4F531D9C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B1DC6701-06A0-4D00-8B19-07C66FEFBA0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4B6F4AFD-1486-4446-AC80-91E938DD4208}"/>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9C8A2654-5706-486F-893B-76344A18E706}"/>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5F602F36-8F9E-4CE3-BB9B-0945D1CB7FD1}"/>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FAAB8406-6C1E-4728-8B4C-0C2A98FE6AB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23CE75A5-9C22-4A16-AADA-93FAD574D24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D5548C91-EF00-438C-A0E6-AB730CEBEFC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E5F1A01-4831-4BC9-AE29-7D2140E98C01}"/>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738A8723-2287-4E21-AEAE-F19C54906EB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5510FE09-1DB1-4EFC-A8DB-E12646A0E91B}"/>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36997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 calcmode="lin" valueType="num">
                                      <p:cBhvr>
                                        <p:cTn id="8" dur="500"/>
                                        <p:tgtEl>
                                          <p:spTgt spid="8"/>
                                        </p:tgtEl>
                                        <p:attrNameLst>
                                          <p:attrName>style.rotation</p:attrName>
                                        </p:attrNameLst>
                                      </p:cBhvr>
                                      <p:tavLst>
                                        <p:tav tm="0">
                                          <p:val>
                                            <p:fltVal val="0"/>
                                          </p:val>
                                        </p:tav>
                                        <p:tav tm="100000">
                                          <p:val>
                                            <p:fltVal val="90"/>
                                          </p:val>
                                        </p:tav>
                                      </p:tavLst>
                                    </p:anim>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22" presetClass="exit" presetSubtype="2" fill="hold" grpId="0" nodeType="withEffect">
                                  <p:stCondLst>
                                    <p:cond delay="0"/>
                                  </p:stCondLst>
                                  <p:childTnLst>
                                    <p:animEffect transition="out" filter="wipe(right)">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22" presetClass="exit" presetSubtype="8" fill="hold" grpId="0" nodeType="withEffect">
                                  <p:stCondLst>
                                    <p:cond delay="0"/>
                                  </p:stCondLst>
                                  <p:childTnLst>
                                    <p:animEffect transition="out" filter="wipe(left)">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tmplLst>
          <p:tmpl>
            <p:tnLst>
              <p:par>
                <p:cTn presetID="31" presetClass="exit" presetSubtype="0" fill="hold" nodeType="clickEffect">
                  <p:stCondLst>
                    <p:cond delay="0"/>
                  </p:stCondLst>
                  <p:childTnLst>
                    <p:anim calcmode="lin" valueType="num">
                      <p:cBhvr>
                        <p:cTn dur="500"/>
                        <p:tgtEl>
                          <p:spTgt spid="8"/>
                        </p:tgtEl>
                        <p:attrNameLst>
                          <p:attrName>ppt_w</p:attrName>
                        </p:attrNameLst>
                      </p:cBhvr>
                      <p:tavLst>
                        <p:tav tm="0">
                          <p:val>
                            <p:strVal val="ppt_w"/>
                          </p:val>
                        </p:tav>
                        <p:tav tm="100000">
                          <p:val>
                            <p:fltVal val="0"/>
                          </p:val>
                        </p:tav>
                      </p:tavLst>
                    </p:anim>
                    <p:anim calcmode="lin" valueType="num">
                      <p:cBhvr>
                        <p:cTn dur="500"/>
                        <p:tgtEl>
                          <p:spTgt spid="8"/>
                        </p:tgtEl>
                        <p:attrNameLst>
                          <p:attrName>ppt_h</p:attrName>
                        </p:attrNameLst>
                      </p:cBhvr>
                      <p:tavLst>
                        <p:tav tm="0">
                          <p:val>
                            <p:strVal val="ppt_h"/>
                          </p:val>
                        </p:tav>
                        <p:tav tm="100000">
                          <p:val>
                            <p:fltVal val="0"/>
                          </p:val>
                        </p:tav>
                      </p:tavLst>
                    </p:anim>
                    <p:anim calcmode="lin" valueType="num">
                      <p:cBhvr>
                        <p:cTn dur="500"/>
                        <p:tgtEl>
                          <p:spTgt spid="8"/>
                        </p:tgtEl>
                        <p:attrNameLst>
                          <p:attrName>style.rotation</p:attrName>
                        </p:attrNameLst>
                      </p:cBhvr>
                      <p:tavLst>
                        <p:tav tm="0">
                          <p:val>
                            <p:fltVal val="0"/>
                          </p:val>
                        </p:tav>
                        <p:tav tm="100000">
                          <p:val>
                            <p:fltVal val="90"/>
                          </p:val>
                        </p:tav>
                      </p:tavLst>
                    </p:anim>
                    <p:animEffect transition="out" filter="fade">
                      <p:cBhvr>
                        <p:cTn dur="500"/>
                        <p:tgtEl>
                          <p:spTgt spid="8"/>
                        </p:tgtEl>
                      </p:cBhvr>
                    </p:animEffect>
                    <p:set>
                      <p:cBhvr>
                        <p:cTn dur="1" fill="hold">
                          <p:stCondLst>
                            <p:cond delay="499"/>
                          </p:stCondLst>
                        </p:cTn>
                        <p:tgtEl>
                          <p:spTgt spid="8"/>
                        </p:tgtEl>
                        <p:attrNameLst>
                          <p:attrName>style.visibility</p:attrName>
                        </p:attrNameLst>
                      </p:cBhvr>
                      <p:to>
                        <p:strVal val="hidden"/>
                      </p:to>
                    </p:set>
                  </p:childTnLst>
                </p:cTn>
              </p:par>
            </p:tnLst>
          </p:tmpl>
        </p:tmplLst>
      </p:bldP>
      <p:bldP spid="9" grpId="0" animBg="1">
        <p:tmplLst>
          <p:tmpl>
            <p:tnLst>
              <p:par>
                <p:cTn presetID="22" presetClass="exit" presetSubtype="2" fill="hold" nodeType="withEffect">
                  <p:stCondLst>
                    <p:cond delay="0"/>
                  </p:stCondLst>
                  <p:childTnLst>
                    <p:animEffect transition="out" filter="wipe(right)">
                      <p:cBhvr>
                        <p:cTn dur="500"/>
                        <p:tgtEl>
                          <p:spTgt spid="9"/>
                        </p:tgtEl>
                      </p:cBhvr>
                    </p:animEffect>
                    <p:set>
                      <p:cBhvr>
                        <p:cTn dur="1" fill="hold">
                          <p:stCondLst>
                            <p:cond delay="499"/>
                          </p:stCondLst>
                        </p:cTn>
                        <p:tgtEl>
                          <p:spTgt spid="9"/>
                        </p:tgtEl>
                        <p:attrNameLst>
                          <p:attrName>style.visibility</p:attrName>
                        </p:attrNameLst>
                      </p:cBhvr>
                      <p:to>
                        <p:strVal val="hidden"/>
                      </p:to>
                    </p:set>
                  </p:childTnLst>
                </p:cTn>
              </p:par>
            </p:tnLst>
          </p:tmpl>
        </p:tmplLst>
      </p:bldP>
      <p:bldP spid="10" grpId="0" animBg="1">
        <p:tmplLst>
          <p:tmpl>
            <p:tnLst>
              <p:par>
                <p:cTn presetID="22" presetClass="exit" presetSubtype="8" fill="hold" nodeType="withEffect">
                  <p:stCondLst>
                    <p:cond delay="0"/>
                  </p:stCondLst>
                  <p:childTnLst>
                    <p:animEffect transition="out" filter="wipe(left)">
                      <p:cBhvr>
                        <p:cTn dur="500"/>
                        <p:tgtEl>
                          <p:spTgt spid="10"/>
                        </p:tgtEl>
                      </p:cBhvr>
                    </p:animEffect>
                    <p:set>
                      <p:cBhvr>
                        <p:cTn dur="1" fill="hold">
                          <p:stCondLst>
                            <p:cond delay="499"/>
                          </p:stCondLst>
                        </p:cTn>
                        <p:tgtEl>
                          <p:spTgt spid="10"/>
                        </p:tgtEl>
                        <p:attrNameLst>
                          <p:attrName>style.visibility</p:attrName>
                        </p:attrNameLst>
                      </p:cBhvr>
                      <p:to>
                        <p:strVal val="hidden"/>
                      </p:to>
                    </p:se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4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4"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6333460" y="197206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4"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33462" y="4160536"/>
            <a:ext cx="4839366"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4140935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5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2784180"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6320744"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55246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Elementen">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elementenslide met 6 elementen, klik om de titel te bewerken</a:t>
            </a:r>
            <a:endParaRPr lang="nl-BE"/>
          </a:p>
        </p:txBody>
      </p:sp>
      <p:sp>
        <p:nvSpPr>
          <p:cNvPr id="4" name="Rechthoek 3">
            <a:extLst>
              <a:ext uri="{FF2B5EF4-FFF2-40B4-BE49-F238E27FC236}">
                <a16:creationId xmlns:a16="http://schemas.microsoft.com/office/drawing/2014/main" id="{31E08FE6-4EA9-4117-8163-EDAF4BBCB8EE}"/>
              </a:ext>
            </a:extLst>
          </p:cNvPr>
          <p:cNvSpPr/>
          <p:nvPr userDrawn="1"/>
        </p:nvSpPr>
        <p:spPr>
          <a:xfrm>
            <a:off x="0" y="3006762"/>
            <a:ext cx="12192000" cy="2047890"/>
          </a:xfrm>
          <a:prstGeom prst="rect">
            <a:avLst/>
          </a:pr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4" name="Tijdelijke aanduiding voor tekst 47">
            <a:extLst>
              <a:ext uri="{FF2B5EF4-FFF2-40B4-BE49-F238E27FC236}">
                <a16:creationId xmlns:a16="http://schemas.microsoft.com/office/drawing/2014/main" id="{B4968506-C0F5-483A-8B8B-B6B325F734B9}"/>
              </a:ext>
            </a:extLst>
          </p:cNvPr>
          <p:cNvSpPr>
            <a:spLocks noGrp="1"/>
          </p:cNvSpPr>
          <p:nvPr>
            <p:ph type="body" sz="quarter" idx="11"/>
          </p:nvPr>
        </p:nvSpPr>
        <p:spPr>
          <a:xfrm>
            <a:off x="1019175"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8968182C-0F82-45D0-B306-8EEDC662225E}"/>
              </a:ext>
            </a:extLst>
          </p:cNvPr>
          <p:cNvSpPr>
            <a:spLocks noGrp="1"/>
          </p:cNvSpPr>
          <p:nvPr>
            <p:ph type="body" sz="quarter" idx="12"/>
          </p:nvPr>
        </p:nvSpPr>
        <p:spPr>
          <a:xfrm>
            <a:off x="4555739"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6" name="Tijdelijke aanduiding voor tekst 47">
            <a:extLst>
              <a:ext uri="{FF2B5EF4-FFF2-40B4-BE49-F238E27FC236}">
                <a16:creationId xmlns:a16="http://schemas.microsoft.com/office/drawing/2014/main" id="{60C38751-1A8B-46C6-9E0F-4D86EAFF70B9}"/>
              </a:ext>
            </a:extLst>
          </p:cNvPr>
          <p:cNvSpPr>
            <a:spLocks noGrp="1"/>
          </p:cNvSpPr>
          <p:nvPr>
            <p:ph type="body" sz="quarter" idx="13"/>
          </p:nvPr>
        </p:nvSpPr>
        <p:spPr>
          <a:xfrm>
            <a:off x="8092303" y="197206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133EC2BA-8337-4754-830A-F9BBD9DCB730}"/>
              </a:ext>
            </a:extLst>
          </p:cNvPr>
          <p:cNvSpPr>
            <a:spLocks noGrp="1"/>
          </p:cNvSpPr>
          <p:nvPr>
            <p:ph type="body" sz="quarter" idx="14"/>
          </p:nvPr>
        </p:nvSpPr>
        <p:spPr>
          <a:xfrm>
            <a:off x="1019175"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8" name="Tijdelijke aanduiding voor tekst 47">
            <a:extLst>
              <a:ext uri="{FF2B5EF4-FFF2-40B4-BE49-F238E27FC236}">
                <a16:creationId xmlns:a16="http://schemas.microsoft.com/office/drawing/2014/main" id="{034A50E2-63A2-41AD-918F-675FA63F9AC2}"/>
              </a:ext>
            </a:extLst>
          </p:cNvPr>
          <p:cNvSpPr>
            <a:spLocks noGrp="1"/>
          </p:cNvSpPr>
          <p:nvPr>
            <p:ph type="body" sz="quarter" idx="15"/>
          </p:nvPr>
        </p:nvSpPr>
        <p:spPr>
          <a:xfrm>
            <a:off x="4555739"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AAC55F0C-CF5F-4A28-A4BB-5CC311B45142}"/>
              </a:ext>
            </a:extLst>
          </p:cNvPr>
          <p:cNvSpPr>
            <a:spLocks noGrp="1"/>
          </p:cNvSpPr>
          <p:nvPr>
            <p:ph type="body" sz="quarter" idx="16"/>
          </p:nvPr>
        </p:nvSpPr>
        <p:spPr>
          <a:xfrm>
            <a:off x="8092303" y="4160536"/>
            <a:ext cx="3080522" cy="1928812"/>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Tree>
    <p:extLst>
      <p:ext uri="{BB962C8B-B14F-4D97-AF65-F5344CB8AC3E}">
        <p14:creationId xmlns:p14="http://schemas.microsoft.com/office/powerpoint/2010/main" val="2944684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93B973B5-035B-4B0F-AF91-D866DE5E1EAB}"/>
              </a:ext>
            </a:extLst>
          </p:cNvPr>
          <p:cNvSpPr>
            <a:spLocks noGrp="1"/>
          </p:cNvSpPr>
          <p:nvPr>
            <p:ph type="pic" sz="quarter" idx="11" hasCustomPrompt="1"/>
          </p:nvPr>
        </p:nvSpPr>
        <p:spPr>
          <a:xfrm>
            <a:off x="0" y="0"/>
            <a:ext cx="12192000" cy="6857999"/>
          </a:xfrm>
          <a:solidFill>
            <a:schemeClr val="bg1">
              <a:lumMod val="95000"/>
            </a:schemeClr>
          </a:solidFill>
        </p:spPr>
        <p:txBody>
          <a:bodyPr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p:txBody>
      </p:sp>
      <p:sp>
        <p:nvSpPr>
          <p:cNvPr id="3" name="Tijdelijke aanduiding voor tekst 11">
            <a:extLst>
              <a:ext uri="{FF2B5EF4-FFF2-40B4-BE49-F238E27FC236}">
                <a16:creationId xmlns:a16="http://schemas.microsoft.com/office/drawing/2014/main" id="{319F3F12-C3F5-4CDA-930B-ECCC8B8D2783}"/>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4" name="Tijdelijke aanduiding voor tekst 11">
            <a:extLst>
              <a:ext uri="{FF2B5EF4-FFF2-40B4-BE49-F238E27FC236}">
                <a16:creationId xmlns:a16="http://schemas.microsoft.com/office/drawing/2014/main" id="{F6D0EA1E-6DFA-4696-87AF-CD7BF77B59DB}"/>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9625246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ces_4">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3375705"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6368483"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9361261"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93452" y="2181356"/>
            <a:ext cx="2459264"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4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9345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338272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6371992"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9361261" y="2181356"/>
            <a:ext cx="2459264"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664010"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563345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862851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4216657744"/>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_5">
    <p:spTree>
      <p:nvGrpSpPr>
        <p:cNvPr id="1" name=""/>
        <p:cNvGrpSpPr/>
        <p:nvPr/>
      </p:nvGrpSpPr>
      <p:grpSpPr>
        <a:xfrm>
          <a:off x="0" y="0"/>
          <a:ext cx="0" cy="0"/>
          <a:chOff x="0" y="0"/>
          <a:chExt cx="0" cy="0"/>
        </a:xfrm>
      </p:grpSpPr>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741706"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510048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7459265"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9818610"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5858" y="2181356"/>
            <a:ext cx="198167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5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743481"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5101669"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7459857"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9818045" y="2181356"/>
            <a:ext cx="1982800"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216305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4524796"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688348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924226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653836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70" userDrawn="1">
          <p15:clr>
            <a:srgbClr val="FBAE40"/>
          </p15:clr>
        </p15:guide>
        <p15:guide id="3" pos="731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_6">
    <p:spTree>
      <p:nvGrpSpPr>
        <p:cNvPr id="1" name=""/>
        <p:cNvGrpSpPr/>
        <p:nvPr/>
      </p:nvGrpSpPr>
      <p:grpSpPr>
        <a:xfrm>
          <a:off x="0" y="0"/>
          <a:ext cx="0" cy="0"/>
          <a:chOff x="0" y="0"/>
          <a:chExt cx="0" cy="0"/>
        </a:xfrm>
      </p:grpSpPr>
      <p:sp>
        <p:nvSpPr>
          <p:cNvPr id="17" name="Tijdelijke aanduiding voor tekst 47">
            <a:extLst>
              <a:ext uri="{FF2B5EF4-FFF2-40B4-BE49-F238E27FC236}">
                <a16:creationId xmlns:a16="http://schemas.microsoft.com/office/drawing/2014/main" id="{19503EA8-70F5-4B81-BA91-57B2227C0D53}"/>
              </a:ext>
            </a:extLst>
          </p:cNvPr>
          <p:cNvSpPr>
            <a:spLocks noGrp="1"/>
          </p:cNvSpPr>
          <p:nvPr>
            <p:ph type="body" sz="quarter" idx="27"/>
          </p:nvPr>
        </p:nvSpPr>
        <p:spPr>
          <a:xfrm>
            <a:off x="10076959"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7" name="Tijdelijke aanduiding voor tekst 47">
            <a:extLst>
              <a:ext uri="{FF2B5EF4-FFF2-40B4-BE49-F238E27FC236}">
                <a16:creationId xmlns:a16="http://schemas.microsoft.com/office/drawing/2014/main" id="{ADBFDEB9-FEF0-4A08-A80A-25989967013D}"/>
              </a:ext>
            </a:extLst>
          </p:cNvPr>
          <p:cNvSpPr>
            <a:spLocks noGrp="1"/>
          </p:cNvSpPr>
          <p:nvPr>
            <p:ph type="body" sz="quarter" idx="19"/>
          </p:nvPr>
        </p:nvSpPr>
        <p:spPr>
          <a:xfrm>
            <a:off x="2320910"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8" name="Tijdelijke aanduiding voor tekst 47">
            <a:extLst>
              <a:ext uri="{FF2B5EF4-FFF2-40B4-BE49-F238E27FC236}">
                <a16:creationId xmlns:a16="http://schemas.microsoft.com/office/drawing/2014/main" id="{12D93C03-E388-44BB-8B2C-B80994676F13}"/>
              </a:ext>
            </a:extLst>
          </p:cNvPr>
          <p:cNvSpPr>
            <a:spLocks noGrp="1"/>
          </p:cNvSpPr>
          <p:nvPr>
            <p:ph type="body" sz="quarter" idx="20"/>
          </p:nvPr>
        </p:nvSpPr>
        <p:spPr>
          <a:xfrm>
            <a:off x="4258894"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79" name="Tijdelijke aanduiding voor tekst 47">
            <a:extLst>
              <a:ext uri="{FF2B5EF4-FFF2-40B4-BE49-F238E27FC236}">
                <a16:creationId xmlns:a16="http://schemas.microsoft.com/office/drawing/2014/main" id="{BC6BBE57-07D6-411E-892C-830F1D0AC013}"/>
              </a:ext>
            </a:extLst>
          </p:cNvPr>
          <p:cNvSpPr>
            <a:spLocks noGrp="1"/>
          </p:cNvSpPr>
          <p:nvPr>
            <p:ph type="body" sz="quarter" idx="21"/>
          </p:nvPr>
        </p:nvSpPr>
        <p:spPr>
          <a:xfrm>
            <a:off x="6196878"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80" name="Tijdelijke aanduiding voor tekst 47">
            <a:extLst>
              <a:ext uri="{FF2B5EF4-FFF2-40B4-BE49-F238E27FC236}">
                <a16:creationId xmlns:a16="http://schemas.microsoft.com/office/drawing/2014/main" id="{C6930765-296E-46F8-9065-94BC3F8B04DF}"/>
              </a:ext>
            </a:extLst>
          </p:cNvPr>
          <p:cNvSpPr>
            <a:spLocks noGrp="1"/>
          </p:cNvSpPr>
          <p:nvPr>
            <p:ph type="body" sz="quarter" idx="22"/>
          </p:nvPr>
        </p:nvSpPr>
        <p:spPr>
          <a:xfrm>
            <a:off x="8134862"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E25A57BE-8CD5-43CD-B99B-B3C75E7D1715}"/>
              </a:ext>
            </a:extLst>
          </p:cNvPr>
          <p:cNvSpPr>
            <a:spLocks noGrp="1"/>
          </p:cNvSpPr>
          <p:nvPr>
            <p:ph type="body" sz="quarter" idx="11"/>
          </p:nvPr>
        </p:nvSpPr>
        <p:spPr>
          <a:xfrm>
            <a:off x="382926" y="2181356"/>
            <a:ext cx="1728000" cy="3705897"/>
          </a:xfrm>
          <a:solidFill>
            <a:schemeClr val="bg2"/>
          </a:solidFill>
        </p:spPr>
        <p:txBody>
          <a:bodyPr lIns="180000" tIns="16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processlide met 6 stappen, klik om de titel te bewerken</a:t>
            </a:r>
            <a:endParaRPr lang="nl-BE"/>
          </a:p>
        </p:txBody>
      </p:sp>
      <p:sp>
        <p:nvSpPr>
          <p:cNvPr id="46" name="Tijdelijke aanduiding voor tekst 45">
            <a:extLst>
              <a:ext uri="{FF2B5EF4-FFF2-40B4-BE49-F238E27FC236}">
                <a16:creationId xmlns:a16="http://schemas.microsoft.com/office/drawing/2014/main" id="{8522B408-A0ED-4E56-8722-16C1FE15AB3F}"/>
              </a:ext>
            </a:extLst>
          </p:cNvPr>
          <p:cNvSpPr>
            <a:spLocks noGrp="1"/>
          </p:cNvSpPr>
          <p:nvPr>
            <p:ph type="body" sz="quarter" idx="10"/>
          </p:nvPr>
        </p:nvSpPr>
        <p:spPr>
          <a:xfrm>
            <a:off x="385293"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54" name="Tijdelijke aanduiding voor tekst 45">
            <a:extLst>
              <a:ext uri="{FF2B5EF4-FFF2-40B4-BE49-F238E27FC236}">
                <a16:creationId xmlns:a16="http://schemas.microsoft.com/office/drawing/2014/main" id="{A546D3A2-0912-47C3-BFB1-F4A70DAF60D6}"/>
              </a:ext>
            </a:extLst>
          </p:cNvPr>
          <p:cNvSpPr>
            <a:spLocks noGrp="1"/>
          </p:cNvSpPr>
          <p:nvPr>
            <p:ph type="body" sz="quarter" idx="12"/>
          </p:nvPr>
        </p:nvSpPr>
        <p:spPr>
          <a:xfrm>
            <a:off x="2324100"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1" name="Tijdelijke aanduiding voor tekst 45">
            <a:extLst>
              <a:ext uri="{FF2B5EF4-FFF2-40B4-BE49-F238E27FC236}">
                <a16:creationId xmlns:a16="http://schemas.microsoft.com/office/drawing/2014/main" id="{1ACDE0C8-1231-405F-A427-5B3C31AC541F}"/>
              </a:ext>
            </a:extLst>
          </p:cNvPr>
          <p:cNvSpPr>
            <a:spLocks noGrp="1"/>
          </p:cNvSpPr>
          <p:nvPr>
            <p:ph type="body" sz="quarter" idx="14"/>
          </p:nvPr>
        </p:nvSpPr>
        <p:spPr>
          <a:xfrm>
            <a:off x="4262907"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68" name="Tijdelijke aanduiding voor tekst 45">
            <a:extLst>
              <a:ext uri="{FF2B5EF4-FFF2-40B4-BE49-F238E27FC236}">
                <a16:creationId xmlns:a16="http://schemas.microsoft.com/office/drawing/2014/main" id="{7068848E-2B9A-4A3C-9C24-0F2D0337F6E2}"/>
              </a:ext>
            </a:extLst>
          </p:cNvPr>
          <p:cNvSpPr>
            <a:spLocks noGrp="1"/>
          </p:cNvSpPr>
          <p:nvPr>
            <p:ph type="body" sz="quarter" idx="16"/>
          </p:nvPr>
        </p:nvSpPr>
        <p:spPr>
          <a:xfrm>
            <a:off x="6201714"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75" name="Tijdelijke aanduiding voor tekst 45">
            <a:extLst>
              <a:ext uri="{FF2B5EF4-FFF2-40B4-BE49-F238E27FC236}">
                <a16:creationId xmlns:a16="http://schemas.microsoft.com/office/drawing/2014/main" id="{7529B82B-83D3-456E-9C19-E574EFB9AFFC}"/>
              </a:ext>
            </a:extLst>
          </p:cNvPr>
          <p:cNvSpPr>
            <a:spLocks noGrp="1"/>
          </p:cNvSpPr>
          <p:nvPr>
            <p:ph type="body" sz="quarter" idx="18"/>
          </p:nvPr>
        </p:nvSpPr>
        <p:spPr>
          <a:xfrm>
            <a:off x="8140521"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4" name="Tijdelijke aanduiding voor tekst 3">
            <a:extLst>
              <a:ext uri="{FF2B5EF4-FFF2-40B4-BE49-F238E27FC236}">
                <a16:creationId xmlns:a16="http://schemas.microsoft.com/office/drawing/2014/main" id="{A693DAF7-2BBD-4A7D-B8A0-953BDE64B305}"/>
              </a:ext>
            </a:extLst>
          </p:cNvPr>
          <p:cNvSpPr>
            <a:spLocks noGrp="1"/>
          </p:cNvSpPr>
          <p:nvPr>
            <p:ph type="body" sz="quarter" idx="23"/>
          </p:nvPr>
        </p:nvSpPr>
        <p:spPr>
          <a:xfrm>
            <a:off x="190931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7" name="Tijdelijke aanduiding voor tekst 3">
            <a:extLst>
              <a:ext uri="{FF2B5EF4-FFF2-40B4-BE49-F238E27FC236}">
                <a16:creationId xmlns:a16="http://schemas.microsoft.com/office/drawing/2014/main" id="{56631B42-F92F-4E86-A57C-DD5D729D3A17}"/>
              </a:ext>
            </a:extLst>
          </p:cNvPr>
          <p:cNvSpPr>
            <a:spLocks noGrp="1"/>
          </p:cNvSpPr>
          <p:nvPr>
            <p:ph type="body" sz="quarter" idx="24"/>
          </p:nvPr>
        </p:nvSpPr>
        <p:spPr>
          <a:xfrm>
            <a:off x="3848715"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8" name="Tijdelijke aanduiding voor tekst 3">
            <a:extLst>
              <a:ext uri="{FF2B5EF4-FFF2-40B4-BE49-F238E27FC236}">
                <a16:creationId xmlns:a16="http://schemas.microsoft.com/office/drawing/2014/main" id="{6577803C-6E5D-42D0-967B-3CAD9FB083A8}"/>
              </a:ext>
            </a:extLst>
          </p:cNvPr>
          <p:cNvSpPr>
            <a:spLocks noGrp="1"/>
          </p:cNvSpPr>
          <p:nvPr>
            <p:ph type="body" sz="quarter" idx="25"/>
          </p:nvPr>
        </p:nvSpPr>
        <p:spPr>
          <a:xfrm>
            <a:off x="5788117"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29" name="Tijdelijke aanduiding voor tekst 3">
            <a:extLst>
              <a:ext uri="{FF2B5EF4-FFF2-40B4-BE49-F238E27FC236}">
                <a16:creationId xmlns:a16="http://schemas.microsoft.com/office/drawing/2014/main" id="{A4B9E7AF-A445-439B-986E-1E3878BC133A}"/>
              </a:ext>
            </a:extLst>
          </p:cNvPr>
          <p:cNvSpPr>
            <a:spLocks noGrp="1"/>
          </p:cNvSpPr>
          <p:nvPr>
            <p:ph type="body" sz="quarter" idx="26"/>
          </p:nvPr>
        </p:nvSpPr>
        <p:spPr>
          <a:xfrm>
            <a:off x="7727519"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
        <p:nvSpPr>
          <p:cNvPr id="18" name="Tijdelijke aanduiding voor tekst 45">
            <a:extLst>
              <a:ext uri="{FF2B5EF4-FFF2-40B4-BE49-F238E27FC236}">
                <a16:creationId xmlns:a16="http://schemas.microsoft.com/office/drawing/2014/main" id="{CDC7F973-1215-4136-9B1D-BCAD78C25A82}"/>
              </a:ext>
            </a:extLst>
          </p:cNvPr>
          <p:cNvSpPr>
            <a:spLocks noGrp="1"/>
          </p:cNvSpPr>
          <p:nvPr>
            <p:ph type="body" sz="quarter" idx="28"/>
          </p:nvPr>
        </p:nvSpPr>
        <p:spPr>
          <a:xfrm>
            <a:off x="10079326" y="2181356"/>
            <a:ext cx="1723267" cy="1311809"/>
          </a:xfrm>
          <a:custGeom>
            <a:avLst/>
            <a:gdLst>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1311809 h 1311809"/>
              <a:gd name="connsiteX4" fmla="*/ 0 w 1979613"/>
              <a:gd name="connsiteY4" fmla="*/ 1311809 h 1311809"/>
              <a:gd name="connsiteX5" fmla="*/ 0 w 1979613"/>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9613 w 1979613"/>
              <a:gd name="connsiteY3" fmla="*/ 610060 h 1311809"/>
              <a:gd name="connsiteX4" fmla="*/ 0 w 1979613"/>
              <a:gd name="connsiteY4" fmla="*/ 1311809 h 1311809"/>
              <a:gd name="connsiteX5" fmla="*/ 0 w 1979613"/>
              <a:gd name="connsiteY5" fmla="*/ 0 h 1311809"/>
              <a:gd name="connsiteX0" fmla="*/ 0 w 1990246"/>
              <a:gd name="connsiteY0" fmla="*/ 0 h 1311809"/>
              <a:gd name="connsiteX1" fmla="*/ 1979613 w 1990246"/>
              <a:gd name="connsiteY1" fmla="*/ 0 h 1311809"/>
              <a:gd name="connsiteX2" fmla="*/ 1979613 w 1990246"/>
              <a:gd name="connsiteY2" fmla="*/ 0 h 1311809"/>
              <a:gd name="connsiteX3" fmla="*/ 1990246 w 1990246"/>
              <a:gd name="connsiteY3" fmla="*/ 833344 h 1311809"/>
              <a:gd name="connsiteX4" fmla="*/ 0 w 1990246"/>
              <a:gd name="connsiteY4" fmla="*/ 1311809 h 1311809"/>
              <a:gd name="connsiteX5" fmla="*/ 0 w 1990246"/>
              <a:gd name="connsiteY5" fmla="*/ 0 h 1311809"/>
              <a:gd name="connsiteX0" fmla="*/ 0 w 1979613"/>
              <a:gd name="connsiteY0" fmla="*/ 0 h 1311809"/>
              <a:gd name="connsiteX1" fmla="*/ 1979613 w 1979613"/>
              <a:gd name="connsiteY1" fmla="*/ 0 h 1311809"/>
              <a:gd name="connsiteX2" fmla="*/ 1979613 w 1979613"/>
              <a:gd name="connsiteY2" fmla="*/ 0 h 1311809"/>
              <a:gd name="connsiteX3" fmla="*/ 1975685 w 1979613"/>
              <a:gd name="connsiteY3" fmla="*/ 833344 h 1311809"/>
              <a:gd name="connsiteX4" fmla="*/ 0 w 1979613"/>
              <a:gd name="connsiteY4" fmla="*/ 1311809 h 1311809"/>
              <a:gd name="connsiteX5" fmla="*/ 0 w 1979613"/>
              <a:gd name="connsiteY5" fmla="*/ 0 h 1311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9613" h="1311809">
                <a:moveTo>
                  <a:pt x="0" y="0"/>
                </a:moveTo>
                <a:lnTo>
                  <a:pt x="1979613" y="0"/>
                </a:lnTo>
                <a:lnTo>
                  <a:pt x="1979613" y="0"/>
                </a:lnTo>
                <a:cubicBezTo>
                  <a:pt x="1978304" y="277781"/>
                  <a:pt x="1976994" y="555563"/>
                  <a:pt x="1975685" y="833344"/>
                </a:cubicBezTo>
                <a:lnTo>
                  <a:pt x="0" y="1311809"/>
                </a:lnTo>
                <a:lnTo>
                  <a:pt x="0" y="0"/>
                </a:lnTo>
                <a:close/>
              </a:path>
            </a:pathLst>
          </a:custGeom>
          <a:solidFill>
            <a:schemeClr val="tx2"/>
          </a:solidFill>
        </p:spPr>
        <p:txBody>
          <a:bodyPr/>
          <a:lstStyle>
            <a:lvl1pPr marL="0" indent="0">
              <a:buFont typeface="Arial" panose="020B0604020202020204" pitchFamily="34" charset="0"/>
              <a:buNone/>
              <a:defRPr sz="100">
                <a:noFill/>
              </a:defRPr>
            </a:lvl1pPr>
          </a:lstStyle>
          <a:p>
            <a:pPr lvl="0"/>
            <a:r>
              <a:rPr lang="nl-NL"/>
              <a:t>Klikken om de tekststijl van het model te bewerken</a:t>
            </a:r>
          </a:p>
        </p:txBody>
      </p:sp>
      <p:sp>
        <p:nvSpPr>
          <p:cNvPr id="19" name="Tijdelijke aanduiding voor tekst 3">
            <a:extLst>
              <a:ext uri="{FF2B5EF4-FFF2-40B4-BE49-F238E27FC236}">
                <a16:creationId xmlns:a16="http://schemas.microsoft.com/office/drawing/2014/main" id="{A53BD620-8384-450D-B278-D558F207D337}"/>
              </a:ext>
            </a:extLst>
          </p:cNvPr>
          <p:cNvSpPr>
            <a:spLocks noGrp="1"/>
          </p:cNvSpPr>
          <p:nvPr>
            <p:ph type="body" sz="quarter" idx="29"/>
          </p:nvPr>
        </p:nvSpPr>
        <p:spPr>
          <a:xfrm>
            <a:off x="9666923" y="4259926"/>
            <a:ext cx="398462" cy="398901"/>
          </a:xfrm>
          <a:blipFill>
            <a:blip r:embed="rId2"/>
            <a:stretch>
              <a:fillRect/>
            </a:stretch>
          </a:blipFill>
        </p:spPr>
        <p:txBody>
          <a:bodyPr/>
          <a:lstStyle>
            <a:lvl1pPr marL="0" indent="0" algn="ctr">
              <a:buFont typeface="Arial" panose="020B0604020202020204" pitchFamily="34" charset="0"/>
              <a:buNone/>
              <a:defRPr sz="100">
                <a:noFill/>
              </a:defRPr>
            </a:lvl1pPr>
          </a:lstStyle>
          <a:p>
            <a:pPr lvl="0"/>
            <a:r>
              <a:rPr lang="nl-NL"/>
              <a:t>Klikken om de tekststijl van het model te bewerken</a:t>
            </a:r>
          </a:p>
        </p:txBody>
      </p:sp>
    </p:spTree>
    <p:extLst>
      <p:ext uri="{BB962C8B-B14F-4D97-AF65-F5344CB8AC3E}">
        <p14:creationId xmlns:p14="http://schemas.microsoft.com/office/powerpoint/2010/main" val="118758696"/>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13/12/2022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agram_2">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diagramslide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Klikken om de tekststijl van het model te bewerken</a:t>
            </a:r>
          </a:p>
        </p:txBody>
      </p:sp>
      <p:pic>
        <p:nvPicPr>
          <p:cNvPr id="15" name="Graphic 11">
            <a:extLst>
              <a:ext uri="{FF2B5EF4-FFF2-40B4-BE49-F238E27FC236}">
                <a16:creationId xmlns:a16="http://schemas.microsoft.com/office/drawing/2014/main" id="{02B0B2B6-DF7A-4F31-A98F-3DFE663AFC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7" name="Afbeelding 16">
            <a:extLst>
              <a:ext uri="{FF2B5EF4-FFF2-40B4-BE49-F238E27FC236}">
                <a16:creationId xmlns:a16="http://schemas.microsoft.com/office/drawing/2014/main" id="{6A81D1C8-1366-49B5-974B-3D698168DF5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25" name="Groep 124">
            <a:extLst>
              <a:ext uri="{FF2B5EF4-FFF2-40B4-BE49-F238E27FC236}">
                <a16:creationId xmlns:a16="http://schemas.microsoft.com/office/drawing/2014/main" id="{53AD3380-E565-4911-992A-DCB26814EE22}"/>
              </a:ext>
            </a:extLst>
          </p:cNvPr>
          <p:cNvGrpSpPr/>
          <p:nvPr userDrawn="1"/>
        </p:nvGrpSpPr>
        <p:grpSpPr>
          <a:xfrm>
            <a:off x="-6865737" y="267572"/>
            <a:ext cx="3385298" cy="3438922"/>
            <a:chOff x="-3549710" y="1276353"/>
            <a:chExt cx="3385298" cy="3438922"/>
          </a:xfrm>
        </p:grpSpPr>
        <p:grpSp>
          <p:nvGrpSpPr>
            <p:cNvPr id="126" name="Groep 125">
              <a:extLst>
                <a:ext uri="{FF2B5EF4-FFF2-40B4-BE49-F238E27FC236}">
                  <a16:creationId xmlns:a16="http://schemas.microsoft.com/office/drawing/2014/main" id="{895FE37E-AC19-4E71-A86D-9551511C9299}"/>
                </a:ext>
              </a:extLst>
            </p:cNvPr>
            <p:cNvGrpSpPr/>
            <p:nvPr userDrawn="1"/>
          </p:nvGrpSpPr>
          <p:grpSpPr>
            <a:xfrm>
              <a:off x="-3549709" y="1276353"/>
              <a:ext cx="3385297" cy="2604244"/>
              <a:chOff x="-3549709" y="1276351"/>
              <a:chExt cx="3385297" cy="2604244"/>
            </a:xfrm>
          </p:grpSpPr>
          <p:sp>
            <p:nvSpPr>
              <p:cNvPr id="129" name="Rechthoek 128">
                <a:extLst>
                  <a:ext uri="{FF2B5EF4-FFF2-40B4-BE49-F238E27FC236}">
                    <a16:creationId xmlns:a16="http://schemas.microsoft.com/office/drawing/2014/main" id="{8948FCD9-59B3-42F1-A627-8CC0E42461CA}"/>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30" name="Textfield placeholder">
                <a:extLst>
                  <a:ext uri="{FF2B5EF4-FFF2-40B4-BE49-F238E27FC236}">
                    <a16:creationId xmlns:a16="http://schemas.microsoft.com/office/drawing/2014/main" id="{FEFB4F8A-1F9E-4E89-B62C-4E2961FD27F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31" name="Textfield placeholder">
                <a:extLst>
                  <a:ext uri="{FF2B5EF4-FFF2-40B4-BE49-F238E27FC236}">
                    <a16:creationId xmlns:a16="http://schemas.microsoft.com/office/drawing/2014/main" id="{5B410CF5-CAC9-40B9-8FA7-C248C4B4288F}"/>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2" name="Rechte verbindingslijn 131">
                <a:extLst>
                  <a:ext uri="{FF2B5EF4-FFF2-40B4-BE49-F238E27FC236}">
                    <a16:creationId xmlns:a16="http://schemas.microsoft.com/office/drawing/2014/main" id="{96EAE927-5140-449C-A6D8-42C5E69E64E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33" name="Rechthoek 132">
                <a:extLst>
                  <a:ext uri="{FF2B5EF4-FFF2-40B4-BE49-F238E27FC236}">
                    <a16:creationId xmlns:a16="http://schemas.microsoft.com/office/drawing/2014/main" id="{5327AEC7-5F85-46A2-B847-37785141072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34" name="Picture 2">
                <a:extLst>
                  <a:ext uri="{FF2B5EF4-FFF2-40B4-BE49-F238E27FC236}">
                    <a16:creationId xmlns:a16="http://schemas.microsoft.com/office/drawing/2014/main" id="{B596AB43-21C0-4903-B164-5F0AF1DD1E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 name="Picture 3">
                <a:extLst>
                  <a:ext uri="{FF2B5EF4-FFF2-40B4-BE49-F238E27FC236}">
                    <a16:creationId xmlns:a16="http://schemas.microsoft.com/office/drawing/2014/main" id="{1CA8EFB8-9620-42A9-B563-E7B4B0C7B7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 name="Rechthoek 135">
                <a:extLst>
                  <a:ext uri="{FF2B5EF4-FFF2-40B4-BE49-F238E27FC236}">
                    <a16:creationId xmlns:a16="http://schemas.microsoft.com/office/drawing/2014/main" id="{CE291DA7-FEB2-476F-88E1-993CBC15FAC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6BA35104-3D95-49A1-8676-F23FC3CA171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0030644C-FDDC-4FF8-B3F6-D56A02194260}"/>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9" name="Rechthoek 138">
                <a:extLst>
                  <a:ext uri="{FF2B5EF4-FFF2-40B4-BE49-F238E27FC236}">
                    <a16:creationId xmlns:a16="http://schemas.microsoft.com/office/drawing/2014/main" id="{66A020BF-D7C2-4317-9EBD-22540B009E6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0" name="Rechthoek 139">
                <a:extLst>
                  <a:ext uri="{FF2B5EF4-FFF2-40B4-BE49-F238E27FC236}">
                    <a16:creationId xmlns:a16="http://schemas.microsoft.com/office/drawing/2014/main" id="{465AD5BB-CC22-4FD1-B5BE-D1915B082A1E}"/>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41" name="Groep 140">
                <a:extLst>
                  <a:ext uri="{FF2B5EF4-FFF2-40B4-BE49-F238E27FC236}">
                    <a16:creationId xmlns:a16="http://schemas.microsoft.com/office/drawing/2014/main" id="{C1F7ED98-4D89-4A8D-8599-CC1B58C90990}"/>
                  </a:ext>
                </a:extLst>
              </p:cNvPr>
              <p:cNvGrpSpPr/>
              <p:nvPr/>
            </p:nvGrpSpPr>
            <p:grpSpPr>
              <a:xfrm>
                <a:off x="-3226194" y="2414273"/>
                <a:ext cx="60967" cy="103132"/>
                <a:chOff x="-2796392" y="1123442"/>
                <a:chExt cx="120832" cy="104889"/>
              </a:xfrm>
            </p:grpSpPr>
            <p:sp>
              <p:nvSpPr>
                <p:cNvPr id="181" name="Rechthoek 180">
                  <a:extLst>
                    <a:ext uri="{FF2B5EF4-FFF2-40B4-BE49-F238E27FC236}">
                      <a16:creationId xmlns:a16="http://schemas.microsoft.com/office/drawing/2014/main" id="{1431651F-F548-4A08-9591-FEE4EA077B1B}"/>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2" name="Rechthoek 181">
                  <a:extLst>
                    <a:ext uri="{FF2B5EF4-FFF2-40B4-BE49-F238E27FC236}">
                      <a16:creationId xmlns:a16="http://schemas.microsoft.com/office/drawing/2014/main" id="{44941DB3-53D6-4FEC-863B-294B69823A9E}"/>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3" name="Rechthoek 182">
                  <a:extLst>
                    <a:ext uri="{FF2B5EF4-FFF2-40B4-BE49-F238E27FC236}">
                      <a16:creationId xmlns:a16="http://schemas.microsoft.com/office/drawing/2014/main" id="{C3BE6F22-6189-461E-9D93-5DDBC694E7A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4" name="Rechthoek 183">
                  <a:extLst>
                    <a:ext uri="{FF2B5EF4-FFF2-40B4-BE49-F238E27FC236}">
                      <a16:creationId xmlns:a16="http://schemas.microsoft.com/office/drawing/2014/main" id="{3CC86B6E-D28C-4082-9513-5DD2816DBF7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5" name="Rechthoek 184">
                  <a:extLst>
                    <a:ext uri="{FF2B5EF4-FFF2-40B4-BE49-F238E27FC236}">
                      <a16:creationId xmlns:a16="http://schemas.microsoft.com/office/drawing/2014/main" id="{CF6E7984-6F45-42FB-9F82-98E448249174}"/>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42" name="Groep 141">
                <a:extLst>
                  <a:ext uri="{FF2B5EF4-FFF2-40B4-BE49-F238E27FC236}">
                    <a16:creationId xmlns:a16="http://schemas.microsoft.com/office/drawing/2014/main" id="{82F2A3ED-21E7-42F9-8B5D-72D277077437}"/>
                  </a:ext>
                </a:extLst>
              </p:cNvPr>
              <p:cNvGrpSpPr/>
              <p:nvPr/>
            </p:nvGrpSpPr>
            <p:grpSpPr>
              <a:xfrm>
                <a:off x="-3155473" y="2414273"/>
                <a:ext cx="60967" cy="103132"/>
                <a:chOff x="-2796392" y="1123442"/>
                <a:chExt cx="120832" cy="104889"/>
              </a:xfrm>
            </p:grpSpPr>
            <p:sp>
              <p:nvSpPr>
                <p:cNvPr id="176" name="Rechthoek 175">
                  <a:extLst>
                    <a:ext uri="{FF2B5EF4-FFF2-40B4-BE49-F238E27FC236}">
                      <a16:creationId xmlns:a16="http://schemas.microsoft.com/office/drawing/2014/main" id="{6A49CDBE-D64C-4947-A189-D1764925C14E}"/>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7" name="Rechthoek 176">
                  <a:extLst>
                    <a:ext uri="{FF2B5EF4-FFF2-40B4-BE49-F238E27FC236}">
                      <a16:creationId xmlns:a16="http://schemas.microsoft.com/office/drawing/2014/main" id="{B0BC5D3D-E6D6-4C50-AE9D-2DA3438B659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8" name="Rechthoek 177">
                  <a:extLst>
                    <a:ext uri="{FF2B5EF4-FFF2-40B4-BE49-F238E27FC236}">
                      <a16:creationId xmlns:a16="http://schemas.microsoft.com/office/drawing/2014/main" id="{6D8D45D1-F5B2-4FC6-8117-4D4E13D7615C}"/>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9" name="Rechthoek 178">
                  <a:extLst>
                    <a:ext uri="{FF2B5EF4-FFF2-40B4-BE49-F238E27FC236}">
                      <a16:creationId xmlns:a16="http://schemas.microsoft.com/office/drawing/2014/main" id="{6E3258FF-5BF8-477E-B2DA-1E3F1F496DCD}"/>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0" name="Rechthoek 179">
                  <a:extLst>
                    <a:ext uri="{FF2B5EF4-FFF2-40B4-BE49-F238E27FC236}">
                      <a16:creationId xmlns:a16="http://schemas.microsoft.com/office/drawing/2014/main" id="{82472276-FEB2-4357-87CD-EC665C39F7F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43" name="Afgeronde rechthoek 69">
                <a:extLst>
                  <a:ext uri="{FF2B5EF4-FFF2-40B4-BE49-F238E27FC236}">
                    <a16:creationId xmlns:a16="http://schemas.microsoft.com/office/drawing/2014/main" id="{6466B489-27F4-4B33-B633-BB0BB7FBDA9F}"/>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4" name="Rechthoek 143">
                <a:extLst>
                  <a:ext uri="{FF2B5EF4-FFF2-40B4-BE49-F238E27FC236}">
                    <a16:creationId xmlns:a16="http://schemas.microsoft.com/office/drawing/2014/main" id="{4FD89CDE-8006-423A-94BC-3A6429CF0A2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5" name="Rechthoek 144">
                <a:extLst>
                  <a:ext uri="{FF2B5EF4-FFF2-40B4-BE49-F238E27FC236}">
                    <a16:creationId xmlns:a16="http://schemas.microsoft.com/office/drawing/2014/main" id="{C9D4039B-8B91-49BE-A922-EF6DDE8DFF39}"/>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6" name="Rechthoek 145">
                <a:extLst>
                  <a:ext uri="{FF2B5EF4-FFF2-40B4-BE49-F238E27FC236}">
                    <a16:creationId xmlns:a16="http://schemas.microsoft.com/office/drawing/2014/main" id="{EA0204BD-68AD-4F48-B5A4-294278D6B678}"/>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DDE376A4-68CA-4C25-9C43-75CF618777D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0F016335-565C-4331-9946-A59DCEB2EE5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6EEE842D-CA00-46CC-B058-4534A1A51EAE}"/>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A7EBAAC0-2873-47FE-9718-7685ED53F64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3EE94747-4711-4CCB-932E-170D573929C2}"/>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240613B2-E6C2-4827-9747-C39F0E4479B0}"/>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2DCA393C-970C-42C0-B668-3915278D0BB1}"/>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Vrije vorm 81">
                <a:extLst>
                  <a:ext uri="{FF2B5EF4-FFF2-40B4-BE49-F238E27FC236}">
                    <a16:creationId xmlns:a16="http://schemas.microsoft.com/office/drawing/2014/main" id="{D2741F07-B73A-4745-A0B5-84C48FFE213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55" name="Rechte verbindingslijn 154">
                <a:extLst>
                  <a:ext uri="{FF2B5EF4-FFF2-40B4-BE49-F238E27FC236}">
                    <a16:creationId xmlns:a16="http://schemas.microsoft.com/office/drawing/2014/main" id="{8ED97EDB-E82B-4DDE-8AEB-C529D69820D4}"/>
                  </a:ext>
                </a:extLst>
              </p:cNvPr>
              <p:cNvCxnSpPr>
                <a:cxnSpLocks/>
                <a:stCxn id="135" idx="2"/>
                <a:endCxn id="143"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56" name="Rechte verbindingslijn 155">
                <a:extLst>
                  <a:ext uri="{FF2B5EF4-FFF2-40B4-BE49-F238E27FC236}">
                    <a16:creationId xmlns:a16="http://schemas.microsoft.com/office/drawing/2014/main" id="{1355E7E5-2076-4AAC-AA7E-14849295E390}"/>
                  </a:ext>
                </a:extLst>
              </p:cNvPr>
              <p:cNvCxnSpPr>
                <a:cxnSpLocks/>
                <a:stCxn id="134"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57" name="Textfield placeholder">
                <a:extLst>
                  <a:ext uri="{FF2B5EF4-FFF2-40B4-BE49-F238E27FC236}">
                    <a16:creationId xmlns:a16="http://schemas.microsoft.com/office/drawing/2014/main" id="{F3B6A836-6E4D-4E41-9623-7C65F27B89FC}"/>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58" name="Textfield placeholder">
                <a:extLst>
                  <a:ext uri="{FF2B5EF4-FFF2-40B4-BE49-F238E27FC236}">
                    <a16:creationId xmlns:a16="http://schemas.microsoft.com/office/drawing/2014/main" id="{08C16106-C4B5-4ECD-B82A-055C583B292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59" name="Textfield placeholder">
                <a:extLst>
                  <a:ext uri="{FF2B5EF4-FFF2-40B4-BE49-F238E27FC236}">
                    <a16:creationId xmlns:a16="http://schemas.microsoft.com/office/drawing/2014/main" id="{68000817-974D-47C9-8BD9-916B9F8B042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60" name="Afgeronde rechthoek 67">
                <a:extLst>
                  <a:ext uri="{FF2B5EF4-FFF2-40B4-BE49-F238E27FC236}">
                    <a16:creationId xmlns:a16="http://schemas.microsoft.com/office/drawing/2014/main" id="{9F3F39AE-2FA9-4DC4-9C76-40A0794C7339}"/>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61" name="Vrije vorm 68">
                <a:extLst>
                  <a:ext uri="{FF2B5EF4-FFF2-40B4-BE49-F238E27FC236}">
                    <a16:creationId xmlns:a16="http://schemas.microsoft.com/office/drawing/2014/main" id="{9674D148-6724-402D-9D9E-BAAF73B187E7}"/>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62" name="Rechte verbindingslijn 161">
                <a:extLst>
                  <a:ext uri="{FF2B5EF4-FFF2-40B4-BE49-F238E27FC236}">
                    <a16:creationId xmlns:a16="http://schemas.microsoft.com/office/drawing/2014/main" id="{282DB56C-05A6-46D2-9775-1AD7DE2512F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63" name="Groep 162">
                <a:extLst>
                  <a:ext uri="{FF2B5EF4-FFF2-40B4-BE49-F238E27FC236}">
                    <a16:creationId xmlns:a16="http://schemas.microsoft.com/office/drawing/2014/main" id="{36832B2E-59E5-47F8-A78F-0FCA0CB6DB62}"/>
                  </a:ext>
                </a:extLst>
              </p:cNvPr>
              <p:cNvGrpSpPr/>
              <p:nvPr userDrawn="1"/>
            </p:nvGrpSpPr>
            <p:grpSpPr>
              <a:xfrm flipH="1">
                <a:off x="-2613177" y="1836300"/>
                <a:ext cx="313472" cy="324076"/>
                <a:chOff x="-2613177" y="1836300"/>
                <a:chExt cx="313472" cy="324076"/>
              </a:xfrm>
            </p:grpSpPr>
            <p:sp>
              <p:nvSpPr>
                <p:cNvPr id="164" name="Afgeronde rechthoek 69">
                  <a:extLst>
                    <a:ext uri="{FF2B5EF4-FFF2-40B4-BE49-F238E27FC236}">
                      <a16:creationId xmlns:a16="http://schemas.microsoft.com/office/drawing/2014/main" id="{DEAFF403-9E61-4688-B3A6-4D9E76652CE6}"/>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3EA23B44-80DE-4AFA-9CC4-4F083F459726}"/>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17F088C8-DFE4-4663-8A79-32D693882D29}"/>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28BE994-EB07-472F-B6CB-2A0FC091B3C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94DA2248-CAF0-40B2-9C6C-DF2D4D882D5A}"/>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9" name="Rechthoek 168">
                  <a:extLst>
                    <a:ext uri="{FF2B5EF4-FFF2-40B4-BE49-F238E27FC236}">
                      <a16:creationId xmlns:a16="http://schemas.microsoft.com/office/drawing/2014/main" id="{171FBC85-9C22-49F3-86C8-D850739DCD9C}"/>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0" name="Rechthoek 169">
                  <a:extLst>
                    <a:ext uri="{FF2B5EF4-FFF2-40B4-BE49-F238E27FC236}">
                      <a16:creationId xmlns:a16="http://schemas.microsoft.com/office/drawing/2014/main" id="{E0B2A9FB-33F4-465F-BBC6-80E55AAAB0FA}"/>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1" name="Rechthoek 170">
                  <a:extLst>
                    <a:ext uri="{FF2B5EF4-FFF2-40B4-BE49-F238E27FC236}">
                      <a16:creationId xmlns:a16="http://schemas.microsoft.com/office/drawing/2014/main" id="{4FE8CC12-B43B-4787-9DF8-9D8AFCFEC8CB}"/>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2" name="Rechthoek 171">
                  <a:extLst>
                    <a:ext uri="{FF2B5EF4-FFF2-40B4-BE49-F238E27FC236}">
                      <a16:creationId xmlns:a16="http://schemas.microsoft.com/office/drawing/2014/main" id="{53259344-AB4D-4C58-8EBD-8717853016E2}"/>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3" name="Rechthoek 172">
                  <a:extLst>
                    <a:ext uri="{FF2B5EF4-FFF2-40B4-BE49-F238E27FC236}">
                      <a16:creationId xmlns:a16="http://schemas.microsoft.com/office/drawing/2014/main" id="{D6875FFE-FA43-4858-AAD2-3F623326B1D2}"/>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4" name="Rechthoek 173">
                  <a:extLst>
                    <a:ext uri="{FF2B5EF4-FFF2-40B4-BE49-F238E27FC236}">
                      <a16:creationId xmlns:a16="http://schemas.microsoft.com/office/drawing/2014/main" id="{486C6F5F-C32B-45B3-9707-B4286C181C0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75" name="Vrije vorm 81">
                  <a:extLst>
                    <a:ext uri="{FF2B5EF4-FFF2-40B4-BE49-F238E27FC236}">
                      <a16:creationId xmlns:a16="http://schemas.microsoft.com/office/drawing/2014/main" id="{141FCB42-8E39-4E56-A0FA-D3AABF22458A}"/>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7" name="Tijdelijke aanduiding voor tekst 2">
              <a:extLst>
                <a:ext uri="{FF2B5EF4-FFF2-40B4-BE49-F238E27FC236}">
                  <a16:creationId xmlns:a16="http://schemas.microsoft.com/office/drawing/2014/main" id="{0148E091-2FD4-44A5-B63A-205764AD4AB9}"/>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28" name="Tijdelijke aanduiding voor tekst 2">
              <a:extLst>
                <a:ext uri="{FF2B5EF4-FFF2-40B4-BE49-F238E27FC236}">
                  <a16:creationId xmlns:a16="http://schemas.microsoft.com/office/drawing/2014/main" id="{A9323656-4EFC-4E8C-828D-C150286262B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86" name="Groep 185">
            <a:extLst>
              <a:ext uri="{FF2B5EF4-FFF2-40B4-BE49-F238E27FC236}">
                <a16:creationId xmlns:a16="http://schemas.microsoft.com/office/drawing/2014/main" id="{A516C794-AD48-4209-BA28-CE6CE29D3F9A}"/>
              </a:ext>
            </a:extLst>
          </p:cNvPr>
          <p:cNvGrpSpPr/>
          <p:nvPr userDrawn="1"/>
        </p:nvGrpSpPr>
        <p:grpSpPr>
          <a:xfrm>
            <a:off x="-3553318" y="330222"/>
            <a:ext cx="3385296" cy="4365191"/>
            <a:chOff x="-3553318" y="1861361"/>
            <a:chExt cx="3385296" cy="4365191"/>
          </a:xfrm>
        </p:grpSpPr>
        <p:sp>
          <p:nvSpPr>
            <p:cNvPr id="187" name="Rechthoek 186">
              <a:extLst>
                <a:ext uri="{FF2B5EF4-FFF2-40B4-BE49-F238E27FC236}">
                  <a16:creationId xmlns:a16="http://schemas.microsoft.com/office/drawing/2014/main" id="{E6307E88-B6F3-4397-A4BC-E6322587ECA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88" name="Rechte verbindingslijn 187">
              <a:extLst>
                <a:ext uri="{FF2B5EF4-FFF2-40B4-BE49-F238E27FC236}">
                  <a16:creationId xmlns:a16="http://schemas.microsoft.com/office/drawing/2014/main" id="{D2FE1729-4839-4245-975D-CB208E6F3B16}"/>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89" name="Tekstvak 188">
              <a:extLst>
                <a:ext uri="{FF2B5EF4-FFF2-40B4-BE49-F238E27FC236}">
                  <a16:creationId xmlns:a16="http://schemas.microsoft.com/office/drawing/2014/main" id="{6987993E-22B3-44B6-8242-58ECB65E49B6}"/>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90" name="Groep 189">
            <a:extLst>
              <a:ext uri="{FF2B5EF4-FFF2-40B4-BE49-F238E27FC236}">
                <a16:creationId xmlns:a16="http://schemas.microsoft.com/office/drawing/2014/main" id="{0296D21A-2BFC-42BC-8E02-F01DBEB1FBF9}"/>
              </a:ext>
            </a:extLst>
          </p:cNvPr>
          <p:cNvGrpSpPr/>
          <p:nvPr userDrawn="1"/>
        </p:nvGrpSpPr>
        <p:grpSpPr>
          <a:xfrm>
            <a:off x="-7105998" y="3972162"/>
            <a:ext cx="3523487" cy="3209847"/>
            <a:chOff x="-7285957" y="3972162"/>
            <a:chExt cx="3523487" cy="3209847"/>
          </a:xfrm>
        </p:grpSpPr>
        <p:sp>
          <p:nvSpPr>
            <p:cNvPr id="191" name="Rechthoek 190">
              <a:extLst>
                <a:ext uri="{FF2B5EF4-FFF2-40B4-BE49-F238E27FC236}">
                  <a16:creationId xmlns:a16="http://schemas.microsoft.com/office/drawing/2014/main" id="{94EB15F2-1A30-48B4-9895-026C1BDFAB0A}"/>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92" name="Rechte verbindingslijn 191">
              <a:extLst>
                <a:ext uri="{FF2B5EF4-FFF2-40B4-BE49-F238E27FC236}">
                  <a16:creationId xmlns:a16="http://schemas.microsoft.com/office/drawing/2014/main" id="{964070E0-BADC-424A-96EF-083295B85D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93" name="Tekstvak 192">
              <a:extLst>
                <a:ext uri="{FF2B5EF4-FFF2-40B4-BE49-F238E27FC236}">
                  <a16:creationId xmlns:a16="http://schemas.microsoft.com/office/drawing/2014/main" id="{F4803457-D188-425B-8F41-F248F331377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94" name="Tekstvak 193">
              <a:extLst>
                <a:ext uri="{FF2B5EF4-FFF2-40B4-BE49-F238E27FC236}">
                  <a16:creationId xmlns:a16="http://schemas.microsoft.com/office/drawing/2014/main" id="{5A2765FA-262B-4A78-8E98-AED4F140969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95" name="Tekstvak 194">
              <a:extLst>
                <a:ext uri="{FF2B5EF4-FFF2-40B4-BE49-F238E27FC236}">
                  <a16:creationId xmlns:a16="http://schemas.microsoft.com/office/drawing/2014/main" id="{592DA3B8-2D77-4D87-BCC3-841F46C0ECD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96" name="Tekstvak 195">
              <a:extLst>
                <a:ext uri="{FF2B5EF4-FFF2-40B4-BE49-F238E27FC236}">
                  <a16:creationId xmlns:a16="http://schemas.microsoft.com/office/drawing/2014/main" id="{18147A9B-F491-4161-AB4C-BB8BB15C766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97" name="Groep 196">
              <a:extLst>
                <a:ext uri="{FF2B5EF4-FFF2-40B4-BE49-F238E27FC236}">
                  <a16:creationId xmlns:a16="http://schemas.microsoft.com/office/drawing/2014/main" id="{C7C21318-86E6-4C61-9604-6E290E40AC5B}"/>
                </a:ext>
              </a:extLst>
            </p:cNvPr>
            <p:cNvGrpSpPr/>
            <p:nvPr userDrawn="1"/>
          </p:nvGrpSpPr>
          <p:grpSpPr>
            <a:xfrm>
              <a:off x="-5020889" y="4423058"/>
              <a:ext cx="250379" cy="249771"/>
              <a:chOff x="-706740" y="145633"/>
              <a:chExt cx="250379" cy="249771"/>
            </a:xfrm>
          </p:grpSpPr>
          <p:sp>
            <p:nvSpPr>
              <p:cNvPr id="216" name="Rechthoek 215">
                <a:extLst>
                  <a:ext uri="{FF2B5EF4-FFF2-40B4-BE49-F238E27FC236}">
                    <a16:creationId xmlns:a16="http://schemas.microsoft.com/office/drawing/2014/main" id="{EB68F6DA-E732-45EF-ADFC-5947AD798739}"/>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7" name="Gelijkbenige driehoek 128">
                <a:extLst>
                  <a:ext uri="{FF2B5EF4-FFF2-40B4-BE49-F238E27FC236}">
                    <a16:creationId xmlns:a16="http://schemas.microsoft.com/office/drawing/2014/main" id="{5B9F5219-E1F9-4409-B534-5750ACA49020}"/>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8" name="Ovaal 217">
                <a:extLst>
                  <a:ext uri="{FF2B5EF4-FFF2-40B4-BE49-F238E27FC236}">
                    <a16:creationId xmlns:a16="http://schemas.microsoft.com/office/drawing/2014/main" id="{A7D39AE5-3978-4086-8AA1-1460491CBD2F}"/>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9" name="Rechthoek 218">
                <a:extLst>
                  <a:ext uri="{FF2B5EF4-FFF2-40B4-BE49-F238E27FC236}">
                    <a16:creationId xmlns:a16="http://schemas.microsoft.com/office/drawing/2014/main" id="{2A1D90B0-78A4-4F71-856C-651CEFEAB48F}"/>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20" name="Rechte verbindingslijn 219">
                <a:extLst>
                  <a:ext uri="{FF2B5EF4-FFF2-40B4-BE49-F238E27FC236}">
                    <a16:creationId xmlns:a16="http://schemas.microsoft.com/office/drawing/2014/main" id="{C2CDCEEF-971F-478A-8FC6-47C5BAC6A38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98" name="Groep 197">
              <a:extLst>
                <a:ext uri="{FF2B5EF4-FFF2-40B4-BE49-F238E27FC236}">
                  <a16:creationId xmlns:a16="http://schemas.microsoft.com/office/drawing/2014/main" id="{D6387A0D-17EB-4A42-A164-184E29B7ABFD}"/>
                </a:ext>
              </a:extLst>
            </p:cNvPr>
            <p:cNvGrpSpPr/>
            <p:nvPr userDrawn="1"/>
          </p:nvGrpSpPr>
          <p:grpSpPr>
            <a:xfrm>
              <a:off x="-4668802" y="4423057"/>
              <a:ext cx="252000" cy="216024"/>
              <a:chOff x="-932185" y="5325334"/>
              <a:chExt cx="252000" cy="216024"/>
            </a:xfrm>
          </p:grpSpPr>
          <p:sp>
            <p:nvSpPr>
              <p:cNvPr id="199" name="Rechthoek 198">
                <a:extLst>
                  <a:ext uri="{FF2B5EF4-FFF2-40B4-BE49-F238E27FC236}">
                    <a16:creationId xmlns:a16="http://schemas.microsoft.com/office/drawing/2014/main" id="{1E727A59-7EA1-4058-B1A0-D139C18AF49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200" name="Groep 199">
                <a:extLst>
                  <a:ext uri="{FF2B5EF4-FFF2-40B4-BE49-F238E27FC236}">
                    <a16:creationId xmlns:a16="http://schemas.microsoft.com/office/drawing/2014/main" id="{5CE9CCDD-FEE3-4F35-A42B-2799D5D3B839}"/>
                  </a:ext>
                </a:extLst>
              </p:cNvPr>
              <p:cNvGrpSpPr/>
              <p:nvPr userDrawn="1"/>
            </p:nvGrpSpPr>
            <p:grpSpPr>
              <a:xfrm>
                <a:off x="-925512" y="5325900"/>
                <a:ext cx="241658" cy="36000"/>
                <a:chOff x="-964435" y="5325900"/>
                <a:chExt cx="241658" cy="36000"/>
              </a:xfrm>
            </p:grpSpPr>
            <p:sp>
              <p:nvSpPr>
                <p:cNvPr id="209" name="Rechthoek 208">
                  <a:extLst>
                    <a:ext uri="{FF2B5EF4-FFF2-40B4-BE49-F238E27FC236}">
                      <a16:creationId xmlns:a16="http://schemas.microsoft.com/office/drawing/2014/main" id="{D69B4F6F-4934-45C6-84AA-1919691A116D}"/>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0" name="Rechthoek 209">
                  <a:extLst>
                    <a:ext uri="{FF2B5EF4-FFF2-40B4-BE49-F238E27FC236}">
                      <a16:creationId xmlns:a16="http://schemas.microsoft.com/office/drawing/2014/main" id="{DCA0ED53-8E28-4517-8758-8128A955018E}"/>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1" name="Rechthoek 210">
                  <a:extLst>
                    <a:ext uri="{FF2B5EF4-FFF2-40B4-BE49-F238E27FC236}">
                      <a16:creationId xmlns:a16="http://schemas.microsoft.com/office/drawing/2014/main" id="{B19BCFE3-3BC4-4F2B-ADCB-8D53406C1F29}"/>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2" name="Rechthoek 211">
                  <a:extLst>
                    <a:ext uri="{FF2B5EF4-FFF2-40B4-BE49-F238E27FC236}">
                      <a16:creationId xmlns:a16="http://schemas.microsoft.com/office/drawing/2014/main" id="{B090147B-9308-46E7-AD5C-D2DF8BC3A964}"/>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3" name="Rechthoek 212">
                  <a:extLst>
                    <a:ext uri="{FF2B5EF4-FFF2-40B4-BE49-F238E27FC236}">
                      <a16:creationId xmlns:a16="http://schemas.microsoft.com/office/drawing/2014/main" id="{32873B1C-B86E-4F3E-BE51-92CF1CCCA02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4" name="Rechthoek 213">
                  <a:extLst>
                    <a:ext uri="{FF2B5EF4-FFF2-40B4-BE49-F238E27FC236}">
                      <a16:creationId xmlns:a16="http://schemas.microsoft.com/office/drawing/2014/main" id="{E91CE423-55F4-4125-BC86-D557BAEA7186}"/>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15" name="Rechthoek 214">
                  <a:extLst>
                    <a:ext uri="{FF2B5EF4-FFF2-40B4-BE49-F238E27FC236}">
                      <a16:creationId xmlns:a16="http://schemas.microsoft.com/office/drawing/2014/main" id="{E74A8F28-2C82-47A4-8570-46B684B5F0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201" name="Groep 200">
                <a:extLst>
                  <a:ext uri="{FF2B5EF4-FFF2-40B4-BE49-F238E27FC236}">
                    <a16:creationId xmlns:a16="http://schemas.microsoft.com/office/drawing/2014/main" id="{548F4CFA-E49E-4897-BA95-5C2AF1811101}"/>
                  </a:ext>
                </a:extLst>
              </p:cNvPr>
              <p:cNvGrpSpPr/>
              <p:nvPr userDrawn="1"/>
            </p:nvGrpSpPr>
            <p:grpSpPr>
              <a:xfrm>
                <a:off x="-925512" y="5502593"/>
                <a:ext cx="241658" cy="36000"/>
                <a:chOff x="-964435" y="5325900"/>
                <a:chExt cx="241658" cy="36000"/>
              </a:xfrm>
            </p:grpSpPr>
            <p:sp>
              <p:nvSpPr>
                <p:cNvPr id="202" name="Rechthoek 201">
                  <a:extLst>
                    <a:ext uri="{FF2B5EF4-FFF2-40B4-BE49-F238E27FC236}">
                      <a16:creationId xmlns:a16="http://schemas.microsoft.com/office/drawing/2014/main" id="{A8EBB5F8-5501-4ACB-931D-02145E8B0F2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3" name="Rechthoek 202">
                  <a:extLst>
                    <a:ext uri="{FF2B5EF4-FFF2-40B4-BE49-F238E27FC236}">
                      <a16:creationId xmlns:a16="http://schemas.microsoft.com/office/drawing/2014/main" id="{2488B0DA-DD58-45E0-A063-CCA32F8BAF0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4" name="Rechthoek 203">
                  <a:extLst>
                    <a:ext uri="{FF2B5EF4-FFF2-40B4-BE49-F238E27FC236}">
                      <a16:creationId xmlns:a16="http://schemas.microsoft.com/office/drawing/2014/main" id="{803EEB54-9B8B-438F-BFBB-37CD0373A0F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5" name="Rechthoek 204">
                  <a:extLst>
                    <a:ext uri="{FF2B5EF4-FFF2-40B4-BE49-F238E27FC236}">
                      <a16:creationId xmlns:a16="http://schemas.microsoft.com/office/drawing/2014/main" id="{9BCAF12A-411D-43BE-8FD6-75FB5136205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6" name="Rechthoek 205">
                  <a:extLst>
                    <a:ext uri="{FF2B5EF4-FFF2-40B4-BE49-F238E27FC236}">
                      <a16:creationId xmlns:a16="http://schemas.microsoft.com/office/drawing/2014/main" id="{FB5687D5-4280-4118-BBD4-71E394AF8AE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7" name="Rechthoek 206">
                  <a:extLst>
                    <a:ext uri="{FF2B5EF4-FFF2-40B4-BE49-F238E27FC236}">
                      <a16:creationId xmlns:a16="http://schemas.microsoft.com/office/drawing/2014/main" id="{BE3FA8DE-45D4-4A51-B31C-E06075C43243}"/>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8" name="Rechthoek 207">
                  <a:extLst>
                    <a:ext uri="{FF2B5EF4-FFF2-40B4-BE49-F238E27FC236}">
                      <a16:creationId xmlns:a16="http://schemas.microsoft.com/office/drawing/2014/main" id="{86406E85-7190-4EC3-B901-D640DB3FDED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241094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gram_3">
    <p:spTree>
      <p:nvGrpSpPr>
        <p:cNvPr id="1" name=""/>
        <p:cNvGrpSpPr/>
        <p:nvPr/>
      </p:nvGrpSpPr>
      <p:grpSpPr>
        <a:xfrm>
          <a:off x="0" y="0"/>
          <a:ext cx="0" cy="0"/>
          <a:chOff x="0" y="0"/>
          <a:chExt cx="0" cy="0"/>
        </a:xfrm>
      </p:grpSpPr>
      <p:sp>
        <p:nvSpPr>
          <p:cNvPr id="32" name="Tijdelijke aanduiding voor tekst 47">
            <a:extLst>
              <a:ext uri="{FF2B5EF4-FFF2-40B4-BE49-F238E27FC236}">
                <a16:creationId xmlns:a16="http://schemas.microsoft.com/office/drawing/2014/main" id="{36BD7837-AAF8-4A72-A1CE-F38799F29651}"/>
              </a:ext>
            </a:extLst>
          </p:cNvPr>
          <p:cNvSpPr>
            <a:spLocks noGrp="1"/>
          </p:cNvSpPr>
          <p:nvPr>
            <p:ph type="body" sz="quarter" idx="24"/>
          </p:nvPr>
        </p:nvSpPr>
        <p:spPr>
          <a:xfrm rot="20042220">
            <a:off x="383313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3" name="Tijdelijke aanduiding voor tekst 47">
            <a:extLst>
              <a:ext uri="{FF2B5EF4-FFF2-40B4-BE49-F238E27FC236}">
                <a16:creationId xmlns:a16="http://schemas.microsoft.com/office/drawing/2014/main" id="{3098A632-74C6-4CD5-B586-E2BDDE64393A}"/>
              </a:ext>
            </a:extLst>
          </p:cNvPr>
          <p:cNvSpPr>
            <a:spLocks noGrp="1"/>
          </p:cNvSpPr>
          <p:nvPr>
            <p:ph type="body" sz="quarter" idx="25"/>
          </p:nvPr>
        </p:nvSpPr>
        <p:spPr>
          <a:xfrm rot="1557780" flipH="1">
            <a:off x="6250746"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43175"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cxnSp>
        <p:nvCxnSpPr>
          <p:cNvPr id="14" name="Rechte verbindingslijn 13">
            <a:extLst>
              <a:ext uri="{FF2B5EF4-FFF2-40B4-BE49-F238E27FC236}">
                <a16:creationId xmlns:a16="http://schemas.microsoft.com/office/drawing/2014/main" id="{F5F0B5CB-DE64-4B9E-B5A3-CAF2A0BE9990}"/>
              </a:ext>
            </a:extLst>
          </p:cNvPr>
          <p:cNvCxnSpPr/>
          <p:nvPr userDrawn="1"/>
        </p:nvCxnSpPr>
        <p:spPr>
          <a:xfrm flipH="1">
            <a:off x="3935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8649D1-C84C-488E-96F2-B3AA885B3BF2}"/>
              </a:ext>
            </a:extLst>
          </p:cNvPr>
          <p:cNvCxnSpPr>
            <a:cxnSpLocks/>
          </p:cNvCxnSpPr>
          <p:nvPr userDrawn="1"/>
        </p:nvCxnSpPr>
        <p:spPr>
          <a:xfrm>
            <a:off x="6348413" y="3441700"/>
            <a:ext cx="1916112" cy="923925"/>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2647554"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2156221"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6968730" y="4370941"/>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6477397"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3440906"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7762081" y="4431621"/>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3215833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_4">
    <p:spTree>
      <p:nvGrpSpPr>
        <p:cNvPr id="1" name=""/>
        <p:cNvGrpSpPr/>
        <p:nvPr/>
      </p:nvGrpSpPr>
      <p:grpSpPr>
        <a:xfrm>
          <a:off x="0" y="0"/>
          <a:ext cx="0" cy="0"/>
          <a:chOff x="0" y="0"/>
          <a:chExt cx="0" cy="0"/>
        </a:xfrm>
      </p:grpSpPr>
      <p:sp>
        <p:nvSpPr>
          <p:cNvPr id="18" name="Tijdelijke aanduiding voor tekst 47">
            <a:extLst>
              <a:ext uri="{FF2B5EF4-FFF2-40B4-BE49-F238E27FC236}">
                <a16:creationId xmlns:a16="http://schemas.microsoft.com/office/drawing/2014/main" id="{6D194261-EC13-4EEC-A5C9-4B8A136F72B0}"/>
              </a:ext>
            </a:extLst>
          </p:cNvPr>
          <p:cNvSpPr>
            <a:spLocks noGrp="1"/>
          </p:cNvSpPr>
          <p:nvPr>
            <p:ph type="body" sz="quarter" idx="24"/>
          </p:nvPr>
        </p:nvSpPr>
        <p:spPr>
          <a:xfrm rot="20042220">
            <a:off x="2347310"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9" name="Tijdelijke aanduiding voor tekst 47">
            <a:extLst>
              <a:ext uri="{FF2B5EF4-FFF2-40B4-BE49-F238E27FC236}">
                <a16:creationId xmlns:a16="http://schemas.microsoft.com/office/drawing/2014/main" id="{75800691-4CAF-4670-A7A0-E6FA8DD459B5}"/>
              </a:ext>
            </a:extLst>
          </p:cNvPr>
          <p:cNvSpPr>
            <a:spLocks noGrp="1"/>
          </p:cNvSpPr>
          <p:nvPr>
            <p:ph type="body" sz="quarter" idx="25"/>
          </p:nvPr>
        </p:nvSpPr>
        <p:spPr>
          <a:xfrm rot="1557780" flipH="1">
            <a:off x="7762193" y="3900061"/>
            <a:ext cx="2124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0" name="Tijdelijke aanduiding voor tekst 47">
            <a:extLst>
              <a:ext uri="{FF2B5EF4-FFF2-40B4-BE49-F238E27FC236}">
                <a16:creationId xmlns:a16="http://schemas.microsoft.com/office/drawing/2014/main" id="{A4B32FC4-48E0-481E-86EB-6B1016294594}"/>
              </a:ext>
            </a:extLst>
          </p:cNvPr>
          <p:cNvSpPr>
            <a:spLocks noGrp="1"/>
          </p:cNvSpPr>
          <p:nvPr>
            <p:ph type="body" sz="quarter" idx="26"/>
          </p:nvPr>
        </p:nvSpPr>
        <p:spPr>
          <a:xfrm rot="5400000" flipH="1">
            <a:off x="5641243" y="3893400"/>
            <a:ext cx="936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26" name="Tijdelijke aanduiding voor tekst 47">
            <a:extLst>
              <a:ext uri="{FF2B5EF4-FFF2-40B4-BE49-F238E27FC236}">
                <a16:creationId xmlns:a16="http://schemas.microsoft.com/office/drawing/2014/main" id="{9866F96E-BFA8-44B5-95B6-704006C03179}"/>
              </a:ext>
            </a:extLst>
          </p:cNvPr>
          <p:cNvSpPr>
            <a:spLocks noGrp="1"/>
          </p:cNvSpPr>
          <p:nvPr>
            <p:ph type="body" sz="quarter" idx="12"/>
          </p:nvPr>
        </p:nvSpPr>
        <p:spPr>
          <a:xfrm>
            <a:off x="1150038"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7" name="Tijdelijke aanduiding voor tekst 47">
            <a:extLst>
              <a:ext uri="{FF2B5EF4-FFF2-40B4-BE49-F238E27FC236}">
                <a16:creationId xmlns:a16="http://schemas.microsoft.com/office/drawing/2014/main" id="{898C5208-EBC4-48B3-8310-98CF9EE66469}"/>
              </a:ext>
            </a:extLst>
          </p:cNvPr>
          <p:cNvSpPr>
            <a:spLocks noGrp="1"/>
          </p:cNvSpPr>
          <p:nvPr>
            <p:ph type="body" sz="quarter" idx="13"/>
          </p:nvPr>
        </p:nvSpPr>
        <p:spPr>
          <a:xfrm>
            <a:off x="658705"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28" name="Tijdelijke aanduiding voor tekst 47">
            <a:extLst>
              <a:ext uri="{FF2B5EF4-FFF2-40B4-BE49-F238E27FC236}">
                <a16:creationId xmlns:a16="http://schemas.microsoft.com/office/drawing/2014/main" id="{0B72702E-7DA0-4097-9DCF-FB0BCB400BB3}"/>
              </a:ext>
            </a:extLst>
          </p:cNvPr>
          <p:cNvSpPr>
            <a:spLocks noGrp="1"/>
          </p:cNvSpPr>
          <p:nvPr>
            <p:ph type="body" sz="quarter" idx="14"/>
          </p:nvPr>
        </p:nvSpPr>
        <p:spPr>
          <a:xfrm>
            <a:off x="8492732"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29" name="Tijdelijke aanduiding voor tekst 47">
            <a:extLst>
              <a:ext uri="{FF2B5EF4-FFF2-40B4-BE49-F238E27FC236}">
                <a16:creationId xmlns:a16="http://schemas.microsoft.com/office/drawing/2014/main" id="{431A0C62-C738-4C98-BD94-986B257E73D6}"/>
              </a:ext>
            </a:extLst>
          </p:cNvPr>
          <p:cNvSpPr>
            <a:spLocks noGrp="1"/>
          </p:cNvSpPr>
          <p:nvPr>
            <p:ph type="body" sz="quarter" idx="15"/>
          </p:nvPr>
        </p:nvSpPr>
        <p:spPr>
          <a:xfrm>
            <a:off x="8001399"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30" name="Tijdelijke aanduiding voor afbeelding 3">
            <a:extLst>
              <a:ext uri="{FF2B5EF4-FFF2-40B4-BE49-F238E27FC236}">
                <a16:creationId xmlns:a16="http://schemas.microsoft.com/office/drawing/2014/main" id="{24CDCB20-409E-4273-B80D-251636FE27A4}"/>
              </a:ext>
            </a:extLst>
          </p:cNvPr>
          <p:cNvSpPr>
            <a:spLocks noGrp="1"/>
          </p:cNvSpPr>
          <p:nvPr>
            <p:ph type="pic" sz="quarter" idx="19" hasCustomPrompt="1"/>
          </p:nvPr>
        </p:nvSpPr>
        <p:spPr>
          <a:xfrm>
            <a:off x="1943390"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31" name="Tijdelijke aanduiding voor afbeelding 3">
            <a:extLst>
              <a:ext uri="{FF2B5EF4-FFF2-40B4-BE49-F238E27FC236}">
                <a16:creationId xmlns:a16="http://schemas.microsoft.com/office/drawing/2014/main" id="{55AD5EF3-4D9C-437A-91B4-9BDDEFBC2416}"/>
              </a:ext>
            </a:extLst>
          </p:cNvPr>
          <p:cNvSpPr>
            <a:spLocks noGrp="1"/>
          </p:cNvSpPr>
          <p:nvPr>
            <p:ph type="pic" sz="quarter" idx="20" hasCustomPrompt="1"/>
          </p:nvPr>
        </p:nvSpPr>
        <p:spPr>
          <a:xfrm>
            <a:off x="9286083"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3" name="Tijdelijke aanduiding voor tekst 47">
            <a:extLst>
              <a:ext uri="{FF2B5EF4-FFF2-40B4-BE49-F238E27FC236}">
                <a16:creationId xmlns:a16="http://schemas.microsoft.com/office/drawing/2014/main" id="{76EC871B-2D05-4BAD-A42D-270CECEBE584}"/>
              </a:ext>
            </a:extLst>
          </p:cNvPr>
          <p:cNvSpPr>
            <a:spLocks noGrp="1"/>
          </p:cNvSpPr>
          <p:nvPr>
            <p:ph type="body" sz="quarter" idx="21"/>
          </p:nvPr>
        </p:nvSpPr>
        <p:spPr>
          <a:xfrm>
            <a:off x="4821385" y="4365624"/>
            <a:ext cx="2591593" cy="1115615"/>
          </a:xfrm>
          <a:prstGeom prst="parallelogram">
            <a:avLst>
              <a:gd name="adj" fmla="val 35785"/>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6" name="Tijdelijke aanduiding voor tekst 47">
            <a:extLst>
              <a:ext uri="{FF2B5EF4-FFF2-40B4-BE49-F238E27FC236}">
                <a16:creationId xmlns:a16="http://schemas.microsoft.com/office/drawing/2014/main" id="{710173FF-A05A-4DF1-935C-4C6E2A413BDE}"/>
              </a:ext>
            </a:extLst>
          </p:cNvPr>
          <p:cNvSpPr>
            <a:spLocks noGrp="1"/>
          </p:cNvSpPr>
          <p:nvPr>
            <p:ph type="body" sz="quarter" idx="22"/>
          </p:nvPr>
        </p:nvSpPr>
        <p:spPr>
          <a:xfrm>
            <a:off x="4330052" y="5521508"/>
            <a:ext cx="3558382" cy="729033"/>
          </a:xfrm>
          <a:noFill/>
          <a:ln w="28575" cap="flat" cmpd="sng" algn="ctr">
            <a:noFill/>
            <a:prstDash val="solid"/>
            <a:miter lim="800000"/>
          </a:ln>
          <a:effectLst/>
        </p:spPr>
        <p:txBody>
          <a:bodyPr lIns="108000" rIns="108000" bIns="0" rtlCol="0" anchor="ctr" anchorCtr="0"/>
          <a:lstStyle>
            <a:lvl1pPr marL="0" indent="0" algn="ctr">
              <a:buNone/>
              <a:defRPr kumimoji="0" lang="nl-NL" sz="1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
        <p:nvSpPr>
          <p:cNvPr id="17" name="Tijdelijke aanduiding voor afbeelding 3">
            <a:extLst>
              <a:ext uri="{FF2B5EF4-FFF2-40B4-BE49-F238E27FC236}">
                <a16:creationId xmlns:a16="http://schemas.microsoft.com/office/drawing/2014/main" id="{095E87F1-DA0C-40FA-B5CB-B2872E2C4006}"/>
              </a:ext>
            </a:extLst>
          </p:cNvPr>
          <p:cNvSpPr>
            <a:spLocks noGrp="1"/>
          </p:cNvSpPr>
          <p:nvPr>
            <p:ph type="pic" sz="quarter" idx="23" hasCustomPrompt="1"/>
          </p:nvPr>
        </p:nvSpPr>
        <p:spPr>
          <a:xfrm>
            <a:off x="5614737" y="443162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5" name="Tijdelijke aanduiding voor tekst 47">
            <a:extLst>
              <a:ext uri="{FF2B5EF4-FFF2-40B4-BE49-F238E27FC236}">
                <a16:creationId xmlns:a16="http://schemas.microsoft.com/office/drawing/2014/main" id="{B7F3416A-E50F-4F43-A5C4-FBF41A4923CC}"/>
              </a:ext>
            </a:extLst>
          </p:cNvPr>
          <p:cNvSpPr>
            <a:spLocks noGrp="1"/>
          </p:cNvSpPr>
          <p:nvPr>
            <p:ph type="body" sz="quarter" idx="11"/>
          </p:nvPr>
        </p:nvSpPr>
        <p:spPr>
          <a:xfrm>
            <a:off x="2537619" y="1894758"/>
            <a:ext cx="7116763" cy="1545606"/>
          </a:xfrm>
          <a:solidFill>
            <a:schemeClr val="tx2"/>
          </a:solidFill>
          <a:ln w="28575" cap="flat" cmpd="sng" algn="ctr">
            <a:noFill/>
            <a:prstDash val="solid"/>
            <a:miter lim="800000"/>
          </a:ln>
          <a:effectLst/>
        </p:spPr>
        <p:txBody>
          <a:bodyPr lIns="108000" rIns="108000" bIns="0" rtlCol="0" anchor="ctr" anchorCtr="0"/>
          <a:lstStyle>
            <a:lvl1pPr marL="0" indent="0" algn="ctr">
              <a:buNone/>
              <a:defRPr kumimoji="0" lang="nl-NL" sz="24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Klikken om de tekststijl van het model te bewerken</a:t>
            </a:r>
          </a:p>
        </p:txBody>
      </p:sp>
    </p:spTree>
    <p:extLst>
      <p:ext uri="{BB962C8B-B14F-4D97-AF65-F5344CB8AC3E}">
        <p14:creationId xmlns:p14="http://schemas.microsoft.com/office/powerpoint/2010/main" val="3735774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_5">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961F25B2-3B39-4EE3-B54B-F0A946787053}"/>
              </a:ext>
            </a:extLst>
          </p:cNvPr>
          <p:cNvSpPr>
            <a:spLocks noGrp="1"/>
          </p:cNvSpPr>
          <p:nvPr>
            <p:ph type="body" sz="quarter" idx="10"/>
          </p:nvPr>
        </p:nvSpPr>
        <p:spPr>
          <a:xfrm>
            <a:off x="5305425" y="1797050"/>
            <a:ext cx="6475413" cy="3429000"/>
          </a:xfrm>
          <a:solidFill>
            <a:schemeClr val="tx2"/>
          </a:solidFill>
          <a:ln>
            <a:solidFill>
              <a:schemeClr val="accent1"/>
            </a:solidFill>
          </a:ln>
        </p:spPr>
        <p:txBody>
          <a:bodyPr lIns="540000" tIns="432000" rIns="684000" bIns="432000" anchor="ctr"/>
          <a:lstStyle>
            <a:lvl1pPr marL="0" indent="0" algn="r">
              <a:buNone/>
              <a:defRPr sz="3600"/>
            </a:lvl1pPr>
          </a:lstStyle>
          <a:p>
            <a:pPr lvl="0"/>
            <a:r>
              <a:rPr lang="nl-NL"/>
              <a:t>Klikken om de tekststijl van het model te bewerken</a:t>
            </a:r>
          </a:p>
        </p:txBody>
      </p:sp>
      <p:sp>
        <p:nvSpPr>
          <p:cNvPr id="48" name="Tijdelijke aanduiding voor tekst 47">
            <a:extLst>
              <a:ext uri="{FF2B5EF4-FFF2-40B4-BE49-F238E27FC236}">
                <a16:creationId xmlns:a16="http://schemas.microsoft.com/office/drawing/2014/main" id="{B75FA140-3B45-46CB-BBAE-44BF1411E4C8}"/>
              </a:ext>
            </a:extLst>
          </p:cNvPr>
          <p:cNvSpPr>
            <a:spLocks noGrp="1"/>
          </p:cNvSpPr>
          <p:nvPr>
            <p:ph type="body" sz="quarter" idx="13"/>
          </p:nvPr>
        </p:nvSpPr>
        <p:spPr>
          <a:xfrm>
            <a:off x="4360111" y="3536535"/>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49" name="Tijdelijke aanduiding voor tekst 47">
            <a:extLst>
              <a:ext uri="{FF2B5EF4-FFF2-40B4-BE49-F238E27FC236}">
                <a16:creationId xmlns:a16="http://schemas.microsoft.com/office/drawing/2014/main" id="{099E4B92-63FC-4733-A454-C24A51085C3D}"/>
              </a:ext>
            </a:extLst>
          </p:cNvPr>
          <p:cNvSpPr>
            <a:spLocks noGrp="1"/>
          </p:cNvSpPr>
          <p:nvPr>
            <p:ph type="body" sz="quarter" idx="14"/>
          </p:nvPr>
        </p:nvSpPr>
        <p:spPr>
          <a:xfrm>
            <a:off x="4360111" y="5032400"/>
            <a:ext cx="1285200" cy="1285200"/>
          </a:xfrm>
          <a:prstGeom prst="rect">
            <a:avLst/>
          </a:pr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7" name="Tijdelijke aanduiding voor tekst 47">
            <a:extLst>
              <a:ext uri="{FF2B5EF4-FFF2-40B4-BE49-F238E27FC236}">
                <a16:creationId xmlns:a16="http://schemas.microsoft.com/office/drawing/2014/main" id="{01704F2D-5AE7-41CC-95B2-1B3E94395878}"/>
              </a:ext>
            </a:extLst>
          </p:cNvPr>
          <p:cNvSpPr>
            <a:spLocks noGrp="1"/>
          </p:cNvSpPr>
          <p:nvPr>
            <p:ph type="body" sz="quarter" idx="12"/>
          </p:nvPr>
        </p:nvSpPr>
        <p:spPr>
          <a:xfrm>
            <a:off x="4360111" y="204067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bg2"/>
          </a:solidFill>
          <a:ln w="28575" cap="flat" cmpd="sng" algn="ctr">
            <a:solidFill>
              <a:schemeClr val="bg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50" name="Tijdelijke aanduiding voor tekst 47">
            <a:extLst>
              <a:ext uri="{FF2B5EF4-FFF2-40B4-BE49-F238E27FC236}">
                <a16:creationId xmlns:a16="http://schemas.microsoft.com/office/drawing/2014/main" id="{0BA0BF50-CFAE-4248-B680-184DD29EEDEF}"/>
              </a:ext>
            </a:extLst>
          </p:cNvPr>
          <p:cNvSpPr>
            <a:spLocks noGrp="1"/>
          </p:cNvSpPr>
          <p:nvPr>
            <p:ph type="body" sz="quarter" idx="24"/>
          </p:nvPr>
        </p:nvSpPr>
        <p:spPr>
          <a:xfrm rot="15026108">
            <a:off x="3312322"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 name="Tijdelijke aanduiding voor tekst 5">
            <a:extLst>
              <a:ext uri="{FF2B5EF4-FFF2-40B4-BE49-F238E27FC236}">
                <a16:creationId xmlns:a16="http://schemas.microsoft.com/office/drawing/2014/main" id="{CCB98684-30C5-4428-A4E7-CE2240ACDCCD}"/>
              </a:ext>
            </a:extLst>
          </p:cNvPr>
          <p:cNvSpPr>
            <a:spLocks noGrp="1"/>
          </p:cNvSpPr>
          <p:nvPr>
            <p:ph type="body" sz="quarter" idx="25"/>
          </p:nvPr>
        </p:nvSpPr>
        <p:spPr>
          <a:xfrm>
            <a:off x="371475" y="215117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2" name="Tijdelijke aanduiding voor tekst 5">
            <a:extLst>
              <a:ext uri="{FF2B5EF4-FFF2-40B4-BE49-F238E27FC236}">
                <a16:creationId xmlns:a16="http://schemas.microsoft.com/office/drawing/2014/main" id="{20642D43-BB17-4F69-9E77-685518BFD40A}"/>
              </a:ext>
            </a:extLst>
          </p:cNvPr>
          <p:cNvSpPr>
            <a:spLocks noGrp="1"/>
          </p:cNvSpPr>
          <p:nvPr>
            <p:ph type="body" sz="quarter" idx="26"/>
          </p:nvPr>
        </p:nvSpPr>
        <p:spPr>
          <a:xfrm>
            <a:off x="371475" y="3647043"/>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3" name="Tijdelijke aanduiding voor tekst 5">
            <a:extLst>
              <a:ext uri="{FF2B5EF4-FFF2-40B4-BE49-F238E27FC236}">
                <a16:creationId xmlns:a16="http://schemas.microsoft.com/office/drawing/2014/main" id="{E3188A0B-C029-4AB0-AE0F-08C59E536AAC}"/>
              </a:ext>
            </a:extLst>
          </p:cNvPr>
          <p:cNvSpPr>
            <a:spLocks noGrp="1"/>
          </p:cNvSpPr>
          <p:nvPr>
            <p:ph type="body" sz="quarter" idx="27"/>
          </p:nvPr>
        </p:nvSpPr>
        <p:spPr>
          <a:xfrm>
            <a:off x="371475" y="5142908"/>
            <a:ext cx="3544887" cy="1064184"/>
          </a:xfrm>
        </p:spPr>
        <p:txBody>
          <a:bodyPr anchor="ctr"/>
          <a:lstStyle>
            <a:lvl1pPr marL="0" indent="0" algn="r">
              <a:buNone/>
              <a:defRPr sz="1800"/>
            </a:lvl1pPr>
            <a:lvl2pPr marL="288000" indent="0">
              <a:buNone/>
              <a:defRPr/>
            </a:lvl2pPr>
          </a:lstStyle>
          <a:p>
            <a:pPr lvl="0"/>
            <a:r>
              <a:rPr lang="nl-NL"/>
              <a:t>Klikken om de tekststijl van het model te bewerken</a:t>
            </a:r>
          </a:p>
        </p:txBody>
      </p:sp>
      <p:sp>
        <p:nvSpPr>
          <p:cNvPr id="54" name="Tijdelijke aanduiding voor afbeelding 3">
            <a:extLst>
              <a:ext uri="{FF2B5EF4-FFF2-40B4-BE49-F238E27FC236}">
                <a16:creationId xmlns:a16="http://schemas.microsoft.com/office/drawing/2014/main" id="{A08E5C05-8B6B-4B34-88ED-938EA490007D}"/>
              </a:ext>
            </a:extLst>
          </p:cNvPr>
          <p:cNvSpPr>
            <a:spLocks noGrp="1"/>
          </p:cNvSpPr>
          <p:nvPr>
            <p:ph type="pic" sz="quarter" idx="19" hasCustomPrompt="1"/>
          </p:nvPr>
        </p:nvSpPr>
        <p:spPr>
          <a:xfrm>
            <a:off x="4500267"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5" name="Tijdelijke aanduiding voor afbeelding 3">
            <a:extLst>
              <a:ext uri="{FF2B5EF4-FFF2-40B4-BE49-F238E27FC236}">
                <a16:creationId xmlns:a16="http://schemas.microsoft.com/office/drawing/2014/main" id="{9B119E2C-8C8C-4B2C-BB47-48A71F86E249}"/>
              </a:ext>
            </a:extLst>
          </p:cNvPr>
          <p:cNvSpPr>
            <a:spLocks noGrp="1"/>
          </p:cNvSpPr>
          <p:nvPr>
            <p:ph type="pic" sz="quarter" idx="28" hasCustomPrompt="1"/>
          </p:nvPr>
        </p:nvSpPr>
        <p:spPr>
          <a:xfrm>
            <a:off x="4500267"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56" name="Tijdelijke aanduiding voor afbeelding 3">
            <a:extLst>
              <a:ext uri="{FF2B5EF4-FFF2-40B4-BE49-F238E27FC236}">
                <a16:creationId xmlns:a16="http://schemas.microsoft.com/office/drawing/2014/main" id="{E820CFD6-4929-44FB-8E3D-759B5EB10272}"/>
              </a:ext>
            </a:extLst>
          </p:cNvPr>
          <p:cNvSpPr>
            <a:spLocks noGrp="1"/>
          </p:cNvSpPr>
          <p:nvPr>
            <p:ph type="pic" sz="quarter" idx="29" hasCustomPrompt="1"/>
          </p:nvPr>
        </p:nvSpPr>
        <p:spPr>
          <a:xfrm>
            <a:off x="4500267" y="5188220"/>
            <a:ext cx="1004887" cy="1004887"/>
          </a:xfrm>
        </p:spPr>
        <p:txBody>
          <a:bodyPr anchor="ctr"/>
          <a:lstStyle>
            <a:lvl1pPr marL="0" indent="0" algn="ctr">
              <a:buFont typeface="Arial" panose="020B0604020202020204" pitchFamily="34" charset="0"/>
              <a:buNone/>
              <a:defRPr sz="2000"/>
            </a:lvl1pPr>
          </a:lstStyle>
          <a:p>
            <a:r>
              <a:rPr lang="nl-BE"/>
              <a:t>Icoon</a:t>
            </a:r>
          </a:p>
        </p:txBody>
      </p:sp>
    </p:spTree>
    <p:extLst>
      <p:ext uri="{BB962C8B-B14F-4D97-AF65-F5344CB8AC3E}">
        <p14:creationId xmlns:p14="http://schemas.microsoft.com/office/powerpoint/2010/main" val="872626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gram_6">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005549"/>
            <a:ext cx="6439975" cy="2846902"/>
          </a:xfrm>
          <a:solidFill>
            <a:schemeClr val="tx2"/>
          </a:solidFill>
          <a:ln>
            <a:solidFill>
              <a:schemeClr val="tx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14" name="Tijdelijke aanduiding voor tekst 3">
            <a:extLst>
              <a:ext uri="{FF2B5EF4-FFF2-40B4-BE49-F238E27FC236}">
                <a16:creationId xmlns:a16="http://schemas.microsoft.com/office/drawing/2014/main" id="{B45C1769-122C-4B0C-9DCA-8E6AF6F476DD}"/>
              </a:ext>
            </a:extLst>
          </p:cNvPr>
          <p:cNvSpPr>
            <a:spLocks noGrp="1"/>
          </p:cNvSpPr>
          <p:nvPr>
            <p:ph type="body" sz="quarter" idx="26"/>
          </p:nvPr>
        </p:nvSpPr>
        <p:spPr>
          <a:xfrm>
            <a:off x="6280823" y="2257425"/>
            <a:ext cx="5539701" cy="374572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561503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gram_7">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5" y="2863850"/>
            <a:ext cx="6439975" cy="2846902"/>
          </a:xfrm>
          <a:solidFill>
            <a:schemeClr val="bg2"/>
          </a:solidFill>
          <a:ln>
            <a:solidFill>
              <a:schemeClr val="bg2"/>
            </a:solidFill>
          </a:ln>
        </p:spPr>
        <p:txBody>
          <a:bodyPr lIns="540000" tIns="432000" rIns="684000" bIns="432000" anchor="ctr"/>
          <a:lstStyle>
            <a:lvl1pPr marL="0" indent="0" algn="l">
              <a:buNone/>
              <a:defRPr sz="3600"/>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5" name="Tijdelijke aanduiding voor tekst 47">
            <a:extLst>
              <a:ext uri="{FF2B5EF4-FFF2-40B4-BE49-F238E27FC236}">
                <a16:creationId xmlns:a16="http://schemas.microsoft.com/office/drawing/2014/main" id="{6CB7910D-1356-459E-9E9F-13FD840A765E}"/>
              </a:ext>
            </a:extLst>
          </p:cNvPr>
          <p:cNvSpPr>
            <a:spLocks noGrp="1"/>
          </p:cNvSpPr>
          <p:nvPr>
            <p:ph type="body" sz="quarter" idx="13"/>
          </p:nvPr>
        </p:nvSpPr>
        <p:spPr>
          <a:xfrm>
            <a:off x="6525896" y="3536535"/>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6" name="Tijdelijke aanduiding voor tekst 47">
            <a:extLst>
              <a:ext uri="{FF2B5EF4-FFF2-40B4-BE49-F238E27FC236}">
                <a16:creationId xmlns:a16="http://schemas.microsoft.com/office/drawing/2014/main" id="{ED494A43-126B-48B9-B79A-CBF78D12D7BD}"/>
              </a:ext>
            </a:extLst>
          </p:cNvPr>
          <p:cNvSpPr>
            <a:spLocks noGrp="1"/>
          </p:cNvSpPr>
          <p:nvPr>
            <p:ph type="body" sz="quarter" idx="14"/>
          </p:nvPr>
        </p:nvSpPr>
        <p:spPr>
          <a:xfrm>
            <a:off x="6525896" y="2065134"/>
            <a:ext cx="1285200" cy="1285200"/>
          </a:xfrm>
          <a:prstGeom prst="rect">
            <a:avLst/>
          </a:pr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7" name="Tijdelijke aanduiding voor tekst 47">
            <a:extLst>
              <a:ext uri="{FF2B5EF4-FFF2-40B4-BE49-F238E27FC236}">
                <a16:creationId xmlns:a16="http://schemas.microsoft.com/office/drawing/2014/main" id="{9E65CA7D-BED0-4D2D-A4CF-DEDE49428EE5}"/>
              </a:ext>
            </a:extLst>
          </p:cNvPr>
          <p:cNvSpPr>
            <a:spLocks noGrp="1"/>
          </p:cNvSpPr>
          <p:nvPr>
            <p:ph type="body" sz="quarter" idx="12"/>
          </p:nvPr>
        </p:nvSpPr>
        <p:spPr>
          <a:xfrm rot="10800000">
            <a:off x="6525896" y="5039180"/>
            <a:ext cx="1285200" cy="1285200"/>
          </a:xfrm>
          <a:custGeom>
            <a:avLst/>
            <a:gdLst>
              <a:gd name="connsiteX0" fmla="*/ 0 w 1285200"/>
              <a:gd name="connsiteY0" fmla="*/ 0 h 1285200"/>
              <a:gd name="connsiteX1" fmla="*/ 1285200 w 1285200"/>
              <a:gd name="connsiteY1" fmla="*/ 0 h 1285200"/>
              <a:gd name="connsiteX2" fmla="*/ 1285200 w 1285200"/>
              <a:gd name="connsiteY2" fmla="*/ 1285200 h 1285200"/>
              <a:gd name="connsiteX3" fmla="*/ 0 w 1285200"/>
              <a:gd name="connsiteY3" fmla="*/ 1285200 h 1285200"/>
              <a:gd name="connsiteX4" fmla="*/ 0 w 1285200"/>
              <a:gd name="connsiteY4" fmla="*/ 0 h 1285200"/>
              <a:gd name="connsiteX0" fmla="*/ 0 w 1285200"/>
              <a:gd name="connsiteY0" fmla="*/ 0 h 1285200"/>
              <a:gd name="connsiteX1" fmla="*/ 1000526 w 1285200"/>
              <a:gd name="connsiteY1" fmla="*/ 355 h 1285200"/>
              <a:gd name="connsiteX2" fmla="*/ 1285200 w 1285200"/>
              <a:gd name="connsiteY2" fmla="*/ 0 h 1285200"/>
              <a:gd name="connsiteX3" fmla="*/ 1285200 w 1285200"/>
              <a:gd name="connsiteY3" fmla="*/ 1285200 h 1285200"/>
              <a:gd name="connsiteX4" fmla="*/ 0 w 1285200"/>
              <a:gd name="connsiteY4" fmla="*/ 1285200 h 1285200"/>
              <a:gd name="connsiteX5" fmla="*/ 0 w 1285200"/>
              <a:gd name="connsiteY5" fmla="*/ 0 h 1285200"/>
              <a:gd name="connsiteX0" fmla="*/ 0 w 1285200"/>
              <a:gd name="connsiteY0" fmla="*/ 0 h 1285200"/>
              <a:gd name="connsiteX1" fmla="*/ 1000526 w 1285200"/>
              <a:gd name="connsiteY1" fmla="*/ 355 h 1285200"/>
              <a:gd name="connsiteX2" fmla="*/ 1285200 w 1285200"/>
              <a:gd name="connsiteY2" fmla="*/ 0 h 1285200"/>
              <a:gd name="connsiteX3" fmla="*/ 1283492 w 1285200"/>
              <a:gd name="connsiteY3" fmla="*/ 796852 h 1285200"/>
              <a:gd name="connsiteX4" fmla="*/ 1285200 w 1285200"/>
              <a:gd name="connsiteY4" fmla="*/ 1285200 h 1285200"/>
              <a:gd name="connsiteX5" fmla="*/ 0 w 1285200"/>
              <a:gd name="connsiteY5" fmla="*/ 1285200 h 1285200"/>
              <a:gd name="connsiteX6" fmla="*/ 0 w 1285200"/>
              <a:gd name="connsiteY6" fmla="*/ 0 h 1285200"/>
              <a:gd name="connsiteX0" fmla="*/ 0 w 1285200"/>
              <a:gd name="connsiteY0" fmla="*/ 0 h 1285200"/>
              <a:gd name="connsiteX1" fmla="*/ 1000526 w 1285200"/>
              <a:gd name="connsiteY1" fmla="*/ 355 h 1285200"/>
              <a:gd name="connsiteX2" fmla="*/ 1283492 w 1285200"/>
              <a:gd name="connsiteY2" fmla="*/ 796852 h 1285200"/>
              <a:gd name="connsiteX3" fmla="*/ 1285200 w 1285200"/>
              <a:gd name="connsiteY3" fmla="*/ 1285200 h 1285200"/>
              <a:gd name="connsiteX4" fmla="*/ 0 w 1285200"/>
              <a:gd name="connsiteY4" fmla="*/ 1285200 h 1285200"/>
              <a:gd name="connsiteX5" fmla="*/ 0 w 1285200"/>
              <a:gd name="connsiteY5" fmla="*/ 0 h 12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200" h="1285200">
                <a:moveTo>
                  <a:pt x="0" y="0"/>
                </a:moveTo>
                <a:lnTo>
                  <a:pt x="1000526" y="355"/>
                </a:lnTo>
                <a:lnTo>
                  <a:pt x="1283492" y="796852"/>
                </a:lnTo>
                <a:cubicBezTo>
                  <a:pt x="1284061" y="959635"/>
                  <a:pt x="1284631" y="1122417"/>
                  <a:pt x="1285200" y="1285200"/>
                </a:cubicBezTo>
                <a:lnTo>
                  <a:pt x="0" y="1285200"/>
                </a:lnTo>
                <a:lnTo>
                  <a:pt x="0" y="0"/>
                </a:lnTo>
                <a:close/>
              </a:path>
            </a:pathLst>
          </a:custGeom>
          <a:solidFill>
            <a:schemeClr val="tx2"/>
          </a:solidFill>
          <a:ln w="28575" cap="flat" cmpd="sng" algn="ctr">
            <a:solidFill>
              <a:schemeClr val="tx2"/>
            </a:solid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68" name="Tijdelijke aanduiding voor afbeelding 3">
            <a:extLst>
              <a:ext uri="{FF2B5EF4-FFF2-40B4-BE49-F238E27FC236}">
                <a16:creationId xmlns:a16="http://schemas.microsoft.com/office/drawing/2014/main" id="{506BB0EB-5F12-48A5-BC1F-5EEE9170E10F}"/>
              </a:ext>
            </a:extLst>
          </p:cNvPr>
          <p:cNvSpPr>
            <a:spLocks noGrp="1"/>
          </p:cNvSpPr>
          <p:nvPr>
            <p:ph type="pic" sz="quarter" idx="19" hasCustomPrompt="1"/>
          </p:nvPr>
        </p:nvSpPr>
        <p:spPr>
          <a:xfrm>
            <a:off x="6666052" y="2196314"/>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69" name="Tijdelijke aanduiding voor afbeelding 3">
            <a:extLst>
              <a:ext uri="{FF2B5EF4-FFF2-40B4-BE49-F238E27FC236}">
                <a16:creationId xmlns:a16="http://schemas.microsoft.com/office/drawing/2014/main" id="{4C41BD19-ACC1-490A-B894-7168EFE511FC}"/>
              </a:ext>
            </a:extLst>
          </p:cNvPr>
          <p:cNvSpPr>
            <a:spLocks noGrp="1"/>
          </p:cNvSpPr>
          <p:nvPr>
            <p:ph type="pic" sz="quarter" idx="28" hasCustomPrompt="1"/>
          </p:nvPr>
        </p:nvSpPr>
        <p:spPr>
          <a:xfrm>
            <a:off x="6666052" y="3676691"/>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0" name="Tijdelijke aanduiding voor afbeelding 3">
            <a:extLst>
              <a:ext uri="{FF2B5EF4-FFF2-40B4-BE49-F238E27FC236}">
                <a16:creationId xmlns:a16="http://schemas.microsoft.com/office/drawing/2014/main" id="{2072EB46-EB3A-440D-AF94-39AE43D53A0E}"/>
              </a:ext>
            </a:extLst>
          </p:cNvPr>
          <p:cNvSpPr>
            <a:spLocks noGrp="1"/>
          </p:cNvSpPr>
          <p:nvPr>
            <p:ph type="pic" sz="quarter" idx="29" hasCustomPrompt="1"/>
          </p:nvPr>
        </p:nvSpPr>
        <p:spPr>
          <a:xfrm>
            <a:off x="6666052" y="5188220"/>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8275638" y="218573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2" name="Tijdelijke aanduiding voor tekst 5">
            <a:extLst>
              <a:ext uri="{FF2B5EF4-FFF2-40B4-BE49-F238E27FC236}">
                <a16:creationId xmlns:a16="http://schemas.microsoft.com/office/drawing/2014/main" id="{D9375397-6521-4589-842A-AF0D07B8750F}"/>
              </a:ext>
            </a:extLst>
          </p:cNvPr>
          <p:cNvSpPr>
            <a:spLocks noGrp="1"/>
          </p:cNvSpPr>
          <p:nvPr>
            <p:ph type="body" sz="quarter" idx="26"/>
          </p:nvPr>
        </p:nvSpPr>
        <p:spPr>
          <a:xfrm>
            <a:off x="8275638" y="3681595"/>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
        <p:nvSpPr>
          <p:cNvPr id="73" name="Tijdelijke aanduiding voor tekst 5">
            <a:extLst>
              <a:ext uri="{FF2B5EF4-FFF2-40B4-BE49-F238E27FC236}">
                <a16:creationId xmlns:a16="http://schemas.microsoft.com/office/drawing/2014/main" id="{D449DCFE-B682-4FBF-AE20-19B0108F5366}"/>
              </a:ext>
            </a:extLst>
          </p:cNvPr>
          <p:cNvSpPr>
            <a:spLocks noGrp="1"/>
          </p:cNvSpPr>
          <p:nvPr>
            <p:ph type="body" sz="quarter" idx="27"/>
          </p:nvPr>
        </p:nvSpPr>
        <p:spPr>
          <a:xfrm>
            <a:off x="8275638" y="5177460"/>
            <a:ext cx="3544887" cy="1064184"/>
          </a:xfrm>
        </p:spPr>
        <p:txBody>
          <a:bodyPr anchor="ctr"/>
          <a:lstStyle>
            <a:lvl1pPr marL="0" indent="0" algn="l">
              <a:buNone/>
              <a:defRPr sz="1800"/>
            </a:lvl1pPr>
            <a:lvl2pPr marL="288000" indent="0">
              <a:buNone/>
              <a:defRPr/>
            </a:lvl2pPr>
          </a:lstStyle>
          <a:p>
            <a:pPr lvl="0"/>
            <a:r>
              <a:rPr lang="nl-NL"/>
              <a:t>Klikken om de tekststijl van het model te bewerken</a:t>
            </a:r>
          </a:p>
        </p:txBody>
      </p:sp>
    </p:spTree>
    <p:extLst>
      <p:ext uri="{BB962C8B-B14F-4D97-AF65-F5344CB8AC3E}">
        <p14:creationId xmlns:p14="http://schemas.microsoft.com/office/powerpoint/2010/main" val="39389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_8">
    <p:spTree>
      <p:nvGrpSpPr>
        <p:cNvPr id="1" name=""/>
        <p:cNvGrpSpPr/>
        <p:nvPr/>
      </p:nvGrpSpPr>
      <p:grpSpPr>
        <a:xfrm>
          <a:off x="0" y="0"/>
          <a:ext cx="0" cy="0"/>
          <a:chOff x="0" y="0"/>
          <a:chExt cx="0" cy="0"/>
        </a:xfrm>
      </p:grpSpPr>
      <p:sp>
        <p:nvSpPr>
          <p:cNvPr id="46" name="Tijdelijke aanduiding voor tekst 3">
            <a:extLst>
              <a:ext uri="{FF2B5EF4-FFF2-40B4-BE49-F238E27FC236}">
                <a16:creationId xmlns:a16="http://schemas.microsoft.com/office/drawing/2014/main" id="{5BB5B4C0-6C7F-4768-87CC-9C3CE8C4014D}"/>
              </a:ext>
            </a:extLst>
          </p:cNvPr>
          <p:cNvSpPr>
            <a:spLocks noGrp="1"/>
          </p:cNvSpPr>
          <p:nvPr>
            <p:ph type="body" sz="quarter" idx="10"/>
          </p:nvPr>
        </p:nvSpPr>
        <p:spPr>
          <a:xfrm>
            <a:off x="371474" y="2606674"/>
            <a:ext cx="6315075" cy="3451225"/>
          </a:xfrm>
          <a:custGeom>
            <a:avLst/>
            <a:gdLst>
              <a:gd name="connsiteX0" fmla="*/ 0 w 6315075"/>
              <a:gd name="connsiteY0" fmla="*/ 0 h 3451225"/>
              <a:gd name="connsiteX1" fmla="*/ 6315075 w 6315075"/>
              <a:gd name="connsiteY1" fmla="*/ 0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0 h 3451225"/>
              <a:gd name="connsiteX4" fmla="*/ 6315075 w 6315075"/>
              <a:gd name="connsiteY4" fmla="*/ 3451225 h 3451225"/>
              <a:gd name="connsiteX5" fmla="*/ 0 w 6315075"/>
              <a:gd name="connsiteY5" fmla="*/ 3451225 h 3451225"/>
              <a:gd name="connsiteX6" fmla="*/ 0 w 6315075"/>
              <a:gd name="connsiteY6" fmla="*/ 0 h 3451225"/>
              <a:gd name="connsiteX0" fmla="*/ 0 w 6315075"/>
              <a:gd name="connsiteY0" fmla="*/ 0 h 3451225"/>
              <a:gd name="connsiteX1" fmla="*/ 5095876 w 6315075"/>
              <a:gd name="connsiteY1" fmla="*/ 3176 h 3451225"/>
              <a:gd name="connsiteX2" fmla="*/ 6315075 w 6315075"/>
              <a:gd name="connsiteY2" fmla="*/ 0 h 3451225"/>
              <a:gd name="connsiteX3" fmla="*/ 6315075 w 6315075"/>
              <a:gd name="connsiteY3" fmla="*/ 3451225 h 3451225"/>
              <a:gd name="connsiteX4" fmla="*/ 0 w 6315075"/>
              <a:gd name="connsiteY4" fmla="*/ 3451225 h 3451225"/>
              <a:gd name="connsiteX5" fmla="*/ 0 w 6315075"/>
              <a:gd name="connsiteY5" fmla="*/ 0 h 3451225"/>
              <a:gd name="connsiteX0" fmla="*/ 0 w 6315075"/>
              <a:gd name="connsiteY0" fmla="*/ 0 h 3451225"/>
              <a:gd name="connsiteX1" fmla="*/ 5095876 w 6315075"/>
              <a:gd name="connsiteY1" fmla="*/ 3176 h 3451225"/>
              <a:gd name="connsiteX2" fmla="*/ 6315075 w 6315075"/>
              <a:gd name="connsiteY2" fmla="*/ 3451225 h 3451225"/>
              <a:gd name="connsiteX3" fmla="*/ 0 w 6315075"/>
              <a:gd name="connsiteY3" fmla="*/ 3451225 h 3451225"/>
              <a:gd name="connsiteX4" fmla="*/ 0 w 6315075"/>
              <a:gd name="connsiteY4" fmla="*/ 0 h 3451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5075" h="3451225">
                <a:moveTo>
                  <a:pt x="0" y="0"/>
                </a:moveTo>
                <a:lnTo>
                  <a:pt x="5095876" y="3176"/>
                </a:lnTo>
                <a:lnTo>
                  <a:pt x="6315075" y="3451225"/>
                </a:lnTo>
                <a:lnTo>
                  <a:pt x="0" y="3451225"/>
                </a:lnTo>
                <a:lnTo>
                  <a:pt x="0" y="0"/>
                </a:lnTo>
                <a:close/>
              </a:path>
            </a:pathLst>
          </a:custGeom>
          <a:solidFill>
            <a:schemeClr val="bg2"/>
          </a:solidFill>
          <a:ln>
            <a:solidFill>
              <a:schemeClr val="bg2"/>
            </a:solidFill>
          </a:ln>
        </p:spPr>
        <p:txBody>
          <a:bodyPr lIns="540000" tIns="432000" rIns="684000" bIns="432000" anchor="ctr"/>
          <a:lstStyle>
            <a:lvl1pPr marL="0" indent="0" algn="l">
              <a:buNone/>
              <a:defRPr sz="100">
                <a:noFill/>
              </a:defRPr>
            </a:lvl1pPr>
          </a:lstStyle>
          <a:p>
            <a:pPr lvl="0"/>
            <a:r>
              <a:rPr lang="nl-NL"/>
              <a:t>Klikken om de tekststijl van het model te bewerken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D554DA42-3641-49FA-983A-A2B586CF69A6}"/>
              </a:ext>
            </a:extLst>
          </p:cNvPr>
          <p:cNvSpPr>
            <a:spLocks noGrp="1"/>
          </p:cNvSpPr>
          <p:nvPr>
            <p:ph type="body" sz="quarter" idx="24"/>
          </p:nvPr>
        </p:nvSpPr>
        <p:spPr>
          <a:xfrm rot="15026108">
            <a:off x="3211500" y="4253406"/>
            <a:ext cx="5688000" cy="7200"/>
          </a:xfrm>
          <a:solidFill>
            <a:schemeClr val="tx1"/>
          </a:solidFill>
          <a:ln w="28575" cap="flat" cmpd="sng" algn="ctr">
            <a:noFill/>
            <a:prstDash val="solid"/>
            <a:miter lim="800000"/>
          </a:ln>
          <a:effectLst/>
        </p:spPr>
        <p:txBody>
          <a:bodyPr lIns="108000" rIns="108000" bIns="0" rtlCol="0" anchor="ctr" anchorCtr="0"/>
          <a:lstStyle>
            <a:lvl1pPr>
              <a:defRPr kumimoji="0" lang="nl-NL" sz="100" b="0" i="0" u="none" strike="noStrike" kern="0" normalizeH="0" dirty="0">
                <a:ln>
                  <a:noFill/>
                </a:ln>
                <a:noFill/>
                <a:effectLst/>
                <a:uLnTx/>
                <a:uFillTx/>
                <a:latin typeface="+mn-lt"/>
                <a:cs typeface="Calibri Light" panose="020F0302020204030204" pitchFamily="34" charset="0"/>
              </a:defRPr>
            </a:lvl1pPr>
          </a:lstStyle>
          <a:p>
            <a:pPr marL="0" lvl="0" indent="0" algn="ctr">
              <a:lnSpc>
                <a:spcPct val="100000"/>
              </a:lnSpc>
              <a:spcBef>
                <a:spcPts val="0"/>
              </a:spcBef>
              <a:buSzTx/>
              <a:buFontTx/>
              <a:buNone/>
            </a:pPr>
            <a:r>
              <a:rPr lang="nl-NL"/>
              <a:t>Klikken om de tekststijl van het model te bewerken</a:t>
            </a:r>
          </a:p>
        </p:txBody>
      </p:sp>
      <p:sp>
        <p:nvSpPr>
          <p:cNvPr id="71" name="Tijdelijke aanduiding voor tekst 5">
            <a:extLst>
              <a:ext uri="{FF2B5EF4-FFF2-40B4-BE49-F238E27FC236}">
                <a16:creationId xmlns:a16="http://schemas.microsoft.com/office/drawing/2014/main" id="{81FDEBF5-3E16-4DF5-886F-A5BE304C5411}"/>
              </a:ext>
            </a:extLst>
          </p:cNvPr>
          <p:cNvSpPr>
            <a:spLocks noGrp="1"/>
          </p:cNvSpPr>
          <p:nvPr>
            <p:ph type="body" sz="quarter" idx="25"/>
          </p:nvPr>
        </p:nvSpPr>
        <p:spPr>
          <a:xfrm>
            <a:off x="5338012" y="2196642"/>
            <a:ext cx="4788568" cy="822783"/>
          </a:xfrm>
          <a:custGeom>
            <a:avLst/>
            <a:gdLst>
              <a:gd name="connsiteX0" fmla="*/ 0 w 4788568"/>
              <a:gd name="connsiteY0" fmla="*/ 0 h 820066"/>
              <a:gd name="connsiteX1" fmla="*/ 4788568 w 4788568"/>
              <a:gd name="connsiteY1" fmla="*/ 0 h 820066"/>
              <a:gd name="connsiteX2" fmla="*/ 4788568 w 4788568"/>
              <a:gd name="connsiteY2" fmla="*/ 0 h 820066"/>
              <a:gd name="connsiteX3" fmla="*/ 4788568 w 4788568"/>
              <a:gd name="connsiteY3" fmla="*/ 820066 h 820066"/>
              <a:gd name="connsiteX4" fmla="*/ 0 w 4788568"/>
              <a:gd name="connsiteY4" fmla="*/ 820066 h 820066"/>
              <a:gd name="connsiteX5" fmla="*/ 0 w 4788568"/>
              <a:gd name="connsiteY5" fmla="*/ 0 h 820066"/>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820066 h 822783"/>
              <a:gd name="connsiteX6" fmla="*/ 0 w 4788568"/>
              <a:gd name="connsiteY6" fmla="*/ 0 h 822783"/>
              <a:gd name="connsiteX0" fmla="*/ 0 w 4788568"/>
              <a:gd name="connsiteY0" fmla="*/ 0 h 822783"/>
              <a:gd name="connsiteX1" fmla="*/ 4788568 w 4788568"/>
              <a:gd name="connsiteY1" fmla="*/ 0 h 822783"/>
              <a:gd name="connsiteX2" fmla="*/ 4788568 w 4788568"/>
              <a:gd name="connsiteY2" fmla="*/ 0 h 822783"/>
              <a:gd name="connsiteX3" fmla="*/ 4788568 w 4788568"/>
              <a:gd name="connsiteY3" fmla="*/ 820066 h 822783"/>
              <a:gd name="connsiteX4" fmla="*/ 291263 w 4788568"/>
              <a:gd name="connsiteY4" fmla="*/ 822783 h 822783"/>
              <a:gd name="connsiteX5" fmla="*/ 0 w 4788568"/>
              <a:gd name="connsiteY5" fmla="*/ 0 h 822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8568" h="822783">
                <a:moveTo>
                  <a:pt x="0" y="0"/>
                </a:moveTo>
                <a:lnTo>
                  <a:pt x="4788568" y="0"/>
                </a:lnTo>
                <a:lnTo>
                  <a:pt x="4788568" y="0"/>
                </a:lnTo>
                <a:lnTo>
                  <a:pt x="4788568" y="820066"/>
                </a:lnTo>
                <a:lnTo>
                  <a:pt x="291263" y="822783"/>
                </a:lnTo>
                <a:lnTo>
                  <a:pt x="0" y="0"/>
                </a:lnTo>
                <a:close/>
              </a:path>
            </a:pathLst>
          </a:custGeom>
          <a:solidFill>
            <a:schemeClr val="tx2"/>
          </a:solidFill>
          <a:ln>
            <a:solidFill>
              <a:schemeClr val="tx2"/>
            </a:solidFill>
          </a:ln>
        </p:spPr>
        <p:txBody>
          <a:bodyPr lIns="252000" anchor="ctr"/>
          <a:lstStyle>
            <a:lvl1pPr marL="0" indent="0" algn="l">
              <a:buNone/>
              <a:defRPr sz="1800">
                <a:latin typeface="+mj-lt"/>
              </a:defRPr>
            </a:lvl1pPr>
            <a:lvl2pPr marL="288000" indent="0">
              <a:buNone/>
              <a:defRPr/>
            </a:lvl2pPr>
          </a:lstStyle>
          <a:p>
            <a:pPr lvl="0"/>
            <a:r>
              <a:rPr lang="nl-NL"/>
              <a:t>Klikken om de tekststijl van het model te bewerken</a:t>
            </a:r>
          </a:p>
        </p:txBody>
      </p:sp>
      <p:sp>
        <p:nvSpPr>
          <p:cNvPr id="7" name="Tijdelijke aanduiding voor inhoud 6">
            <a:extLst>
              <a:ext uri="{FF2B5EF4-FFF2-40B4-BE49-F238E27FC236}">
                <a16:creationId xmlns:a16="http://schemas.microsoft.com/office/drawing/2014/main" id="{E53DA837-10CF-4DB6-83A9-B2CFAA35A450}"/>
              </a:ext>
            </a:extLst>
          </p:cNvPr>
          <p:cNvSpPr>
            <a:spLocks noGrp="1"/>
          </p:cNvSpPr>
          <p:nvPr>
            <p:ph sz="quarter" idx="27"/>
          </p:nvPr>
        </p:nvSpPr>
        <p:spPr>
          <a:xfrm>
            <a:off x="504825" y="2743200"/>
            <a:ext cx="6181724" cy="3181350"/>
          </a:xfrm>
        </p:spPr>
        <p:txBody>
          <a:bodyPr/>
          <a:lstStyle>
            <a:lvl1pPr>
              <a:defRPr/>
            </a:lvl1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21A2CE14-AEA1-419C-A12B-CEE472686BE7}"/>
              </a:ext>
            </a:extLst>
          </p:cNvPr>
          <p:cNvSpPr>
            <a:spLocks noGrp="1"/>
          </p:cNvSpPr>
          <p:nvPr>
            <p:ph type="body" sz="quarter" idx="26"/>
          </p:nvPr>
        </p:nvSpPr>
        <p:spPr>
          <a:xfrm>
            <a:off x="6280823" y="3248025"/>
            <a:ext cx="5539701" cy="267652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Tree>
    <p:extLst>
      <p:ext uri="{BB962C8B-B14F-4D97-AF65-F5344CB8AC3E}">
        <p14:creationId xmlns:p14="http://schemas.microsoft.com/office/powerpoint/2010/main" val="1619506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jfers">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1B5395-EF28-4695-908E-6C2A4A009F8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Vrije vorm: vorm 3">
            <a:extLst>
              <a:ext uri="{FF2B5EF4-FFF2-40B4-BE49-F238E27FC236}">
                <a16:creationId xmlns:a16="http://schemas.microsoft.com/office/drawing/2014/main" id="{9F965BE0-DE29-41FE-B1A2-4C504CB9832E}"/>
              </a:ext>
            </a:extLst>
          </p:cNvPr>
          <p:cNvSpPr/>
          <p:nvPr userDrawn="1"/>
        </p:nvSpPr>
        <p:spPr>
          <a:xfrm>
            <a:off x="2020186" y="-21265"/>
            <a:ext cx="10185991" cy="6911163"/>
          </a:xfrm>
          <a:custGeom>
            <a:avLst/>
            <a:gdLst>
              <a:gd name="connsiteX0" fmla="*/ 0 w 10185991"/>
              <a:gd name="connsiteY0" fmla="*/ 0 h 6911163"/>
              <a:gd name="connsiteX1" fmla="*/ 2445488 w 10185991"/>
              <a:gd name="connsiteY1" fmla="*/ 6911163 h 6911163"/>
              <a:gd name="connsiteX2" fmla="*/ 10185991 w 10185991"/>
              <a:gd name="connsiteY2" fmla="*/ 6911163 h 6911163"/>
              <a:gd name="connsiteX3" fmla="*/ 10185991 w 10185991"/>
              <a:gd name="connsiteY3" fmla="*/ 10632 h 6911163"/>
              <a:gd name="connsiteX4" fmla="*/ 0 w 10185991"/>
              <a:gd name="connsiteY4" fmla="*/ 0 h 6911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5991" h="6911163">
                <a:moveTo>
                  <a:pt x="0" y="0"/>
                </a:moveTo>
                <a:lnTo>
                  <a:pt x="2445488" y="6911163"/>
                </a:lnTo>
                <a:lnTo>
                  <a:pt x="10185991" y="6911163"/>
                </a:lnTo>
                <a:lnTo>
                  <a:pt x="10185991" y="10632"/>
                </a:lnTo>
                <a:lnTo>
                  <a:pt x="0" y="0"/>
                </a:lnTo>
                <a:close/>
              </a:path>
            </a:pathLst>
          </a:custGeom>
          <a:solidFill>
            <a:schemeClr val="bg1"/>
          </a:solidFill>
        </p:spPr>
        <p:txBody>
          <a:bodyPr wrap="non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nl-BE" sz="2000" kern="1200" spc="0" baseline="0">
              <a:solidFill>
                <a:schemeClr val="tx1"/>
              </a:solidFill>
              <a:latin typeface="FlandersArtSans-Regular" panose="00000500000000000000" pitchFamily="2" charset="0"/>
              <a:ea typeface="+mn-ea"/>
              <a:cs typeface="+mn-cs"/>
            </a:endParaRPr>
          </a:p>
        </p:txBody>
      </p:sp>
      <p:sp>
        <p:nvSpPr>
          <p:cNvPr id="5" name="Tijdelijke aanduiding voor tekst 47">
            <a:extLst>
              <a:ext uri="{FF2B5EF4-FFF2-40B4-BE49-F238E27FC236}">
                <a16:creationId xmlns:a16="http://schemas.microsoft.com/office/drawing/2014/main" id="{AE1A76FD-2ED8-4F66-BAFB-FA73CD58F151}"/>
              </a:ext>
            </a:extLst>
          </p:cNvPr>
          <p:cNvSpPr>
            <a:spLocks noGrp="1"/>
          </p:cNvSpPr>
          <p:nvPr>
            <p:ph type="body" sz="quarter" idx="11" hasCustomPrompt="1"/>
          </p:nvPr>
        </p:nvSpPr>
        <p:spPr>
          <a:xfrm>
            <a:off x="1571071" y="800742"/>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0" indent="0" algn="ctr">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6" name="Tijdelijke aanduiding voor tekst 47">
            <a:extLst>
              <a:ext uri="{FF2B5EF4-FFF2-40B4-BE49-F238E27FC236}">
                <a16:creationId xmlns:a16="http://schemas.microsoft.com/office/drawing/2014/main" id="{26234CD6-63B3-4945-9E87-F0FAF2E25995}"/>
              </a:ext>
            </a:extLst>
          </p:cNvPr>
          <p:cNvSpPr>
            <a:spLocks noGrp="1"/>
          </p:cNvSpPr>
          <p:nvPr>
            <p:ph type="body" sz="quarter" idx="12" hasCustomPrompt="1"/>
          </p:nvPr>
        </p:nvSpPr>
        <p:spPr>
          <a:xfrm>
            <a:off x="1571071" y="2647141"/>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7" name="Tijdelijke aanduiding voor tekst 47">
            <a:extLst>
              <a:ext uri="{FF2B5EF4-FFF2-40B4-BE49-F238E27FC236}">
                <a16:creationId xmlns:a16="http://schemas.microsoft.com/office/drawing/2014/main" id="{0ACB44FC-7906-4FE8-A06B-40BEF15BEFB6}"/>
              </a:ext>
            </a:extLst>
          </p:cNvPr>
          <p:cNvSpPr>
            <a:spLocks noGrp="1"/>
          </p:cNvSpPr>
          <p:nvPr>
            <p:ph type="body" sz="quarter" idx="13" hasCustomPrompt="1"/>
          </p:nvPr>
        </p:nvSpPr>
        <p:spPr>
          <a:xfrm>
            <a:off x="1571071" y="4493540"/>
            <a:ext cx="9049858" cy="1591584"/>
          </a:xfrm>
          <a:solidFill>
            <a:sysClr val="window" lastClr="FFFFFF"/>
          </a:solidFill>
          <a:ln w="28575" cap="flat" cmpd="sng" algn="ctr">
            <a:solidFill>
              <a:srgbClr val="FFEB00"/>
            </a:solidFill>
            <a:prstDash val="solid"/>
            <a:miter lim="800000"/>
          </a:ln>
          <a:effectLst/>
        </p:spPr>
        <p:txBody>
          <a:bodyPr lIns="108000" rIns="108000" bIns="180000" rtlCol="0" anchor="b" anchorCtr="0"/>
          <a:lstStyle>
            <a:lvl1pPr marL="288000" indent="-288000" algn="ctr">
              <a:lnSpc>
                <a:spcPct val="100000"/>
              </a:lnSpc>
              <a:spcBef>
                <a:spcPts val="0"/>
              </a:spcBef>
              <a:buSzTx/>
              <a:buNone/>
              <a:defRPr kumimoji="0" lang="nl-NL" sz="28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Klik om info over het cijfer toe te voegen</a:t>
            </a:r>
          </a:p>
        </p:txBody>
      </p:sp>
      <p:sp>
        <p:nvSpPr>
          <p:cNvPr id="8" name="Tijdelijke aanduiding voor tekst 47">
            <a:extLst>
              <a:ext uri="{FF2B5EF4-FFF2-40B4-BE49-F238E27FC236}">
                <a16:creationId xmlns:a16="http://schemas.microsoft.com/office/drawing/2014/main" id="{CFF76BE7-F142-49A2-8D3D-78C2A3916ED2}"/>
              </a:ext>
            </a:extLst>
          </p:cNvPr>
          <p:cNvSpPr>
            <a:spLocks noGrp="1"/>
          </p:cNvSpPr>
          <p:nvPr>
            <p:ph type="body" sz="quarter" idx="14" hasCustomPrompt="1"/>
          </p:nvPr>
        </p:nvSpPr>
        <p:spPr>
          <a:xfrm>
            <a:off x="1578160" y="1085242"/>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9" name="Tijdelijke aanduiding voor tekst 47">
            <a:extLst>
              <a:ext uri="{FF2B5EF4-FFF2-40B4-BE49-F238E27FC236}">
                <a16:creationId xmlns:a16="http://schemas.microsoft.com/office/drawing/2014/main" id="{B9CF8D82-DDA5-4B0F-9805-219015571079}"/>
              </a:ext>
            </a:extLst>
          </p:cNvPr>
          <p:cNvSpPr>
            <a:spLocks noGrp="1"/>
          </p:cNvSpPr>
          <p:nvPr>
            <p:ph type="body" sz="quarter" idx="15" hasCustomPrompt="1"/>
          </p:nvPr>
        </p:nvSpPr>
        <p:spPr>
          <a:xfrm>
            <a:off x="1578160" y="2901363"/>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0" name="Tijdelijke aanduiding voor tekst 47">
            <a:extLst>
              <a:ext uri="{FF2B5EF4-FFF2-40B4-BE49-F238E27FC236}">
                <a16:creationId xmlns:a16="http://schemas.microsoft.com/office/drawing/2014/main" id="{F43C8AD4-16A8-441A-B9D9-75E7A617171B}"/>
              </a:ext>
            </a:extLst>
          </p:cNvPr>
          <p:cNvSpPr>
            <a:spLocks noGrp="1"/>
          </p:cNvSpPr>
          <p:nvPr>
            <p:ph type="body" sz="quarter" idx="16" hasCustomPrompt="1"/>
          </p:nvPr>
        </p:nvSpPr>
        <p:spPr>
          <a:xfrm>
            <a:off x="1578160" y="4756995"/>
            <a:ext cx="9049858" cy="597556"/>
          </a:xfrm>
          <a:noFill/>
          <a:ln w="28575" cap="flat" cmpd="sng" algn="ctr">
            <a:noFill/>
            <a:prstDash val="solid"/>
            <a:miter lim="800000"/>
          </a:ln>
          <a:effectLst/>
        </p:spPr>
        <p:txBody>
          <a:bodyPr lIns="108000" rIns="108000" bIns="180000" rtlCol="0" anchor="ctr" anchorCtr="0"/>
          <a:lstStyle>
            <a:lvl1pPr marL="0" indent="0" algn="ctr">
              <a:buNone/>
              <a:defRPr kumimoji="0" lang="nl-NL" sz="6000" b="0" i="0" u="none" strike="noStrike" kern="0" normalizeH="0" dirty="0">
                <a:ln>
                  <a:noFill/>
                </a:ln>
                <a:solidFill>
                  <a:schemeClr val="tx1"/>
                </a:solidFill>
                <a:effectLst/>
                <a:uLnTx/>
                <a:uFillTx/>
                <a:latin typeface="+mn-lt"/>
                <a:cs typeface="Calibri Light" panose="020F0302020204030204" pitchFamily="34" charset="0"/>
              </a:defRPr>
            </a:lvl1pPr>
          </a:lstStyle>
          <a:p>
            <a:pPr marL="288000" lvl="0" indent="-288000" algn="ctr">
              <a:lnSpc>
                <a:spcPct val="100000"/>
              </a:lnSpc>
              <a:spcBef>
                <a:spcPts val="0"/>
              </a:spcBef>
              <a:buSzTx/>
            </a:pPr>
            <a:r>
              <a:rPr lang="nl-NL"/>
              <a:t>CIJFERS KOMEN HIER</a:t>
            </a:r>
          </a:p>
        </p:txBody>
      </p:sp>
      <p:sp>
        <p:nvSpPr>
          <p:cNvPr id="11" name="Tijdelijke aanduiding voor tekst 11">
            <a:extLst>
              <a:ext uri="{FF2B5EF4-FFF2-40B4-BE49-F238E27FC236}">
                <a16:creationId xmlns:a16="http://schemas.microsoft.com/office/drawing/2014/main" id="{8F1E9B37-9FFC-439A-A6CF-310698FF4D20}"/>
              </a:ext>
            </a:extLst>
          </p:cNvPr>
          <p:cNvSpPr>
            <a:spLocks noGrp="1"/>
          </p:cNvSpPr>
          <p:nvPr>
            <p:ph type="body" sz="quarter" idx="17"/>
          </p:nvPr>
        </p:nvSpPr>
        <p:spPr>
          <a:xfrm>
            <a:off x="10669941" y="6145067"/>
            <a:ext cx="1215273" cy="57895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2" name="Tijdelijke aanduiding voor tekst 11">
            <a:extLst>
              <a:ext uri="{FF2B5EF4-FFF2-40B4-BE49-F238E27FC236}">
                <a16:creationId xmlns:a16="http://schemas.microsoft.com/office/drawing/2014/main" id="{94FF0DA3-C041-458B-9FB8-243FF0A7EC58}"/>
              </a:ext>
            </a:extLst>
          </p:cNvPr>
          <p:cNvSpPr>
            <a:spLocks noGrp="1"/>
          </p:cNvSpPr>
          <p:nvPr>
            <p:ph type="body" sz="quarter" idx="18"/>
          </p:nvPr>
        </p:nvSpPr>
        <p:spPr>
          <a:xfrm>
            <a:off x="371475" y="6305360"/>
            <a:ext cx="1302984" cy="254675"/>
          </a:xfrm>
          <a:blipFill>
            <a:blip r:embed="rId4"/>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67794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raag">
    <p:bg>
      <p:bgPr>
        <a:solidFill>
          <a:schemeClr val="tx2"/>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vraag in</a:t>
            </a:r>
            <a:endParaRPr lang="nl-BE"/>
          </a:p>
        </p:txBody>
      </p:sp>
      <p:sp>
        <p:nvSpPr>
          <p:cNvPr id="18" name="Tekstvak 17">
            <a:extLst>
              <a:ext uri="{FF2B5EF4-FFF2-40B4-BE49-F238E27FC236}">
                <a16:creationId xmlns:a16="http://schemas.microsoft.com/office/drawing/2014/main" id="{9CC8E1F9-7486-476F-9382-6AA36A9F0685}"/>
              </a:ext>
            </a:extLst>
          </p:cNvPr>
          <p:cNvSpPr txBox="1"/>
          <p:nvPr userDrawn="1"/>
        </p:nvSpPr>
        <p:spPr>
          <a:xfrm>
            <a:off x="5867400" y="1698625"/>
            <a:ext cx="457200" cy="492443"/>
          </a:xfrm>
          <a:prstGeom prst="rect">
            <a:avLst/>
          </a:prstGeom>
          <a:noFill/>
          <a:extLst>
            <a:ext uri="{909E8E84-426E-40DD-AFC4-6F175D3DCCD1}">
              <a14:hiddenFill xmlns:a14="http://schemas.microsoft.com/office/drawing/2010/main">
                <a:solidFill>
                  <a:scrgbClr r="0" g="0" b="0"/>
                </a:solidFill>
              </a14:hiddenFill>
            </a:ext>
          </a:extLst>
        </p:spPr>
        <p:txBody>
          <a:bodyPr vert="horz" wrap="square" lIns="0" tIns="0" rIns="0" bIns="0" rtlCol="0">
            <a:spAutoFit/>
          </a:bodyPr>
          <a:lstStyle/>
          <a:p>
            <a:pPr algn="ctr"/>
            <a:r>
              <a:rPr lang="nl-BE" sz="3200">
                <a:latin typeface="FlandersArtSans-Bold" panose="00000800000000000000" pitchFamily="50" charset="0"/>
              </a:rPr>
              <a:t>?</a:t>
            </a:r>
            <a:endParaRPr lang="en-BE" sz="3200">
              <a:latin typeface="FlandersArtSans-Bold" panose="00000800000000000000" pitchFamily="50" charset="0"/>
            </a:endParaRPr>
          </a:p>
        </p:txBody>
      </p:sp>
      <p:cxnSp>
        <p:nvCxnSpPr>
          <p:cNvPr id="19" name="Rechte verbindingslijn 18">
            <a:extLst>
              <a:ext uri="{FF2B5EF4-FFF2-40B4-BE49-F238E27FC236}">
                <a16:creationId xmlns:a16="http://schemas.microsoft.com/office/drawing/2014/main" id="{7D03A297-5187-490B-8752-2A95F798CE50}"/>
              </a:ext>
            </a:extLst>
          </p:cNvPr>
          <p:cNvCxnSpPr/>
          <p:nvPr userDrawn="1"/>
        </p:nvCxnSpPr>
        <p:spPr>
          <a:xfrm>
            <a:off x="635762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a:extLst>
              <a:ext uri="{FF2B5EF4-FFF2-40B4-BE49-F238E27FC236}">
                <a16:creationId xmlns:a16="http://schemas.microsoft.com/office/drawing/2014/main" id="{1455017D-1E2C-4706-B1C0-9814864A9122}"/>
              </a:ext>
            </a:extLst>
          </p:cNvPr>
          <p:cNvCxnSpPr/>
          <p:nvPr userDrawn="1"/>
        </p:nvCxnSpPr>
        <p:spPr>
          <a:xfrm>
            <a:off x="1892300" y="1944846"/>
            <a:ext cx="39395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470"/>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091523E1-64D2-47FC-A4C6-E7D79E120299}"/>
              </a:ext>
            </a:extLst>
          </p:cNvPr>
          <p:cNvSpPr txBox="1"/>
          <p:nvPr userDrawn="1"/>
        </p:nvSpPr>
        <p:spPr>
          <a:xfrm>
            <a:off x="1892300" y="1608631"/>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12" name="Tekstvak 11">
            <a:extLst>
              <a:ext uri="{FF2B5EF4-FFF2-40B4-BE49-F238E27FC236}">
                <a16:creationId xmlns:a16="http://schemas.microsoft.com/office/drawing/2014/main" id="{44BE58EF-3084-43EE-9B64-6353072C2143}"/>
              </a:ext>
            </a:extLst>
          </p:cNvPr>
          <p:cNvSpPr txBox="1"/>
          <p:nvPr userDrawn="1"/>
        </p:nvSpPr>
        <p:spPr>
          <a:xfrm rot="10800000">
            <a:off x="9711730" y="4283466"/>
            <a:ext cx="585430" cy="923330"/>
          </a:xfrm>
          <a:prstGeom prst="rect">
            <a:avLst/>
          </a:prstGeom>
          <a:solidFill>
            <a:schemeClr val="tx2"/>
          </a:solidFill>
        </p:spPr>
        <p:txBody>
          <a:bodyPr vert="horz" wrap="square" lIns="0" tIns="0" rIns="0" bIns="0" rtlCol="0">
            <a:spAutoFit/>
          </a:bodyPr>
          <a:lstStyle/>
          <a:p>
            <a:pPr algn="l"/>
            <a:r>
              <a:rPr lang="nl-BE" sz="6000">
                <a:latin typeface="FlandersArtSans-Bold" panose="00000800000000000000" pitchFamily="50" charset="0"/>
              </a:rPr>
              <a:t>“</a:t>
            </a:r>
            <a:endParaRPr lang="en-BE" sz="6000">
              <a:latin typeface="FlandersArtSans-Bold" panose="00000800000000000000" pitchFamily="50" charset="0"/>
            </a:endParaRP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quote in</a:t>
            </a:r>
            <a:endParaRPr lang="nl-BE"/>
          </a:p>
        </p:txBody>
      </p:sp>
    </p:spTree>
    <p:extLst>
      <p:ext uri="{BB962C8B-B14F-4D97-AF65-F5344CB8AC3E}">
        <p14:creationId xmlns:p14="http://schemas.microsoft.com/office/powerpoint/2010/main" val="3630500399"/>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ussentitel">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9538189"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4561657" y="5550971"/>
            <a:ext cx="1620829" cy="772169"/>
          </a:xfrm>
          <a:prstGeom prst="rect">
            <a:avLst/>
          </a:prstGeom>
        </p:spPr>
      </p:pic>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5833974" y="1994700"/>
            <a:ext cx="5811383" cy="2648548"/>
          </a:xfrm>
        </p:spPr>
        <p:txBody>
          <a:bodyPr anchor="b"/>
          <a:lstStyle>
            <a:lvl1pPr algn="l">
              <a:lnSpc>
                <a:spcPts val="5400"/>
              </a:lnSpc>
              <a:defRPr sz="4800" baseline="0"/>
            </a:lvl1pPr>
          </a:lstStyle>
          <a:p>
            <a:r>
              <a:rPr lang="nl-BE"/>
              <a:t>Dit is een tussentitelslide, klik om de titel toe te voegen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5347635" y="4812858"/>
            <a:ext cx="5811384" cy="316637"/>
          </a:xfrm>
        </p:spPr>
        <p:txBody>
          <a:bodyPr/>
          <a:lstStyle>
            <a:lvl1pPr marL="0" indent="0" algn="r">
              <a:buFont typeface="Arial" panose="020B0604020202020204" pitchFamily="34" charset="0"/>
              <a:buNone/>
              <a:defRPr baseline="0"/>
            </a:lvl1pPr>
          </a:lstStyle>
          <a:p>
            <a:r>
              <a:rPr lang="nl-BE"/>
              <a:t>Klik om de ondertitel toe te voegen</a:t>
            </a:r>
          </a:p>
        </p:txBody>
      </p:sp>
      <p:pic>
        <p:nvPicPr>
          <p:cNvPr id="13" name="Graphic 12">
            <a:extLst>
              <a:ext uri="{FF2B5EF4-FFF2-40B4-BE49-F238E27FC236}">
                <a16:creationId xmlns:a16="http://schemas.microsoft.com/office/drawing/2014/main" id="{1298D5E9-896D-432A-AEBF-91BD459D482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621" b="74979"/>
          <a:stretch/>
        </p:blipFill>
        <p:spPr>
          <a:xfrm>
            <a:off x="8479578" y="296174"/>
            <a:ext cx="3340947" cy="6264275"/>
          </a:xfrm>
          <a:prstGeom prst="rect">
            <a:avLst/>
          </a:prstGeom>
        </p:spPr>
      </p:pic>
      <p:pic>
        <p:nvPicPr>
          <p:cNvPr id="16" name="Graphic 15">
            <a:extLst>
              <a:ext uri="{FF2B5EF4-FFF2-40B4-BE49-F238E27FC236}">
                <a16:creationId xmlns:a16="http://schemas.microsoft.com/office/drawing/2014/main" id="{A87F6FC0-9A5D-4EA0-8F33-13315F6B797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5178125" y="292370"/>
            <a:ext cx="3302147" cy="6255340"/>
          </a:xfrm>
          <a:prstGeom prst="rect">
            <a:avLst/>
          </a:prstGeom>
        </p:spPr>
      </p:pic>
      <p:pic>
        <p:nvPicPr>
          <p:cNvPr id="17" name="Graphic 16">
            <a:extLst>
              <a:ext uri="{FF2B5EF4-FFF2-40B4-BE49-F238E27FC236}">
                <a16:creationId xmlns:a16="http://schemas.microsoft.com/office/drawing/2014/main" id="{29DC8926-0D75-42C8-985E-786848EFB75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280" t="1332" r="73904" b="74979"/>
          <a:stretch/>
        </p:blipFill>
        <p:spPr>
          <a:xfrm>
            <a:off x="1875282" y="295253"/>
            <a:ext cx="3302147" cy="6264965"/>
          </a:xfrm>
          <a:prstGeom prst="rect">
            <a:avLst/>
          </a:prstGeom>
        </p:spPr>
      </p:pic>
      <p:sp>
        <p:nvSpPr>
          <p:cNvPr id="5" name="Tijdelijke aanduiding voor afbeelding 4">
            <a:extLst>
              <a:ext uri="{FF2B5EF4-FFF2-40B4-BE49-F238E27FC236}">
                <a16:creationId xmlns:a16="http://schemas.microsoft.com/office/drawing/2014/main" id="{E55984FC-6B1D-4818-A78C-D5825C03F383}"/>
              </a:ext>
            </a:extLst>
          </p:cNvPr>
          <p:cNvSpPr>
            <a:spLocks noGrp="1"/>
          </p:cNvSpPr>
          <p:nvPr>
            <p:ph type="pic" sz="quarter" idx="11" hasCustomPrompt="1"/>
          </p:nvPr>
        </p:nvSpPr>
        <p:spPr>
          <a:xfrm>
            <a:off x="367953" y="295254"/>
            <a:ext cx="5747787" cy="6271200"/>
          </a:xfrm>
          <a:custGeom>
            <a:avLst/>
            <a:gdLst>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0 w 5735483"/>
              <a:gd name="connsiteY4" fmla="*/ 6264275 h 6264275"/>
              <a:gd name="connsiteX5" fmla="*/ 0 w 5735483"/>
              <a:gd name="connsiteY5" fmla="*/ 0 h 6264275"/>
              <a:gd name="connsiteX0" fmla="*/ 0 w 5735483"/>
              <a:gd name="connsiteY0" fmla="*/ 0 h 6264275"/>
              <a:gd name="connsiteX1" fmla="*/ 5735483 w 5735483"/>
              <a:gd name="connsiteY1" fmla="*/ 0 h 6264275"/>
              <a:gd name="connsiteX2" fmla="*/ 5735483 w 5735483"/>
              <a:gd name="connsiteY2" fmla="*/ 0 h 6264275"/>
              <a:gd name="connsiteX3" fmla="*/ 5735483 w 5735483"/>
              <a:gd name="connsiteY3" fmla="*/ 6264275 h 6264275"/>
              <a:gd name="connsiteX4" fmla="*/ 3358044 w 5735483"/>
              <a:gd name="connsiteY4" fmla="*/ 6259429 h 6264275"/>
              <a:gd name="connsiteX5" fmla="*/ 0 w 5735483"/>
              <a:gd name="connsiteY5" fmla="*/ 6264275 h 6264275"/>
              <a:gd name="connsiteX6" fmla="*/ 0 w 5735483"/>
              <a:gd name="connsiteY6" fmla="*/ 0 h 6264275"/>
              <a:gd name="connsiteX0" fmla="*/ 0 w 5735483"/>
              <a:gd name="connsiteY0" fmla="*/ 0 h 6264275"/>
              <a:gd name="connsiteX1" fmla="*/ 5735483 w 5735483"/>
              <a:gd name="connsiteY1" fmla="*/ 0 h 6264275"/>
              <a:gd name="connsiteX2" fmla="*/ 5735483 w 5735483"/>
              <a:gd name="connsiteY2" fmla="*/ 0 h 6264275"/>
              <a:gd name="connsiteX3" fmla="*/ 3358044 w 5735483"/>
              <a:gd name="connsiteY3" fmla="*/ 6259429 h 6264275"/>
              <a:gd name="connsiteX4" fmla="*/ 0 w 5735483"/>
              <a:gd name="connsiteY4" fmla="*/ 6264275 h 6264275"/>
              <a:gd name="connsiteX5" fmla="*/ 0 w 5735483"/>
              <a:gd name="connsiteY5" fmla="*/ 0 h 62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35483" h="6264275">
                <a:moveTo>
                  <a:pt x="0" y="0"/>
                </a:moveTo>
                <a:lnTo>
                  <a:pt x="5735483" y="0"/>
                </a:lnTo>
                <a:lnTo>
                  <a:pt x="5735483" y="0"/>
                </a:lnTo>
                <a:lnTo>
                  <a:pt x="3358044" y="6259429"/>
                </a:lnTo>
                <a:lnTo>
                  <a:pt x="0" y="6264275"/>
                </a:lnTo>
                <a:lnTo>
                  <a:pt x="0" y="0"/>
                </a:lnTo>
                <a:close/>
              </a:path>
            </a:pathLst>
          </a:custGeom>
          <a:solidFill>
            <a:schemeClr val="bg2"/>
          </a:solidFill>
        </p:spPr>
        <p:txBody>
          <a:bodyPr lIns="360000" rIns="1800000" anchor="ctr"/>
          <a:lstStyle>
            <a:lvl1pPr marL="0" indent="0" algn="ctr">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en-GB"/>
          </a:p>
        </p:txBody>
      </p:sp>
      <p:grpSp>
        <p:nvGrpSpPr>
          <p:cNvPr id="11" name="Groep 10">
            <a:extLst>
              <a:ext uri="{FF2B5EF4-FFF2-40B4-BE49-F238E27FC236}">
                <a16:creationId xmlns:a16="http://schemas.microsoft.com/office/drawing/2014/main" id="{16D9828F-CDE6-4DCA-ABEE-289E7F69524E}"/>
              </a:ext>
            </a:extLst>
          </p:cNvPr>
          <p:cNvGrpSpPr/>
          <p:nvPr userDrawn="1"/>
        </p:nvGrpSpPr>
        <p:grpSpPr>
          <a:xfrm>
            <a:off x="-6865737" y="267572"/>
            <a:ext cx="3385298" cy="3438922"/>
            <a:chOff x="-3549710" y="1276353"/>
            <a:chExt cx="3385298" cy="3438922"/>
          </a:xfrm>
        </p:grpSpPr>
        <p:grpSp>
          <p:nvGrpSpPr>
            <p:cNvPr id="18" name="Groep 17">
              <a:extLst>
                <a:ext uri="{FF2B5EF4-FFF2-40B4-BE49-F238E27FC236}">
                  <a16:creationId xmlns:a16="http://schemas.microsoft.com/office/drawing/2014/main" id="{C9F07322-6588-4BAA-A886-0A9754805A06}"/>
                </a:ext>
              </a:extLst>
            </p:cNvPr>
            <p:cNvGrpSpPr/>
            <p:nvPr userDrawn="1"/>
          </p:nvGrpSpPr>
          <p:grpSpPr>
            <a:xfrm>
              <a:off x="-3549709" y="1276353"/>
              <a:ext cx="3385297" cy="2604244"/>
              <a:chOff x="-3549709" y="1276351"/>
              <a:chExt cx="3385297" cy="2604244"/>
            </a:xfrm>
          </p:grpSpPr>
          <p:sp>
            <p:nvSpPr>
              <p:cNvPr id="21" name="Rechthoek 20">
                <a:extLst>
                  <a:ext uri="{FF2B5EF4-FFF2-40B4-BE49-F238E27FC236}">
                    <a16:creationId xmlns:a16="http://schemas.microsoft.com/office/drawing/2014/main" id="{A8C73ED9-8DCB-45E8-8363-8974FCD26E83}"/>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22" name="Textfield placeholder">
                <a:extLst>
                  <a:ext uri="{FF2B5EF4-FFF2-40B4-BE49-F238E27FC236}">
                    <a16:creationId xmlns:a16="http://schemas.microsoft.com/office/drawing/2014/main" id="{90DE53D7-100C-4049-A08C-38D76BCA905F}"/>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23" name="Textfield placeholder">
                <a:extLst>
                  <a:ext uri="{FF2B5EF4-FFF2-40B4-BE49-F238E27FC236}">
                    <a16:creationId xmlns:a16="http://schemas.microsoft.com/office/drawing/2014/main" id="{B15C8AB2-57F6-4878-B3F2-896E172CFD15}"/>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4" name="Rechte verbindingslijn 23">
                <a:extLst>
                  <a:ext uri="{FF2B5EF4-FFF2-40B4-BE49-F238E27FC236}">
                    <a16:creationId xmlns:a16="http://schemas.microsoft.com/office/drawing/2014/main" id="{B79BC667-E64C-43F6-9B21-B9954A5230CA}"/>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5" name="Rechthoek 24">
                <a:extLst>
                  <a:ext uri="{FF2B5EF4-FFF2-40B4-BE49-F238E27FC236}">
                    <a16:creationId xmlns:a16="http://schemas.microsoft.com/office/drawing/2014/main" id="{2D95EE79-9456-4C5C-A647-A06EA520DB23}"/>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6" name="Picture 2">
                <a:extLst>
                  <a:ext uri="{FF2B5EF4-FFF2-40B4-BE49-F238E27FC236}">
                    <a16:creationId xmlns:a16="http://schemas.microsoft.com/office/drawing/2014/main" id="{3D955C5F-9818-4C13-A468-3EA2578754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a:extLst>
                  <a:ext uri="{FF2B5EF4-FFF2-40B4-BE49-F238E27FC236}">
                    <a16:creationId xmlns:a16="http://schemas.microsoft.com/office/drawing/2014/main" id="{2AAF02DC-2D87-4258-971A-F3B0222FBF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hthoek 27">
                <a:extLst>
                  <a:ext uri="{FF2B5EF4-FFF2-40B4-BE49-F238E27FC236}">
                    <a16:creationId xmlns:a16="http://schemas.microsoft.com/office/drawing/2014/main" id="{DA2EA00E-9D14-4834-8DDF-D7F6AEAE5782}"/>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8AFA2218-6974-4998-9DD8-9424B44390D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60370E0E-9C4F-43D7-98C4-2C32E685F8A2}"/>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BB4ABD2E-352B-445A-B7DE-74830F8742AC}"/>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655D1FD4-BA13-4CEB-A100-38C6B4D8A3C0}"/>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33" name="Groep 32">
                <a:extLst>
                  <a:ext uri="{FF2B5EF4-FFF2-40B4-BE49-F238E27FC236}">
                    <a16:creationId xmlns:a16="http://schemas.microsoft.com/office/drawing/2014/main" id="{E433E269-3BFF-4731-9FEA-E494CF8874F3}"/>
                  </a:ext>
                </a:extLst>
              </p:cNvPr>
              <p:cNvGrpSpPr/>
              <p:nvPr/>
            </p:nvGrpSpPr>
            <p:grpSpPr>
              <a:xfrm>
                <a:off x="-3226194" y="2414273"/>
                <a:ext cx="60967" cy="103132"/>
                <a:chOff x="-2796392" y="1123442"/>
                <a:chExt cx="120832" cy="104889"/>
              </a:xfrm>
            </p:grpSpPr>
            <p:sp>
              <p:nvSpPr>
                <p:cNvPr id="73" name="Rechthoek 72">
                  <a:extLst>
                    <a:ext uri="{FF2B5EF4-FFF2-40B4-BE49-F238E27FC236}">
                      <a16:creationId xmlns:a16="http://schemas.microsoft.com/office/drawing/2014/main" id="{34E27BE2-2C78-48E6-81BB-4CC2460F98A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4" name="Rechthoek 73">
                  <a:extLst>
                    <a:ext uri="{FF2B5EF4-FFF2-40B4-BE49-F238E27FC236}">
                      <a16:creationId xmlns:a16="http://schemas.microsoft.com/office/drawing/2014/main" id="{DE68F677-05E1-48E2-892F-F788ED8EC0B6}"/>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5" name="Rechthoek 74">
                  <a:extLst>
                    <a:ext uri="{FF2B5EF4-FFF2-40B4-BE49-F238E27FC236}">
                      <a16:creationId xmlns:a16="http://schemas.microsoft.com/office/drawing/2014/main" id="{6619831C-F77F-4867-9ECC-BB0EEDB74212}"/>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6" name="Rechthoek 75">
                  <a:extLst>
                    <a:ext uri="{FF2B5EF4-FFF2-40B4-BE49-F238E27FC236}">
                      <a16:creationId xmlns:a16="http://schemas.microsoft.com/office/drawing/2014/main" id="{CE3E2B55-0F7A-43EC-A75A-F646815826FF}"/>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7" name="Rechthoek 76">
                  <a:extLst>
                    <a:ext uri="{FF2B5EF4-FFF2-40B4-BE49-F238E27FC236}">
                      <a16:creationId xmlns:a16="http://schemas.microsoft.com/office/drawing/2014/main" id="{87C34BFE-5EA3-4CD6-B9CD-71E9F2BCC75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4" name="Groep 33">
                <a:extLst>
                  <a:ext uri="{FF2B5EF4-FFF2-40B4-BE49-F238E27FC236}">
                    <a16:creationId xmlns:a16="http://schemas.microsoft.com/office/drawing/2014/main" id="{BFC59167-60BA-4526-AED4-5439A05D883A}"/>
                  </a:ext>
                </a:extLst>
              </p:cNvPr>
              <p:cNvGrpSpPr/>
              <p:nvPr/>
            </p:nvGrpSpPr>
            <p:grpSpPr>
              <a:xfrm>
                <a:off x="-3155473" y="2414273"/>
                <a:ext cx="60967" cy="103132"/>
                <a:chOff x="-2796392" y="1123442"/>
                <a:chExt cx="120832" cy="104889"/>
              </a:xfrm>
            </p:grpSpPr>
            <p:sp>
              <p:nvSpPr>
                <p:cNvPr id="68" name="Rechthoek 67">
                  <a:extLst>
                    <a:ext uri="{FF2B5EF4-FFF2-40B4-BE49-F238E27FC236}">
                      <a16:creationId xmlns:a16="http://schemas.microsoft.com/office/drawing/2014/main" id="{36B44068-57B0-433E-9304-AD132651DFF1}"/>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9" name="Rechthoek 68">
                  <a:extLst>
                    <a:ext uri="{FF2B5EF4-FFF2-40B4-BE49-F238E27FC236}">
                      <a16:creationId xmlns:a16="http://schemas.microsoft.com/office/drawing/2014/main" id="{98ECE626-3B8A-48EE-ACE7-DDBF3A84F815}"/>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10BB2E14-2D0E-444E-9E85-A76FC8EE9A0F}"/>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1820C690-8AA0-46CF-BF23-AC6120196806}"/>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0F15EFAA-B943-4C34-A409-C95C8D448DA8}"/>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5" name="Afgeronde rechthoek 69">
                <a:extLst>
                  <a:ext uri="{FF2B5EF4-FFF2-40B4-BE49-F238E27FC236}">
                    <a16:creationId xmlns:a16="http://schemas.microsoft.com/office/drawing/2014/main" id="{4B3A4AA0-923E-4AC9-A592-DFDCED2429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267F81CE-BCF5-4F42-A1CB-E3D032DEC310}"/>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46EDEB9B-9DEE-4F06-AF54-0A7CB9D0054A}"/>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ACCFF85C-81DD-4854-82A3-94B32951C264}"/>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CDE7B641-C354-4258-9B92-3AC045EB49B8}"/>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69CD7957-4811-46D5-A9D3-40219F47D41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45205B85-601E-43A3-B3C4-6F55DA31D2E9}"/>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Rechthoek 41">
                <a:extLst>
                  <a:ext uri="{FF2B5EF4-FFF2-40B4-BE49-F238E27FC236}">
                    <a16:creationId xmlns:a16="http://schemas.microsoft.com/office/drawing/2014/main" id="{18F7CF0D-EB92-4C93-8375-51821A99A721}"/>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3" name="Rechthoek 42">
                <a:extLst>
                  <a:ext uri="{FF2B5EF4-FFF2-40B4-BE49-F238E27FC236}">
                    <a16:creationId xmlns:a16="http://schemas.microsoft.com/office/drawing/2014/main" id="{A9A3CC25-E90A-4AED-B39F-3D48A2129F1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4" name="Rechthoek 43">
                <a:extLst>
                  <a:ext uri="{FF2B5EF4-FFF2-40B4-BE49-F238E27FC236}">
                    <a16:creationId xmlns:a16="http://schemas.microsoft.com/office/drawing/2014/main" id="{91CD19B7-DB69-422F-9628-BC4C776D892B}"/>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5" name="Rechthoek 44">
                <a:extLst>
                  <a:ext uri="{FF2B5EF4-FFF2-40B4-BE49-F238E27FC236}">
                    <a16:creationId xmlns:a16="http://schemas.microsoft.com/office/drawing/2014/main" id="{B813DDAE-9A0B-461A-B963-3CCFF038D47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6" name="Vrije vorm 81">
                <a:extLst>
                  <a:ext uri="{FF2B5EF4-FFF2-40B4-BE49-F238E27FC236}">
                    <a16:creationId xmlns:a16="http://schemas.microsoft.com/office/drawing/2014/main" id="{58207764-1271-43FA-8373-3D842D512AE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7" name="Rechte verbindingslijn 46">
                <a:extLst>
                  <a:ext uri="{FF2B5EF4-FFF2-40B4-BE49-F238E27FC236}">
                    <a16:creationId xmlns:a16="http://schemas.microsoft.com/office/drawing/2014/main" id="{66DBDFA0-7A15-47DE-A2AB-A46A622D0F6A}"/>
                  </a:ext>
                </a:extLst>
              </p:cNvPr>
              <p:cNvCxnSpPr>
                <a:cxnSpLocks/>
                <a:stCxn id="27" idx="2"/>
                <a:endCxn id="3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8" name="Rechte verbindingslijn 47">
                <a:extLst>
                  <a:ext uri="{FF2B5EF4-FFF2-40B4-BE49-F238E27FC236}">
                    <a16:creationId xmlns:a16="http://schemas.microsoft.com/office/drawing/2014/main" id="{724A3BBB-A3F0-45F7-BD90-27609D18639D}"/>
                  </a:ext>
                </a:extLst>
              </p:cNvPr>
              <p:cNvCxnSpPr>
                <a:cxnSpLocks/>
                <a:stCxn id="2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9" name="Textfield placeholder">
                <a:extLst>
                  <a:ext uri="{FF2B5EF4-FFF2-40B4-BE49-F238E27FC236}">
                    <a16:creationId xmlns:a16="http://schemas.microsoft.com/office/drawing/2014/main" id="{234ACB00-1C8E-44C8-BFA0-64D461884F3E}"/>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50" name="Textfield placeholder">
                <a:extLst>
                  <a:ext uri="{FF2B5EF4-FFF2-40B4-BE49-F238E27FC236}">
                    <a16:creationId xmlns:a16="http://schemas.microsoft.com/office/drawing/2014/main" id="{BD0F8523-0D2B-4311-81E9-A72728F08A59}"/>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51" name="Textfield placeholder">
                <a:extLst>
                  <a:ext uri="{FF2B5EF4-FFF2-40B4-BE49-F238E27FC236}">
                    <a16:creationId xmlns:a16="http://schemas.microsoft.com/office/drawing/2014/main" id="{0F92D617-19BB-4B12-97F2-55B987318BDF}"/>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52" name="Afgeronde rechthoek 67">
                <a:extLst>
                  <a:ext uri="{FF2B5EF4-FFF2-40B4-BE49-F238E27FC236}">
                    <a16:creationId xmlns:a16="http://schemas.microsoft.com/office/drawing/2014/main" id="{56D97E1C-0841-4478-9ACA-C2C5418BEDF8}"/>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53" name="Vrije vorm 68">
                <a:extLst>
                  <a:ext uri="{FF2B5EF4-FFF2-40B4-BE49-F238E27FC236}">
                    <a16:creationId xmlns:a16="http://schemas.microsoft.com/office/drawing/2014/main" id="{8618A33F-A23A-4679-8EC0-03C58C06B9D5}"/>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4" name="Rechte verbindingslijn 53">
                <a:extLst>
                  <a:ext uri="{FF2B5EF4-FFF2-40B4-BE49-F238E27FC236}">
                    <a16:creationId xmlns:a16="http://schemas.microsoft.com/office/drawing/2014/main" id="{E8CB818D-DCB1-43FA-ACA8-5C65B19724F3}"/>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5" name="Groep 54">
                <a:extLst>
                  <a:ext uri="{FF2B5EF4-FFF2-40B4-BE49-F238E27FC236}">
                    <a16:creationId xmlns:a16="http://schemas.microsoft.com/office/drawing/2014/main" id="{0C41AC19-1F9B-4657-A625-658E218556AF}"/>
                  </a:ext>
                </a:extLst>
              </p:cNvPr>
              <p:cNvGrpSpPr/>
              <p:nvPr userDrawn="1"/>
            </p:nvGrpSpPr>
            <p:grpSpPr>
              <a:xfrm flipH="1">
                <a:off x="-2613177" y="1836300"/>
                <a:ext cx="313472" cy="324076"/>
                <a:chOff x="-2613177" y="1836300"/>
                <a:chExt cx="313472" cy="324076"/>
              </a:xfrm>
            </p:grpSpPr>
            <p:sp>
              <p:nvSpPr>
                <p:cNvPr id="56" name="Afgeronde rechthoek 69">
                  <a:extLst>
                    <a:ext uri="{FF2B5EF4-FFF2-40B4-BE49-F238E27FC236}">
                      <a16:creationId xmlns:a16="http://schemas.microsoft.com/office/drawing/2014/main" id="{F206E81B-9F94-4ACD-8C78-8A9550FF79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573E9F87-4A3C-432B-BB39-60D650A152E5}"/>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40F21560-5D35-4A4B-BF0D-3DA38068D438}"/>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E3A9D023-2A6D-487A-A7F8-E9E2CF384C08}"/>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21E66E27-874F-40EB-98B8-3EB7C357EBE5}"/>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97C5E41E-5EEA-4D51-90E8-D21F5BD593E3}"/>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60BB7193-C235-4C9D-B277-4BB3684EF17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CB86CB5E-4FD1-42F5-B1F9-85045A1C1FE8}"/>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4" name="Rechthoek 63">
                  <a:extLst>
                    <a:ext uri="{FF2B5EF4-FFF2-40B4-BE49-F238E27FC236}">
                      <a16:creationId xmlns:a16="http://schemas.microsoft.com/office/drawing/2014/main" id="{D890F177-CBED-43A6-9EAE-98301147D5E6}"/>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AF374CF-2A83-4DFD-AB06-FE6AABAF15C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22C04EA2-92A0-402C-B223-888DF1FCF84D}"/>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Vrije vorm 81">
                  <a:extLst>
                    <a:ext uri="{FF2B5EF4-FFF2-40B4-BE49-F238E27FC236}">
                      <a16:creationId xmlns:a16="http://schemas.microsoft.com/office/drawing/2014/main" id="{603CBE2D-EFB5-4A96-A836-CADF29AB327B}"/>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9" name="Tijdelijke aanduiding voor tekst 2">
              <a:extLst>
                <a:ext uri="{FF2B5EF4-FFF2-40B4-BE49-F238E27FC236}">
                  <a16:creationId xmlns:a16="http://schemas.microsoft.com/office/drawing/2014/main" id="{274A5F4D-092D-4088-B6C8-4E3BC5658B84}"/>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20" name="Tijdelijke aanduiding voor tekst 2">
              <a:extLst>
                <a:ext uri="{FF2B5EF4-FFF2-40B4-BE49-F238E27FC236}">
                  <a16:creationId xmlns:a16="http://schemas.microsoft.com/office/drawing/2014/main" id="{9072B596-17D2-48F5-8297-ECBF90FA200F}"/>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8" name="Groep 77">
            <a:extLst>
              <a:ext uri="{FF2B5EF4-FFF2-40B4-BE49-F238E27FC236}">
                <a16:creationId xmlns:a16="http://schemas.microsoft.com/office/drawing/2014/main" id="{DBA9D62F-5FBC-44E5-A3B9-C9C6A8222158}"/>
              </a:ext>
            </a:extLst>
          </p:cNvPr>
          <p:cNvGrpSpPr/>
          <p:nvPr userDrawn="1"/>
        </p:nvGrpSpPr>
        <p:grpSpPr>
          <a:xfrm>
            <a:off x="-3553318" y="330222"/>
            <a:ext cx="3385296" cy="4365191"/>
            <a:chOff x="-3553318" y="1861361"/>
            <a:chExt cx="3385296" cy="4365191"/>
          </a:xfrm>
        </p:grpSpPr>
        <p:sp>
          <p:nvSpPr>
            <p:cNvPr id="79" name="Rechthoek 78">
              <a:extLst>
                <a:ext uri="{FF2B5EF4-FFF2-40B4-BE49-F238E27FC236}">
                  <a16:creationId xmlns:a16="http://schemas.microsoft.com/office/drawing/2014/main" id="{220F97A9-2E3B-4F70-AC94-1D1730EC0F5E}"/>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6B3A8337-0CEA-4BA6-954A-CECA4C7D0D3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26B826EC-74BB-4776-B30A-5C96FF44604A}"/>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82" name="Groep 81">
            <a:extLst>
              <a:ext uri="{FF2B5EF4-FFF2-40B4-BE49-F238E27FC236}">
                <a16:creationId xmlns:a16="http://schemas.microsoft.com/office/drawing/2014/main" id="{309EF4DD-C818-499B-B7DC-840A55A8D8E5}"/>
              </a:ext>
            </a:extLst>
          </p:cNvPr>
          <p:cNvGrpSpPr/>
          <p:nvPr userDrawn="1"/>
        </p:nvGrpSpPr>
        <p:grpSpPr>
          <a:xfrm>
            <a:off x="-7105998" y="3972162"/>
            <a:ext cx="3523487" cy="3209847"/>
            <a:chOff x="-7285957" y="3972162"/>
            <a:chExt cx="3523487" cy="3209847"/>
          </a:xfrm>
        </p:grpSpPr>
        <p:sp>
          <p:nvSpPr>
            <p:cNvPr id="83" name="Rechthoek 82">
              <a:extLst>
                <a:ext uri="{FF2B5EF4-FFF2-40B4-BE49-F238E27FC236}">
                  <a16:creationId xmlns:a16="http://schemas.microsoft.com/office/drawing/2014/main" id="{3E2A9F4F-D7C3-428A-8007-93D695DB6B86}"/>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4" name="Rechte verbindingslijn 83">
              <a:extLst>
                <a:ext uri="{FF2B5EF4-FFF2-40B4-BE49-F238E27FC236}">
                  <a16:creationId xmlns:a16="http://schemas.microsoft.com/office/drawing/2014/main" id="{02E5A385-EED0-4BB1-8F86-96200FBDB212}"/>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5" name="Tekstvak 84">
              <a:extLst>
                <a:ext uri="{FF2B5EF4-FFF2-40B4-BE49-F238E27FC236}">
                  <a16:creationId xmlns:a16="http://schemas.microsoft.com/office/drawing/2014/main" id="{C1C03B55-AE69-4718-9994-39D777AF4555}"/>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6" name="Tekstvak 85">
              <a:extLst>
                <a:ext uri="{FF2B5EF4-FFF2-40B4-BE49-F238E27FC236}">
                  <a16:creationId xmlns:a16="http://schemas.microsoft.com/office/drawing/2014/main" id="{FA9E3AAA-85CC-4256-B550-A7005A0277A8}"/>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7" name="Tekstvak 86">
              <a:extLst>
                <a:ext uri="{FF2B5EF4-FFF2-40B4-BE49-F238E27FC236}">
                  <a16:creationId xmlns:a16="http://schemas.microsoft.com/office/drawing/2014/main" id="{B40E3765-FD32-490D-AF0D-738AFEFE9379}"/>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8" name="Tekstvak 87">
              <a:extLst>
                <a:ext uri="{FF2B5EF4-FFF2-40B4-BE49-F238E27FC236}">
                  <a16:creationId xmlns:a16="http://schemas.microsoft.com/office/drawing/2014/main" id="{0A6D5C43-19EF-4C2D-B509-386C60A4BEDA}"/>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9" name="Groep 88">
              <a:extLst>
                <a:ext uri="{FF2B5EF4-FFF2-40B4-BE49-F238E27FC236}">
                  <a16:creationId xmlns:a16="http://schemas.microsoft.com/office/drawing/2014/main" id="{D0942294-6A0E-418E-A679-B3FE3B8E1918}"/>
                </a:ext>
              </a:extLst>
            </p:cNvPr>
            <p:cNvGrpSpPr/>
            <p:nvPr userDrawn="1"/>
          </p:nvGrpSpPr>
          <p:grpSpPr>
            <a:xfrm>
              <a:off x="-5020889" y="4423058"/>
              <a:ext cx="250379" cy="249771"/>
              <a:chOff x="-706740" y="145633"/>
              <a:chExt cx="250379" cy="249771"/>
            </a:xfrm>
          </p:grpSpPr>
          <p:sp>
            <p:nvSpPr>
              <p:cNvPr id="108" name="Rechthoek 107">
                <a:extLst>
                  <a:ext uri="{FF2B5EF4-FFF2-40B4-BE49-F238E27FC236}">
                    <a16:creationId xmlns:a16="http://schemas.microsoft.com/office/drawing/2014/main" id="{569C2EDB-1F56-4286-8BA4-6FDB7541D0A2}"/>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9" name="Gelijkbenige driehoek 128">
                <a:extLst>
                  <a:ext uri="{FF2B5EF4-FFF2-40B4-BE49-F238E27FC236}">
                    <a16:creationId xmlns:a16="http://schemas.microsoft.com/office/drawing/2014/main" id="{B0560033-AB69-4AE1-8837-A4EF19CAEA98}"/>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0" name="Ovaal 109">
                <a:extLst>
                  <a:ext uri="{FF2B5EF4-FFF2-40B4-BE49-F238E27FC236}">
                    <a16:creationId xmlns:a16="http://schemas.microsoft.com/office/drawing/2014/main" id="{E58B0789-6FBA-454B-9802-2F72A7777CE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11" name="Rechthoek 110">
                <a:extLst>
                  <a:ext uri="{FF2B5EF4-FFF2-40B4-BE49-F238E27FC236}">
                    <a16:creationId xmlns:a16="http://schemas.microsoft.com/office/drawing/2014/main" id="{54DE39FD-AC21-4C06-9DB7-5455CE66E746}"/>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12" name="Rechte verbindingslijn 111">
                <a:extLst>
                  <a:ext uri="{FF2B5EF4-FFF2-40B4-BE49-F238E27FC236}">
                    <a16:creationId xmlns:a16="http://schemas.microsoft.com/office/drawing/2014/main" id="{EEC458CD-979B-4854-8132-9F3584097F10}"/>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90" name="Groep 89">
              <a:extLst>
                <a:ext uri="{FF2B5EF4-FFF2-40B4-BE49-F238E27FC236}">
                  <a16:creationId xmlns:a16="http://schemas.microsoft.com/office/drawing/2014/main" id="{487EBAB1-1CF0-4A9A-9DB9-FA198C4DC329}"/>
                </a:ext>
              </a:extLst>
            </p:cNvPr>
            <p:cNvGrpSpPr/>
            <p:nvPr userDrawn="1"/>
          </p:nvGrpSpPr>
          <p:grpSpPr>
            <a:xfrm>
              <a:off x="-4668802" y="4423057"/>
              <a:ext cx="252000" cy="216024"/>
              <a:chOff x="-932185" y="5325334"/>
              <a:chExt cx="252000" cy="216024"/>
            </a:xfrm>
          </p:grpSpPr>
          <p:sp>
            <p:nvSpPr>
              <p:cNvPr id="91" name="Rechthoek 90">
                <a:extLst>
                  <a:ext uri="{FF2B5EF4-FFF2-40B4-BE49-F238E27FC236}">
                    <a16:creationId xmlns:a16="http://schemas.microsoft.com/office/drawing/2014/main" id="{16BD5C04-E20A-4027-A38D-853CDC193B58}"/>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92" name="Groep 91">
                <a:extLst>
                  <a:ext uri="{FF2B5EF4-FFF2-40B4-BE49-F238E27FC236}">
                    <a16:creationId xmlns:a16="http://schemas.microsoft.com/office/drawing/2014/main" id="{2769BD23-214F-4D2F-974B-EEA6B6D211DF}"/>
                  </a:ext>
                </a:extLst>
              </p:cNvPr>
              <p:cNvGrpSpPr/>
              <p:nvPr userDrawn="1"/>
            </p:nvGrpSpPr>
            <p:grpSpPr>
              <a:xfrm>
                <a:off x="-925512" y="5325900"/>
                <a:ext cx="241658" cy="36000"/>
                <a:chOff x="-964435" y="5325900"/>
                <a:chExt cx="241658" cy="36000"/>
              </a:xfrm>
            </p:grpSpPr>
            <p:sp>
              <p:nvSpPr>
                <p:cNvPr id="101" name="Rechthoek 100">
                  <a:extLst>
                    <a:ext uri="{FF2B5EF4-FFF2-40B4-BE49-F238E27FC236}">
                      <a16:creationId xmlns:a16="http://schemas.microsoft.com/office/drawing/2014/main" id="{B1C318BA-A1BC-4C06-BFC4-751C8F77B5BC}"/>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4B9179F2-0B94-49D1-8CBE-3B02D285BE63}"/>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8196FB30-9427-44B1-B512-6CDC29FA76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4" name="Rechthoek 103">
                  <a:extLst>
                    <a:ext uri="{FF2B5EF4-FFF2-40B4-BE49-F238E27FC236}">
                      <a16:creationId xmlns:a16="http://schemas.microsoft.com/office/drawing/2014/main" id="{A8D601A8-7138-407B-87C7-C2879C7FA03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Rechthoek 104">
                  <a:extLst>
                    <a:ext uri="{FF2B5EF4-FFF2-40B4-BE49-F238E27FC236}">
                      <a16:creationId xmlns:a16="http://schemas.microsoft.com/office/drawing/2014/main" id="{57C922A7-432E-4FA1-B780-D62E8A2BEE43}"/>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Rechthoek 105">
                  <a:extLst>
                    <a:ext uri="{FF2B5EF4-FFF2-40B4-BE49-F238E27FC236}">
                      <a16:creationId xmlns:a16="http://schemas.microsoft.com/office/drawing/2014/main" id="{7513AB5D-6A08-440C-AE17-80AB14A5C3B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1D49EF06-AE37-4405-995E-138C695A3E89}"/>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93" name="Groep 92">
                <a:extLst>
                  <a:ext uri="{FF2B5EF4-FFF2-40B4-BE49-F238E27FC236}">
                    <a16:creationId xmlns:a16="http://schemas.microsoft.com/office/drawing/2014/main" id="{50034975-9D92-44B2-86F3-5F8B87BBBDCD}"/>
                  </a:ext>
                </a:extLst>
              </p:cNvPr>
              <p:cNvGrpSpPr/>
              <p:nvPr userDrawn="1"/>
            </p:nvGrpSpPr>
            <p:grpSpPr>
              <a:xfrm>
                <a:off x="-925512" y="5502593"/>
                <a:ext cx="241658" cy="36000"/>
                <a:chOff x="-964435" y="5325900"/>
                <a:chExt cx="241658" cy="36000"/>
              </a:xfrm>
            </p:grpSpPr>
            <p:sp>
              <p:nvSpPr>
                <p:cNvPr id="94" name="Rechthoek 93">
                  <a:extLst>
                    <a:ext uri="{FF2B5EF4-FFF2-40B4-BE49-F238E27FC236}">
                      <a16:creationId xmlns:a16="http://schemas.microsoft.com/office/drawing/2014/main" id="{1747A63B-5585-4F14-AD3C-8D394CF564C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3970D870-2F55-4AB1-B0B6-8EFDF951AB72}"/>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F04615CE-6DE5-4FA9-84B4-133346488935}"/>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00CA9C74-98DF-4D8D-8ACE-6057DFF1421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F8634F2-0DA3-48C7-B441-6CDA7831C6BE}"/>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4B9E53EE-EB77-4146-9E77-F3FAFFC33B21}"/>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43244669-6A1E-4A3F-BFB3-50184E5F1A8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470558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_2">
    <p:bg>
      <p:bgPr>
        <a:solidFill>
          <a:schemeClr val="tx2"/>
        </a:solidFill>
        <a:effectLst/>
      </p:bgPr>
    </p:bg>
    <p:spTree>
      <p:nvGrpSpPr>
        <p:cNvPr id="1" name=""/>
        <p:cNvGrpSpPr/>
        <p:nvPr/>
      </p:nvGrpSpPr>
      <p:grpSpPr>
        <a:xfrm>
          <a:off x="0" y="0"/>
          <a:ext cx="0" cy="0"/>
          <a:chOff x="0" y="0"/>
          <a:chExt cx="0" cy="0"/>
        </a:xfrm>
      </p:grpSpPr>
      <p:cxnSp>
        <p:nvCxnSpPr>
          <p:cNvPr id="19" name="Rechte verbindingslijn 18">
            <a:extLst>
              <a:ext uri="{FF2B5EF4-FFF2-40B4-BE49-F238E27FC236}">
                <a16:creationId xmlns:a16="http://schemas.microsoft.com/office/drawing/2014/main" id="{7D03A297-5187-490B-8752-2A95F798CE50}"/>
              </a:ext>
            </a:extLst>
          </p:cNvPr>
          <p:cNvCxnSpPr>
            <a:cxnSpLocks/>
          </p:cNvCxnSpPr>
          <p:nvPr userDrawn="1"/>
        </p:nvCxnSpPr>
        <p:spPr>
          <a:xfrm>
            <a:off x="1892300" y="1944846"/>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a:extLst>
              <a:ext uri="{FF2B5EF4-FFF2-40B4-BE49-F238E27FC236}">
                <a16:creationId xmlns:a16="http://schemas.microsoft.com/office/drawing/2014/main" id="{24E9FCB1-47E3-487B-A614-93A5F456BDA6}"/>
              </a:ext>
            </a:extLst>
          </p:cNvPr>
          <p:cNvCxnSpPr>
            <a:cxnSpLocks/>
          </p:cNvCxnSpPr>
          <p:nvPr userDrawn="1"/>
        </p:nvCxnSpPr>
        <p:spPr>
          <a:xfrm>
            <a:off x="1892300" y="4907635"/>
            <a:ext cx="8404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a:xfrm>
            <a:off x="1894840" y="2333392"/>
            <a:ext cx="8402320" cy="2249235"/>
          </a:xfrm>
        </p:spPr>
        <p:txBody>
          <a:bodyPr>
            <a:normAutofit/>
          </a:bodyPr>
          <a:lstStyle>
            <a:lvl1pPr>
              <a:defRPr/>
            </a:lvl1pPr>
          </a:lstStyle>
          <a:p>
            <a:r>
              <a:rPr lang="nl-NL"/>
              <a:t>Vul hier een tekst in</a:t>
            </a:r>
            <a:endParaRPr lang="nl-BE"/>
          </a:p>
        </p:txBody>
      </p:sp>
    </p:spTree>
    <p:extLst>
      <p:ext uri="{BB962C8B-B14F-4D97-AF65-F5344CB8AC3E}">
        <p14:creationId xmlns:p14="http://schemas.microsoft.com/office/powerpoint/2010/main" val="1797182457"/>
      </p:ext>
    </p:extLst>
  </p:cSld>
  <p:clrMapOvr>
    <a:masterClrMapping/>
  </p:clrMapOvr>
  <p:extLst>
    <p:ext uri="{DCECCB84-F9BA-43D5-87BE-67443E8EF086}">
      <p15:sldGuideLst xmlns:p15="http://schemas.microsoft.com/office/powerpoint/2012/main">
        <p15:guide id="1" orient="horz" pos="2160">
          <p15:clr>
            <a:srgbClr val="FBAE40"/>
          </p15:clr>
        </p15:guide>
        <p15:guide id="2" pos="370">
          <p15:clr>
            <a:srgbClr val="FBAE40"/>
          </p15:clr>
        </p15:guide>
        <p15:guide id="3" pos="731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dankt">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99BA50D1-E8D3-4DC0-8DF6-8F33921AABF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Graphic 11">
            <a:extLst>
              <a:ext uri="{FF2B5EF4-FFF2-40B4-BE49-F238E27FC236}">
                <a16:creationId xmlns:a16="http://schemas.microsoft.com/office/drawing/2014/main" id="{76BAAE44-FEC9-4202-9E2B-A6515AD9487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59" t="20789" b="20574"/>
          <a:stretch/>
        </p:blipFill>
        <p:spPr>
          <a:xfrm>
            <a:off x="6532614" y="6054571"/>
            <a:ext cx="1620830" cy="316637"/>
          </a:xfrm>
          <a:prstGeom prst="rect">
            <a:avLst/>
          </a:prstGeom>
        </p:spPr>
      </p:pic>
      <p:pic>
        <p:nvPicPr>
          <p:cNvPr id="7" name="Afbeelding 6">
            <a:extLst>
              <a:ext uri="{FF2B5EF4-FFF2-40B4-BE49-F238E27FC236}">
                <a16:creationId xmlns:a16="http://schemas.microsoft.com/office/drawing/2014/main" id="{6EABC74D-5C24-4BA4-9DE0-1464BB4211C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
        <p:nvSpPr>
          <p:cNvPr id="9" name="Tijdelijke aanduiding voor afbeelding 9">
            <a:extLst>
              <a:ext uri="{FF2B5EF4-FFF2-40B4-BE49-F238E27FC236}">
                <a16:creationId xmlns:a16="http://schemas.microsoft.com/office/drawing/2014/main" id="{0D81038D-6B86-416D-BE09-E901B693FB3A}"/>
              </a:ext>
            </a:extLst>
          </p:cNvPr>
          <p:cNvSpPr>
            <a:spLocks noGrp="1"/>
          </p:cNvSpPr>
          <p:nvPr>
            <p:ph type="pic" sz="quarter" idx="10" hasCustomPrompt="1"/>
          </p:nvPr>
        </p:nvSpPr>
        <p:spPr>
          <a:xfrm>
            <a:off x="6581775" y="-11112"/>
            <a:ext cx="5610225" cy="6873396"/>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0225" h="6873396">
                <a:moveTo>
                  <a:pt x="0" y="0"/>
                </a:moveTo>
                <a:lnTo>
                  <a:pt x="5610225" y="0"/>
                </a:lnTo>
                <a:lnTo>
                  <a:pt x="5610225" y="0"/>
                </a:lnTo>
                <a:lnTo>
                  <a:pt x="5610225" y="6872355"/>
                </a:lnTo>
                <a:lnTo>
                  <a:pt x="2413591" y="6873396"/>
                </a:lnTo>
                <a:lnTo>
                  <a:pt x="0" y="0"/>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icoon om een afbeelding toe te voegen of klik bovenaan op ‘Invoegen’ &gt; ‘Afbeeldingen’. Om een nieuwe foto in te voegen, verwijder je best de huidige en begin je terug bij stap één.</a:t>
            </a:r>
          </a:p>
          <a:p>
            <a:endParaRPr lang="nl-BE"/>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4" y="2264736"/>
            <a:ext cx="6354847" cy="2648548"/>
          </a:xfrm>
        </p:spPr>
        <p:txBody>
          <a:bodyPr anchor="b"/>
          <a:lstStyle>
            <a:lvl1pPr algn="l">
              <a:lnSpc>
                <a:spcPts val="5400"/>
              </a:lnSpc>
              <a:defRPr sz="5400" baseline="0"/>
            </a:lvl1pPr>
          </a:lstStyle>
          <a:p>
            <a:r>
              <a:rPr lang="nl-BE"/>
              <a:t>Dit is de laatste, slide, voeg je naam en contactgegevens toe</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39371" y="5148235"/>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13/12/2022</a:t>
            </a:fld>
            <a:endParaRPr lang="nl-BE"/>
          </a:p>
        </p:txBody>
      </p:sp>
    </p:spTree>
    <p:extLst>
      <p:ext uri="{BB962C8B-B14F-4D97-AF65-F5344CB8AC3E}">
        <p14:creationId xmlns:p14="http://schemas.microsoft.com/office/powerpoint/2010/main" val="2606377638"/>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4" name="Afbeelding 3" descr="Afbeelding met gebouw, buiten, lucht, groot&#10;&#10;Automatisch gegenereerde beschrijving">
            <a:extLst>
              <a:ext uri="{FF2B5EF4-FFF2-40B4-BE49-F238E27FC236}">
                <a16:creationId xmlns:a16="http://schemas.microsoft.com/office/drawing/2014/main" id="{19519453-66AA-481C-B49A-B784C20F25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160" t="1589" r="21958" b="4349"/>
          <a:stretch/>
        </p:blipFill>
        <p:spPr>
          <a:xfrm>
            <a:off x="5207997" y="0"/>
            <a:ext cx="6984004" cy="6858000"/>
          </a:xfrm>
          <a:prstGeom prst="rect">
            <a:avLst/>
          </a:prstGeom>
        </p:spPr>
      </p:pic>
      <p:grpSp>
        <p:nvGrpSpPr>
          <p:cNvPr id="6" name="Groeperen 15">
            <a:extLst>
              <a:ext uri="{FF2B5EF4-FFF2-40B4-BE49-F238E27FC236}">
                <a16:creationId xmlns:a16="http://schemas.microsoft.com/office/drawing/2014/main" id="{97654D8D-C91E-4F4F-A206-06DFD2B499BE}"/>
              </a:ext>
            </a:extLst>
          </p:cNvPr>
          <p:cNvGrpSpPr/>
          <p:nvPr userDrawn="1"/>
        </p:nvGrpSpPr>
        <p:grpSpPr>
          <a:xfrm>
            <a:off x="0" y="-1"/>
            <a:ext cx="8204430" cy="6858002"/>
            <a:chOff x="871872" y="493166"/>
            <a:chExt cx="5310151" cy="5918271"/>
          </a:xfrm>
          <a:solidFill>
            <a:schemeClr val="tx2"/>
          </a:solidFill>
        </p:grpSpPr>
        <p:sp>
          <p:nvSpPr>
            <p:cNvPr id="7" name="Rechthoek 6">
              <a:extLst>
                <a:ext uri="{FF2B5EF4-FFF2-40B4-BE49-F238E27FC236}">
                  <a16:creationId xmlns:a16="http://schemas.microsoft.com/office/drawing/2014/main" id="{28BD7919-2265-465C-8284-7EF4D65656F0}"/>
                </a:ext>
              </a:extLst>
            </p:cNvPr>
            <p:cNvSpPr>
              <a:spLocks/>
            </p:cNvSpPr>
            <p:nvPr userDrawn="1"/>
          </p:nvSpPr>
          <p:spPr>
            <a:xfrm>
              <a:off x="871872" y="493167"/>
              <a:ext cx="3524646" cy="5918270"/>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sp>
          <p:nvSpPr>
            <p:cNvPr id="8" name="Rechthoekige driehoek 7">
              <a:extLst>
                <a:ext uri="{FF2B5EF4-FFF2-40B4-BE49-F238E27FC236}">
                  <a16:creationId xmlns:a16="http://schemas.microsoft.com/office/drawing/2014/main" id="{135F743C-9113-440B-B726-07FDB058A09E}"/>
                </a:ext>
              </a:extLst>
            </p:cNvPr>
            <p:cNvSpPr/>
            <p:nvPr userDrawn="1"/>
          </p:nvSpPr>
          <p:spPr>
            <a:xfrm>
              <a:off x="4396517" y="493166"/>
              <a:ext cx="1785506" cy="5918270"/>
            </a:xfrm>
            <a:prstGeom prst="r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FlandersArtSans-Regular" panose="00000500000000000000" pitchFamily="2" charset="0"/>
                <a:ea typeface="+mn-ea"/>
                <a:cs typeface="+mn-cs"/>
              </a:endParaRPr>
            </a:p>
          </p:txBody>
        </p:sp>
      </p:grpSp>
      <p:sp>
        <p:nvSpPr>
          <p:cNvPr id="10" name="Titel 1">
            <a:extLst>
              <a:ext uri="{FF2B5EF4-FFF2-40B4-BE49-F238E27FC236}">
                <a16:creationId xmlns:a16="http://schemas.microsoft.com/office/drawing/2014/main" id="{E7F5D211-3AA3-44C3-8A0A-929A29173478}"/>
              </a:ext>
            </a:extLst>
          </p:cNvPr>
          <p:cNvSpPr txBox="1">
            <a:spLocks/>
          </p:cNvSpPr>
          <p:nvPr userDrawn="1"/>
        </p:nvSpPr>
        <p:spPr>
          <a:xfrm>
            <a:off x="968129" y="3018725"/>
            <a:ext cx="4477611" cy="692560"/>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WEBSITE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vlaanderen.be/intern/</a:t>
            </a:r>
            <a:r>
              <a:rPr kumimoji="0" lang="nl-NL" sz="2000" b="0" i="0" u="none" strike="noStrike" kern="1200" cap="none" spc="0" normalizeH="0" baseline="0" noProof="0" err="1">
                <a:ln>
                  <a:noFill/>
                </a:ln>
                <a:solidFill>
                  <a:prstClr val="black"/>
                </a:solidFill>
                <a:effectLst/>
                <a:uLnTx/>
                <a:uFillTx/>
                <a:latin typeface="Flanders Art Sans" panose="00000500000000000000" pitchFamily="50" charset="0"/>
                <a:ea typeface="+mj-ea"/>
                <a:cs typeface="Calibri Light" panose="020F0302020204030204" pitchFamily="34" charset="0"/>
              </a:rPr>
              <a:t>ago</a:t>
            </a: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1" name="Titel 1">
            <a:extLst>
              <a:ext uri="{FF2B5EF4-FFF2-40B4-BE49-F238E27FC236}">
                <a16:creationId xmlns:a16="http://schemas.microsoft.com/office/drawing/2014/main" id="{2BB3671A-138D-4857-ADBF-CCBC52C3F3D3}"/>
              </a:ext>
            </a:extLst>
          </p:cNvPr>
          <p:cNvSpPr txBox="1">
            <a:spLocks/>
          </p:cNvSpPr>
          <p:nvPr userDrawn="1"/>
        </p:nvSpPr>
        <p:spPr>
          <a:xfrm>
            <a:off x="968129" y="5281018"/>
            <a:ext cx="6167189" cy="734458"/>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endParaRPr>
          </a:p>
        </p:txBody>
      </p:sp>
      <p:sp>
        <p:nvSpPr>
          <p:cNvPr id="12" name="Titel 1">
            <a:extLst>
              <a:ext uri="{FF2B5EF4-FFF2-40B4-BE49-F238E27FC236}">
                <a16:creationId xmlns:a16="http://schemas.microsoft.com/office/drawing/2014/main" id="{D21479C2-2CA3-4E01-8F4B-6C191D066301}"/>
              </a:ext>
            </a:extLst>
          </p:cNvPr>
          <p:cNvSpPr txBox="1">
            <a:spLocks/>
          </p:cNvSpPr>
          <p:nvPr userDrawn="1"/>
        </p:nvSpPr>
        <p:spPr>
          <a:xfrm>
            <a:off x="968129" y="3935046"/>
            <a:ext cx="4477611" cy="1253174"/>
          </a:xfrm>
          <a:prstGeom prst="rect">
            <a:avLst/>
          </a:prstGeom>
        </p:spPr>
        <p:txBody>
          <a:bodyPr wrap="square" anchor="ctr" anchorCtr="0">
            <a:noAutofit/>
          </a:bodyPr>
          <a:lstStyle>
            <a:lvl1pPr algn="l" defTabSz="914400" rtl="0" eaLnBrk="1" latinLnBrk="0" hangingPunct="1">
              <a:lnSpc>
                <a:spcPts val="5200"/>
              </a:lnSpc>
              <a:spcBef>
                <a:spcPct val="0"/>
              </a:spcBef>
              <a:buNone/>
              <a:defRPr sz="5200" b="0" i="0" kern="1200">
                <a:solidFill>
                  <a:schemeClr val="tx1"/>
                </a:solidFill>
                <a:latin typeface="FlandersArtSans-Bold" panose="00000800000000000000" pitchFamily="2" charset="0"/>
                <a:ea typeface="+mj-ea"/>
                <a:cs typeface="FlandersArtSans-Bold" panose="00000800000000000000"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FlandersArtSans-Bold" panose="00000800000000000000" pitchFamily="2" charset="0"/>
                <a:ea typeface="+mj-ea"/>
              </a:rPr>
              <a:t>ADRES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Herman Teirlinckgebouw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Havenlaan 88 - bus 50</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l-BE" sz="2000" b="0" i="0" u="none" strike="noStrike" kern="1200" cap="none" spc="0" normalizeH="0" baseline="0" noProof="0">
                <a:ln>
                  <a:noFill/>
                </a:ln>
                <a:solidFill>
                  <a:prstClr val="black"/>
                </a:solidFill>
                <a:effectLst/>
                <a:uLnTx/>
                <a:uFillTx/>
                <a:latin typeface="Flanders Art Sans" panose="00000500000000000000" pitchFamily="50" charset="0"/>
                <a:ea typeface="+mj-ea"/>
                <a:cs typeface="Calibri Light" panose="020F0302020204030204" pitchFamily="34" charset="0"/>
              </a:rPr>
              <a:t>1000 Brussel - België</a:t>
            </a:r>
          </a:p>
        </p:txBody>
      </p:sp>
      <p:pic>
        <p:nvPicPr>
          <p:cNvPr id="13" name="Graphic 11">
            <a:extLst>
              <a:ext uri="{FF2B5EF4-FFF2-40B4-BE49-F238E27FC236}">
                <a16:creationId xmlns:a16="http://schemas.microsoft.com/office/drawing/2014/main" id="{36BC3F9A-4D98-475B-AC3A-289944375C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5683485" y="6054571"/>
            <a:ext cx="1620830" cy="316637"/>
          </a:xfrm>
          <a:prstGeom prst="rect">
            <a:avLst/>
          </a:prstGeom>
        </p:spPr>
      </p:pic>
      <p:pic>
        <p:nvPicPr>
          <p:cNvPr id="14" name="Afbeelding 13">
            <a:extLst>
              <a:ext uri="{FF2B5EF4-FFF2-40B4-BE49-F238E27FC236}">
                <a16:creationId xmlns:a16="http://schemas.microsoft.com/office/drawing/2014/main" id="{64871195-C78B-47F7-90F2-994D303E8A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0607" b="41752"/>
          <a:stretch/>
        </p:blipFill>
        <p:spPr>
          <a:xfrm>
            <a:off x="980204" y="5803468"/>
            <a:ext cx="1620829" cy="772169"/>
          </a:xfrm>
          <a:prstGeom prst="rect">
            <a:avLst/>
          </a:prstGeom>
        </p:spPr>
      </p:pic>
    </p:spTree>
    <p:extLst>
      <p:ext uri="{BB962C8B-B14F-4D97-AF65-F5344CB8AC3E}">
        <p14:creationId xmlns:p14="http://schemas.microsoft.com/office/powerpoint/2010/main" val="144094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Aankondiging">
    <p:bg>
      <p:bgPr>
        <a:solidFill>
          <a:schemeClr val="tx2"/>
        </a:solidFill>
        <a:effectLst/>
      </p:bgPr>
    </p:bg>
    <p:spTree>
      <p:nvGrpSpPr>
        <p:cNvPr id="1" name=""/>
        <p:cNvGrpSpPr/>
        <p:nvPr/>
      </p:nvGrpSpPr>
      <p:grpSpPr>
        <a:xfrm>
          <a:off x="0" y="0"/>
          <a:ext cx="0" cy="0"/>
          <a:chOff x="0" y="0"/>
          <a:chExt cx="0" cy="0"/>
        </a:xfrm>
      </p:grpSpPr>
      <p:sp>
        <p:nvSpPr>
          <p:cNvPr id="27" name="Tijdelijke aanduiding voor afbeelding 26">
            <a:extLst>
              <a:ext uri="{FF2B5EF4-FFF2-40B4-BE49-F238E27FC236}">
                <a16:creationId xmlns:a16="http://schemas.microsoft.com/office/drawing/2014/main" id="{9921B9CC-ED42-43BB-B161-6EEB646CA0E8}"/>
              </a:ext>
            </a:extLst>
          </p:cNvPr>
          <p:cNvSpPr>
            <a:spLocks noGrp="1"/>
          </p:cNvSpPr>
          <p:nvPr>
            <p:ph type="pic" sz="quarter" idx="11" hasCustomPrompt="1"/>
          </p:nvPr>
        </p:nvSpPr>
        <p:spPr>
          <a:xfrm>
            <a:off x="1903035" y="-11112"/>
            <a:ext cx="10288965" cy="6873396"/>
          </a:xfrm>
          <a:custGeom>
            <a:avLst/>
            <a:gdLst>
              <a:gd name="connsiteX0" fmla="*/ 0 w 10288965"/>
              <a:gd name="connsiteY0" fmla="*/ 0 h 6873396"/>
              <a:gd name="connsiteX1" fmla="*/ 5610225 w 10288965"/>
              <a:gd name="connsiteY1" fmla="*/ 0 h 6873396"/>
              <a:gd name="connsiteX2" fmla="*/ 5610225 w 10288965"/>
              <a:gd name="connsiteY2" fmla="*/ 11112 h 6873396"/>
              <a:gd name="connsiteX3" fmla="*/ 10288965 w 10288965"/>
              <a:gd name="connsiteY3" fmla="*/ 11112 h 6873396"/>
              <a:gd name="connsiteX4" fmla="*/ 10288965 w 10288965"/>
              <a:gd name="connsiteY4" fmla="*/ 6869112 h 6873396"/>
              <a:gd name="connsiteX5" fmla="*/ 5610225 w 10288965"/>
              <a:gd name="connsiteY5" fmla="*/ 6869112 h 6873396"/>
              <a:gd name="connsiteX6" fmla="*/ 5610225 w 10288965"/>
              <a:gd name="connsiteY6" fmla="*/ 6872355 h 6873396"/>
              <a:gd name="connsiteX7" fmla="*/ 2413591 w 10288965"/>
              <a:gd name="connsiteY7" fmla="*/ 6873396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88965" h="6873396">
                <a:moveTo>
                  <a:pt x="0" y="0"/>
                </a:moveTo>
                <a:lnTo>
                  <a:pt x="5610225" y="0"/>
                </a:lnTo>
                <a:lnTo>
                  <a:pt x="5610225" y="11112"/>
                </a:lnTo>
                <a:lnTo>
                  <a:pt x="10288965" y="11112"/>
                </a:lnTo>
                <a:lnTo>
                  <a:pt x="10288965" y="6869112"/>
                </a:lnTo>
                <a:lnTo>
                  <a:pt x="5610225" y="6869112"/>
                </a:lnTo>
                <a:lnTo>
                  <a:pt x="5610225" y="6872355"/>
                </a:lnTo>
                <a:lnTo>
                  <a:pt x="2413591" y="6873396"/>
                </a:lnTo>
                <a:close/>
              </a:path>
            </a:pathLst>
          </a:custGeom>
          <a:solidFill>
            <a:schemeClr val="bg1">
              <a:lumMod val="95000"/>
            </a:schemeClr>
          </a:solidFill>
        </p:spPr>
        <p:txBody>
          <a:bodyPr wrap="square" rIns="1800000" anchor="b">
            <a:noAutofit/>
          </a:bodyPr>
          <a:lstStyle>
            <a:lvl1pPr marL="0" indent="0" algn="ctr">
              <a:buFont typeface="Arial" panose="020B0604020202020204" pitchFamily="34" charset="0"/>
              <a:buNone/>
              <a:defRPr sz="2000"/>
            </a:lvl1pPr>
          </a:lstStyle>
          <a:p>
            <a:r>
              <a:rPr lang="nl-BE"/>
              <a:t>Klik op het icoon om een afbeelding toe te voege. Trek de aandacht van je publiek door een interessant feit, een vraag of een verhaal</a:t>
            </a:r>
          </a:p>
        </p:txBody>
      </p:sp>
      <p:sp>
        <p:nvSpPr>
          <p:cNvPr id="22" name="Tijdelijke aanduiding voor tekst 2">
            <a:extLst>
              <a:ext uri="{FF2B5EF4-FFF2-40B4-BE49-F238E27FC236}">
                <a16:creationId xmlns:a16="http://schemas.microsoft.com/office/drawing/2014/main" id="{9EF3E56C-4860-4284-BD01-23F08F4D59E0}"/>
              </a:ext>
            </a:extLst>
          </p:cNvPr>
          <p:cNvSpPr>
            <a:spLocks noGrp="1"/>
          </p:cNvSpPr>
          <p:nvPr>
            <p:ph type="body" sz="quarter" idx="17" hasCustomPrompt="1"/>
          </p:nvPr>
        </p:nvSpPr>
        <p:spPr>
          <a:xfrm>
            <a:off x="3574743" y="3088320"/>
            <a:ext cx="7525647" cy="760529"/>
          </a:xfrm>
        </p:spPr>
        <p:txBody>
          <a:bodyPr anchor="ctr"/>
          <a:lstStyle>
            <a:lvl1pPr marL="0" indent="0">
              <a:buNone/>
              <a:defRPr sz="6600">
                <a:latin typeface="+mj-lt"/>
              </a:defRPr>
            </a:lvl1pPr>
          </a:lstStyle>
          <a:p>
            <a:pPr lvl="0"/>
            <a:r>
              <a:rPr lang="nl-NL"/>
              <a:t>AANKONDIGING</a:t>
            </a:r>
          </a:p>
        </p:txBody>
      </p:sp>
      <p:sp>
        <p:nvSpPr>
          <p:cNvPr id="4" name="Tijdelijke aanduiding voor tekst 11">
            <a:extLst>
              <a:ext uri="{FF2B5EF4-FFF2-40B4-BE49-F238E27FC236}">
                <a16:creationId xmlns:a16="http://schemas.microsoft.com/office/drawing/2014/main" id="{617D5497-88C2-4669-A39B-8A81ED8B7658}"/>
              </a:ext>
            </a:extLst>
          </p:cNvPr>
          <p:cNvSpPr>
            <a:spLocks noGrp="1"/>
          </p:cNvSpPr>
          <p:nvPr>
            <p:ph type="body" sz="quarter" idx="14"/>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5" name="Tijdelijke aanduiding voor tekst 11">
            <a:extLst>
              <a:ext uri="{FF2B5EF4-FFF2-40B4-BE49-F238E27FC236}">
                <a16:creationId xmlns:a16="http://schemas.microsoft.com/office/drawing/2014/main" id="{6ED222AE-2A04-4736-97AB-2DFCC0E216DE}"/>
              </a:ext>
            </a:extLst>
          </p:cNvPr>
          <p:cNvSpPr>
            <a:spLocks noGrp="1"/>
          </p:cNvSpPr>
          <p:nvPr>
            <p:ph type="body" sz="quarter" idx="16"/>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6" name="Groep 5">
            <a:extLst>
              <a:ext uri="{FF2B5EF4-FFF2-40B4-BE49-F238E27FC236}">
                <a16:creationId xmlns:a16="http://schemas.microsoft.com/office/drawing/2014/main" id="{28DDB16A-5355-4281-B17D-87E29E2A0618}"/>
              </a:ext>
            </a:extLst>
          </p:cNvPr>
          <p:cNvGrpSpPr/>
          <p:nvPr userDrawn="1"/>
        </p:nvGrpSpPr>
        <p:grpSpPr>
          <a:xfrm>
            <a:off x="-6865737" y="267572"/>
            <a:ext cx="3385298" cy="3438922"/>
            <a:chOff x="-3549710" y="1276353"/>
            <a:chExt cx="3385298" cy="3438922"/>
          </a:xfrm>
        </p:grpSpPr>
        <p:grpSp>
          <p:nvGrpSpPr>
            <p:cNvPr id="7" name="Groep 6">
              <a:extLst>
                <a:ext uri="{FF2B5EF4-FFF2-40B4-BE49-F238E27FC236}">
                  <a16:creationId xmlns:a16="http://schemas.microsoft.com/office/drawing/2014/main" id="{D8773476-DB32-4709-80EF-67D7222FA3E4}"/>
                </a:ext>
              </a:extLst>
            </p:cNvPr>
            <p:cNvGrpSpPr/>
            <p:nvPr userDrawn="1"/>
          </p:nvGrpSpPr>
          <p:grpSpPr>
            <a:xfrm>
              <a:off x="-3549709" y="1276353"/>
              <a:ext cx="3385297" cy="2604244"/>
              <a:chOff x="-3549709" y="1276351"/>
              <a:chExt cx="3385297" cy="2604244"/>
            </a:xfrm>
          </p:grpSpPr>
          <p:sp>
            <p:nvSpPr>
              <p:cNvPr id="10" name="Rechthoek 9">
                <a:extLst>
                  <a:ext uri="{FF2B5EF4-FFF2-40B4-BE49-F238E27FC236}">
                    <a16:creationId xmlns:a16="http://schemas.microsoft.com/office/drawing/2014/main" id="{B0CC1F5B-3BAE-49DB-86F9-C27201D287BC}"/>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 name="Textfield placeholder">
                <a:extLst>
                  <a:ext uri="{FF2B5EF4-FFF2-40B4-BE49-F238E27FC236}">
                    <a16:creationId xmlns:a16="http://schemas.microsoft.com/office/drawing/2014/main" id="{0F37B338-96DB-4019-B698-537428989DCA}"/>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2" name="Textfield placeholder">
                <a:extLst>
                  <a:ext uri="{FF2B5EF4-FFF2-40B4-BE49-F238E27FC236}">
                    <a16:creationId xmlns:a16="http://schemas.microsoft.com/office/drawing/2014/main" id="{667CB4C1-3695-4D6B-A3BD-C1A0A33BC809}"/>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3" name="Rechte verbindingslijn 12">
                <a:extLst>
                  <a:ext uri="{FF2B5EF4-FFF2-40B4-BE49-F238E27FC236}">
                    <a16:creationId xmlns:a16="http://schemas.microsoft.com/office/drawing/2014/main" id="{7E59A06D-F5CF-47C6-B204-65959BF01373}"/>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4" name="Rechthoek 13">
                <a:extLst>
                  <a:ext uri="{FF2B5EF4-FFF2-40B4-BE49-F238E27FC236}">
                    <a16:creationId xmlns:a16="http://schemas.microsoft.com/office/drawing/2014/main" id="{AC0F4342-94B4-44F8-8580-79D84662BB6D}"/>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5" name="Picture 2">
                <a:extLst>
                  <a:ext uri="{FF2B5EF4-FFF2-40B4-BE49-F238E27FC236}">
                    <a16:creationId xmlns:a16="http://schemas.microsoft.com/office/drawing/2014/main" id="{C90C6A3D-8B74-4DE9-B9CC-5FCAECF919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28FFE353-7338-440A-A396-1FC8B819F1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82020666-D05A-4FB1-96E8-5B44E2EDD51A}"/>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8" name="Rechthoek 17">
                <a:extLst>
                  <a:ext uri="{FF2B5EF4-FFF2-40B4-BE49-F238E27FC236}">
                    <a16:creationId xmlns:a16="http://schemas.microsoft.com/office/drawing/2014/main" id="{1CFFE266-E87F-4E72-80D2-8E9DAAB181C2}"/>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9" name="Rechthoek 18">
                <a:extLst>
                  <a:ext uri="{FF2B5EF4-FFF2-40B4-BE49-F238E27FC236}">
                    <a16:creationId xmlns:a16="http://schemas.microsoft.com/office/drawing/2014/main" id="{1225A9AD-5873-4470-A536-6F0E0A14576A}"/>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0" name="Rechthoek 19">
                <a:extLst>
                  <a:ext uri="{FF2B5EF4-FFF2-40B4-BE49-F238E27FC236}">
                    <a16:creationId xmlns:a16="http://schemas.microsoft.com/office/drawing/2014/main" id="{DC544819-CAFE-406C-894B-2D10B3596C11}"/>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1" name="Rechthoek 20">
                <a:extLst>
                  <a:ext uri="{FF2B5EF4-FFF2-40B4-BE49-F238E27FC236}">
                    <a16:creationId xmlns:a16="http://schemas.microsoft.com/office/drawing/2014/main" id="{27F00C9F-6142-4BFE-B0B1-88D78F49CE75}"/>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3" name="Groep 22">
                <a:extLst>
                  <a:ext uri="{FF2B5EF4-FFF2-40B4-BE49-F238E27FC236}">
                    <a16:creationId xmlns:a16="http://schemas.microsoft.com/office/drawing/2014/main" id="{8611D9A6-9E12-4C1F-A8F4-5EAC18697033}"/>
                  </a:ext>
                </a:extLst>
              </p:cNvPr>
              <p:cNvGrpSpPr/>
              <p:nvPr/>
            </p:nvGrpSpPr>
            <p:grpSpPr>
              <a:xfrm>
                <a:off x="-3226194" y="2414273"/>
                <a:ext cx="60967" cy="103132"/>
                <a:chOff x="-2796392" y="1123442"/>
                <a:chExt cx="120832" cy="104889"/>
              </a:xfrm>
            </p:grpSpPr>
            <p:sp>
              <p:nvSpPr>
                <p:cNvPr id="64" name="Rechthoek 63">
                  <a:extLst>
                    <a:ext uri="{FF2B5EF4-FFF2-40B4-BE49-F238E27FC236}">
                      <a16:creationId xmlns:a16="http://schemas.microsoft.com/office/drawing/2014/main" id="{E5E5C4D4-19DA-4E21-BFF4-7935CA0CA88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A9BDFD6E-4330-42BF-8102-BAA801419350}"/>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C27CC730-0095-49A9-83E4-2F9BD9C3037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E67F7A19-F6A4-4091-BAF5-0734E88D3D3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37A80B82-17B4-47D7-9350-C0466A60929A}"/>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24" name="Groep 23">
                <a:extLst>
                  <a:ext uri="{FF2B5EF4-FFF2-40B4-BE49-F238E27FC236}">
                    <a16:creationId xmlns:a16="http://schemas.microsoft.com/office/drawing/2014/main" id="{DA0D9649-DDBD-400E-98ED-7591FFF5EBAE}"/>
                  </a:ext>
                </a:extLst>
              </p:cNvPr>
              <p:cNvGrpSpPr/>
              <p:nvPr/>
            </p:nvGrpSpPr>
            <p:grpSpPr>
              <a:xfrm>
                <a:off x="-3155473" y="2414273"/>
                <a:ext cx="60967" cy="103132"/>
                <a:chOff x="-2796392" y="1123442"/>
                <a:chExt cx="120832" cy="104889"/>
              </a:xfrm>
            </p:grpSpPr>
            <p:sp>
              <p:nvSpPr>
                <p:cNvPr id="59" name="Rechthoek 58">
                  <a:extLst>
                    <a:ext uri="{FF2B5EF4-FFF2-40B4-BE49-F238E27FC236}">
                      <a16:creationId xmlns:a16="http://schemas.microsoft.com/office/drawing/2014/main" id="{7BE5308E-36AD-4027-A26B-9CD6F1EB6AE0}"/>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3976F8AA-3C46-42F5-B010-0EBAF2421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42742E91-F0FE-49DA-8568-1CAC6AC7CF18}"/>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13F08AD5-48B4-4FF6-81AB-42050A5BBBD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Rechthoek 62">
                  <a:extLst>
                    <a:ext uri="{FF2B5EF4-FFF2-40B4-BE49-F238E27FC236}">
                      <a16:creationId xmlns:a16="http://schemas.microsoft.com/office/drawing/2014/main" id="{529C08ED-C00F-4ED7-A55F-6040DF6AC4CD}"/>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25" name="Afgeronde rechthoek 69">
                <a:extLst>
                  <a:ext uri="{FF2B5EF4-FFF2-40B4-BE49-F238E27FC236}">
                    <a16:creationId xmlns:a16="http://schemas.microsoft.com/office/drawing/2014/main" id="{26A5CCAE-348D-4E1D-8F7D-AA5823D7D914}"/>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06A9FD19-E394-4322-858C-30030CA15D89}"/>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E9E95765-1E79-4AD0-AA46-215972920161}"/>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9" name="Rechthoek 28">
                <a:extLst>
                  <a:ext uri="{FF2B5EF4-FFF2-40B4-BE49-F238E27FC236}">
                    <a16:creationId xmlns:a16="http://schemas.microsoft.com/office/drawing/2014/main" id="{BD98C815-CAE3-4C23-8D04-90188D7CE805}"/>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0" name="Rechthoek 29">
                <a:extLst>
                  <a:ext uri="{FF2B5EF4-FFF2-40B4-BE49-F238E27FC236}">
                    <a16:creationId xmlns:a16="http://schemas.microsoft.com/office/drawing/2014/main" id="{0051BFD8-5CD7-4B5B-8E74-977E542C9A1E}"/>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1" name="Rechthoek 30">
                <a:extLst>
                  <a:ext uri="{FF2B5EF4-FFF2-40B4-BE49-F238E27FC236}">
                    <a16:creationId xmlns:a16="http://schemas.microsoft.com/office/drawing/2014/main" id="{F0E21C5E-B2B0-402D-A5DE-9C28FA54FC33}"/>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361F26BD-B04D-4C9B-8198-3C97AB9B069D}"/>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57E7F680-4FDC-4D89-A450-6C18E6B1DAB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169E0D4-B6F7-415B-9256-FC1D55A45D2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D8F5ABDA-2A5D-4316-9BDD-44696A4937B4}"/>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5D3746FA-0BFE-4ECB-8BE3-E00568CEEE24}"/>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Vrije vorm 81">
                <a:extLst>
                  <a:ext uri="{FF2B5EF4-FFF2-40B4-BE49-F238E27FC236}">
                    <a16:creationId xmlns:a16="http://schemas.microsoft.com/office/drawing/2014/main" id="{4BC1CD8E-9231-49F5-873C-540442FE9B1C}"/>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38" name="Rechte verbindingslijn 37">
                <a:extLst>
                  <a:ext uri="{FF2B5EF4-FFF2-40B4-BE49-F238E27FC236}">
                    <a16:creationId xmlns:a16="http://schemas.microsoft.com/office/drawing/2014/main" id="{5807C672-B718-496F-88C8-B448426F577C}"/>
                  </a:ext>
                </a:extLst>
              </p:cNvPr>
              <p:cNvCxnSpPr>
                <a:cxnSpLocks/>
                <a:stCxn id="16" idx="2"/>
                <a:endCxn id="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39" name="Rechte verbindingslijn 38">
                <a:extLst>
                  <a:ext uri="{FF2B5EF4-FFF2-40B4-BE49-F238E27FC236}">
                    <a16:creationId xmlns:a16="http://schemas.microsoft.com/office/drawing/2014/main" id="{189782EB-73DC-45AA-A66F-54209804702B}"/>
                  </a:ext>
                </a:extLst>
              </p:cNvPr>
              <p:cNvCxnSpPr>
                <a:cxnSpLocks/>
                <a:stCxn id="15"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0" name="Textfield placeholder">
                <a:extLst>
                  <a:ext uri="{FF2B5EF4-FFF2-40B4-BE49-F238E27FC236}">
                    <a16:creationId xmlns:a16="http://schemas.microsoft.com/office/drawing/2014/main" id="{F7FF2F58-0430-40AB-BFAE-10F2C97E20A7}"/>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1" name="Textfield placeholder">
                <a:extLst>
                  <a:ext uri="{FF2B5EF4-FFF2-40B4-BE49-F238E27FC236}">
                    <a16:creationId xmlns:a16="http://schemas.microsoft.com/office/drawing/2014/main" id="{3B9939BA-9532-4EF1-A3CE-34D76EA8BDFD}"/>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2" name="Textfield placeholder">
                <a:extLst>
                  <a:ext uri="{FF2B5EF4-FFF2-40B4-BE49-F238E27FC236}">
                    <a16:creationId xmlns:a16="http://schemas.microsoft.com/office/drawing/2014/main" id="{852C5FA1-E586-44FE-AC4C-9010380D986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3" name="Afgeronde rechthoek 67">
                <a:extLst>
                  <a:ext uri="{FF2B5EF4-FFF2-40B4-BE49-F238E27FC236}">
                    <a16:creationId xmlns:a16="http://schemas.microsoft.com/office/drawing/2014/main" id="{47183E05-7E78-404D-AC78-0C6479F76DEB}"/>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4" name="Vrije vorm 68">
                <a:extLst>
                  <a:ext uri="{FF2B5EF4-FFF2-40B4-BE49-F238E27FC236}">
                    <a16:creationId xmlns:a16="http://schemas.microsoft.com/office/drawing/2014/main" id="{58C1F76E-7D00-498E-AD98-9BED7CF796D3}"/>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45" name="Rechte verbindingslijn 44">
                <a:extLst>
                  <a:ext uri="{FF2B5EF4-FFF2-40B4-BE49-F238E27FC236}">
                    <a16:creationId xmlns:a16="http://schemas.microsoft.com/office/drawing/2014/main" id="{402B1D4B-17D6-4368-8129-969618F36CE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46" name="Groep 45">
                <a:extLst>
                  <a:ext uri="{FF2B5EF4-FFF2-40B4-BE49-F238E27FC236}">
                    <a16:creationId xmlns:a16="http://schemas.microsoft.com/office/drawing/2014/main" id="{E00C4E9D-8C2E-45DC-967C-1A925F031854}"/>
                  </a:ext>
                </a:extLst>
              </p:cNvPr>
              <p:cNvGrpSpPr/>
              <p:nvPr userDrawn="1"/>
            </p:nvGrpSpPr>
            <p:grpSpPr>
              <a:xfrm flipH="1">
                <a:off x="-2613177" y="1836300"/>
                <a:ext cx="313472" cy="324076"/>
                <a:chOff x="-2613177" y="1836300"/>
                <a:chExt cx="313472" cy="324076"/>
              </a:xfrm>
            </p:grpSpPr>
            <p:sp>
              <p:nvSpPr>
                <p:cNvPr id="47" name="Afgeronde rechthoek 69">
                  <a:extLst>
                    <a:ext uri="{FF2B5EF4-FFF2-40B4-BE49-F238E27FC236}">
                      <a16:creationId xmlns:a16="http://schemas.microsoft.com/office/drawing/2014/main" id="{3B4DD133-C6C2-40D3-9202-7325949468E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8" name="Rechthoek 47">
                  <a:extLst>
                    <a:ext uri="{FF2B5EF4-FFF2-40B4-BE49-F238E27FC236}">
                      <a16:creationId xmlns:a16="http://schemas.microsoft.com/office/drawing/2014/main" id="{DDD9B0C8-9BED-4EAF-BB17-E364044736FF}"/>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9" name="Rechthoek 48">
                  <a:extLst>
                    <a:ext uri="{FF2B5EF4-FFF2-40B4-BE49-F238E27FC236}">
                      <a16:creationId xmlns:a16="http://schemas.microsoft.com/office/drawing/2014/main" id="{A0712967-1E3F-4E63-B08D-A2809519A540}"/>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0" name="Rechthoek 49">
                  <a:extLst>
                    <a:ext uri="{FF2B5EF4-FFF2-40B4-BE49-F238E27FC236}">
                      <a16:creationId xmlns:a16="http://schemas.microsoft.com/office/drawing/2014/main" id="{81727C69-EA7B-4D91-ABB0-24B41B7D482D}"/>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1" name="Rechthoek 50">
                  <a:extLst>
                    <a:ext uri="{FF2B5EF4-FFF2-40B4-BE49-F238E27FC236}">
                      <a16:creationId xmlns:a16="http://schemas.microsoft.com/office/drawing/2014/main" id="{24AE8A33-EB16-4FF0-B93C-F6D8D5B3C3D4}"/>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2" name="Rechthoek 51">
                  <a:extLst>
                    <a:ext uri="{FF2B5EF4-FFF2-40B4-BE49-F238E27FC236}">
                      <a16:creationId xmlns:a16="http://schemas.microsoft.com/office/drawing/2014/main" id="{8EA114CC-552E-450F-9CA8-01F4C17A955D}"/>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394D2DE-54A8-487F-8C5C-61343928D24E}"/>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C8424887-8401-4C99-B4B6-156E3636AA83}"/>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76726924-02CB-4274-AF06-3A648841CA4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9556F953-25C1-4FD5-AE67-3EA14F11FF84}"/>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1639A616-89D4-4CA9-943C-3E0DFAAF4EE0}"/>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Vrije vorm 81">
                  <a:extLst>
                    <a:ext uri="{FF2B5EF4-FFF2-40B4-BE49-F238E27FC236}">
                      <a16:creationId xmlns:a16="http://schemas.microsoft.com/office/drawing/2014/main" id="{BA384A48-5EC0-45CB-AD97-F51B76B16C87}"/>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8" name="Tijdelijke aanduiding voor tekst 2">
              <a:extLst>
                <a:ext uri="{FF2B5EF4-FFF2-40B4-BE49-F238E27FC236}">
                  <a16:creationId xmlns:a16="http://schemas.microsoft.com/office/drawing/2014/main" id="{80FE36C0-9649-4F8F-BADD-E9C9762DD62F}"/>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9" name="Tijdelijke aanduiding voor tekst 2">
              <a:extLst>
                <a:ext uri="{FF2B5EF4-FFF2-40B4-BE49-F238E27FC236}">
                  <a16:creationId xmlns:a16="http://schemas.microsoft.com/office/drawing/2014/main" id="{2285D18C-11E6-40AD-981A-A0ECCD69CB9E}"/>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69" name="Groep 68">
            <a:extLst>
              <a:ext uri="{FF2B5EF4-FFF2-40B4-BE49-F238E27FC236}">
                <a16:creationId xmlns:a16="http://schemas.microsoft.com/office/drawing/2014/main" id="{93C3697D-1DC2-4298-9664-3018648692A6}"/>
              </a:ext>
            </a:extLst>
          </p:cNvPr>
          <p:cNvGrpSpPr/>
          <p:nvPr userDrawn="1"/>
        </p:nvGrpSpPr>
        <p:grpSpPr>
          <a:xfrm>
            <a:off x="-3553318" y="330222"/>
            <a:ext cx="3385296" cy="4365191"/>
            <a:chOff x="-3553318" y="1861361"/>
            <a:chExt cx="3385296" cy="4365191"/>
          </a:xfrm>
        </p:grpSpPr>
        <p:sp>
          <p:nvSpPr>
            <p:cNvPr id="70" name="Rechthoek 69">
              <a:extLst>
                <a:ext uri="{FF2B5EF4-FFF2-40B4-BE49-F238E27FC236}">
                  <a16:creationId xmlns:a16="http://schemas.microsoft.com/office/drawing/2014/main" id="{2DA02B95-6D9F-4934-8600-E447248586CF}"/>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1" name="Rechte verbindingslijn 70">
              <a:extLst>
                <a:ext uri="{FF2B5EF4-FFF2-40B4-BE49-F238E27FC236}">
                  <a16:creationId xmlns:a16="http://schemas.microsoft.com/office/drawing/2014/main" id="{EB6D6B00-C420-41EF-B86B-7B2A660FA511}"/>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2" name="Tekstvak 71">
              <a:extLst>
                <a:ext uri="{FF2B5EF4-FFF2-40B4-BE49-F238E27FC236}">
                  <a16:creationId xmlns:a16="http://schemas.microsoft.com/office/drawing/2014/main" id="{607B4353-DECB-4F89-8FB8-130233E07720}"/>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3" name="Groep 72">
            <a:extLst>
              <a:ext uri="{FF2B5EF4-FFF2-40B4-BE49-F238E27FC236}">
                <a16:creationId xmlns:a16="http://schemas.microsoft.com/office/drawing/2014/main" id="{BE9378CA-414A-4A13-8B46-AB66A5BFF534}"/>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8B95D381-F23E-49FD-B33E-F0848886E73D}"/>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31DAEDEE-D660-462C-B8DC-4B3C8B8A20CC}"/>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6D62BFB4-75F3-4C4E-A6B1-618BB01218B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77" name="Tekstvak 76">
              <a:extLst>
                <a:ext uri="{FF2B5EF4-FFF2-40B4-BE49-F238E27FC236}">
                  <a16:creationId xmlns:a16="http://schemas.microsoft.com/office/drawing/2014/main" id="{D71402A5-8E89-4539-8F64-CECEE4BD564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78" name="Tekstvak 77">
              <a:extLst>
                <a:ext uri="{FF2B5EF4-FFF2-40B4-BE49-F238E27FC236}">
                  <a16:creationId xmlns:a16="http://schemas.microsoft.com/office/drawing/2014/main" id="{9A315A65-3DBC-4FF7-9948-59804EB25814}"/>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79" name="Tekstvak 78">
              <a:extLst>
                <a:ext uri="{FF2B5EF4-FFF2-40B4-BE49-F238E27FC236}">
                  <a16:creationId xmlns:a16="http://schemas.microsoft.com/office/drawing/2014/main" id="{51A9F57F-2E5B-4476-9DEE-A67BFEF494D9}"/>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0" name="Groep 79">
              <a:extLst>
                <a:ext uri="{FF2B5EF4-FFF2-40B4-BE49-F238E27FC236}">
                  <a16:creationId xmlns:a16="http://schemas.microsoft.com/office/drawing/2014/main" id="{F3823F1E-6426-402F-9386-249F24D6097E}"/>
                </a:ext>
              </a:extLst>
            </p:cNvPr>
            <p:cNvGrpSpPr/>
            <p:nvPr userDrawn="1"/>
          </p:nvGrpSpPr>
          <p:grpSpPr>
            <a:xfrm>
              <a:off x="-5020889" y="4423058"/>
              <a:ext cx="250379" cy="249771"/>
              <a:chOff x="-706740" y="145633"/>
              <a:chExt cx="250379" cy="249771"/>
            </a:xfrm>
          </p:grpSpPr>
          <p:sp>
            <p:nvSpPr>
              <p:cNvPr id="99" name="Rechthoek 98">
                <a:extLst>
                  <a:ext uri="{FF2B5EF4-FFF2-40B4-BE49-F238E27FC236}">
                    <a16:creationId xmlns:a16="http://schemas.microsoft.com/office/drawing/2014/main" id="{41FFE626-40CA-47A4-828F-A5BC3EE0F58B}"/>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Gelijkbenige driehoek 128">
                <a:extLst>
                  <a:ext uri="{FF2B5EF4-FFF2-40B4-BE49-F238E27FC236}">
                    <a16:creationId xmlns:a16="http://schemas.microsoft.com/office/drawing/2014/main" id="{35AF8891-E260-4D71-897B-B4ED6C9F63DC}"/>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Ovaal 100">
                <a:extLst>
                  <a:ext uri="{FF2B5EF4-FFF2-40B4-BE49-F238E27FC236}">
                    <a16:creationId xmlns:a16="http://schemas.microsoft.com/office/drawing/2014/main" id="{80EC0D7D-1BA1-4104-8E5E-B0EA6067E31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901489A2-FF6A-4C8A-8BCF-6E12C9433AA3}"/>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3" name="Rechte verbindingslijn 102">
                <a:extLst>
                  <a:ext uri="{FF2B5EF4-FFF2-40B4-BE49-F238E27FC236}">
                    <a16:creationId xmlns:a16="http://schemas.microsoft.com/office/drawing/2014/main" id="{D70AFA8D-AE58-4B3E-8143-75E3F4AAE6C5}"/>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1" name="Groep 80">
              <a:extLst>
                <a:ext uri="{FF2B5EF4-FFF2-40B4-BE49-F238E27FC236}">
                  <a16:creationId xmlns:a16="http://schemas.microsoft.com/office/drawing/2014/main" id="{CF4E0C8D-41EE-4E3E-AED6-595FFCB055B7}"/>
                </a:ext>
              </a:extLst>
            </p:cNvPr>
            <p:cNvGrpSpPr/>
            <p:nvPr userDrawn="1"/>
          </p:nvGrpSpPr>
          <p:grpSpPr>
            <a:xfrm>
              <a:off x="-4668802" y="4423057"/>
              <a:ext cx="252000" cy="216024"/>
              <a:chOff x="-932185" y="5325334"/>
              <a:chExt cx="252000" cy="216024"/>
            </a:xfrm>
          </p:grpSpPr>
          <p:sp>
            <p:nvSpPr>
              <p:cNvPr id="82" name="Rechthoek 81">
                <a:extLst>
                  <a:ext uri="{FF2B5EF4-FFF2-40B4-BE49-F238E27FC236}">
                    <a16:creationId xmlns:a16="http://schemas.microsoft.com/office/drawing/2014/main" id="{5F7213CB-441A-4744-92D8-F7BAD057B2D2}"/>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3" name="Groep 82">
                <a:extLst>
                  <a:ext uri="{FF2B5EF4-FFF2-40B4-BE49-F238E27FC236}">
                    <a16:creationId xmlns:a16="http://schemas.microsoft.com/office/drawing/2014/main" id="{3CF0B679-9264-4106-829C-93F477D64A28}"/>
                  </a:ext>
                </a:extLst>
              </p:cNvPr>
              <p:cNvGrpSpPr/>
              <p:nvPr userDrawn="1"/>
            </p:nvGrpSpPr>
            <p:grpSpPr>
              <a:xfrm>
                <a:off x="-925512" y="5325900"/>
                <a:ext cx="241658" cy="36000"/>
                <a:chOff x="-964435" y="5325900"/>
                <a:chExt cx="241658" cy="36000"/>
              </a:xfrm>
            </p:grpSpPr>
            <p:sp>
              <p:nvSpPr>
                <p:cNvPr id="92" name="Rechthoek 91">
                  <a:extLst>
                    <a:ext uri="{FF2B5EF4-FFF2-40B4-BE49-F238E27FC236}">
                      <a16:creationId xmlns:a16="http://schemas.microsoft.com/office/drawing/2014/main" id="{3FFBB85C-078F-4DF5-A788-BCD2BF754965}"/>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945D06D8-9BFD-4BA7-95AA-DE140501C7E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A34CFA69-FCFE-4142-8224-54147AB9BAB7}"/>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99056417-3201-46D9-83F1-C5B1F9EFE935}"/>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229CADE5-C692-4BC5-B661-25524C41884C}"/>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7" name="Rechthoek 96">
                  <a:extLst>
                    <a:ext uri="{FF2B5EF4-FFF2-40B4-BE49-F238E27FC236}">
                      <a16:creationId xmlns:a16="http://schemas.microsoft.com/office/drawing/2014/main" id="{BBF395A5-AA3E-49BC-8C97-A384C8E5655F}"/>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3F8BFF0-2DA6-4FBD-810F-F0F4222862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4" name="Groep 83">
                <a:extLst>
                  <a:ext uri="{FF2B5EF4-FFF2-40B4-BE49-F238E27FC236}">
                    <a16:creationId xmlns:a16="http://schemas.microsoft.com/office/drawing/2014/main" id="{8178D10A-65CD-4D91-85BC-2283759A8C07}"/>
                  </a:ext>
                </a:extLst>
              </p:cNvPr>
              <p:cNvGrpSpPr/>
              <p:nvPr userDrawn="1"/>
            </p:nvGrpSpPr>
            <p:grpSpPr>
              <a:xfrm>
                <a:off x="-925512" y="5502593"/>
                <a:ext cx="241658" cy="36000"/>
                <a:chOff x="-964435" y="5325900"/>
                <a:chExt cx="241658" cy="36000"/>
              </a:xfrm>
            </p:grpSpPr>
            <p:sp>
              <p:nvSpPr>
                <p:cNvPr id="85" name="Rechthoek 84">
                  <a:extLst>
                    <a:ext uri="{FF2B5EF4-FFF2-40B4-BE49-F238E27FC236}">
                      <a16:creationId xmlns:a16="http://schemas.microsoft.com/office/drawing/2014/main" id="{C0953F2C-971D-4432-9ADE-A2218290177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6" name="Rechthoek 85">
                  <a:extLst>
                    <a:ext uri="{FF2B5EF4-FFF2-40B4-BE49-F238E27FC236}">
                      <a16:creationId xmlns:a16="http://schemas.microsoft.com/office/drawing/2014/main" id="{716A0000-5AD4-4FF1-981E-DB1241A03141}"/>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7" name="Rechthoek 86">
                  <a:extLst>
                    <a:ext uri="{FF2B5EF4-FFF2-40B4-BE49-F238E27FC236}">
                      <a16:creationId xmlns:a16="http://schemas.microsoft.com/office/drawing/2014/main" id="{15B948F7-CC66-4A46-970D-D24C77E6E0C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8" name="Rechthoek 87">
                  <a:extLst>
                    <a:ext uri="{FF2B5EF4-FFF2-40B4-BE49-F238E27FC236}">
                      <a16:creationId xmlns:a16="http://schemas.microsoft.com/office/drawing/2014/main" id="{780D72FE-1A69-4FF9-ABE9-3E5990CAA509}"/>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89" name="Rechthoek 88">
                  <a:extLst>
                    <a:ext uri="{FF2B5EF4-FFF2-40B4-BE49-F238E27FC236}">
                      <a16:creationId xmlns:a16="http://schemas.microsoft.com/office/drawing/2014/main" id="{15E9ADF0-3E7C-46EC-975C-187EBDB8F9F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0" name="Rechthoek 89">
                  <a:extLst>
                    <a:ext uri="{FF2B5EF4-FFF2-40B4-BE49-F238E27FC236}">
                      <a16:creationId xmlns:a16="http://schemas.microsoft.com/office/drawing/2014/main" id="{233C62C8-CF72-4793-8BBF-E974EC0ACBA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0C759279-6EB7-444C-B8C6-EEDE29BF0AC1}"/>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148684569"/>
      </p:ext>
    </p:extLst>
  </p:cSld>
  <p:clrMapOvr>
    <a:masterClrMapping/>
  </p:clrMapOvr>
  <p:hf sldNum="0" hdr="0" ft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ussentitelblad">
    <p:spTree>
      <p:nvGrpSpPr>
        <p:cNvPr id="1" name=""/>
        <p:cNvGrpSpPr/>
        <p:nvPr/>
      </p:nvGrpSpPr>
      <p:grpSpPr>
        <a:xfrm>
          <a:off x="0" y="0"/>
          <a:ext cx="0" cy="0"/>
          <a:chOff x="0" y="0"/>
          <a:chExt cx="0" cy="0"/>
        </a:xfrm>
      </p:grpSpPr>
      <p:sp>
        <p:nvSpPr>
          <p:cNvPr id="14" name="Rechthoek 13">
            <a:extLst>
              <a:ext uri="{FF2B5EF4-FFF2-40B4-BE49-F238E27FC236}">
                <a16:creationId xmlns:a16="http://schemas.microsoft.com/office/drawing/2014/main" id="{199F4B0B-926F-4B14-9603-58FB1F4ADA56}"/>
              </a:ext>
            </a:extLst>
          </p:cNvPr>
          <p:cNvSpPr/>
          <p:nvPr userDrawn="1"/>
        </p:nvSpPr>
        <p:spPr>
          <a:xfrm>
            <a:off x="371474" y="296174"/>
            <a:ext cx="11449051" cy="62649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Vrije vorm: vorm 5">
            <a:extLst>
              <a:ext uri="{FF2B5EF4-FFF2-40B4-BE49-F238E27FC236}">
                <a16:creationId xmlns:a16="http://schemas.microsoft.com/office/drawing/2014/main" id="{39A3EA83-B1BB-4885-B6FC-A843E7436545}"/>
              </a:ext>
            </a:extLst>
          </p:cNvPr>
          <p:cNvSpPr/>
          <p:nvPr userDrawn="1"/>
        </p:nvSpPr>
        <p:spPr>
          <a:xfrm rot="16200000">
            <a:off x="6547859" y="4871798"/>
            <a:ext cx="2929" cy="3975333"/>
          </a:xfrm>
          <a:custGeom>
            <a:avLst/>
            <a:gdLst>
              <a:gd name="connsiteX0" fmla="*/ 2929 w 2929"/>
              <a:gd name="connsiteY0" fmla="*/ 0 h 3975333"/>
              <a:gd name="connsiteX1" fmla="*/ 2929 w 2929"/>
              <a:gd name="connsiteY1" fmla="*/ 3974225 h 3975333"/>
              <a:gd name="connsiteX2" fmla="*/ 0 w 2929"/>
              <a:gd name="connsiteY2" fmla="*/ 3975333 h 3975333"/>
              <a:gd name="connsiteX3" fmla="*/ 2929 w 2929"/>
              <a:gd name="connsiteY3" fmla="*/ 0 h 3975333"/>
            </a:gdLst>
            <a:ahLst/>
            <a:cxnLst>
              <a:cxn ang="0">
                <a:pos x="connsiteX0" y="connsiteY0"/>
              </a:cxn>
              <a:cxn ang="0">
                <a:pos x="connsiteX1" y="connsiteY1"/>
              </a:cxn>
              <a:cxn ang="0">
                <a:pos x="connsiteX2" y="connsiteY2"/>
              </a:cxn>
              <a:cxn ang="0">
                <a:pos x="connsiteX3" y="connsiteY3"/>
              </a:cxn>
            </a:cxnLst>
            <a:rect l="l" t="t" r="r" b="b"/>
            <a:pathLst>
              <a:path w="2929" h="3975333">
                <a:moveTo>
                  <a:pt x="2929" y="0"/>
                </a:moveTo>
                <a:lnTo>
                  <a:pt x="2929" y="3974225"/>
                </a:lnTo>
                <a:lnTo>
                  <a:pt x="0" y="3975333"/>
                </a:lnTo>
                <a:lnTo>
                  <a:pt x="292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afbeelding 9">
            <a:extLst>
              <a:ext uri="{FF2B5EF4-FFF2-40B4-BE49-F238E27FC236}">
                <a16:creationId xmlns:a16="http://schemas.microsoft.com/office/drawing/2014/main" id="{1945285E-FB02-4140-B31C-902E60EAC9A6}"/>
              </a:ext>
            </a:extLst>
          </p:cNvPr>
          <p:cNvSpPr>
            <a:spLocks noGrp="1"/>
          </p:cNvSpPr>
          <p:nvPr>
            <p:ph type="pic" sz="quarter" idx="10" hasCustomPrompt="1"/>
          </p:nvPr>
        </p:nvSpPr>
        <p:spPr>
          <a:xfrm>
            <a:off x="6081622" y="286438"/>
            <a:ext cx="5738903" cy="6275388"/>
          </a:xfrm>
          <a:custGeom>
            <a:avLst/>
            <a:gdLst>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0 w 5610225"/>
              <a:gd name="connsiteY4" fmla="*/ 6862763 h 6862763"/>
              <a:gd name="connsiteX5" fmla="*/ 0 w 5610225"/>
              <a:gd name="connsiteY5" fmla="*/ 0 h 6862763"/>
              <a:gd name="connsiteX0" fmla="*/ 0 w 5610225"/>
              <a:gd name="connsiteY0" fmla="*/ 0 h 6862763"/>
              <a:gd name="connsiteX1" fmla="*/ 5610225 w 5610225"/>
              <a:gd name="connsiteY1" fmla="*/ 0 h 6862763"/>
              <a:gd name="connsiteX2" fmla="*/ 5610225 w 5610225"/>
              <a:gd name="connsiteY2" fmla="*/ 0 h 6862763"/>
              <a:gd name="connsiteX3" fmla="*/ 5610225 w 5610225"/>
              <a:gd name="connsiteY3" fmla="*/ 6862763 h 6862763"/>
              <a:gd name="connsiteX4" fmla="*/ 2881423 w 5610225"/>
              <a:gd name="connsiteY4" fmla="*/ 6862763 h 6862763"/>
              <a:gd name="connsiteX5" fmla="*/ 0 w 5610225"/>
              <a:gd name="connsiteY5" fmla="*/ 0 h 6862763"/>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62763 h 6873396"/>
              <a:gd name="connsiteX4" fmla="*/ 2413591 w 5610225"/>
              <a:gd name="connsiteY4" fmla="*/ 6873396 h 6873396"/>
              <a:gd name="connsiteX5" fmla="*/ 0 w 5610225"/>
              <a:gd name="connsiteY5" fmla="*/ 0 h 6873396"/>
              <a:gd name="connsiteX0" fmla="*/ 0 w 5610225"/>
              <a:gd name="connsiteY0" fmla="*/ 0 h 6873396"/>
              <a:gd name="connsiteX1" fmla="*/ 5610225 w 5610225"/>
              <a:gd name="connsiteY1" fmla="*/ 0 h 6873396"/>
              <a:gd name="connsiteX2" fmla="*/ 5610225 w 5610225"/>
              <a:gd name="connsiteY2" fmla="*/ 0 h 6873396"/>
              <a:gd name="connsiteX3" fmla="*/ 5610225 w 5610225"/>
              <a:gd name="connsiteY3" fmla="*/ 6872355 h 6873396"/>
              <a:gd name="connsiteX4" fmla="*/ 2413591 w 5610225"/>
              <a:gd name="connsiteY4" fmla="*/ 6873396 h 6873396"/>
              <a:gd name="connsiteX5" fmla="*/ 0 w 5610225"/>
              <a:gd name="connsiteY5" fmla="*/ 0 h 6873396"/>
              <a:gd name="connsiteX0" fmla="*/ 0 w 5207305"/>
              <a:gd name="connsiteY0" fmla="*/ 188969 h 6873396"/>
              <a:gd name="connsiteX1" fmla="*/ 5207305 w 5207305"/>
              <a:gd name="connsiteY1" fmla="*/ 0 h 6873396"/>
              <a:gd name="connsiteX2" fmla="*/ 5207305 w 5207305"/>
              <a:gd name="connsiteY2" fmla="*/ 0 h 6873396"/>
              <a:gd name="connsiteX3" fmla="*/ 5207305 w 5207305"/>
              <a:gd name="connsiteY3" fmla="*/ 6872355 h 6873396"/>
              <a:gd name="connsiteX4" fmla="*/ 2010671 w 5207305"/>
              <a:gd name="connsiteY4" fmla="*/ 6873396 h 6873396"/>
              <a:gd name="connsiteX5" fmla="*/ 0 w 5207305"/>
              <a:gd name="connsiteY5" fmla="*/ 188969 h 6873396"/>
              <a:gd name="connsiteX0" fmla="*/ 0 w 5470437"/>
              <a:gd name="connsiteY0" fmla="*/ 9449 h 6873396"/>
              <a:gd name="connsiteX1" fmla="*/ 5470437 w 5470437"/>
              <a:gd name="connsiteY1" fmla="*/ 0 h 6873396"/>
              <a:gd name="connsiteX2" fmla="*/ 5470437 w 5470437"/>
              <a:gd name="connsiteY2" fmla="*/ 0 h 6873396"/>
              <a:gd name="connsiteX3" fmla="*/ 5470437 w 5470437"/>
              <a:gd name="connsiteY3" fmla="*/ 6872355 h 6873396"/>
              <a:gd name="connsiteX4" fmla="*/ 2273803 w 5470437"/>
              <a:gd name="connsiteY4" fmla="*/ 6873396 h 6873396"/>
              <a:gd name="connsiteX5" fmla="*/ 0 w 5470437"/>
              <a:gd name="connsiteY5" fmla="*/ 9449 h 687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437" h="6873396">
                <a:moveTo>
                  <a:pt x="0" y="9449"/>
                </a:moveTo>
                <a:lnTo>
                  <a:pt x="5470437" y="0"/>
                </a:lnTo>
                <a:lnTo>
                  <a:pt x="5470437" y="0"/>
                </a:lnTo>
                <a:lnTo>
                  <a:pt x="5470437" y="6872355"/>
                </a:lnTo>
                <a:lnTo>
                  <a:pt x="2273803" y="6873396"/>
                </a:lnTo>
                <a:lnTo>
                  <a:pt x="0" y="9449"/>
                </a:lnTo>
                <a:close/>
              </a:path>
            </a:pathLst>
          </a:custGeom>
          <a:solidFill>
            <a:schemeClr val="bg2"/>
          </a:solidFill>
        </p:spPr>
        <p:txBody>
          <a:bodyPr lIns="1800000" rIns="360000" anchor="ctr"/>
          <a:lstStyle>
            <a:lvl1pPr marL="0" indent="0" algn="ctr">
              <a:buFont typeface="Arial" panose="020B0604020202020204" pitchFamily="34" charset="0"/>
              <a:buNone/>
              <a:defRPr sz="2000"/>
            </a:lvl1pPr>
          </a:lstStyle>
          <a:p>
            <a:r>
              <a:rPr lang="nl-BE"/>
              <a:t>Klik op het afbeeldingsicoon om een afbeelding toe te voegen of klik bovenaan op ‘Invoegen’ &gt; ‘Afbeeldingen’. Om een nieuwe foto in te voegen, verwijder je best de huidige en begin je terug bij stap 1.</a:t>
            </a:r>
          </a:p>
        </p:txBody>
      </p:sp>
      <p:sp>
        <p:nvSpPr>
          <p:cNvPr id="15" name="Titel 1">
            <a:extLst>
              <a:ext uri="{FF2B5EF4-FFF2-40B4-BE49-F238E27FC236}">
                <a16:creationId xmlns:a16="http://schemas.microsoft.com/office/drawing/2014/main" id="{BED3C351-19E5-4EBA-888F-E2D214DF02BD}"/>
              </a:ext>
            </a:extLst>
          </p:cNvPr>
          <p:cNvSpPr>
            <a:spLocks noGrp="1"/>
          </p:cNvSpPr>
          <p:nvPr>
            <p:ph type="ctrTitle" hasCustomPrompt="1"/>
          </p:nvPr>
        </p:nvSpPr>
        <p:spPr>
          <a:xfrm>
            <a:off x="1029364" y="1934611"/>
            <a:ext cx="5811383" cy="2648548"/>
          </a:xfrm>
        </p:spPr>
        <p:txBody>
          <a:bodyPr anchor="b"/>
          <a:lstStyle>
            <a:lvl1pPr algn="l">
              <a:lnSpc>
                <a:spcPts val="5400"/>
              </a:lnSpc>
              <a:defRPr sz="4800" baseline="0"/>
            </a:lvl1pPr>
          </a:lstStyle>
          <a:p>
            <a:r>
              <a:rPr lang="nl-BE"/>
              <a:t>Dit is een </a:t>
            </a:r>
            <a:r>
              <a:rPr lang="nl-BE" err="1"/>
              <a:t>tussentiteldia</a:t>
            </a:r>
            <a:r>
              <a:rPr lang="nl-BE"/>
              <a:t>, klik om de titel te bewerken</a:t>
            </a:r>
          </a:p>
        </p:txBody>
      </p:sp>
      <p:sp>
        <p:nvSpPr>
          <p:cNvPr id="8" name="Ondertitel 2">
            <a:extLst>
              <a:ext uri="{FF2B5EF4-FFF2-40B4-BE49-F238E27FC236}">
                <a16:creationId xmlns:a16="http://schemas.microsoft.com/office/drawing/2014/main" id="{F36A17E7-7725-4FEE-8181-CA992AB6D742}"/>
              </a:ext>
            </a:extLst>
          </p:cNvPr>
          <p:cNvSpPr>
            <a:spLocks noGrp="1"/>
          </p:cNvSpPr>
          <p:nvPr>
            <p:ph type="subTitle" idx="1" hasCustomPrompt="1"/>
          </p:nvPr>
        </p:nvSpPr>
        <p:spPr>
          <a:xfrm>
            <a:off x="1039372" y="4812858"/>
            <a:ext cx="6888303" cy="316637"/>
          </a:xfrm>
        </p:spPr>
        <p:txBody>
          <a:bodyPr/>
          <a:lstStyle>
            <a:lvl1pPr marL="0" indent="0">
              <a:buFont typeface="Arial" panose="020B0604020202020204" pitchFamily="34" charset="0"/>
              <a:buNone/>
              <a:defRPr baseline="0"/>
            </a:lvl1pPr>
          </a:lstStyle>
          <a:p>
            <a:r>
              <a:rPr lang="nl-BE"/>
              <a:t>Klik om de ondertitel te bewerken</a:t>
            </a:r>
          </a:p>
        </p:txBody>
      </p:sp>
      <p:pic>
        <p:nvPicPr>
          <p:cNvPr id="9" name="Graphic 11">
            <a:extLst>
              <a:ext uri="{FF2B5EF4-FFF2-40B4-BE49-F238E27FC236}">
                <a16:creationId xmlns:a16="http://schemas.microsoft.com/office/drawing/2014/main" id="{D7C5FEC1-CC49-434F-A0A4-94BAD43372C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532614" y="5802074"/>
            <a:ext cx="1620830" cy="316637"/>
          </a:xfrm>
          <a:prstGeom prst="rect">
            <a:avLst/>
          </a:prstGeom>
        </p:spPr>
      </p:pic>
      <p:pic>
        <p:nvPicPr>
          <p:cNvPr id="12" name="Afbeelding 11">
            <a:extLst>
              <a:ext uri="{FF2B5EF4-FFF2-40B4-BE49-F238E27FC236}">
                <a16:creationId xmlns:a16="http://schemas.microsoft.com/office/drawing/2014/main" id="{DE76FD03-1144-46FB-BF4C-7D066D616A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80204" y="5550971"/>
            <a:ext cx="1620829" cy="772169"/>
          </a:xfrm>
          <a:prstGeom prst="rect">
            <a:avLst/>
          </a:prstGeom>
        </p:spPr>
      </p:pic>
    </p:spTree>
    <p:extLst>
      <p:ext uri="{BB962C8B-B14F-4D97-AF65-F5344CB8AC3E}">
        <p14:creationId xmlns:p14="http://schemas.microsoft.com/office/powerpoint/2010/main" val="3930257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el en inhoud">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9168022" y="6336001"/>
            <a:ext cx="2855495" cy="365125"/>
          </a:xfrm>
        </p:spPr>
        <p:txBody>
          <a:bodyPr/>
          <a:lstStyle>
            <a:lvl1pPr>
              <a:defRPr sz="900">
                <a:latin typeface="FlandersArtSans-Regular" panose="00000500000000000000" pitchFamily="2" charset="0"/>
              </a:defRPr>
            </a:lvl1pPr>
          </a:lstStyle>
          <a:p>
            <a:fld id="{7749CDD0-7D77-4D23-9A27-F361E39BA472}" type="datetime1">
              <a:rPr lang="nl-BE" smtClean="0"/>
              <a:pPr/>
              <a:t>13/12/2022</a:t>
            </a:fld>
            <a:r>
              <a:rPr lang="nl-BE"/>
              <a:t> </a:t>
            </a:r>
            <a:r>
              <a:rPr lang="nl-BE" b="1"/>
              <a:t>│</a:t>
            </a:r>
            <a:fld id="{B263F6C6-2226-4286-8995-C42CB1E7C290}" type="slidenum">
              <a:rPr lang="nl-BE" smtClean="0"/>
              <a:pPr/>
              <a:t>‹nr.›</a:t>
            </a:fld>
            <a:endParaRPr lang="nl-BE"/>
          </a:p>
        </p:txBody>
      </p:sp>
      <p:sp>
        <p:nvSpPr>
          <p:cNvPr id="8" name="Titel 1"/>
          <p:cNvSpPr>
            <a:spLocks noGrp="1"/>
          </p:cNvSpPr>
          <p:nvPr>
            <p:ph type="title"/>
          </p:nvPr>
        </p:nvSpPr>
        <p:spPr>
          <a:xfrm>
            <a:off x="1728000" y="360000"/>
            <a:ext cx="9888000" cy="1116000"/>
          </a:xfrm>
        </p:spPr>
        <p:txBody>
          <a:bodyPr anchor="t" anchorCtr="0"/>
          <a:lstStyle>
            <a:lvl1pPr>
              <a:defRPr>
                <a:latin typeface="FlandersArtSans-Bold" panose="00000800000000000000" pitchFamily="2" charset="0"/>
              </a:defRPr>
            </a:lvl1pPr>
          </a:lstStyle>
          <a:p>
            <a:r>
              <a:rPr lang="nl-NL"/>
              <a:t>Klik om de stijl te bewerken</a:t>
            </a:r>
            <a:endParaRPr lang="nl-BE"/>
          </a:p>
        </p:txBody>
      </p:sp>
      <p:sp>
        <p:nvSpPr>
          <p:cNvPr id="9" name="Tijdelijke aanduiding voor inhoud 2"/>
          <p:cNvSpPr>
            <a:spLocks noGrp="1"/>
          </p:cNvSpPr>
          <p:nvPr>
            <p:ph sz="half" idx="1"/>
          </p:nvPr>
        </p:nvSpPr>
        <p:spPr>
          <a:xfrm>
            <a:off x="1728000" y="1915200"/>
            <a:ext cx="9888000" cy="3672000"/>
          </a:xfrm>
        </p:spPr>
        <p:txBody>
          <a:bodyPr bIns="0"/>
          <a:lstStyle>
            <a:lvl1pPr marL="0" indent="0">
              <a:lnSpc>
                <a:spcPct val="90000"/>
              </a:lnSpc>
              <a:buFontTx/>
              <a:buBlip>
                <a:blip r:embed="rId2"/>
              </a:buBlip>
              <a:defRPr sz="2200">
                <a:latin typeface="FlandersArtSans-Regular" panose="00000500000000000000" pitchFamily="2" charset="0"/>
              </a:defRPr>
            </a:lvl1pPr>
            <a:lvl2pPr>
              <a:lnSpc>
                <a:spcPct val="90000"/>
              </a:lnSpc>
              <a:buSzPct val="75000"/>
              <a:buFontTx/>
              <a:buBlip>
                <a:blip r:embed="rId3"/>
              </a:buBlip>
              <a:defRPr sz="2200">
                <a:solidFill>
                  <a:schemeClr val="bg1">
                    <a:lumMod val="50000"/>
                  </a:schemeClr>
                </a:solidFill>
                <a:latin typeface="FlandersArtSans-Regular" panose="00000500000000000000" pitchFamily="2" charset="0"/>
              </a:defRPr>
            </a:lvl2pPr>
            <a:lvl3pPr>
              <a:lnSpc>
                <a:spcPct val="90000"/>
              </a:lnSpc>
              <a:buSzPct val="85000"/>
              <a:defRPr>
                <a:latin typeface="FlandersArtSans-Regular" panose="00000500000000000000" pitchFamily="2" charset="0"/>
              </a:defRPr>
            </a:lvl3pPr>
            <a:lvl4pPr>
              <a:lnSpc>
                <a:spcPct val="90000"/>
              </a:lnSpc>
              <a:defRPr>
                <a:latin typeface="FlandersArtSans-Regular" panose="00000500000000000000" pitchFamily="2" charset="0"/>
              </a:defRPr>
            </a:lvl4pPr>
            <a:lvl5pPr>
              <a:lnSpc>
                <a:spcPct val="90000"/>
              </a:lnSpc>
              <a:defRPr>
                <a:latin typeface="FlandersArtSans-Regular" panose="00000500000000000000" pitchFamily="2" charset="0"/>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892195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A30151-A8D5-41E2-9941-DEDF6A28644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764E3B36-1A7C-41DF-B46B-1A676993CEC3}"/>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AA1930D-0D30-49CA-AB16-D362D70F0C47}"/>
              </a:ext>
            </a:extLst>
          </p:cNvPr>
          <p:cNvSpPr>
            <a:spLocks noGrp="1"/>
          </p:cNvSpPr>
          <p:nvPr>
            <p:ph type="dt" sz="half" idx="10"/>
          </p:nvPr>
        </p:nvSpPr>
        <p:spPr/>
        <p:txBody>
          <a:bodyPr/>
          <a:lstStyle/>
          <a:p>
            <a:fld id="{F4B47087-FC3E-4175-AE8D-FA31AC441398}" type="datetimeFigureOut">
              <a:rPr lang="nl-BE" smtClean="0"/>
              <a:t>13/12/2022</a:t>
            </a:fld>
            <a:endParaRPr lang="nl-BE"/>
          </a:p>
        </p:txBody>
      </p:sp>
      <p:sp>
        <p:nvSpPr>
          <p:cNvPr id="5" name="Tijdelijke aanduiding voor voettekst 4">
            <a:extLst>
              <a:ext uri="{FF2B5EF4-FFF2-40B4-BE49-F238E27FC236}">
                <a16:creationId xmlns:a16="http://schemas.microsoft.com/office/drawing/2014/main" id="{66AD0730-80BF-451E-93BE-B3769482082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C1AD97D-0D81-429B-8132-C74E3C2D9E0F}"/>
              </a:ext>
            </a:extLst>
          </p:cNvPr>
          <p:cNvSpPr>
            <a:spLocks noGrp="1"/>
          </p:cNvSpPr>
          <p:nvPr>
            <p:ph type="sldNum" sz="quarter" idx="12"/>
          </p:nvPr>
        </p:nvSpPr>
        <p:spPr/>
        <p:txBody>
          <a:bodyPr/>
          <a:lstStyle/>
          <a:p>
            <a:fld id="{895C7D67-7E1A-4BF3-A75C-A3E1A2C6C73F}" type="slidenum">
              <a:rPr lang="nl-BE" smtClean="0"/>
              <a:t>‹nr.›</a:t>
            </a:fld>
            <a:endParaRPr lang="nl-BE"/>
          </a:p>
        </p:txBody>
      </p:sp>
    </p:spTree>
    <p:extLst>
      <p:ext uri="{BB962C8B-B14F-4D97-AF65-F5344CB8AC3E}">
        <p14:creationId xmlns:p14="http://schemas.microsoft.com/office/powerpoint/2010/main" val="1141393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Agenda (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4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3665783"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4296185"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6274841"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6905243"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8883899"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9514301"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4263541"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6872599"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
        <p:nvSpPr>
          <p:cNvPr id="16" name="Tijdelijke aanduiding voor afbeelding 3">
            <a:extLst>
              <a:ext uri="{FF2B5EF4-FFF2-40B4-BE49-F238E27FC236}">
                <a16:creationId xmlns:a16="http://schemas.microsoft.com/office/drawing/2014/main" id="{22DFC430-F9AB-471D-9D54-B106F9C75A38}"/>
              </a:ext>
            </a:extLst>
          </p:cNvPr>
          <p:cNvSpPr>
            <a:spLocks noGrp="1"/>
          </p:cNvSpPr>
          <p:nvPr>
            <p:ph type="pic" sz="quarter" idx="22" hasCustomPrompt="1"/>
          </p:nvPr>
        </p:nvSpPr>
        <p:spPr>
          <a:xfrm>
            <a:off x="9481657" y="2789749"/>
            <a:ext cx="1004887" cy="1004887"/>
          </a:xfrm>
        </p:spPr>
        <p:txBody>
          <a:bodyPr anchor="ctr"/>
          <a:lstStyle>
            <a:lvl1pPr marL="0" indent="0" algn="ctr">
              <a:buFont typeface="Arial" panose="020B0604020202020204" pitchFamily="34" charset="0"/>
              <a:buNone/>
              <a:defRPr sz="1600"/>
            </a:lvl1pPr>
          </a:lstStyle>
          <a:p>
            <a:r>
              <a:rPr lang="nl-BE"/>
              <a:t>Voeg hier een icoon in (zie laatste dia)</a:t>
            </a:r>
          </a:p>
        </p:txBody>
      </p:sp>
    </p:spTree>
    <p:extLst>
      <p:ext uri="{BB962C8B-B14F-4D97-AF65-F5344CB8AC3E}">
        <p14:creationId xmlns:p14="http://schemas.microsoft.com/office/powerpoint/2010/main" val="28127874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klik om de titel te bewerken</a:t>
            </a:r>
            <a:endParaRPr lang="nl-BE"/>
          </a:p>
        </p:txBody>
      </p:sp>
      <p:sp>
        <p:nvSpPr>
          <p:cNvPr id="4" name="Tijdelijke aanduiding voor tekst 3">
            <a:extLst>
              <a:ext uri="{FF2B5EF4-FFF2-40B4-BE49-F238E27FC236}">
                <a16:creationId xmlns:a16="http://schemas.microsoft.com/office/drawing/2014/main" id="{AA66727D-D579-4270-9147-759455705A41}"/>
              </a:ext>
            </a:extLst>
          </p:cNvPr>
          <p:cNvSpPr>
            <a:spLocks noGrp="1"/>
          </p:cNvSpPr>
          <p:nvPr>
            <p:ph type="body" sz="quarter" idx="10" hasCustomPrompt="1"/>
          </p:nvPr>
        </p:nvSpPr>
        <p:spPr>
          <a:xfrm>
            <a:off x="371475" y="1941513"/>
            <a:ext cx="11449050" cy="4619625"/>
          </a:xfrm>
        </p:spPr>
        <p:txBody>
          <a:bodyPr/>
          <a:lstStyle>
            <a:lvl1pPr>
              <a:defRPr/>
            </a:lvl1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6028133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kst &amp; afbeeldin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Dit is een </a:t>
            </a:r>
            <a:r>
              <a:rPr lang="nl-NL" err="1"/>
              <a:t>tekstdia</a:t>
            </a:r>
            <a:r>
              <a:rPr lang="nl-NL"/>
              <a:t> met afbeelding, klik om de titel te bewerken</a:t>
            </a:r>
            <a:endParaRPr lang="nl-BE"/>
          </a:p>
        </p:txBody>
      </p:sp>
      <p:sp>
        <p:nvSpPr>
          <p:cNvPr id="5" name="Tijdelijke aanduiding voor inhoud 4">
            <a:extLst>
              <a:ext uri="{FF2B5EF4-FFF2-40B4-BE49-F238E27FC236}">
                <a16:creationId xmlns:a16="http://schemas.microsoft.com/office/drawing/2014/main" id="{F8D14B3A-F78D-4053-812B-B314115FD4A0}"/>
              </a:ext>
            </a:extLst>
          </p:cNvPr>
          <p:cNvSpPr>
            <a:spLocks noGrp="1"/>
          </p:cNvSpPr>
          <p:nvPr>
            <p:ph sz="quarter" idx="11" hasCustomPrompt="1"/>
          </p:nvPr>
        </p:nvSpPr>
        <p:spPr>
          <a:xfrm>
            <a:off x="371475" y="1941513"/>
            <a:ext cx="11449050" cy="4619625"/>
          </a:xfrm>
        </p:spPr>
        <p:txBody>
          <a:bodyPr/>
          <a:lstStyle>
            <a:lvl1pPr>
              <a:defRPr/>
            </a:lvl1pPr>
            <a:lvl5pPr>
              <a:defRPr/>
            </a:lvl5pPr>
          </a:lstStyle>
          <a:p>
            <a:pPr lvl="0"/>
            <a:r>
              <a:rPr lang="nl-NL"/>
              <a:t>Klik om de tekst te bewerken</a:t>
            </a:r>
          </a:p>
          <a:p>
            <a:pPr lvl="1"/>
            <a:r>
              <a:rPr lang="nl-NL"/>
              <a:t>Tweede niveau</a:t>
            </a:r>
          </a:p>
          <a:p>
            <a:pPr lvl="2"/>
            <a:r>
              <a:rPr lang="nl-NL"/>
              <a:t>Derde niveau</a:t>
            </a:r>
          </a:p>
          <a:p>
            <a:pPr lvl="3"/>
            <a:r>
              <a:rPr lang="nl-NL"/>
              <a:t>Vierde niveau</a:t>
            </a:r>
          </a:p>
          <a:p>
            <a:pPr lvl="4"/>
            <a:r>
              <a:rPr lang="nl-NL"/>
              <a:t>Vijfde niveau</a:t>
            </a:r>
          </a:p>
          <a:p>
            <a:pPr lvl="0"/>
            <a:endParaRPr lang="nl-BE"/>
          </a:p>
        </p:txBody>
      </p:sp>
    </p:spTree>
    <p:extLst>
      <p:ext uri="{BB962C8B-B14F-4D97-AF65-F5344CB8AC3E}">
        <p14:creationId xmlns:p14="http://schemas.microsoft.com/office/powerpoint/2010/main" val="2270970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4">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icoon om een afbeelding toe te voegen of klik bovenaan op ‘Invoegen’ &gt; ‘Afbeeldingen’.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1056725"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687127" y="4259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4919042" y="2102484"/>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5552590" y="4277028"/>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8782067" y="2102485"/>
            <a:ext cx="2200405"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9486333" y="4211689"/>
            <a:ext cx="9396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4" name="Tijdelijke aanduiding voor afbeelding 3">
            <a:extLst>
              <a:ext uri="{FF2B5EF4-FFF2-40B4-BE49-F238E27FC236}">
                <a16:creationId xmlns:a16="http://schemas.microsoft.com/office/drawing/2014/main" id="{0A96C44E-73DC-4282-B661-8E59BBAE7320}"/>
              </a:ext>
            </a:extLst>
          </p:cNvPr>
          <p:cNvSpPr>
            <a:spLocks noGrp="1"/>
          </p:cNvSpPr>
          <p:nvPr>
            <p:ph type="pic" sz="quarter" idx="19" hasCustomPrompt="1"/>
          </p:nvPr>
        </p:nvSpPr>
        <p:spPr>
          <a:xfrm>
            <a:off x="165448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4" name="Tijdelijke aanduiding voor afbeelding 3">
            <a:extLst>
              <a:ext uri="{FF2B5EF4-FFF2-40B4-BE49-F238E27FC236}">
                <a16:creationId xmlns:a16="http://schemas.microsoft.com/office/drawing/2014/main" id="{649FDC80-848D-438C-9A44-C31962BD2038}"/>
              </a:ext>
            </a:extLst>
          </p:cNvPr>
          <p:cNvSpPr>
            <a:spLocks noGrp="1"/>
          </p:cNvSpPr>
          <p:nvPr>
            <p:ph type="pic" sz="quarter" idx="20" hasCustomPrompt="1"/>
          </p:nvPr>
        </p:nvSpPr>
        <p:spPr>
          <a:xfrm>
            <a:off x="5516800" y="2789748"/>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9FF4E0B8-4B1A-4F6C-9FD8-EA79736BF8D7}"/>
              </a:ext>
            </a:extLst>
          </p:cNvPr>
          <p:cNvSpPr>
            <a:spLocks noGrp="1"/>
          </p:cNvSpPr>
          <p:nvPr>
            <p:ph type="pic" sz="quarter" idx="21" hasCustomPrompt="1"/>
          </p:nvPr>
        </p:nvSpPr>
        <p:spPr>
          <a:xfrm>
            <a:off x="9486333"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Rechthoek 17">
            <a:extLst>
              <a:ext uri="{FF2B5EF4-FFF2-40B4-BE49-F238E27FC236}">
                <a16:creationId xmlns:a16="http://schemas.microsoft.com/office/drawing/2014/main" id="{E8E0580E-2006-4D5F-A75E-0B0B3816E44F}"/>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19" name="Rechte verbindingslijn 18">
            <a:extLst>
              <a:ext uri="{FF2B5EF4-FFF2-40B4-BE49-F238E27FC236}">
                <a16:creationId xmlns:a16="http://schemas.microsoft.com/office/drawing/2014/main" id="{AEAC69DF-E9E3-46C4-8E31-B6920A7CE9F5}"/>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0" name="Tekstvak 19">
            <a:extLst>
              <a:ext uri="{FF2B5EF4-FFF2-40B4-BE49-F238E27FC236}">
                <a16:creationId xmlns:a16="http://schemas.microsoft.com/office/drawing/2014/main" id="{56C69634-2331-420A-83D9-B36800145E33}"/>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1" name="Tijdelijke aanduiding voor tekst 11">
            <a:extLst>
              <a:ext uri="{FF2B5EF4-FFF2-40B4-BE49-F238E27FC236}">
                <a16:creationId xmlns:a16="http://schemas.microsoft.com/office/drawing/2014/main" id="{9B923CEF-F0EE-4FE6-BC26-BC28CE15739B}"/>
              </a:ext>
            </a:extLst>
          </p:cNvPr>
          <p:cNvSpPr>
            <a:spLocks noGrp="1"/>
          </p:cNvSpPr>
          <p:nvPr>
            <p:ph type="body" sz="quarter" idx="23"/>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2" name="Tijdelijke aanduiding voor tekst 11">
            <a:extLst>
              <a:ext uri="{FF2B5EF4-FFF2-40B4-BE49-F238E27FC236}">
                <a16:creationId xmlns:a16="http://schemas.microsoft.com/office/drawing/2014/main" id="{9C6881B5-DD8B-41F9-99F3-F811419D1D0A}"/>
              </a:ext>
            </a:extLst>
          </p:cNvPr>
          <p:cNvSpPr>
            <a:spLocks noGrp="1"/>
          </p:cNvSpPr>
          <p:nvPr>
            <p:ph type="body" sz="quarter" idx="24"/>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29272414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cxnSp>
        <p:nvCxnSpPr>
          <p:cNvPr id="2" name="Rechte verbindingslijn 1">
            <a:extLst>
              <a:ext uri="{FF2B5EF4-FFF2-40B4-BE49-F238E27FC236}">
                <a16:creationId xmlns:a16="http://schemas.microsoft.com/office/drawing/2014/main" id="{4DF08A44-852A-40C4-B7B3-3F02AC43F730}"/>
              </a:ext>
            </a:extLst>
          </p:cNvPr>
          <p:cNvCxnSpPr>
            <a:cxnSpLocks/>
          </p:cNvCxnSpPr>
          <p:nvPr userDrawn="1"/>
        </p:nvCxnSpPr>
        <p:spPr>
          <a:xfrm flipH="1">
            <a:off x="2570672" y="5274468"/>
            <a:ext cx="9034898"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4" name="Vrije vorm: vorm 3">
            <a:extLst>
              <a:ext uri="{FF2B5EF4-FFF2-40B4-BE49-F238E27FC236}">
                <a16:creationId xmlns:a16="http://schemas.microsoft.com/office/drawing/2014/main" id="{A35267B2-EA73-408F-9697-DB8F6E0EAA90}"/>
              </a:ext>
            </a:extLst>
          </p:cNvPr>
          <p:cNvSpPr/>
          <p:nvPr/>
        </p:nvSpPr>
        <p:spPr>
          <a:xfrm>
            <a:off x="0" y="1952625"/>
            <a:ext cx="3315132" cy="4423909"/>
          </a:xfrm>
          <a:custGeom>
            <a:avLst/>
            <a:gdLst>
              <a:gd name="connsiteX0" fmla="*/ 0 w 5155475"/>
              <a:gd name="connsiteY0" fmla="*/ 0 h 6879772"/>
              <a:gd name="connsiteX1" fmla="*/ 2751909 w 5155475"/>
              <a:gd name="connsiteY1" fmla="*/ 0 h 6879772"/>
              <a:gd name="connsiteX2" fmla="*/ 5155475 w 5155475"/>
              <a:gd name="connsiteY2" fmla="*/ 6879772 h 6879772"/>
              <a:gd name="connsiteX3" fmla="*/ 0 w 5155475"/>
              <a:gd name="connsiteY3" fmla="*/ 6879772 h 6879772"/>
              <a:gd name="connsiteX4" fmla="*/ 0 w 5155475"/>
              <a:gd name="connsiteY4" fmla="*/ 0 h 6879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5475" h="6879772">
                <a:moveTo>
                  <a:pt x="0" y="0"/>
                </a:moveTo>
                <a:lnTo>
                  <a:pt x="2751909" y="0"/>
                </a:lnTo>
                <a:lnTo>
                  <a:pt x="5155475" y="6879772"/>
                </a:lnTo>
                <a:lnTo>
                  <a:pt x="0" y="6879772"/>
                </a:lnTo>
                <a:lnTo>
                  <a:pt x="0" y="0"/>
                </a:lnTo>
                <a:close/>
              </a:path>
            </a:pathLst>
          </a:custGeom>
          <a:solidFill>
            <a:srgbClr val="FFEB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6" name="Rechte verbindingslijn 5">
            <a:extLst>
              <a:ext uri="{FF2B5EF4-FFF2-40B4-BE49-F238E27FC236}">
                <a16:creationId xmlns:a16="http://schemas.microsoft.com/office/drawing/2014/main" id="{D514BC5A-7F4B-484F-A534-62AE2EB86D0D}"/>
              </a:ext>
            </a:extLst>
          </p:cNvPr>
          <p:cNvCxnSpPr>
            <a:cxnSpLocks/>
          </p:cNvCxnSpPr>
          <p:nvPr userDrawn="1"/>
        </p:nvCxnSpPr>
        <p:spPr>
          <a:xfrm flipH="1">
            <a:off x="1940943" y="3059906"/>
            <a:ext cx="9664627"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DDEA84E2-7187-4496-958A-0E90D9C32288}"/>
              </a:ext>
            </a:extLst>
          </p:cNvPr>
          <p:cNvCxnSpPr>
            <a:cxnSpLocks/>
          </p:cNvCxnSpPr>
          <p:nvPr userDrawn="1"/>
        </p:nvCxnSpPr>
        <p:spPr>
          <a:xfrm flipH="1">
            <a:off x="2380891" y="4167187"/>
            <a:ext cx="9224680" cy="0"/>
          </a:xfrm>
          <a:prstGeom prst="line">
            <a:avLst/>
          </a:prstGeom>
          <a:ln w="12700">
            <a:solidFill>
              <a:srgbClr val="FFEB00"/>
            </a:solidFill>
          </a:ln>
        </p:spPr>
        <p:style>
          <a:lnRef idx="1">
            <a:schemeClr val="accent1"/>
          </a:lnRef>
          <a:fillRef idx="0">
            <a:schemeClr val="accent1"/>
          </a:fillRef>
          <a:effectRef idx="0">
            <a:schemeClr val="accent1"/>
          </a:effectRef>
          <a:fontRef idx="minor">
            <a:schemeClr val="tx1"/>
          </a:fontRef>
        </p:style>
      </p:cxnSp>
      <p:sp>
        <p:nvSpPr>
          <p:cNvPr id="16" name="Titel 2">
            <a:extLst>
              <a:ext uri="{FF2B5EF4-FFF2-40B4-BE49-F238E27FC236}">
                <a16:creationId xmlns:a16="http://schemas.microsoft.com/office/drawing/2014/main" id="{D297F54C-C9F7-464E-AEF1-A51A8F5FC6D1}"/>
              </a:ext>
            </a:extLst>
          </p:cNvPr>
          <p:cNvSpPr>
            <a:spLocks noGrp="1"/>
          </p:cNvSpPr>
          <p:nvPr>
            <p:ph type="title" hasCustomPrompt="1"/>
          </p:nvPr>
        </p:nvSpPr>
        <p:spPr>
          <a:xfrm>
            <a:off x="371475" y="425302"/>
            <a:ext cx="11449050" cy="1215958"/>
          </a:xfrm>
        </p:spPr>
        <p:txBody>
          <a:bodyPr/>
          <a:lstStyle>
            <a:lvl1pPr>
              <a:defRPr/>
            </a:lvl1pPr>
          </a:lstStyle>
          <a:p>
            <a:r>
              <a:rPr lang="nl-NL"/>
              <a:t>Dit is een </a:t>
            </a:r>
            <a:r>
              <a:rPr lang="nl-NL" err="1"/>
              <a:t>diagramdia</a:t>
            </a:r>
            <a:r>
              <a:rPr lang="nl-NL"/>
              <a:t> om een idee toe te lichten, klik om de titel te bewerken</a:t>
            </a:r>
            <a:endParaRPr lang="nl-BE"/>
          </a:p>
        </p:txBody>
      </p:sp>
      <p:sp>
        <p:nvSpPr>
          <p:cNvPr id="26" name="Tijdelijke aanduiding voor tekst 17">
            <a:extLst>
              <a:ext uri="{FF2B5EF4-FFF2-40B4-BE49-F238E27FC236}">
                <a16:creationId xmlns:a16="http://schemas.microsoft.com/office/drawing/2014/main" id="{ECD1362A-505D-4AF3-9345-2D88FE7DAA35}"/>
              </a:ext>
            </a:extLst>
          </p:cNvPr>
          <p:cNvSpPr>
            <a:spLocks noGrp="1"/>
          </p:cNvSpPr>
          <p:nvPr>
            <p:ph type="body" sz="quarter" idx="20" hasCustomPrompt="1"/>
          </p:nvPr>
        </p:nvSpPr>
        <p:spPr>
          <a:xfrm>
            <a:off x="4224702" y="1992787"/>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27" name="Tijdelijke aanduiding voor afbeelding 3">
            <a:extLst>
              <a:ext uri="{FF2B5EF4-FFF2-40B4-BE49-F238E27FC236}">
                <a16:creationId xmlns:a16="http://schemas.microsoft.com/office/drawing/2014/main" id="{4683C165-2D5D-4E25-8A8A-DE593EC621F5}"/>
              </a:ext>
            </a:extLst>
          </p:cNvPr>
          <p:cNvSpPr>
            <a:spLocks noGrp="1"/>
          </p:cNvSpPr>
          <p:nvPr>
            <p:ph type="pic" sz="quarter" idx="22" hasCustomPrompt="1"/>
          </p:nvPr>
        </p:nvSpPr>
        <p:spPr>
          <a:xfrm>
            <a:off x="3408630" y="215254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985387BB-2C26-4383-AD25-150E83B34CD9}"/>
              </a:ext>
            </a:extLst>
          </p:cNvPr>
          <p:cNvSpPr>
            <a:spLocks noGrp="1"/>
          </p:cNvSpPr>
          <p:nvPr>
            <p:ph type="pic" sz="quarter" idx="23" hasCustomPrompt="1"/>
          </p:nvPr>
        </p:nvSpPr>
        <p:spPr>
          <a:xfrm>
            <a:off x="3408630" y="325982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43245A56-AAAB-4777-8A58-381E85CBA3BF}"/>
              </a:ext>
            </a:extLst>
          </p:cNvPr>
          <p:cNvSpPr>
            <a:spLocks noGrp="1"/>
          </p:cNvSpPr>
          <p:nvPr>
            <p:ph type="pic" sz="quarter" idx="24" hasCustomPrompt="1"/>
          </p:nvPr>
        </p:nvSpPr>
        <p:spPr>
          <a:xfrm>
            <a:off x="3408630" y="4367106"/>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BB75A8E2-DA2E-4257-8148-736CB012013B}"/>
              </a:ext>
            </a:extLst>
          </p:cNvPr>
          <p:cNvSpPr>
            <a:spLocks noGrp="1"/>
          </p:cNvSpPr>
          <p:nvPr>
            <p:ph type="pic" sz="quarter" idx="25" hasCustomPrompt="1"/>
          </p:nvPr>
        </p:nvSpPr>
        <p:spPr>
          <a:xfrm>
            <a:off x="3408630" y="5459258"/>
            <a:ext cx="722573" cy="722573"/>
          </a:xfrm>
        </p:spPr>
        <p:txBody>
          <a:bodyPr anchor="ctr"/>
          <a:lstStyle>
            <a:lvl1pPr marL="0" indent="0" algn="ctr">
              <a:buFont typeface="Arial" panose="020B0604020202020204" pitchFamily="34" charset="0"/>
              <a:buNone/>
              <a:defRPr sz="1200"/>
            </a:lvl1pPr>
          </a:lstStyle>
          <a:p>
            <a:r>
              <a:rPr lang="nl-BE"/>
              <a:t>Voeg hier een icoon in (zie laatste dia)</a:t>
            </a:r>
          </a:p>
        </p:txBody>
      </p:sp>
      <p:sp>
        <p:nvSpPr>
          <p:cNvPr id="31" name="Tijdelijke aanduiding voor tekst 17">
            <a:extLst>
              <a:ext uri="{FF2B5EF4-FFF2-40B4-BE49-F238E27FC236}">
                <a16:creationId xmlns:a16="http://schemas.microsoft.com/office/drawing/2014/main" id="{1DB854DC-5E19-4387-A992-867134CFE761}"/>
              </a:ext>
            </a:extLst>
          </p:cNvPr>
          <p:cNvSpPr>
            <a:spLocks noGrp="1"/>
          </p:cNvSpPr>
          <p:nvPr>
            <p:ph type="body" sz="quarter" idx="26" hasCustomPrompt="1"/>
          </p:nvPr>
        </p:nvSpPr>
        <p:spPr>
          <a:xfrm>
            <a:off x="4224702" y="313374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2" name="Tijdelijke aanduiding voor tekst 17">
            <a:extLst>
              <a:ext uri="{FF2B5EF4-FFF2-40B4-BE49-F238E27FC236}">
                <a16:creationId xmlns:a16="http://schemas.microsoft.com/office/drawing/2014/main" id="{AA2A20D3-115B-45F5-83A1-5A6D556285EE}"/>
              </a:ext>
            </a:extLst>
          </p:cNvPr>
          <p:cNvSpPr>
            <a:spLocks noGrp="1"/>
          </p:cNvSpPr>
          <p:nvPr>
            <p:ph type="body" sz="quarter" idx="27" hasCustomPrompt="1"/>
          </p:nvPr>
        </p:nvSpPr>
        <p:spPr>
          <a:xfrm>
            <a:off x="4224702" y="424102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
        <p:nvSpPr>
          <p:cNvPr id="33" name="Tijdelijke aanduiding voor tekst 17">
            <a:extLst>
              <a:ext uri="{FF2B5EF4-FFF2-40B4-BE49-F238E27FC236}">
                <a16:creationId xmlns:a16="http://schemas.microsoft.com/office/drawing/2014/main" id="{FF3478C0-ACD0-46E7-9C5F-E92473C0A427}"/>
              </a:ext>
            </a:extLst>
          </p:cNvPr>
          <p:cNvSpPr>
            <a:spLocks noGrp="1"/>
          </p:cNvSpPr>
          <p:nvPr>
            <p:ph type="body" sz="quarter" idx="28" hasCustomPrompt="1"/>
          </p:nvPr>
        </p:nvSpPr>
        <p:spPr>
          <a:xfrm>
            <a:off x="4224702" y="5336509"/>
            <a:ext cx="7380868" cy="974725"/>
          </a:xfrm>
        </p:spPr>
        <p:txBody>
          <a:bodyPr anchor="ctr"/>
          <a:lstStyle>
            <a:lvl1pPr marL="0" indent="0">
              <a:buFont typeface="Arial" panose="020B0604020202020204" pitchFamily="34" charset="0"/>
              <a:buNone/>
              <a:defRPr sz="1800"/>
            </a:lvl1pPr>
            <a:lvl2pPr marL="288000" indent="0">
              <a:buFont typeface="Arial" panose="020B0604020202020204" pitchFamily="34" charset="0"/>
              <a:buNone/>
              <a:defRPr/>
            </a:lvl2pPr>
            <a:lvl3pPr marL="576000" indent="0">
              <a:buFont typeface="Arial" panose="020B0604020202020204" pitchFamily="34" charset="0"/>
              <a:buNone/>
              <a:defRPr/>
            </a:lvl3pPr>
            <a:lvl4pPr marL="864000" indent="0">
              <a:buFont typeface="Arial" panose="020B0604020202020204" pitchFamily="34" charset="0"/>
              <a:buNone/>
              <a:defRPr/>
            </a:lvl4pPr>
            <a:lvl5pPr marL="1152000" indent="0">
              <a:buFont typeface="Arial" panose="020B0604020202020204" pitchFamily="34" charset="0"/>
              <a:buNone/>
              <a:defRPr/>
            </a:lvl5pPr>
          </a:lstStyle>
          <a:p>
            <a:pPr lvl="0"/>
            <a:r>
              <a:rPr lang="nl-NL"/>
              <a:t>Klik om de tekst te bewerken</a:t>
            </a:r>
          </a:p>
        </p:txBody>
      </p:sp>
    </p:spTree>
    <p:extLst>
      <p:ext uri="{BB962C8B-B14F-4D97-AF65-F5344CB8AC3E}">
        <p14:creationId xmlns:p14="http://schemas.microsoft.com/office/powerpoint/2010/main" val="36885611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428203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hasCustomPrompt="1"/>
          </p:nvPr>
        </p:nvSpPr>
        <p:spPr>
          <a:xfrm>
            <a:off x="0" y="2690813"/>
            <a:ext cx="12192000" cy="4167187"/>
          </a:xfrm>
          <a:solidFill>
            <a:schemeClr val="bg2"/>
          </a:solidFill>
        </p:spPr>
        <p:txBody>
          <a:bodyPr anchor="b"/>
          <a:lstStyle>
            <a:lvl1pPr marL="0" marR="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300"/>
              </a:spcBef>
              <a:spcAft>
                <a:spcPts val="0"/>
              </a:spcAft>
              <a:buClrTx/>
              <a:buSzPct val="90000"/>
              <a:buFont typeface="Arial" panose="020B0604020202020204" pitchFamily="34" charset="0"/>
              <a:buNone/>
              <a:tabLst/>
              <a:defRPr/>
            </a:pPr>
            <a:r>
              <a:rPr lang="nl-BE"/>
              <a:t>Klik op het afbeeldingsicoon om een afbeelding toe te voegen of klik bovenaan op ‘Invoegen’ &gt; ‘Afbeeldingen’. Om een nieuwe foto in te voegen, verwijder je best de huidige en begin je terug bij stap 1.</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1802548"/>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t>
            </a:r>
            <a:r>
              <a:rPr lang="nl-BE" err="1"/>
              <a:t>agendadia</a:t>
            </a:r>
            <a:r>
              <a:rPr lang="nl-BE"/>
              <a:t> met 6 agendapunten, klik om de titel te bewerken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078952"/>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553515"/>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2829919"/>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304482"/>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580886"/>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055449"/>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331853"/>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4806416"/>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082820"/>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5" name="Tijdelijke aanduiding voor tekst 47">
            <a:extLst>
              <a:ext uri="{FF2B5EF4-FFF2-40B4-BE49-F238E27FC236}">
                <a16:creationId xmlns:a16="http://schemas.microsoft.com/office/drawing/2014/main" id="{82B3DDE8-8773-4390-AEF7-0F4AE074CB6B}"/>
              </a:ext>
            </a:extLst>
          </p:cNvPr>
          <p:cNvSpPr>
            <a:spLocks noGrp="1"/>
          </p:cNvSpPr>
          <p:nvPr>
            <p:ph type="body" sz="quarter" idx="21" hasCustomPrompt="1"/>
          </p:nvPr>
        </p:nvSpPr>
        <p:spPr>
          <a:xfrm>
            <a:off x="371475" y="555738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7" name="Tijdelijke aanduiding voor tekst 47">
            <a:extLst>
              <a:ext uri="{FF2B5EF4-FFF2-40B4-BE49-F238E27FC236}">
                <a16:creationId xmlns:a16="http://schemas.microsoft.com/office/drawing/2014/main" id="{03EE164E-F6B2-443F-9047-692884B74D99}"/>
              </a:ext>
            </a:extLst>
          </p:cNvPr>
          <p:cNvSpPr>
            <a:spLocks noGrp="1"/>
          </p:cNvSpPr>
          <p:nvPr>
            <p:ph type="body" sz="quarter" idx="22"/>
          </p:nvPr>
        </p:nvSpPr>
        <p:spPr>
          <a:xfrm rot="5400000">
            <a:off x="1063078" y="583378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2" name="Tijdelijke aanduiding voor afbeelding 3">
            <a:extLst>
              <a:ext uri="{FF2B5EF4-FFF2-40B4-BE49-F238E27FC236}">
                <a16:creationId xmlns:a16="http://schemas.microsoft.com/office/drawing/2014/main" id="{5C49C5AD-52C4-457D-B636-87BA9E75218C}"/>
              </a:ext>
            </a:extLst>
          </p:cNvPr>
          <p:cNvSpPr>
            <a:spLocks noGrp="1"/>
          </p:cNvSpPr>
          <p:nvPr>
            <p:ph type="pic" sz="quarter" idx="23" hasCustomPrompt="1"/>
          </p:nvPr>
        </p:nvSpPr>
        <p:spPr>
          <a:xfrm>
            <a:off x="630098" y="1929522"/>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8" name="Tijdelijke aanduiding voor afbeelding 3">
            <a:extLst>
              <a:ext uri="{FF2B5EF4-FFF2-40B4-BE49-F238E27FC236}">
                <a16:creationId xmlns:a16="http://schemas.microsoft.com/office/drawing/2014/main" id="{76D599AA-B0F3-4720-AEF9-8E0F1788B449}"/>
              </a:ext>
            </a:extLst>
          </p:cNvPr>
          <p:cNvSpPr>
            <a:spLocks noGrp="1"/>
          </p:cNvSpPr>
          <p:nvPr>
            <p:ph type="pic" sz="quarter" idx="24" hasCustomPrompt="1"/>
          </p:nvPr>
        </p:nvSpPr>
        <p:spPr>
          <a:xfrm>
            <a:off x="630098" y="266791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29" name="Tijdelijke aanduiding voor afbeelding 3">
            <a:extLst>
              <a:ext uri="{FF2B5EF4-FFF2-40B4-BE49-F238E27FC236}">
                <a16:creationId xmlns:a16="http://schemas.microsoft.com/office/drawing/2014/main" id="{773E44A8-3F86-445E-8D2F-38B70007750C}"/>
              </a:ext>
            </a:extLst>
          </p:cNvPr>
          <p:cNvSpPr>
            <a:spLocks noGrp="1"/>
          </p:cNvSpPr>
          <p:nvPr>
            <p:ph type="pic" sz="quarter" idx="25" hasCustomPrompt="1"/>
          </p:nvPr>
        </p:nvSpPr>
        <p:spPr>
          <a:xfrm>
            <a:off x="630098" y="3442529"/>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0" name="Tijdelijke aanduiding voor afbeelding 3">
            <a:extLst>
              <a:ext uri="{FF2B5EF4-FFF2-40B4-BE49-F238E27FC236}">
                <a16:creationId xmlns:a16="http://schemas.microsoft.com/office/drawing/2014/main" id="{987E3D8E-2FC2-4375-A461-262FB89772E6}"/>
              </a:ext>
            </a:extLst>
          </p:cNvPr>
          <p:cNvSpPr>
            <a:spLocks noGrp="1"/>
          </p:cNvSpPr>
          <p:nvPr>
            <p:ph type="pic" sz="quarter" idx="26" hasCustomPrompt="1"/>
          </p:nvPr>
        </p:nvSpPr>
        <p:spPr>
          <a:xfrm>
            <a:off x="630098" y="417906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1" name="Tijdelijke aanduiding voor afbeelding 3">
            <a:extLst>
              <a:ext uri="{FF2B5EF4-FFF2-40B4-BE49-F238E27FC236}">
                <a16:creationId xmlns:a16="http://schemas.microsoft.com/office/drawing/2014/main" id="{99DF4195-5A31-439F-AB6B-605AF88E9F18}"/>
              </a:ext>
            </a:extLst>
          </p:cNvPr>
          <p:cNvSpPr>
            <a:spLocks noGrp="1"/>
          </p:cNvSpPr>
          <p:nvPr>
            <p:ph type="pic" sz="quarter" idx="27" hasCustomPrompt="1"/>
          </p:nvPr>
        </p:nvSpPr>
        <p:spPr>
          <a:xfrm>
            <a:off x="630098" y="4926237"/>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
        <p:nvSpPr>
          <p:cNvPr id="32" name="Tijdelijke aanduiding voor afbeelding 3">
            <a:extLst>
              <a:ext uri="{FF2B5EF4-FFF2-40B4-BE49-F238E27FC236}">
                <a16:creationId xmlns:a16="http://schemas.microsoft.com/office/drawing/2014/main" id="{530106C9-2041-4196-93BE-3B35ECB245F8}"/>
              </a:ext>
            </a:extLst>
          </p:cNvPr>
          <p:cNvSpPr>
            <a:spLocks noGrp="1"/>
          </p:cNvSpPr>
          <p:nvPr>
            <p:ph type="pic" sz="quarter" idx="28" hasCustomPrompt="1"/>
          </p:nvPr>
        </p:nvSpPr>
        <p:spPr>
          <a:xfrm>
            <a:off x="630098" y="5683608"/>
            <a:ext cx="336357" cy="336357"/>
          </a:xfrm>
        </p:spPr>
        <p:txBody>
          <a:bodyPr anchor="ctr"/>
          <a:lstStyle>
            <a:lvl1pPr marL="0" indent="0" algn="ctr">
              <a:buFont typeface="Arial" panose="020B0604020202020204" pitchFamily="34" charset="0"/>
              <a:buNone/>
              <a:defRPr sz="600"/>
            </a:lvl1pPr>
          </a:lstStyle>
          <a:p>
            <a:r>
              <a:rPr lang="nl-BE"/>
              <a:t>Voeg hier een icoon in (zie laatste dia)</a:t>
            </a:r>
          </a:p>
        </p:txBody>
      </p:sp>
    </p:spTree>
    <p:extLst>
      <p:ext uri="{BB962C8B-B14F-4D97-AF65-F5344CB8AC3E}">
        <p14:creationId xmlns:p14="http://schemas.microsoft.com/office/powerpoint/2010/main" val="3549380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el">
    <p:bg>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F6106860-672F-464C-9B56-B6542BE282EF}"/>
              </a:ext>
            </a:extLst>
          </p:cNvPr>
          <p:cNvSpPr>
            <a:spLocks noGrp="1"/>
          </p:cNvSpPr>
          <p:nvPr>
            <p:ph type="pic" sz="quarter" idx="13"/>
          </p:nvPr>
        </p:nvSpPr>
        <p:spPr>
          <a:xfrm>
            <a:off x="-3751" y="3160816"/>
            <a:ext cx="12195751" cy="3697184"/>
          </a:xfrm>
          <a:custGeom>
            <a:avLst/>
            <a:gdLst>
              <a:gd name="connsiteX0" fmla="*/ 0 w 12192000"/>
              <a:gd name="connsiteY0" fmla="*/ 0 h 3685646"/>
              <a:gd name="connsiteX1" fmla="*/ 12192000 w 12192000"/>
              <a:gd name="connsiteY1" fmla="*/ 0 h 3685646"/>
              <a:gd name="connsiteX2" fmla="*/ 12192000 w 12192000"/>
              <a:gd name="connsiteY2" fmla="*/ 0 h 3685646"/>
              <a:gd name="connsiteX3" fmla="*/ 12192000 w 12192000"/>
              <a:gd name="connsiteY3" fmla="*/ 3685646 h 3685646"/>
              <a:gd name="connsiteX4" fmla="*/ 0 w 12192000"/>
              <a:gd name="connsiteY4" fmla="*/ 3685646 h 3685646"/>
              <a:gd name="connsiteX5" fmla="*/ 0 w 12192000"/>
              <a:gd name="connsiteY5" fmla="*/ 0 h 3685646"/>
              <a:gd name="connsiteX0" fmla="*/ 32084 w 12224084"/>
              <a:gd name="connsiteY0" fmla="*/ 0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6" fmla="*/ 32084 w 12224084"/>
              <a:gd name="connsiteY6" fmla="*/ 0 h 3685646"/>
              <a:gd name="connsiteX0" fmla="*/ 0 w 12224084"/>
              <a:gd name="connsiteY0" fmla="*/ 962526 h 3685646"/>
              <a:gd name="connsiteX1" fmla="*/ 12224084 w 12224084"/>
              <a:gd name="connsiteY1" fmla="*/ 0 h 3685646"/>
              <a:gd name="connsiteX2" fmla="*/ 12224084 w 12224084"/>
              <a:gd name="connsiteY2" fmla="*/ 0 h 3685646"/>
              <a:gd name="connsiteX3" fmla="*/ 12224084 w 12224084"/>
              <a:gd name="connsiteY3" fmla="*/ 3685646 h 3685646"/>
              <a:gd name="connsiteX4" fmla="*/ 32084 w 12224084"/>
              <a:gd name="connsiteY4" fmla="*/ 3685646 h 3685646"/>
              <a:gd name="connsiteX5" fmla="*/ 0 w 12224084"/>
              <a:gd name="connsiteY5" fmla="*/ 962526 h 3685646"/>
              <a:gd name="connsiteX0" fmla="*/ 0 w 12195751"/>
              <a:gd name="connsiteY0" fmla="*/ 962526 h 3685646"/>
              <a:gd name="connsiteX1" fmla="*/ 12195751 w 12195751"/>
              <a:gd name="connsiteY1" fmla="*/ 0 h 3685646"/>
              <a:gd name="connsiteX2" fmla="*/ 12195751 w 12195751"/>
              <a:gd name="connsiteY2" fmla="*/ 0 h 3685646"/>
              <a:gd name="connsiteX3" fmla="*/ 12195751 w 12195751"/>
              <a:gd name="connsiteY3" fmla="*/ 3685646 h 3685646"/>
              <a:gd name="connsiteX4" fmla="*/ 3751 w 12195751"/>
              <a:gd name="connsiteY4" fmla="*/ 3685646 h 3685646"/>
              <a:gd name="connsiteX5" fmla="*/ 0 w 12195751"/>
              <a:gd name="connsiteY5" fmla="*/ 962526 h 36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5751" h="3685646">
                <a:moveTo>
                  <a:pt x="0" y="962526"/>
                </a:moveTo>
                <a:lnTo>
                  <a:pt x="12195751" y="0"/>
                </a:lnTo>
                <a:lnTo>
                  <a:pt x="12195751" y="0"/>
                </a:lnTo>
                <a:lnTo>
                  <a:pt x="12195751" y="3685646"/>
                </a:lnTo>
                <a:lnTo>
                  <a:pt x="3751" y="3685646"/>
                </a:lnTo>
                <a:cubicBezTo>
                  <a:pt x="2501" y="2777939"/>
                  <a:pt x="1250" y="1870233"/>
                  <a:pt x="0" y="962526"/>
                </a:cubicBezTo>
                <a:close/>
              </a:path>
            </a:pathLst>
          </a:custGeom>
          <a:solidFill>
            <a:schemeClr val="bg2"/>
          </a:solidFill>
        </p:spPr>
        <p:txBody>
          <a:bodyPr anchor="ctr"/>
          <a:lstStyle>
            <a:lvl1pPr marL="0" indent="0" algn="ctr">
              <a:buNone/>
              <a:defRPr/>
            </a:lvl1pPr>
          </a:lstStyle>
          <a:p>
            <a:r>
              <a:rPr lang="nl-NL"/>
              <a:t>Klik op het pictogram als u een afbeelding wilt toevoegen</a:t>
            </a:r>
            <a:endParaRPr lang="en-GB"/>
          </a:p>
        </p:txBody>
      </p:sp>
      <p:sp>
        <p:nvSpPr>
          <p:cNvPr id="4" name="Titel 1">
            <a:extLst>
              <a:ext uri="{FF2B5EF4-FFF2-40B4-BE49-F238E27FC236}">
                <a16:creationId xmlns:a16="http://schemas.microsoft.com/office/drawing/2014/main" id="{C18A290B-83ED-4535-AF62-8679BB7CA3D9}"/>
              </a:ext>
            </a:extLst>
          </p:cNvPr>
          <p:cNvSpPr>
            <a:spLocks noGrp="1"/>
          </p:cNvSpPr>
          <p:nvPr>
            <p:ph type="ctrTitle" hasCustomPrompt="1"/>
          </p:nvPr>
        </p:nvSpPr>
        <p:spPr>
          <a:xfrm>
            <a:off x="1029365" y="594931"/>
            <a:ext cx="10182432" cy="1623660"/>
          </a:xfrm>
        </p:spPr>
        <p:txBody>
          <a:bodyPr anchor="b"/>
          <a:lstStyle>
            <a:lvl1pPr algn="l">
              <a:lnSpc>
                <a:spcPts val="5400"/>
              </a:lnSpc>
              <a:defRPr sz="5400" baseline="0"/>
            </a:lvl1pPr>
          </a:lstStyle>
          <a:p>
            <a:r>
              <a:rPr lang="nl-BE"/>
              <a:t>Dit is een titelslide, klik om de titel toe te voegen</a:t>
            </a:r>
          </a:p>
        </p:txBody>
      </p:sp>
      <p:sp>
        <p:nvSpPr>
          <p:cNvPr id="10" name="Tijdelijke aanduiding voor datum 3">
            <a:extLst>
              <a:ext uri="{FF2B5EF4-FFF2-40B4-BE49-F238E27FC236}">
                <a16:creationId xmlns:a16="http://schemas.microsoft.com/office/drawing/2014/main" id="{51AC66B1-D2C2-4B0A-9F5A-C94D81A4EE21}"/>
              </a:ext>
            </a:extLst>
          </p:cNvPr>
          <p:cNvSpPr>
            <a:spLocks noGrp="1"/>
          </p:cNvSpPr>
          <p:nvPr>
            <p:ph type="dt" sz="half" idx="2"/>
          </p:nvPr>
        </p:nvSpPr>
        <p:spPr>
          <a:xfrm>
            <a:off x="1026289" y="3260841"/>
            <a:ext cx="1815971" cy="322497"/>
          </a:xfrm>
          <a:prstGeom prst="rect">
            <a:avLst/>
          </a:prstGeom>
        </p:spPr>
        <p:txBody>
          <a:bodyPr vert="horz" lIns="0" tIns="45720" rIns="91440" bIns="45720" rtlCol="0" anchor="ctr"/>
          <a:lstStyle>
            <a:lvl1pPr algn="l">
              <a:defRPr lang="nl-BE" sz="2200" kern="1200" spc="0" baseline="0" smtClean="0">
                <a:solidFill>
                  <a:schemeClr val="tx1"/>
                </a:solidFill>
                <a:latin typeface="FlandersArtSans-Bold" panose="00000800000000000000" pitchFamily="2" charset="0"/>
                <a:ea typeface="+mn-ea"/>
                <a:cs typeface="+mn-cs"/>
              </a:defRPr>
            </a:lvl1pPr>
          </a:lstStyle>
          <a:p>
            <a:fld id="{FD6BEBD5-99F3-4C1B-B5AF-C9279F4847C2}" type="datetimeFigureOut">
              <a:rPr lang="nl-BE" smtClean="0"/>
              <a:pPr/>
              <a:t>13/12/2022</a:t>
            </a:fld>
            <a:endParaRPr lang="nl-BE"/>
          </a:p>
        </p:txBody>
      </p:sp>
      <p:sp>
        <p:nvSpPr>
          <p:cNvPr id="3" name="Tijdelijke aanduiding voor tekst 2">
            <a:extLst>
              <a:ext uri="{FF2B5EF4-FFF2-40B4-BE49-F238E27FC236}">
                <a16:creationId xmlns:a16="http://schemas.microsoft.com/office/drawing/2014/main" id="{35B5D1BA-B167-4C5F-AE2B-60593ED4232F}"/>
              </a:ext>
            </a:extLst>
          </p:cNvPr>
          <p:cNvSpPr>
            <a:spLocks noGrp="1"/>
          </p:cNvSpPr>
          <p:nvPr>
            <p:ph type="body" sz="quarter" idx="11" hasCustomPrompt="1"/>
          </p:nvPr>
        </p:nvSpPr>
        <p:spPr>
          <a:xfrm>
            <a:off x="1026289" y="2427517"/>
            <a:ext cx="6344840" cy="316637"/>
          </a:xfrm>
        </p:spPr>
        <p:txBody>
          <a:bodyPr/>
          <a:lstStyle>
            <a:lvl1pPr marL="0" indent="0">
              <a:buNone/>
              <a:defRPr sz="2200"/>
            </a:lvl1pPr>
          </a:lstStyle>
          <a:p>
            <a:pPr lvl="0"/>
            <a:r>
              <a:rPr lang="nl-NL"/>
              <a:t>Naam presentator</a:t>
            </a:r>
          </a:p>
        </p:txBody>
      </p:sp>
      <p:sp>
        <p:nvSpPr>
          <p:cNvPr id="13" name="Tijdelijke aanduiding voor tekst 2">
            <a:extLst>
              <a:ext uri="{FF2B5EF4-FFF2-40B4-BE49-F238E27FC236}">
                <a16:creationId xmlns:a16="http://schemas.microsoft.com/office/drawing/2014/main" id="{48598614-7929-4F96-8594-8749F45144EE}"/>
              </a:ext>
            </a:extLst>
          </p:cNvPr>
          <p:cNvSpPr>
            <a:spLocks noGrp="1"/>
          </p:cNvSpPr>
          <p:nvPr>
            <p:ph type="body" sz="quarter" idx="12" hasCustomPrompt="1"/>
          </p:nvPr>
        </p:nvSpPr>
        <p:spPr>
          <a:xfrm>
            <a:off x="1026289" y="2844179"/>
            <a:ext cx="6344840" cy="316637"/>
          </a:xfrm>
        </p:spPr>
        <p:txBody>
          <a:bodyPr/>
          <a:lstStyle>
            <a:lvl1pPr marL="0" indent="0">
              <a:buNone/>
              <a:defRPr sz="2200"/>
            </a:lvl1pPr>
          </a:lstStyle>
          <a:p>
            <a:pPr lvl="0"/>
            <a:r>
              <a:rPr lang="nl-NL"/>
              <a:t>Overlegorgaan/ entiteit/ afdeling/ team</a:t>
            </a:r>
          </a:p>
        </p:txBody>
      </p:sp>
      <p:sp>
        <p:nvSpPr>
          <p:cNvPr id="14" name="Tijdelijke aanduiding voor tekst 11">
            <a:extLst>
              <a:ext uri="{FF2B5EF4-FFF2-40B4-BE49-F238E27FC236}">
                <a16:creationId xmlns:a16="http://schemas.microsoft.com/office/drawing/2014/main" id="{07C37E9D-A48B-487D-9E97-0660AB7B7EAB}"/>
              </a:ext>
            </a:extLst>
          </p:cNvPr>
          <p:cNvSpPr>
            <a:spLocks noGrp="1"/>
          </p:cNvSpPr>
          <p:nvPr>
            <p:ph type="body" sz="quarter" idx="14"/>
          </p:nvPr>
        </p:nvSpPr>
        <p:spPr>
          <a:xfrm>
            <a:off x="1026289" y="5778793"/>
            <a:ext cx="1620838" cy="772169"/>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16" name="Tijdelijke aanduiding voor tekst 11">
            <a:extLst>
              <a:ext uri="{FF2B5EF4-FFF2-40B4-BE49-F238E27FC236}">
                <a16:creationId xmlns:a16="http://schemas.microsoft.com/office/drawing/2014/main" id="{DD178694-AE67-49F7-ACAB-C99ADFC00CD3}"/>
              </a:ext>
            </a:extLst>
          </p:cNvPr>
          <p:cNvSpPr>
            <a:spLocks noGrp="1"/>
          </p:cNvSpPr>
          <p:nvPr>
            <p:ph type="body" sz="quarter" idx="16"/>
          </p:nvPr>
        </p:nvSpPr>
        <p:spPr>
          <a:xfrm>
            <a:off x="9591796" y="6023910"/>
            <a:ext cx="1620000" cy="316637"/>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grpSp>
        <p:nvGrpSpPr>
          <p:cNvPr id="9" name="Groep 8">
            <a:extLst>
              <a:ext uri="{FF2B5EF4-FFF2-40B4-BE49-F238E27FC236}">
                <a16:creationId xmlns:a16="http://schemas.microsoft.com/office/drawing/2014/main" id="{5AF79CE4-6B23-4417-9A54-485B964EDFA7}"/>
              </a:ext>
            </a:extLst>
          </p:cNvPr>
          <p:cNvGrpSpPr/>
          <p:nvPr userDrawn="1"/>
        </p:nvGrpSpPr>
        <p:grpSpPr>
          <a:xfrm>
            <a:off x="-6865737" y="267572"/>
            <a:ext cx="3385298" cy="3438922"/>
            <a:chOff x="-3549710" y="1276353"/>
            <a:chExt cx="3385298" cy="3438922"/>
          </a:xfrm>
        </p:grpSpPr>
        <p:grpSp>
          <p:nvGrpSpPr>
            <p:cNvPr id="11" name="Groep 10">
              <a:extLst>
                <a:ext uri="{FF2B5EF4-FFF2-40B4-BE49-F238E27FC236}">
                  <a16:creationId xmlns:a16="http://schemas.microsoft.com/office/drawing/2014/main" id="{CB9E39F3-A248-413E-85EE-21404872C946}"/>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C1E5353A-42CA-4646-BC42-3F911AF89E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EB6DEFAE-0418-4881-8D18-0631033623F7}"/>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8BAE2A86-80F3-49D6-9D82-C96E03F8FDFD}"/>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F80B3880-C530-463E-8279-F727FE84C1DC}"/>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82002D69-85D9-428A-BB09-58E12605810F}"/>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BCF80170-C532-4621-BE8E-FA50A1BA6C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A37B10E1-4DD1-44FB-9F1D-3B145B518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792C44E4-5680-460B-AC54-0CBF643E39B3}"/>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6424707A-F280-4404-A6A9-4C097F613F9C}"/>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33E5ACCE-FFA5-4E31-A9B1-EFBCB3ABF176}"/>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B90E999D-8D08-4BAA-8131-BF945B79C6B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B1763B7D-0DDD-452D-BB11-F56990818346}"/>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EEF5D88D-1A94-4198-ABE7-5141B3F890CA}"/>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56777E7-F0B0-41F1-B91F-2FB8F6A8206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0DBCFFCD-12DD-4B7F-A6D3-D2294E8E323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A4090A3B-5E4E-48A9-9479-D7A9151F842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4DF8415C-1104-4178-92E1-E573151958D2}"/>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659473F7-D587-4B1E-9F4C-0E7531056D62}"/>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498E847B-6792-45C0-8EF9-8CC0A66640F1}"/>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3636EE5B-2C4E-461D-B42E-76C725936427}"/>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5199B19C-81EE-411F-80CF-1B3E7240474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8EC920E-3A88-4B5D-88EE-DC85B0B5C227}"/>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8C83483D-94AC-407C-99C6-CB60EE8C6453}"/>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204C9C7-8722-4CB7-B23F-6603A9D7AA2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308AFA46-13DA-4501-8EF8-7EC3A13520E9}"/>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8D412DD5-57B7-4F01-96A0-1FD4C388D4C6}"/>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47457D25-38DA-4CE1-B423-1DB798C695B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66028CF-BE44-4BAC-A1D2-B71A08465DA6}"/>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5B6E43B8-2E25-4379-BCD4-BF3236C9E0A7}"/>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411B5C15-57F4-467D-B71C-07BC711E3E82}"/>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5827BC9E-79F7-4212-9095-FE4A6C5B0673}"/>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0C534265-E5FB-45A2-9094-726A773733CC}"/>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FF6EEF-F518-4DC7-866B-8363A8E7534D}"/>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39160142-D26E-4428-892E-A2CCF9D80B5E}"/>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A74C904F-D2C3-4661-9E7F-F9DC255ED1F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D0EE4903-8B95-4F9D-BBB1-B73579806743}"/>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70170099-EB93-4FD0-B037-14E878F08870}"/>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81D29379-E407-4458-8ACC-99FA7AE346B5}"/>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23E9FA52-B93F-45B2-990A-7B3F342D7CFB}"/>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60209E20-9216-43E5-AF61-4F8741A0EADC}"/>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52025338-9BA9-4B75-95DC-A5CA277AA8DD}"/>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50DF29BB-7E8D-4017-BCD0-871370A1ED6D}"/>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B8FD592D-5F2E-410F-8AE3-6D301C53BB8C}"/>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1E18D00C-AAA5-4F63-BD17-A509FCE2C6D8}"/>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57D4C74C-DD63-47A8-9FB8-CF1BE33C693C}"/>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0CE5EC25-5833-4677-9AF0-BD6EF0E17318}"/>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07A413E1-F715-4A10-8039-01B376D5B6CD}"/>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7DF924FA-76B8-4402-8724-3AA92540FA72}"/>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A3C1C1A8-842F-4731-A00D-8A4BC4B497A6}"/>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F38253F5-369D-4688-B8B3-6BAD73677CBD}"/>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01A46908-D33B-497B-B364-7EEF794A4A5E}"/>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E5ACFC3E-A3CE-4F8D-A6B4-927545A32EE5}"/>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91773A2F-ACA9-4D3F-B2FA-199ADE45EB4C}"/>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766B0088-7651-4790-AC8C-2F6202E54C05}"/>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68804DD9-7C30-4AE7-9344-C7C114E90547}"/>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9E447AE8-08C5-49D3-B3CF-D40500A6D20C}"/>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C4D34406-9511-4ED7-B93C-310155E3FF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2" name="Tijdelijke aanduiding voor tekst 2">
              <a:extLst>
                <a:ext uri="{FF2B5EF4-FFF2-40B4-BE49-F238E27FC236}">
                  <a16:creationId xmlns:a16="http://schemas.microsoft.com/office/drawing/2014/main" id="{ACFFE5C8-AA63-49D1-B410-92CCAE18C552}"/>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5" name="Tijdelijke aanduiding voor tekst 2">
              <a:extLst>
                <a:ext uri="{FF2B5EF4-FFF2-40B4-BE49-F238E27FC236}">
                  <a16:creationId xmlns:a16="http://schemas.microsoft.com/office/drawing/2014/main" id="{7E16BBF6-19B4-4D4B-B58A-310D4A23FCCD}"/>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74" name="Groep 73">
            <a:extLst>
              <a:ext uri="{FF2B5EF4-FFF2-40B4-BE49-F238E27FC236}">
                <a16:creationId xmlns:a16="http://schemas.microsoft.com/office/drawing/2014/main" id="{27EF3CD9-91F3-4B3B-97A1-3FC59A92B2EC}"/>
              </a:ext>
            </a:extLst>
          </p:cNvPr>
          <p:cNvGrpSpPr/>
          <p:nvPr userDrawn="1"/>
        </p:nvGrpSpPr>
        <p:grpSpPr>
          <a:xfrm>
            <a:off x="-3553318" y="330222"/>
            <a:ext cx="3385296" cy="4365191"/>
            <a:chOff x="-3553318" y="1861361"/>
            <a:chExt cx="3385296" cy="4365191"/>
          </a:xfrm>
        </p:grpSpPr>
        <p:sp>
          <p:nvSpPr>
            <p:cNvPr id="75" name="Rechthoek 74">
              <a:extLst>
                <a:ext uri="{FF2B5EF4-FFF2-40B4-BE49-F238E27FC236}">
                  <a16:creationId xmlns:a16="http://schemas.microsoft.com/office/drawing/2014/main" id="{456384D4-1BB1-439F-8CBE-06967B00B4E8}"/>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76" name="Rechte verbindingslijn 75">
              <a:extLst>
                <a:ext uri="{FF2B5EF4-FFF2-40B4-BE49-F238E27FC236}">
                  <a16:creationId xmlns:a16="http://schemas.microsoft.com/office/drawing/2014/main" id="{0129BA54-FC8A-44C9-A9FA-58C5DFAAF823}"/>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77" name="Tekstvak 76">
              <a:extLst>
                <a:ext uri="{FF2B5EF4-FFF2-40B4-BE49-F238E27FC236}">
                  <a16:creationId xmlns:a16="http://schemas.microsoft.com/office/drawing/2014/main" id="{189FB989-F318-405F-8CC1-924C3E369489}"/>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78" name="Groep 77">
            <a:extLst>
              <a:ext uri="{FF2B5EF4-FFF2-40B4-BE49-F238E27FC236}">
                <a16:creationId xmlns:a16="http://schemas.microsoft.com/office/drawing/2014/main" id="{55CAEAFF-66A2-48A5-90EA-26FABD61139C}"/>
              </a:ext>
            </a:extLst>
          </p:cNvPr>
          <p:cNvGrpSpPr/>
          <p:nvPr userDrawn="1"/>
        </p:nvGrpSpPr>
        <p:grpSpPr>
          <a:xfrm>
            <a:off x="-7105998" y="3972162"/>
            <a:ext cx="3523487" cy="3209847"/>
            <a:chOff x="-7285957" y="3972162"/>
            <a:chExt cx="3523487" cy="3209847"/>
          </a:xfrm>
        </p:grpSpPr>
        <p:sp>
          <p:nvSpPr>
            <p:cNvPr id="79" name="Rechthoek 78">
              <a:extLst>
                <a:ext uri="{FF2B5EF4-FFF2-40B4-BE49-F238E27FC236}">
                  <a16:creationId xmlns:a16="http://schemas.microsoft.com/office/drawing/2014/main" id="{22002DAD-EF4E-4C13-81D7-B0758FE82597}"/>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80" name="Rechte verbindingslijn 79">
              <a:extLst>
                <a:ext uri="{FF2B5EF4-FFF2-40B4-BE49-F238E27FC236}">
                  <a16:creationId xmlns:a16="http://schemas.microsoft.com/office/drawing/2014/main" id="{0BBC905D-F3A9-4C51-8DF9-5B3B1AD52A0D}"/>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81" name="Tekstvak 80">
              <a:extLst>
                <a:ext uri="{FF2B5EF4-FFF2-40B4-BE49-F238E27FC236}">
                  <a16:creationId xmlns:a16="http://schemas.microsoft.com/office/drawing/2014/main" id="{9F03024D-832B-4972-A17E-1C774A9F24C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2" name="Tekstvak 81">
              <a:extLst>
                <a:ext uri="{FF2B5EF4-FFF2-40B4-BE49-F238E27FC236}">
                  <a16:creationId xmlns:a16="http://schemas.microsoft.com/office/drawing/2014/main" id="{D9449159-F2C7-487C-BCC8-9E88D0540105}"/>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3" name="Tekstvak 82">
              <a:extLst>
                <a:ext uri="{FF2B5EF4-FFF2-40B4-BE49-F238E27FC236}">
                  <a16:creationId xmlns:a16="http://schemas.microsoft.com/office/drawing/2014/main" id="{14478D1B-6603-4989-BF7A-E67DD6592873}"/>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84" name="Tekstvak 83">
              <a:extLst>
                <a:ext uri="{FF2B5EF4-FFF2-40B4-BE49-F238E27FC236}">
                  <a16:creationId xmlns:a16="http://schemas.microsoft.com/office/drawing/2014/main" id="{ECCD23E2-1FE4-43D2-8352-B69D91502B08}"/>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85" name="Groep 84">
              <a:extLst>
                <a:ext uri="{FF2B5EF4-FFF2-40B4-BE49-F238E27FC236}">
                  <a16:creationId xmlns:a16="http://schemas.microsoft.com/office/drawing/2014/main" id="{A0A3F954-3B82-4C3B-ADED-E60D09D932F2}"/>
                </a:ext>
              </a:extLst>
            </p:cNvPr>
            <p:cNvGrpSpPr/>
            <p:nvPr userDrawn="1"/>
          </p:nvGrpSpPr>
          <p:grpSpPr>
            <a:xfrm>
              <a:off x="-5020889" y="4423058"/>
              <a:ext cx="250379" cy="249771"/>
              <a:chOff x="-706740" y="145633"/>
              <a:chExt cx="250379" cy="249771"/>
            </a:xfrm>
          </p:grpSpPr>
          <p:sp>
            <p:nvSpPr>
              <p:cNvPr id="104" name="Rechthoek 103">
                <a:extLst>
                  <a:ext uri="{FF2B5EF4-FFF2-40B4-BE49-F238E27FC236}">
                    <a16:creationId xmlns:a16="http://schemas.microsoft.com/office/drawing/2014/main" id="{418C5897-F90F-4E3F-9FB8-422089803DCA}"/>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5" name="Gelijkbenige driehoek 128">
                <a:extLst>
                  <a:ext uri="{FF2B5EF4-FFF2-40B4-BE49-F238E27FC236}">
                    <a16:creationId xmlns:a16="http://schemas.microsoft.com/office/drawing/2014/main" id="{0972FEE2-EA9B-484D-9CD1-D436F2AC3A3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6" name="Ovaal 105">
                <a:extLst>
                  <a:ext uri="{FF2B5EF4-FFF2-40B4-BE49-F238E27FC236}">
                    <a16:creationId xmlns:a16="http://schemas.microsoft.com/office/drawing/2014/main" id="{7086C859-CD46-4297-A7B8-D0E9D9EF48F7}"/>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7" name="Rechthoek 106">
                <a:extLst>
                  <a:ext uri="{FF2B5EF4-FFF2-40B4-BE49-F238E27FC236}">
                    <a16:creationId xmlns:a16="http://schemas.microsoft.com/office/drawing/2014/main" id="{007625F9-0CE8-4110-ABE8-4FF35734F6BA}"/>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08" name="Rechte verbindingslijn 107">
                <a:extLst>
                  <a:ext uri="{FF2B5EF4-FFF2-40B4-BE49-F238E27FC236}">
                    <a16:creationId xmlns:a16="http://schemas.microsoft.com/office/drawing/2014/main" id="{4790DF7B-ECAC-4CC5-9189-0F5A8FD3DBCD}"/>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86" name="Groep 85">
              <a:extLst>
                <a:ext uri="{FF2B5EF4-FFF2-40B4-BE49-F238E27FC236}">
                  <a16:creationId xmlns:a16="http://schemas.microsoft.com/office/drawing/2014/main" id="{BC570768-ACB3-4A8B-B331-08D9810DC45C}"/>
                </a:ext>
              </a:extLst>
            </p:cNvPr>
            <p:cNvGrpSpPr/>
            <p:nvPr userDrawn="1"/>
          </p:nvGrpSpPr>
          <p:grpSpPr>
            <a:xfrm>
              <a:off x="-4668802" y="4423057"/>
              <a:ext cx="252000" cy="216024"/>
              <a:chOff x="-932185" y="5325334"/>
              <a:chExt cx="252000" cy="216024"/>
            </a:xfrm>
          </p:grpSpPr>
          <p:sp>
            <p:nvSpPr>
              <p:cNvPr id="87" name="Rechthoek 86">
                <a:extLst>
                  <a:ext uri="{FF2B5EF4-FFF2-40B4-BE49-F238E27FC236}">
                    <a16:creationId xmlns:a16="http://schemas.microsoft.com/office/drawing/2014/main" id="{832FFB08-6720-4277-A060-D0B7D18FDFBA}"/>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88" name="Groep 87">
                <a:extLst>
                  <a:ext uri="{FF2B5EF4-FFF2-40B4-BE49-F238E27FC236}">
                    <a16:creationId xmlns:a16="http://schemas.microsoft.com/office/drawing/2014/main" id="{9BE078D6-853F-4B94-B7CA-351B8C7304DC}"/>
                  </a:ext>
                </a:extLst>
              </p:cNvPr>
              <p:cNvGrpSpPr/>
              <p:nvPr userDrawn="1"/>
            </p:nvGrpSpPr>
            <p:grpSpPr>
              <a:xfrm>
                <a:off x="-925512" y="5325900"/>
                <a:ext cx="241658" cy="36000"/>
                <a:chOff x="-964435" y="5325900"/>
                <a:chExt cx="241658" cy="36000"/>
              </a:xfrm>
            </p:grpSpPr>
            <p:sp>
              <p:nvSpPr>
                <p:cNvPr id="97" name="Rechthoek 96">
                  <a:extLst>
                    <a:ext uri="{FF2B5EF4-FFF2-40B4-BE49-F238E27FC236}">
                      <a16:creationId xmlns:a16="http://schemas.microsoft.com/office/drawing/2014/main" id="{30CD4F59-AB0E-415F-AD55-7DFFC999CE9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8" name="Rechthoek 97">
                  <a:extLst>
                    <a:ext uri="{FF2B5EF4-FFF2-40B4-BE49-F238E27FC236}">
                      <a16:creationId xmlns:a16="http://schemas.microsoft.com/office/drawing/2014/main" id="{B732DC47-6416-43B9-8A04-941D16682B20}"/>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9" name="Rechthoek 98">
                  <a:extLst>
                    <a:ext uri="{FF2B5EF4-FFF2-40B4-BE49-F238E27FC236}">
                      <a16:creationId xmlns:a16="http://schemas.microsoft.com/office/drawing/2014/main" id="{00526621-07F1-4A52-912D-99546696B28B}"/>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0" name="Rechthoek 99">
                  <a:extLst>
                    <a:ext uri="{FF2B5EF4-FFF2-40B4-BE49-F238E27FC236}">
                      <a16:creationId xmlns:a16="http://schemas.microsoft.com/office/drawing/2014/main" id="{B3CAD027-38EF-4922-8AEB-0E5E5F970D0E}"/>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1" name="Rechthoek 100">
                  <a:extLst>
                    <a:ext uri="{FF2B5EF4-FFF2-40B4-BE49-F238E27FC236}">
                      <a16:creationId xmlns:a16="http://schemas.microsoft.com/office/drawing/2014/main" id="{30E423F3-4823-462A-82E5-3EDB7FD8EDC8}"/>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2" name="Rechthoek 101">
                  <a:extLst>
                    <a:ext uri="{FF2B5EF4-FFF2-40B4-BE49-F238E27FC236}">
                      <a16:creationId xmlns:a16="http://schemas.microsoft.com/office/drawing/2014/main" id="{AC1CAAA0-7750-4B99-938B-57199DF103E9}"/>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03" name="Rechthoek 102">
                  <a:extLst>
                    <a:ext uri="{FF2B5EF4-FFF2-40B4-BE49-F238E27FC236}">
                      <a16:creationId xmlns:a16="http://schemas.microsoft.com/office/drawing/2014/main" id="{E2C824F5-32AD-439D-846F-0DA023454060}"/>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89" name="Groep 88">
                <a:extLst>
                  <a:ext uri="{FF2B5EF4-FFF2-40B4-BE49-F238E27FC236}">
                    <a16:creationId xmlns:a16="http://schemas.microsoft.com/office/drawing/2014/main" id="{03F039B5-2DE0-4E1A-8016-323B2807A087}"/>
                  </a:ext>
                </a:extLst>
              </p:cNvPr>
              <p:cNvGrpSpPr/>
              <p:nvPr userDrawn="1"/>
            </p:nvGrpSpPr>
            <p:grpSpPr>
              <a:xfrm>
                <a:off x="-925512" y="5502593"/>
                <a:ext cx="241658" cy="36000"/>
                <a:chOff x="-964435" y="5325900"/>
                <a:chExt cx="241658" cy="36000"/>
              </a:xfrm>
            </p:grpSpPr>
            <p:sp>
              <p:nvSpPr>
                <p:cNvPr id="90" name="Rechthoek 89">
                  <a:extLst>
                    <a:ext uri="{FF2B5EF4-FFF2-40B4-BE49-F238E27FC236}">
                      <a16:creationId xmlns:a16="http://schemas.microsoft.com/office/drawing/2014/main" id="{6D679CB0-7AE0-43AD-BB10-B2C351B45E2F}"/>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1" name="Rechthoek 90">
                  <a:extLst>
                    <a:ext uri="{FF2B5EF4-FFF2-40B4-BE49-F238E27FC236}">
                      <a16:creationId xmlns:a16="http://schemas.microsoft.com/office/drawing/2014/main" id="{9155D2F4-99F5-44E7-B8AF-5E9EC5DDA449}"/>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2" name="Rechthoek 91">
                  <a:extLst>
                    <a:ext uri="{FF2B5EF4-FFF2-40B4-BE49-F238E27FC236}">
                      <a16:creationId xmlns:a16="http://schemas.microsoft.com/office/drawing/2014/main" id="{C88E3028-D030-4029-ABE7-B1312C94816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3" name="Rechthoek 92">
                  <a:extLst>
                    <a:ext uri="{FF2B5EF4-FFF2-40B4-BE49-F238E27FC236}">
                      <a16:creationId xmlns:a16="http://schemas.microsoft.com/office/drawing/2014/main" id="{FCFF02C5-13EE-4CA9-8C3F-EDE0B7E77F02}"/>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4" name="Rechthoek 93">
                  <a:extLst>
                    <a:ext uri="{FF2B5EF4-FFF2-40B4-BE49-F238E27FC236}">
                      <a16:creationId xmlns:a16="http://schemas.microsoft.com/office/drawing/2014/main" id="{48EC1B5A-4174-4128-9F90-21C0B7A564C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5" name="Rechthoek 94">
                  <a:extLst>
                    <a:ext uri="{FF2B5EF4-FFF2-40B4-BE49-F238E27FC236}">
                      <a16:creationId xmlns:a16="http://schemas.microsoft.com/office/drawing/2014/main" id="{5023AC7E-1E07-42DD-A794-6F9EED31EB2A}"/>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96" name="Rechthoek 95">
                  <a:extLst>
                    <a:ext uri="{FF2B5EF4-FFF2-40B4-BE49-F238E27FC236}">
                      <a16:creationId xmlns:a16="http://schemas.microsoft.com/office/drawing/2014/main" id="{857EDC5D-7AA1-45BE-A275-D1012A38A00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2138077386"/>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_5">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FFD29FC-0AC8-48EF-AAEF-393CF0DF82A4}"/>
              </a:ext>
            </a:extLst>
          </p:cNvPr>
          <p:cNvSpPr>
            <a:spLocks noGrp="1"/>
          </p:cNvSpPr>
          <p:nvPr>
            <p:ph type="pic" sz="quarter" idx="10" hasCustomPrompt="1"/>
          </p:nvPr>
        </p:nvSpPr>
        <p:spPr>
          <a:xfrm>
            <a:off x="0" y="2690813"/>
            <a:ext cx="12192000" cy="4167187"/>
          </a:xfrm>
          <a:solidFill>
            <a:schemeClr val="bg2"/>
          </a:solidFill>
        </p:spPr>
        <p:txBody>
          <a:bodyPr lIns="1800000" rIns="1800000" anchor="b"/>
          <a:lstStyle>
            <a:lvl1pPr marL="0" indent="0" algn="ctr">
              <a:buFont typeface="Arial" panose="020B0604020202020204" pitchFamily="34" charset="0"/>
              <a:buNone/>
              <a:defRPr sz="1800"/>
            </a:lvl1pPr>
          </a:lstStyle>
          <a:p>
            <a:r>
              <a:rPr lang="nl-BE"/>
              <a:t>Klik bovenaan op ‘Invoegen’ &gt; ‘Afbeeldingen’ en je voegt automatisch een foto in die op de juiste plaats komt te staan. Om een nieuwe foto in te voegen, verwijder je best de huidige en begin je terug bij stap één.</a:t>
            </a:r>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a:off x="1001877"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8" name="Tijdelijke aanduiding voor tekst 47">
            <a:extLst>
              <a:ext uri="{FF2B5EF4-FFF2-40B4-BE49-F238E27FC236}">
                <a16:creationId xmlns:a16="http://schemas.microsoft.com/office/drawing/2014/main" id="{9D473042-A61C-4D59-9280-DD9E5FAA9E46}"/>
              </a:ext>
            </a:extLst>
          </p:cNvPr>
          <p:cNvSpPr>
            <a:spLocks noGrp="1"/>
          </p:cNvSpPr>
          <p:nvPr>
            <p:ph type="body" sz="quarter" idx="13" hasCustomPrompt="1"/>
          </p:nvPr>
        </p:nvSpPr>
        <p:spPr>
          <a:xfrm>
            <a:off x="2735757"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0" name="Tijdelijke aanduiding voor tekst 47">
            <a:extLst>
              <a:ext uri="{FF2B5EF4-FFF2-40B4-BE49-F238E27FC236}">
                <a16:creationId xmlns:a16="http://schemas.microsoft.com/office/drawing/2014/main" id="{E55395EE-ECBA-4F62-87F8-F39F61252A78}"/>
              </a:ext>
            </a:extLst>
          </p:cNvPr>
          <p:cNvSpPr>
            <a:spLocks noGrp="1"/>
          </p:cNvSpPr>
          <p:nvPr>
            <p:ph type="body" sz="quarter" idx="14"/>
          </p:nvPr>
        </p:nvSpPr>
        <p:spPr>
          <a:xfrm>
            <a:off x="3366159"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1" name="Tijdelijke aanduiding voor tekst 47">
            <a:extLst>
              <a:ext uri="{FF2B5EF4-FFF2-40B4-BE49-F238E27FC236}">
                <a16:creationId xmlns:a16="http://schemas.microsoft.com/office/drawing/2014/main" id="{796950E7-0153-4D8C-9AF7-41C6C2999CE8}"/>
              </a:ext>
            </a:extLst>
          </p:cNvPr>
          <p:cNvSpPr>
            <a:spLocks noGrp="1"/>
          </p:cNvSpPr>
          <p:nvPr>
            <p:ph type="body" sz="quarter" idx="15" hasCustomPrompt="1"/>
          </p:nvPr>
        </p:nvSpPr>
        <p:spPr>
          <a:xfrm>
            <a:off x="5100039"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3" name="Tijdelijke aanduiding voor tekst 47">
            <a:extLst>
              <a:ext uri="{FF2B5EF4-FFF2-40B4-BE49-F238E27FC236}">
                <a16:creationId xmlns:a16="http://schemas.microsoft.com/office/drawing/2014/main" id="{3EAF487C-4BB9-4A2C-89FD-B35DFEBF04F6}"/>
              </a:ext>
            </a:extLst>
          </p:cNvPr>
          <p:cNvSpPr>
            <a:spLocks noGrp="1"/>
          </p:cNvSpPr>
          <p:nvPr>
            <p:ph type="body" sz="quarter" idx="16"/>
          </p:nvPr>
        </p:nvSpPr>
        <p:spPr>
          <a:xfrm>
            <a:off x="5730441"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4" name="Tijdelijke aanduiding voor tekst 47">
            <a:extLst>
              <a:ext uri="{FF2B5EF4-FFF2-40B4-BE49-F238E27FC236}">
                <a16:creationId xmlns:a16="http://schemas.microsoft.com/office/drawing/2014/main" id="{3BDEFB6F-A0F5-43F4-AE2F-BD63AE225B19}"/>
              </a:ext>
            </a:extLst>
          </p:cNvPr>
          <p:cNvSpPr>
            <a:spLocks noGrp="1"/>
          </p:cNvSpPr>
          <p:nvPr>
            <p:ph type="body" sz="quarter" idx="17" hasCustomPrompt="1"/>
          </p:nvPr>
        </p:nvSpPr>
        <p:spPr>
          <a:xfrm>
            <a:off x="9828602"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6" name="Tijdelijke aanduiding voor tekst 47">
            <a:extLst>
              <a:ext uri="{FF2B5EF4-FFF2-40B4-BE49-F238E27FC236}">
                <a16:creationId xmlns:a16="http://schemas.microsoft.com/office/drawing/2014/main" id="{D9829AFC-1ADF-47E5-A971-675830CE6DCA}"/>
              </a:ext>
            </a:extLst>
          </p:cNvPr>
          <p:cNvSpPr>
            <a:spLocks noGrp="1"/>
          </p:cNvSpPr>
          <p:nvPr>
            <p:ph type="body" sz="quarter" idx="18"/>
          </p:nvPr>
        </p:nvSpPr>
        <p:spPr>
          <a:xfrm>
            <a:off x="10459004"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2" name="Tijdelijke aanduiding voor tekst 47">
            <a:extLst>
              <a:ext uri="{FF2B5EF4-FFF2-40B4-BE49-F238E27FC236}">
                <a16:creationId xmlns:a16="http://schemas.microsoft.com/office/drawing/2014/main" id="{D51457A1-5266-47B0-B3C7-D41DA2202F07}"/>
              </a:ext>
            </a:extLst>
          </p:cNvPr>
          <p:cNvSpPr>
            <a:spLocks noGrp="1"/>
          </p:cNvSpPr>
          <p:nvPr>
            <p:ph type="body" sz="quarter" idx="19" hasCustomPrompt="1"/>
          </p:nvPr>
        </p:nvSpPr>
        <p:spPr>
          <a:xfrm>
            <a:off x="7464321" y="2102485"/>
            <a:ext cx="1991923" cy="3996055"/>
          </a:xfrm>
          <a:solidFill>
            <a:schemeClr val="tx2"/>
          </a:solidFill>
        </p:spPr>
        <p:txBody>
          <a:bodyPr lIns="180000" tIns="2556000" rIns="180000"/>
          <a:lstStyle>
            <a:lvl1pPr marL="0" indent="0" algn="ctr">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3" name="Tijdelijke aanduiding voor tekst 47">
            <a:extLst>
              <a:ext uri="{FF2B5EF4-FFF2-40B4-BE49-F238E27FC236}">
                <a16:creationId xmlns:a16="http://schemas.microsoft.com/office/drawing/2014/main" id="{5F3F4C04-D91C-46CD-BE0C-29BCE261EB5A}"/>
              </a:ext>
            </a:extLst>
          </p:cNvPr>
          <p:cNvSpPr>
            <a:spLocks noGrp="1"/>
          </p:cNvSpPr>
          <p:nvPr>
            <p:ph type="body" sz="quarter" idx="20"/>
          </p:nvPr>
        </p:nvSpPr>
        <p:spPr>
          <a:xfrm>
            <a:off x="8094723" y="4259028"/>
            <a:ext cx="850576"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4" name="Tijdelijke aanduiding voor afbeelding 3">
            <a:extLst>
              <a:ext uri="{FF2B5EF4-FFF2-40B4-BE49-F238E27FC236}">
                <a16:creationId xmlns:a16="http://schemas.microsoft.com/office/drawing/2014/main" id="{BBCA8AA2-9610-48A2-8ABE-8C8846D184DA}"/>
              </a:ext>
            </a:extLst>
          </p:cNvPr>
          <p:cNvSpPr>
            <a:spLocks noGrp="1"/>
          </p:cNvSpPr>
          <p:nvPr>
            <p:ph type="pic" sz="quarter" idx="21" hasCustomPrompt="1"/>
          </p:nvPr>
        </p:nvSpPr>
        <p:spPr>
          <a:xfrm>
            <a:off x="9247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5" name="Tijdelijke aanduiding voor afbeelding 3">
            <a:extLst>
              <a:ext uri="{FF2B5EF4-FFF2-40B4-BE49-F238E27FC236}">
                <a16:creationId xmlns:a16="http://schemas.microsoft.com/office/drawing/2014/main" id="{A31557D3-A87B-4548-AE9A-128670EA1FB2}"/>
              </a:ext>
            </a:extLst>
          </p:cNvPr>
          <p:cNvSpPr>
            <a:spLocks noGrp="1"/>
          </p:cNvSpPr>
          <p:nvPr>
            <p:ph type="pic" sz="quarter" idx="22" hasCustomPrompt="1"/>
          </p:nvPr>
        </p:nvSpPr>
        <p:spPr>
          <a:xfrm>
            <a:off x="32740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6" name="Tijdelijke aanduiding voor afbeelding 3">
            <a:extLst>
              <a:ext uri="{FF2B5EF4-FFF2-40B4-BE49-F238E27FC236}">
                <a16:creationId xmlns:a16="http://schemas.microsoft.com/office/drawing/2014/main" id="{24CC6FF0-FE60-4896-A829-EEE4355CF6DE}"/>
              </a:ext>
            </a:extLst>
          </p:cNvPr>
          <p:cNvSpPr>
            <a:spLocks noGrp="1"/>
          </p:cNvSpPr>
          <p:nvPr>
            <p:ph type="pic" sz="quarter" idx="23" hasCustomPrompt="1"/>
          </p:nvPr>
        </p:nvSpPr>
        <p:spPr>
          <a:xfrm>
            <a:off x="562342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7" name="Tijdelijke aanduiding voor afbeelding 3">
            <a:extLst>
              <a:ext uri="{FF2B5EF4-FFF2-40B4-BE49-F238E27FC236}">
                <a16:creationId xmlns:a16="http://schemas.microsoft.com/office/drawing/2014/main" id="{0584A170-0596-4484-A7AC-B61EA0853E27}"/>
              </a:ext>
            </a:extLst>
          </p:cNvPr>
          <p:cNvSpPr>
            <a:spLocks noGrp="1"/>
          </p:cNvSpPr>
          <p:nvPr>
            <p:ph type="pic" sz="quarter" idx="24" hasCustomPrompt="1"/>
          </p:nvPr>
        </p:nvSpPr>
        <p:spPr>
          <a:xfrm>
            <a:off x="7972771"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18" name="Tijdelijke aanduiding voor afbeelding 3">
            <a:extLst>
              <a:ext uri="{FF2B5EF4-FFF2-40B4-BE49-F238E27FC236}">
                <a16:creationId xmlns:a16="http://schemas.microsoft.com/office/drawing/2014/main" id="{252E4F65-2D8A-49E1-9439-B398E58485C6}"/>
              </a:ext>
            </a:extLst>
          </p:cNvPr>
          <p:cNvSpPr>
            <a:spLocks noGrp="1"/>
          </p:cNvSpPr>
          <p:nvPr>
            <p:ph type="pic" sz="quarter" idx="25" hasCustomPrompt="1"/>
          </p:nvPr>
        </p:nvSpPr>
        <p:spPr>
          <a:xfrm>
            <a:off x="10322120" y="2789749"/>
            <a:ext cx="1004887" cy="1004887"/>
          </a:xfrm>
        </p:spPr>
        <p:txBody>
          <a:bodyPr anchor="ctr"/>
          <a:lstStyle>
            <a:lvl1pPr marL="0" indent="0" algn="ctr">
              <a:buFont typeface="Arial" panose="020B0604020202020204" pitchFamily="34" charset="0"/>
              <a:buNone/>
              <a:defRPr sz="2000"/>
            </a:lvl1pPr>
          </a:lstStyle>
          <a:p>
            <a:r>
              <a:rPr lang="nl-BE"/>
              <a:t>Icoon</a:t>
            </a:r>
          </a:p>
        </p:txBody>
      </p:sp>
      <p:sp>
        <p:nvSpPr>
          <p:cNvPr id="22" name="Rechthoek 21">
            <a:extLst>
              <a:ext uri="{FF2B5EF4-FFF2-40B4-BE49-F238E27FC236}">
                <a16:creationId xmlns:a16="http://schemas.microsoft.com/office/drawing/2014/main" id="{98CC108C-F286-4B8C-8AC3-7EB42621A84A}"/>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23" name="Rechte verbindingslijn 22">
            <a:extLst>
              <a:ext uri="{FF2B5EF4-FFF2-40B4-BE49-F238E27FC236}">
                <a16:creationId xmlns:a16="http://schemas.microsoft.com/office/drawing/2014/main" id="{7DCB0D48-A3D7-442C-9FC0-886200F61A3C}"/>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24" name="Tekstvak 23">
            <a:extLst>
              <a:ext uri="{FF2B5EF4-FFF2-40B4-BE49-F238E27FC236}">
                <a16:creationId xmlns:a16="http://schemas.microsoft.com/office/drawing/2014/main" id="{718EB735-A26E-4718-A484-0B848FF494C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
        <p:nvSpPr>
          <p:cNvPr id="25" name="Tijdelijke aanduiding voor tekst 11">
            <a:extLst>
              <a:ext uri="{FF2B5EF4-FFF2-40B4-BE49-F238E27FC236}">
                <a16:creationId xmlns:a16="http://schemas.microsoft.com/office/drawing/2014/main" id="{59B59786-4B9C-4ACC-808E-62667DD3BCF7}"/>
              </a:ext>
            </a:extLst>
          </p:cNvPr>
          <p:cNvSpPr>
            <a:spLocks noGrp="1"/>
          </p:cNvSpPr>
          <p:nvPr>
            <p:ph type="body" sz="quarter" idx="26"/>
          </p:nvPr>
        </p:nvSpPr>
        <p:spPr>
          <a:xfrm>
            <a:off x="10669941" y="6145067"/>
            <a:ext cx="1215273" cy="578957"/>
          </a:xfrm>
          <a:blipFill>
            <a:blip r:embed="rId2"/>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
        <p:nvSpPr>
          <p:cNvPr id="29" name="Tijdelijke aanduiding voor tekst 11">
            <a:extLst>
              <a:ext uri="{FF2B5EF4-FFF2-40B4-BE49-F238E27FC236}">
                <a16:creationId xmlns:a16="http://schemas.microsoft.com/office/drawing/2014/main" id="{5AF32EAD-139E-48CE-9807-B3B61C87B0DF}"/>
              </a:ext>
            </a:extLst>
          </p:cNvPr>
          <p:cNvSpPr>
            <a:spLocks noGrp="1"/>
          </p:cNvSpPr>
          <p:nvPr>
            <p:ph type="body" sz="quarter" idx="27"/>
          </p:nvPr>
        </p:nvSpPr>
        <p:spPr>
          <a:xfrm>
            <a:off x="371475" y="6305360"/>
            <a:ext cx="1302984" cy="254675"/>
          </a:xfrm>
          <a:blipFill>
            <a:blip r:embed="rId3"/>
            <a:stretch>
              <a:fillRect/>
            </a:stretch>
          </a:blipFill>
        </p:spPr>
        <p:txBody>
          <a:bodyPr/>
          <a:lstStyle>
            <a:lvl1pPr marL="0" indent="0">
              <a:buNone/>
              <a:defRPr sz="100">
                <a:noFill/>
              </a:defRPr>
            </a:lvl1pPr>
            <a:lvl2pPr marL="288000" indent="0">
              <a:buNone/>
              <a:defRPr/>
            </a:lvl2pPr>
            <a:lvl3pPr marL="576000" indent="0">
              <a:buNone/>
              <a:defRPr/>
            </a:lvl3pPr>
            <a:lvl4pPr marL="864000" indent="0">
              <a:buNone/>
              <a:defRPr/>
            </a:lvl4pPr>
            <a:lvl5pPr marL="1152000" indent="0">
              <a:buNone/>
              <a:defRPr/>
            </a:lvl5pPr>
          </a:lstStyle>
          <a:p>
            <a:pPr lvl="0"/>
            <a:r>
              <a:rPr lang="nl-NL"/>
              <a:t>Klikken om de tekststijl van het model te bewerken</a:t>
            </a:r>
          </a:p>
        </p:txBody>
      </p:sp>
    </p:spTree>
    <p:extLst>
      <p:ext uri="{BB962C8B-B14F-4D97-AF65-F5344CB8AC3E}">
        <p14:creationId xmlns:p14="http://schemas.microsoft.com/office/powerpoint/2010/main" val="4160684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6">
    <p:spTree>
      <p:nvGrpSpPr>
        <p:cNvPr id="1" name=""/>
        <p:cNvGrpSpPr/>
        <p:nvPr/>
      </p:nvGrpSpPr>
      <p:grpSpPr>
        <a:xfrm>
          <a:off x="0" y="0"/>
          <a:ext cx="0" cy="0"/>
          <a:chOff x="0" y="0"/>
          <a:chExt cx="0" cy="0"/>
        </a:xfrm>
      </p:grpSpPr>
      <p:sp>
        <p:nvSpPr>
          <p:cNvPr id="38" name="Tijdelijke aanduiding voor afbeelding 4">
            <a:extLst>
              <a:ext uri="{FF2B5EF4-FFF2-40B4-BE49-F238E27FC236}">
                <a16:creationId xmlns:a16="http://schemas.microsoft.com/office/drawing/2014/main" id="{D72E8B7A-BA38-4761-8DD6-F5F69174A7A2}"/>
              </a:ext>
            </a:extLst>
          </p:cNvPr>
          <p:cNvSpPr>
            <a:spLocks noGrp="1"/>
          </p:cNvSpPr>
          <p:nvPr>
            <p:ph type="pic" sz="quarter" idx="10"/>
          </p:nvPr>
        </p:nvSpPr>
        <p:spPr>
          <a:xfrm>
            <a:off x="0" y="2690813"/>
            <a:ext cx="12192000" cy="4167187"/>
          </a:xfrm>
          <a:solidFill>
            <a:schemeClr val="bg2"/>
          </a:solidFill>
        </p:spPr>
        <p:txBody>
          <a:bodyPr anchor="ctr"/>
          <a:lstStyle>
            <a:lvl1pPr marL="0" indent="0" algn="ctr">
              <a:buFont typeface="Arial" panose="020B0604020202020204" pitchFamily="34" charset="0"/>
              <a:buNone/>
              <a:defRPr/>
            </a:lvl1pPr>
          </a:lstStyle>
          <a:p>
            <a:r>
              <a:rPr lang="nl-NL"/>
              <a:t>Klik op het pictogram als u een afbeelding wilt toevoegen</a:t>
            </a:r>
            <a:endParaRPr lang="nl-BE"/>
          </a:p>
        </p:txBody>
      </p:sp>
      <p:sp>
        <p:nvSpPr>
          <p:cNvPr id="26" name="Tijdelijke aanduiding voor tekst 47">
            <a:extLst>
              <a:ext uri="{FF2B5EF4-FFF2-40B4-BE49-F238E27FC236}">
                <a16:creationId xmlns:a16="http://schemas.microsoft.com/office/drawing/2014/main" id="{71804848-A0C2-431C-B14D-04D8EF8FF556}"/>
              </a:ext>
            </a:extLst>
          </p:cNvPr>
          <p:cNvSpPr>
            <a:spLocks noGrp="1"/>
          </p:cNvSpPr>
          <p:nvPr>
            <p:ph type="body" sz="quarter" idx="11" hasCustomPrompt="1"/>
          </p:nvPr>
        </p:nvSpPr>
        <p:spPr>
          <a:xfrm>
            <a:off x="371475" y="2021623"/>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BE"/>
              <a:t>Dit is een agendaslide, klik om de titel in te voegen</a:t>
            </a:r>
          </a:p>
        </p:txBody>
      </p:sp>
      <p:sp>
        <p:nvSpPr>
          <p:cNvPr id="27" name="Tijdelijke aanduiding voor tekst 47">
            <a:extLst>
              <a:ext uri="{FF2B5EF4-FFF2-40B4-BE49-F238E27FC236}">
                <a16:creationId xmlns:a16="http://schemas.microsoft.com/office/drawing/2014/main" id="{C2058857-A030-4001-A613-27A36B0EFDF5}"/>
              </a:ext>
            </a:extLst>
          </p:cNvPr>
          <p:cNvSpPr>
            <a:spLocks noGrp="1"/>
          </p:cNvSpPr>
          <p:nvPr>
            <p:ph type="body" sz="quarter" idx="12"/>
          </p:nvPr>
        </p:nvSpPr>
        <p:spPr>
          <a:xfrm rot="5400000">
            <a:off x="1063078" y="2298027"/>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6" name="Tijdelijke aanduiding voor tekst 47">
            <a:extLst>
              <a:ext uri="{FF2B5EF4-FFF2-40B4-BE49-F238E27FC236}">
                <a16:creationId xmlns:a16="http://schemas.microsoft.com/office/drawing/2014/main" id="{4859B8BE-F3FB-4170-9B85-7BD699ED7CEB}"/>
              </a:ext>
            </a:extLst>
          </p:cNvPr>
          <p:cNvSpPr>
            <a:spLocks noGrp="1"/>
          </p:cNvSpPr>
          <p:nvPr>
            <p:ph type="body" sz="quarter" idx="13" hasCustomPrompt="1"/>
          </p:nvPr>
        </p:nvSpPr>
        <p:spPr>
          <a:xfrm>
            <a:off x="371475" y="2772590"/>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7" name="Tijdelijke aanduiding voor tekst 47">
            <a:extLst>
              <a:ext uri="{FF2B5EF4-FFF2-40B4-BE49-F238E27FC236}">
                <a16:creationId xmlns:a16="http://schemas.microsoft.com/office/drawing/2014/main" id="{FBF37FA1-AFE8-40D6-9C6B-4F8CF2D70976}"/>
              </a:ext>
            </a:extLst>
          </p:cNvPr>
          <p:cNvSpPr>
            <a:spLocks noGrp="1"/>
          </p:cNvSpPr>
          <p:nvPr>
            <p:ph type="body" sz="quarter" idx="14"/>
          </p:nvPr>
        </p:nvSpPr>
        <p:spPr>
          <a:xfrm rot="5400000">
            <a:off x="1063078" y="3048994"/>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18" name="Tijdelijke aanduiding voor tekst 47">
            <a:extLst>
              <a:ext uri="{FF2B5EF4-FFF2-40B4-BE49-F238E27FC236}">
                <a16:creationId xmlns:a16="http://schemas.microsoft.com/office/drawing/2014/main" id="{A2BC0AFD-C1B9-425B-B684-141373A0F28D}"/>
              </a:ext>
            </a:extLst>
          </p:cNvPr>
          <p:cNvSpPr>
            <a:spLocks noGrp="1"/>
          </p:cNvSpPr>
          <p:nvPr>
            <p:ph type="body" sz="quarter" idx="15" hasCustomPrompt="1"/>
          </p:nvPr>
        </p:nvSpPr>
        <p:spPr>
          <a:xfrm>
            <a:off x="371475" y="3523557"/>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19" name="Tijdelijke aanduiding voor tekst 47">
            <a:extLst>
              <a:ext uri="{FF2B5EF4-FFF2-40B4-BE49-F238E27FC236}">
                <a16:creationId xmlns:a16="http://schemas.microsoft.com/office/drawing/2014/main" id="{EBCBD0FB-E4CB-4159-A09A-D5E913A59F3A}"/>
              </a:ext>
            </a:extLst>
          </p:cNvPr>
          <p:cNvSpPr>
            <a:spLocks noGrp="1"/>
          </p:cNvSpPr>
          <p:nvPr>
            <p:ph type="body" sz="quarter" idx="16"/>
          </p:nvPr>
        </p:nvSpPr>
        <p:spPr>
          <a:xfrm rot="5400000">
            <a:off x="1063078" y="3799961"/>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0" name="Tijdelijke aanduiding voor tekst 47">
            <a:extLst>
              <a:ext uri="{FF2B5EF4-FFF2-40B4-BE49-F238E27FC236}">
                <a16:creationId xmlns:a16="http://schemas.microsoft.com/office/drawing/2014/main" id="{D64D81A0-47FD-4DFD-8FDF-325E2B7E5707}"/>
              </a:ext>
            </a:extLst>
          </p:cNvPr>
          <p:cNvSpPr>
            <a:spLocks noGrp="1"/>
          </p:cNvSpPr>
          <p:nvPr>
            <p:ph type="body" sz="quarter" idx="17" hasCustomPrompt="1"/>
          </p:nvPr>
        </p:nvSpPr>
        <p:spPr>
          <a:xfrm>
            <a:off x="371475" y="4274524"/>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1" name="Tijdelijke aanduiding voor tekst 47">
            <a:extLst>
              <a:ext uri="{FF2B5EF4-FFF2-40B4-BE49-F238E27FC236}">
                <a16:creationId xmlns:a16="http://schemas.microsoft.com/office/drawing/2014/main" id="{8981B325-3D49-4921-952E-58C06F3472CE}"/>
              </a:ext>
            </a:extLst>
          </p:cNvPr>
          <p:cNvSpPr>
            <a:spLocks noGrp="1"/>
          </p:cNvSpPr>
          <p:nvPr>
            <p:ph type="body" sz="quarter" idx="18"/>
          </p:nvPr>
        </p:nvSpPr>
        <p:spPr>
          <a:xfrm rot="5400000">
            <a:off x="1063078" y="4550928"/>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23" name="Tijdelijke aanduiding voor tekst 47">
            <a:extLst>
              <a:ext uri="{FF2B5EF4-FFF2-40B4-BE49-F238E27FC236}">
                <a16:creationId xmlns:a16="http://schemas.microsoft.com/office/drawing/2014/main" id="{F653BE8C-3883-4491-8385-BF97139B815D}"/>
              </a:ext>
            </a:extLst>
          </p:cNvPr>
          <p:cNvSpPr>
            <a:spLocks noGrp="1"/>
          </p:cNvSpPr>
          <p:nvPr>
            <p:ph type="body" sz="quarter" idx="19" hasCustomPrompt="1"/>
          </p:nvPr>
        </p:nvSpPr>
        <p:spPr>
          <a:xfrm>
            <a:off x="371475" y="5025491"/>
            <a:ext cx="8640000" cy="576000"/>
          </a:xfrm>
          <a:solidFill>
            <a:schemeClr val="tx2"/>
          </a:solidFill>
        </p:spPr>
        <p:txBody>
          <a:bodyPr lIns="1188000" tIns="36000" rIns="180000" bIns="36000" anchor="ctr"/>
          <a:lstStyle>
            <a:lvl1pPr marL="0" indent="0" algn="l">
              <a:buFont typeface="Arial" panose="020B0604020202020204" pitchFamily="34" charset="0"/>
              <a:buNone/>
              <a:defRPr sz="1800">
                <a:latin typeface="Flanders Art Sans" panose="00000500000000000000" pitchFamily="50" charset="0"/>
              </a:defRPr>
            </a:lvl1pPr>
            <a:lvl5pPr marL="1152000" indent="0">
              <a:buNone/>
              <a:defRPr/>
            </a:lvl5pPr>
          </a:lstStyle>
          <a:p>
            <a:pPr lvl="0"/>
            <a:r>
              <a:rPr lang="nl-NL"/>
              <a:t>Vul je agendapunt in</a:t>
            </a:r>
          </a:p>
        </p:txBody>
      </p:sp>
      <p:sp>
        <p:nvSpPr>
          <p:cNvPr id="24" name="Tijdelijke aanduiding voor tekst 47">
            <a:extLst>
              <a:ext uri="{FF2B5EF4-FFF2-40B4-BE49-F238E27FC236}">
                <a16:creationId xmlns:a16="http://schemas.microsoft.com/office/drawing/2014/main" id="{5C7FCB7F-5404-4BBA-8022-0F14D35BAB51}"/>
              </a:ext>
            </a:extLst>
          </p:cNvPr>
          <p:cNvSpPr>
            <a:spLocks noGrp="1"/>
          </p:cNvSpPr>
          <p:nvPr>
            <p:ph type="body" sz="quarter" idx="20"/>
          </p:nvPr>
        </p:nvSpPr>
        <p:spPr>
          <a:xfrm rot="5400000">
            <a:off x="1063078" y="5301895"/>
            <a:ext cx="360000" cy="36000"/>
          </a:xfrm>
          <a:solidFill>
            <a:schemeClr val="bg1"/>
          </a:solidFill>
        </p:spPr>
        <p:txBody>
          <a:bodyPr lIns="180000" tIns="2556000" rIns="180000"/>
          <a:lstStyle>
            <a:lvl1pPr marL="0" indent="0" algn="ctr">
              <a:buFont typeface="Arial" panose="020B0604020202020204" pitchFamily="34" charset="0"/>
              <a:buNone/>
              <a:defRPr sz="100">
                <a:noFill/>
                <a:latin typeface="Flanders Art Sans" panose="00000500000000000000" pitchFamily="50" charset="0"/>
              </a:defRPr>
            </a:lvl1pPr>
            <a:lvl5pPr marL="1152000" indent="0">
              <a:buNone/>
              <a:defRPr/>
            </a:lvl5pPr>
          </a:lstStyle>
          <a:p>
            <a:pPr lvl="0"/>
            <a:r>
              <a:rPr lang="nl-NL"/>
              <a:t>Klikken om de tekststijl van het model te bewerken</a:t>
            </a:r>
          </a:p>
        </p:txBody>
      </p:sp>
      <p:sp>
        <p:nvSpPr>
          <p:cNvPr id="33" name="Tijdelijke aanduiding voor tekst 5">
            <a:extLst>
              <a:ext uri="{FF2B5EF4-FFF2-40B4-BE49-F238E27FC236}">
                <a16:creationId xmlns:a16="http://schemas.microsoft.com/office/drawing/2014/main" id="{A51D5910-9AC6-44C1-B294-3C5FE4055288}"/>
              </a:ext>
            </a:extLst>
          </p:cNvPr>
          <p:cNvSpPr>
            <a:spLocks noGrp="1"/>
          </p:cNvSpPr>
          <p:nvPr>
            <p:ph type="body" sz="quarter" idx="29" hasCustomPrompt="1"/>
          </p:nvPr>
        </p:nvSpPr>
        <p:spPr>
          <a:xfrm>
            <a:off x="554452" y="2074424"/>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4" name="Tijdelijke aanduiding voor tekst 5">
            <a:extLst>
              <a:ext uri="{FF2B5EF4-FFF2-40B4-BE49-F238E27FC236}">
                <a16:creationId xmlns:a16="http://schemas.microsoft.com/office/drawing/2014/main" id="{719C6CBA-E116-494B-8302-2E9BFBE77422}"/>
              </a:ext>
            </a:extLst>
          </p:cNvPr>
          <p:cNvSpPr>
            <a:spLocks noGrp="1"/>
          </p:cNvSpPr>
          <p:nvPr>
            <p:ph type="body" sz="quarter" idx="30" hasCustomPrompt="1"/>
          </p:nvPr>
        </p:nvSpPr>
        <p:spPr>
          <a:xfrm>
            <a:off x="554452" y="282539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5" name="Tijdelijke aanduiding voor tekst 5">
            <a:extLst>
              <a:ext uri="{FF2B5EF4-FFF2-40B4-BE49-F238E27FC236}">
                <a16:creationId xmlns:a16="http://schemas.microsoft.com/office/drawing/2014/main" id="{83CD277A-4BAA-4A84-B935-629CFDD69291}"/>
              </a:ext>
            </a:extLst>
          </p:cNvPr>
          <p:cNvSpPr>
            <a:spLocks noGrp="1"/>
          </p:cNvSpPr>
          <p:nvPr>
            <p:ph type="body" sz="quarter" idx="31" hasCustomPrompt="1"/>
          </p:nvPr>
        </p:nvSpPr>
        <p:spPr>
          <a:xfrm>
            <a:off x="554452" y="3582762"/>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6" name="Tijdelijke aanduiding voor tekst 5">
            <a:extLst>
              <a:ext uri="{FF2B5EF4-FFF2-40B4-BE49-F238E27FC236}">
                <a16:creationId xmlns:a16="http://schemas.microsoft.com/office/drawing/2014/main" id="{F274B905-220A-4324-AA3B-073C0CAC04F9}"/>
              </a:ext>
            </a:extLst>
          </p:cNvPr>
          <p:cNvSpPr>
            <a:spLocks noGrp="1"/>
          </p:cNvSpPr>
          <p:nvPr>
            <p:ph type="body" sz="quarter" idx="32" hasCustomPrompt="1"/>
          </p:nvPr>
        </p:nvSpPr>
        <p:spPr>
          <a:xfrm>
            <a:off x="554452" y="4335817"/>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9" name="Tijdelijke aanduiding voor tekst 5">
            <a:extLst>
              <a:ext uri="{FF2B5EF4-FFF2-40B4-BE49-F238E27FC236}">
                <a16:creationId xmlns:a16="http://schemas.microsoft.com/office/drawing/2014/main" id="{34CAD444-2AEE-419B-BEFC-18842E50CEE9}"/>
              </a:ext>
            </a:extLst>
          </p:cNvPr>
          <p:cNvSpPr>
            <a:spLocks noGrp="1"/>
          </p:cNvSpPr>
          <p:nvPr>
            <p:ph type="body" sz="quarter" idx="33" hasCustomPrompt="1"/>
          </p:nvPr>
        </p:nvSpPr>
        <p:spPr>
          <a:xfrm>
            <a:off x="554452" y="5075171"/>
            <a:ext cx="487649" cy="470398"/>
          </a:xfrm>
        </p:spPr>
        <p:txBody>
          <a:bodyPr anchor="ctr"/>
          <a:lstStyle>
            <a:lvl1pPr marL="0" indent="0" algn="r">
              <a:buNone/>
              <a:defRPr sz="1800">
                <a:latin typeface="+mj-lt"/>
              </a:defRPr>
            </a:lvl1pPr>
            <a:lvl2pPr marL="288000" indent="0">
              <a:buNone/>
              <a:defRPr/>
            </a:lvl2pPr>
          </a:lstStyle>
          <a:p>
            <a:pPr lvl="0"/>
            <a:r>
              <a:rPr lang="nl-NL"/>
              <a:t>xx</a:t>
            </a:r>
          </a:p>
        </p:txBody>
      </p:sp>
      <p:sp>
        <p:nvSpPr>
          <p:cNvPr id="30" name="Rechthoek 29">
            <a:extLst>
              <a:ext uri="{FF2B5EF4-FFF2-40B4-BE49-F238E27FC236}">
                <a16:creationId xmlns:a16="http://schemas.microsoft.com/office/drawing/2014/main" id="{8E2E5A86-DF17-43A7-9723-03C3CE223FD1}"/>
              </a:ext>
            </a:extLst>
          </p:cNvPr>
          <p:cNvSpPr/>
          <p:nvPr userDrawn="1"/>
        </p:nvSpPr>
        <p:spPr>
          <a:xfrm>
            <a:off x="-3562660" y="4791149"/>
            <a:ext cx="3418498"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AGENDA</a:t>
            </a:r>
            <a:endParaRPr lang="nl-NL" sz="1400" b="0" i="0" u="none" kern="1200" noProof="0">
              <a:solidFill>
                <a:schemeClr val="tx1"/>
              </a:solidFill>
              <a:latin typeface="+mn-lt"/>
              <a:ea typeface="+mn-ea"/>
              <a:cs typeface="+mn-cs"/>
            </a:endParaRPr>
          </a:p>
        </p:txBody>
      </p:sp>
      <p:cxnSp>
        <p:nvCxnSpPr>
          <p:cNvPr id="31" name="Rechte verbindingslijn 30">
            <a:extLst>
              <a:ext uri="{FF2B5EF4-FFF2-40B4-BE49-F238E27FC236}">
                <a16:creationId xmlns:a16="http://schemas.microsoft.com/office/drawing/2014/main" id="{1B4D112A-0089-45F1-9ED5-04D63C899228}"/>
              </a:ext>
            </a:extLst>
          </p:cNvPr>
          <p:cNvCxnSpPr>
            <a:cxnSpLocks/>
          </p:cNvCxnSpPr>
          <p:nvPr userDrawn="1"/>
        </p:nvCxnSpPr>
        <p:spPr>
          <a:xfrm>
            <a:off x="-3389324" y="5070560"/>
            <a:ext cx="2596965" cy="0"/>
          </a:xfrm>
          <a:prstGeom prst="line">
            <a:avLst/>
          </a:prstGeom>
          <a:noFill/>
          <a:ln w="9525" cap="flat" cmpd="sng" algn="ctr">
            <a:solidFill>
              <a:schemeClr val="accent1"/>
            </a:solidFill>
            <a:prstDash val="solid"/>
          </a:ln>
          <a:effectLst/>
        </p:spPr>
      </p:cxnSp>
      <p:sp>
        <p:nvSpPr>
          <p:cNvPr id="32" name="Tekstvak 31">
            <a:extLst>
              <a:ext uri="{FF2B5EF4-FFF2-40B4-BE49-F238E27FC236}">
                <a16:creationId xmlns:a16="http://schemas.microsoft.com/office/drawing/2014/main" id="{EFE11FCB-63AA-4D73-92CD-A5D678DBBEEA}"/>
              </a:ext>
            </a:extLst>
          </p:cNvPr>
          <p:cNvSpPr txBox="1"/>
          <p:nvPr userDrawn="1"/>
        </p:nvSpPr>
        <p:spPr>
          <a:xfrm>
            <a:off x="-3389328" y="5171040"/>
            <a:ext cx="2976089"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Hou je boodschap beperkt tot maximum 5 items.</a:t>
            </a:r>
          </a:p>
        </p:txBody>
      </p:sp>
    </p:spTree>
    <p:extLst>
      <p:ext uri="{BB962C8B-B14F-4D97-AF65-F5344CB8AC3E}">
        <p14:creationId xmlns:p14="http://schemas.microsoft.com/office/powerpoint/2010/main" val="1504411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Concep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7229476" y="2492896"/>
            <a:ext cx="4591048" cy="2881859"/>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5" y="2492896"/>
            <a:ext cx="4591048" cy="2881859"/>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concept of idee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BIG CONCEPT</a:t>
            </a:r>
          </a:p>
        </p:txBody>
      </p:sp>
    </p:spTree>
    <p:extLst>
      <p:ext uri="{BB962C8B-B14F-4D97-AF65-F5344CB8AC3E}">
        <p14:creationId xmlns:p14="http://schemas.microsoft.com/office/powerpoint/2010/main" val="3663895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plit Content">
    <p:spTree>
      <p:nvGrpSpPr>
        <p:cNvPr id="1" name=""/>
        <p:cNvGrpSpPr/>
        <p:nvPr/>
      </p:nvGrpSpPr>
      <p:grpSpPr>
        <a:xfrm>
          <a:off x="0" y="0"/>
          <a:ext cx="0" cy="0"/>
          <a:chOff x="0" y="0"/>
          <a:chExt cx="0" cy="0"/>
        </a:xfrm>
      </p:grpSpPr>
      <p:sp>
        <p:nvSpPr>
          <p:cNvPr id="47" name="Tijdelijke aanduiding voor tekst 47">
            <a:extLst>
              <a:ext uri="{FF2B5EF4-FFF2-40B4-BE49-F238E27FC236}">
                <a16:creationId xmlns:a16="http://schemas.microsoft.com/office/drawing/2014/main" id="{B79E78C4-8870-4F95-8348-24A9DA0D0DE4}"/>
              </a:ext>
            </a:extLst>
          </p:cNvPr>
          <p:cNvSpPr>
            <a:spLocks noGrp="1"/>
          </p:cNvSpPr>
          <p:nvPr>
            <p:ph type="body" sz="quarter" idx="13" hasCustomPrompt="1"/>
          </p:nvPr>
        </p:nvSpPr>
        <p:spPr>
          <a:xfrm>
            <a:off x="6095999" y="2087592"/>
            <a:ext cx="5724525" cy="4473545"/>
          </a:xfrm>
          <a:solidFill>
            <a:schemeClr val="bg2"/>
          </a:solidFill>
        </p:spPr>
        <p:txBody>
          <a:bodyPr lIns="360000" tIns="180000" rIns="360000" bIns="180000" anchor="ctr"/>
          <a:lstStyle>
            <a:lvl1pPr marL="0" indent="0" algn="r">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46" name="Tijdelijke aanduiding voor tekst 47">
            <a:extLst>
              <a:ext uri="{FF2B5EF4-FFF2-40B4-BE49-F238E27FC236}">
                <a16:creationId xmlns:a16="http://schemas.microsoft.com/office/drawing/2014/main" id="{631F83AF-094F-41A7-B35F-4C9EB6AD9FBD}"/>
              </a:ext>
            </a:extLst>
          </p:cNvPr>
          <p:cNvSpPr>
            <a:spLocks noGrp="1"/>
          </p:cNvSpPr>
          <p:nvPr>
            <p:ph type="body" sz="quarter" idx="12" hasCustomPrompt="1"/>
          </p:nvPr>
        </p:nvSpPr>
        <p:spPr>
          <a:xfrm>
            <a:off x="371474" y="2087592"/>
            <a:ext cx="5724525" cy="4473545"/>
          </a:xfrm>
          <a:solidFill>
            <a:schemeClr val="bg2"/>
          </a:solidFill>
        </p:spPr>
        <p:txBody>
          <a:bodyPr lIns="360000" tIns="180000" rIns="360000" bIns="180000" anchor="ctr"/>
          <a:lstStyle>
            <a:lvl1pPr marL="0" indent="0" algn="l">
              <a:buFont typeface="Arial" panose="020B0604020202020204" pitchFamily="34" charset="0"/>
              <a:buNone/>
              <a:defRPr sz="2000">
                <a:latin typeface="Flanders Art Sans" panose="00000500000000000000" pitchFamily="50" charset="0"/>
              </a:defRPr>
            </a:lvl1pPr>
            <a:lvl5pPr marL="1152000" indent="0">
              <a:buNone/>
              <a:defRPr/>
            </a:lvl5pPr>
          </a:lstStyle>
          <a:p>
            <a:pPr lvl="0"/>
            <a:r>
              <a:rPr lang="nl-NL"/>
              <a:t>Vul hier je vergelijkende tekst in</a:t>
            </a:r>
          </a:p>
        </p:txBody>
      </p:sp>
      <p:sp>
        <p:nvSpPr>
          <p:cNvPr id="3" name="Titel 2">
            <a:extLst>
              <a:ext uri="{FF2B5EF4-FFF2-40B4-BE49-F238E27FC236}">
                <a16:creationId xmlns:a16="http://schemas.microsoft.com/office/drawing/2014/main" id="{56C6C862-0A20-451E-965A-47CD83B387FB}"/>
              </a:ext>
            </a:extLst>
          </p:cNvPr>
          <p:cNvSpPr>
            <a:spLocks noGrp="1"/>
          </p:cNvSpPr>
          <p:nvPr>
            <p:ph type="title" hasCustomPrompt="1"/>
          </p:nvPr>
        </p:nvSpPr>
        <p:spPr/>
        <p:txBody>
          <a:bodyPr/>
          <a:lstStyle>
            <a:lvl1pPr>
              <a:defRPr/>
            </a:lvl1pPr>
          </a:lstStyle>
          <a:p>
            <a:r>
              <a:rPr lang="nl-NL"/>
              <a:t>Klik om de titel te bewerken</a:t>
            </a:r>
            <a:endParaRPr lang="nl-BE"/>
          </a:p>
        </p:txBody>
      </p:sp>
      <p:sp>
        <p:nvSpPr>
          <p:cNvPr id="45" name="Tijdelijke aanduiding voor tekst 47">
            <a:extLst>
              <a:ext uri="{FF2B5EF4-FFF2-40B4-BE49-F238E27FC236}">
                <a16:creationId xmlns:a16="http://schemas.microsoft.com/office/drawing/2014/main" id="{40EF5DF2-C00E-4162-A242-19587D9E6EA6}"/>
              </a:ext>
            </a:extLst>
          </p:cNvPr>
          <p:cNvSpPr>
            <a:spLocks noGrp="1"/>
          </p:cNvSpPr>
          <p:nvPr>
            <p:ph type="body" sz="quarter" idx="11" hasCustomPrompt="1"/>
          </p:nvPr>
        </p:nvSpPr>
        <p:spPr>
          <a:xfrm>
            <a:off x="4314524" y="2168225"/>
            <a:ext cx="3582000" cy="3582000"/>
          </a:xfrm>
          <a:prstGeom prst="ellipse">
            <a:avLst/>
          </a:prstGeom>
          <a:solidFill>
            <a:schemeClr val="tx2"/>
          </a:solidFill>
          <a:ln w="254000">
            <a:solidFill>
              <a:schemeClr val="bg1"/>
            </a:solidFill>
          </a:ln>
        </p:spPr>
        <p:txBody>
          <a:bodyPr lIns="0" tIns="0" rIns="0" bIns="0" anchor="ctr"/>
          <a:lstStyle>
            <a:lvl1pPr marL="0" indent="0" algn="ctr">
              <a:buFont typeface="Arial" panose="020B0604020202020204" pitchFamily="34" charset="0"/>
              <a:buNone/>
              <a:defRPr sz="3600">
                <a:latin typeface="Flanders Art Sans Bold" panose="00000800000000000000" pitchFamily="50" charset="0"/>
              </a:defRPr>
            </a:lvl1pPr>
            <a:lvl5pPr marL="1152000" indent="0">
              <a:buNone/>
              <a:defRPr/>
            </a:lvl5pPr>
          </a:lstStyle>
          <a:p>
            <a:pPr lvl="0"/>
            <a:r>
              <a:rPr lang="nl-NL"/>
              <a:t>SPLIT CONTENT</a:t>
            </a:r>
          </a:p>
        </p:txBody>
      </p:sp>
      <p:grpSp>
        <p:nvGrpSpPr>
          <p:cNvPr id="108" name="Groep 107">
            <a:extLst>
              <a:ext uri="{FF2B5EF4-FFF2-40B4-BE49-F238E27FC236}">
                <a16:creationId xmlns:a16="http://schemas.microsoft.com/office/drawing/2014/main" id="{6155E349-A9A0-4BBA-A1F7-57FEFB8FEEA9}"/>
              </a:ext>
            </a:extLst>
          </p:cNvPr>
          <p:cNvGrpSpPr/>
          <p:nvPr userDrawn="1"/>
        </p:nvGrpSpPr>
        <p:grpSpPr>
          <a:xfrm>
            <a:off x="-6865737" y="267572"/>
            <a:ext cx="3385298" cy="3438922"/>
            <a:chOff x="-3549710" y="1276353"/>
            <a:chExt cx="3385298" cy="3438922"/>
          </a:xfrm>
        </p:grpSpPr>
        <p:grpSp>
          <p:nvGrpSpPr>
            <p:cNvPr id="109" name="Groep 108">
              <a:extLst>
                <a:ext uri="{FF2B5EF4-FFF2-40B4-BE49-F238E27FC236}">
                  <a16:creationId xmlns:a16="http://schemas.microsoft.com/office/drawing/2014/main" id="{9537509F-5972-406C-9350-673E52A78177}"/>
                </a:ext>
              </a:extLst>
            </p:cNvPr>
            <p:cNvGrpSpPr/>
            <p:nvPr userDrawn="1"/>
          </p:nvGrpSpPr>
          <p:grpSpPr>
            <a:xfrm>
              <a:off x="-3549709" y="1276353"/>
              <a:ext cx="3385297" cy="2604244"/>
              <a:chOff x="-3549709" y="1276351"/>
              <a:chExt cx="3385297" cy="2604244"/>
            </a:xfrm>
          </p:grpSpPr>
          <p:sp>
            <p:nvSpPr>
              <p:cNvPr id="112" name="Rechthoek 111">
                <a:extLst>
                  <a:ext uri="{FF2B5EF4-FFF2-40B4-BE49-F238E27FC236}">
                    <a16:creationId xmlns:a16="http://schemas.microsoft.com/office/drawing/2014/main" id="{CB6EFA2E-9AA0-4E3A-BDDD-A6142826C049}"/>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3" name="Textfield placeholder">
                <a:extLst>
                  <a:ext uri="{FF2B5EF4-FFF2-40B4-BE49-F238E27FC236}">
                    <a16:creationId xmlns:a16="http://schemas.microsoft.com/office/drawing/2014/main" id="{591130CB-1F69-4318-851C-079CC0614095}"/>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4" name="Textfield placeholder">
                <a:extLst>
                  <a:ext uri="{FF2B5EF4-FFF2-40B4-BE49-F238E27FC236}">
                    <a16:creationId xmlns:a16="http://schemas.microsoft.com/office/drawing/2014/main" id="{6710DE3A-1CBD-4AEE-85A7-9ADF7533C11B}"/>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5" name="Rechte verbindingslijn 114">
                <a:extLst>
                  <a:ext uri="{FF2B5EF4-FFF2-40B4-BE49-F238E27FC236}">
                    <a16:creationId xmlns:a16="http://schemas.microsoft.com/office/drawing/2014/main" id="{ADF0A627-EC7C-4ECF-8482-1C80CA381805}"/>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6" name="Rechthoek 115">
                <a:extLst>
                  <a:ext uri="{FF2B5EF4-FFF2-40B4-BE49-F238E27FC236}">
                    <a16:creationId xmlns:a16="http://schemas.microsoft.com/office/drawing/2014/main" id="{67CD8112-C930-4027-A3E3-9EEC9AD45E9C}"/>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7" name="Picture 2">
                <a:extLst>
                  <a:ext uri="{FF2B5EF4-FFF2-40B4-BE49-F238E27FC236}">
                    <a16:creationId xmlns:a16="http://schemas.microsoft.com/office/drawing/2014/main" id="{009973E9-6927-4B71-83F4-35E2D2F4EB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 name="Picture 3">
                <a:extLst>
                  <a:ext uri="{FF2B5EF4-FFF2-40B4-BE49-F238E27FC236}">
                    <a16:creationId xmlns:a16="http://schemas.microsoft.com/office/drawing/2014/main" id="{38F5BCD7-B39A-44A5-9ABF-C1EA198516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 name="Rechthoek 118">
                <a:extLst>
                  <a:ext uri="{FF2B5EF4-FFF2-40B4-BE49-F238E27FC236}">
                    <a16:creationId xmlns:a16="http://schemas.microsoft.com/office/drawing/2014/main" id="{6FA2F34F-24D5-4BED-B2D8-28651092C88E}"/>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AE8189A9-C08A-451C-8633-E524430163B1}"/>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69E15C95-E1BC-49A8-AEB3-00E23018EB0D}"/>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0BE9D89D-E5A0-41A5-984F-F337C8193856}"/>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0EA4BD4C-AF9F-49DB-9050-B945BD915979}"/>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4" name="Groep 123">
                <a:extLst>
                  <a:ext uri="{FF2B5EF4-FFF2-40B4-BE49-F238E27FC236}">
                    <a16:creationId xmlns:a16="http://schemas.microsoft.com/office/drawing/2014/main" id="{704932AB-2262-499A-98E2-ADEF72B4DBA6}"/>
                  </a:ext>
                </a:extLst>
              </p:cNvPr>
              <p:cNvGrpSpPr/>
              <p:nvPr/>
            </p:nvGrpSpPr>
            <p:grpSpPr>
              <a:xfrm>
                <a:off x="-3226194" y="2414273"/>
                <a:ext cx="60967" cy="103132"/>
                <a:chOff x="-2796392" y="1123442"/>
                <a:chExt cx="120832" cy="104889"/>
              </a:xfrm>
            </p:grpSpPr>
            <p:sp>
              <p:nvSpPr>
                <p:cNvPr id="164" name="Rechthoek 163">
                  <a:extLst>
                    <a:ext uri="{FF2B5EF4-FFF2-40B4-BE49-F238E27FC236}">
                      <a16:creationId xmlns:a16="http://schemas.microsoft.com/office/drawing/2014/main" id="{F35CF40F-BC8D-44FF-ABEC-B30329498E06}"/>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B9C88280-1676-4719-8C54-62F3AA051A69}"/>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F6255496-7D34-4368-9607-D73DBC1E0985}"/>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42F22C70-082C-44D0-BD6F-1182B0C5A0C8}"/>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8" name="Rechthoek 167">
                  <a:extLst>
                    <a:ext uri="{FF2B5EF4-FFF2-40B4-BE49-F238E27FC236}">
                      <a16:creationId xmlns:a16="http://schemas.microsoft.com/office/drawing/2014/main" id="{88AA2216-3BBA-4D37-8F37-FE7D641FA535}"/>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5" name="Groep 124">
                <a:extLst>
                  <a:ext uri="{FF2B5EF4-FFF2-40B4-BE49-F238E27FC236}">
                    <a16:creationId xmlns:a16="http://schemas.microsoft.com/office/drawing/2014/main" id="{0093DC7E-F81E-42DD-BFFB-80879AD58821}"/>
                  </a:ext>
                </a:extLst>
              </p:cNvPr>
              <p:cNvGrpSpPr/>
              <p:nvPr/>
            </p:nvGrpSpPr>
            <p:grpSpPr>
              <a:xfrm>
                <a:off x="-3155473" y="2414273"/>
                <a:ext cx="60967" cy="103132"/>
                <a:chOff x="-2796392" y="1123442"/>
                <a:chExt cx="120832" cy="104889"/>
              </a:xfrm>
            </p:grpSpPr>
            <p:sp>
              <p:nvSpPr>
                <p:cNvPr id="159" name="Rechthoek 158">
                  <a:extLst>
                    <a:ext uri="{FF2B5EF4-FFF2-40B4-BE49-F238E27FC236}">
                      <a16:creationId xmlns:a16="http://schemas.microsoft.com/office/drawing/2014/main" id="{AFC8A147-6CC5-44D7-AFC0-0FF80E72F433}"/>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0FFB2611-CE10-40CC-B84B-237FCA9C838C}"/>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F6C448AB-BEA3-4D73-9C63-36A1C3E7FC19}"/>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3C01019C-EFEA-400B-80F0-F287A2166211}"/>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3" name="Rechthoek 162">
                  <a:extLst>
                    <a:ext uri="{FF2B5EF4-FFF2-40B4-BE49-F238E27FC236}">
                      <a16:creationId xmlns:a16="http://schemas.microsoft.com/office/drawing/2014/main" id="{0F8C1992-6E9E-483A-B8CB-F1AE6C4B7FFF}"/>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6" name="Afgeronde rechthoek 69">
                <a:extLst>
                  <a:ext uri="{FF2B5EF4-FFF2-40B4-BE49-F238E27FC236}">
                    <a16:creationId xmlns:a16="http://schemas.microsoft.com/office/drawing/2014/main" id="{7EF8C40B-A060-409B-9EED-CE88D95E6106}"/>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899F1F48-D8A0-4004-97B1-ACE6F5F2A8D7}"/>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0AA65B69-CEF6-4ABE-8BDC-AD6F4500CAD6}"/>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A333319B-B9F6-43CD-9D8A-3FFD928CB66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7D93B595-1A24-4887-86AA-BA8D02ACCDF6}"/>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2E6937E3-4FB0-4235-8A13-33BC9C44DBEF}"/>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E9B5BC07-C275-472E-AE47-0DC949820520}"/>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700E10ED-E021-4579-A939-FABD63E90E88}"/>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D292E4ED-554A-499E-92EC-91B6FDCED19B}"/>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3DD72DF3-08AA-4DE8-BB8F-8AA2B416944D}"/>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8515F470-400F-4FF4-A784-607EFE487E68}"/>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7" name="Vrije vorm 81">
                <a:extLst>
                  <a:ext uri="{FF2B5EF4-FFF2-40B4-BE49-F238E27FC236}">
                    <a16:creationId xmlns:a16="http://schemas.microsoft.com/office/drawing/2014/main" id="{E76A5CCC-9E0D-4073-936E-59919AD4EC4D}"/>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8" name="Rechte verbindingslijn 137">
                <a:extLst>
                  <a:ext uri="{FF2B5EF4-FFF2-40B4-BE49-F238E27FC236}">
                    <a16:creationId xmlns:a16="http://schemas.microsoft.com/office/drawing/2014/main" id="{2C426015-70F2-455B-B4D3-740DE17240C8}"/>
                  </a:ext>
                </a:extLst>
              </p:cNvPr>
              <p:cNvCxnSpPr>
                <a:cxnSpLocks/>
                <a:stCxn id="118" idx="2"/>
                <a:endCxn id="126"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9" name="Rechte verbindingslijn 138">
                <a:extLst>
                  <a:ext uri="{FF2B5EF4-FFF2-40B4-BE49-F238E27FC236}">
                    <a16:creationId xmlns:a16="http://schemas.microsoft.com/office/drawing/2014/main" id="{17EDECB6-B982-494D-9630-F2AC0764D8AE}"/>
                  </a:ext>
                </a:extLst>
              </p:cNvPr>
              <p:cNvCxnSpPr>
                <a:cxnSpLocks/>
                <a:stCxn id="117"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40" name="Textfield placeholder">
                <a:extLst>
                  <a:ext uri="{FF2B5EF4-FFF2-40B4-BE49-F238E27FC236}">
                    <a16:creationId xmlns:a16="http://schemas.microsoft.com/office/drawing/2014/main" id="{AC7DEF64-2ECA-4BF1-97A3-0C982ADC1CA0}"/>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1" name="Textfield placeholder">
                <a:extLst>
                  <a:ext uri="{FF2B5EF4-FFF2-40B4-BE49-F238E27FC236}">
                    <a16:creationId xmlns:a16="http://schemas.microsoft.com/office/drawing/2014/main" id="{84460804-D0FD-43ED-B28F-EB0DC9ABF805}"/>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2" name="Textfield placeholder">
                <a:extLst>
                  <a:ext uri="{FF2B5EF4-FFF2-40B4-BE49-F238E27FC236}">
                    <a16:creationId xmlns:a16="http://schemas.microsoft.com/office/drawing/2014/main" id="{0918BAC3-615D-4164-A8E7-8237935BBAD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2"/>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3" name="Afgeronde rechthoek 67">
                <a:extLst>
                  <a:ext uri="{FF2B5EF4-FFF2-40B4-BE49-F238E27FC236}">
                    <a16:creationId xmlns:a16="http://schemas.microsoft.com/office/drawing/2014/main" id="{E36EDCB2-0B14-4DDF-9E88-C011F471752C}"/>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4" name="Vrije vorm 68">
                <a:extLst>
                  <a:ext uri="{FF2B5EF4-FFF2-40B4-BE49-F238E27FC236}">
                    <a16:creationId xmlns:a16="http://schemas.microsoft.com/office/drawing/2014/main" id="{CD5E1992-7F96-4C55-A0E6-34875B2C6994}"/>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5" name="Rechte verbindingslijn 144">
                <a:extLst>
                  <a:ext uri="{FF2B5EF4-FFF2-40B4-BE49-F238E27FC236}">
                    <a16:creationId xmlns:a16="http://schemas.microsoft.com/office/drawing/2014/main" id="{612ED8D4-301F-4DC4-86E8-E0EBA481E92F}"/>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6" name="Groep 145">
                <a:extLst>
                  <a:ext uri="{FF2B5EF4-FFF2-40B4-BE49-F238E27FC236}">
                    <a16:creationId xmlns:a16="http://schemas.microsoft.com/office/drawing/2014/main" id="{31D83CB9-AD0E-4580-8BD7-F8482F606F99}"/>
                  </a:ext>
                </a:extLst>
              </p:cNvPr>
              <p:cNvGrpSpPr/>
              <p:nvPr userDrawn="1"/>
            </p:nvGrpSpPr>
            <p:grpSpPr>
              <a:xfrm flipH="1">
                <a:off x="-2613177" y="1836300"/>
                <a:ext cx="313472" cy="324076"/>
                <a:chOff x="-2613177" y="1836300"/>
                <a:chExt cx="313472" cy="324076"/>
              </a:xfrm>
            </p:grpSpPr>
            <p:sp>
              <p:nvSpPr>
                <p:cNvPr id="147" name="Afgeronde rechthoek 69">
                  <a:extLst>
                    <a:ext uri="{FF2B5EF4-FFF2-40B4-BE49-F238E27FC236}">
                      <a16:creationId xmlns:a16="http://schemas.microsoft.com/office/drawing/2014/main" id="{B8749FA8-0A3A-4C9F-8C2A-0E037D81247D}"/>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441E58ED-E986-4683-9A92-678704824574}"/>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D7438615-D8D0-47A3-83C6-0735D470FA51}"/>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396FFA18-23A3-4D78-9997-AD8465986179}"/>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772BBAE7-4ACF-4EFA-8AB1-3D588BD77866}"/>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C6A936C2-4178-453C-9D1D-46A1C51FEC67}"/>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8CA02514-0D24-4595-8098-B79E9C695D3D}"/>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57DA535F-6BDE-44E2-A439-4D9F7DBD1655}"/>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C54A52F5-6049-4E1C-A316-4FDCA9A24F4C}"/>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066EA1F5-22BF-4F9D-85AE-27A8438D3A3D}"/>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Rechthoek 156">
                  <a:extLst>
                    <a:ext uri="{FF2B5EF4-FFF2-40B4-BE49-F238E27FC236}">
                      <a16:creationId xmlns:a16="http://schemas.microsoft.com/office/drawing/2014/main" id="{14354248-EC55-4B80-9B8D-098EB0CD389B}"/>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8" name="Vrije vorm 81">
                  <a:extLst>
                    <a:ext uri="{FF2B5EF4-FFF2-40B4-BE49-F238E27FC236}">
                      <a16:creationId xmlns:a16="http://schemas.microsoft.com/office/drawing/2014/main" id="{7E0E17C8-981A-46A4-A885-12BA3E062D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10" name="Tijdelijke aanduiding voor tekst 2">
              <a:extLst>
                <a:ext uri="{FF2B5EF4-FFF2-40B4-BE49-F238E27FC236}">
                  <a16:creationId xmlns:a16="http://schemas.microsoft.com/office/drawing/2014/main" id="{33C05731-39D1-48BB-A528-676252985F2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1" name="Tijdelijke aanduiding voor tekst 2">
              <a:extLst>
                <a:ext uri="{FF2B5EF4-FFF2-40B4-BE49-F238E27FC236}">
                  <a16:creationId xmlns:a16="http://schemas.microsoft.com/office/drawing/2014/main" id="{5ED4D9D0-9A0A-49D8-B6DF-F5161A0C44D5}"/>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9" name="Groep 168">
            <a:extLst>
              <a:ext uri="{FF2B5EF4-FFF2-40B4-BE49-F238E27FC236}">
                <a16:creationId xmlns:a16="http://schemas.microsoft.com/office/drawing/2014/main" id="{CE526CA6-EF76-4113-A037-8FF681C890FF}"/>
              </a:ext>
            </a:extLst>
          </p:cNvPr>
          <p:cNvGrpSpPr/>
          <p:nvPr userDrawn="1"/>
        </p:nvGrpSpPr>
        <p:grpSpPr>
          <a:xfrm>
            <a:off x="-3553318" y="330222"/>
            <a:ext cx="3385296" cy="4365191"/>
            <a:chOff x="-3553318" y="1861361"/>
            <a:chExt cx="3385296" cy="4365191"/>
          </a:xfrm>
        </p:grpSpPr>
        <p:sp>
          <p:nvSpPr>
            <p:cNvPr id="170" name="Rechthoek 169">
              <a:extLst>
                <a:ext uri="{FF2B5EF4-FFF2-40B4-BE49-F238E27FC236}">
                  <a16:creationId xmlns:a16="http://schemas.microsoft.com/office/drawing/2014/main" id="{ECF258B7-91CC-4046-8949-34E9A601E73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1" name="Rechte verbindingslijn 170">
              <a:extLst>
                <a:ext uri="{FF2B5EF4-FFF2-40B4-BE49-F238E27FC236}">
                  <a16:creationId xmlns:a16="http://schemas.microsoft.com/office/drawing/2014/main" id="{5995936D-251D-4C2D-88D5-1D6C422957BE}"/>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2" name="Tekstvak 171">
              <a:extLst>
                <a:ext uri="{FF2B5EF4-FFF2-40B4-BE49-F238E27FC236}">
                  <a16:creationId xmlns:a16="http://schemas.microsoft.com/office/drawing/2014/main" id="{2C5B25A2-1AC6-48CF-8E3C-4F316654E05F}"/>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3" name="Groep 172">
            <a:extLst>
              <a:ext uri="{FF2B5EF4-FFF2-40B4-BE49-F238E27FC236}">
                <a16:creationId xmlns:a16="http://schemas.microsoft.com/office/drawing/2014/main" id="{5CD8DEFC-8419-4B20-92B0-388C8AC56E94}"/>
              </a:ext>
            </a:extLst>
          </p:cNvPr>
          <p:cNvGrpSpPr/>
          <p:nvPr userDrawn="1"/>
        </p:nvGrpSpPr>
        <p:grpSpPr>
          <a:xfrm>
            <a:off x="-7105998" y="3972162"/>
            <a:ext cx="3523487" cy="3209847"/>
            <a:chOff x="-7285957" y="3972162"/>
            <a:chExt cx="3523487" cy="3209847"/>
          </a:xfrm>
        </p:grpSpPr>
        <p:sp>
          <p:nvSpPr>
            <p:cNvPr id="174" name="Rechthoek 173">
              <a:extLst>
                <a:ext uri="{FF2B5EF4-FFF2-40B4-BE49-F238E27FC236}">
                  <a16:creationId xmlns:a16="http://schemas.microsoft.com/office/drawing/2014/main" id="{B40EB1E9-529A-4C7E-9FE2-2A264AE39360}"/>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5" name="Rechte verbindingslijn 174">
              <a:extLst>
                <a:ext uri="{FF2B5EF4-FFF2-40B4-BE49-F238E27FC236}">
                  <a16:creationId xmlns:a16="http://schemas.microsoft.com/office/drawing/2014/main" id="{FE8E20B5-0A15-4B78-8B64-0F33096C2E05}"/>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6" name="Tekstvak 175">
              <a:extLst>
                <a:ext uri="{FF2B5EF4-FFF2-40B4-BE49-F238E27FC236}">
                  <a16:creationId xmlns:a16="http://schemas.microsoft.com/office/drawing/2014/main" id="{5E0DDA68-8E08-4EEB-955C-E2CC8F20405E}"/>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7" name="Tekstvak 176">
              <a:extLst>
                <a:ext uri="{FF2B5EF4-FFF2-40B4-BE49-F238E27FC236}">
                  <a16:creationId xmlns:a16="http://schemas.microsoft.com/office/drawing/2014/main" id="{ADEFBAD4-458C-46AD-8FFF-925CA4B311A3}"/>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8" name="Tekstvak 177">
              <a:extLst>
                <a:ext uri="{FF2B5EF4-FFF2-40B4-BE49-F238E27FC236}">
                  <a16:creationId xmlns:a16="http://schemas.microsoft.com/office/drawing/2014/main" id="{637A2C40-EDA1-440A-ACBA-EEB07A43B2AA}"/>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9" name="Tekstvak 178">
              <a:extLst>
                <a:ext uri="{FF2B5EF4-FFF2-40B4-BE49-F238E27FC236}">
                  <a16:creationId xmlns:a16="http://schemas.microsoft.com/office/drawing/2014/main" id="{91AB630B-598A-4816-A5DB-98B15C086B11}"/>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80" name="Groep 179">
              <a:extLst>
                <a:ext uri="{FF2B5EF4-FFF2-40B4-BE49-F238E27FC236}">
                  <a16:creationId xmlns:a16="http://schemas.microsoft.com/office/drawing/2014/main" id="{9B36BD75-7698-4F26-AE1B-56D37DF1F67C}"/>
                </a:ext>
              </a:extLst>
            </p:cNvPr>
            <p:cNvGrpSpPr/>
            <p:nvPr userDrawn="1"/>
          </p:nvGrpSpPr>
          <p:grpSpPr>
            <a:xfrm>
              <a:off x="-5020889" y="4423058"/>
              <a:ext cx="250379" cy="249771"/>
              <a:chOff x="-706740" y="145633"/>
              <a:chExt cx="250379" cy="249771"/>
            </a:xfrm>
          </p:grpSpPr>
          <p:sp>
            <p:nvSpPr>
              <p:cNvPr id="199" name="Rechthoek 198">
                <a:extLst>
                  <a:ext uri="{FF2B5EF4-FFF2-40B4-BE49-F238E27FC236}">
                    <a16:creationId xmlns:a16="http://schemas.microsoft.com/office/drawing/2014/main" id="{1CD5E103-7083-4F0F-A891-5DE60F684FCD}"/>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Gelijkbenige driehoek 128">
                <a:extLst>
                  <a:ext uri="{FF2B5EF4-FFF2-40B4-BE49-F238E27FC236}">
                    <a16:creationId xmlns:a16="http://schemas.microsoft.com/office/drawing/2014/main" id="{75E42FD4-3E3E-4F77-B9DF-D493909032D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Ovaal 200">
                <a:extLst>
                  <a:ext uri="{FF2B5EF4-FFF2-40B4-BE49-F238E27FC236}">
                    <a16:creationId xmlns:a16="http://schemas.microsoft.com/office/drawing/2014/main" id="{F3B34324-1559-4BAB-87C5-121B45EF6FCA}"/>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2" name="Rechthoek 201">
                <a:extLst>
                  <a:ext uri="{FF2B5EF4-FFF2-40B4-BE49-F238E27FC236}">
                    <a16:creationId xmlns:a16="http://schemas.microsoft.com/office/drawing/2014/main" id="{70C4D364-C7AF-4545-BB47-55D5167475A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3" name="Rechte verbindingslijn 202">
                <a:extLst>
                  <a:ext uri="{FF2B5EF4-FFF2-40B4-BE49-F238E27FC236}">
                    <a16:creationId xmlns:a16="http://schemas.microsoft.com/office/drawing/2014/main" id="{F545708C-1EB4-432C-BA76-DB1158EB82F6}"/>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1" name="Groep 180">
              <a:extLst>
                <a:ext uri="{FF2B5EF4-FFF2-40B4-BE49-F238E27FC236}">
                  <a16:creationId xmlns:a16="http://schemas.microsoft.com/office/drawing/2014/main" id="{408A67CD-5721-45B9-B80B-0934BB55AA63}"/>
                </a:ext>
              </a:extLst>
            </p:cNvPr>
            <p:cNvGrpSpPr/>
            <p:nvPr userDrawn="1"/>
          </p:nvGrpSpPr>
          <p:grpSpPr>
            <a:xfrm>
              <a:off x="-4668802" y="4423057"/>
              <a:ext cx="252000" cy="216024"/>
              <a:chOff x="-932185" y="5325334"/>
              <a:chExt cx="252000" cy="216024"/>
            </a:xfrm>
          </p:grpSpPr>
          <p:sp>
            <p:nvSpPr>
              <p:cNvPr id="182" name="Rechthoek 181">
                <a:extLst>
                  <a:ext uri="{FF2B5EF4-FFF2-40B4-BE49-F238E27FC236}">
                    <a16:creationId xmlns:a16="http://schemas.microsoft.com/office/drawing/2014/main" id="{44C69811-AD89-4F61-BCE9-FB3AD08F339C}"/>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3" name="Groep 182">
                <a:extLst>
                  <a:ext uri="{FF2B5EF4-FFF2-40B4-BE49-F238E27FC236}">
                    <a16:creationId xmlns:a16="http://schemas.microsoft.com/office/drawing/2014/main" id="{6B6EAFC6-40DB-4E31-9F4C-ADE8BA8CACFB}"/>
                  </a:ext>
                </a:extLst>
              </p:cNvPr>
              <p:cNvGrpSpPr/>
              <p:nvPr userDrawn="1"/>
            </p:nvGrpSpPr>
            <p:grpSpPr>
              <a:xfrm>
                <a:off x="-925512" y="5325900"/>
                <a:ext cx="241658" cy="36000"/>
                <a:chOff x="-964435" y="5325900"/>
                <a:chExt cx="241658" cy="36000"/>
              </a:xfrm>
            </p:grpSpPr>
            <p:sp>
              <p:nvSpPr>
                <p:cNvPr id="192" name="Rechthoek 191">
                  <a:extLst>
                    <a:ext uri="{FF2B5EF4-FFF2-40B4-BE49-F238E27FC236}">
                      <a16:creationId xmlns:a16="http://schemas.microsoft.com/office/drawing/2014/main" id="{633F75C6-B409-40FB-9EA8-AA4907837C49}"/>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404B7218-8A3E-4B20-BE95-493AF1010D9B}"/>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3C6011E3-7E05-41C7-990B-FF464BCFC603}"/>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9489B44B-2A53-4945-8ACA-06FD22151C1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776DEB0E-26A2-491E-9207-2726FDA5C76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B326028E-CE4F-48B0-9C6F-DB2D1735866B}"/>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8" name="Rechthoek 197">
                  <a:extLst>
                    <a:ext uri="{FF2B5EF4-FFF2-40B4-BE49-F238E27FC236}">
                      <a16:creationId xmlns:a16="http://schemas.microsoft.com/office/drawing/2014/main" id="{F812A0D0-448B-4569-B4A9-2AA834916AF3}"/>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4" name="Groep 183">
                <a:extLst>
                  <a:ext uri="{FF2B5EF4-FFF2-40B4-BE49-F238E27FC236}">
                    <a16:creationId xmlns:a16="http://schemas.microsoft.com/office/drawing/2014/main" id="{E3BD9933-DE48-4C33-9C2F-1A743E4F9A20}"/>
                  </a:ext>
                </a:extLst>
              </p:cNvPr>
              <p:cNvGrpSpPr/>
              <p:nvPr userDrawn="1"/>
            </p:nvGrpSpPr>
            <p:grpSpPr>
              <a:xfrm>
                <a:off x="-925512" y="5502593"/>
                <a:ext cx="241658" cy="36000"/>
                <a:chOff x="-964435" y="5325900"/>
                <a:chExt cx="241658" cy="36000"/>
              </a:xfrm>
            </p:grpSpPr>
            <p:sp>
              <p:nvSpPr>
                <p:cNvPr id="185" name="Rechthoek 184">
                  <a:extLst>
                    <a:ext uri="{FF2B5EF4-FFF2-40B4-BE49-F238E27FC236}">
                      <a16:creationId xmlns:a16="http://schemas.microsoft.com/office/drawing/2014/main" id="{18F496AD-22BA-438C-A817-D62A20BF58A3}"/>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6D484805-DF97-4AA0-93FA-C14D5EF9DAD5}"/>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9740D403-1B32-497F-A961-487D7E346B3C}"/>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EA07D429-FB32-475E-A52A-C51778AB923A}"/>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D0AC2946-4C93-4182-93C2-321B2D988447}"/>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03F475F-937E-4571-A908-69DBBA35B580}"/>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1" name="Rechthoek 190">
                  <a:extLst>
                    <a:ext uri="{FF2B5EF4-FFF2-40B4-BE49-F238E27FC236}">
                      <a16:creationId xmlns:a16="http://schemas.microsoft.com/office/drawing/2014/main" id="{C6C3B5FA-6CC6-4217-8033-10C10C1AC8D5}"/>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35022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4" name="Rechthoekige driehoek 3">
            <a:extLst>
              <a:ext uri="{FF2B5EF4-FFF2-40B4-BE49-F238E27FC236}">
                <a16:creationId xmlns:a16="http://schemas.microsoft.com/office/drawing/2014/main" id="{A8A903AA-377A-40A2-AA31-8A58B0654A64}"/>
              </a:ext>
            </a:extLst>
          </p:cNvPr>
          <p:cNvSpPr/>
          <p:nvPr userDrawn="1"/>
        </p:nvSpPr>
        <p:spPr>
          <a:xfrm>
            <a:off x="-1" y="3928884"/>
            <a:ext cx="1009935" cy="2929116"/>
          </a:xfrm>
          <a:custGeom>
            <a:avLst/>
            <a:gdLst>
              <a:gd name="connsiteX0" fmla="*/ 0 w 1678675"/>
              <a:gd name="connsiteY0" fmla="*/ 2929116 h 2929116"/>
              <a:gd name="connsiteX1" fmla="*/ 0 w 1678675"/>
              <a:gd name="connsiteY1" fmla="*/ 0 h 2929116"/>
              <a:gd name="connsiteX2" fmla="*/ 1678675 w 1678675"/>
              <a:gd name="connsiteY2" fmla="*/ 2929116 h 2929116"/>
              <a:gd name="connsiteX3" fmla="*/ 0 w 1678675"/>
              <a:gd name="connsiteY3" fmla="*/ 2929116 h 2929116"/>
              <a:gd name="connsiteX0" fmla="*/ 0 w 1678675"/>
              <a:gd name="connsiteY0" fmla="*/ 2929116 h 2929116"/>
              <a:gd name="connsiteX1" fmla="*/ 0 w 1678675"/>
              <a:gd name="connsiteY1" fmla="*/ 0 h 2929116"/>
              <a:gd name="connsiteX2" fmla="*/ 1678675 w 1678675"/>
              <a:gd name="connsiteY2" fmla="*/ 2929116 h 2929116"/>
              <a:gd name="connsiteX3" fmla="*/ 1009935 w 1678675"/>
              <a:gd name="connsiteY3" fmla="*/ 2922292 h 2929116"/>
              <a:gd name="connsiteX4" fmla="*/ 0 w 1678675"/>
              <a:gd name="connsiteY4" fmla="*/ 2929116 h 2929116"/>
              <a:gd name="connsiteX0" fmla="*/ 0 w 1009935"/>
              <a:gd name="connsiteY0" fmla="*/ 2929116 h 2929116"/>
              <a:gd name="connsiteX1" fmla="*/ 0 w 1009935"/>
              <a:gd name="connsiteY1" fmla="*/ 0 h 2929116"/>
              <a:gd name="connsiteX2" fmla="*/ 1009935 w 1009935"/>
              <a:gd name="connsiteY2" fmla="*/ 2922292 h 2929116"/>
              <a:gd name="connsiteX3" fmla="*/ 0 w 1009935"/>
              <a:gd name="connsiteY3" fmla="*/ 2929116 h 2929116"/>
            </a:gdLst>
            <a:ahLst/>
            <a:cxnLst>
              <a:cxn ang="0">
                <a:pos x="connsiteX0" y="connsiteY0"/>
              </a:cxn>
              <a:cxn ang="0">
                <a:pos x="connsiteX1" y="connsiteY1"/>
              </a:cxn>
              <a:cxn ang="0">
                <a:pos x="connsiteX2" y="connsiteY2"/>
              </a:cxn>
              <a:cxn ang="0">
                <a:pos x="connsiteX3" y="connsiteY3"/>
              </a:cxn>
            </a:cxnLst>
            <a:rect l="l" t="t" r="r" b="b"/>
            <a:pathLst>
              <a:path w="1009935" h="2929116">
                <a:moveTo>
                  <a:pt x="0" y="2929116"/>
                </a:moveTo>
                <a:lnTo>
                  <a:pt x="0" y="0"/>
                </a:lnTo>
                <a:lnTo>
                  <a:pt x="1009935" y="2922292"/>
                </a:lnTo>
                <a:lnTo>
                  <a:pt x="0" y="2929116"/>
                </a:lnTo>
                <a:close/>
              </a:path>
            </a:pathLst>
          </a:custGeom>
          <a:solidFill>
            <a:schemeClr val="tx2"/>
          </a:solidFill>
        </p:spPr>
        <p:txBody>
          <a:bodyPr wrap="square" rtlCol="0" anchor="ctr">
            <a:spAutoFit/>
          </a:bodyPr>
          <a:lstStyle/>
          <a:p>
            <a:pPr marL="0" marR="0" indent="-288000" algn="l" defTabSz="914400" rtl="0" eaLnBrk="1" fontAlgn="auto" latinLnBrk="0" hangingPunct="1">
              <a:lnSpc>
                <a:spcPct val="90000"/>
              </a:lnSpc>
              <a:spcBef>
                <a:spcPts val="300"/>
              </a:spcBef>
              <a:spcAft>
                <a:spcPts val="0"/>
              </a:spcAft>
              <a:buClrTx/>
              <a:buSzPct val="90000"/>
              <a:buFontTx/>
              <a:buBlip>
                <a:blip r:embed="rId2"/>
              </a:buBlip>
              <a:tabLst/>
            </a:pPr>
            <a:endParaRPr lang="en-GB" sz="2000" kern="1200" spc="0" baseline="0">
              <a:solidFill>
                <a:schemeClr val="tx1"/>
              </a:solidFill>
              <a:latin typeface="FlandersArtSans-Regular" panose="00000500000000000000" pitchFamily="2" charset="0"/>
              <a:ea typeface="+mn-ea"/>
              <a:cs typeface="+mn-cs"/>
            </a:endParaRPr>
          </a:p>
        </p:txBody>
      </p:sp>
      <p:sp>
        <p:nvSpPr>
          <p:cNvPr id="8" name="Titel 2">
            <a:extLst>
              <a:ext uri="{FF2B5EF4-FFF2-40B4-BE49-F238E27FC236}">
                <a16:creationId xmlns:a16="http://schemas.microsoft.com/office/drawing/2014/main" id="{9D33AD35-547B-4355-83E5-6ED41721A7E2}"/>
              </a:ext>
            </a:extLst>
          </p:cNvPr>
          <p:cNvSpPr>
            <a:spLocks noGrp="1"/>
          </p:cNvSpPr>
          <p:nvPr>
            <p:ph type="title" hasCustomPrompt="1"/>
          </p:nvPr>
        </p:nvSpPr>
        <p:spPr>
          <a:xfrm>
            <a:off x="371475" y="425302"/>
            <a:ext cx="11449050" cy="1215958"/>
          </a:xfrm>
        </p:spPr>
        <p:txBody>
          <a:bodyPr/>
          <a:lstStyle>
            <a:lvl1pPr>
              <a:defRPr/>
            </a:lvl1pPr>
          </a:lstStyle>
          <a:p>
            <a:r>
              <a:rPr lang="nl-NL"/>
              <a:t>Klik om de titel te bewerken</a:t>
            </a:r>
            <a:endParaRPr lang="nl-BE"/>
          </a:p>
        </p:txBody>
      </p:sp>
      <p:pic>
        <p:nvPicPr>
          <p:cNvPr id="5" name="Graphic 11">
            <a:extLst>
              <a:ext uri="{FF2B5EF4-FFF2-40B4-BE49-F238E27FC236}">
                <a16:creationId xmlns:a16="http://schemas.microsoft.com/office/drawing/2014/main" id="{3C0B00C6-CECB-46DD-9FAD-3E815F4C8B0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6" name="Afbeelding 5">
            <a:extLst>
              <a:ext uri="{FF2B5EF4-FFF2-40B4-BE49-F238E27FC236}">
                <a16:creationId xmlns:a16="http://schemas.microsoft.com/office/drawing/2014/main" id="{92FF0CF9-EB1F-4E3A-B1B1-4AD55434FDF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07" name="Groep 106">
            <a:extLst>
              <a:ext uri="{FF2B5EF4-FFF2-40B4-BE49-F238E27FC236}">
                <a16:creationId xmlns:a16="http://schemas.microsoft.com/office/drawing/2014/main" id="{E93D2DCD-CCD1-4DE9-9A7C-FD2E85EB98A6}"/>
              </a:ext>
            </a:extLst>
          </p:cNvPr>
          <p:cNvGrpSpPr/>
          <p:nvPr userDrawn="1"/>
        </p:nvGrpSpPr>
        <p:grpSpPr>
          <a:xfrm>
            <a:off x="-6865737" y="267572"/>
            <a:ext cx="3385298" cy="3438922"/>
            <a:chOff x="-3549710" y="1276353"/>
            <a:chExt cx="3385298" cy="3438922"/>
          </a:xfrm>
        </p:grpSpPr>
        <p:grpSp>
          <p:nvGrpSpPr>
            <p:cNvPr id="108" name="Groep 107">
              <a:extLst>
                <a:ext uri="{FF2B5EF4-FFF2-40B4-BE49-F238E27FC236}">
                  <a16:creationId xmlns:a16="http://schemas.microsoft.com/office/drawing/2014/main" id="{35CC12A2-F460-447C-A877-8F598FDF76F0}"/>
                </a:ext>
              </a:extLst>
            </p:cNvPr>
            <p:cNvGrpSpPr/>
            <p:nvPr userDrawn="1"/>
          </p:nvGrpSpPr>
          <p:grpSpPr>
            <a:xfrm>
              <a:off x="-3549709" y="1276353"/>
              <a:ext cx="3385297" cy="2604244"/>
              <a:chOff x="-3549709" y="1276351"/>
              <a:chExt cx="3385297" cy="2604244"/>
            </a:xfrm>
          </p:grpSpPr>
          <p:sp>
            <p:nvSpPr>
              <p:cNvPr id="111" name="Rechthoek 110">
                <a:extLst>
                  <a:ext uri="{FF2B5EF4-FFF2-40B4-BE49-F238E27FC236}">
                    <a16:creationId xmlns:a16="http://schemas.microsoft.com/office/drawing/2014/main" id="{AEFAA39F-7647-4F22-8F09-213BEEB1458E}"/>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12" name="Textfield placeholder">
                <a:extLst>
                  <a:ext uri="{FF2B5EF4-FFF2-40B4-BE49-F238E27FC236}">
                    <a16:creationId xmlns:a16="http://schemas.microsoft.com/office/drawing/2014/main" id="{AF716568-D245-46EE-9F40-52E549F4E0A0}"/>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13" name="Textfield placeholder">
                <a:extLst>
                  <a:ext uri="{FF2B5EF4-FFF2-40B4-BE49-F238E27FC236}">
                    <a16:creationId xmlns:a16="http://schemas.microsoft.com/office/drawing/2014/main" id="{0061E92F-88BD-4CE6-8FEE-DDBE043F71A6}"/>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114" name="Rechte verbindingslijn 113">
                <a:extLst>
                  <a:ext uri="{FF2B5EF4-FFF2-40B4-BE49-F238E27FC236}">
                    <a16:creationId xmlns:a16="http://schemas.microsoft.com/office/drawing/2014/main" id="{B2EFB7F5-EC25-47F6-A0AD-9EC40B7749F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115" name="Rechthoek 114">
                <a:extLst>
                  <a:ext uri="{FF2B5EF4-FFF2-40B4-BE49-F238E27FC236}">
                    <a16:creationId xmlns:a16="http://schemas.microsoft.com/office/drawing/2014/main" id="{3C4E76FC-C514-4CF0-A7B7-B02AE22BC655}"/>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116" name="Picture 2">
                <a:extLst>
                  <a:ext uri="{FF2B5EF4-FFF2-40B4-BE49-F238E27FC236}">
                    <a16:creationId xmlns:a16="http://schemas.microsoft.com/office/drawing/2014/main" id="{9E204EB9-0372-4337-8925-0862003F72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 name="Picture 3">
                <a:extLst>
                  <a:ext uri="{FF2B5EF4-FFF2-40B4-BE49-F238E27FC236}">
                    <a16:creationId xmlns:a16="http://schemas.microsoft.com/office/drawing/2014/main" id="{8C955965-84BE-4898-83DB-30257AF13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hthoek 117">
                <a:extLst>
                  <a:ext uri="{FF2B5EF4-FFF2-40B4-BE49-F238E27FC236}">
                    <a16:creationId xmlns:a16="http://schemas.microsoft.com/office/drawing/2014/main" id="{1B3DD62F-75BB-408E-B1E6-6FDC1FECB7DC}"/>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D0FDA85F-94A9-4994-8B1F-8B238BC13159}"/>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550C3BE5-2377-403B-B2A0-0BD6C129FBDE}"/>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1BEA36E1-77EE-401D-AF95-22C0608D09DB}"/>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D7D03ABC-11DA-45B8-ADB5-6604198ACC04}"/>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123" name="Groep 122">
                <a:extLst>
                  <a:ext uri="{FF2B5EF4-FFF2-40B4-BE49-F238E27FC236}">
                    <a16:creationId xmlns:a16="http://schemas.microsoft.com/office/drawing/2014/main" id="{2770255A-9C1F-4BDC-964E-DFCC6B49EBA5}"/>
                  </a:ext>
                </a:extLst>
              </p:cNvPr>
              <p:cNvGrpSpPr/>
              <p:nvPr/>
            </p:nvGrpSpPr>
            <p:grpSpPr>
              <a:xfrm>
                <a:off x="-3226194" y="2414273"/>
                <a:ext cx="60967" cy="103132"/>
                <a:chOff x="-2796392" y="1123442"/>
                <a:chExt cx="120832" cy="104889"/>
              </a:xfrm>
            </p:grpSpPr>
            <p:sp>
              <p:nvSpPr>
                <p:cNvPr id="163" name="Rechthoek 162">
                  <a:extLst>
                    <a:ext uri="{FF2B5EF4-FFF2-40B4-BE49-F238E27FC236}">
                      <a16:creationId xmlns:a16="http://schemas.microsoft.com/office/drawing/2014/main" id="{1996334D-28D1-4EE9-92C7-B710AAE65C2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4" name="Rechthoek 163">
                  <a:extLst>
                    <a:ext uri="{FF2B5EF4-FFF2-40B4-BE49-F238E27FC236}">
                      <a16:creationId xmlns:a16="http://schemas.microsoft.com/office/drawing/2014/main" id="{84C508BE-E31C-4546-9658-78CEED9661AD}"/>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5" name="Rechthoek 164">
                  <a:extLst>
                    <a:ext uri="{FF2B5EF4-FFF2-40B4-BE49-F238E27FC236}">
                      <a16:creationId xmlns:a16="http://schemas.microsoft.com/office/drawing/2014/main" id="{8F09EE7D-2573-4E43-884E-82985865B17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6" name="Rechthoek 165">
                  <a:extLst>
                    <a:ext uri="{FF2B5EF4-FFF2-40B4-BE49-F238E27FC236}">
                      <a16:creationId xmlns:a16="http://schemas.microsoft.com/office/drawing/2014/main" id="{6ED6C580-65F9-4545-AB6F-ABB45A1773D5}"/>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7" name="Rechthoek 166">
                  <a:extLst>
                    <a:ext uri="{FF2B5EF4-FFF2-40B4-BE49-F238E27FC236}">
                      <a16:creationId xmlns:a16="http://schemas.microsoft.com/office/drawing/2014/main" id="{5037600F-ED3E-4E7A-A862-816495DCCEBC}"/>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124" name="Groep 123">
                <a:extLst>
                  <a:ext uri="{FF2B5EF4-FFF2-40B4-BE49-F238E27FC236}">
                    <a16:creationId xmlns:a16="http://schemas.microsoft.com/office/drawing/2014/main" id="{E6849191-4C22-41B1-9337-468101195536}"/>
                  </a:ext>
                </a:extLst>
              </p:cNvPr>
              <p:cNvGrpSpPr/>
              <p:nvPr/>
            </p:nvGrpSpPr>
            <p:grpSpPr>
              <a:xfrm>
                <a:off x="-3155473" y="2414273"/>
                <a:ext cx="60967" cy="103132"/>
                <a:chOff x="-2796392" y="1123442"/>
                <a:chExt cx="120832" cy="104889"/>
              </a:xfrm>
            </p:grpSpPr>
            <p:sp>
              <p:nvSpPr>
                <p:cNvPr id="158" name="Rechthoek 157">
                  <a:extLst>
                    <a:ext uri="{FF2B5EF4-FFF2-40B4-BE49-F238E27FC236}">
                      <a16:creationId xmlns:a16="http://schemas.microsoft.com/office/drawing/2014/main" id="{469DFF56-B7CE-4668-8AEF-3B190A496C3D}"/>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9" name="Rechthoek 158">
                  <a:extLst>
                    <a:ext uri="{FF2B5EF4-FFF2-40B4-BE49-F238E27FC236}">
                      <a16:creationId xmlns:a16="http://schemas.microsoft.com/office/drawing/2014/main" id="{D987935A-5A42-46EE-AB8C-086939786CB7}"/>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0" name="Rechthoek 159">
                  <a:extLst>
                    <a:ext uri="{FF2B5EF4-FFF2-40B4-BE49-F238E27FC236}">
                      <a16:creationId xmlns:a16="http://schemas.microsoft.com/office/drawing/2014/main" id="{3DC5AD6F-4B06-415F-9105-FE021BEF96F1}"/>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1" name="Rechthoek 160">
                  <a:extLst>
                    <a:ext uri="{FF2B5EF4-FFF2-40B4-BE49-F238E27FC236}">
                      <a16:creationId xmlns:a16="http://schemas.microsoft.com/office/drawing/2014/main" id="{2D927F19-EF9D-4259-8DE0-FD05BFE64000}"/>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62" name="Rechthoek 161">
                  <a:extLst>
                    <a:ext uri="{FF2B5EF4-FFF2-40B4-BE49-F238E27FC236}">
                      <a16:creationId xmlns:a16="http://schemas.microsoft.com/office/drawing/2014/main" id="{FC01682E-5C60-46C4-A702-15242F5993C7}"/>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125" name="Afgeronde rechthoek 69">
                <a:extLst>
                  <a:ext uri="{FF2B5EF4-FFF2-40B4-BE49-F238E27FC236}">
                    <a16:creationId xmlns:a16="http://schemas.microsoft.com/office/drawing/2014/main" id="{F175C572-D4F2-4E67-80A0-3D27ED61A5A1}"/>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6" name="Rechthoek 125">
                <a:extLst>
                  <a:ext uri="{FF2B5EF4-FFF2-40B4-BE49-F238E27FC236}">
                    <a16:creationId xmlns:a16="http://schemas.microsoft.com/office/drawing/2014/main" id="{47912D21-B212-4D29-8D4C-0F2588A44B3D}"/>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7" name="Rechthoek 126">
                <a:extLst>
                  <a:ext uri="{FF2B5EF4-FFF2-40B4-BE49-F238E27FC236}">
                    <a16:creationId xmlns:a16="http://schemas.microsoft.com/office/drawing/2014/main" id="{A0AD3E9A-4C0C-47ED-B8C4-C30F9914108C}"/>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8" name="Rechthoek 127">
                <a:extLst>
                  <a:ext uri="{FF2B5EF4-FFF2-40B4-BE49-F238E27FC236}">
                    <a16:creationId xmlns:a16="http://schemas.microsoft.com/office/drawing/2014/main" id="{D85A5EBE-262E-48B1-8F92-82D16DCB87AD}"/>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29" name="Rechthoek 128">
                <a:extLst>
                  <a:ext uri="{FF2B5EF4-FFF2-40B4-BE49-F238E27FC236}">
                    <a16:creationId xmlns:a16="http://schemas.microsoft.com/office/drawing/2014/main" id="{9217C119-5327-4ACB-AB4C-4EFE96F2D1C0}"/>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400D95B4-BD51-4876-B11C-C72F84C7B3BE}"/>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E586E6CE-D906-4401-8B04-2363C293FD02}"/>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C29ECF60-7CE9-439C-9C3E-29CAD4F83F9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64674E14-A9DC-4D44-96B3-29AACB053F09}"/>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543695BC-41E9-4D68-8186-3D80F500BFC1}"/>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AF1F4227-D996-4396-95F0-F8DEEA77D529}"/>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36" name="Vrije vorm 81">
                <a:extLst>
                  <a:ext uri="{FF2B5EF4-FFF2-40B4-BE49-F238E27FC236}">
                    <a16:creationId xmlns:a16="http://schemas.microsoft.com/office/drawing/2014/main" id="{D771B876-12CF-495E-856A-8E64F887E87A}"/>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137" name="Rechte verbindingslijn 136">
                <a:extLst>
                  <a:ext uri="{FF2B5EF4-FFF2-40B4-BE49-F238E27FC236}">
                    <a16:creationId xmlns:a16="http://schemas.microsoft.com/office/drawing/2014/main" id="{75F0AD76-3BF9-47EC-B04E-E8C9044AC4D1}"/>
                  </a:ext>
                </a:extLst>
              </p:cNvPr>
              <p:cNvCxnSpPr>
                <a:cxnSpLocks/>
                <a:stCxn id="117" idx="2"/>
                <a:endCxn id="125"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138" name="Rechte verbindingslijn 137">
                <a:extLst>
                  <a:ext uri="{FF2B5EF4-FFF2-40B4-BE49-F238E27FC236}">
                    <a16:creationId xmlns:a16="http://schemas.microsoft.com/office/drawing/2014/main" id="{7865071A-3CCB-43EE-9A28-67E4228AADDE}"/>
                  </a:ext>
                </a:extLst>
              </p:cNvPr>
              <p:cNvCxnSpPr>
                <a:cxnSpLocks/>
                <a:stCxn id="116"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139" name="Textfield placeholder">
                <a:extLst>
                  <a:ext uri="{FF2B5EF4-FFF2-40B4-BE49-F238E27FC236}">
                    <a16:creationId xmlns:a16="http://schemas.microsoft.com/office/drawing/2014/main" id="{2768923F-8878-455A-9F5E-AFEBCAA42B1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140" name="Textfield placeholder">
                <a:extLst>
                  <a:ext uri="{FF2B5EF4-FFF2-40B4-BE49-F238E27FC236}">
                    <a16:creationId xmlns:a16="http://schemas.microsoft.com/office/drawing/2014/main" id="{FE96A3FE-2464-48ED-B877-39DAC12E3426}"/>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141" name="Textfield placeholder">
                <a:extLst>
                  <a:ext uri="{FF2B5EF4-FFF2-40B4-BE49-F238E27FC236}">
                    <a16:creationId xmlns:a16="http://schemas.microsoft.com/office/drawing/2014/main" id="{6C3C42A5-8800-4D0C-8B53-502C78E84338}"/>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142" name="Afgeronde rechthoek 67">
                <a:extLst>
                  <a:ext uri="{FF2B5EF4-FFF2-40B4-BE49-F238E27FC236}">
                    <a16:creationId xmlns:a16="http://schemas.microsoft.com/office/drawing/2014/main" id="{85C21579-5F2E-4467-B75F-D62E3F09D3F0}"/>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143" name="Vrije vorm 68">
                <a:extLst>
                  <a:ext uri="{FF2B5EF4-FFF2-40B4-BE49-F238E27FC236}">
                    <a16:creationId xmlns:a16="http://schemas.microsoft.com/office/drawing/2014/main" id="{7AEA1CEE-1349-48F5-A280-3858BD87432E}"/>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144" name="Rechte verbindingslijn 143">
                <a:extLst>
                  <a:ext uri="{FF2B5EF4-FFF2-40B4-BE49-F238E27FC236}">
                    <a16:creationId xmlns:a16="http://schemas.microsoft.com/office/drawing/2014/main" id="{CDF3956A-FCDC-4B4C-A69B-5F20AD51CCA9}"/>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145" name="Groep 144">
                <a:extLst>
                  <a:ext uri="{FF2B5EF4-FFF2-40B4-BE49-F238E27FC236}">
                    <a16:creationId xmlns:a16="http://schemas.microsoft.com/office/drawing/2014/main" id="{575D2FDE-CD14-4C28-8E2F-86DAF0A1D524}"/>
                  </a:ext>
                </a:extLst>
              </p:cNvPr>
              <p:cNvGrpSpPr/>
              <p:nvPr userDrawn="1"/>
            </p:nvGrpSpPr>
            <p:grpSpPr>
              <a:xfrm flipH="1">
                <a:off x="-2613177" y="1836300"/>
                <a:ext cx="313472" cy="324076"/>
                <a:chOff x="-2613177" y="1836300"/>
                <a:chExt cx="313472" cy="324076"/>
              </a:xfrm>
            </p:grpSpPr>
            <p:sp>
              <p:nvSpPr>
                <p:cNvPr id="146" name="Afgeronde rechthoek 69">
                  <a:extLst>
                    <a:ext uri="{FF2B5EF4-FFF2-40B4-BE49-F238E27FC236}">
                      <a16:creationId xmlns:a16="http://schemas.microsoft.com/office/drawing/2014/main" id="{27B5DFEC-5AA8-485A-BC23-49160E78AC75}"/>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7" name="Rechthoek 146">
                  <a:extLst>
                    <a:ext uri="{FF2B5EF4-FFF2-40B4-BE49-F238E27FC236}">
                      <a16:creationId xmlns:a16="http://schemas.microsoft.com/office/drawing/2014/main" id="{488C62DB-4FD7-4845-B007-778D717F789A}"/>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8" name="Rechthoek 147">
                  <a:extLst>
                    <a:ext uri="{FF2B5EF4-FFF2-40B4-BE49-F238E27FC236}">
                      <a16:creationId xmlns:a16="http://schemas.microsoft.com/office/drawing/2014/main" id="{8D07CE64-0337-4030-A015-EE6EFD989FD7}"/>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49" name="Rechthoek 148">
                  <a:extLst>
                    <a:ext uri="{FF2B5EF4-FFF2-40B4-BE49-F238E27FC236}">
                      <a16:creationId xmlns:a16="http://schemas.microsoft.com/office/drawing/2014/main" id="{11925185-2161-4F36-831A-FB380857145C}"/>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0" name="Rechthoek 149">
                  <a:extLst>
                    <a:ext uri="{FF2B5EF4-FFF2-40B4-BE49-F238E27FC236}">
                      <a16:creationId xmlns:a16="http://schemas.microsoft.com/office/drawing/2014/main" id="{EAF27D56-A573-4F1E-894F-A3DAAD8561D0}"/>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1" name="Rechthoek 150">
                  <a:extLst>
                    <a:ext uri="{FF2B5EF4-FFF2-40B4-BE49-F238E27FC236}">
                      <a16:creationId xmlns:a16="http://schemas.microsoft.com/office/drawing/2014/main" id="{8EABB61B-552B-4315-8F1E-7143DD3EF228}"/>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2" name="Rechthoek 151">
                  <a:extLst>
                    <a:ext uri="{FF2B5EF4-FFF2-40B4-BE49-F238E27FC236}">
                      <a16:creationId xmlns:a16="http://schemas.microsoft.com/office/drawing/2014/main" id="{5BDF1E73-0AD5-4E8A-AC74-79B8F8369224}"/>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3" name="Rechthoek 152">
                  <a:extLst>
                    <a:ext uri="{FF2B5EF4-FFF2-40B4-BE49-F238E27FC236}">
                      <a16:creationId xmlns:a16="http://schemas.microsoft.com/office/drawing/2014/main" id="{E91CDEB0-07CB-4D39-9FBB-39FE028F0610}"/>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4" name="Rechthoek 153">
                  <a:extLst>
                    <a:ext uri="{FF2B5EF4-FFF2-40B4-BE49-F238E27FC236}">
                      <a16:creationId xmlns:a16="http://schemas.microsoft.com/office/drawing/2014/main" id="{A1F652A9-A2C6-4A3A-9B4F-D4E010C5B678}"/>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5" name="Rechthoek 154">
                  <a:extLst>
                    <a:ext uri="{FF2B5EF4-FFF2-40B4-BE49-F238E27FC236}">
                      <a16:creationId xmlns:a16="http://schemas.microsoft.com/office/drawing/2014/main" id="{A3AB50B3-F380-424E-9694-AE53E9786229}"/>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6" name="Rechthoek 155">
                  <a:extLst>
                    <a:ext uri="{FF2B5EF4-FFF2-40B4-BE49-F238E27FC236}">
                      <a16:creationId xmlns:a16="http://schemas.microsoft.com/office/drawing/2014/main" id="{56BC7D26-A581-4034-8CA0-74D27415959A}"/>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157" name="Vrije vorm 81">
                  <a:extLst>
                    <a:ext uri="{FF2B5EF4-FFF2-40B4-BE49-F238E27FC236}">
                      <a16:creationId xmlns:a16="http://schemas.microsoft.com/office/drawing/2014/main" id="{E81A214F-1CD7-45DE-B87E-3891D97A66C8}"/>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09" name="Tijdelijke aanduiding voor tekst 2">
              <a:extLst>
                <a:ext uri="{FF2B5EF4-FFF2-40B4-BE49-F238E27FC236}">
                  <a16:creationId xmlns:a16="http://schemas.microsoft.com/office/drawing/2014/main" id="{B8D31E90-7CE6-452A-9CAD-E685ADFBBFF8}"/>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10" name="Tijdelijke aanduiding voor tekst 2">
              <a:extLst>
                <a:ext uri="{FF2B5EF4-FFF2-40B4-BE49-F238E27FC236}">
                  <a16:creationId xmlns:a16="http://schemas.microsoft.com/office/drawing/2014/main" id="{B14CCCB3-9636-49D3-91D0-0AD0D68FBBF2}"/>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168" name="Groep 167">
            <a:extLst>
              <a:ext uri="{FF2B5EF4-FFF2-40B4-BE49-F238E27FC236}">
                <a16:creationId xmlns:a16="http://schemas.microsoft.com/office/drawing/2014/main" id="{61238722-C648-4987-968D-1B360FB566FE}"/>
              </a:ext>
            </a:extLst>
          </p:cNvPr>
          <p:cNvGrpSpPr/>
          <p:nvPr userDrawn="1"/>
        </p:nvGrpSpPr>
        <p:grpSpPr>
          <a:xfrm>
            <a:off x="-3553318" y="330222"/>
            <a:ext cx="3385296" cy="4365191"/>
            <a:chOff x="-3553318" y="1861361"/>
            <a:chExt cx="3385296" cy="4365191"/>
          </a:xfrm>
        </p:grpSpPr>
        <p:sp>
          <p:nvSpPr>
            <p:cNvPr id="169" name="Rechthoek 168">
              <a:extLst>
                <a:ext uri="{FF2B5EF4-FFF2-40B4-BE49-F238E27FC236}">
                  <a16:creationId xmlns:a16="http://schemas.microsoft.com/office/drawing/2014/main" id="{E48A2B72-A0E8-4AAA-98BB-0D710BCD2BF5}"/>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70" name="Rechte verbindingslijn 169">
              <a:extLst>
                <a:ext uri="{FF2B5EF4-FFF2-40B4-BE49-F238E27FC236}">
                  <a16:creationId xmlns:a16="http://schemas.microsoft.com/office/drawing/2014/main" id="{77D515C4-A9F9-4C3B-9900-E1E2DFCEE68F}"/>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71" name="Tekstvak 170">
              <a:extLst>
                <a:ext uri="{FF2B5EF4-FFF2-40B4-BE49-F238E27FC236}">
                  <a16:creationId xmlns:a16="http://schemas.microsoft.com/office/drawing/2014/main" id="{03D19CAE-31B5-4A6E-B6C1-E486259D442C}"/>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172" name="Groep 171">
            <a:extLst>
              <a:ext uri="{FF2B5EF4-FFF2-40B4-BE49-F238E27FC236}">
                <a16:creationId xmlns:a16="http://schemas.microsoft.com/office/drawing/2014/main" id="{6388C8D7-6F28-4D01-9242-CA485BD64182}"/>
              </a:ext>
            </a:extLst>
          </p:cNvPr>
          <p:cNvGrpSpPr/>
          <p:nvPr userDrawn="1"/>
        </p:nvGrpSpPr>
        <p:grpSpPr>
          <a:xfrm>
            <a:off x="-7105998" y="3972162"/>
            <a:ext cx="3523487" cy="3209847"/>
            <a:chOff x="-7285957" y="3972162"/>
            <a:chExt cx="3523487" cy="3209847"/>
          </a:xfrm>
        </p:grpSpPr>
        <p:sp>
          <p:nvSpPr>
            <p:cNvPr id="173" name="Rechthoek 172">
              <a:extLst>
                <a:ext uri="{FF2B5EF4-FFF2-40B4-BE49-F238E27FC236}">
                  <a16:creationId xmlns:a16="http://schemas.microsoft.com/office/drawing/2014/main" id="{F44609C0-6A23-46A6-93B7-260E7E533AEF}"/>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174" name="Rechte verbindingslijn 173">
              <a:extLst>
                <a:ext uri="{FF2B5EF4-FFF2-40B4-BE49-F238E27FC236}">
                  <a16:creationId xmlns:a16="http://schemas.microsoft.com/office/drawing/2014/main" id="{06CD7588-CEEE-4B8C-AFE8-DDF923A8A62B}"/>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175" name="Tekstvak 174">
              <a:extLst>
                <a:ext uri="{FF2B5EF4-FFF2-40B4-BE49-F238E27FC236}">
                  <a16:creationId xmlns:a16="http://schemas.microsoft.com/office/drawing/2014/main" id="{C69B001E-1CB2-423F-B0D2-84DEFF8AE854}"/>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176" name="Tekstvak 175">
              <a:extLst>
                <a:ext uri="{FF2B5EF4-FFF2-40B4-BE49-F238E27FC236}">
                  <a16:creationId xmlns:a16="http://schemas.microsoft.com/office/drawing/2014/main" id="{0DB77CEF-B463-44B7-B367-F313EDC2E921}"/>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177" name="Tekstvak 176">
              <a:extLst>
                <a:ext uri="{FF2B5EF4-FFF2-40B4-BE49-F238E27FC236}">
                  <a16:creationId xmlns:a16="http://schemas.microsoft.com/office/drawing/2014/main" id="{DE804A0F-B67A-4875-BEF0-13F0120BC135}"/>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78" name="Tekstvak 177">
              <a:extLst>
                <a:ext uri="{FF2B5EF4-FFF2-40B4-BE49-F238E27FC236}">
                  <a16:creationId xmlns:a16="http://schemas.microsoft.com/office/drawing/2014/main" id="{E9D9C136-40AF-4F06-94B8-8CCE42D9569F}"/>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79" name="Groep 178">
              <a:extLst>
                <a:ext uri="{FF2B5EF4-FFF2-40B4-BE49-F238E27FC236}">
                  <a16:creationId xmlns:a16="http://schemas.microsoft.com/office/drawing/2014/main" id="{88D3C8D8-54BB-4A3E-A861-41C728861F22}"/>
                </a:ext>
              </a:extLst>
            </p:cNvPr>
            <p:cNvGrpSpPr/>
            <p:nvPr userDrawn="1"/>
          </p:nvGrpSpPr>
          <p:grpSpPr>
            <a:xfrm>
              <a:off x="-5020889" y="4423058"/>
              <a:ext cx="250379" cy="249771"/>
              <a:chOff x="-706740" y="145633"/>
              <a:chExt cx="250379" cy="249771"/>
            </a:xfrm>
          </p:grpSpPr>
          <p:sp>
            <p:nvSpPr>
              <p:cNvPr id="198" name="Rechthoek 197">
                <a:extLst>
                  <a:ext uri="{FF2B5EF4-FFF2-40B4-BE49-F238E27FC236}">
                    <a16:creationId xmlns:a16="http://schemas.microsoft.com/office/drawing/2014/main" id="{175F7F85-37D3-48A8-8F2B-5461158D3614}"/>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9" name="Gelijkbenige driehoek 128">
                <a:extLst>
                  <a:ext uri="{FF2B5EF4-FFF2-40B4-BE49-F238E27FC236}">
                    <a16:creationId xmlns:a16="http://schemas.microsoft.com/office/drawing/2014/main" id="{2FA82EFC-C8A4-4EEF-838C-7EF7D4E706B7}"/>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0" name="Ovaal 199">
                <a:extLst>
                  <a:ext uri="{FF2B5EF4-FFF2-40B4-BE49-F238E27FC236}">
                    <a16:creationId xmlns:a16="http://schemas.microsoft.com/office/drawing/2014/main" id="{A0C1EC1A-832A-4491-89CF-C138EA5CE0B4}"/>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201" name="Rechthoek 200">
                <a:extLst>
                  <a:ext uri="{FF2B5EF4-FFF2-40B4-BE49-F238E27FC236}">
                    <a16:creationId xmlns:a16="http://schemas.microsoft.com/office/drawing/2014/main" id="{E1479D63-5448-4190-8CB2-2B0AF7F461A2}"/>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202" name="Rechte verbindingslijn 201">
                <a:extLst>
                  <a:ext uri="{FF2B5EF4-FFF2-40B4-BE49-F238E27FC236}">
                    <a16:creationId xmlns:a16="http://schemas.microsoft.com/office/drawing/2014/main" id="{18F4A36C-C66D-4810-85C1-D2C33C008C6E}"/>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80" name="Groep 179">
              <a:extLst>
                <a:ext uri="{FF2B5EF4-FFF2-40B4-BE49-F238E27FC236}">
                  <a16:creationId xmlns:a16="http://schemas.microsoft.com/office/drawing/2014/main" id="{23AC61F1-5FAD-4E9E-A5E1-14E25AC21EE7}"/>
                </a:ext>
              </a:extLst>
            </p:cNvPr>
            <p:cNvGrpSpPr/>
            <p:nvPr userDrawn="1"/>
          </p:nvGrpSpPr>
          <p:grpSpPr>
            <a:xfrm>
              <a:off x="-4668802" y="4423057"/>
              <a:ext cx="252000" cy="216024"/>
              <a:chOff x="-932185" y="5325334"/>
              <a:chExt cx="252000" cy="216024"/>
            </a:xfrm>
          </p:grpSpPr>
          <p:sp>
            <p:nvSpPr>
              <p:cNvPr id="181" name="Rechthoek 180">
                <a:extLst>
                  <a:ext uri="{FF2B5EF4-FFF2-40B4-BE49-F238E27FC236}">
                    <a16:creationId xmlns:a16="http://schemas.microsoft.com/office/drawing/2014/main" id="{6AF89C24-84B3-4876-B381-7B8B84729AC1}"/>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82" name="Groep 181">
                <a:extLst>
                  <a:ext uri="{FF2B5EF4-FFF2-40B4-BE49-F238E27FC236}">
                    <a16:creationId xmlns:a16="http://schemas.microsoft.com/office/drawing/2014/main" id="{F741DD04-3117-4AF4-BF36-AE26CB5864E2}"/>
                  </a:ext>
                </a:extLst>
              </p:cNvPr>
              <p:cNvGrpSpPr/>
              <p:nvPr userDrawn="1"/>
            </p:nvGrpSpPr>
            <p:grpSpPr>
              <a:xfrm>
                <a:off x="-925512" y="5325900"/>
                <a:ext cx="241658" cy="36000"/>
                <a:chOff x="-964435" y="5325900"/>
                <a:chExt cx="241658" cy="36000"/>
              </a:xfrm>
            </p:grpSpPr>
            <p:sp>
              <p:nvSpPr>
                <p:cNvPr id="191" name="Rechthoek 190">
                  <a:extLst>
                    <a:ext uri="{FF2B5EF4-FFF2-40B4-BE49-F238E27FC236}">
                      <a16:creationId xmlns:a16="http://schemas.microsoft.com/office/drawing/2014/main" id="{C2DBBDD8-9D4B-498B-96F7-F4B508B08564}"/>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2" name="Rechthoek 191">
                  <a:extLst>
                    <a:ext uri="{FF2B5EF4-FFF2-40B4-BE49-F238E27FC236}">
                      <a16:creationId xmlns:a16="http://schemas.microsoft.com/office/drawing/2014/main" id="{3BF4D99B-94A8-465F-82F5-045088F71107}"/>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3" name="Rechthoek 192">
                  <a:extLst>
                    <a:ext uri="{FF2B5EF4-FFF2-40B4-BE49-F238E27FC236}">
                      <a16:creationId xmlns:a16="http://schemas.microsoft.com/office/drawing/2014/main" id="{5D823A94-AFB7-4207-A799-4FE9D908000E}"/>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4" name="Rechthoek 193">
                  <a:extLst>
                    <a:ext uri="{FF2B5EF4-FFF2-40B4-BE49-F238E27FC236}">
                      <a16:creationId xmlns:a16="http://schemas.microsoft.com/office/drawing/2014/main" id="{CF747E0B-41BC-4CE9-A534-E0753646761D}"/>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5" name="Rechthoek 194">
                  <a:extLst>
                    <a:ext uri="{FF2B5EF4-FFF2-40B4-BE49-F238E27FC236}">
                      <a16:creationId xmlns:a16="http://schemas.microsoft.com/office/drawing/2014/main" id="{6966B11A-9692-49C9-A0D6-F7967B4BE7C9}"/>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6" name="Rechthoek 195">
                  <a:extLst>
                    <a:ext uri="{FF2B5EF4-FFF2-40B4-BE49-F238E27FC236}">
                      <a16:creationId xmlns:a16="http://schemas.microsoft.com/office/drawing/2014/main" id="{B26577BD-ECFD-43B7-9AF3-B7829E5459CD}"/>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7" name="Rechthoek 196">
                  <a:extLst>
                    <a:ext uri="{FF2B5EF4-FFF2-40B4-BE49-F238E27FC236}">
                      <a16:creationId xmlns:a16="http://schemas.microsoft.com/office/drawing/2014/main" id="{0D046E92-E2A9-4387-9BBB-277B2A4627A6}"/>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83" name="Groep 182">
                <a:extLst>
                  <a:ext uri="{FF2B5EF4-FFF2-40B4-BE49-F238E27FC236}">
                    <a16:creationId xmlns:a16="http://schemas.microsoft.com/office/drawing/2014/main" id="{D33263B8-7B5C-46B9-8B24-7FCAF4B8B282}"/>
                  </a:ext>
                </a:extLst>
              </p:cNvPr>
              <p:cNvGrpSpPr/>
              <p:nvPr userDrawn="1"/>
            </p:nvGrpSpPr>
            <p:grpSpPr>
              <a:xfrm>
                <a:off x="-925512" y="5502593"/>
                <a:ext cx="241658" cy="36000"/>
                <a:chOff x="-964435" y="5325900"/>
                <a:chExt cx="241658" cy="36000"/>
              </a:xfrm>
            </p:grpSpPr>
            <p:sp>
              <p:nvSpPr>
                <p:cNvPr id="184" name="Rechthoek 183">
                  <a:extLst>
                    <a:ext uri="{FF2B5EF4-FFF2-40B4-BE49-F238E27FC236}">
                      <a16:creationId xmlns:a16="http://schemas.microsoft.com/office/drawing/2014/main" id="{39C0E1E8-2C0B-4FB3-9151-D2B27170670B}"/>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5" name="Rechthoek 184">
                  <a:extLst>
                    <a:ext uri="{FF2B5EF4-FFF2-40B4-BE49-F238E27FC236}">
                      <a16:creationId xmlns:a16="http://schemas.microsoft.com/office/drawing/2014/main" id="{EF8AFAEC-8194-46E5-B176-6FC0088D2836}"/>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6" name="Rechthoek 185">
                  <a:extLst>
                    <a:ext uri="{FF2B5EF4-FFF2-40B4-BE49-F238E27FC236}">
                      <a16:creationId xmlns:a16="http://schemas.microsoft.com/office/drawing/2014/main" id="{0DB08169-5D18-4B4F-BE80-14D9A27F7C8A}"/>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7" name="Rechthoek 186">
                  <a:extLst>
                    <a:ext uri="{FF2B5EF4-FFF2-40B4-BE49-F238E27FC236}">
                      <a16:creationId xmlns:a16="http://schemas.microsoft.com/office/drawing/2014/main" id="{3822F9D3-606C-4B2D-BE50-7FBE54503920}"/>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8" name="Rechthoek 187">
                  <a:extLst>
                    <a:ext uri="{FF2B5EF4-FFF2-40B4-BE49-F238E27FC236}">
                      <a16:creationId xmlns:a16="http://schemas.microsoft.com/office/drawing/2014/main" id="{298A5948-D5EE-4B07-87B6-511A9271714F}"/>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89" name="Rechthoek 188">
                  <a:extLst>
                    <a:ext uri="{FF2B5EF4-FFF2-40B4-BE49-F238E27FC236}">
                      <a16:creationId xmlns:a16="http://schemas.microsoft.com/office/drawing/2014/main" id="{8BA1E928-984A-4EFB-8C35-E5AEB2DFFF2E}"/>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90" name="Rechthoek 189">
                  <a:extLst>
                    <a:ext uri="{FF2B5EF4-FFF2-40B4-BE49-F238E27FC236}">
                      <a16:creationId xmlns:a16="http://schemas.microsoft.com/office/drawing/2014/main" id="{6F141344-B8BD-4DAD-937F-C3EA7B5F4047}"/>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
        <p:nvSpPr>
          <p:cNvPr id="102" name="Tijdelijke aanduiding voor inhoud 4">
            <a:extLst>
              <a:ext uri="{FF2B5EF4-FFF2-40B4-BE49-F238E27FC236}">
                <a16:creationId xmlns:a16="http://schemas.microsoft.com/office/drawing/2014/main" id="{77BFAF14-7113-46C4-8346-A82929D74B35}"/>
              </a:ext>
            </a:extLst>
          </p:cNvPr>
          <p:cNvSpPr>
            <a:spLocks noGrp="1"/>
          </p:cNvSpPr>
          <p:nvPr>
            <p:ph sz="quarter" idx="11"/>
          </p:nvPr>
        </p:nvSpPr>
        <p:spPr>
          <a:xfrm>
            <a:off x="371475" y="1941514"/>
            <a:ext cx="11449050" cy="4159036"/>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51670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3.xml"/><Relationship Id="rId1" Type="http://schemas.openxmlformats.org/officeDocument/2006/relationships/slideLayout" Target="../slideLayouts/slideLayout42.xml"/><Relationship Id="rId4" Type="http://schemas.openxmlformats.org/officeDocument/2006/relationships/image" Target="../media/image19.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heme" Target="../theme/theme4.xml"/><Relationship Id="rId7" Type="http://schemas.openxmlformats.org/officeDocument/2006/relationships/image" Target="../media/image5.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13/12/2022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1">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42"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43"/>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t>
              </a:r>
              <a:r>
                <a:rPr lang="en-US" sz="1400" b="0" i="0" u="none" kern="1200" noProof="0">
                  <a:solidFill>
                    <a:schemeClr val="tx1"/>
                  </a:solidFill>
                  <a:latin typeface="+mn-lt"/>
                  <a:ea typeface="+mn-ea"/>
                  <a:cs typeface="+mn-cs"/>
                </a:rPr>
                <a:t> </a:t>
              </a:r>
              <a:r>
                <a:rPr lang="en-US" sz="1400" b="0" i="0" u="none" kern="1200" noProof="0" err="1">
                  <a:solidFill>
                    <a:schemeClr val="tx1"/>
                  </a:solidFill>
                  <a:latin typeface="+mn-lt"/>
                  <a:ea typeface="+mn-ea"/>
                  <a:cs typeface="+mn-cs"/>
                </a:rPr>
                <a:t>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683" r:id="rId1"/>
    <p:sldLayoutId id="2147483715" r:id="rId2"/>
    <p:sldLayoutId id="2147483712" r:id="rId3"/>
    <p:sldLayoutId id="2147483722" r:id="rId4"/>
    <p:sldLayoutId id="2147483690" r:id="rId5"/>
    <p:sldLayoutId id="2147483724" r:id="rId6"/>
    <p:sldLayoutId id="2147483689" r:id="rId7"/>
    <p:sldLayoutId id="2147483692" r:id="rId8"/>
    <p:sldLayoutId id="2147483685" r:id="rId9"/>
    <p:sldLayoutId id="2147483699" r:id="rId10"/>
    <p:sldLayoutId id="2147483695" r:id="rId11"/>
    <p:sldLayoutId id="2147483713" r:id="rId12"/>
    <p:sldLayoutId id="2147483703" r:id="rId13"/>
    <p:sldLayoutId id="2147483704" r:id="rId14"/>
    <p:sldLayoutId id="2147483702" r:id="rId15"/>
    <p:sldLayoutId id="2147483696" r:id="rId16"/>
    <p:sldLayoutId id="2147483700" r:id="rId17"/>
    <p:sldLayoutId id="2147483684" r:id="rId18"/>
    <p:sldLayoutId id="2147483701" r:id="rId19"/>
    <p:sldLayoutId id="2147483710" r:id="rId20"/>
    <p:sldLayoutId id="2147483716" r:id="rId21"/>
    <p:sldLayoutId id="2147483717" r:id="rId22"/>
    <p:sldLayoutId id="2147483718" r:id="rId23"/>
    <p:sldLayoutId id="2147483721" r:id="rId24"/>
    <p:sldLayoutId id="2147483719" r:id="rId25"/>
    <p:sldLayoutId id="2147483720" r:id="rId26"/>
    <p:sldLayoutId id="2147483708" r:id="rId27"/>
    <p:sldLayoutId id="2147483693" r:id="rId28"/>
    <p:sldLayoutId id="2147483705" r:id="rId29"/>
    <p:sldLayoutId id="2147483706" r:id="rId30"/>
    <p:sldLayoutId id="2147483707" r:id="rId31"/>
    <p:sldLayoutId id="2147483698" r:id="rId32"/>
    <p:sldLayoutId id="2147483714" r:id="rId33"/>
    <p:sldLayoutId id="2147483725" r:id="rId34"/>
    <p:sldLayoutId id="2147483726" r:id="rId35"/>
    <p:sldLayoutId id="2147483727" r:id="rId36"/>
    <p:sldLayoutId id="2147483728" r:id="rId37"/>
    <p:sldLayoutId id="2147483729" r:id="rId38"/>
    <p:sldLayoutId id="2147483730" r:id="rId39"/>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13/12/2022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2817175246"/>
      </p:ext>
    </p:extLst>
  </p:cSld>
  <p:clrMap bg1="lt1" tx1="dk1" bg2="lt2" tx2="dk2" accent1="accent1" accent2="accent2" accent3="accent3" accent4="accent4" accent5="accent5" accent6="accent6" hlink="hlink" folHlink="folHlink"/>
  <p:sldLayoutIdLst>
    <p:sldLayoutId id="2147483688" r:id="rId1"/>
    <p:sldLayoutId id="2147483687"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4"/>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5"/>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13/12/2022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spTree>
    <p:extLst>
      <p:ext uri="{BB962C8B-B14F-4D97-AF65-F5344CB8AC3E}">
        <p14:creationId xmlns:p14="http://schemas.microsoft.com/office/powerpoint/2010/main" val="556769811"/>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
          <a:schemeClr val="tx1"/>
        </a:buClr>
        <a:buSzPct val="75000"/>
        <a:buFontTx/>
        <a:buBlip>
          <a:blip r:embed="rId3"/>
        </a:buBlip>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
          <a:schemeClr val="tx1">
            <a:lumMod val="50000"/>
            <a:lumOff val="50000"/>
          </a:schemeClr>
        </a:buClr>
        <a:buSzPct val="100000"/>
        <a:buFont typeface="Arial" panose="020B0604020202020204" pitchFamily="34" charset="0"/>
        <a:buChar char="•"/>
        <a:tabLst/>
        <a:defRPr sz="2200" kern="1200" spc="0" baseline="0">
          <a:solidFill>
            <a:schemeClr val="tx1">
              <a:lumMod val="50000"/>
              <a:lumOff val="50000"/>
            </a:schemeClr>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60000"/>
        <a:buFontTx/>
        <a:buBlip>
          <a:blip r:embed="rId4"/>
        </a:buBlip>
        <a:tabLst/>
        <a:defRPr sz="2000" kern="1200" spc="0" baseline="0">
          <a:solidFill>
            <a:schemeClr val="tx1">
              <a:lumMod val="75000"/>
              <a:lumOff val="25000"/>
            </a:schemeClr>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
          <a:schemeClr val="tx1">
            <a:lumMod val="50000"/>
            <a:lumOff val="50000"/>
          </a:schemeClr>
        </a:buClr>
        <a:buSzPct val="75000"/>
        <a:buFont typeface="FlandersArtSans-Regular" panose="00000500000000000000" pitchFamily="2" charset="0"/>
        <a:buChar char="›"/>
        <a:tabLst/>
        <a:defRPr sz="1600" kern="1200" spc="0" baseline="0">
          <a:solidFill>
            <a:schemeClr val="tx1">
              <a:lumMod val="50000"/>
              <a:lumOff val="50000"/>
            </a:schemeClr>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
          <a:schemeClr val="tx1">
            <a:lumMod val="75000"/>
            <a:lumOff val="25000"/>
          </a:schemeClr>
        </a:buClr>
        <a:buSzPct val="90000"/>
        <a:buFont typeface="FlandersArtSans-Regular" panose="00000500000000000000" pitchFamily="50" charset="0"/>
        <a:buChar char="⁄"/>
        <a:tabLst/>
        <a:defRPr sz="1400" kern="1200" spc="0" baseline="0">
          <a:solidFill>
            <a:schemeClr val="tx1">
              <a:lumMod val="75000"/>
              <a:lumOff val="25000"/>
            </a:schemeClr>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234">
          <p15:clr>
            <a:srgbClr val="F26B43"/>
          </p15:clr>
        </p15:guide>
        <p15:guide id="3" pos="7446">
          <p15:clr>
            <a:srgbClr val="F26B43"/>
          </p15:clr>
        </p15:guide>
        <p15:guide id="4" orient="horz" pos="1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1475" y="425302"/>
            <a:ext cx="11449050" cy="1215958"/>
          </a:xfrm>
          <a:prstGeom prst="rect">
            <a:avLst/>
          </a:prstGeom>
        </p:spPr>
        <p:txBody>
          <a:bodyPr vert="horz" lIns="0" tIns="0" rIns="0" bIns="0" rtlCol="0" anchor="ctr" anchorCtr="0">
            <a:noAutofit/>
          </a:bodyPr>
          <a:lstStyle/>
          <a:p>
            <a:r>
              <a:rPr lang="nl-NL"/>
              <a:t>Klik om de titel te bewerken</a:t>
            </a:r>
            <a:endParaRPr lang="nl-BE"/>
          </a:p>
        </p:txBody>
      </p:sp>
      <p:sp>
        <p:nvSpPr>
          <p:cNvPr id="7" name="Tijdelijke aanduiding voor datum 3"/>
          <p:cNvSpPr>
            <a:spLocks noGrp="1"/>
          </p:cNvSpPr>
          <p:nvPr>
            <p:ph type="dt" sz="half" idx="2"/>
          </p:nvPr>
        </p:nvSpPr>
        <p:spPr>
          <a:xfrm>
            <a:off x="4067833" y="6339600"/>
            <a:ext cx="1200000" cy="360000"/>
          </a:xfrm>
          <a:prstGeom prst="rect">
            <a:avLst/>
          </a:prstGeom>
        </p:spPr>
        <p:txBody>
          <a:bodyPr vert="horz" lIns="91440" tIns="45720" rIns="91440" bIns="45720" rtlCol="0" anchor="ctr"/>
          <a:lstStyle>
            <a:lvl1pPr algn="l">
              <a:defRPr sz="1200">
                <a:solidFill>
                  <a:schemeClr val="tx1">
                    <a:tint val="75000"/>
                  </a:schemeClr>
                </a:solidFill>
                <a:latin typeface="FlandersArtSans-Regular" panose="00000500000000000000" pitchFamily="2" charset="0"/>
              </a:defRPr>
            </a:lvl1pPr>
          </a:lstStyle>
          <a:p>
            <a:fld id="{FD6BEBD5-99F3-4C1B-B5AF-C9279F4847C2}" type="datetimeFigureOut">
              <a:rPr lang="nl-BE" smtClean="0"/>
              <a:pPr/>
              <a:t>13/12/2022</a:t>
            </a:fld>
            <a:endParaRPr lang="nl-BE"/>
          </a:p>
        </p:txBody>
      </p:sp>
      <p:sp>
        <p:nvSpPr>
          <p:cNvPr id="8" name="Tijdelijke aanduiding voor voettekst 4"/>
          <p:cNvSpPr>
            <a:spLocks noGrp="1"/>
          </p:cNvSpPr>
          <p:nvPr>
            <p:ph type="ftr" sz="quarter" idx="3"/>
          </p:nvPr>
        </p:nvSpPr>
        <p:spPr>
          <a:xfrm>
            <a:off x="5324524" y="6339600"/>
            <a:ext cx="2520000" cy="360000"/>
          </a:xfrm>
          <a:prstGeom prst="rect">
            <a:avLst/>
          </a:prstGeom>
        </p:spPr>
        <p:txBody>
          <a:bodyPr vert="horz" lIns="91440" tIns="45720" rIns="91440" bIns="45720" rtlCol="0" anchor="ctr"/>
          <a:lstStyle>
            <a:lvl1pPr algn="ctr">
              <a:defRPr sz="1200">
                <a:solidFill>
                  <a:schemeClr val="tx1">
                    <a:tint val="75000"/>
                  </a:schemeClr>
                </a:solidFill>
                <a:latin typeface="FlandersArtSans-Regular" panose="00000500000000000000" pitchFamily="2" charset="0"/>
              </a:defRPr>
            </a:lvl1pPr>
          </a:lstStyle>
          <a:p>
            <a:endParaRPr lang="nl-BE"/>
          </a:p>
        </p:txBody>
      </p:sp>
      <p:sp>
        <p:nvSpPr>
          <p:cNvPr id="9" name="Tijdelijke aanduiding voor dianummer 5"/>
          <p:cNvSpPr>
            <a:spLocks noGrp="1"/>
          </p:cNvSpPr>
          <p:nvPr>
            <p:ph type="sldNum" sz="quarter" idx="4"/>
          </p:nvPr>
        </p:nvSpPr>
        <p:spPr>
          <a:xfrm>
            <a:off x="7926148" y="6339600"/>
            <a:ext cx="720000" cy="360000"/>
          </a:xfrm>
          <a:prstGeom prst="rect">
            <a:avLst/>
          </a:prstGeom>
        </p:spPr>
        <p:txBody>
          <a:bodyPr vert="horz" lIns="91440" tIns="45720" rIns="91440" bIns="45720" rtlCol="0" anchor="ctr"/>
          <a:lstStyle>
            <a:lvl1pPr algn="r">
              <a:defRPr sz="1100">
                <a:solidFill>
                  <a:schemeClr val="tx1">
                    <a:tint val="75000"/>
                  </a:schemeClr>
                </a:solidFill>
                <a:latin typeface="FlandersArtSans-Regular" panose="00000500000000000000" pitchFamily="2" charset="0"/>
              </a:defRPr>
            </a:lvl1pPr>
          </a:lstStyle>
          <a:p>
            <a:fld id="{492AD3B4-D906-4191-84FB-4FE613E48036}" type="slidenum">
              <a:rPr lang="nl-BE" smtClean="0"/>
              <a:pPr/>
              <a:t>‹nr.›</a:t>
            </a:fld>
            <a:endParaRPr lang="nl-BE"/>
          </a:p>
        </p:txBody>
      </p:sp>
      <p:sp>
        <p:nvSpPr>
          <p:cNvPr id="10" name="Tijdelijke aanduiding voor tekst 2"/>
          <p:cNvSpPr>
            <a:spLocks noGrp="1"/>
          </p:cNvSpPr>
          <p:nvPr>
            <p:ph type="body" idx="1"/>
          </p:nvPr>
        </p:nvSpPr>
        <p:spPr>
          <a:xfrm>
            <a:off x="371475" y="1915200"/>
            <a:ext cx="11449050" cy="4352400"/>
          </a:xfrm>
          <a:prstGeom prst="rect">
            <a:avLst/>
          </a:prstGeom>
        </p:spPr>
        <p:txBody>
          <a:bodyPr vert="horz" lIns="0" tIns="0" rIns="0" bIns="4572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 </a:t>
            </a:r>
            <a:endParaRPr lang="nl-BE"/>
          </a:p>
          <a:p>
            <a:pPr lvl="4"/>
            <a:endParaRPr lang="nl-BE"/>
          </a:p>
        </p:txBody>
      </p:sp>
      <p:pic>
        <p:nvPicPr>
          <p:cNvPr id="11" name="Graphic 11">
            <a:extLst>
              <a:ext uri="{FF2B5EF4-FFF2-40B4-BE49-F238E27FC236}">
                <a16:creationId xmlns:a16="http://schemas.microsoft.com/office/drawing/2014/main" id="{074E4FD4-C823-4E41-8467-A2E188EA32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959" t="20789" b="20574"/>
          <a:stretch/>
        </p:blipFill>
        <p:spPr>
          <a:xfrm>
            <a:off x="371475" y="6304663"/>
            <a:ext cx="1310786" cy="256068"/>
          </a:xfrm>
          <a:prstGeom prst="rect">
            <a:avLst/>
          </a:prstGeom>
        </p:spPr>
      </p:pic>
      <p:pic>
        <p:nvPicPr>
          <p:cNvPr id="12" name="Afbeelding 11">
            <a:extLst>
              <a:ext uri="{FF2B5EF4-FFF2-40B4-BE49-F238E27FC236}">
                <a16:creationId xmlns:a16="http://schemas.microsoft.com/office/drawing/2014/main" id="{99D971FA-09CE-4649-A606-7E51EED506A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0607" b="41752"/>
          <a:stretch/>
        </p:blipFill>
        <p:spPr>
          <a:xfrm>
            <a:off x="10677216" y="6146855"/>
            <a:ext cx="1200000" cy="571685"/>
          </a:xfrm>
          <a:prstGeom prst="rect">
            <a:avLst/>
          </a:prstGeom>
        </p:spPr>
      </p:pic>
      <p:grpSp>
        <p:nvGrpSpPr>
          <p:cNvPr id="13" name="Groep 12">
            <a:extLst>
              <a:ext uri="{FF2B5EF4-FFF2-40B4-BE49-F238E27FC236}">
                <a16:creationId xmlns:a16="http://schemas.microsoft.com/office/drawing/2014/main" id="{383D26F2-FABB-4166-8040-A727724D4BEF}"/>
              </a:ext>
            </a:extLst>
          </p:cNvPr>
          <p:cNvGrpSpPr/>
          <p:nvPr userDrawn="1"/>
        </p:nvGrpSpPr>
        <p:grpSpPr>
          <a:xfrm>
            <a:off x="-6865737" y="267572"/>
            <a:ext cx="3385298" cy="3438922"/>
            <a:chOff x="-3549710" y="1276353"/>
            <a:chExt cx="3385298" cy="3438922"/>
          </a:xfrm>
        </p:grpSpPr>
        <p:grpSp>
          <p:nvGrpSpPr>
            <p:cNvPr id="14" name="Groep 13">
              <a:extLst>
                <a:ext uri="{FF2B5EF4-FFF2-40B4-BE49-F238E27FC236}">
                  <a16:creationId xmlns:a16="http://schemas.microsoft.com/office/drawing/2014/main" id="{AC376DC8-9DBC-42EA-902E-CA8FD506C94F}"/>
                </a:ext>
              </a:extLst>
            </p:cNvPr>
            <p:cNvGrpSpPr/>
            <p:nvPr userDrawn="1"/>
          </p:nvGrpSpPr>
          <p:grpSpPr>
            <a:xfrm>
              <a:off x="-3549709" y="1276353"/>
              <a:ext cx="3385297" cy="2604244"/>
              <a:chOff x="-3549709" y="1276351"/>
              <a:chExt cx="3385297" cy="2604244"/>
            </a:xfrm>
          </p:grpSpPr>
          <p:sp>
            <p:nvSpPr>
              <p:cNvPr id="17" name="Rechthoek 16">
                <a:extLst>
                  <a:ext uri="{FF2B5EF4-FFF2-40B4-BE49-F238E27FC236}">
                    <a16:creationId xmlns:a16="http://schemas.microsoft.com/office/drawing/2014/main" id="{17FAE7BF-3C87-468E-9FD9-A9044B224FE8}"/>
                  </a:ext>
                </a:extLst>
              </p:cNvPr>
              <p:cNvSpPr/>
              <p:nvPr userDrawn="1"/>
            </p:nvSpPr>
            <p:spPr>
              <a:xfrm>
                <a:off x="-3529258" y="1276351"/>
                <a:ext cx="2572469" cy="280344"/>
              </a:xfrm>
              <a:prstGeom prst="rect">
                <a:avLst/>
              </a:prstGeom>
              <a:noFill/>
              <a:ln w="25400" cap="flat" cmpd="sng" algn="ctr">
                <a:noFill/>
                <a:prstDash val="solid"/>
              </a:ln>
              <a:effectLst/>
            </p:spPr>
            <p:txBody>
              <a:bodyPr lIns="0" tIns="0" rIns="0" bIns="0" rtlCol="0" anchor="t"/>
              <a:lstStyle/>
              <a:p>
                <a:pPr marL="0" marR="0" lvl="0" indent="0" algn="l" defTabSz="685783" rtl="0" eaLnBrk="1" fontAlgn="auto" latinLnBrk="0" hangingPunct="1">
                  <a:lnSpc>
                    <a:spcPct val="90000"/>
                  </a:lnSpc>
                  <a:spcBef>
                    <a:spcPts val="751"/>
                  </a:spcBef>
                  <a:spcAft>
                    <a:spcPts val="0"/>
                  </a:spcAft>
                  <a:buClrTx/>
                  <a:buSzTx/>
                  <a:buFont typeface="Arial" panose="020B0604020202020204" pitchFamily="34" charset="0"/>
                  <a:buNone/>
                  <a:tabLst/>
                  <a:defRPr/>
                </a:pPr>
                <a:r>
                  <a:rPr lang="nl-NL" sz="1800" b="0" i="0" kern="1200" noProof="0">
                    <a:solidFill>
                      <a:schemeClr val="tx1"/>
                    </a:solidFill>
                    <a:latin typeface="+mn-lt"/>
                    <a:ea typeface="+mn-ea"/>
                    <a:cs typeface="+mn-cs"/>
                  </a:rPr>
                  <a:t>Tekst niveaus</a:t>
                </a:r>
              </a:p>
            </p:txBody>
          </p:sp>
          <p:sp>
            <p:nvSpPr>
              <p:cNvPr id="18" name="Textfield placeholder">
                <a:extLst>
                  <a:ext uri="{FF2B5EF4-FFF2-40B4-BE49-F238E27FC236}">
                    <a16:creationId xmlns:a16="http://schemas.microsoft.com/office/drawing/2014/main" id="{C93544C9-95C8-47D7-9697-93064DAFA62B}"/>
                  </a:ext>
                </a:extLst>
              </p:cNvPr>
              <p:cNvSpPr txBox="1">
                <a:spLocks/>
              </p:cNvSpPr>
              <p:nvPr userDrawn="1"/>
            </p:nvSpPr>
            <p:spPr>
              <a:xfrm>
                <a:off x="-3535859" y="2872729"/>
                <a:ext cx="3269375" cy="261500"/>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288000" marR="0" lvl="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a:pPr>
                <a:r>
                  <a:rPr lang="nl-NL" sz="2400" kern="1200" cap="none" spc="0" baseline="0" noProof="0">
                    <a:solidFill>
                      <a:schemeClr val="tx1"/>
                    </a:solidFill>
                    <a:latin typeface="+mn-lt"/>
                    <a:ea typeface="+mn-ea"/>
                    <a:cs typeface="+mn-cs"/>
                  </a:rPr>
                  <a:t>Standaard tekst (28pt)</a:t>
                </a:r>
              </a:p>
            </p:txBody>
          </p:sp>
          <p:sp>
            <p:nvSpPr>
              <p:cNvPr id="19" name="Textfield placeholder">
                <a:extLst>
                  <a:ext uri="{FF2B5EF4-FFF2-40B4-BE49-F238E27FC236}">
                    <a16:creationId xmlns:a16="http://schemas.microsoft.com/office/drawing/2014/main" id="{D0E90E24-AC16-47FC-A590-7EBA8EB786D1}"/>
                  </a:ext>
                </a:extLst>
              </p:cNvPr>
              <p:cNvSpPr txBox="1">
                <a:spLocks/>
              </p:cNvSpPr>
              <p:nvPr userDrawn="1"/>
            </p:nvSpPr>
            <p:spPr>
              <a:xfrm>
                <a:off x="-3549709" y="3247729"/>
                <a:ext cx="3385297"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576000" marR="0" lvl="1"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a:pPr>
                <a:r>
                  <a:rPr lang="nl-NL" sz="2000" kern="1200" spc="0" baseline="0" noProof="0">
                    <a:solidFill>
                      <a:srgbClr val="9B9B9B"/>
                    </a:solidFill>
                    <a:latin typeface="FlandersArtSans-Regular" panose="00000500000000000000" pitchFamily="2" charset="0"/>
                    <a:ea typeface="+mn-ea"/>
                    <a:cs typeface="+mn-cs"/>
                  </a:rPr>
                  <a:t>Tweede niveau (22pt)</a:t>
                </a:r>
              </a:p>
            </p:txBody>
          </p:sp>
          <p:cxnSp>
            <p:nvCxnSpPr>
              <p:cNvPr id="20" name="Rechte verbindingslijn 19">
                <a:extLst>
                  <a:ext uri="{FF2B5EF4-FFF2-40B4-BE49-F238E27FC236}">
                    <a16:creationId xmlns:a16="http://schemas.microsoft.com/office/drawing/2014/main" id="{633AB262-EC17-4DB4-B38B-8419B4A58E54}"/>
                  </a:ext>
                </a:extLst>
              </p:cNvPr>
              <p:cNvCxnSpPr>
                <a:cxnSpLocks/>
              </p:cNvCxnSpPr>
              <p:nvPr userDrawn="1"/>
            </p:nvCxnSpPr>
            <p:spPr>
              <a:xfrm>
                <a:off x="-3519217" y="2750438"/>
                <a:ext cx="3252733" cy="0"/>
              </a:xfrm>
              <a:prstGeom prst="line">
                <a:avLst/>
              </a:prstGeom>
              <a:noFill/>
              <a:ln w="9525" cap="flat" cmpd="sng" algn="ctr">
                <a:solidFill>
                  <a:schemeClr val="accent1"/>
                </a:solidFill>
                <a:prstDash val="solid"/>
              </a:ln>
              <a:effectLst/>
            </p:spPr>
          </p:cxnSp>
          <p:sp>
            <p:nvSpPr>
              <p:cNvPr id="21" name="Rechthoek 20">
                <a:extLst>
                  <a:ext uri="{FF2B5EF4-FFF2-40B4-BE49-F238E27FC236}">
                    <a16:creationId xmlns:a16="http://schemas.microsoft.com/office/drawing/2014/main" id="{DB294320-640E-42BD-8611-5F6B8D96A938}"/>
                  </a:ext>
                </a:extLst>
              </p:cNvPr>
              <p:cNvSpPr/>
              <p:nvPr/>
            </p:nvSpPr>
            <p:spPr>
              <a:xfrm>
                <a:off x="-3526033" y="2098550"/>
                <a:ext cx="524003" cy="501028"/>
              </a:xfrm>
              <a:prstGeom prst="rect">
                <a:avLst/>
              </a:prstGeom>
              <a:solidFill>
                <a:sysClr val="window" lastClr="FFFFFF"/>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2" name="Picture 2">
                <a:extLst>
                  <a:ext uri="{FF2B5EF4-FFF2-40B4-BE49-F238E27FC236}">
                    <a16:creationId xmlns:a16="http://schemas.microsoft.com/office/drawing/2014/main" id="{D483AF6D-6866-4B17-A795-7BAB99B565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5599" y="2118058"/>
                <a:ext cx="222649" cy="2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a:extLst>
                  <a:ext uri="{FF2B5EF4-FFF2-40B4-BE49-F238E27FC236}">
                    <a16:creationId xmlns:a16="http://schemas.microsoft.com/office/drawing/2014/main" id="{95FEE749-9997-4FAE-9254-10909EBB7F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94219" y="2118058"/>
                <a:ext cx="203698" cy="2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hthoek 23">
                <a:extLst>
                  <a:ext uri="{FF2B5EF4-FFF2-40B4-BE49-F238E27FC236}">
                    <a16:creationId xmlns:a16="http://schemas.microsoft.com/office/drawing/2014/main" id="{F01F09C3-65F4-4DD9-884C-FC15816FCC90}"/>
                  </a:ext>
                </a:extLst>
              </p:cNvPr>
              <p:cNvSpPr/>
              <p:nvPr/>
            </p:nvSpPr>
            <p:spPr>
              <a:xfrm>
                <a:off x="-3449390" y="2414273"/>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5" name="Rechthoek 24">
                <a:extLst>
                  <a:ext uri="{FF2B5EF4-FFF2-40B4-BE49-F238E27FC236}">
                    <a16:creationId xmlns:a16="http://schemas.microsoft.com/office/drawing/2014/main" id="{30A43298-3F53-4A2B-98B3-11B096DE5C0B}"/>
                  </a:ext>
                </a:extLst>
              </p:cNvPr>
              <p:cNvSpPr/>
              <p:nvPr/>
            </p:nvSpPr>
            <p:spPr>
              <a:xfrm>
                <a:off x="-3449390" y="2437198"/>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6" name="Rechthoek 25">
                <a:extLst>
                  <a:ext uri="{FF2B5EF4-FFF2-40B4-BE49-F238E27FC236}">
                    <a16:creationId xmlns:a16="http://schemas.microsoft.com/office/drawing/2014/main" id="{83F98E26-C733-4997-8F70-F16F72EA2B09}"/>
                  </a:ext>
                </a:extLst>
              </p:cNvPr>
              <p:cNvSpPr/>
              <p:nvPr/>
            </p:nvSpPr>
            <p:spPr>
              <a:xfrm>
                <a:off x="-3449390" y="2483049"/>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7" name="Rechthoek 26">
                <a:extLst>
                  <a:ext uri="{FF2B5EF4-FFF2-40B4-BE49-F238E27FC236}">
                    <a16:creationId xmlns:a16="http://schemas.microsoft.com/office/drawing/2014/main" id="{0AE93A22-57DD-4793-90DE-D4C8C8F81CC2}"/>
                  </a:ext>
                </a:extLst>
              </p:cNvPr>
              <p:cNvSpPr/>
              <p:nvPr/>
            </p:nvSpPr>
            <p:spPr>
              <a:xfrm>
                <a:off x="-3449390" y="2505976"/>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28" name="Rechthoek 27">
                <a:extLst>
                  <a:ext uri="{FF2B5EF4-FFF2-40B4-BE49-F238E27FC236}">
                    <a16:creationId xmlns:a16="http://schemas.microsoft.com/office/drawing/2014/main" id="{4DEBAEBB-BBCD-421F-99B4-D7E6D6C91DCB}"/>
                  </a:ext>
                </a:extLst>
              </p:cNvPr>
              <p:cNvSpPr/>
              <p:nvPr/>
            </p:nvSpPr>
            <p:spPr>
              <a:xfrm>
                <a:off x="-3449390" y="2460124"/>
                <a:ext cx="130689" cy="11429"/>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nvGrpSpPr>
              <p:cNvPr id="29" name="Groep 28">
                <a:extLst>
                  <a:ext uri="{FF2B5EF4-FFF2-40B4-BE49-F238E27FC236}">
                    <a16:creationId xmlns:a16="http://schemas.microsoft.com/office/drawing/2014/main" id="{22304CF8-D628-4D04-A2FB-DEFC36525A80}"/>
                  </a:ext>
                </a:extLst>
              </p:cNvPr>
              <p:cNvGrpSpPr/>
              <p:nvPr/>
            </p:nvGrpSpPr>
            <p:grpSpPr>
              <a:xfrm>
                <a:off x="-3226194" y="2414273"/>
                <a:ext cx="60967" cy="103132"/>
                <a:chOff x="-2796392" y="1123442"/>
                <a:chExt cx="120832" cy="104889"/>
              </a:xfrm>
            </p:grpSpPr>
            <p:sp>
              <p:nvSpPr>
                <p:cNvPr id="69" name="Rechthoek 68">
                  <a:extLst>
                    <a:ext uri="{FF2B5EF4-FFF2-40B4-BE49-F238E27FC236}">
                      <a16:creationId xmlns:a16="http://schemas.microsoft.com/office/drawing/2014/main" id="{193B624B-CAF6-4638-95AB-B5708DABB21F}"/>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0" name="Rechthoek 69">
                  <a:extLst>
                    <a:ext uri="{FF2B5EF4-FFF2-40B4-BE49-F238E27FC236}">
                      <a16:creationId xmlns:a16="http://schemas.microsoft.com/office/drawing/2014/main" id="{E205234B-2906-4226-A820-8CEB8A356BD1}"/>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1" name="Rechthoek 70">
                  <a:extLst>
                    <a:ext uri="{FF2B5EF4-FFF2-40B4-BE49-F238E27FC236}">
                      <a16:creationId xmlns:a16="http://schemas.microsoft.com/office/drawing/2014/main" id="{79A83C95-F2D9-49F8-9DA0-B5EB8D3EE8CB}"/>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2" name="Rechthoek 71">
                  <a:extLst>
                    <a:ext uri="{FF2B5EF4-FFF2-40B4-BE49-F238E27FC236}">
                      <a16:creationId xmlns:a16="http://schemas.microsoft.com/office/drawing/2014/main" id="{29A73F65-2997-4E91-8DC7-B6F21AC6E4FE}"/>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73" name="Rechthoek 72">
                  <a:extLst>
                    <a:ext uri="{FF2B5EF4-FFF2-40B4-BE49-F238E27FC236}">
                      <a16:creationId xmlns:a16="http://schemas.microsoft.com/office/drawing/2014/main" id="{9931DB48-BCD7-4091-BE14-275A0B1EEB03}"/>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nvGrpSpPr>
              <p:cNvPr id="30" name="Groep 29">
                <a:extLst>
                  <a:ext uri="{FF2B5EF4-FFF2-40B4-BE49-F238E27FC236}">
                    <a16:creationId xmlns:a16="http://schemas.microsoft.com/office/drawing/2014/main" id="{0C8AEC18-89D8-4FA5-A321-226C2F1BF017}"/>
                  </a:ext>
                </a:extLst>
              </p:cNvPr>
              <p:cNvGrpSpPr/>
              <p:nvPr/>
            </p:nvGrpSpPr>
            <p:grpSpPr>
              <a:xfrm>
                <a:off x="-3155473" y="2414273"/>
                <a:ext cx="60967" cy="103132"/>
                <a:chOff x="-2796392" y="1123442"/>
                <a:chExt cx="120832" cy="104889"/>
              </a:xfrm>
            </p:grpSpPr>
            <p:sp>
              <p:nvSpPr>
                <p:cNvPr id="64" name="Rechthoek 63">
                  <a:extLst>
                    <a:ext uri="{FF2B5EF4-FFF2-40B4-BE49-F238E27FC236}">
                      <a16:creationId xmlns:a16="http://schemas.microsoft.com/office/drawing/2014/main" id="{104FE905-50F0-498C-8B5F-7051F5470A68}"/>
                    </a:ext>
                  </a:extLst>
                </p:cNvPr>
                <p:cNvSpPr/>
                <p:nvPr/>
              </p:nvSpPr>
              <p:spPr>
                <a:xfrm>
                  <a:off x="-2796392" y="1123442"/>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5" name="Rechthoek 64">
                  <a:extLst>
                    <a:ext uri="{FF2B5EF4-FFF2-40B4-BE49-F238E27FC236}">
                      <a16:creationId xmlns:a16="http://schemas.microsoft.com/office/drawing/2014/main" id="{23935CB2-BC82-4454-8A0D-51B40AE46FE8}"/>
                    </a:ext>
                  </a:extLst>
                </p:cNvPr>
                <p:cNvSpPr/>
                <p:nvPr/>
              </p:nvSpPr>
              <p:spPr>
                <a:xfrm>
                  <a:off x="-2796392" y="1146758"/>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6" name="Rechthoek 65">
                  <a:extLst>
                    <a:ext uri="{FF2B5EF4-FFF2-40B4-BE49-F238E27FC236}">
                      <a16:creationId xmlns:a16="http://schemas.microsoft.com/office/drawing/2014/main" id="{71663800-0D5F-4270-884E-6F275C914BB0}"/>
                    </a:ext>
                  </a:extLst>
                </p:cNvPr>
                <p:cNvSpPr/>
                <p:nvPr/>
              </p:nvSpPr>
              <p:spPr>
                <a:xfrm>
                  <a:off x="-2796392" y="1193390"/>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7" name="Rechthoek 66">
                  <a:extLst>
                    <a:ext uri="{FF2B5EF4-FFF2-40B4-BE49-F238E27FC236}">
                      <a16:creationId xmlns:a16="http://schemas.microsoft.com/office/drawing/2014/main" id="{175EC91D-9DBE-4838-A28C-6B4A0853B494}"/>
                    </a:ext>
                  </a:extLst>
                </p:cNvPr>
                <p:cNvSpPr/>
                <p:nvPr/>
              </p:nvSpPr>
              <p:spPr>
                <a:xfrm>
                  <a:off x="-2796392" y="1216707"/>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8" name="Rechthoek 67">
                  <a:extLst>
                    <a:ext uri="{FF2B5EF4-FFF2-40B4-BE49-F238E27FC236}">
                      <a16:creationId xmlns:a16="http://schemas.microsoft.com/office/drawing/2014/main" id="{4A21D5C4-6102-4A2B-BDF8-9D98EE587BFE}"/>
                    </a:ext>
                  </a:extLst>
                </p:cNvPr>
                <p:cNvSpPr/>
                <p:nvPr/>
              </p:nvSpPr>
              <p:spPr>
                <a:xfrm>
                  <a:off x="-2796392" y="1170074"/>
                  <a:ext cx="120832" cy="1162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sp>
            <p:nvSpPr>
              <p:cNvPr id="31" name="Afgeronde rechthoek 69">
                <a:extLst>
                  <a:ext uri="{FF2B5EF4-FFF2-40B4-BE49-F238E27FC236}">
                    <a16:creationId xmlns:a16="http://schemas.microsoft.com/office/drawing/2014/main" id="{F4F8EF0B-85F2-4A44-A235-FBAD1BD93347}"/>
                  </a:ext>
                </a:extLst>
              </p:cNvPr>
              <p:cNvSpPr/>
              <p:nvPr/>
            </p:nvSpPr>
            <p:spPr>
              <a:xfrm>
                <a:off x="-2613177" y="2233729"/>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2" name="Rechthoek 31">
                <a:extLst>
                  <a:ext uri="{FF2B5EF4-FFF2-40B4-BE49-F238E27FC236}">
                    <a16:creationId xmlns:a16="http://schemas.microsoft.com/office/drawing/2014/main" id="{5EF4DFC4-1D85-4993-AB10-89CCF7B6663F}"/>
                  </a:ext>
                </a:extLst>
              </p:cNvPr>
              <p:cNvSpPr/>
              <p:nvPr userDrawn="1"/>
            </p:nvSpPr>
            <p:spPr>
              <a:xfrm>
                <a:off x="-2533793" y="231489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3" name="Rechthoek 32">
                <a:extLst>
                  <a:ext uri="{FF2B5EF4-FFF2-40B4-BE49-F238E27FC236}">
                    <a16:creationId xmlns:a16="http://schemas.microsoft.com/office/drawing/2014/main" id="{E1237900-18C8-4237-A1AF-2E05734F9ED4}"/>
                  </a:ext>
                </a:extLst>
              </p:cNvPr>
              <p:cNvSpPr/>
              <p:nvPr userDrawn="1"/>
            </p:nvSpPr>
            <p:spPr>
              <a:xfrm>
                <a:off x="-2533793" y="242707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4" name="Rechthoek 33">
                <a:extLst>
                  <a:ext uri="{FF2B5EF4-FFF2-40B4-BE49-F238E27FC236}">
                    <a16:creationId xmlns:a16="http://schemas.microsoft.com/office/drawing/2014/main" id="{5E99A9C7-09BB-4159-8615-FC276A07C51B}"/>
                  </a:ext>
                </a:extLst>
              </p:cNvPr>
              <p:cNvSpPr/>
              <p:nvPr userDrawn="1"/>
            </p:nvSpPr>
            <p:spPr>
              <a:xfrm>
                <a:off x="-2533793" y="2457830"/>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5" name="Rechthoek 34">
                <a:extLst>
                  <a:ext uri="{FF2B5EF4-FFF2-40B4-BE49-F238E27FC236}">
                    <a16:creationId xmlns:a16="http://schemas.microsoft.com/office/drawing/2014/main" id="{9D252BD9-7A6E-45B8-9DD2-E9670DBFB6B1}"/>
                  </a:ext>
                </a:extLst>
              </p:cNvPr>
              <p:cNvSpPr/>
              <p:nvPr userDrawn="1"/>
            </p:nvSpPr>
            <p:spPr>
              <a:xfrm>
                <a:off x="-2463566" y="231489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6" name="Rechthoek 35">
                <a:extLst>
                  <a:ext uri="{FF2B5EF4-FFF2-40B4-BE49-F238E27FC236}">
                    <a16:creationId xmlns:a16="http://schemas.microsoft.com/office/drawing/2014/main" id="{E5E4032E-41AE-410B-A054-F3260E5AA267}"/>
                  </a:ext>
                </a:extLst>
              </p:cNvPr>
              <p:cNvSpPr/>
              <p:nvPr userDrawn="1"/>
            </p:nvSpPr>
            <p:spPr>
              <a:xfrm>
                <a:off x="-2463566" y="2427071"/>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7" name="Rechthoek 36">
                <a:extLst>
                  <a:ext uri="{FF2B5EF4-FFF2-40B4-BE49-F238E27FC236}">
                    <a16:creationId xmlns:a16="http://schemas.microsoft.com/office/drawing/2014/main" id="{9AA59818-A0B9-4E9A-90BB-0DFAF76E43AF}"/>
                  </a:ext>
                </a:extLst>
              </p:cNvPr>
              <p:cNvSpPr/>
              <p:nvPr userDrawn="1"/>
            </p:nvSpPr>
            <p:spPr>
              <a:xfrm>
                <a:off x="-2463566" y="2457830"/>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8" name="Rechthoek 37">
                <a:extLst>
                  <a:ext uri="{FF2B5EF4-FFF2-40B4-BE49-F238E27FC236}">
                    <a16:creationId xmlns:a16="http://schemas.microsoft.com/office/drawing/2014/main" id="{CA1751DE-0449-4F61-8E21-DD78D3F39BB3}"/>
                  </a:ext>
                </a:extLst>
              </p:cNvPr>
              <p:cNvSpPr/>
              <p:nvPr userDrawn="1"/>
            </p:nvSpPr>
            <p:spPr>
              <a:xfrm>
                <a:off x="-2463566" y="235151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39" name="Rechthoek 38">
                <a:extLst>
                  <a:ext uri="{FF2B5EF4-FFF2-40B4-BE49-F238E27FC236}">
                    <a16:creationId xmlns:a16="http://schemas.microsoft.com/office/drawing/2014/main" id="{B1607C48-386B-4D9C-9E62-065C43B1D65F}"/>
                  </a:ext>
                </a:extLst>
              </p:cNvPr>
              <p:cNvSpPr/>
              <p:nvPr userDrawn="1"/>
            </p:nvSpPr>
            <p:spPr>
              <a:xfrm>
                <a:off x="-2463566" y="2390191"/>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0" name="Rechthoek 39">
                <a:extLst>
                  <a:ext uri="{FF2B5EF4-FFF2-40B4-BE49-F238E27FC236}">
                    <a16:creationId xmlns:a16="http://schemas.microsoft.com/office/drawing/2014/main" id="{EB914D56-A0BD-491C-81D5-30A8390F68A2}"/>
                  </a:ext>
                </a:extLst>
              </p:cNvPr>
              <p:cNvSpPr/>
              <p:nvPr userDrawn="1"/>
            </p:nvSpPr>
            <p:spPr>
              <a:xfrm>
                <a:off x="-2463566" y="2288938"/>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1" name="Rechthoek 40">
                <a:extLst>
                  <a:ext uri="{FF2B5EF4-FFF2-40B4-BE49-F238E27FC236}">
                    <a16:creationId xmlns:a16="http://schemas.microsoft.com/office/drawing/2014/main" id="{E8F10DD1-9EF7-4DD7-83ED-5F9FEEFCA0EE}"/>
                  </a:ext>
                </a:extLst>
              </p:cNvPr>
              <p:cNvSpPr/>
              <p:nvPr userDrawn="1"/>
            </p:nvSpPr>
            <p:spPr>
              <a:xfrm>
                <a:off x="-2463566" y="2485433"/>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42" name="Vrije vorm 81">
                <a:extLst>
                  <a:ext uri="{FF2B5EF4-FFF2-40B4-BE49-F238E27FC236}">
                    <a16:creationId xmlns:a16="http://schemas.microsoft.com/office/drawing/2014/main" id="{79AEACA7-74A2-4D3B-9955-C8213431947B}"/>
                  </a:ext>
                </a:extLst>
              </p:cNvPr>
              <p:cNvSpPr/>
              <p:nvPr userDrawn="1"/>
            </p:nvSpPr>
            <p:spPr>
              <a:xfrm>
                <a:off x="-2560099" y="2345784"/>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cxnSp>
            <p:nvCxnSpPr>
              <p:cNvPr id="43" name="Rechte verbindingslijn 42">
                <a:extLst>
                  <a:ext uri="{FF2B5EF4-FFF2-40B4-BE49-F238E27FC236}">
                    <a16:creationId xmlns:a16="http://schemas.microsoft.com/office/drawing/2014/main" id="{1F5B2395-F8D9-4565-A93A-D143DEF3EF09}"/>
                  </a:ext>
                </a:extLst>
              </p:cNvPr>
              <p:cNvCxnSpPr>
                <a:cxnSpLocks/>
                <a:stCxn id="23" idx="2"/>
                <a:endCxn id="31" idx="1"/>
              </p:cNvCxnSpPr>
              <p:nvPr/>
            </p:nvCxnSpPr>
            <p:spPr>
              <a:xfrm>
                <a:off x="-3392370" y="2328000"/>
                <a:ext cx="779193" cy="67767"/>
              </a:xfrm>
              <a:prstGeom prst="line">
                <a:avLst/>
              </a:prstGeom>
              <a:noFill/>
              <a:ln w="9525" cap="flat" cmpd="sng" algn="ctr">
                <a:solidFill>
                  <a:schemeClr val="accent1"/>
                </a:solidFill>
                <a:prstDash val="solid"/>
                <a:headEnd type="oval"/>
              </a:ln>
              <a:effectLst/>
            </p:spPr>
          </p:cxnSp>
          <p:cxnSp>
            <p:nvCxnSpPr>
              <p:cNvPr id="44" name="Rechte verbindingslijn 43">
                <a:extLst>
                  <a:ext uri="{FF2B5EF4-FFF2-40B4-BE49-F238E27FC236}">
                    <a16:creationId xmlns:a16="http://schemas.microsoft.com/office/drawing/2014/main" id="{A6D702CE-11D0-4E97-A8E9-54E60D681603}"/>
                  </a:ext>
                </a:extLst>
              </p:cNvPr>
              <p:cNvCxnSpPr>
                <a:cxnSpLocks/>
                <a:stCxn id="22" idx="3"/>
              </p:cNvCxnSpPr>
              <p:nvPr/>
            </p:nvCxnSpPr>
            <p:spPr>
              <a:xfrm flipV="1">
                <a:off x="-3062950" y="1946509"/>
                <a:ext cx="449773" cy="274265"/>
              </a:xfrm>
              <a:prstGeom prst="line">
                <a:avLst/>
              </a:prstGeom>
              <a:noFill/>
              <a:ln w="9525" cap="flat" cmpd="sng" algn="ctr">
                <a:solidFill>
                  <a:schemeClr val="accent1"/>
                </a:solidFill>
                <a:prstDash val="solid"/>
                <a:headEnd type="oval"/>
              </a:ln>
              <a:effectLst/>
            </p:spPr>
          </p:cxnSp>
          <p:sp>
            <p:nvSpPr>
              <p:cNvPr id="45" name="Textfield placeholder">
                <a:extLst>
                  <a:ext uri="{FF2B5EF4-FFF2-40B4-BE49-F238E27FC236}">
                    <a16:creationId xmlns:a16="http://schemas.microsoft.com/office/drawing/2014/main" id="{4A74B674-0C68-46BC-A0C4-31192233B75A}"/>
                  </a:ext>
                </a:extLst>
              </p:cNvPr>
              <p:cNvSpPr txBox="1">
                <a:spLocks/>
              </p:cNvSpPr>
              <p:nvPr/>
            </p:nvSpPr>
            <p:spPr>
              <a:xfrm>
                <a:off x="-2006299" y="1761809"/>
                <a:ext cx="1233012" cy="427698"/>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omhoog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up</a:t>
                </a:r>
              </a:p>
            </p:txBody>
          </p:sp>
          <p:sp>
            <p:nvSpPr>
              <p:cNvPr id="46" name="Textfield placeholder">
                <a:extLst>
                  <a:ext uri="{FF2B5EF4-FFF2-40B4-BE49-F238E27FC236}">
                    <a16:creationId xmlns:a16="http://schemas.microsoft.com/office/drawing/2014/main" id="{B2A72ED0-7EAA-4B3A-A306-A6F47AF92131}"/>
                  </a:ext>
                </a:extLst>
              </p:cNvPr>
              <p:cNvSpPr txBox="1">
                <a:spLocks/>
              </p:cNvSpPr>
              <p:nvPr/>
            </p:nvSpPr>
            <p:spPr>
              <a:xfrm>
                <a:off x="-2006300" y="2189360"/>
                <a:ext cx="1070223"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Niveau omlaag</a:t>
                </a:r>
              </a:p>
              <a:p>
                <a:pPr marL="0" marR="0" lvl="0" indent="0" algn="l" defTabSz="1086989" rtl="0" eaLnBrk="1" fontAlgn="auto" latinLnBrk="0" hangingPunct="1">
                  <a:lnSpc>
                    <a:spcPct val="100000"/>
                  </a:lnSpc>
                  <a:spcBef>
                    <a:spcPts val="0"/>
                  </a:spcBef>
                  <a:spcAft>
                    <a:spcPts val="0"/>
                  </a:spcAft>
                  <a:buClrTx/>
                  <a:buSzPct val="80000"/>
                  <a:buFont typeface="Wingdings" pitchFamily="2" charset="2"/>
                  <a:buNone/>
                  <a:tabLst/>
                  <a:defRPr/>
                </a:pPr>
                <a:r>
                  <a:rPr kumimoji="0" lang="nl-NL" sz="1100" b="0" i="0" u="none" strike="noStrike" kern="120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Level down</a:t>
                </a:r>
              </a:p>
            </p:txBody>
          </p:sp>
          <p:sp>
            <p:nvSpPr>
              <p:cNvPr id="47" name="Textfield placeholder">
                <a:extLst>
                  <a:ext uri="{FF2B5EF4-FFF2-40B4-BE49-F238E27FC236}">
                    <a16:creationId xmlns:a16="http://schemas.microsoft.com/office/drawing/2014/main" id="{C6649FCE-AA27-4A34-8750-902BCBB6AC95}"/>
                  </a:ext>
                </a:extLst>
              </p:cNvPr>
              <p:cNvSpPr txBox="1">
                <a:spLocks/>
              </p:cNvSpPr>
              <p:nvPr/>
            </p:nvSpPr>
            <p:spPr>
              <a:xfrm>
                <a:off x="-3521422" y="3620912"/>
                <a:ext cx="3192494" cy="259683"/>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6"/>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864000" marR="0" lvl="2"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a:pPr>
                <a:r>
                  <a:rPr lang="nl-NL" sz="1800" kern="1200" spc="0" baseline="0" noProof="0">
                    <a:solidFill>
                      <a:schemeClr val="tx1"/>
                    </a:solidFill>
                    <a:latin typeface="FlandersArtSans-Regular" panose="00000500000000000000" pitchFamily="2" charset="0"/>
                    <a:ea typeface="+mn-ea"/>
                    <a:cs typeface="+mn-cs"/>
                  </a:rPr>
                  <a:t>Derde niveau (20pt)</a:t>
                </a:r>
              </a:p>
            </p:txBody>
          </p:sp>
          <p:sp>
            <p:nvSpPr>
              <p:cNvPr id="48" name="Afgeronde rechthoek 67">
                <a:extLst>
                  <a:ext uri="{FF2B5EF4-FFF2-40B4-BE49-F238E27FC236}">
                    <a16:creationId xmlns:a16="http://schemas.microsoft.com/office/drawing/2014/main" id="{7F460751-8858-4BBC-A8FF-390824E572A5}"/>
                  </a:ext>
                </a:extLst>
              </p:cNvPr>
              <p:cNvSpPr/>
              <p:nvPr/>
            </p:nvSpPr>
            <p:spPr>
              <a:xfrm>
                <a:off x="-3519967" y="1706764"/>
                <a:ext cx="513775" cy="333502"/>
              </a:xfrm>
              <a:prstGeom prst="roundRect">
                <a:avLst>
                  <a:gd name="adj" fmla="val 7565"/>
                </a:avLst>
              </a:prstGeom>
              <a:gradFill>
                <a:gsLst>
                  <a:gs pos="0">
                    <a:srgbClr val="FFEC8F"/>
                  </a:gs>
                  <a:gs pos="100000">
                    <a:srgbClr val="FFFFFF"/>
                  </a:gs>
                </a:gsLst>
                <a:lin ang="5400000" scaled="0"/>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prstClr val="white"/>
                  </a:solidFill>
                  <a:effectLst/>
                  <a:uLnTx/>
                  <a:uFillTx/>
                  <a:latin typeface="Calibri" panose="020F0502020204030204" pitchFamily="34" charset="0"/>
                  <a:ea typeface="+mn-ea"/>
                  <a:cs typeface="+mn-cs"/>
                </a:endParaRPr>
              </a:p>
            </p:txBody>
          </p:sp>
          <p:sp>
            <p:nvSpPr>
              <p:cNvPr id="49" name="Vrije vorm 68">
                <a:extLst>
                  <a:ext uri="{FF2B5EF4-FFF2-40B4-BE49-F238E27FC236}">
                    <a16:creationId xmlns:a16="http://schemas.microsoft.com/office/drawing/2014/main" id="{FCD05722-0BD1-4F96-969E-C8D5D97D0632}"/>
                  </a:ext>
                </a:extLst>
              </p:cNvPr>
              <p:cNvSpPr/>
              <p:nvPr/>
            </p:nvSpPr>
            <p:spPr>
              <a:xfrm>
                <a:off x="-3526032" y="1748201"/>
                <a:ext cx="519840" cy="297000"/>
              </a:xfrm>
              <a:custGeom>
                <a:avLst/>
                <a:gdLst>
                  <a:gd name="connsiteX0" fmla="*/ 55524 w 528695"/>
                  <a:gd name="connsiteY0" fmla="*/ 0 h 302059"/>
                  <a:gd name="connsiteX1" fmla="*/ 455496 w 528695"/>
                  <a:gd name="connsiteY1" fmla="*/ 0 h 302059"/>
                  <a:gd name="connsiteX2" fmla="*/ 475205 w 528695"/>
                  <a:gd name="connsiteY2" fmla="*/ 19709 h 302059"/>
                  <a:gd name="connsiteX3" fmla="*/ 475205 w 528695"/>
                  <a:gd name="connsiteY3" fmla="*/ 230056 h 302059"/>
                  <a:gd name="connsiteX4" fmla="*/ 516694 w 528695"/>
                  <a:gd name="connsiteY4" fmla="*/ 230056 h 302059"/>
                  <a:gd name="connsiteX5" fmla="*/ 528695 w 528695"/>
                  <a:gd name="connsiteY5" fmla="*/ 242057 h 302059"/>
                  <a:gd name="connsiteX6" fmla="*/ 528695 w 528695"/>
                  <a:gd name="connsiteY6" fmla="*/ 290058 h 302059"/>
                  <a:gd name="connsiteX7" fmla="*/ 516694 w 528695"/>
                  <a:gd name="connsiteY7" fmla="*/ 302059 h 302059"/>
                  <a:gd name="connsiteX8" fmla="*/ 12001 w 528695"/>
                  <a:gd name="connsiteY8" fmla="*/ 302059 h 302059"/>
                  <a:gd name="connsiteX9" fmla="*/ 0 w 528695"/>
                  <a:gd name="connsiteY9" fmla="*/ 290058 h 302059"/>
                  <a:gd name="connsiteX10" fmla="*/ 0 w 528695"/>
                  <a:gd name="connsiteY10" fmla="*/ 242057 h 302059"/>
                  <a:gd name="connsiteX11" fmla="*/ 12001 w 528695"/>
                  <a:gd name="connsiteY11" fmla="*/ 230056 h 302059"/>
                  <a:gd name="connsiteX12" fmla="*/ 35815 w 528695"/>
                  <a:gd name="connsiteY12" fmla="*/ 230056 h 302059"/>
                  <a:gd name="connsiteX13" fmla="*/ 35815 w 528695"/>
                  <a:gd name="connsiteY13" fmla="*/ 19709 h 302059"/>
                  <a:gd name="connsiteX14" fmla="*/ 55524 w 528695"/>
                  <a:gd name="connsiteY14" fmla="*/ 0 h 30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8695" h="302059">
                    <a:moveTo>
                      <a:pt x="55524" y="0"/>
                    </a:moveTo>
                    <a:lnTo>
                      <a:pt x="455496" y="0"/>
                    </a:lnTo>
                    <a:cubicBezTo>
                      <a:pt x="466381" y="0"/>
                      <a:pt x="475205" y="8824"/>
                      <a:pt x="475205" y="19709"/>
                    </a:cubicBezTo>
                    <a:lnTo>
                      <a:pt x="475205" y="230056"/>
                    </a:lnTo>
                    <a:lnTo>
                      <a:pt x="516694" y="230056"/>
                    </a:lnTo>
                    <a:cubicBezTo>
                      <a:pt x="523322" y="230056"/>
                      <a:pt x="528695" y="235429"/>
                      <a:pt x="528695" y="242057"/>
                    </a:cubicBezTo>
                    <a:lnTo>
                      <a:pt x="528695" y="290058"/>
                    </a:lnTo>
                    <a:cubicBezTo>
                      <a:pt x="528695" y="296686"/>
                      <a:pt x="523322" y="302059"/>
                      <a:pt x="516694" y="302059"/>
                    </a:cubicBezTo>
                    <a:lnTo>
                      <a:pt x="12001" y="302059"/>
                    </a:lnTo>
                    <a:cubicBezTo>
                      <a:pt x="5373" y="302059"/>
                      <a:pt x="0" y="296686"/>
                      <a:pt x="0" y="290058"/>
                    </a:cubicBezTo>
                    <a:lnTo>
                      <a:pt x="0" y="242057"/>
                    </a:lnTo>
                    <a:cubicBezTo>
                      <a:pt x="0" y="235429"/>
                      <a:pt x="5373" y="230056"/>
                      <a:pt x="12001" y="230056"/>
                    </a:cubicBezTo>
                    <a:lnTo>
                      <a:pt x="35815" y="230056"/>
                    </a:lnTo>
                    <a:lnTo>
                      <a:pt x="35815" y="19709"/>
                    </a:lnTo>
                    <a:cubicBezTo>
                      <a:pt x="35815" y="8824"/>
                      <a:pt x="44639" y="0"/>
                      <a:pt x="55524" y="0"/>
                    </a:cubicBezTo>
                    <a:close/>
                  </a:path>
                </a:pathLst>
              </a:custGeom>
              <a:solidFill>
                <a:sysClr val="window" lastClr="FFFFFF">
                  <a:lumMod val="95000"/>
                </a:sysClr>
              </a:solidFill>
              <a:ln w="9525" cap="flat" cmpd="sng" algn="ctr">
                <a:solidFill>
                  <a:srgbClr val="9DAB99">
                    <a:lumMod val="90000"/>
                  </a:srgbClr>
                </a:solidFill>
                <a:prstDash val="solid"/>
              </a:ln>
              <a:effectLst/>
            </p:spPr>
            <p:txBody>
              <a:bodyPr rot="0" spcFirstLastPara="0" vert="horz" wrap="square" lIns="108000" tIns="36000" rIns="108000" bIns="108000" numCol="1" spcCol="0" rtlCol="0" fromWordArt="0" anchor="ctr" anchorCtr="0" forceAA="0" compatLnSpc="1">
                <a:prstTxWarp prst="textNoShape">
                  <a:avLst/>
                </a:prstTxWarp>
                <a:no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Start</a:t>
                </a:r>
              </a:p>
            </p:txBody>
          </p:sp>
          <p:cxnSp>
            <p:nvCxnSpPr>
              <p:cNvPr id="50" name="Rechte verbindingslijn 49">
                <a:extLst>
                  <a:ext uri="{FF2B5EF4-FFF2-40B4-BE49-F238E27FC236}">
                    <a16:creationId xmlns:a16="http://schemas.microsoft.com/office/drawing/2014/main" id="{A2FA9156-5609-466E-8013-839DB52EFE4A}"/>
                  </a:ext>
                </a:extLst>
              </p:cNvPr>
              <p:cNvCxnSpPr>
                <a:cxnSpLocks/>
              </p:cNvCxnSpPr>
              <p:nvPr/>
            </p:nvCxnSpPr>
            <p:spPr>
              <a:xfrm>
                <a:off x="-3521423" y="1600939"/>
                <a:ext cx="3274790" cy="0"/>
              </a:xfrm>
              <a:prstGeom prst="line">
                <a:avLst/>
              </a:prstGeom>
              <a:noFill/>
              <a:ln w="9525" cap="flat" cmpd="sng" algn="ctr">
                <a:solidFill>
                  <a:schemeClr val="accent1"/>
                </a:solidFill>
                <a:prstDash val="solid"/>
              </a:ln>
              <a:effectLst/>
            </p:spPr>
          </p:cxnSp>
          <p:grpSp>
            <p:nvGrpSpPr>
              <p:cNvPr id="51" name="Groep 50">
                <a:extLst>
                  <a:ext uri="{FF2B5EF4-FFF2-40B4-BE49-F238E27FC236}">
                    <a16:creationId xmlns:a16="http://schemas.microsoft.com/office/drawing/2014/main" id="{BF9C2F84-0694-447C-8645-269CC6C262FF}"/>
                  </a:ext>
                </a:extLst>
              </p:cNvPr>
              <p:cNvGrpSpPr/>
              <p:nvPr userDrawn="1"/>
            </p:nvGrpSpPr>
            <p:grpSpPr>
              <a:xfrm flipH="1">
                <a:off x="-2613177" y="1836300"/>
                <a:ext cx="313472" cy="324076"/>
                <a:chOff x="-2613177" y="1836300"/>
                <a:chExt cx="313472" cy="324076"/>
              </a:xfrm>
            </p:grpSpPr>
            <p:sp>
              <p:nvSpPr>
                <p:cNvPr id="52" name="Afgeronde rechthoek 69">
                  <a:extLst>
                    <a:ext uri="{FF2B5EF4-FFF2-40B4-BE49-F238E27FC236}">
                      <a16:creationId xmlns:a16="http://schemas.microsoft.com/office/drawing/2014/main" id="{CE6C12B9-BA0A-4BE9-9402-CB0B729009F0}"/>
                    </a:ext>
                  </a:extLst>
                </p:cNvPr>
                <p:cNvSpPr/>
                <p:nvPr userDrawn="1"/>
              </p:nvSpPr>
              <p:spPr>
                <a:xfrm>
                  <a:off x="-2613177" y="1836300"/>
                  <a:ext cx="313472" cy="324076"/>
                </a:xfrm>
                <a:prstGeom prst="roundRect">
                  <a:avLst>
                    <a:gd name="adj" fmla="val 10944"/>
                  </a:avLst>
                </a:prstGeom>
                <a:solidFill>
                  <a:srgbClr val="FFFFFF"/>
                </a:solidFill>
                <a:ln w="12700" cap="flat" cmpd="sng" algn="ctr">
                  <a:solidFill>
                    <a:schemeClr val="accent1"/>
                  </a:solid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3" name="Rechthoek 52">
                  <a:extLst>
                    <a:ext uri="{FF2B5EF4-FFF2-40B4-BE49-F238E27FC236}">
                      <a16:creationId xmlns:a16="http://schemas.microsoft.com/office/drawing/2014/main" id="{E8627683-480E-4DCD-B437-D62F863E370C}"/>
                    </a:ext>
                  </a:extLst>
                </p:cNvPr>
                <p:cNvSpPr/>
                <p:nvPr userDrawn="1"/>
              </p:nvSpPr>
              <p:spPr>
                <a:xfrm>
                  <a:off x="-2533793" y="191746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4" name="Rechthoek 53">
                  <a:extLst>
                    <a:ext uri="{FF2B5EF4-FFF2-40B4-BE49-F238E27FC236}">
                      <a16:creationId xmlns:a16="http://schemas.microsoft.com/office/drawing/2014/main" id="{83A02108-40FE-451A-9946-9E7E9F8D910A}"/>
                    </a:ext>
                  </a:extLst>
                </p:cNvPr>
                <p:cNvSpPr/>
                <p:nvPr userDrawn="1"/>
              </p:nvSpPr>
              <p:spPr>
                <a:xfrm>
                  <a:off x="-2533793" y="2029642"/>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5" name="Rechthoek 54">
                  <a:extLst>
                    <a:ext uri="{FF2B5EF4-FFF2-40B4-BE49-F238E27FC236}">
                      <a16:creationId xmlns:a16="http://schemas.microsoft.com/office/drawing/2014/main" id="{0F97ACD7-FF58-462A-A18D-8CB820714E83}"/>
                    </a:ext>
                  </a:extLst>
                </p:cNvPr>
                <p:cNvSpPr/>
                <p:nvPr userDrawn="1"/>
              </p:nvSpPr>
              <p:spPr>
                <a:xfrm>
                  <a:off x="-2533793" y="2060401"/>
                  <a:ext cx="49894"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6" name="Rechthoek 55">
                  <a:extLst>
                    <a:ext uri="{FF2B5EF4-FFF2-40B4-BE49-F238E27FC236}">
                      <a16:creationId xmlns:a16="http://schemas.microsoft.com/office/drawing/2014/main" id="{23069543-514E-4EF1-BC42-AD11510C46D3}"/>
                    </a:ext>
                  </a:extLst>
                </p:cNvPr>
                <p:cNvSpPr/>
                <p:nvPr userDrawn="1"/>
              </p:nvSpPr>
              <p:spPr>
                <a:xfrm>
                  <a:off x="-2463566" y="191746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7" name="Rechthoek 56">
                  <a:extLst>
                    <a:ext uri="{FF2B5EF4-FFF2-40B4-BE49-F238E27FC236}">
                      <a16:creationId xmlns:a16="http://schemas.microsoft.com/office/drawing/2014/main" id="{E9A56322-F955-4AD0-B19B-2C5ADBA2A8AF}"/>
                    </a:ext>
                  </a:extLst>
                </p:cNvPr>
                <p:cNvSpPr/>
                <p:nvPr userDrawn="1"/>
              </p:nvSpPr>
              <p:spPr>
                <a:xfrm>
                  <a:off x="-2463566" y="2029642"/>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8" name="Rechthoek 57">
                  <a:extLst>
                    <a:ext uri="{FF2B5EF4-FFF2-40B4-BE49-F238E27FC236}">
                      <a16:creationId xmlns:a16="http://schemas.microsoft.com/office/drawing/2014/main" id="{CB9573F0-78E3-4C71-A284-61575F9B5D10}"/>
                    </a:ext>
                  </a:extLst>
                </p:cNvPr>
                <p:cNvSpPr/>
                <p:nvPr userDrawn="1"/>
              </p:nvSpPr>
              <p:spPr>
                <a:xfrm>
                  <a:off x="-2463566" y="2060401"/>
                  <a:ext cx="19386"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59" name="Rechthoek 58">
                  <a:extLst>
                    <a:ext uri="{FF2B5EF4-FFF2-40B4-BE49-F238E27FC236}">
                      <a16:creationId xmlns:a16="http://schemas.microsoft.com/office/drawing/2014/main" id="{FEC176D3-20FA-4265-845B-EED2A7C42639}"/>
                    </a:ext>
                  </a:extLst>
                </p:cNvPr>
                <p:cNvSpPr/>
                <p:nvPr userDrawn="1"/>
              </p:nvSpPr>
              <p:spPr>
                <a:xfrm>
                  <a:off x="-2463566" y="1954083"/>
                  <a:ext cx="11078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0" name="Rechthoek 59">
                  <a:extLst>
                    <a:ext uri="{FF2B5EF4-FFF2-40B4-BE49-F238E27FC236}">
                      <a16:creationId xmlns:a16="http://schemas.microsoft.com/office/drawing/2014/main" id="{6B844804-5E70-4D17-92F3-2A5BA0C01C4B}"/>
                    </a:ext>
                  </a:extLst>
                </p:cNvPr>
                <p:cNvSpPr/>
                <p:nvPr userDrawn="1"/>
              </p:nvSpPr>
              <p:spPr>
                <a:xfrm>
                  <a:off x="-2463566" y="1992762"/>
                  <a:ext cx="66123" cy="22844"/>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1" name="Rechthoek 60">
                  <a:extLst>
                    <a:ext uri="{FF2B5EF4-FFF2-40B4-BE49-F238E27FC236}">
                      <a16:creationId xmlns:a16="http://schemas.microsoft.com/office/drawing/2014/main" id="{2099068F-19E9-42DB-AB54-7D37570D71F3}"/>
                    </a:ext>
                  </a:extLst>
                </p:cNvPr>
                <p:cNvSpPr/>
                <p:nvPr userDrawn="1"/>
              </p:nvSpPr>
              <p:spPr>
                <a:xfrm>
                  <a:off x="-2463566" y="1891509"/>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2" name="Rechthoek 61">
                  <a:extLst>
                    <a:ext uri="{FF2B5EF4-FFF2-40B4-BE49-F238E27FC236}">
                      <a16:creationId xmlns:a16="http://schemas.microsoft.com/office/drawing/2014/main" id="{A1523176-5A66-4C4C-ABB3-A250A92DD79E}"/>
                    </a:ext>
                  </a:extLst>
                </p:cNvPr>
                <p:cNvSpPr/>
                <p:nvPr userDrawn="1"/>
              </p:nvSpPr>
              <p:spPr>
                <a:xfrm>
                  <a:off x="-2463566" y="2088004"/>
                  <a:ext cx="9693" cy="17163"/>
                </a:xfrm>
                <a:prstGeom prst="rect">
                  <a:avLst/>
                </a:prstGeom>
                <a:solidFill>
                  <a:srgbClr val="000000"/>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sp>
              <p:nvSpPr>
                <p:cNvPr id="63" name="Vrije vorm 81">
                  <a:extLst>
                    <a:ext uri="{FF2B5EF4-FFF2-40B4-BE49-F238E27FC236}">
                      <a16:creationId xmlns:a16="http://schemas.microsoft.com/office/drawing/2014/main" id="{5760FC93-191F-4A35-A745-8A737B474941}"/>
                    </a:ext>
                  </a:extLst>
                </p:cNvPr>
                <p:cNvSpPr/>
                <p:nvPr userDrawn="1"/>
              </p:nvSpPr>
              <p:spPr>
                <a:xfrm>
                  <a:off x="-2560099" y="1948355"/>
                  <a:ext cx="83088" cy="66075"/>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rgbClr val="003C75"/>
                </a:soli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nl-NL" sz="1600" b="0" i="0" u="none" strike="noStrike" kern="0" cap="none" spc="0" normalizeH="0" baseline="0" noProof="0">
                    <a:ln>
                      <a:noFill/>
                    </a:ln>
                    <a:solidFill>
                      <a:srgbClr val="BAC1D6"/>
                    </a:solidFill>
                    <a:effectLst/>
                    <a:uLnTx/>
                    <a:uFillTx/>
                    <a:latin typeface="Calibri" panose="020F0502020204030204" pitchFamily="34" charset="0"/>
                    <a:cs typeface="Segoe UI Light" panose="020B0502040204020203" pitchFamily="34" charset="0"/>
                  </a:endParaRPr>
                </a:p>
              </p:txBody>
            </p:sp>
          </p:grpSp>
        </p:grpSp>
        <p:sp>
          <p:nvSpPr>
            <p:cNvPr id="15" name="Tijdelijke aanduiding voor tekst 2">
              <a:extLst>
                <a:ext uri="{FF2B5EF4-FFF2-40B4-BE49-F238E27FC236}">
                  <a16:creationId xmlns:a16="http://schemas.microsoft.com/office/drawing/2014/main" id="{0858BE29-B431-464D-A10D-E96B77B52B1B}"/>
                </a:ext>
              </a:extLst>
            </p:cNvPr>
            <p:cNvSpPr txBox="1">
              <a:spLocks/>
            </p:cNvSpPr>
            <p:nvPr userDrawn="1"/>
          </p:nvSpPr>
          <p:spPr>
            <a:xfrm>
              <a:off x="-3549710" y="3994097"/>
              <a:ext cx="3220781"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2000" marR="0" lvl="3"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pPr>
              <a:r>
                <a:rPr lang="nl-BE" sz="1400" kern="1200" spc="0" baseline="0">
                  <a:solidFill>
                    <a:schemeClr val="tx1"/>
                  </a:solidFill>
                  <a:latin typeface="FlandersArtSans-Regular" panose="00000500000000000000" pitchFamily="2" charset="0"/>
                  <a:ea typeface="+mn-ea"/>
                  <a:cs typeface="+mn-cs"/>
                </a:rPr>
                <a:t>Vierde niveau (16pt)</a:t>
              </a:r>
            </a:p>
          </p:txBody>
        </p:sp>
        <p:sp>
          <p:nvSpPr>
            <p:cNvPr id="16" name="Tijdelijke aanduiding voor tekst 2">
              <a:extLst>
                <a:ext uri="{FF2B5EF4-FFF2-40B4-BE49-F238E27FC236}">
                  <a16:creationId xmlns:a16="http://schemas.microsoft.com/office/drawing/2014/main" id="{73FA00AF-1164-43D3-B9CA-F11B23DB03EA}"/>
                </a:ext>
              </a:extLst>
            </p:cNvPr>
            <p:cNvSpPr txBox="1">
              <a:spLocks/>
            </p:cNvSpPr>
            <p:nvPr userDrawn="1"/>
          </p:nvSpPr>
          <p:spPr>
            <a:xfrm>
              <a:off x="-3549710" y="4411437"/>
              <a:ext cx="3385297" cy="303838"/>
            </a:xfrm>
            <a:prstGeom prst="rect">
              <a:avLst/>
            </a:prstGeom>
          </p:spPr>
          <p:txBody>
            <a:bodyPr vert="horz" lIns="0" tIns="0" rIns="0" bIns="0" rtlCol="0" anchor="t" anchorCtr="0">
              <a:noAutofit/>
            </a:bodyPr>
            <a:lstStyle>
              <a:lvl1pPr marL="72000" indent="-216000" algn="l" defTabSz="540000" rtl="0" eaLnBrk="1" latinLnBrk="0" hangingPunct="1">
                <a:lnSpc>
                  <a:spcPct val="100000"/>
                </a:lnSpc>
                <a:spcBef>
                  <a:spcPts val="600"/>
                </a:spcBef>
                <a:buSzPct val="50000"/>
                <a:buFont typeface="Wingdings 2" panose="05020102010507070707" pitchFamily="18" charset="2"/>
                <a:buChar char="¤"/>
                <a:defRPr sz="2800" kern="1200">
                  <a:solidFill>
                    <a:schemeClr val="tx1"/>
                  </a:solidFill>
                  <a:latin typeface="+mn-lt"/>
                  <a:ea typeface="+mn-ea"/>
                  <a:cs typeface="+mn-cs"/>
                </a:defRPr>
              </a:lvl1pPr>
              <a:lvl2pPr marL="538163" indent="-216000" algn="l" defTabSz="914400" rtl="0" eaLnBrk="1" latinLnBrk="0" hangingPunct="1">
                <a:lnSpc>
                  <a:spcPct val="100000"/>
                </a:lnSpc>
                <a:spcBef>
                  <a:spcPts val="600"/>
                </a:spcBef>
                <a:buClr>
                  <a:schemeClr val="accent2"/>
                </a:buClr>
                <a:buSzPct val="50000"/>
                <a:buFont typeface="Wingdings 2" panose="05020102010507070707" pitchFamily="18" charset="2"/>
                <a:buChar char="¼"/>
                <a:defRPr sz="2400" kern="1200">
                  <a:solidFill>
                    <a:schemeClr val="tx1"/>
                  </a:solidFill>
                  <a:latin typeface="+mn-lt"/>
                  <a:ea typeface="+mn-ea"/>
                  <a:cs typeface="+mn-cs"/>
                </a:defRPr>
              </a:lvl2pPr>
              <a:lvl3pPr marL="900000" indent="-216000" algn="l" defTabSz="914400" rtl="0" eaLnBrk="1" latinLnBrk="0" hangingPunct="1">
                <a:lnSpc>
                  <a:spcPct val="100000"/>
                </a:lnSpc>
                <a:spcBef>
                  <a:spcPts val="600"/>
                </a:spcBef>
                <a:buClr>
                  <a:schemeClr val="accent3"/>
                </a:buClr>
                <a:buSzPct val="50000"/>
                <a:buFont typeface="Wingdings 2" panose="05020102010507070707" pitchFamily="18" charset="2"/>
                <a:buChar char=""/>
                <a:defRPr sz="2000" kern="1200">
                  <a:solidFill>
                    <a:schemeClr val="tx1"/>
                  </a:solidFill>
                  <a:latin typeface="+mn-lt"/>
                  <a:ea typeface="+mn-ea"/>
                  <a:cs typeface="+mn-cs"/>
                </a:defRPr>
              </a:lvl3pPr>
              <a:lvl4pPr marL="1260000" indent="-216000" algn="l" defTabSz="914400" rtl="0" eaLnBrk="1" latinLnBrk="0" hangingPunct="1">
                <a:lnSpc>
                  <a:spcPct val="100000"/>
                </a:lnSpc>
                <a:spcBef>
                  <a:spcPts val="600"/>
                </a:spcBef>
                <a:buClr>
                  <a:schemeClr val="tx1"/>
                </a:buClr>
                <a:buSzPct val="50000"/>
                <a:buFont typeface="Wingdings 3" panose="05040102010807070707" pitchFamily="18" charset="2"/>
                <a:buChar char="{"/>
                <a:defRPr sz="1800" kern="1200">
                  <a:solidFill>
                    <a:schemeClr val="tx1"/>
                  </a:solidFill>
                  <a:latin typeface="+mn-lt"/>
                  <a:ea typeface="+mn-ea"/>
                  <a:cs typeface="+mn-cs"/>
                </a:defRPr>
              </a:lvl4pPr>
              <a:lvl5pPr marL="1620000" indent="-216000" algn="l" defTabSz="914400" rtl="0" eaLnBrk="1" latinLnBrk="0" hangingPunct="1">
                <a:lnSpc>
                  <a:spcPct val="100000"/>
                </a:lnSpc>
                <a:spcBef>
                  <a:spcPts val="600"/>
                </a:spcBef>
                <a:buClr>
                  <a:schemeClr val="accent4"/>
                </a:buClr>
                <a:buSzPct val="50000"/>
                <a:buFont typeface="Wingdings 2" panose="05020102010507070707" pitchFamily="18" charset="2"/>
                <a:buChar char="¼"/>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0" marR="0" lvl="4"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pPr>
              <a:r>
                <a:rPr lang="nl-BE" sz="1200" kern="1200" spc="0" baseline="0">
                  <a:solidFill>
                    <a:schemeClr val="tx1"/>
                  </a:solidFill>
                  <a:latin typeface="FlandersArtSans-Regular" panose="00000500000000000000" pitchFamily="2" charset="0"/>
                  <a:ea typeface="+mn-ea"/>
                  <a:cs typeface="+mn-cs"/>
                </a:rPr>
                <a:t>Vijfde niveau (14pt)</a:t>
              </a:r>
            </a:p>
          </p:txBody>
        </p:sp>
      </p:grpSp>
      <p:grpSp>
        <p:nvGrpSpPr>
          <p:cNvPr id="4" name="Groep 3">
            <a:extLst>
              <a:ext uri="{FF2B5EF4-FFF2-40B4-BE49-F238E27FC236}">
                <a16:creationId xmlns:a16="http://schemas.microsoft.com/office/drawing/2014/main" id="{780062C3-D6F3-434B-B9E6-A155BDC2EB80}"/>
              </a:ext>
            </a:extLst>
          </p:cNvPr>
          <p:cNvGrpSpPr/>
          <p:nvPr userDrawn="1"/>
        </p:nvGrpSpPr>
        <p:grpSpPr>
          <a:xfrm>
            <a:off x="-3553318" y="330222"/>
            <a:ext cx="3385296" cy="4365191"/>
            <a:chOff x="-3553318" y="1861361"/>
            <a:chExt cx="3385296" cy="4365191"/>
          </a:xfrm>
        </p:grpSpPr>
        <p:sp>
          <p:nvSpPr>
            <p:cNvPr id="107" name="Rechthoek 106">
              <a:extLst>
                <a:ext uri="{FF2B5EF4-FFF2-40B4-BE49-F238E27FC236}">
                  <a16:creationId xmlns:a16="http://schemas.microsoft.com/office/drawing/2014/main" id="{CDB157C7-8A8E-4DFF-9DFB-ED8B632A04B7}"/>
                </a:ext>
              </a:extLst>
            </p:cNvPr>
            <p:cNvSpPr/>
            <p:nvPr userDrawn="1"/>
          </p:nvSpPr>
          <p:spPr>
            <a:xfrm>
              <a:off x="-3553318" y="1861361"/>
              <a:ext cx="2868384" cy="387386"/>
            </a:xfrm>
            <a:prstGeom prst="rect">
              <a:avLst/>
            </a:prstGeom>
            <a:noFill/>
            <a:ln w="25400" cap="flat" cmpd="sng" algn="ctr">
              <a:noFill/>
              <a:prstDash val="solid"/>
            </a:ln>
            <a:effectLst/>
          </p:spPr>
          <p:txBody>
            <a:bodyPr lIns="180000" rIns="180000" rtlCol="0" anchor="t"/>
            <a:lstStyle/>
            <a:p>
              <a:pPr marL="0" marR="0" lvl="0" indent="0" algn="l" defTabSz="914377" rtl="0" eaLnBrk="1" fontAlgn="auto" latinLnBrk="0" hangingPunct="1">
                <a:lnSpc>
                  <a:spcPct val="80000"/>
                </a:lnSpc>
                <a:spcBef>
                  <a:spcPts val="0"/>
                </a:spcBef>
                <a:spcAft>
                  <a:spcPts val="0"/>
                </a:spcAft>
                <a:buClrTx/>
                <a:buSzTx/>
                <a:buFontTx/>
                <a:buNone/>
                <a:tabLst/>
                <a:defRPr/>
              </a:pPr>
              <a:r>
                <a:rPr lang="en-US" sz="1400" b="0" i="0" u="none" kern="1200" noProof="0" err="1">
                  <a:solidFill>
                    <a:schemeClr val="tx1"/>
                  </a:solidFill>
                  <a:latin typeface="+mn-lt"/>
                  <a:ea typeface="+mn-ea"/>
                  <a:cs typeface="+mn-cs"/>
                </a:rPr>
                <a:t>Iconen</a:t>
              </a:r>
              <a:endParaRPr lang="nl-NL" sz="1400" b="0" i="0" u="none" kern="1200" noProof="0">
                <a:solidFill>
                  <a:schemeClr val="tx1"/>
                </a:solidFill>
                <a:latin typeface="+mn-lt"/>
                <a:ea typeface="+mn-ea"/>
                <a:cs typeface="+mn-cs"/>
              </a:endParaRPr>
            </a:p>
          </p:txBody>
        </p:sp>
        <p:cxnSp>
          <p:nvCxnSpPr>
            <p:cNvPr id="108" name="Rechte verbindingslijn 107">
              <a:extLst>
                <a:ext uri="{FF2B5EF4-FFF2-40B4-BE49-F238E27FC236}">
                  <a16:creationId xmlns:a16="http://schemas.microsoft.com/office/drawing/2014/main" id="{2848971D-01AB-40B5-94AA-F126FA25C9E7}"/>
                </a:ext>
              </a:extLst>
            </p:cNvPr>
            <p:cNvCxnSpPr>
              <a:cxnSpLocks/>
            </p:cNvCxnSpPr>
            <p:nvPr userDrawn="1"/>
          </p:nvCxnSpPr>
          <p:spPr>
            <a:xfrm>
              <a:off x="-3379982" y="2119801"/>
              <a:ext cx="3211960" cy="0"/>
            </a:xfrm>
            <a:prstGeom prst="line">
              <a:avLst/>
            </a:prstGeom>
            <a:noFill/>
            <a:ln w="9525" cap="flat" cmpd="sng" algn="ctr">
              <a:solidFill>
                <a:schemeClr val="accent1"/>
              </a:solidFill>
              <a:prstDash val="solid"/>
            </a:ln>
            <a:effectLst/>
          </p:spPr>
        </p:cxnSp>
        <p:sp>
          <p:nvSpPr>
            <p:cNvPr id="109" name="Tekstvak 108">
              <a:extLst>
                <a:ext uri="{FF2B5EF4-FFF2-40B4-BE49-F238E27FC236}">
                  <a16:creationId xmlns:a16="http://schemas.microsoft.com/office/drawing/2014/main" id="{B2925D3C-3ED1-4C6F-9C82-CC6CCBDF0E23}"/>
                </a:ext>
              </a:extLst>
            </p:cNvPr>
            <p:cNvSpPr txBox="1"/>
            <p:nvPr userDrawn="1"/>
          </p:nvSpPr>
          <p:spPr>
            <a:xfrm>
              <a:off x="-3379986" y="2189940"/>
              <a:ext cx="3211964" cy="403661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iconen in te voegen, kopieer je ze van de laatste slide, selecteer je het vakje waar het moet komen en druk je CTRL+V.</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Kleuren aanpassen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lint bovenaan &gt; vormopvulling</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OF </a:t>
              </a:r>
              <a:r>
                <a:rPr kumimoji="0" lang="nl-BE" sz="1100" b="0" i="0" u="none" strike="noStrike" kern="0" cap="none" spc="0" normalizeH="0" baseline="0">
                  <a:ln>
                    <a:noFill/>
                  </a:ln>
                  <a:solidFill>
                    <a:schemeClr val="tx1"/>
                  </a:solidFill>
                  <a:effectLst/>
                  <a:uLnTx/>
                  <a:uFillTx/>
                  <a:latin typeface="Calibri" panose="020F0502020204030204" pitchFamily="34" charset="0"/>
                  <a:ea typeface="+mn-ea"/>
                  <a:cs typeface="Segoe UI Light" panose="020B0502040204020203" pitchFamily="34" charset="0"/>
                </a:rPr>
                <a:t>Icoon selecteren &gt; rechtermuisknop &gt; vormopvulling</a:t>
              </a: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1"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icon &gt; lint bovenaan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shapefill</a:t>
              </a: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OR </a:t>
              </a:r>
              <a:r>
                <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Select icon &gt; rechtermuisknop &gt; </a:t>
              </a:r>
              <a:r>
                <a:rPr kumimoji="0" lang="nl-BE" sz="1100" b="0" i="0" u="none" strike="noStrike" kern="0" cap="none" spc="0" normalizeH="0" baseline="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shapefill</a:t>
              </a:r>
              <a:endParaRPr kumimoji="0" lang="nl-BE" sz="1100" b="0" i="0" u="none" strike="noStrike" kern="0" cap="none" spc="0" normalizeH="0" baseline="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BE"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kader wordt automatisch volledig opgevuld met het icoon. Om het icoon volledig weer te geven doe je: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Icoon selecteren &gt; afbeeldingsopmaak &gt; bijsnijden &gt; pijltje naar beneden &gt;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Het icoon zal nu volledig zichtbaar zijn in het kader.</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endParaRPr>
            </a:p>
          </p:txBody>
        </p:sp>
      </p:grpSp>
      <p:grpSp>
        <p:nvGrpSpPr>
          <p:cNvPr id="3" name="Groep 2">
            <a:extLst>
              <a:ext uri="{FF2B5EF4-FFF2-40B4-BE49-F238E27FC236}">
                <a16:creationId xmlns:a16="http://schemas.microsoft.com/office/drawing/2014/main" id="{C0CF151B-60E8-4567-9C34-0CC9E751BB86}"/>
              </a:ext>
            </a:extLst>
          </p:cNvPr>
          <p:cNvGrpSpPr/>
          <p:nvPr userDrawn="1"/>
        </p:nvGrpSpPr>
        <p:grpSpPr>
          <a:xfrm>
            <a:off x="-7105998" y="3972162"/>
            <a:ext cx="3523487" cy="3209847"/>
            <a:chOff x="-7285957" y="3972162"/>
            <a:chExt cx="3523487" cy="3209847"/>
          </a:xfrm>
        </p:grpSpPr>
        <p:sp>
          <p:nvSpPr>
            <p:cNvPr id="74" name="Rechthoek 73">
              <a:extLst>
                <a:ext uri="{FF2B5EF4-FFF2-40B4-BE49-F238E27FC236}">
                  <a16:creationId xmlns:a16="http://schemas.microsoft.com/office/drawing/2014/main" id="{D1C0EEE0-D6F6-45F0-B672-B16313F13FFC}"/>
                </a:ext>
              </a:extLst>
            </p:cNvPr>
            <p:cNvSpPr/>
            <p:nvPr userDrawn="1"/>
          </p:nvSpPr>
          <p:spPr>
            <a:xfrm>
              <a:off x="-7285957" y="3972162"/>
              <a:ext cx="3203717" cy="387386"/>
            </a:xfrm>
            <a:prstGeom prst="rect">
              <a:avLst/>
            </a:prstGeom>
            <a:noFill/>
            <a:ln w="25400" cap="flat" cmpd="sng" algn="ctr">
              <a:noFill/>
              <a:prstDash val="solid"/>
            </a:ln>
            <a:effectLst/>
          </p:spPr>
          <p:txBody>
            <a:bodyPr lIns="180000" rIns="180000" rtlCol="0" anchor="t"/>
            <a:lstStyle/>
            <a:p>
              <a:pPr marL="0" marR="0" lvl="0" indent="0" defTabSz="914377" eaLnBrk="1" fontAlgn="auto" latinLnBrk="0" hangingPunct="1">
                <a:lnSpc>
                  <a:spcPct val="80000"/>
                </a:lnSpc>
                <a:spcBef>
                  <a:spcPts val="0"/>
                </a:spcBef>
                <a:spcAft>
                  <a:spcPts val="0"/>
                </a:spcAft>
                <a:buClrTx/>
                <a:buSzTx/>
                <a:buFontTx/>
                <a:buNone/>
                <a:tabLst/>
                <a:defRPr/>
              </a:pPr>
              <a:r>
                <a:rPr lang="en-US" sz="1400" b="0" i="0" u="none" kern="1200" noProof="0">
                  <a:solidFill>
                    <a:schemeClr val="tx1"/>
                  </a:solidFill>
                  <a:latin typeface="+mn-lt"/>
                  <a:ea typeface="+mn-ea"/>
                  <a:cs typeface="+mn-cs"/>
                </a:rPr>
                <a:t>Voeg </a:t>
              </a:r>
              <a:r>
                <a:rPr lang="en-US" sz="1400" b="0" i="0" u="none" kern="1200" noProof="0" err="1">
                  <a:solidFill>
                    <a:schemeClr val="tx1"/>
                  </a:solidFill>
                  <a:latin typeface="+mn-lt"/>
                  <a:ea typeface="+mn-ea"/>
                  <a:cs typeface="+mn-cs"/>
                </a:rPr>
                <a:t>eenafbeelding</a:t>
              </a:r>
              <a:r>
                <a:rPr lang="en-US" sz="1400" b="0" i="0" u="none" kern="1200" noProof="0">
                  <a:solidFill>
                    <a:schemeClr val="tx1"/>
                  </a:solidFill>
                  <a:latin typeface="+mn-lt"/>
                  <a:ea typeface="+mn-ea"/>
                  <a:cs typeface="+mn-cs"/>
                </a:rPr>
                <a:t> of film toe</a:t>
              </a:r>
              <a:endParaRPr lang="nl-NL" sz="1400" b="0" i="0" u="none" kern="1200" noProof="0">
                <a:solidFill>
                  <a:schemeClr val="tx1"/>
                </a:solidFill>
                <a:latin typeface="+mn-lt"/>
                <a:ea typeface="+mn-ea"/>
                <a:cs typeface="+mn-cs"/>
              </a:endParaRPr>
            </a:p>
          </p:txBody>
        </p:sp>
        <p:cxnSp>
          <p:nvCxnSpPr>
            <p:cNvPr id="75" name="Rechte verbindingslijn 74">
              <a:extLst>
                <a:ext uri="{FF2B5EF4-FFF2-40B4-BE49-F238E27FC236}">
                  <a16:creationId xmlns:a16="http://schemas.microsoft.com/office/drawing/2014/main" id="{7500662F-ADAA-4516-93A0-8903A68CE300}"/>
                </a:ext>
              </a:extLst>
            </p:cNvPr>
            <p:cNvCxnSpPr>
              <a:cxnSpLocks/>
            </p:cNvCxnSpPr>
            <p:nvPr userDrawn="1"/>
          </p:nvCxnSpPr>
          <p:spPr>
            <a:xfrm>
              <a:off x="-7112621" y="4251573"/>
              <a:ext cx="3350151" cy="0"/>
            </a:xfrm>
            <a:prstGeom prst="line">
              <a:avLst/>
            </a:prstGeom>
            <a:noFill/>
            <a:ln w="9525" cap="flat" cmpd="sng" algn="ctr">
              <a:solidFill>
                <a:schemeClr val="accent1"/>
              </a:solidFill>
              <a:prstDash val="solid"/>
            </a:ln>
            <a:effectLst/>
          </p:spPr>
        </p:cxnSp>
        <p:sp>
          <p:nvSpPr>
            <p:cNvPr id="76" name="Tekstvak 75">
              <a:extLst>
                <a:ext uri="{FF2B5EF4-FFF2-40B4-BE49-F238E27FC236}">
                  <a16:creationId xmlns:a16="http://schemas.microsoft.com/office/drawing/2014/main" id="{C5CCD8E4-C052-4A24-8D95-82E4E2B50856}"/>
                </a:ext>
              </a:extLst>
            </p:cNvPr>
            <p:cNvSpPr txBox="1"/>
            <p:nvPr userDrawn="1"/>
          </p:nvSpPr>
          <p:spPr>
            <a:xfrm>
              <a:off x="-7112624" y="4352053"/>
              <a:ext cx="20584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Afbeeldingen kunnen toegevoegd worden via deze knoppen:</a:t>
              </a:r>
            </a:p>
          </p:txBody>
        </p:sp>
        <p:sp>
          <p:nvSpPr>
            <p:cNvPr id="83" name="Tekstvak 82">
              <a:extLst>
                <a:ext uri="{FF2B5EF4-FFF2-40B4-BE49-F238E27FC236}">
                  <a16:creationId xmlns:a16="http://schemas.microsoft.com/office/drawing/2014/main" id="{61DA64ED-050C-4BBF-BBDB-140689ED846C}"/>
                </a:ext>
              </a:extLst>
            </p:cNvPr>
            <p:cNvSpPr txBox="1"/>
            <p:nvPr userDrawn="1"/>
          </p:nvSpPr>
          <p:spPr>
            <a:xfrm>
              <a:off x="-7112624" y="4785647"/>
              <a:ext cx="2994384"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afbeelding wordt automatisch geschaald naar het ingestelde kader</a:t>
              </a:r>
            </a:p>
          </p:txBody>
        </p:sp>
        <p:sp>
          <p:nvSpPr>
            <p:cNvPr id="84" name="Tekstvak 83">
              <a:extLst>
                <a:ext uri="{FF2B5EF4-FFF2-40B4-BE49-F238E27FC236}">
                  <a16:creationId xmlns:a16="http://schemas.microsoft.com/office/drawing/2014/main" id="{15B95321-3326-4261-9CFD-372C43D51F7C}"/>
                </a:ext>
              </a:extLst>
            </p:cNvPr>
            <p:cNvSpPr txBox="1"/>
            <p:nvPr userDrawn="1"/>
          </p:nvSpPr>
          <p:spPr>
            <a:xfrm>
              <a:off x="-7112624" y="5192618"/>
              <a:ext cx="3203716" cy="36226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Om een afbeelding te wijzigen, verwijder je best de huidige en begin je terug opnieuw</a:t>
              </a:r>
            </a:p>
          </p:txBody>
        </p:sp>
        <p:sp>
          <p:nvSpPr>
            <p:cNvPr id="103" name="Tekstvak 102">
              <a:extLst>
                <a:ext uri="{FF2B5EF4-FFF2-40B4-BE49-F238E27FC236}">
                  <a16:creationId xmlns:a16="http://schemas.microsoft.com/office/drawing/2014/main" id="{017C372E-9FB6-47E6-9E2A-0A8ADB3B025C}"/>
                </a:ext>
              </a:extLst>
            </p:cNvPr>
            <p:cNvSpPr txBox="1"/>
            <p:nvPr userDrawn="1"/>
          </p:nvSpPr>
          <p:spPr>
            <a:xfrm>
              <a:off x="-7112625" y="5637701"/>
              <a:ext cx="3030385" cy="1544308"/>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Je kan na het invoegen de foto nog verschuiven en/of  vergroten door de foto te:</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selecteren &gt; afbeeldingsopmaak &gt; bijsnijden &gt; pijltje naar beneden &gt; opvullen of aanpassen.</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1"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ENG</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select &gt; image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layout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crop</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down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arrow</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&gt;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fill</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 or </a:t>
              </a:r>
              <a:r>
                <a:rPr kumimoji="0" lang="nl-NL" sz="1100" b="0" i="0" u="none" strike="noStrike" kern="0" cap="none" spc="0" normalizeH="0" baseline="0" noProof="0" err="1">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adjust</a:t>
              </a:r>
              <a:r>
                <a:rPr kumimoji="0" lang="nl-NL" sz="1100" b="0" i="0" u="none" strike="noStrike" kern="0" cap="none" spc="0" normalizeH="0" baseline="0" noProof="0">
                  <a:ln>
                    <a:noFill/>
                  </a:ln>
                  <a:solidFill>
                    <a:schemeClr val="tx1">
                      <a:lumMod val="50000"/>
                      <a:lumOff val="50000"/>
                    </a:schemeClr>
                  </a:solidFill>
                  <a:effectLst/>
                  <a:uLnTx/>
                  <a:uFillTx/>
                  <a:latin typeface="Calibri" panose="020F0502020204030204" pitchFamily="34" charset="0"/>
                  <a:ea typeface="+mn-ea"/>
                  <a:cs typeface="Segoe UI Light" panose="020B0502040204020203" pitchFamily="34" charset="0"/>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chemeClr val="tx1"/>
                  </a:solidFill>
                  <a:effectLst/>
                  <a:uLnTx/>
                  <a:uFillTx/>
                  <a:latin typeface="Calibri" panose="020F0502020204030204" pitchFamily="34" charset="0"/>
                  <a:ea typeface="+mn-ea"/>
                  <a:cs typeface="Segoe UI Light" panose="020B0502040204020203" pitchFamily="34" charset="0"/>
                </a:rPr>
                <a:t>De foto gaat zich automatisch aanpassen naar de kader of je kan de foto zelf verkleinen en vergroten.</a:t>
              </a:r>
            </a:p>
          </p:txBody>
        </p:sp>
        <p:grpSp>
          <p:nvGrpSpPr>
            <p:cNvPr id="134" name="Groep 133">
              <a:extLst>
                <a:ext uri="{FF2B5EF4-FFF2-40B4-BE49-F238E27FC236}">
                  <a16:creationId xmlns:a16="http://schemas.microsoft.com/office/drawing/2014/main" id="{2F6DDBD3-89A6-42D7-AAA2-06176F238026}"/>
                </a:ext>
              </a:extLst>
            </p:cNvPr>
            <p:cNvGrpSpPr/>
            <p:nvPr userDrawn="1"/>
          </p:nvGrpSpPr>
          <p:grpSpPr>
            <a:xfrm>
              <a:off x="-5020889" y="4423058"/>
              <a:ext cx="250379" cy="249771"/>
              <a:chOff x="-706740" y="145633"/>
              <a:chExt cx="250379" cy="249771"/>
            </a:xfrm>
          </p:grpSpPr>
          <p:sp>
            <p:nvSpPr>
              <p:cNvPr id="135" name="Rechthoek 134">
                <a:extLst>
                  <a:ext uri="{FF2B5EF4-FFF2-40B4-BE49-F238E27FC236}">
                    <a16:creationId xmlns:a16="http://schemas.microsoft.com/office/drawing/2014/main" id="{31ECE75E-8C6F-475E-B760-CC968B456670}"/>
                  </a:ext>
                </a:extLst>
              </p:cNvPr>
              <p:cNvSpPr/>
              <p:nvPr userDrawn="1"/>
            </p:nvSpPr>
            <p:spPr>
              <a:xfrm rot="5400000">
                <a:off x="-695663" y="134556"/>
                <a:ext cx="216024" cy="238177"/>
              </a:xfrm>
              <a:prstGeom prst="rect">
                <a:avLst/>
              </a:prstGeom>
              <a:solidFill>
                <a:srgbClr val="FFFFFF"/>
              </a:solidFill>
              <a:ln w="15875" cap="sq" cmpd="sng" algn="ctr">
                <a:solidFill>
                  <a:srgbClr val="181716">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6" name="Gelijkbenige driehoek 128">
                <a:extLst>
                  <a:ext uri="{FF2B5EF4-FFF2-40B4-BE49-F238E27FC236}">
                    <a16:creationId xmlns:a16="http://schemas.microsoft.com/office/drawing/2014/main" id="{5A9D6E35-C130-4CF0-812A-51A97B539474}"/>
                  </a:ext>
                </a:extLst>
              </p:cNvPr>
              <p:cNvSpPr/>
              <p:nvPr userDrawn="1"/>
            </p:nvSpPr>
            <p:spPr>
              <a:xfrm>
                <a:off x="-691695" y="241573"/>
                <a:ext cx="131236" cy="108025"/>
              </a:xfrm>
              <a:custGeom>
                <a:avLst/>
                <a:gdLst>
                  <a:gd name="connsiteX0" fmla="*/ 0 w 165756"/>
                  <a:gd name="connsiteY0" fmla="*/ 108025 h 108025"/>
                  <a:gd name="connsiteX1" fmla="*/ 82878 w 165756"/>
                  <a:gd name="connsiteY1" fmla="*/ 0 h 108025"/>
                  <a:gd name="connsiteX2" fmla="*/ 165756 w 165756"/>
                  <a:gd name="connsiteY2" fmla="*/ 108025 h 108025"/>
                  <a:gd name="connsiteX3" fmla="*/ 0 w 165756"/>
                  <a:gd name="connsiteY3" fmla="*/ 108025 h 108025"/>
                  <a:gd name="connsiteX0" fmla="*/ 0 w 165756"/>
                  <a:gd name="connsiteY0" fmla="*/ 108025 h 108025"/>
                  <a:gd name="connsiteX1" fmla="*/ 82878 w 165756"/>
                  <a:gd name="connsiteY1" fmla="*/ 0 h 108025"/>
                  <a:gd name="connsiteX2" fmla="*/ 165756 w 165756"/>
                  <a:gd name="connsiteY2" fmla="*/ 108025 h 108025"/>
                  <a:gd name="connsiteX3" fmla="*/ 37140 w 165756"/>
                  <a:gd name="connsiteY3" fmla="*/ 106895 h 108025"/>
                  <a:gd name="connsiteX4" fmla="*/ 0 w 165756"/>
                  <a:gd name="connsiteY4" fmla="*/ 108025 h 108025"/>
                  <a:gd name="connsiteX0" fmla="*/ 0 w 165756"/>
                  <a:gd name="connsiteY0" fmla="*/ 108025 h 108025"/>
                  <a:gd name="connsiteX1" fmla="*/ 34520 w 165756"/>
                  <a:gd name="connsiteY1" fmla="*/ 62354 h 108025"/>
                  <a:gd name="connsiteX2" fmla="*/ 82878 w 165756"/>
                  <a:gd name="connsiteY2" fmla="*/ 0 h 108025"/>
                  <a:gd name="connsiteX3" fmla="*/ 165756 w 165756"/>
                  <a:gd name="connsiteY3" fmla="*/ 108025 h 108025"/>
                  <a:gd name="connsiteX4" fmla="*/ 37140 w 165756"/>
                  <a:gd name="connsiteY4" fmla="*/ 106895 h 108025"/>
                  <a:gd name="connsiteX5" fmla="*/ 0 w 165756"/>
                  <a:gd name="connsiteY5" fmla="*/ 108025 h 108025"/>
                  <a:gd name="connsiteX0" fmla="*/ 2620 w 131236"/>
                  <a:gd name="connsiteY0" fmla="*/ 106895 h 108025"/>
                  <a:gd name="connsiteX1" fmla="*/ 0 w 131236"/>
                  <a:gd name="connsiteY1" fmla="*/ 62354 h 108025"/>
                  <a:gd name="connsiteX2" fmla="*/ 48358 w 131236"/>
                  <a:gd name="connsiteY2" fmla="*/ 0 h 108025"/>
                  <a:gd name="connsiteX3" fmla="*/ 131236 w 131236"/>
                  <a:gd name="connsiteY3" fmla="*/ 108025 h 108025"/>
                  <a:gd name="connsiteX4" fmla="*/ 2620 w 131236"/>
                  <a:gd name="connsiteY4" fmla="*/ 106895 h 108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6" h="108025">
                    <a:moveTo>
                      <a:pt x="2620" y="106895"/>
                    </a:moveTo>
                    <a:lnTo>
                      <a:pt x="0" y="62354"/>
                    </a:lnTo>
                    <a:lnTo>
                      <a:pt x="48358" y="0"/>
                    </a:lnTo>
                    <a:lnTo>
                      <a:pt x="131236" y="108025"/>
                    </a:lnTo>
                    <a:lnTo>
                      <a:pt x="2620" y="106895"/>
                    </a:lnTo>
                    <a:close/>
                  </a:path>
                </a:pathLst>
              </a:custGeom>
              <a:solidFill>
                <a:srgbClr val="00639C">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7" name="Ovaal 136">
                <a:extLst>
                  <a:ext uri="{FF2B5EF4-FFF2-40B4-BE49-F238E27FC236}">
                    <a16:creationId xmlns:a16="http://schemas.microsoft.com/office/drawing/2014/main" id="{712EF44E-111C-44A4-87E1-647F1889176E}"/>
                  </a:ext>
                </a:extLst>
              </p:cNvPr>
              <p:cNvSpPr/>
              <p:nvPr userDrawn="1"/>
            </p:nvSpPr>
            <p:spPr>
              <a:xfrm>
                <a:off x="-550874" y="173162"/>
                <a:ext cx="54000" cy="54000"/>
              </a:xfrm>
              <a:prstGeom prst="ellipse">
                <a:avLst/>
              </a:prstGeom>
              <a:solidFill>
                <a:srgbClr val="FFC000"/>
              </a:solidFill>
              <a:ln w="15875"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38" name="Rechthoek 137">
                <a:extLst>
                  <a:ext uri="{FF2B5EF4-FFF2-40B4-BE49-F238E27FC236}">
                    <a16:creationId xmlns:a16="http://schemas.microsoft.com/office/drawing/2014/main" id="{4CB5AC76-581B-42A0-BCBB-BB2E5943AE81}"/>
                  </a:ext>
                </a:extLst>
              </p:cNvPr>
              <p:cNvSpPr/>
              <p:nvPr userDrawn="1"/>
            </p:nvSpPr>
            <p:spPr>
              <a:xfrm rot="5400000">
                <a:off x="-576961" y="253117"/>
                <a:ext cx="108000" cy="133200"/>
              </a:xfrm>
              <a:prstGeom prst="rect">
                <a:avLst/>
              </a:prstGeom>
              <a:solidFill>
                <a:srgbClr val="FFFFFF"/>
              </a:solidFill>
              <a:ln w="15875" cap="rnd" cmpd="sng" algn="ctr">
                <a:solidFill>
                  <a:srgbClr val="00639C"/>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cxnSp>
            <p:nvCxnSpPr>
              <p:cNvPr id="139" name="Rechte verbindingslijn 138">
                <a:extLst>
                  <a:ext uri="{FF2B5EF4-FFF2-40B4-BE49-F238E27FC236}">
                    <a16:creationId xmlns:a16="http://schemas.microsoft.com/office/drawing/2014/main" id="{FA487F4D-8A76-4BEA-AA24-FF7E7E9F1C1C}"/>
                  </a:ext>
                </a:extLst>
              </p:cNvPr>
              <p:cNvCxnSpPr/>
              <p:nvPr userDrawn="1"/>
            </p:nvCxnSpPr>
            <p:spPr>
              <a:xfrm>
                <a:off x="-540961" y="395404"/>
                <a:ext cx="36000" cy="0"/>
              </a:xfrm>
              <a:prstGeom prst="line">
                <a:avLst/>
              </a:prstGeom>
              <a:solidFill>
                <a:srgbClr val="FFFFFF"/>
              </a:solidFill>
              <a:ln w="15875" cap="rnd" cmpd="sng" algn="ctr">
                <a:solidFill>
                  <a:srgbClr val="00639C"/>
                </a:solidFill>
                <a:prstDash val="solid"/>
                <a:round/>
              </a:ln>
              <a:effectLst/>
            </p:spPr>
          </p:cxnSp>
        </p:grpSp>
        <p:grpSp>
          <p:nvGrpSpPr>
            <p:cNvPr id="140" name="Groep 139">
              <a:extLst>
                <a:ext uri="{FF2B5EF4-FFF2-40B4-BE49-F238E27FC236}">
                  <a16:creationId xmlns:a16="http://schemas.microsoft.com/office/drawing/2014/main" id="{A9FB933B-1A5C-4958-8099-AC8BBC1C8591}"/>
                </a:ext>
              </a:extLst>
            </p:cNvPr>
            <p:cNvGrpSpPr/>
            <p:nvPr userDrawn="1"/>
          </p:nvGrpSpPr>
          <p:grpSpPr>
            <a:xfrm>
              <a:off x="-4668802" y="4423057"/>
              <a:ext cx="252000" cy="216024"/>
              <a:chOff x="-932185" y="5325334"/>
              <a:chExt cx="252000" cy="216024"/>
            </a:xfrm>
          </p:grpSpPr>
          <p:sp>
            <p:nvSpPr>
              <p:cNvPr id="141" name="Rechthoek 140">
                <a:extLst>
                  <a:ext uri="{FF2B5EF4-FFF2-40B4-BE49-F238E27FC236}">
                    <a16:creationId xmlns:a16="http://schemas.microsoft.com/office/drawing/2014/main" id="{6B7EAF23-44DA-4C3A-9716-BAAF7236A104}"/>
                  </a:ext>
                </a:extLst>
              </p:cNvPr>
              <p:cNvSpPr/>
              <p:nvPr userDrawn="1"/>
            </p:nvSpPr>
            <p:spPr>
              <a:xfrm rot="5400000">
                <a:off x="-914197" y="5307346"/>
                <a:ext cx="216024" cy="252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nvGrpSpPr>
              <p:cNvPr id="142" name="Groep 141">
                <a:extLst>
                  <a:ext uri="{FF2B5EF4-FFF2-40B4-BE49-F238E27FC236}">
                    <a16:creationId xmlns:a16="http://schemas.microsoft.com/office/drawing/2014/main" id="{24231D42-D9E2-4E78-BF18-C2C9515FC885}"/>
                  </a:ext>
                </a:extLst>
              </p:cNvPr>
              <p:cNvGrpSpPr/>
              <p:nvPr userDrawn="1"/>
            </p:nvGrpSpPr>
            <p:grpSpPr>
              <a:xfrm>
                <a:off x="-925512" y="5325900"/>
                <a:ext cx="241658" cy="36000"/>
                <a:chOff x="-964435" y="5325900"/>
                <a:chExt cx="241658" cy="36000"/>
              </a:xfrm>
            </p:grpSpPr>
            <p:sp>
              <p:nvSpPr>
                <p:cNvPr id="151" name="Rechthoek 150">
                  <a:extLst>
                    <a:ext uri="{FF2B5EF4-FFF2-40B4-BE49-F238E27FC236}">
                      <a16:creationId xmlns:a16="http://schemas.microsoft.com/office/drawing/2014/main" id="{B560C6AB-6539-4E4B-91C5-BD776B45CCD6}"/>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2" name="Rechthoek 151">
                  <a:extLst>
                    <a:ext uri="{FF2B5EF4-FFF2-40B4-BE49-F238E27FC236}">
                      <a16:creationId xmlns:a16="http://schemas.microsoft.com/office/drawing/2014/main" id="{ACC1BB76-130E-4728-936A-CA402EF0F618}"/>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3" name="Rechthoek 152">
                  <a:extLst>
                    <a:ext uri="{FF2B5EF4-FFF2-40B4-BE49-F238E27FC236}">
                      <a16:creationId xmlns:a16="http://schemas.microsoft.com/office/drawing/2014/main" id="{A00DD470-4405-41E7-A2AC-9DE0B339C5A4}"/>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4" name="Rechthoek 153">
                  <a:extLst>
                    <a:ext uri="{FF2B5EF4-FFF2-40B4-BE49-F238E27FC236}">
                      <a16:creationId xmlns:a16="http://schemas.microsoft.com/office/drawing/2014/main" id="{A47E2CDF-E873-4E80-B8ED-208167A9C6E3}"/>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5" name="Rechthoek 154">
                  <a:extLst>
                    <a:ext uri="{FF2B5EF4-FFF2-40B4-BE49-F238E27FC236}">
                      <a16:creationId xmlns:a16="http://schemas.microsoft.com/office/drawing/2014/main" id="{3A012341-DA94-4695-A6A2-5767D30E06B6}"/>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6" name="Rechthoek 155">
                  <a:extLst>
                    <a:ext uri="{FF2B5EF4-FFF2-40B4-BE49-F238E27FC236}">
                      <a16:creationId xmlns:a16="http://schemas.microsoft.com/office/drawing/2014/main" id="{A5C64485-C688-4B18-82CA-6DF8B0A44134}"/>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7" name="Rechthoek 156">
                  <a:extLst>
                    <a:ext uri="{FF2B5EF4-FFF2-40B4-BE49-F238E27FC236}">
                      <a16:creationId xmlns:a16="http://schemas.microsoft.com/office/drawing/2014/main" id="{FB3C65F1-F460-41B5-B346-1EA07B67A214}"/>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nvGrpSpPr>
              <p:cNvPr id="143" name="Groep 142">
                <a:extLst>
                  <a:ext uri="{FF2B5EF4-FFF2-40B4-BE49-F238E27FC236}">
                    <a16:creationId xmlns:a16="http://schemas.microsoft.com/office/drawing/2014/main" id="{0D826628-B66C-4AE9-BDDE-34D7F7E22E18}"/>
                  </a:ext>
                </a:extLst>
              </p:cNvPr>
              <p:cNvGrpSpPr/>
              <p:nvPr userDrawn="1"/>
            </p:nvGrpSpPr>
            <p:grpSpPr>
              <a:xfrm>
                <a:off x="-925512" y="5502593"/>
                <a:ext cx="241658" cy="36000"/>
                <a:chOff x="-964435" y="5325900"/>
                <a:chExt cx="241658" cy="36000"/>
              </a:xfrm>
            </p:grpSpPr>
            <p:sp>
              <p:nvSpPr>
                <p:cNvPr id="144" name="Rechthoek 143">
                  <a:extLst>
                    <a:ext uri="{FF2B5EF4-FFF2-40B4-BE49-F238E27FC236}">
                      <a16:creationId xmlns:a16="http://schemas.microsoft.com/office/drawing/2014/main" id="{F8683518-34F5-432C-B0B6-C8735BD33E60}"/>
                    </a:ext>
                  </a:extLst>
                </p:cNvPr>
                <p:cNvSpPr/>
                <p:nvPr userDrawn="1"/>
              </p:nvSpPr>
              <p:spPr>
                <a:xfrm rot="5400000">
                  <a:off x="-964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5" name="Rechthoek 144">
                  <a:extLst>
                    <a:ext uri="{FF2B5EF4-FFF2-40B4-BE49-F238E27FC236}">
                      <a16:creationId xmlns:a16="http://schemas.microsoft.com/office/drawing/2014/main" id="{2A71C7FF-B0AC-4039-8140-AD90101E9324}"/>
                    </a:ext>
                  </a:extLst>
                </p:cNvPr>
                <p:cNvSpPr/>
                <p:nvPr userDrawn="1"/>
              </p:nvSpPr>
              <p:spPr>
                <a:xfrm rot="5400000">
                  <a:off x="-928435"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6" name="Rechthoek 145">
                  <a:extLst>
                    <a:ext uri="{FF2B5EF4-FFF2-40B4-BE49-F238E27FC236}">
                      <a16:creationId xmlns:a16="http://schemas.microsoft.com/office/drawing/2014/main" id="{6D827EAA-D8D1-4922-A6FA-AF4B800C2BF1}"/>
                    </a:ext>
                  </a:extLst>
                </p:cNvPr>
                <p:cNvSpPr/>
                <p:nvPr userDrawn="1"/>
              </p:nvSpPr>
              <p:spPr>
                <a:xfrm rot="5400000">
                  <a:off x="-894436"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7" name="Rechthoek 146">
                  <a:extLst>
                    <a:ext uri="{FF2B5EF4-FFF2-40B4-BE49-F238E27FC236}">
                      <a16:creationId xmlns:a16="http://schemas.microsoft.com/office/drawing/2014/main" id="{40918818-A67E-44C6-A05B-EBDDC0C4F54F}"/>
                    </a:ext>
                  </a:extLst>
                </p:cNvPr>
                <p:cNvSpPr/>
                <p:nvPr userDrawn="1"/>
              </p:nvSpPr>
              <p:spPr>
                <a:xfrm rot="5400000">
                  <a:off x="-86150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8" name="Rechthoek 147">
                  <a:extLst>
                    <a:ext uri="{FF2B5EF4-FFF2-40B4-BE49-F238E27FC236}">
                      <a16:creationId xmlns:a16="http://schemas.microsoft.com/office/drawing/2014/main" id="{F4974B47-5E11-4B89-84BC-4D2C8604DE4B}"/>
                    </a:ext>
                  </a:extLst>
                </p:cNvPr>
                <p:cNvSpPr/>
                <p:nvPr userDrawn="1"/>
              </p:nvSpPr>
              <p:spPr>
                <a:xfrm rot="5400000">
                  <a:off x="-827504"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49" name="Rechthoek 148">
                  <a:extLst>
                    <a:ext uri="{FF2B5EF4-FFF2-40B4-BE49-F238E27FC236}">
                      <a16:creationId xmlns:a16="http://schemas.microsoft.com/office/drawing/2014/main" id="{D7F88CB8-2120-43E2-9BFE-59D1F2645E77}"/>
                    </a:ext>
                  </a:extLst>
                </p:cNvPr>
                <p:cNvSpPr/>
                <p:nvPr userDrawn="1"/>
              </p:nvSpPr>
              <p:spPr>
                <a:xfrm rot="5400000">
                  <a:off x="-793853"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sp>
              <p:nvSpPr>
                <p:cNvPr id="150" name="Rechthoek 149">
                  <a:extLst>
                    <a:ext uri="{FF2B5EF4-FFF2-40B4-BE49-F238E27FC236}">
                      <a16:creationId xmlns:a16="http://schemas.microsoft.com/office/drawing/2014/main" id="{BFBF4F1D-1B0A-4852-AD04-B18FDC9C36EC}"/>
                    </a:ext>
                  </a:extLst>
                </p:cNvPr>
                <p:cNvSpPr/>
                <p:nvPr userDrawn="1"/>
              </p:nvSpPr>
              <p:spPr>
                <a:xfrm rot="5400000">
                  <a:off x="-758777" y="5325900"/>
                  <a:ext cx="36000" cy="36000"/>
                </a:xfrm>
                <a:prstGeom prst="rect">
                  <a:avLst/>
                </a:prstGeom>
                <a:solidFill>
                  <a:srgbClr val="FFFFFF"/>
                </a:solidFill>
                <a:ln w="19050" cap="sq" cmpd="sng" algn="ctr">
                  <a:solidFill>
                    <a:srgbClr val="18171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a:ea typeface="+mn-ea"/>
                    <a:cs typeface="+mn-cs"/>
                  </a:endParaRPr>
                </a:p>
              </p:txBody>
            </p:sp>
          </p:grpSp>
        </p:grpSp>
      </p:grpSp>
    </p:spTree>
    <p:extLst>
      <p:ext uri="{BB962C8B-B14F-4D97-AF65-F5344CB8AC3E}">
        <p14:creationId xmlns:p14="http://schemas.microsoft.com/office/powerpoint/2010/main" val="541548204"/>
      </p:ext>
    </p:extLst>
  </p:cSld>
  <p:clrMap bg1="lt1" tx1="dk1" bg2="lt2" tx2="dk2" accent1="accent1" accent2="accent2" accent3="accent3" accent4="accent4" accent5="accent5" accent6="accent6" hlink="hlink" folHlink="folHlink"/>
  <p:sldLayoutIdLst>
    <p:sldLayoutId id="2147483733" r:id="rId1"/>
    <p:sldLayoutId id="2147483732" r:id="rId2"/>
  </p:sldLayoutIdLst>
  <p:txStyles>
    <p:titleStyle>
      <a:lvl1pPr algn="ctr" defTabSz="914400" rtl="0" eaLnBrk="1" latinLnBrk="0" hangingPunct="1">
        <a:lnSpc>
          <a:spcPts val="3800"/>
        </a:lnSpc>
        <a:spcBef>
          <a:spcPct val="0"/>
        </a:spcBef>
        <a:buNone/>
        <a:defRPr sz="4400" kern="1200">
          <a:solidFill>
            <a:schemeClr val="tx1"/>
          </a:solidFill>
          <a:latin typeface="FlandersArtSans-Bold" panose="00000800000000000000" pitchFamily="2" charset="0"/>
          <a:ea typeface="+mj-ea"/>
          <a:cs typeface="+mj-cs"/>
        </a:defRPr>
      </a:lvl1pPr>
    </p:titleStyle>
    <p:bodyStyle>
      <a:lvl1pPr marL="288000" marR="0" indent="-288000" algn="l" defTabSz="914400" rtl="0" eaLnBrk="1" fontAlgn="auto" latinLnBrk="0" hangingPunct="1">
        <a:lnSpc>
          <a:spcPct val="90000"/>
        </a:lnSpc>
        <a:spcBef>
          <a:spcPts val="300"/>
        </a:spcBef>
        <a:spcAft>
          <a:spcPts val="0"/>
        </a:spcAft>
        <a:buClrTx/>
        <a:buSzPct val="90000"/>
        <a:buFont typeface="FlandersArtSans-Bold" panose="00000800000000000000" pitchFamily="50" charset="0"/>
        <a:buChar char="⁄"/>
        <a:tabLst/>
        <a:defRPr sz="2800" kern="1200" cap="none" spc="0" baseline="0">
          <a:solidFill>
            <a:schemeClr val="tx1"/>
          </a:solidFill>
          <a:latin typeface="+mn-lt"/>
          <a:ea typeface="+mn-ea"/>
          <a:cs typeface="+mn-cs"/>
        </a:defRPr>
      </a:lvl1pPr>
      <a:lvl2pPr marL="576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2200" kern="1200" spc="0" baseline="0">
          <a:solidFill>
            <a:srgbClr val="9B9B9B"/>
          </a:solidFill>
          <a:latin typeface="FlandersArtSans-Regular" panose="00000500000000000000" pitchFamily="2"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85000"/>
        <a:buFont typeface="FlandersArtSans-Regular" panose="00000500000000000000" pitchFamily="50" charset="0"/>
        <a:buChar char="⁄"/>
        <a:tabLst/>
        <a:defRPr sz="2000" kern="1200" spc="0" baseline="0">
          <a:solidFill>
            <a:schemeClr val="tx1"/>
          </a:solidFill>
          <a:latin typeface="FlandersArtSans-Regular" panose="00000500000000000000" pitchFamily="2"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 typeface="FlandersArtSans-Regular" panose="00000500000000000000" pitchFamily="50" charset="0"/>
        <a:buChar char="⁄"/>
        <a:tabLst/>
        <a:defRPr sz="1600" kern="1200" spc="0" baseline="0">
          <a:solidFill>
            <a:schemeClr val="tx1"/>
          </a:solidFill>
          <a:latin typeface="FlandersArtSans-Regular" panose="00000500000000000000" pitchFamily="2"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 typeface="FlandersArtSans-Regular" panose="00000500000000000000" pitchFamily="50" charset="0"/>
        <a:buChar char="⁄"/>
        <a:tabLst/>
        <a:defRPr sz="1400" kern="1200" spc="0" baseline="0">
          <a:solidFill>
            <a:schemeClr val="tx1"/>
          </a:solidFill>
          <a:latin typeface="FlandersArtSans-Regula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234" userDrawn="1">
          <p15:clr>
            <a:srgbClr val="F26B43"/>
          </p15:clr>
        </p15:guide>
        <p15:guide id="3" pos="7446" userDrawn="1">
          <p15:clr>
            <a:srgbClr val="F26B43"/>
          </p15:clr>
        </p15:guide>
        <p15:guide id="4"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1.xml"/><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hyperlink" Target="vlaanderen.be/intern/personeel/integriteit/procedure-klokkenluidersmelding-diensten-vlaamse-overheid" TargetMode="External"/><Relationship Id="rId2" Type="http://schemas.openxmlformats.org/officeDocument/2006/relationships/hyperlink" Target="vlaanderen.be/klokkenluidersregeling-vlaamse-overheid" TargetMode="External"/><Relationship Id="rId1" Type="http://schemas.openxmlformats.org/officeDocument/2006/relationships/slideLayout" Target="../slideLayouts/slideLayout9.xml"/><Relationship Id="rId4" Type="http://schemas.openxmlformats.org/officeDocument/2006/relationships/hyperlink" Target="vlaanderen.be/informatie-voor-leidinggevenden/informatie-voor-topkader/intern-meldpunt-klokkenluidersmeldingen"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4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eur03.safelinks.protection.outlook.com/?url=https%3A%2F%2Fwww.vlaanderen.be%2Fintern%2Fwerkplek%2Fkantoor-en-gebouwen%2Fgebouwen%2Foverzicht-gebouwen%2Fvolg-de-opleiding-en-voorkom-een-brand&amp;data=05%7C01%7Cvincent.kindt%40vlaanderen.be%7C671aeb2b24dd4139250508dad130e57a%7C0c0338a695614ee8b8d64e89cbd520a0%7C0%7C0%7C638052305173496408%7CUnknown%7CTWFpbGZsb3d8eyJWIjoiMC4wLjAwMDAiLCJQIjoiV2luMzIiLCJBTiI6Ik1haWwiLCJXVCI6Mn0%3D%7C3000%7C%7C%7C&amp;sdata=sGz30OEf7O1rVJRSHg7q%2FTlPQAKw0j4gz%2BSWcQZJnTM%3D&amp;reserved=0" TargetMode="External"/><Relationship Id="rId2" Type="http://schemas.openxmlformats.org/officeDocument/2006/relationships/hyperlink" Target="https://eur03.safelinks.protection.outlook.com/?url=https%3A%2F%2Fwww.vlaanderen.be%2Fintern%2Fwerkplek%2Fkantoor-en-gebouwen%2Fgebouwen%2Foverzicht-gebouwen%2Fevacuatieprocedure&amp;data=05%7C01%7Cvincent.kindt%40vlaanderen.be%7C671aeb2b24dd4139250508dad130e57a%7C0c0338a695614ee8b8d64e89cbd520a0%7C0%7C0%7C638052305173496408%7CUnknown%7CTWFpbGZsb3d8eyJWIjoiMC4wLjAwMDAiLCJQIjoiV2luMzIiLCJBTiI6Ik1haWwiLCJXVCI6Mn0%3D%7C3000%7C%7C%7C&amp;sdata=4Zk6IVc%2F1%2F5pk%2FEIa3O0M5FpWriyq4mdkxNU%2BvrNfns%3D&amp;reserved=0"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www.vlaanderen.be/intern/werkplek/kantoor-en-gebouwen/gebouwen/overzicht-gebouwen/evacuatieprocedure" TargetMode="External"/><Relationship Id="rId2" Type="http://schemas.openxmlformats.org/officeDocument/2006/relationships/hyperlink" Target="https://www.vlaanderen.be/intern/werkplek/kantoor-en-gebouwen/gebouwen/overzicht-gebouwen/volg-de-opleiding-en-voorkom-een-brand" TargetMode="External"/><Relationship Id="rId1" Type="http://schemas.openxmlformats.org/officeDocument/2006/relationships/slideLayout" Target="../slideLayouts/slideLayout9.xml"/><Relationship Id="rId4" Type="http://schemas.openxmlformats.org/officeDocument/2006/relationships/hyperlink" Target="https://werk.belgie.be/nl/document/codex-boek-iii-titel-3-brandpreventie-op-de-arbeidsplaatsen"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slide" Target="slide36.xml"/><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slide" Target="slide31.xml"/><Relationship Id="rId10" Type="http://schemas.openxmlformats.org/officeDocument/2006/relationships/image" Target="../media/image43.svg"/><Relationship Id="rId4" Type="http://schemas.openxmlformats.org/officeDocument/2006/relationships/slide" Target="slide33.xm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hyperlink" Target="https://www.vlaanderen.be/informatie-voor-hr-professionals/agenda/hr-infonetwerk/13-12-2022" TargetMode="External"/><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65.svg"/><Relationship Id="rId9"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5.svg"/><Relationship Id="rId7" Type="http://schemas.openxmlformats.org/officeDocument/2006/relationships/image" Target="../media/image59.svg"/><Relationship Id="rId2" Type="http://schemas.openxmlformats.org/officeDocument/2006/relationships/image" Target="../media/image64.png"/><Relationship Id="rId1" Type="http://schemas.openxmlformats.org/officeDocument/2006/relationships/slideLayout" Target="../slideLayouts/slideLayout35.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svg"/></Relationships>
</file>

<file path=ppt/slides/_rels/slide51.xml.rels><?xml version="1.0" encoding="UTF-8" standalone="yes"?>
<Relationships xmlns="http://schemas.openxmlformats.org/package/2006/relationships"><Relationship Id="rId3" Type="http://schemas.openxmlformats.org/officeDocument/2006/relationships/hyperlink" Target="https://www.vlaanderen.be/informatie-voor-hr-professionals/leiderschap/dienstverlening-leiderschap/externe-opleidingen-coachende-vaardigheden" TargetMode="External"/><Relationship Id="rId2" Type="http://schemas.openxmlformats.org/officeDocument/2006/relationships/hyperlink" Target="https://www.vlaanderen.be/informatie-voor-hr-professionals/leiderschap/dienstverlening-leiderschap/pool-van-externe-coaches" TargetMode="External"/><Relationship Id="rId1" Type="http://schemas.openxmlformats.org/officeDocument/2006/relationships/slideLayout" Target="../slideLayouts/slideLayout9.xml"/><Relationship Id="rId4" Type="http://schemas.openxmlformats.org/officeDocument/2006/relationships/hyperlink" Target="https://www.vlaanderen.be/informatie-voor-hr-professionals/leiderschap/dienstverlening-leiderschap/externe-opleidingen-tot-mentor-en-coach"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comments" Target="../comments/commen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6" Type="http://schemas.openxmlformats.org/officeDocument/2006/relationships/image" Target="../media/image90.png"/><Relationship Id="rId21" Type="http://schemas.openxmlformats.org/officeDocument/2006/relationships/image" Target="../media/image85.svg"/><Relationship Id="rId34" Type="http://schemas.openxmlformats.org/officeDocument/2006/relationships/image" Target="../media/image98.png"/><Relationship Id="rId42" Type="http://schemas.openxmlformats.org/officeDocument/2006/relationships/image" Target="../media/image104.png"/><Relationship Id="rId47" Type="http://schemas.openxmlformats.org/officeDocument/2006/relationships/image" Target="../media/image109.svg"/><Relationship Id="rId50" Type="http://schemas.openxmlformats.org/officeDocument/2006/relationships/image" Target="../media/image112.png"/><Relationship Id="rId55" Type="http://schemas.openxmlformats.org/officeDocument/2006/relationships/image" Target="../media/image117.svg"/><Relationship Id="rId63" Type="http://schemas.openxmlformats.org/officeDocument/2006/relationships/image" Target="../media/image125.svg"/><Relationship Id="rId68" Type="http://schemas.openxmlformats.org/officeDocument/2006/relationships/image" Target="../media/image128.png"/><Relationship Id="rId76" Type="http://schemas.openxmlformats.org/officeDocument/2006/relationships/image" Target="../media/image136.png"/><Relationship Id="rId84" Type="http://schemas.openxmlformats.org/officeDocument/2006/relationships/image" Target="../media/image144.png"/><Relationship Id="rId89" Type="http://schemas.openxmlformats.org/officeDocument/2006/relationships/image" Target="../media/image149.svg"/><Relationship Id="rId97" Type="http://schemas.openxmlformats.org/officeDocument/2006/relationships/image" Target="../media/image157.svg"/><Relationship Id="rId7" Type="http://schemas.openxmlformats.org/officeDocument/2006/relationships/image" Target="../media/image71.svg"/><Relationship Id="rId71" Type="http://schemas.openxmlformats.org/officeDocument/2006/relationships/image" Target="../media/image131.svg"/><Relationship Id="rId92" Type="http://schemas.openxmlformats.org/officeDocument/2006/relationships/image" Target="../media/image152.png"/><Relationship Id="rId2" Type="http://schemas.openxmlformats.org/officeDocument/2006/relationships/image" Target="../media/image66.png"/><Relationship Id="rId16" Type="http://schemas.openxmlformats.org/officeDocument/2006/relationships/image" Target="../media/image80.png"/><Relationship Id="rId29" Type="http://schemas.openxmlformats.org/officeDocument/2006/relationships/image" Target="../media/image93.svg"/><Relationship Id="rId11" Type="http://schemas.openxmlformats.org/officeDocument/2006/relationships/image" Target="../media/image75.sv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101.svg"/><Relationship Id="rId40" Type="http://schemas.openxmlformats.org/officeDocument/2006/relationships/image" Target="../media/image102.png"/><Relationship Id="rId45" Type="http://schemas.openxmlformats.org/officeDocument/2006/relationships/image" Target="../media/image107.svg"/><Relationship Id="rId53" Type="http://schemas.openxmlformats.org/officeDocument/2006/relationships/image" Target="../media/image115.svg"/><Relationship Id="rId58" Type="http://schemas.openxmlformats.org/officeDocument/2006/relationships/image" Target="../media/image120.png"/><Relationship Id="rId66" Type="http://schemas.openxmlformats.org/officeDocument/2006/relationships/image" Target="../media/image126.png"/><Relationship Id="rId74" Type="http://schemas.openxmlformats.org/officeDocument/2006/relationships/image" Target="../media/image134.png"/><Relationship Id="rId79" Type="http://schemas.openxmlformats.org/officeDocument/2006/relationships/image" Target="../media/image139.svg"/><Relationship Id="rId87" Type="http://schemas.openxmlformats.org/officeDocument/2006/relationships/image" Target="../media/image147.svg"/><Relationship Id="rId102" Type="http://schemas.openxmlformats.org/officeDocument/2006/relationships/hyperlink" Target="https://kanselarij.bynder.com/web/78ff4e3b5a0470bd/iconen/" TargetMode="External"/><Relationship Id="rId5" Type="http://schemas.openxmlformats.org/officeDocument/2006/relationships/image" Target="../media/image69.svg"/><Relationship Id="rId61" Type="http://schemas.openxmlformats.org/officeDocument/2006/relationships/image" Target="../media/image123.svg"/><Relationship Id="rId82" Type="http://schemas.openxmlformats.org/officeDocument/2006/relationships/image" Target="../media/image142.png"/><Relationship Id="rId90" Type="http://schemas.openxmlformats.org/officeDocument/2006/relationships/image" Target="../media/image150.png"/><Relationship Id="rId95" Type="http://schemas.openxmlformats.org/officeDocument/2006/relationships/image" Target="../media/image155.svg"/><Relationship Id="rId19" Type="http://schemas.openxmlformats.org/officeDocument/2006/relationships/image" Target="../media/image83.sv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svg"/><Relationship Id="rId30" Type="http://schemas.openxmlformats.org/officeDocument/2006/relationships/image" Target="../media/image94.png"/><Relationship Id="rId35" Type="http://schemas.openxmlformats.org/officeDocument/2006/relationships/image" Target="../media/image99.svg"/><Relationship Id="rId43" Type="http://schemas.openxmlformats.org/officeDocument/2006/relationships/image" Target="../media/image105.svg"/><Relationship Id="rId48" Type="http://schemas.openxmlformats.org/officeDocument/2006/relationships/image" Target="../media/image110.png"/><Relationship Id="rId56" Type="http://schemas.openxmlformats.org/officeDocument/2006/relationships/image" Target="../media/image118.png"/><Relationship Id="rId64" Type="http://schemas.openxmlformats.org/officeDocument/2006/relationships/image" Target="../media/image33.png"/><Relationship Id="rId69" Type="http://schemas.openxmlformats.org/officeDocument/2006/relationships/image" Target="../media/image129.svg"/><Relationship Id="rId77" Type="http://schemas.openxmlformats.org/officeDocument/2006/relationships/image" Target="../media/image137.svg"/><Relationship Id="rId100" Type="http://schemas.openxmlformats.org/officeDocument/2006/relationships/image" Target="../media/image160.png"/><Relationship Id="rId8" Type="http://schemas.openxmlformats.org/officeDocument/2006/relationships/image" Target="../media/image72.png"/><Relationship Id="rId51" Type="http://schemas.openxmlformats.org/officeDocument/2006/relationships/image" Target="../media/image113.svg"/><Relationship Id="rId72" Type="http://schemas.openxmlformats.org/officeDocument/2006/relationships/image" Target="../media/image132.png"/><Relationship Id="rId80" Type="http://schemas.openxmlformats.org/officeDocument/2006/relationships/image" Target="../media/image140.png"/><Relationship Id="rId85" Type="http://schemas.openxmlformats.org/officeDocument/2006/relationships/image" Target="../media/image145.svg"/><Relationship Id="rId93" Type="http://schemas.openxmlformats.org/officeDocument/2006/relationships/image" Target="../media/image153.svg"/><Relationship Id="rId98" Type="http://schemas.openxmlformats.org/officeDocument/2006/relationships/image" Target="../media/image158.png"/><Relationship Id="rId3" Type="http://schemas.openxmlformats.org/officeDocument/2006/relationships/image" Target="../media/image67.svg"/><Relationship Id="rId12" Type="http://schemas.openxmlformats.org/officeDocument/2006/relationships/image" Target="../media/image76.png"/><Relationship Id="rId17" Type="http://schemas.openxmlformats.org/officeDocument/2006/relationships/image" Target="../media/image81.svg"/><Relationship Id="rId25" Type="http://schemas.openxmlformats.org/officeDocument/2006/relationships/image" Target="../media/image89.svg"/><Relationship Id="rId33" Type="http://schemas.openxmlformats.org/officeDocument/2006/relationships/image" Target="../media/image97.svg"/><Relationship Id="rId38" Type="http://schemas.openxmlformats.org/officeDocument/2006/relationships/image" Target="../media/image25.png"/><Relationship Id="rId46" Type="http://schemas.openxmlformats.org/officeDocument/2006/relationships/image" Target="../media/image108.png"/><Relationship Id="rId59" Type="http://schemas.openxmlformats.org/officeDocument/2006/relationships/image" Target="../media/image121.svg"/><Relationship Id="rId67" Type="http://schemas.openxmlformats.org/officeDocument/2006/relationships/image" Target="../media/image127.svg"/><Relationship Id="rId20" Type="http://schemas.openxmlformats.org/officeDocument/2006/relationships/image" Target="../media/image84.png"/><Relationship Id="rId41" Type="http://schemas.openxmlformats.org/officeDocument/2006/relationships/image" Target="../media/image103.svg"/><Relationship Id="rId54" Type="http://schemas.openxmlformats.org/officeDocument/2006/relationships/image" Target="../media/image116.png"/><Relationship Id="rId62" Type="http://schemas.openxmlformats.org/officeDocument/2006/relationships/image" Target="../media/image124.png"/><Relationship Id="rId70" Type="http://schemas.openxmlformats.org/officeDocument/2006/relationships/image" Target="../media/image130.png"/><Relationship Id="rId75" Type="http://schemas.openxmlformats.org/officeDocument/2006/relationships/image" Target="../media/image135.svg"/><Relationship Id="rId83" Type="http://schemas.openxmlformats.org/officeDocument/2006/relationships/image" Target="../media/image143.svg"/><Relationship Id="rId88" Type="http://schemas.openxmlformats.org/officeDocument/2006/relationships/image" Target="../media/image148.png"/><Relationship Id="rId91" Type="http://schemas.openxmlformats.org/officeDocument/2006/relationships/image" Target="../media/image151.svg"/><Relationship Id="rId96" Type="http://schemas.openxmlformats.org/officeDocument/2006/relationships/image" Target="../media/image156.png"/><Relationship Id="rId1" Type="http://schemas.openxmlformats.org/officeDocument/2006/relationships/slideLayout" Target="../slideLayouts/slideLayout10.xml"/><Relationship Id="rId6" Type="http://schemas.openxmlformats.org/officeDocument/2006/relationships/image" Target="../media/image70.png"/><Relationship Id="rId15" Type="http://schemas.openxmlformats.org/officeDocument/2006/relationships/image" Target="../media/image79.svg"/><Relationship Id="rId23" Type="http://schemas.openxmlformats.org/officeDocument/2006/relationships/image" Target="../media/image87.svg"/><Relationship Id="rId28" Type="http://schemas.openxmlformats.org/officeDocument/2006/relationships/image" Target="../media/image92.png"/><Relationship Id="rId36" Type="http://schemas.openxmlformats.org/officeDocument/2006/relationships/image" Target="../media/image100.png"/><Relationship Id="rId49" Type="http://schemas.openxmlformats.org/officeDocument/2006/relationships/image" Target="../media/image111.svg"/><Relationship Id="rId57" Type="http://schemas.openxmlformats.org/officeDocument/2006/relationships/image" Target="../media/image119.svg"/><Relationship Id="rId10" Type="http://schemas.openxmlformats.org/officeDocument/2006/relationships/image" Target="../media/image74.png"/><Relationship Id="rId31" Type="http://schemas.openxmlformats.org/officeDocument/2006/relationships/image" Target="../media/image95.svg"/><Relationship Id="rId44" Type="http://schemas.openxmlformats.org/officeDocument/2006/relationships/image" Target="../media/image106.png"/><Relationship Id="rId52" Type="http://schemas.openxmlformats.org/officeDocument/2006/relationships/image" Target="../media/image114.png"/><Relationship Id="rId60" Type="http://schemas.openxmlformats.org/officeDocument/2006/relationships/image" Target="../media/image122.png"/><Relationship Id="rId65" Type="http://schemas.openxmlformats.org/officeDocument/2006/relationships/image" Target="../media/image34.svg"/><Relationship Id="rId73" Type="http://schemas.openxmlformats.org/officeDocument/2006/relationships/image" Target="../media/image133.svg"/><Relationship Id="rId78" Type="http://schemas.openxmlformats.org/officeDocument/2006/relationships/image" Target="../media/image138.png"/><Relationship Id="rId81" Type="http://schemas.openxmlformats.org/officeDocument/2006/relationships/image" Target="../media/image141.svg"/><Relationship Id="rId86" Type="http://schemas.openxmlformats.org/officeDocument/2006/relationships/image" Target="../media/image146.png"/><Relationship Id="rId94" Type="http://schemas.openxmlformats.org/officeDocument/2006/relationships/image" Target="../media/image154.png"/><Relationship Id="rId99" Type="http://schemas.openxmlformats.org/officeDocument/2006/relationships/image" Target="../media/image159.svg"/><Relationship Id="rId101" Type="http://schemas.openxmlformats.org/officeDocument/2006/relationships/image" Target="../media/image161.svg"/><Relationship Id="rId4" Type="http://schemas.openxmlformats.org/officeDocument/2006/relationships/image" Target="../media/image68.png"/><Relationship Id="rId9" Type="http://schemas.openxmlformats.org/officeDocument/2006/relationships/image" Target="../media/image73.svg"/><Relationship Id="rId13" Type="http://schemas.openxmlformats.org/officeDocument/2006/relationships/image" Target="../media/image77.svg"/><Relationship Id="rId18" Type="http://schemas.openxmlformats.org/officeDocument/2006/relationships/image" Target="../media/image82.png"/><Relationship Id="rId39" Type="http://schemas.openxmlformats.org/officeDocument/2006/relationships/image" Target="../media/image26.svg"/></Relationships>
</file>

<file path=ppt/slides/_rels/slide57.xml.rels><?xml version="1.0" encoding="UTF-8" standalone="yes"?>
<Relationships xmlns="http://schemas.openxmlformats.org/package/2006/relationships"><Relationship Id="rId26" Type="http://schemas.openxmlformats.org/officeDocument/2006/relationships/image" Target="../media/image186.png"/><Relationship Id="rId21" Type="http://schemas.openxmlformats.org/officeDocument/2006/relationships/image" Target="../media/image181.svg"/><Relationship Id="rId34" Type="http://schemas.openxmlformats.org/officeDocument/2006/relationships/image" Target="../media/image194.png"/><Relationship Id="rId42" Type="http://schemas.openxmlformats.org/officeDocument/2006/relationships/image" Target="../media/image202.png"/><Relationship Id="rId47" Type="http://schemas.openxmlformats.org/officeDocument/2006/relationships/image" Target="../media/image207.svg"/><Relationship Id="rId50" Type="http://schemas.openxmlformats.org/officeDocument/2006/relationships/image" Target="../media/image210.png"/><Relationship Id="rId55" Type="http://schemas.openxmlformats.org/officeDocument/2006/relationships/image" Target="../media/image215.svg"/><Relationship Id="rId63" Type="http://schemas.openxmlformats.org/officeDocument/2006/relationships/image" Target="../media/image223.svg"/><Relationship Id="rId68" Type="http://schemas.openxmlformats.org/officeDocument/2006/relationships/image" Target="../media/image228.png"/><Relationship Id="rId76" Type="http://schemas.openxmlformats.org/officeDocument/2006/relationships/image" Target="../media/image236.png"/><Relationship Id="rId84" Type="http://schemas.openxmlformats.org/officeDocument/2006/relationships/image" Target="../media/image244.png"/><Relationship Id="rId89" Type="http://schemas.openxmlformats.org/officeDocument/2006/relationships/image" Target="../media/image249.svg"/><Relationship Id="rId97" Type="http://schemas.openxmlformats.org/officeDocument/2006/relationships/image" Target="../media/image257.svg"/><Relationship Id="rId7" Type="http://schemas.openxmlformats.org/officeDocument/2006/relationships/image" Target="../media/image167.svg"/><Relationship Id="rId71" Type="http://schemas.openxmlformats.org/officeDocument/2006/relationships/image" Target="../media/image231.svg"/><Relationship Id="rId92" Type="http://schemas.openxmlformats.org/officeDocument/2006/relationships/image" Target="../media/image252.png"/><Relationship Id="rId2" Type="http://schemas.openxmlformats.org/officeDocument/2006/relationships/image" Target="../media/image162.png"/><Relationship Id="rId16" Type="http://schemas.openxmlformats.org/officeDocument/2006/relationships/image" Target="../media/image176.png"/><Relationship Id="rId29" Type="http://schemas.openxmlformats.org/officeDocument/2006/relationships/image" Target="../media/image189.svg"/><Relationship Id="rId11" Type="http://schemas.openxmlformats.org/officeDocument/2006/relationships/image" Target="../media/image171.svg"/><Relationship Id="rId24" Type="http://schemas.openxmlformats.org/officeDocument/2006/relationships/image" Target="../media/image184.png"/><Relationship Id="rId32" Type="http://schemas.openxmlformats.org/officeDocument/2006/relationships/image" Target="../media/image192.png"/><Relationship Id="rId37" Type="http://schemas.openxmlformats.org/officeDocument/2006/relationships/image" Target="../media/image197.svg"/><Relationship Id="rId40" Type="http://schemas.openxmlformats.org/officeDocument/2006/relationships/image" Target="../media/image200.png"/><Relationship Id="rId45" Type="http://schemas.openxmlformats.org/officeDocument/2006/relationships/image" Target="../media/image205.svg"/><Relationship Id="rId53" Type="http://schemas.openxmlformats.org/officeDocument/2006/relationships/image" Target="../media/image213.svg"/><Relationship Id="rId58" Type="http://schemas.openxmlformats.org/officeDocument/2006/relationships/image" Target="../media/image218.png"/><Relationship Id="rId66" Type="http://schemas.openxmlformats.org/officeDocument/2006/relationships/image" Target="../media/image226.png"/><Relationship Id="rId74" Type="http://schemas.openxmlformats.org/officeDocument/2006/relationships/image" Target="../media/image234.png"/><Relationship Id="rId79" Type="http://schemas.openxmlformats.org/officeDocument/2006/relationships/image" Target="../media/image239.svg"/><Relationship Id="rId87" Type="http://schemas.openxmlformats.org/officeDocument/2006/relationships/image" Target="../media/image247.svg"/><Relationship Id="rId5" Type="http://schemas.openxmlformats.org/officeDocument/2006/relationships/image" Target="../media/image165.svg"/><Relationship Id="rId61" Type="http://schemas.openxmlformats.org/officeDocument/2006/relationships/image" Target="../media/image221.svg"/><Relationship Id="rId82" Type="http://schemas.openxmlformats.org/officeDocument/2006/relationships/image" Target="../media/image242.png"/><Relationship Id="rId90" Type="http://schemas.openxmlformats.org/officeDocument/2006/relationships/image" Target="../media/image250.png"/><Relationship Id="rId95" Type="http://schemas.openxmlformats.org/officeDocument/2006/relationships/image" Target="../media/image255.svg"/><Relationship Id="rId19" Type="http://schemas.openxmlformats.org/officeDocument/2006/relationships/image" Target="../media/image179.svg"/><Relationship Id="rId14" Type="http://schemas.openxmlformats.org/officeDocument/2006/relationships/image" Target="../media/image174.png"/><Relationship Id="rId22" Type="http://schemas.openxmlformats.org/officeDocument/2006/relationships/image" Target="../media/image182.png"/><Relationship Id="rId27" Type="http://schemas.openxmlformats.org/officeDocument/2006/relationships/image" Target="../media/image187.svg"/><Relationship Id="rId30" Type="http://schemas.openxmlformats.org/officeDocument/2006/relationships/image" Target="../media/image190.png"/><Relationship Id="rId35" Type="http://schemas.openxmlformats.org/officeDocument/2006/relationships/image" Target="../media/image195.svg"/><Relationship Id="rId43" Type="http://schemas.openxmlformats.org/officeDocument/2006/relationships/image" Target="../media/image203.svg"/><Relationship Id="rId48" Type="http://schemas.openxmlformats.org/officeDocument/2006/relationships/image" Target="../media/image208.png"/><Relationship Id="rId56" Type="http://schemas.openxmlformats.org/officeDocument/2006/relationships/image" Target="../media/image216.png"/><Relationship Id="rId64" Type="http://schemas.openxmlformats.org/officeDocument/2006/relationships/image" Target="../media/image224.png"/><Relationship Id="rId69" Type="http://schemas.openxmlformats.org/officeDocument/2006/relationships/image" Target="../media/image229.svg"/><Relationship Id="rId77" Type="http://schemas.openxmlformats.org/officeDocument/2006/relationships/image" Target="../media/image237.svg"/><Relationship Id="rId8" Type="http://schemas.openxmlformats.org/officeDocument/2006/relationships/image" Target="../media/image168.png"/><Relationship Id="rId51" Type="http://schemas.openxmlformats.org/officeDocument/2006/relationships/image" Target="../media/image211.svg"/><Relationship Id="rId72" Type="http://schemas.openxmlformats.org/officeDocument/2006/relationships/image" Target="../media/image232.png"/><Relationship Id="rId80" Type="http://schemas.openxmlformats.org/officeDocument/2006/relationships/image" Target="../media/image240.png"/><Relationship Id="rId85" Type="http://schemas.openxmlformats.org/officeDocument/2006/relationships/image" Target="../media/image245.svg"/><Relationship Id="rId93" Type="http://schemas.openxmlformats.org/officeDocument/2006/relationships/image" Target="../media/image253.svg"/><Relationship Id="rId98" Type="http://schemas.openxmlformats.org/officeDocument/2006/relationships/hyperlink" Target="https://kanselarij.bynder.com/web/78ff4e3b5a0470bd/iconen/" TargetMode="External"/><Relationship Id="rId3" Type="http://schemas.openxmlformats.org/officeDocument/2006/relationships/image" Target="../media/image163.svg"/><Relationship Id="rId12" Type="http://schemas.openxmlformats.org/officeDocument/2006/relationships/image" Target="../media/image172.png"/><Relationship Id="rId17" Type="http://schemas.openxmlformats.org/officeDocument/2006/relationships/image" Target="../media/image177.svg"/><Relationship Id="rId25" Type="http://schemas.openxmlformats.org/officeDocument/2006/relationships/image" Target="../media/image185.svg"/><Relationship Id="rId33" Type="http://schemas.openxmlformats.org/officeDocument/2006/relationships/image" Target="../media/image193.svg"/><Relationship Id="rId38" Type="http://schemas.openxmlformats.org/officeDocument/2006/relationships/image" Target="../media/image198.png"/><Relationship Id="rId46" Type="http://schemas.openxmlformats.org/officeDocument/2006/relationships/image" Target="../media/image206.png"/><Relationship Id="rId59" Type="http://schemas.openxmlformats.org/officeDocument/2006/relationships/image" Target="../media/image219.svg"/><Relationship Id="rId67" Type="http://schemas.openxmlformats.org/officeDocument/2006/relationships/image" Target="../media/image227.svg"/><Relationship Id="rId20" Type="http://schemas.openxmlformats.org/officeDocument/2006/relationships/image" Target="../media/image180.png"/><Relationship Id="rId41" Type="http://schemas.openxmlformats.org/officeDocument/2006/relationships/image" Target="../media/image201.svg"/><Relationship Id="rId54" Type="http://schemas.openxmlformats.org/officeDocument/2006/relationships/image" Target="../media/image214.png"/><Relationship Id="rId62" Type="http://schemas.openxmlformats.org/officeDocument/2006/relationships/image" Target="../media/image222.png"/><Relationship Id="rId70" Type="http://schemas.openxmlformats.org/officeDocument/2006/relationships/image" Target="../media/image230.png"/><Relationship Id="rId75" Type="http://schemas.openxmlformats.org/officeDocument/2006/relationships/image" Target="../media/image235.svg"/><Relationship Id="rId83" Type="http://schemas.openxmlformats.org/officeDocument/2006/relationships/image" Target="../media/image243.svg"/><Relationship Id="rId88" Type="http://schemas.openxmlformats.org/officeDocument/2006/relationships/image" Target="../media/image248.png"/><Relationship Id="rId91" Type="http://schemas.openxmlformats.org/officeDocument/2006/relationships/image" Target="../media/image251.svg"/><Relationship Id="rId96" Type="http://schemas.openxmlformats.org/officeDocument/2006/relationships/image" Target="../media/image256.png"/><Relationship Id="rId1" Type="http://schemas.openxmlformats.org/officeDocument/2006/relationships/slideLayout" Target="../slideLayouts/slideLayout10.xml"/><Relationship Id="rId6" Type="http://schemas.openxmlformats.org/officeDocument/2006/relationships/image" Target="../media/image166.png"/><Relationship Id="rId15" Type="http://schemas.openxmlformats.org/officeDocument/2006/relationships/image" Target="../media/image175.svg"/><Relationship Id="rId23" Type="http://schemas.openxmlformats.org/officeDocument/2006/relationships/image" Target="../media/image183.svg"/><Relationship Id="rId28" Type="http://schemas.openxmlformats.org/officeDocument/2006/relationships/image" Target="../media/image188.png"/><Relationship Id="rId36" Type="http://schemas.openxmlformats.org/officeDocument/2006/relationships/image" Target="../media/image196.png"/><Relationship Id="rId49" Type="http://schemas.openxmlformats.org/officeDocument/2006/relationships/image" Target="../media/image209.svg"/><Relationship Id="rId57" Type="http://schemas.openxmlformats.org/officeDocument/2006/relationships/image" Target="../media/image217.svg"/><Relationship Id="rId10" Type="http://schemas.openxmlformats.org/officeDocument/2006/relationships/image" Target="../media/image170.png"/><Relationship Id="rId31" Type="http://schemas.openxmlformats.org/officeDocument/2006/relationships/image" Target="../media/image191.svg"/><Relationship Id="rId44" Type="http://schemas.openxmlformats.org/officeDocument/2006/relationships/image" Target="../media/image204.png"/><Relationship Id="rId52" Type="http://schemas.openxmlformats.org/officeDocument/2006/relationships/image" Target="../media/image212.png"/><Relationship Id="rId60" Type="http://schemas.openxmlformats.org/officeDocument/2006/relationships/image" Target="../media/image220.png"/><Relationship Id="rId65" Type="http://schemas.openxmlformats.org/officeDocument/2006/relationships/image" Target="../media/image225.svg"/><Relationship Id="rId73" Type="http://schemas.openxmlformats.org/officeDocument/2006/relationships/image" Target="../media/image233.svg"/><Relationship Id="rId78" Type="http://schemas.openxmlformats.org/officeDocument/2006/relationships/image" Target="../media/image238.png"/><Relationship Id="rId81" Type="http://schemas.openxmlformats.org/officeDocument/2006/relationships/image" Target="../media/image241.svg"/><Relationship Id="rId86" Type="http://schemas.openxmlformats.org/officeDocument/2006/relationships/image" Target="../media/image246.png"/><Relationship Id="rId94" Type="http://schemas.openxmlformats.org/officeDocument/2006/relationships/image" Target="../media/image254.png"/><Relationship Id="rId4" Type="http://schemas.openxmlformats.org/officeDocument/2006/relationships/image" Target="../media/image164.png"/><Relationship Id="rId9" Type="http://schemas.openxmlformats.org/officeDocument/2006/relationships/image" Target="../media/image169.svg"/><Relationship Id="rId13" Type="http://schemas.openxmlformats.org/officeDocument/2006/relationships/image" Target="../media/image173.svg"/><Relationship Id="rId18" Type="http://schemas.openxmlformats.org/officeDocument/2006/relationships/image" Target="../media/image178.png"/><Relationship Id="rId39" Type="http://schemas.openxmlformats.org/officeDocument/2006/relationships/image" Target="../media/image19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hyperlink" Target="https://www.vlaanderen.be/werken-voor-vlaanderen/vacatures?fuzzy.FUZZY=VMRI&amp;order_publicationdate=descatie." TargetMode="External"/><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ijdelijke aanduiding voor afbeelding 2" descr="Afbeelding met mensen, groep&#10;&#10;Automatisch gegenereerde beschrijving">
            <a:extLst>
              <a:ext uri="{FF2B5EF4-FFF2-40B4-BE49-F238E27FC236}">
                <a16:creationId xmlns:a16="http://schemas.microsoft.com/office/drawing/2014/main" id="{98EB9577-0B40-41E2-86BA-DEB51795766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760" r="22760"/>
          <a:stretch>
            <a:fillRect/>
          </a:stretch>
        </p:blipFill>
        <p:spPr/>
      </p:pic>
      <p:sp>
        <p:nvSpPr>
          <p:cNvPr id="5" name="Titel 4">
            <a:extLst>
              <a:ext uri="{FF2B5EF4-FFF2-40B4-BE49-F238E27FC236}">
                <a16:creationId xmlns:a16="http://schemas.microsoft.com/office/drawing/2014/main" id="{F1568F7A-CC0C-45FC-9A9F-472C74E2E29D}"/>
              </a:ext>
            </a:extLst>
          </p:cNvPr>
          <p:cNvSpPr>
            <a:spLocks noGrp="1"/>
          </p:cNvSpPr>
          <p:nvPr>
            <p:ph type="ctrTitle"/>
          </p:nvPr>
        </p:nvSpPr>
        <p:spPr/>
        <p:txBody>
          <a:bodyPr/>
          <a:lstStyle/>
          <a:p>
            <a:r>
              <a:rPr lang="en-GB"/>
              <a:t>HR-</a:t>
            </a:r>
            <a:r>
              <a:rPr lang="en-GB" err="1"/>
              <a:t>infonetwerk</a:t>
            </a:r>
            <a:endParaRPr lang="en-GB"/>
          </a:p>
        </p:txBody>
      </p:sp>
      <p:sp>
        <p:nvSpPr>
          <p:cNvPr id="4" name="Tijdelijke aanduiding voor datum 3">
            <a:extLst>
              <a:ext uri="{FF2B5EF4-FFF2-40B4-BE49-F238E27FC236}">
                <a16:creationId xmlns:a16="http://schemas.microsoft.com/office/drawing/2014/main" id="{D4F140B3-9A80-4BDF-B52B-380A5613B701}"/>
              </a:ext>
            </a:extLst>
          </p:cNvPr>
          <p:cNvSpPr>
            <a:spLocks noGrp="1"/>
          </p:cNvSpPr>
          <p:nvPr>
            <p:ph type="dt" sz="half" idx="2"/>
          </p:nvPr>
        </p:nvSpPr>
        <p:spPr>
          <a:xfrm>
            <a:off x="1026289" y="5032264"/>
            <a:ext cx="1815971" cy="322497"/>
          </a:xfrm>
        </p:spPr>
        <p:txBody>
          <a:bodyPr/>
          <a:lstStyle/>
          <a:p>
            <a:fld id="{8ABC3B32-2449-4E34-9F6F-AC384EE1D800}" type="datetime1">
              <a:rPr lang="nl-BE" smtClean="0"/>
              <a:pPr/>
              <a:t>13/12/2022</a:t>
            </a:fld>
            <a:endParaRPr lang="nl-BE"/>
          </a:p>
        </p:txBody>
      </p:sp>
      <p:sp>
        <p:nvSpPr>
          <p:cNvPr id="7" name="Tijdelijke aanduiding voor tekst 6">
            <a:extLst>
              <a:ext uri="{FF2B5EF4-FFF2-40B4-BE49-F238E27FC236}">
                <a16:creationId xmlns:a16="http://schemas.microsoft.com/office/drawing/2014/main" id="{257305B4-A7A4-4228-B18E-6585D9132694}"/>
              </a:ext>
            </a:extLst>
          </p:cNvPr>
          <p:cNvSpPr>
            <a:spLocks noGrp="1"/>
          </p:cNvSpPr>
          <p:nvPr>
            <p:ph type="body" sz="quarter" idx="11"/>
          </p:nvPr>
        </p:nvSpPr>
        <p:spPr/>
        <p:txBody>
          <a:bodyPr vert="horz" lIns="0" tIns="0" rIns="0" bIns="45720" rtlCol="0" anchor="t">
            <a:noAutofit/>
          </a:bodyPr>
          <a:lstStyle/>
          <a:p>
            <a:r>
              <a:rPr lang="en-GB"/>
              <a:t>Jasmine Choua</a:t>
            </a:r>
          </a:p>
        </p:txBody>
      </p:sp>
      <p:sp>
        <p:nvSpPr>
          <p:cNvPr id="9" name="Tijdelijke aanduiding voor tekst 8">
            <a:extLst>
              <a:ext uri="{FF2B5EF4-FFF2-40B4-BE49-F238E27FC236}">
                <a16:creationId xmlns:a16="http://schemas.microsoft.com/office/drawing/2014/main" id="{E872BF58-7C9C-4C5F-9B26-498AEBE30580}"/>
              </a:ext>
            </a:extLst>
          </p:cNvPr>
          <p:cNvSpPr>
            <a:spLocks noGrp="1"/>
          </p:cNvSpPr>
          <p:nvPr>
            <p:ph type="body" sz="quarter" idx="12"/>
          </p:nvPr>
        </p:nvSpPr>
        <p:spPr/>
        <p:txBody>
          <a:bodyPr vert="horz" lIns="0" tIns="0" rIns="0" bIns="45720" rtlCol="0" anchor="t">
            <a:noAutofit/>
          </a:bodyPr>
          <a:lstStyle/>
          <a:p>
            <a:r>
              <a:rPr lang="en-GB"/>
              <a:t>Team HR-</a:t>
            </a:r>
            <a:r>
              <a:rPr lang="en-GB" err="1"/>
              <a:t>klant</a:t>
            </a:r>
          </a:p>
        </p:txBody>
      </p:sp>
    </p:spTree>
  </p:cSld>
  <p:clrMapOvr>
    <a:masterClrMapping/>
  </p:clrMapOvr>
  <mc:AlternateContent xmlns:mc="http://schemas.openxmlformats.org/markup-compatibility/2006" xmlns:p14="http://schemas.microsoft.com/office/powerpoint/2010/main">
    <mc:Choice Requires="p14">
      <p:transition spd="slow" p14:dur="2000" advTm="8178"/>
    </mc:Choice>
    <mc:Fallback xmlns="">
      <p:transition spd="slow" advTm="81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2342515-6190-466B-804C-D42E1037887E}"/>
              </a:ext>
            </a:extLst>
          </p:cNvPr>
          <p:cNvSpPr>
            <a:spLocks noGrp="1"/>
          </p:cNvSpPr>
          <p:nvPr>
            <p:ph type="ctrTitle"/>
          </p:nvPr>
        </p:nvSpPr>
        <p:spPr/>
        <p:txBody>
          <a:bodyPr/>
          <a:lstStyle/>
          <a:p>
            <a:r>
              <a:rPr lang="en-GB" err="1">
                <a:latin typeface="FlandersArtSans-Bold"/>
              </a:rPr>
              <a:t>Vernieuwde</a:t>
            </a:r>
            <a:r>
              <a:rPr lang="en-GB">
                <a:latin typeface="FlandersArtSans-Bold"/>
              </a:rPr>
              <a:t> </a:t>
            </a:r>
            <a:r>
              <a:rPr lang="en-GB" err="1">
                <a:latin typeface="FlandersArtSans-Bold"/>
              </a:rPr>
              <a:t>klokkenluidersregeling</a:t>
            </a:r>
            <a:r>
              <a:rPr lang="en-GB">
                <a:latin typeface="FlandersArtSans-Bold"/>
              </a:rPr>
              <a:t> </a:t>
            </a:r>
            <a:endParaRPr lang="nl-BE"/>
          </a:p>
        </p:txBody>
      </p:sp>
      <p:sp>
        <p:nvSpPr>
          <p:cNvPr id="4" name="Tijdelijke aanduiding voor datum 3">
            <a:extLst>
              <a:ext uri="{FF2B5EF4-FFF2-40B4-BE49-F238E27FC236}">
                <a16:creationId xmlns:a16="http://schemas.microsoft.com/office/drawing/2014/main" id="{9F824A8D-CC91-45BA-B8CF-19A21F82E930}"/>
              </a:ext>
            </a:extLst>
          </p:cNvPr>
          <p:cNvSpPr>
            <a:spLocks noGrp="1"/>
          </p:cNvSpPr>
          <p:nvPr>
            <p:ph type="dt" sz="half" idx="2"/>
          </p:nvPr>
        </p:nvSpPr>
        <p:spPr/>
        <p:txBody>
          <a:bodyPr/>
          <a:lstStyle/>
          <a:p>
            <a:fld id="{8716412B-5D9F-40EA-A52C-3E6CEF7EEC44}" type="datetime1">
              <a:rPr lang="nl-BE" smtClean="0"/>
              <a:t>13/12/2022</a:t>
            </a:fld>
            <a:endParaRPr lang="nl-BE"/>
          </a:p>
        </p:txBody>
      </p:sp>
      <p:sp>
        <p:nvSpPr>
          <p:cNvPr id="5" name="Tijdelijke aanduiding voor tekst 4">
            <a:extLst>
              <a:ext uri="{FF2B5EF4-FFF2-40B4-BE49-F238E27FC236}">
                <a16:creationId xmlns:a16="http://schemas.microsoft.com/office/drawing/2014/main" id="{C7B0172D-ED0B-4A27-8D2C-3207E4D03FF0}"/>
              </a:ext>
            </a:extLst>
          </p:cNvPr>
          <p:cNvSpPr>
            <a:spLocks noGrp="1"/>
          </p:cNvSpPr>
          <p:nvPr>
            <p:ph type="body" sz="quarter" idx="11"/>
          </p:nvPr>
        </p:nvSpPr>
        <p:spPr/>
        <p:txBody>
          <a:bodyPr/>
          <a:lstStyle/>
          <a:p>
            <a:r>
              <a:rPr lang="nl-BE"/>
              <a:t>Helena De Clercq</a:t>
            </a:r>
          </a:p>
        </p:txBody>
      </p:sp>
      <p:sp>
        <p:nvSpPr>
          <p:cNvPr id="6" name="Tijdelijke aanduiding voor tekst 5">
            <a:extLst>
              <a:ext uri="{FF2B5EF4-FFF2-40B4-BE49-F238E27FC236}">
                <a16:creationId xmlns:a16="http://schemas.microsoft.com/office/drawing/2014/main" id="{84A0AA2C-D660-44D8-9B72-A93BD5390AC9}"/>
              </a:ext>
            </a:extLst>
          </p:cNvPr>
          <p:cNvSpPr>
            <a:spLocks noGrp="1"/>
          </p:cNvSpPr>
          <p:nvPr>
            <p:ph type="body" sz="quarter" idx="12"/>
          </p:nvPr>
        </p:nvSpPr>
        <p:spPr/>
        <p:txBody>
          <a:bodyPr/>
          <a:lstStyle/>
          <a:p>
            <a:r>
              <a:rPr lang="nl-BE"/>
              <a:t>Agentschap Overheidspersoneel</a:t>
            </a:r>
          </a:p>
        </p:txBody>
      </p:sp>
      <p:sp>
        <p:nvSpPr>
          <p:cNvPr id="7" name="Tijdelijke aanduiding voor tekst 6">
            <a:extLst>
              <a:ext uri="{FF2B5EF4-FFF2-40B4-BE49-F238E27FC236}">
                <a16:creationId xmlns:a16="http://schemas.microsoft.com/office/drawing/2014/main" id="{41FEF397-42D0-4729-A21B-CECD899EB508}"/>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3A4FFC38-D747-4EA4-A7B7-E2C121B5B8A2}"/>
              </a:ext>
            </a:extLst>
          </p:cNvPr>
          <p:cNvSpPr>
            <a:spLocks noGrp="1"/>
          </p:cNvSpPr>
          <p:nvPr>
            <p:ph type="body" sz="quarter" idx="16"/>
          </p:nvPr>
        </p:nvSpPr>
        <p:spPr/>
        <p:txBody>
          <a:bodyPr/>
          <a:lstStyle/>
          <a:p>
            <a:endParaRPr lang="nl-BE"/>
          </a:p>
        </p:txBody>
      </p:sp>
      <p:pic>
        <p:nvPicPr>
          <p:cNvPr id="9" name="Picture 5" descr="Rode megafoon">
            <a:extLst>
              <a:ext uri="{FF2B5EF4-FFF2-40B4-BE49-F238E27FC236}">
                <a16:creationId xmlns:a16="http://schemas.microsoft.com/office/drawing/2014/main" id="{19034B35-A291-450F-96F5-5EEE50AFD857}"/>
              </a:ext>
            </a:extLst>
          </p:cNvPr>
          <p:cNvPicPr>
            <a:picLocks noGrp="1" noChangeAspect="1"/>
          </p:cNvPicPr>
          <p:nvPr>
            <p:ph type="pic" sz="quarter" idx="13"/>
          </p:nvPr>
        </p:nvPicPr>
        <p:blipFill rotWithShape="1">
          <a:blip r:embed="rId2"/>
          <a:srcRect t="34841" b="34841"/>
          <a:stretch/>
        </p:blipFill>
        <p:spPr>
          <a:xfrm>
            <a:off x="-3175" y="3160713"/>
            <a:ext cx="12195175" cy="3697287"/>
          </a:xfrm>
        </p:spPr>
      </p:pic>
    </p:spTree>
    <p:extLst>
      <p:ext uri="{BB962C8B-B14F-4D97-AF65-F5344CB8AC3E}">
        <p14:creationId xmlns:p14="http://schemas.microsoft.com/office/powerpoint/2010/main" val="1690137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CE610-EB19-4C39-A2B1-B0DB3E4BB37B}"/>
              </a:ext>
            </a:extLst>
          </p:cNvPr>
          <p:cNvSpPr>
            <a:spLocks noGrp="1"/>
          </p:cNvSpPr>
          <p:nvPr>
            <p:ph type="title"/>
          </p:nvPr>
        </p:nvSpPr>
        <p:spPr/>
        <p:txBody>
          <a:bodyPr/>
          <a:lstStyle/>
          <a:p>
            <a:r>
              <a:rPr lang="nl-BE"/>
              <a:t>Vooraf</a:t>
            </a:r>
          </a:p>
        </p:txBody>
      </p:sp>
      <p:sp>
        <p:nvSpPr>
          <p:cNvPr id="3" name="Tijdelijke aanduiding voor inhoud 2">
            <a:extLst>
              <a:ext uri="{FF2B5EF4-FFF2-40B4-BE49-F238E27FC236}">
                <a16:creationId xmlns:a16="http://schemas.microsoft.com/office/drawing/2014/main" id="{EBEBE679-8588-479F-839F-B0881109C922}"/>
              </a:ext>
            </a:extLst>
          </p:cNvPr>
          <p:cNvSpPr>
            <a:spLocks noGrp="1"/>
          </p:cNvSpPr>
          <p:nvPr>
            <p:ph sz="quarter" idx="11"/>
          </p:nvPr>
        </p:nvSpPr>
        <p:spPr/>
        <p:txBody>
          <a:bodyPr/>
          <a:lstStyle/>
          <a:p>
            <a:endParaRPr lang="nl-BE"/>
          </a:p>
          <a:p>
            <a:r>
              <a:rPr lang="nl-BE"/>
              <a:t>Europese klokkenluidersrichtlijn &gt; omzetting in het </a:t>
            </a:r>
            <a:r>
              <a:rPr lang="nl-BE" err="1"/>
              <a:t>Bestuursdecreet</a:t>
            </a:r>
            <a:r>
              <a:rPr lang="nl-BE"/>
              <a:t> </a:t>
            </a:r>
          </a:p>
          <a:p>
            <a:pPr lvl="1"/>
            <a:r>
              <a:rPr lang="nl-BE">
                <a:solidFill>
                  <a:srgbClr val="9B9B9B"/>
                </a:solidFill>
              </a:rPr>
              <a:t>Eigen accenten in Vlaanderen: ruimer qua regelgeving waarover de melding kan gaan</a:t>
            </a:r>
          </a:p>
          <a:p>
            <a:pPr marL="576000" lvl="2" indent="0">
              <a:buNone/>
            </a:pPr>
            <a:r>
              <a:rPr lang="nl-BE" sz="2200">
                <a:solidFill>
                  <a:srgbClr val="9B9B9B"/>
                </a:solidFill>
              </a:rPr>
              <a:t>= alle inbreuken op wetgeving die in Vlaanderen van toepassing is</a:t>
            </a:r>
          </a:p>
          <a:p>
            <a:pPr marL="0" indent="0">
              <a:buNone/>
            </a:pPr>
            <a:endParaRPr lang="nl-BE"/>
          </a:p>
          <a:p>
            <a:r>
              <a:rPr lang="nl-BE"/>
              <a:t>Werkgroep op niveau van de Vlaamse overheid:</a:t>
            </a:r>
          </a:p>
          <a:p>
            <a:pPr lvl="1"/>
            <a:r>
              <a:rPr lang="nl-BE"/>
              <a:t>Coördinatie: </a:t>
            </a:r>
            <a:r>
              <a:rPr lang="nl-BE" err="1"/>
              <a:t>DKBuZa</a:t>
            </a:r>
            <a:endParaRPr lang="nl-BE"/>
          </a:p>
          <a:p>
            <a:pPr lvl="1"/>
            <a:r>
              <a:rPr lang="nl-BE"/>
              <a:t>Overige leden: Audit Vlaanderen, ABB, AgO, Vlaamse </a:t>
            </a:r>
            <a:r>
              <a:rPr lang="nl-BE" err="1"/>
              <a:t>Ombudsdienst</a:t>
            </a:r>
            <a:r>
              <a:rPr lang="nl-BE"/>
              <a:t>, (VVSG)</a:t>
            </a:r>
          </a:p>
          <a:p>
            <a:endParaRPr lang="nl-BE"/>
          </a:p>
          <a:p>
            <a:pPr marL="0" indent="0">
              <a:buNone/>
            </a:pPr>
            <a:endParaRPr lang="nl-BE"/>
          </a:p>
          <a:p>
            <a:pPr marL="0" indent="0">
              <a:buNone/>
            </a:pPr>
            <a:endParaRPr lang="nl-BE"/>
          </a:p>
          <a:p>
            <a:pPr marL="0" indent="0">
              <a:buNone/>
            </a:pPr>
            <a:endParaRPr lang="nl-BE"/>
          </a:p>
          <a:p>
            <a:pPr marL="0" indent="0">
              <a:buNone/>
            </a:pPr>
            <a:endParaRPr lang="nl-BE"/>
          </a:p>
        </p:txBody>
      </p:sp>
    </p:spTree>
    <p:extLst>
      <p:ext uri="{BB962C8B-B14F-4D97-AF65-F5344CB8AC3E}">
        <p14:creationId xmlns:p14="http://schemas.microsoft.com/office/powerpoint/2010/main" val="346099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61878-DC59-4292-A5B8-8D09E4F33A4F}"/>
              </a:ext>
            </a:extLst>
          </p:cNvPr>
          <p:cNvSpPr>
            <a:spLocks noGrp="1"/>
          </p:cNvSpPr>
          <p:nvPr>
            <p:ph type="title"/>
          </p:nvPr>
        </p:nvSpPr>
        <p:spPr/>
        <p:txBody>
          <a:bodyPr/>
          <a:lstStyle/>
          <a:p>
            <a:r>
              <a:rPr lang="nl-BE">
                <a:latin typeface="FlandersArtSans-Bold"/>
              </a:rPr>
              <a:t>Definities/begrippen in de nieuwe regeling</a:t>
            </a:r>
            <a:endParaRPr lang="nl-BE"/>
          </a:p>
        </p:txBody>
      </p:sp>
      <p:sp>
        <p:nvSpPr>
          <p:cNvPr id="3" name="Tijdelijke aanduiding voor tekst 2">
            <a:extLst>
              <a:ext uri="{FF2B5EF4-FFF2-40B4-BE49-F238E27FC236}">
                <a16:creationId xmlns:a16="http://schemas.microsoft.com/office/drawing/2014/main" id="{B4CE14B3-6958-4E55-AE60-C18150A043D0}"/>
              </a:ext>
            </a:extLst>
          </p:cNvPr>
          <p:cNvSpPr>
            <a:spLocks noGrp="1"/>
          </p:cNvSpPr>
          <p:nvPr>
            <p:ph type="body" sz="quarter" idx="11"/>
          </p:nvPr>
        </p:nvSpPr>
        <p:spPr/>
        <p:txBody>
          <a:bodyPr/>
          <a:lstStyle/>
          <a:p>
            <a:pPr marL="0" indent="0">
              <a:buNone/>
            </a:pPr>
            <a:r>
              <a:rPr lang="nl-BE" sz="2000" b="1">
                <a:latin typeface="Flanders Art Sans"/>
              </a:rPr>
              <a:t>Klokkenluider: </a:t>
            </a:r>
            <a:br>
              <a:rPr lang="nl-BE" sz="2000" b="1">
                <a:latin typeface="Flanders Art Sans"/>
              </a:rPr>
            </a:br>
            <a:r>
              <a:rPr lang="nl-BE" sz="2000">
                <a:latin typeface="FlandersArtSans-Regular"/>
                <a:cs typeface="Arial"/>
              </a:rPr>
              <a:t>elke persoon die in het kader van een werkrelatie informatie verkreeg over inbreuken  </a:t>
            </a:r>
          </a:p>
          <a:p>
            <a:pPr marL="0" indent="0">
              <a:buNone/>
            </a:pPr>
            <a:endParaRPr lang="en-US" sz="2000"/>
          </a:p>
        </p:txBody>
      </p:sp>
      <p:sp>
        <p:nvSpPr>
          <p:cNvPr id="4" name="Tijdelijke aanduiding voor tekst 3">
            <a:extLst>
              <a:ext uri="{FF2B5EF4-FFF2-40B4-BE49-F238E27FC236}">
                <a16:creationId xmlns:a16="http://schemas.microsoft.com/office/drawing/2014/main" id="{9DA89474-10B6-439E-9199-3B9A31361E17}"/>
              </a:ext>
            </a:extLst>
          </p:cNvPr>
          <p:cNvSpPr>
            <a:spLocks noGrp="1"/>
          </p:cNvSpPr>
          <p:nvPr>
            <p:ph type="body" sz="quarter" idx="12"/>
          </p:nvPr>
        </p:nvSpPr>
        <p:spPr/>
        <p:txBody>
          <a:bodyPr/>
          <a:lstStyle/>
          <a:p>
            <a:pPr marL="0" indent="0">
              <a:buNone/>
            </a:pPr>
            <a:r>
              <a:rPr lang="nl-BE" sz="2000" b="1">
                <a:latin typeface="Flanders Art Sans"/>
              </a:rPr>
              <a:t>Inbreuk (≠ klacht): </a:t>
            </a:r>
            <a:br>
              <a:rPr lang="nl-BE" sz="2000" b="1">
                <a:latin typeface="Flanders Art Sans"/>
              </a:rPr>
            </a:br>
            <a:r>
              <a:rPr lang="nl-BE" sz="2000">
                <a:latin typeface="FlandersArtSans-Regular"/>
                <a:cs typeface="Arial"/>
              </a:rPr>
              <a:t>een handeling of nalatigheid die onrechtmatig is en het doel of de toepassing van regelgeving ondermijnt</a:t>
            </a:r>
            <a:br>
              <a:rPr lang="nl-BE" sz="2000">
                <a:latin typeface="FlandersArtSans-Regular"/>
                <a:cs typeface="Arial"/>
              </a:rPr>
            </a:br>
            <a:endParaRPr lang="nl-BE" sz="2000">
              <a:latin typeface="FlandersArtSans-Regular"/>
              <a:cs typeface="Arial"/>
            </a:endParaRPr>
          </a:p>
        </p:txBody>
      </p:sp>
      <p:sp>
        <p:nvSpPr>
          <p:cNvPr id="6" name="Tijdelijke aanduiding voor tekst 5">
            <a:extLst>
              <a:ext uri="{FF2B5EF4-FFF2-40B4-BE49-F238E27FC236}">
                <a16:creationId xmlns:a16="http://schemas.microsoft.com/office/drawing/2014/main" id="{A325AF6A-648C-487E-8903-CF072065C665}"/>
              </a:ext>
            </a:extLst>
          </p:cNvPr>
          <p:cNvSpPr>
            <a:spLocks noGrp="1"/>
          </p:cNvSpPr>
          <p:nvPr>
            <p:ph type="body" sz="quarter" idx="15"/>
          </p:nvPr>
        </p:nvSpPr>
        <p:spPr>
          <a:xfrm>
            <a:off x="3676317" y="4207311"/>
            <a:ext cx="4839366" cy="1928812"/>
          </a:xfrm>
        </p:spPr>
        <p:txBody>
          <a:bodyPr/>
          <a:lstStyle/>
          <a:p>
            <a:pPr marL="0" indent="0">
              <a:buNone/>
            </a:pPr>
            <a:r>
              <a:rPr lang="nl-BE" sz="2000" b="1"/>
              <a:t>Bescherming: </a:t>
            </a:r>
            <a:br>
              <a:rPr lang="nl-BE" sz="2000" b="1"/>
            </a:br>
            <a:r>
              <a:rPr lang="nl-BE" sz="2000">
                <a:latin typeface="FlandersArtSans-Regular"/>
                <a:cs typeface="Arial"/>
              </a:rPr>
              <a:t>anoniem melden mogelijk en dubbele bescherming tegen represailles:</a:t>
            </a:r>
            <a:r>
              <a:rPr lang="en-US" sz="2000">
                <a:latin typeface="FlandersArtSans-Regular"/>
                <a:cs typeface="Arial"/>
              </a:rPr>
              <a:t>​ van </a:t>
            </a:r>
            <a:r>
              <a:rPr lang="en-US" sz="2000" err="1">
                <a:latin typeface="FlandersArtSans-Regular"/>
                <a:cs typeface="Arial"/>
              </a:rPr>
              <a:t>rechtswege</a:t>
            </a:r>
            <a:r>
              <a:rPr lang="en-US" sz="2000">
                <a:latin typeface="FlandersArtSans-Regular"/>
                <a:cs typeface="Arial"/>
              </a:rPr>
              <a:t> </a:t>
            </a:r>
            <a:r>
              <a:rPr lang="en-US" sz="2000" err="1">
                <a:latin typeface="FlandersArtSans-Regular"/>
                <a:cs typeface="Arial"/>
              </a:rPr>
              <a:t>en</a:t>
            </a:r>
            <a:r>
              <a:rPr lang="en-US" sz="2000">
                <a:latin typeface="FlandersArtSans-Regular"/>
                <a:cs typeface="Arial"/>
              </a:rPr>
              <a:t> op </a:t>
            </a:r>
            <a:r>
              <a:rPr lang="en-US" sz="2000" err="1">
                <a:latin typeface="FlandersArtSans-Regular"/>
                <a:cs typeface="Arial"/>
              </a:rPr>
              <a:t>aanvraag</a:t>
            </a:r>
            <a:r>
              <a:rPr lang="en-US" sz="2000">
                <a:latin typeface="FlandersArtSans-Regular"/>
                <a:cs typeface="Arial"/>
              </a:rPr>
              <a:t> (</a:t>
            </a:r>
            <a:r>
              <a:rPr lang="en-US" sz="2000" err="1">
                <a:latin typeface="FlandersArtSans-Regular"/>
                <a:cs typeface="Arial"/>
              </a:rPr>
              <a:t>Vlaamse</a:t>
            </a:r>
            <a:r>
              <a:rPr lang="en-US" sz="2000">
                <a:latin typeface="FlandersArtSans-Regular"/>
                <a:cs typeface="Arial"/>
              </a:rPr>
              <a:t> </a:t>
            </a:r>
            <a:r>
              <a:rPr lang="en-US" sz="2000" err="1">
                <a:latin typeface="FlandersArtSans-Regular"/>
                <a:cs typeface="Arial"/>
              </a:rPr>
              <a:t>Ombudsdienst</a:t>
            </a:r>
            <a:r>
              <a:rPr lang="en-US" sz="2000">
                <a:latin typeface="FlandersArtSans-Regular"/>
                <a:cs typeface="Arial"/>
              </a:rPr>
              <a:t>)</a:t>
            </a:r>
            <a:br>
              <a:rPr lang="nl-BE" sz="2000">
                <a:latin typeface="FlandersArtSans-Regular"/>
                <a:cs typeface="Arial"/>
              </a:rPr>
            </a:br>
            <a:endParaRPr lang="en-US" sz="2000">
              <a:latin typeface="FlandersArtSans-Regular"/>
              <a:cs typeface="Arial"/>
            </a:endParaRPr>
          </a:p>
        </p:txBody>
      </p:sp>
    </p:spTree>
    <p:extLst>
      <p:ext uri="{BB962C8B-B14F-4D97-AF65-F5344CB8AC3E}">
        <p14:creationId xmlns:p14="http://schemas.microsoft.com/office/powerpoint/2010/main" val="6525999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9D7FD-6212-48D6-833A-428CA40C7F49}"/>
              </a:ext>
            </a:extLst>
          </p:cNvPr>
          <p:cNvSpPr>
            <a:spLocks noGrp="1"/>
          </p:cNvSpPr>
          <p:nvPr>
            <p:ph type="title"/>
          </p:nvPr>
        </p:nvSpPr>
        <p:spPr/>
        <p:txBody>
          <a:bodyPr/>
          <a:lstStyle/>
          <a:p>
            <a:r>
              <a:rPr lang="nl-BE">
                <a:latin typeface="FlandersArtSans-Bold"/>
              </a:rPr>
              <a:t>De regeling in een notendop: meldingskanalen</a:t>
            </a:r>
            <a:endParaRPr lang="nl-BE"/>
          </a:p>
        </p:txBody>
      </p:sp>
      <p:sp>
        <p:nvSpPr>
          <p:cNvPr id="3" name="Tijdelijke aanduiding voor inhoud 2">
            <a:extLst>
              <a:ext uri="{FF2B5EF4-FFF2-40B4-BE49-F238E27FC236}">
                <a16:creationId xmlns:a16="http://schemas.microsoft.com/office/drawing/2014/main" id="{040FC8C6-92EB-41E3-8161-9DC1A35BC39E}"/>
              </a:ext>
            </a:extLst>
          </p:cNvPr>
          <p:cNvSpPr>
            <a:spLocks noGrp="1"/>
          </p:cNvSpPr>
          <p:nvPr>
            <p:ph sz="quarter" idx="11"/>
          </p:nvPr>
        </p:nvSpPr>
        <p:spPr>
          <a:xfrm>
            <a:off x="371475" y="1641260"/>
            <a:ext cx="11449050" cy="4159036"/>
          </a:xfrm>
        </p:spPr>
        <p:txBody>
          <a:bodyPr vert="horz" lIns="0" tIns="0" rIns="0" bIns="45720" rtlCol="0" anchor="t">
            <a:noAutofit/>
          </a:bodyPr>
          <a:lstStyle/>
          <a:p>
            <a:pPr marL="0" indent="0">
              <a:buNone/>
            </a:pPr>
            <a:endParaRPr lang="nl-BE"/>
          </a:p>
          <a:p>
            <a:pPr marL="575945" lvl="1" indent="-287655"/>
            <a:r>
              <a:rPr lang="nl-BE" sz="2800">
                <a:solidFill>
                  <a:schemeClr val="tx1"/>
                </a:solidFill>
                <a:latin typeface="+mn-lt"/>
              </a:rPr>
              <a:t>Intern</a:t>
            </a:r>
          </a:p>
          <a:p>
            <a:pPr marL="863600" lvl="2" indent="-287655"/>
            <a:r>
              <a:rPr lang="nl-BE" sz="2200">
                <a:solidFill>
                  <a:srgbClr val="9B9B9B"/>
                </a:solidFill>
              </a:rPr>
              <a:t>De lijnmanager (</a:t>
            </a:r>
            <a:r>
              <a:rPr lang="nl-BE" sz="2200" err="1">
                <a:solidFill>
                  <a:srgbClr val="9B9B9B"/>
                </a:solidFill>
              </a:rPr>
              <a:t>delegeerbaar</a:t>
            </a:r>
            <a:r>
              <a:rPr lang="nl-BE" sz="2200">
                <a:solidFill>
                  <a:srgbClr val="9B9B9B"/>
                </a:solidFill>
              </a:rPr>
              <a:t>)</a:t>
            </a:r>
          </a:p>
          <a:p>
            <a:pPr marL="863600" lvl="2" indent="-287655"/>
            <a:r>
              <a:rPr lang="nl-BE" sz="2200">
                <a:solidFill>
                  <a:srgbClr val="9B9B9B"/>
                </a:solidFill>
              </a:rPr>
              <a:t>Audit Vlaanderen</a:t>
            </a:r>
            <a:br>
              <a:rPr lang="nl-BE" sz="2200">
                <a:solidFill>
                  <a:srgbClr val="9B9B9B"/>
                </a:solidFill>
              </a:rPr>
            </a:br>
            <a:endParaRPr lang="nl-BE" sz="2200">
              <a:solidFill>
                <a:srgbClr val="9B9B9B"/>
              </a:solidFill>
            </a:endParaRPr>
          </a:p>
          <a:p>
            <a:pPr marL="575945" lvl="1" indent="-287655"/>
            <a:r>
              <a:rPr lang="nl-BE" sz="2800">
                <a:solidFill>
                  <a:schemeClr val="tx1"/>
                </a:solidFill>
                <a:latin typeface="+mn-lt"/>
              </a:rPr>
              <a:t>Extern</a:t>
            </a:r>
          </a:p>
          <a:p>
            <a:pPr marL="863600" lvl="2" indent="-287655"/>
            <a:r>
              <a:rPr lang="nl-BE" sz="2200">
                <a:solidFill>
                  <a:srgbClr val="9B9B9B"/>
                </a:solidFill>
              </a:rPr>
              <a:t>Vlaamse </a:t>
            </a:r>
            <a:r>
              <a:rPr lang="nl-BE" sz="2200" err="1">
                <a:solidFill>
                  <a:srgbClr val="9B9B9B"/>
                </a:solidFill>
              </a:rPr>
              <a:t>Ombudsdienst</a:t>
            </a:r>
            <a:br>
              <a:rPr lang="nl-BE" sz="2200">
                <a:solidFill>
                  <a:srgbClr val="9B9B9B"/>
                </a:solidFill>
              </a:rPr>
            </a:br>
            <a:endParaRPr lang="nl-BE" sz="2200">
              <a:solidFill>
                <a:srgbClr val="9B9B9B"/>
              </a:solidFill>
            </a:endParaRPr>
          </a:p>
          <a:p>
            <a:pPr marL="575945" lvl="1" indent="-287655"/>
            <a:r>
              <a:rPr lang="nl-BE" sz="2800">
                <a:solidFill>
                  <a:schemeClr val="tx1"/>
                </a:solidFill>
                <a:latin typeface="+mn-lt"/>
              </a:rPr>
              <a:t>Openbaar maken</a:t>
            </a:r>
          </a:p>
          <a:p>
            <a:pPr marL="287655" indent="-287655"/>
            <a:endParaRPr lang="nl-BE"/>
          </a:p>
        </p:txBody>
      </p:sp>
    </p:spTree>
    <p:extLst>
      <p:ext uri="{BB962C8B-B14F-4D97-AF65-F5344CB8AC3E}">
        <p14:creationId xmlns:p14="http://schemas.microsoft.com/office/powerpoint/2010/main" val="3311092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9D7FD-6212-48D6-833A-428CA40C7F49}"/>
              </a:ext>
            </a:extLst>
          </p:cNvPr>
          <p:cNvSpPr>
            <a:spLocks noGrp="1"/>
          </p:cNvSpPr>
          <p:nvPr>
            <p:ph type="title"/>
          </p:nvPr>
        </p:nvSpPr>
        <p:spPr/>
        <p:txBody>
          <a:bodyPr/>
          <a:lstStyle/>
          <a:p>
            <a:r>
              <a:rPr lang="nl-BE">
                <a:latin typeface="FlandersArtSans-Bold"/>
              </a:rPr>
              <a:t>De regeling in een notendop: </a:t>
            </a:r>
            <a:br>
              <a:rPr lang="nl-BE">
                <a:latin typeface="FlandersArtSans-Bold"/>
              </a:rPr>
            </a:br>
            <a:r>
              <a:rPr lang="nl-BE">
                <a:latin typeface="FlandersArtSans-Bold"/>
              </a:rPr>
              <a:t>procedure</a:t>
            </a:r>
          </a:p>
        </p:txBody>
      </p:sp>
      <p:sp>
        <p:nvSpPr>
          <p:cNvPr id="3" name="Tijdelijke aanduiding voor inhoud 2">
            <a:extLst>
              <a:ext uri="{FF2B5EF4-FFF2-40B4-BE49-F238E27FC236}">
                <a16:creationId xmlns:a16="http://schemas.microsoft.com/office/drawing/2014/main" id="{040FC8C6-92EB-41E3-8161-9DC1A35BC39E}"/>
              </a:ext>
            </a:extLst>
          </p:cNvPr>
          <p:cNvSpPr>
            <a:spLocks noGrp="1"/>
          </p:cNvSpPr>
          <p:nvPr>
            <p:ph sz="quarter" idx="11"/>
          </p:nvPr>
        </p:nvSpPr>
        <p:spPr>
          <a:xfrm>
            <a:off x="371475" y="1641260"/>
            <a:ext cx="11449050" cy="4159036"/>
          </a:xfrm>
        </p:spPr>
        <p:txBody>
          <a:bodyPr vert="horz" lIns="0" tIns="0" rIns="0" bIns="45720" rtlCol="0" anchor="t">
            <a:noAutofit/>
          </a:bodyPr>
          <a:lstStyle/>
          <a:p>
            <a:pPr marL="287655" indent="-287655"/>
            <a:endParaRPr lang="nl-BE">
              <a:solidFill>
                <a:srgbClr val="000000"/>
              </a:solidFill>
              <a:latin typeface="Flanders Art Sans"/>
            </a:endParaRPr>
          </a:p>
          <a:p>
            <a:pPr marL="287655" indent="-287655"/>
            <a:r>
              <a:rPr lang="nl-BE"/>
              <a:t>Hoe melden?</a:t>
            </a:r>
          </a:p>
          <a:p>
            <a:pPr marL="575945" lvl="1" indent="-287655"/>
            <a:r>
              <a:rPr lang="nl-BE"/>
              <a:t>Telefonisch, schriftelijk (brief of mail) of tijdens een fysieke ontmoeting</a:t>
            </a:r>
          </a:p>
          <a:p>
            <a:pPr marL="575945" lvl="1" indent="-287655"/>
            <a:r>
              <a:rPr lang="nl-BE"/>
              <a:t>Recht op een verslag</a:t>
            </a:r>
          </a:p>
          <a:p>
            <a:pPr marL="575945" lvl="1" indent="-287655"/>
            <a:r>
              <a:rPr lang="nl-BE"/>
              <a:t>Registratie van gegevens (beveiliging) en lijnmanager geeft melding door aan Audit Vlaanderen</a:t>
            </a:r>
            <a:br>
              <a:rPr lang="nl-BE"/>
            </a:br>
            <a:endParaRPr lang="nl-BE"/>
          </a:p>
          <a:p>
            <a:pPr marL="287655" indent="-287655"/>
            <a:r>
              <a:rPr lang="nl-BE"/>
              <a:t>Termijnen:</a:t>
            </a:r>
          </a:p>
          <a:p>
            <a:pPr marL="575945" lvl="1" indent="-287655"/>
            <a:r>
              <a:rPr lang="nl-BE">
                <a:latin typeface="FlandersArtSans-Regular"/>
              </a:rPr>
              <a:t>Ontvangstmelding (7 dagen) </a:t>
            </a:r>
          </a:p>
          <a:p>
            <a:pPr marL="575945" lvl="1" indent="-287655"/>
            <a:r>
              <a:rPr lang="nl-BE">
                <a:latin typeface="FlandersArtSans-Regular"/>
              </a:rPr>
              <a:t>Informatie over wat er met melding gebeurde (3 maanden)</a:t>
            </a:r>
          </a:p>
          <a:p>
            <a:pPr marL="287655" indent="-287655"/>
            <a:endParaRPr lang="nl-BE"/>
          </a:p>
        </p:txBody>
      </p:sp>
    </p:spTree>
    <p:extLst>
      <p:ext uri="{BB962C8B-B14F-4D97-AF65-F5344CB8AC3E}">
        <p14:creationId xmlns:p14="http://schemas.microsoft.com/office/powerpoint/2010/main" val="2504245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B28E1-B5BE-43A6-A748-2472CDC86C85}"/>
              </a:ext>
            </a:extLst>
          </p:cNvPr>
          <p:cNvSpPr>
            <a:spLocks noGrp="1"/>
          </p:cNvSpPr>
          <p:nvPr>
            <p:ph type="title"/>
          </p:nvPr>
        </p:nvSpPr>
        <p:spPr>
          <a:xfrm>
            <a:off x="371475" y="78608"/>
            <a:ext cx="11449050" cy="1215958"/>
          </a:xfrm>
        </p:spPr>
        <p:txBody>
          <a:bodyPr/>
          <a:lstStyle/>
          <a:p>
            <a:r>
              <a:rPr lang="nl-BE"/>
              <a:t>Verdere uitvoering </a:t>
            </a:r>
          </a:p>
        </p:txBody>
      </p:sp>
      <p:sp>
        <p:nvSpPr>
          <p:cNvPr id="3" name="Tijdelijke aanduiding voor inhoud 2">
            <a:extLst>
              <a:ext uri="{FF2B5EF4-FFF2-40B4-BE49-F238E27FC236}">
                <a16:creationId xmlns:a16="http://schemas.microsoft.com/office/drawing/2014/main" id="{7B36CBA4-A69C-4386-8C31-00FD0DE5FF53}"/>
              </a:ext>
            </a:extLst>
          </p:cNvPr>
          <p:cNvSpPr>
            <a:spLocks noGrp="1"/>
          </p:cNvSpPr>
          <p:nvPr>
            <p:ph sz="quarter" idx="11"/>
          </p:nvPr>
        </p:nvSpPr>
        <p:spPr>
          <a:xfrm>
            <a:off x="371475" y="1203126"/>
            <a:ext cx="11449050" cy="4793877"/>
          </a:xfrm>
        </p:spPr>
        <p:txBody>
          <a:bodyPr vert="horz" lIns="0" tIns="0" rIns="0" bIns="45720" rtlCol="0" anchor="t">
            <a:noAutofit/>
          </a:bodyPr>
          <a:lstStyle/>
          <a:p>
            <a:pPr marL="287655" indent="-287655"/>
            <a:r>
              <a:rPr lang="nl-BE"/>
              <a:t>VPS-wijziging en aanpassing Deontologische Code: </a:t>
            </a:r>
            <a:endParaRPr lang="en-US"/>
          </a:p>
          <a:p>
            <a:pPr marL="575945" lvl="1" indent="-287655"/>
            <a:r>
              <a:rPr lang="nl-BE"/>
              <a:t>Bestaande klokkenluidersregeling afstemmen op de regeling in het </a:t>
            </a:r>
            <a:r>
              <a:rPr lang="nl-BE" err="1"/>
              <a:t>Bestuursdecreet</a:t>
            </a:r>
            <a:endParaRPr lang="nl-BE"/>
          </a:p>
          <a:p>
            <a:pPr marL="575945" lvl="1" indent="-287655"/>
            <a:r>
              <a:rPr lang="nl-BE"/>
              <a:t>Nieuw/aangepast samenwerkingsprotocol met de Vlaamse </a:t>
            </a:r>
            <a:r>
              <a:rPr lang="nl-BE" err="1"/>
              <a:t>Ombudsdienst</a:t>
            </a:r>
            <a:endParaRPr lang="nl-BE"/>
          </a:p>
          <a:p>
            <a:pPr marL="575945" lvl="1" indent="-287655"/>
            <a:endParaRPr lang="nl-BE"/>
          </a:p>
          <a:p>
            <a:pPr marL="287655" indent="-287655"/>
            <a:r>
              <a:rPr lang="nl-BE"/>
              <a:t>Centrale webpagina</a:t>
            </a:r>
          </a:p>
          <a:p>
            <a:pPr marL="575945" lvl="1" indent="-287655"/>
            <a:r>
              <a:rPr lang="nl-BE"/>
              <a:t>Informatieverplichting volgens de Europese klokkenluidersrichtlijn</a:t>
            </a:r>
          </a:p>
          <a:p>
            <a:pPr marL="575945" lvl="1" indent="-287655"/>
            <a:r>
              <a:rPr lang="nl-BE"/>
              <a:t>Geeft aan dat bij voorkeur intern gemeld wordt</a:t>
            </a:r>
          </a:p>
          <a:p>
            <a:pPr marL="288290" lvl="1" indent="0">
              <a:buNone/>
            </a:pPr>
            <a:endParaRPr lang="nl-BE"/>
          </a:p>
          <a:p>
            <a:pPr marL="287655" indent="-287655"/>
            <a:r>
              <a:rPr lang="nl-BE"/>
              <a:t>Ondersteuning van de interne meldingskanalen op VO-niveau</a:t>
            </a:r>
          </a:p>
          <a:p>
            <a:pPr marL="575945" lvl="1" indent="-287655"/>
            <a:r>
              <a:rPr lang="nl-BE"/>
              <a:t>= lijnmanagers </a:t>
            </a:r>
          </a:p>
          <a:p>
            <a:pPr marL="575945" lvl="1" indent="-287655"/>
            <a:r>
              <a:rPr lang="nl-BE">
                <a:latin typeface="FlandersArtSans-Regular"/>
              </a:rPr>
              <a:t>Registratietool? </a:t>
            </a:r>
            <a:endParaRPr lang="nl-BE"/>
          </a:p>
          <a:p>
            <a:pPr marL="575945" lvl="1" indent="-287655"/>
            <a:endParaRPr lang="nl-BE"/>
          </a:p>
          <a:p>
            <a:pPr marL="287655" indent="-287655"/>
            <a:r>
              <a:rPr lang="nl-BE"/>
              <a:t>Ondersteuningsaanbod t.a.v. potentiële klokkenluiders</a:t>
            </a:r>
          </a:p>
          <a:p>
            <a:pPr marL="575655" lvl="1" indent="-287655"/>
            <a:r>
              <a:rPr lang="nl-BE"/>
              <a:t>Tevens een verplichting volgens de Europese klokkenluidersrichtlijn – welke dienst?</a:t>
            </a:r>
          </a:p>
        </p:txBody>
      </p:sp>
    </p:spTree>
    <p:extLst>
      <p:ext uri="{BB962C8B-B14F-4D97-AF65-F5344CB8AC3E}">
        <p14:creationId xmlns:p14="http://schemas.microsoft.com/office/powerpoint/2010/main" val="366943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67ED438-38AE-4D97-A78A-03424BA36F6A}"/>
              </a:ext>
            </a:extLst>
          </p:cNvPr>
          <p:cNvSpPr>
            <a:spLocks noGrp="1"/>
          </p:cNvSpPr>
          <p:nvPr>
            <p:ph type="body" sz="quarter" idx="24"/>
          </p:nvPr>
        </p:nvSpPr>
        <p:spPr/>
        <p:txBody>
          <a:bodyPr/>
          <a:lstStyle/>
          <a:p>
            <a:endParaRPr lang="en-GB"/>
          </a:p>
        </p:txBody>
      </p:sp>
      <p:sp>
        <p:nvSpPr>
          <p:cNvPr id="3" name="Tijdelijke aanduiding voor tekst 2">
            <a:extLst>
              <a:ext uri="{FF2B5EF4-FFF2-40B4-BE49-F238E27FC236}">
                <a16:creationId xmlns:a16="http://schemas.microsoft.com/office/drawing/2014/main" id="{0D5A8753-FB31-41EF-B8B9-462621E41CAB}"/>
              </a:ext>
            </a:extLst>
          </p:cNvPr>
          <p:cNvSpPr>
            <a:spLocks noGrp="1"/>
          </p:cNvSpPr>
          <p:nvPr>
            <p:ph type="body" sz="quarter" idx="25"/>
          </p:nvPr>
        </p:nvSpPr>
        <p:spPr/>
        <p:txBody>
          <a:bodyPr/>
          <a:lstStyle/>
          <a:p>
            <a:endParaRPr lang="en-GB"/>
          </a:p>
        </p:txBody>
      </p:sp>
      <p:sp>
        <p:nvSpPr>
          <p:cNvPr id="4" name="Tijdelijke aanduiding voor tekst 3">
            <a:extLst>
              <a:ext uri="{FF2B5EF4-FFF2-40B4-BE49-F238E27FC236}">
                <a16:creationId xmlns:a16="http://schemas.microsoft.com/office/drawing/2014/main" id="{51967206-3BFE-471F-AF15-917ED5D0807E}"/>
              </a:ext>
            </a:extLst>
          </p:cNvPr>
          <p:cNvSpPr>
            <a:spLocks noGrp="1"/>
          </p:cNvSpPr>
          <p:nvPr>
            <p:ph type="body" sz="quarter" idx="11"/>
          </p:nvPr>
        </p:nvSpPr>
        <p:spPr/>
        <p:txBody>
          <a:bodyPr/>
          <a:lstStyle/>
          <a:p>
            <a:r>
              <a:rPr lang="en-GB">
                <a:cs typeface="Calibri Light"/>
              </a:rPr>
              <a:t>Wat is de meerwaarde van HR?</a:t>
            </a:r>
            <a:endParaRPr lang="en-GB"/>
          </a:p>
        </p:txBody>
      </p:sp>
      <p:sp>
        <p:nvSpPr>
          <p:cNvPr id="5" name="Titel 4">
            <a:extLst>
              <a:ext uri="{FF2B5EF4-FFF2-40B4-BE49-F238E27FC236}">
                <a16:creationId xmlns:a16="http://schemas.microsoft.com/office/drawing/2014/main" id="{332D2F6F-BA4F-48E7-9FD0-F7E3E17D609E}"/>
              </a:ext>
            </a:extLst>
          </p:cNvPr>
          <p:cNvSpPr>
            <a:spLocks noGrp="1"/>
          </p:cNvSpPr>
          <p:nvPr>
            <p:ph type="title"/>
          </p:nvPr>
        </p:nvSpPr>
        <p:spPr/>
        <p:txBody>
          <a:bodyPr/>
          <a:lstStyle/>
          <a:p>
            <a:r>
              <a:rPr lang="en-GB">
                <a:latin typeface="FlandersArtSans-Bold"/>
              </a:rPr>
              <a:t>De </a:t>
            </a:r>
            <a:r>
              <a:rPr lang="en-GB" err="1">
                <a:latin typeface="FlandersArtSans-Bold"/>
              </a:rPr>
              <a:t>rol</a:t>
            </a:r>
            <a:r>
              <a:rPr lang="en-GB">
                <a:latin typeface="FlandersArtSans-Bold"/>
              </a:rPr>
              <a:t> van HR</a:t>
            </a:r>
            <a:endParaRPr lang="en-GB"/>
          </a:p>
        </p:txBody>
      </p:sp>
      <p:sp>
        <p:nvSpPr>
          <p:cNvPr id="6" name="Tijdelijke aanduiding voor tekst 5">
            <a:extLst>
              <a:ext uri="{FF2B5EF4-FFF2-40B4-BE49-F238E27FC236}">
                <a16:creationId xmlns:a16="http://schemas.microsoft.com/office/drawing/2014/main" id="{882D5A8C-88BC-4DD3-B3D4-3DEC2E7C542B}"/>
              </a:ext>
            </a:extLst>
          </p:cNvPr>
          <p:cNvSpPr>
            <a:spLocks noGrp="1"/>
          </p:cNvSpPr>
          <p:nvPr>
            <p:ph type="body" sz="quarter" idx="12"/>
          </p:nvPr>
        </p:nvSpPr>
        <p:spPr/>
        <p:txBody>
          <a:bodyPr/>
          <a:lstStyle/>
          <a:p>
            <a:endParaRPr lang="en-GB"/>
          </a:p>
        </p:txBody>
      </p:sp>
      <p:sp>
        <p:nvSpPr>
          <p:cNvPr id="7" name="Tijdelijke aanduiding voor tekst 6">
            <a:extLst>
              <a:ext uri="{FF2B5EF4-FFF2-40B4-BE49-F238E27FC236}">
                <a16:creationId xmlns:a16="http://schemas.microsoft.com/office/drawing/2014/main" id="{22BB4725-7E0C-4525-9E42-D1C28CD434C1}"/>
              </a:ext>
            </a:extLst>
          </p:cNvPr>
          <p:cNvSpPr>
            <a:spLocks noGrp="1"/>
          </p:cNvSpPr>
          <p:nvPr>
            <p:ph type="body" sz="quarter" idx="13"/>
          </p:nvPr>
        </p:nvSpPr>
        <p:spPr>
          <a:xfrm>
            <a:off x="2548427" y="5555126"/>
            <a:ext cx="3558382" cy="729033"/>
          </a:xfrm>
        </p:spPr>
        <p:txBody>
          <a:bodyPr/>
          <a:lstStyle/>
          <a:p>
            <a:pPr algn="l"/>
            <a:r>
              <a:rPr lang="nl-NL" kern="1200">
                <a:ea typeface="+mn-lt"/>
                <a:cs typeface="+mn-lt"/>
              </a:rPr>
              <a:t>Opvolgen dat melders geen slachtoffer worden van represailles </a:t>
            </a:r>
            <a:endParaRPr lang="en-US"/>
          </a:p>
        </p:txBody>
      </p:sp>
      <p:sp>
        <p:nvSpPr>
          <p:cNvPr id="8" name="Tijdelijke aanduiding voor tekst 7">
            <a:extLst>
              <a:ext uri="{FF2B5EF4-FFF2-40B4-BE49-F238E27FC236}">
                <a16:creationId xmlns:a16="http://schemas.microsoft.com/office/drawing/2014/main" id="{82A9A738-020E-43EB-970B-C1D9805D1B03}"/>
              </a:ext>
            </a:extLst>
          </p:cNvPr>
          <p:cNvSpPr>
            <a:spLocks noGrp="1"/>
          </p:cNvSpPr>
          <p:nvPr>
            <p:ph type="body" sz="quarter" idx="14"/>
          </p:nvPr>
        </p:nvSpPr>
        <p:spPr/>
        <p:txBody>
          <a:bodyPr/>
          <a:lstStyle/>
          <a:p>
            <a:endParaRPr lang="en-GB"/>
          </a:p>
        </p:txBody>
      </p:sp>
      <p:sp>
        <p:nvSpPr>
          <p:cNvPr id="9" name="Tijdelijke aanduiding voor tekst 8">
            <a:extLst>
              <a:ext uri="{FF2B5EF4-FFF2-40B4-BE49-F238E27FC236}">
                <a16:creationId xmlns:a16="http://schemas.microsoft.com/office/drawing/2014/main" id="{82FF8A9B-6EFB-494D-9DA4-10A79E082E37}"/>
              </a:ext>
            </a:extLst>
          </p:cNvPr>
          <p:cNvSpPr>
            <a:spLocks noGrp="1"/>
          </p:cNvSpPr>
          <p:nvPr>
            <p:ph type="body" sz="quarter" idx="15"/>
          </p:nvPr>
        </p:nvSpPr>
        <p:spPr>
          <a:xfrm>
            <a:off x="6309309" y="5712008"/>
            <a:ext cx="3558382" cy="729033"/>
          </a:xfrm>
        </p:spPr>
        <p:txBody>
          <a:bodyPr/>
          <a:lstStyle/>
          <a:p>
            <a:pPr marL="575945" lvl="1" indent="0">
              <a:buNone/>
            </a:pPr>
            <a:r>
              <a:rPr lang="nl-NL" sz="1800">
                <a:solidFill>
                  <a:schemeClr val="tx1"/>
                </a:solidFill>
                <a:latin typeface="+mn-lt"/>
                <a:ea typeface="+mn-lt"/>
                <a:cs typeface="+mn-lt"/>
              </a:rPr>
              <a:t>Ondersteuning bieden bij de formele delegatie van de rol van intern meldpunt</a:t>
            </a:r>
            <a:endParaRPr lang="en-US" sz="1800">
              <a:solidFill>
                <a:schemeClr val="tx1"/>
              </a:solidFill>
              <a:latin typeface="+mn-lt"/>
              <a:ea typeface="+mn-lt"/>
              <a:cs typeface="+mn-lt"/>
            </a:endParaRPr>
          </a:p>
          <a:p>
            <a:endParaRPr lang="en-GB"/>
          </a:p>
        </p:txBody>
      </p:sp>
      <p:sp>
        <p:nvSpPr>
          <p:cNvPr id="15" name="Tijdelijke aanduiding voor afbeelding 14">
            <a:extLst>
              <a:ext uri="{FF2B5EF4-FFF2-40B4-BE49-F238E27FC236}">
                <a16:creationId xmlns:a16="http://schemas.microsoft.com/office/drawing/2014/main" id="{2363EBA7-FEA8-4977-93D8-42D9F4C3AEB5}"/>
              </a:ext>
            </a:extLst>
          </p:cNvPr>
          <p:cNvSpPr>
            <a:spLocks noGrp="1"/>
          </p:cNvSpPr>
          <p:nvPr>
            <p:ph type="pic" sz="quarter" idx="19"/>
          </p:nvPr>
        </p:nvSpPr>
        <p:spPr/>
      </p:sp>
      <p:pic>
        <p:nvPicPr>
          <p:cNvPr id="16" name="Picture 2" descr="camerabewaking">
            <a:extLst>
              <a:ext uri="{FF2B5EF4-FFF2-40B4-BE49-F238E27FC236}">
                <a16:creationId xmlns:a16="http://schemas.microsoft.com/office/drawing/2014/main" id="{4DA00FD7-373A-489B-A3B6-7B22C7905C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0906" y="4654165"/>
            <a:ext cx="738333" cy="550058"/>
          </a:xfrm>
          <a:prstGeom prst="rect">
            <a:avLst/>
          </a:prstGeom>
          <a:noFill/>
          <a:extLst>
            <a:ext uri="{909E8E84-426E-40DD-AFC4-6F175D3DCCD1}">
              <a14:hiddenFill xmlns:a14="http://schemas.microsoft.com/office/drawing/2010/main">
                <a:solidFill>
                  <a:srgbClr val="FFFFFF"/>
                </a:solidFill>
              </a14:hiddenFill>
            </a:ext>
          </a:extLst>
        </p:spPr>
      </p:pic>
      <p:sp>
        <p:nvSpPr>
          <p:cNvPr id="20" name="Tijdelijke aanduiding voor afbeelding 19">
            <a:extLst>
              <a:ext uri="{FF2B5EF4-FFF2-40B4-BE49-F238E27FC236}">
                <a16:creationId xmlns:a16="http://schemas.microsoft.com/office/drawing/2014/main" id="{F12784B7-F684-4FE9-8DE2-F4CBB0F34EA6}"/>
              </a:ext>
            </a:extLst>
          </p:cNvPr>
          <p:cNvSpPr>
            <a:spLocks noGrp="1"/>
          </p:cNvSpPr>
          <p:nvPr>
            <p:ph type="pic" sz="quarter" idx="20"/>
          </p:nvPr>
        </p:nvSpPr>
        <p:spPr/>
      </p:sp>
      <p:pic>
        <p:nvPicPr>
          <p:cNvPr id="21" name="Graphic 20">
            <a:extLst>
              <a:ext uri="{FF2B5EF4-FFF2-40B4-BE49-F238E27FC236}">
                <a16:creationId xmlns:a16="http://schemas.microsoft.com/office/drawing/2014/main" id="{8D9A1C06-A8B2-4924-B61C-1388BDFB8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25290" y="4589960"/>
            <a:ext cx="678468" cy="678468"/>
          </a:xfrm>
          <a:prstGeom prst="rect">
            <a:avLst/>
          </a:prstGeom>
        </p:spPr>
      </p:pic>
    </p:spTree>
    <p:extLst>
      <p:ext uri="{BB962C8B-B14F-4D97-AF65-F5344CB8AC3E}">
        <p14:creationId xmlns:p14="http://schemas.microsoft.com/office/powerpoint/2010/main" val="4063133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AF5831-9A73-492F-8DD9-40D989989E4F}"/>
              </a:ext>
            </a:extLst>
          </p:cNvPr>
          <p:cNvSpPr>
            <a:spLocks noGrp="1"/>
          </p:cNvSpPr>
          <p:nvPr>
            <p:ph type="title"/>
          </p:nvPr>
        </p:nvSpPr>
        <p:spPr/>
        <p:txBody>
          <a:bodyPr/>
          <a:lstStyle/>
          <a:p>
            <a:r>
              <a:rPr lang="nl-BE"/>
              <a:t>Meer informatie</a:t>
            </a:r>
          </a:p>
        </p:txBody>
      </p:sp>
      <p:sp>
        <p:nvSpPr>
          <p:cNvPr id="3" name="Tijdelijke aanduiding voor inhoud 2">
            <a:extLst>
              <a:ext uri="{FF2B5EF4-FFF2-40B4-BE49-F238E27FC236}">
                <a16:creationId xmlns:a16="http://schemas.microsoft.com/office/drawing/2014/main" id="{601DA5FC-C964-4152-A73D-DA1C2B106DE6}"/>
              </a:ext>
            </a:extLst>
          </p:cNvPr>
          <p:cNvSpPr>
            <a:spLocks noGrp="1"/>
          </p:cNvSpPr>
          <p:nvPr>
            <p:ph sz="quarter" idx="11"/>
          </p:nvPr>
        </p:nvSpPr>
        <p:spPr/>
        <p:txBody>
          <a:bodyPr/>
          <a:lstStyle/>
          <a:p>
            <a:r>
              <a:rPr lang="nl-BE">
                <a:solidFill>
                  <a:srgbClr val="0070C0"/>
                </a:solidFill>
                <a:hlinkClick r:id="rId2">
                  <a:extLst>
                    <a:ext uri="{A12FA001-AC4F-418D-AE19-62706E023703}">
                      <ahyp:hlinkClr xmlns:ahyp="http://schemas.microsoft.com/office/drawing/2018/hyperlinkcolor" val="tx"/>
                    </a:ext>
                  </a:extLst>
                </a:hlinkClick>
              </a:rPr>
              <a:t>vlaanderen.be/klokkenluidersregeling-</a:t>
            </a:r>
            <a:r>
              <a:rPr lang="nl-BE" err="1">
                <a:solidFill>
                  <a:srgbClr val="0070C0"/>
                </a:solidFill>
                <a:hlinkClick r:id="rId2">
                  <a:extLst>
                    <a:ext uri="{A12FA001-AC4F-418D-AE19-62706E023703}">
                      <ahyp:hlinkClr xmlns:ahyp="http://schemas.microsoft.com/office/drawing/2018/hyperlinkcolor" val="tx"/>
                    </a:ext>
                  </a:extLst>
                </a:hlinkClick>
              </a:rPr>
              <a:t>vlaamse</a:t>
            </a:r>
            <a:r>
              <a:rPr lang="nl-BE">
                <a:solidFill>
                  <a:srgbClr val="0070C0"/>
                </a:solidFill>
                <a:hlinkClick r:id="rId2">
                  <a:extLst>
                    <a:ext uri="{A12FA001-AC4F-418D-AE19-62706E023703}">
                      <ahyp:hlinkClr xmlns:ahyp="http://schemas.microsoft.com/office/drawing/2018/hyperlinkcolor" val="tx"/>
                    </a:ext>
                  </a:extLst>
                </a:hlinkClick>
              </a:rPr>
              <a:t>-overheid</a:t>
            </a:r>
            <a:endParaRPr lang="nl-BE">
              <a:solidFill>
                <a:srgbClr val="0070C0"/>
              </a:solidFill>
            </a:endParaRPr>
          </a:p>
          <a:p>
            <a:pPr marL="0" indent="0">
              <a:buNone/>
            </a:pPr>
            <a:endParaRPr lang="nl-BE"/>
          </a:p>
          <a:p>
            <a:r>
              <a:rPr lang="nl-BE">
                <a:solidFill>
                  <a:srgbClr val="0070C0"/>
                </a:solidFill>
                <a:hlinkClick r:id="rId3">
                  <a:extLst>
                    <a:ext uri="{A12FA001-AC4F-418D-AE19-62706E023703}">
                      <ahyp:hlinkClr xmlns:ahyp="http://schemas.microsoft.com/office/drawing/2018/hyperlinkcolor" val="tx"/>
                    </a:ext>
                  </a:extLst>
                </a:hlinkClick>
              </a:rPr>
              <a:t>vlaanderen.be/intern/personeel/integriteit/procedure-klokkenluidersmelding-diensten-</a:t>
            </a:r>
            <a:r>
              <a:rPr lang="nl-BE" err="1">
                <a:solidFill>
                  <a:srgbClr val="0070C0"/>
                </a:solidFill>
                <a:hlinkClick r:id="rId3">
                  <a:extLst>
                    <a:ext uri="{A12FA001-AC4F-418D-AE19-62706E023703}">
                      <ahyp:hlinkClr xmlns:ahyp="http://schemas.microsoft.com/office/drawing/2018/hyperlinkcolor" val="tx"/>
                    </a:ext>
                  </a:extLst>
                </a:hlinkClick>
              </a:rPr>
              <a:t>vlaamse</a:t>
            </a:r>
            <a:r>
              <a:rPr lang="nl-BE">
                <a:solidFill>
                  <a:srgbClr val="0070C0"/>
                </a:solidFill>
                <a:hlinkClick r:id="rId3">
                  <a:extLst>
                    <a:ext uri="{A12FA001-AC4F-418D-AE19-62706E023703}">
                      <ahyp:hlinkClr xmlns:ahyp="http://schemas.microsoft.com/office/drawing/2018/hyperlinkcolor" val="tx"/>
                    </a:ext>
                  </a:extLst>
                </a:hlinkClick>
              </a:rPr>
              <a:t>-overheid</a:t>
            </a:r>
            <a:endParaRPr lang="nl-BE">
              <a:solidFill>
                <a:srgbClr val="0070C0"/>
              </a:solidFill>
            </a:endParaRPr>
          </a:p>
          <a:p>
            <a:pPr marL="0" indent="0">
              <a:buNone/>
            </a:pPr>
            <a:endParaRPr lang="nl-BE"/>
          </a:p>
          <a:p>
            <a:r>
              <a:rPr lang="nl-BE">
                <a:solidFill>
                  <a:srgbClr val="0070C0"/>
                </a:solidFill>
                <a:hlinkClick r:id="rId4">
                  <a:extLst>
                    <a:ext uri="{A12FA001-AC4F-418D-AE19-62706E023703}">
                      <ahyp:hlinkClr xmlns:ahyp="http://schemas.microsoft.com/office/drawing/2018/hyperlinkcolor" val="tx"/>
                    </a:ext>
                  </a:extLst>
                </a:hlinkClick>
              </a:rPr>
              <a:t>vlaanderen.be/informatie-voor-leidinggevenden/informatie-voor-topkader/intern-meldpunt-klokkenluidersmeldingen</a:t>
            </a:r>
            <a:endParaRPr lang="nl-BE">
              <a:solidFill>
                <a:srgbClr val="0070C0"/>
              </a:solidFill>
            </a:endParaRPr>
          </a:p>
        </p:txBody>
      </p:sp>
    </p:spTree>
    <p:extLst>
      <p:ext uri="{BB962C8B-B14F-4D97-AF65-F5344CB8AC3E}">
        <p14:creationId xmlns:p14="http://schemas.microsoft.com/office/powerpoint/2010/main" val="183148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B7B1D8A0-2D63-05DC-881E-40EE00C77BA6}"/>
              </a:ext>
            </a:extLst>
          </p:cNvPr>
          <p:cNvPicPr>
            <a:picLocks noGrp="1" noChangeAspect="1"/>
          </p:cNvPicPr>
          <p:nvPr>
            <p:ph type="pic" sz="quarter" idx="13"/>
          </p:nvPr>
        </p:nvPicPr>
        <p:blipFill rotWithShape="1">
          <a:blip r:embed="rId2"/>
          <a:srcRect t="17739" b="17739"/>
          <a:stretch/>
        </p:blipFill>
        <p:spPr>
          <a:xfrm>
            <a:off x="-3751" y="3371369"/>
            <a:ext cx="12195751" cy="3737288"/>
          </a:xfrm>
        </p:spPr>
      </p:pic>
      <p:sp>
        <p:nvSpPr>
          <p:cNvPr id="3" name="Titel 2">
            <a:extLst>
              <a:ext uri="{FF2B5EF4-FFF2-40B4-BE49-F238E27FC236}">
                <a16:creationId xmlns:a16="http://schemas.microsoft.com/office/drawing/2014/main" id="{C5040AC3-A484-429F-BB32-8DEED7C78BAA}"/>
              </a:ext>
            </a:extLst>
          </p:cNvPr>
          <p:cNvSpPr>
            <a:spLocks noGrp="1"/>
          </p:cNvSpPr>
          <p:nvPr>
            <p:ph type="ctrTitle"/>
          </p:nvPr>
        </p:nvSpPr>
        <p:spPr/>
        <p:txBody>
          <a:bodyPr/>
          <a:lstStyle/>
          <a:p>
            <a:r>
              <a:rPr lang="en-GB" err="1">
                <a:latin typeface="FlandersArtSans-Bold"/>
              </a:rPr>
              <a:t>Sensibilisering</a:t>
            </a:r>
            <a:r>
              <a:rPr lang="en-GB">
                <a:latin typeface="FlandersArtSans-Bold"/>
              </a:rPr>
              <a:t> brand, EHBO </a:t>
            </a:r>
            <a:r>
              <a:rPr lang="en-GB" err="1">
                <a:latin typeface="FlandersArtSans-Bold"/>
              </a:rPr>
              <a:t>en</a:t>
            </a:r>
            <a:r>
              <a:rPr lang="en-GB">
                <a:latin typeface="FlandersArtSans-Bold"/>
              </a:rPr>
              <a:t> </a:t>
            </a:r>
            <a:r>
              <a:rPr lang="en-GB" err="1">
                <a:latin typeface="FlandersArtSans-Bold"/>
              </a:rPr>
              <a:t>evacueren</a:t>
            </a:r>
            <a:r>
              <a:rPr lang="en-GB">
                <a:latin typeface="FlandersArtSans-Bold"/>
              </a:rPr>
              <a:t>: de </a:t>
            </a:r>
            <a:r>
              <a:rPr lang="en-GB" err="1">
                <a:latin typeface="FlandersArtSans-Bold"/>
              </a:rPr>
              <a:t>rol</a:t>
            </a:r>
            <a:r>
              <a:rPr lang="en-GB">
                <a:latin typeface="FlandersArtSans-Bold"/>
              </a:rPr>
              <a:t> van HR</a:t>
            </a:r>
            <a:endParaRPr lang="en-US"/>
          </a:p>
        </p:txBody>
      </p:sp>
      <p:sp>
        <p:nvSpPr>
          <p:cNvPr id="4" name="Tijdelijke aanduiding voor datum 3">
            <a:extLst>
              <a:ext uri="{FF2B5EF4-FFF2-40B4-BE49-F238E27FC236}">
                <a16:creationId xmlns:a16="http://schemas.microsoft.com/office/drawing/2014/main" id="{59DC69C5-1B7A-429C-9224-59038A295C37}"/>
              </a:ext>
            </a:extLst>
          </p:cNvPr>
          <p:cNvSpPr>
            <a:spLocks noGrp="1"/>
          </p:cNvSpPr>
          <p:nvPr>
            <p:ph type="dt" sz="half" idx="2"/>
          </p:nvPr>
        </p:nvSpPr>
        <p:spPr/>
        <p:txBody>
          <a:bodyPr/>
          <a:lstStyle/>
          <a:p>
            <a:fld id="{9DF3057E-9F98-47DF-8807-EEA96C08489C}" type="datetime1">
              <a:rPr lang="nl-BE" smtClean="0"/>
              <a:t>13/12/2022</a:t>
            </a:fld>
            <a:endParaRPr lang="nl-BE"/>
          </a:p>
        </p:txBody>
      </p:sp>
      <p:sp>
        <p:nvSpPr>
          <p:cNvPr id="5" name="Tijdelijke aanduiding voor tekst 4">
            <a:extLst>
              <a:ext uri="{FF2B5EF4-FFF2-40B4-BE49-F238E27FC236}">
                <a16:creationId xmlns:a16="http://schemas.microsoft.com/office/drawing/2014/main" id="{E1F73673-54FA-44A9-9A55-B0571BF73616}"/>
              </a:ext>
            </a:extLst>
          </p:cNvPr>
          <p:cNvSpPr>
            <a:spLocks noGrp="1"/>
          </p:cNvSpPr>
          <p:nvPr>
            <p:ph type="body" sz="quarter" idx="11"/>
          </p:nvPr>
        </p:nvSpPr>
        <p:spPr/>
        <p:txBody>
          <a:bodyPr vert="horz" lIns="0" tIns="0" rIns="0" bIns="45720" rtlCol="0" anchor="t">
            <a:noAutofit/>
          </a:bodyPr>
          <a:lstStyle/>
          <a:p>
            <a:r>
              <a:rPr lang="en-GB"/>
              <a:t>Vincent Kindt</a:t>
            </a:r>
          </a:p>
        </p:txBody>
      </p:sp>
      <p:sp>
        <p:nvSpPr>
          <p:cNvPr id="6" name="Tijdelijke aanduiding voor tekst 5">
            <a:extLst>
              <a:ext uri="{FF2B5EF4-FFF2-40B4-BE49-F238E27FC236}">
                <a16:creationId xmlns:a16="http://schemas.microsoft.com/office/drawing/2014/main" id="{7EAA7429-9547-495B-9F77-A3A477DA875F}"/>
              </a:ext>
            </a:extLst>
          </p:cNvPr>
          <p:cNvSpPr>
            <a:spLocks noGrp="1"/>
          </p:cNvSpPr>
          <p:nvPr>
            <p:ph type="body" sz="quarter" idx="12"/>
          </p:nvPr>
        </p:nvSpPr>
        <p:spPr/>
        <p:txBody>
          <a:bodyPr vert="horz" lIns="0" tIns="0" rIns="0" bIns="45720" rtlCol="0" anchor="t">
            <a:noAutofit/>
          </a:bodyPr>
          <a:lstStyle/>
          <a:p>
            <a:r>
              <a:rPr lang="en-GB"/>
              <a:t>AGO – GDPB - team accounts</a:t>
            </a:r>
          </a:p>
        </p:txBody>
      </p:sp>
      <p:sp>
        <p:nvSpPr>
          <p:cNvPr id="7" name="Tijdelijke aanduiding voor tekst 6">
            <a:extLst>
              <a:ext uri="{FF2B5EF4-FFF2-40B4-BE49-F238E27FC236}">
                <a16:creationId xmlns:a16="http://schemas.microsoft.com/office/drawing/2014/main" id="{10A9D6EA-03D5-49FD-A126-15D50D65F7D6}"/>
              </a:ext>
            </a:extLst>
          </p:cNvPr>
          <p:cNvSpPr>
            <a:spLocks noGrp="1"/>
          </p:cNvSpPr>
          <p:nvPr>
            <p:ph type="body" sz="quarter" idx="4294967295"/>
          </p:nvPr>
        </p:nvSpPr>
        <p:spPr>
          <a:xfrm>
            <a:off x="980204" y="4330016"/>
            <a:ext cx="8605838" cy="2247323"/>
          </a:xfrm>
        </p:spPr>
        <p:txBody>
          <a:bodyPr vert="horz" lIns="0" tIns="0" rIns="0" bIns="45720" rtlCol="0" anchor="t">
            <a:noAutofit/>
          </a:bodyPr>
          <a:lstStyle/>
          <a:p>
            <a:pPr marL="287655" indent="-287655"/>
            <a:endParaRPr lang="en-GB">
              <a:ea typeface="+mn-lt"/>
              <a:cs typeface="+mn-lt"/>
            </a:endParaRPr>
          </a:p>
          <a:p>
            <a:pPr marL="287655" indent="-287655"/>
            <a:endParaRPr lang="en-GB"/>
          </a:p>
        </p:txBody>
      </p:sp>
      <p:sp>
        <p:nvSpPr>
          <p:cNvPr id="8" name="Tijdelijke aanduiding voor tekst 7">
            <a:extLst>
              <a:ext uri="{FF2B5EF4-FFF2-40B4-BE49-F238E27FC236}">
                <a16:creationId xmlns:a16="http://schemas.microsoft.com/office/drawing/2014/main" id="{56EB8058-ED1A-406B-93A5-DDEBA12D9DFE}"/>
              </a:ext>
            </a:extLst>
          </p:cNvPr>
          <p:cNvSpPr>
            <a:spLocks noGrp="1"/>
          </p:cNvSpPr>
          <p:nvPr>
            <p:ph type="body" sz="quarter" idx="4294967295"/>
          </p:nvPr>
        </p:nvSpPr>
        <p:spPr>
          <a:xfrm>
            <a:off x="9591796" y="6050287"/>
            <a:ext cx="1620000" cy="316637"/>
          </a:xfrm>
        </p:spPr>
        <p:txBody>
          <a:bodyPr/>
          <a:lstStyle/>
          <a:p>
            <a:endParaRPr lang="en-GB"/>
          </a:p>
        </p:txBody>
      </p:sp>
    </p:spTree>
    <p:extLst>
      <p:ext uri="{BB962C8B-B14F-4D97-AF65-F5344CB8AC3E}">
        <p14:creationId xmlns:p14="http://schemas.microsoft.com/office/powerpoint/2010/main" val="1092821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838E49-4DF1-BB4E-5486-650A87694485}"/>
              </a:ext>
            </a:extLst>
          </p:cNvPr>
          <p:cNvSpPr>
            <a:spLocks noGrp="1"/>
          </p:cNvSpPr>
          <p:nvPr>
            <p:ph type="title"/>
          </p:nvPr>
        </p:nvSpPr>
        <p:spPr/>
        <p:txBody>
          <a:bodyPr/>
          <a:lstStyle/>
          <a:p>
            <a:r>
              <a:rPr lang="en-GB" err="1">
                <a:latin typeface="FlandersArtSans-Bold"/>
              </a:rPr>
              <a:t>Sensibilisering</a:t>
            </a:r>
            <a:r>
              <a:rPr lang="en-GB">
                <a:latin typeface="FlandersArtSans-Bold"/>
              </a:rPr>
              <a:t> brand, EHBO </a:t>
            </a:r>
            <a:r>
              <a:rPr lang="en-GB" err="1">
                <a:latin typeface="FlandersArtSans-Bold"/>
              </a:rPr>
              <a:t>en</a:t>
            </a:r>
            <a:r>
              <a:rPr lang="en-GB">
                <a:latin typeface="FlandersArtSans-Bold"/>
              </a:rPr>
              <a:t> </a:t>
            </a:r>
            <a:r>
              <a:rPr lang="en-GB" err="1">
                <a:latin typeface="FlandersArtSans-Bold"/>
              </a:rPr>
              <a:t>evacueren</a:t>
            </a:r>
            <a:r>
              <a:rPr lang="en-GB">
                <a:latin typeface="FlandersArtSans-Bold"/>
              </a:rPr>
              <a:t>: de </a:t>
            </a:r>
            <a:r>
              <a:rPr lang="en-GB" err="1">
                <a:latin typeface="FlandersArtSans-Bold"/>
              </a:rPr>
              <a:t>rol</a:t>
            </a:r>
            <a:r>
              <a:rPr lang="en-GB">
                <a:latin typeface="FlandersArtSans-Bold"/>
              </a:rPr>
              <a:t> van HR</a:t>
            </a:r>
            <a:endParaRPr lang="en-US">
              <a:latin typeface="FlandersArtSans-Bold"/>
            </a:endParaRPr>
          </a:p>
        </p:txBody>
      </p:sp>
      <p:sp>
        <p:nvSpPr>
          <p:cNvPr id="5" name="Text Placeholder 4">
            <a:extLst>
              <a:ext uri="{FF2B5EF4-FFF2-40B4-BE49-F238E27FC236}">
                <a16:creationId xmlns:a16="http://schemas.microsoft.com/office/drawing/2014/main" id="{5516DC8C-F7CF-870B-4E43-AED1DF07F990}"/>
              </a:ext>
            </a:extLst>
          </p:cNvPr>
          <p:cNvSpPr>
            <a:spLocks noGrp="1"/>
          </p:cNvSpPr>
          <p:nvPr>
            <p:ph sz="quarter" idx="11"/>
          </p:nvPr>
        </p:nvSpPr>
        <p:spPr/>
        <p:txBody>
          <a:bodyPr vert="horz" lIns="0" tIns="0" rIns="0" bIns="45720" rtlCol="0" anchor="t">
            <a:noAutofit/>
          </a:bodyPr>
          <a:lstStyle/>
          <a:p>
            <a:pPr marL="287655" indent="-287655">
              <a:buFont typeface="Wingdings" panose="00000800000000000000" pitchFamily="50" charset="0"/>
              <a:buChar char="q"/>
            </a:pPr>
            <a:r>
              <a:rPr lang="en-GB" dirty="0">
                <a:ea typeface="+mn-lt"/>
                <a:cs typeface="+mn-lt"/>
              </a:rPr>
              <a:t> </a:t>
            </a:r>
            <a:r>
              <a:rPr lang="en-GB" dirty="0" err="1">
                <a:ea typeface="+mn-lt"/>
                <a:cs typeface="+mn-lt"/>
              </a:rPr>
              <a:t>wettelijke</a:t>
            </a:r>
            <a:r>
              <a:rPr lang="en-GB" dirty="0">
                <a:ea typeface="+mn-lt"/>
                <a:cs typeface="+mn-lt"/>
              </a:rPr>
              <a:t> </a:t>
            </a:r>
            <a:r>
              <a:rPr lang="en-GB" dirty="0" err="1">
                <a:ea typeface="+mn-lt"/>
                <a:cs typeface="+mn-lt"/>
              </a:rPr>
              <a:t>verplichtingen</a:t>
            </a:r>
            <a:r>
              <a:rPr lang="en-GB" dirty="0">
                <a:ea typeface="+mn-lt"/>
                <a:cs typeface="+mn-lt"/>
              </a:rPr>
              <a:t> (</a:t>
            </a:r>
            <a:r>
              <a:rPr lang="en-GB" dirty="0" err="1">
                <a:ea typeface="+mn-lt"/>
                <a:cs typeface="+mn-lt"/>
              </a:rPr>
              <a:t>administratieve</a:t>
            </a:r>
            <a:r>
              <a:rPr lang="en-GB" dirty="0">
                <a:ea typeface="+mn-lt"/>
                <a:cs typeface="+mn-lt"/>
              </a:rPr>
              <a:t> </a:t>
            </a:r>
            <a:r>
              <a:rPr lang="en-GB" dirty="0" err="1">
                <a:ea typeface="+mn-lt"/>
                <a:cs typeface="+mn-lt"/>
              </a:rPr>
              <a:t>diensten</a:t>
            </a:r>
            <a:r>
              <a:rPr lang="en-GB" dirty="0">
                <a:ea typeface="+mn-lt"/>
                <a:cs typeface="+mn-lt"/>
              </a:rPr>
              <a:t>)</a:t>
            </a:r>
            <a:endParaRPr lang="en-US" dirty="0">
              <a:ea typeface="+mn-lt"/>
              <a:cs typeface="+mn-lt"/>
            </a:endParaRPr>
          </a:p>
          <a:p>
            <a:pPr marL="287655" indent="-287655">
              <a:buFont typeface="Wingdings" panose="00000800000000000000" pitchFamily="50" charset="0"/>
              <a:buChar char="q"/>
            </a:pPr>
            <a:r>
              <a:rPr lang="en-GB" dirty="0">
                <a:ea typeface="+mn-lt"/>
                <a:cs typeface="+mn-lt"/>
              </a:rPr>
              <a:t> </a:t>
            </a:r>
            <a:r>
              <a:rPr lang="en-GB" dirty="0" err="1">
                <a:ea typeface="+mn-lt"/>
                <a:cs typeface="+mn-lt"/>
              </a:rPr>
              <a:t>bestaande</a:t>
            </a:r>
            <a:r>
              <a:rPr lang="en-GB" dirty="0">
                <a:ea typeface="+mn-lt"/>
                <a:cs typeface="+mn-lt"/>
              </a:rPr>
              <a:t> tools </a:t>
            </a:r>
            <a:r>
              <a:rPr lang="en-GB" dirty="0" err="1">
                <a:ea typeface="+mn-lt"/>
                <a:cs typeface="+mn-lt"/>
              </a:rPr>
              <a:t>en</a:t>
            </a:r>
            <a:r>
              <a:rPr lang="en-GB" dirty="0">
                <a:ea typeface="+mn-lt"/>
                <a:cs typeface="+mn-lt"/>
              </a:rPr>
              <a:t> </a:t>
            </a:r>
            <a:r>
              <a:rPr lang="en-GB" dirty="0" err="1">
                <a:ea typeface="+mn-lt"/>
                <a:cs typeface="+mn-lt"/>
              </a:rPr>
              <a:t>adviezen</a:t>
            </a:r>
            <a:endParaRPr lang="en-GB" dirty="0">
              <a:ea typeface="+mn-lt"/>
              <a:cs typeface="+mn-lt"/>
            </a:endParaRPr>
          </a:p>
          <a:p>
            <a:pPr marL="287655" indent="-287655">
              <a:buFont typeface="Wingdings" panose="00000800000000000000" pitchFamily="50" charset="0"/>
              <a:buChar char="q"/>
            </a:pPr>
            <a:r>
              <a:rPr lang="en-GB" dirty="0">
                <a:ea typeface="+mn-lt"/>
                <a:cs typeface="+mn-lt"/>
              </a:rPr>
              <a:t> </a:t>
            </a:r>
            <a:r>
              <a:rPr lang="en-GB" dirty="0" err="1">
                <a:ea typeface="+mn-lt"/>
                <a:cs typeface="+mn-lt"/>
              </a:rPr>
              <a:t>waar</a:t>
            </a:r>
            <a:r>
              <a:rPr lang="en-GB" dirty="0">
                <a:ea typeface="+mn-lt"/>
                <a:cs typeface="+mn-lt"/>
              </a:rPr>
              <a:t> </a:t>
            </a:r>
            <a:r>
              <a:rPr lang="en-GB" dirty="0" err="1">
                <a:ea typeface="+mn-lt"/>
                <a:cs typeface="+mn-lt"/>
              </a:rPr>
              <a:t>zitten</a:t>
            </a:r>
            <a:r>
              <a:rPr lang="en-GB" dirty="0">
                <a:ea typeface="+mn-lt"/>
                <a:cs typeface="+mn-lt"/>
              </a:rPr>
              <a:t> </a:t>
            </a:r>
            <a:r>
              <a:rPr lang="en-GB" dirty="0" err="1">
                <a:ea typeface="+mn-lt"/>
                <a:cs typeface="+mn-lt"/>
              </a:rPr>
              <a:t>hefbomen</a:t>
            </a:r>
            <a:r>
              <a:rPr lang="en-GB" dirty="0">
                <a:ea typeface="+mn-lt"/>
                <a:cs typeface="+mn-lt"/>
              </a:rPr>
              <a:t> HR?</a:t>
            </a:r>
            <a:endParaRPr lang="en-US" dirty="0">
              <a:ea typeface="+mn-lt"/>
              <a:cs typeface="+mn-lt"/>
            </a:endParaRPr>
          </a:p>
          <a:p>
            <a:pPr marL="287655" indent="-287655">
              <a:buFont typeface="Wingdings" panose="00000800000000000000" pitchFamily="50" charset="0"/>
              <a:buChar char="q"/>
            </a:pPr>
            <a:r>
              <a:rPr lang="en-GB" dirty="0">
                <a:ea typeface="+mn-lt"/>
                <a:cs typeface="+mn-lt"/>
              </a:rPr>
              <a:t> </a:t>
            </a:r>
            <a:r>
              <a:rPr lang="en-GB" dirty="0" err="1">
                <a:ea typeface="+mn-lt"/>
                <a:cs typeface="+mn-lt"/>
              </a:rPr>
              <a:t>vooruitblik</a:t>
            </a:r>
            <a:r>
              <a:rPr lang="en-GB" dirty="0">
                <a:ea typeface="+mn-lt"/>
                <a:cs typeface="+mn-lt"/>
              </a:rPr>
              <a:t> op 2023</a:t>
            </a:r>
            <a:endParaRPr lang="en-US" dirty="0">
              <a:ea typeface="+mn-lt"/>
              <a:cs typeface="+mn-lt"/>
            </a:endParaRPr>
          </a:p>
          <a:p>
            <a:pPr marL="287655" indent="-287655">
              <a:buFont typeface="Wingdings" panose="00000800000000000000" pitchFamily="50" charset="0"/>
              <a:buChar char="q"/>
            </a:pPr>
            <a:endParaRPr lang="en-GB">
              <a:ea typeface="+mn-lt"/>
              <a:cs typeface="+mn-lt"/>
            </a:endParaRPr>
          </a:p>
          <a:p>
            <a:pPr marL="0" indent="0">
              <a:buNone/>
            </a:pPr>
            <a:endParaRPr lang="en-GB" dirty="0"/>
          </a:p>
        </p:txBody>
      </p:sp>
    </p:spTree>
    <p:extLst>
      <p:ext uri="{BB962C8B-B14F-4D97-AF65-F5344CB8AC3E}">
        <p14:creationId xmlns:p14="http://schemas.microsoft.com/office/powerpoint/2010/main" val="1929238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B932F304-8F46-408B-880E-46FA19BD6665}"/>
              </a:ext>
            </a:extLst>
          </p:cNvPr>
          <p:cNvSpPr>
            <a:spLocks noGrp="1"/>
          </p:cNvSpPr>
          <p:nvPr>
            <p:ph type="pic" sz="quarter" idx="10"/>
          </p:nvPr>
        </p:nvSpPr>
        <p:spPr/>
      </p:sp>
      <p:sp>
        <p:nvSpPr>
          <p:cNvPr id="3" name="Tijdelijke aanduiding voor tekst 2">
            <a:extLst>
              <a:ext uri="{FF2B5EF4-FFF2-40B4-BE49-F238E27FC236}">
                <a16:creationId xmlns:a16="http://schemas.microsoft.com/office/drawing/2014/main" id="{82519A20-15B7-4FCD-96B4-BE5AA32ADBE2}"/>
              </a:ext>
            </a:extLst>
          </p:cNvPr>
          <p:cNvSpPr>
            <a:spLocks noGrp="1"/>
          </p:cNvSpPr>
          <p:nvPr>
            <p:ph type="body" sz="quarter" idx="11"/>
          </p:nvPr>
        </p:nvSpPr>
        <p:spPr/>
        <p:txBody>
          <a:bodyPr/>
          <a:lstStyle/>
          <a:p>
            <a:r>
              <a:rPr lang="nl-BE"/>
              <a:t>Welkom en afspraken</a:t>
            </a:r>
          </a:p>
        </p:txBody>
      </p:sp>
      <p:sp>
        <p:nvSpPr>
          <p:cNvPr id="4" name="Titel 3">
            <a:extLst>
              <a:ext uri="{FF2B5EF4-FFF2-40B4-BE49-F238E27FC236}">
                <a16:creationId xmlns:a16="http://schemas.microsoft.com/office/drawing/2014/main" id="{73CFBAAF-0BEC-4C90-9F7F-533D649DFCCB}"/>
              </a:ext>
            </a:extLst>
          </p:cNvPr>
          <p:cNvSpPr>
            <a:spLocks noGrp="1"/>
          </p:cNvSpPr>
          <p:nvPr>
            <p:ph type="title"/>
          </p:nvPr>
        </p:nvSpPr>
        <p:spPr/>
        <p:txBody>
          <a:bodyPr/>
          <a:lstStyle/>
          <a:p>
            <a:r>
              <a:rPr lang="nl-BE"/>
              <a:t>Agenda</a:t>
            </a:r>
          </a:p>
        </p:txBody>
      </p:sp>
      <p:sp>
        <p:nvSpPr>
          <p:cNvPr id="5" name="Tijdelijke aanduiding voor tekst 4">
            <a:extLst>
              <a:ext uri="{FF2B5EF4-FFF2-40B4-BE49-F238E27FC236}">
                <a16:creationId xmlns:a16="http://schemas.microsoft.com/office/drawing/2014/main" id="{75468A29-FE4C-46DF-9F64-637C596C5FE0}"/>
              </a:ext>
            </a:extLst>
          </p:cNvPr>
          <p:cNvSpPr>
            <a:spLocks noGrp="1"/>
          </p:cNvSpPr>
          <p:nvPr>
            <p:ph type="body" sz="quarter" idx="12"/>
          </p:nvPr>
        </p:nvSpPr>
        <p:spPr/>
        <p:txBody>
          <a:bodyPr/>
          <a:lstStyle/>
          <a:p>
            <a:endParaRPr lang="nl-BE"/>
          </a:p>
        </p:txBody>
      </p:sp>
      <p:sp>
        <p:nvSpPr>
          <p:cNvPr id="6" name="Tijdelijke aanduiding voor tekst 5">
            <a:extLst>
              <a:ext uri="{FF2B5EF4-FFF2-40B4-BE49-F238E27FC236}">
                <a16:creationId xmlns:a16="http://schemas.microsoft.com/office/drawing/2014/main" id="{11553EBC-486C-4064-B1C9-B41168E94220}"/>
              </a:ext>
            </a:extLst>
          </p:cNvPr>
          <p:cNvSpPr>
            <a:spLocks noGrp="1"/>
          </p:cNvSpPr>
          <p:nvPr>
            <p:ph type="body" sz="quarter" idx="13"/>
          </p:nvPr>
        </p:nvSpPr>
        <p:spPr/>
        <p:txBody>
          <a:bodyPr/>
          <a:lstStyle/>
          <a:p>
            <a:r>
              <a:rPr lang="nl-BE" b="0" i="0">
                <a:solidFill>
                  <a:srgbClr val="333332"/>
                </a:solidFill>
                <a:effectLst/>
                <a:latin typeface="Flanders Art Sans" panose="020B0604020202020204" charset="0"/>
              </a:rPr>
              <a:t>Nieuw Vlaams Mensenrechteninstituut (VMRI) </a:t>
            </a:r>
            <a:endParaRPr lang="nl-BE"/>
          </a:p>
        </p:txBody>
      </p:sp>
      <p:sp>
        <p:nvSpPr>
          <p:cNvPr id="7" name="Tijdelijke aanduiding voor tekst 6">
            <a:extLst>
              <a:ext uri="{FF2B5EF4-FFF2-40B4-BE49-F238E27FC236}">
                <a16:creationId xmlns:a16="http://schemas.microsoft.com/office/drawing/2014/main" id="{75D13625-CFC0-47C2-B631-567CD38A3CDB}"/>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22A4E588-2D0A-498C-9AFE-449B8009A069}"/>
              </a:ext>
            </a:extLst>
          </p:cNvPr>
          <p:cNvSpPr>
            <a:spLocks noGrp="1"/>
          </p:cNvSpPr>
          <p:nvPr>
            <p:ph type="body" sz="quarter" idx="15"/>
          </p:nvPr>
        </p:nvSpPr>
        <p:spPr/>
        <p:txBody>
          <a:bodyPr/>
          <a:lstStyle/>
          <a:p>
            <a:r>
              <a:rPr lang="nl-BE" b="0" i="0">
                <a:solidFill>
                  <a:srgbClr val="333332"/>
                </a:solidFill>
                <a:effectLst/>
                <a:latin typeface="Flanders Art Sans" panose="020B0604020202020204" charset="0"/>
              </a:rPr>
              <a:t>Vernieuwde klokkenluidersregeling </a:t>
            </a:r>
            <a:endParaRPr lang="nl-BE"/>
          </a:p>
        </p:txBody>
      </p:sp>
      <p:sp>
        <p:nvSpPr>
          <p:cNvPr id="9" name="Tijdelijke aanduiding voor tekst 8">
            <a:extLst>
              <a:ext uri="{FF2B5EF4-FFF2-40B4-BE49-F238E27FC236}">
                <a16:creationId xmlns:a16="http://schemas.microsoft.com/office/drawing/2014/main" id="{F9481E6A-3C83-49FA-BE57-B344226EA5F0}"/>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D454466E-9D96-4DA4-A8CD-4AECF93F3094}"/>
              </a:ext>
            </a:extLst>
          </p:cNvPr>
          <p:cNvSpPr>
            <a:spLocks noGrp="1"/>
          </p:cNvSpPr>
          <p:nvPr>
            <p:ph type="body" sz="quarter" idx="17"/>
          </p:nvPr>
        </p:nvSpPr>
        <p:spPr>
          <a:xfrm>
            <a:off x="371475" y="4115639"/>
            <a:ext cx="8640000" cy="576000"/>
          </a:xfrm>
        </p:spPr>
        <p:txBody>
          <a:bodyPr/>
          <a:lstStyle/>
          <a:p>
            <a:r>
              <a:rPr lang="nl-NL" b="0" i="0">
                <a:solidFill>
                  <a:srgbClr val="333332"/>
                </a:solidFill>
                <a:effectLst/>
                <a:latin typeface="Flanders Art Sans" panose="020B0604020202020204" charset="0"/>
              </a:rPr>
              <a:t>Welzijnswet rond evacueren, EHBO en brandbestrijding</a:t>
            </a:r>
            <a:endParaRPr lang="nl-BE"/>
          </a:p>
        </p:txBody>
      </p:sp>
      <p:sp>
        <p:nvSpPr>
          <p:cNvPr id="11" name="Tijdelijke aanduiding voor tekst 10">
            <a:extLst>
              <a:ext uri="{FF2B5EF4-FFF2-40B4-BE49-F238E27FC236}">
                <a16:creationId xmlns:a16="http://schemas.microsoft.com/office/drawing/2014/main" id="{6BD0A1BE-62A1-4A27-96F5-8B8D75588221}"/>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78C9BE94-0F2C-43E2-A65F-392FA2069C8F}"/>
              </a:ext>
            </a:extLst>
          </p:cNvPr>
          <p:cNvSpPr>
            <a:spLocks noGrp="1"/>
          </p:cNvSpPr>
          <p:nvPr>
            <p:ph type="body" sz="quarter" idx="19"/>
          </p:nvPr>
        </p:nvSpPr>
        <p:spPr/>
        <p:txBody>
          <a:bodyPr/>
          <a:lstStyle/>
          <a:p>
            <a:r>
              <a:rPr lang="nl-BE"/>
              <a:t>Coachende cultuur versterken: nieuwe raamovereenkomsten coaching</a:t>
            </a:r>
          </a:p>
        </p:txBody>
      </p:sp>
      <p:sp>
        <p:nvSpPr>
          <p:cNvPr id="13" name="Tijdelijke aanduiding voor tekst 12">
            <a:extLst>
              <a:ext uri="{FF2B5EF4-FFF2-40B4-BE49-F238E27FC236}">
                <a16:creationId xmlns:a16="http://schemas.microsoft.com/office/drawing/2014/main" id="{540A4BA3-9A96-41E0-A6C5-247C469BEF8B}"/>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11B051F7-DDE7-4DAA-AAB7-AC1C3E0C1919}"/>
              </a:ext>
            </a:extLst>
          </p:cNvPr>
          <p:cNvSpPr>
            <a:spLocks noGrp="1"/>
          </p:cNvSpPr>
          <p:nvPr>
            <p:ph type="body" sz="quarter" idx="21"/>
          </p:nvPr>
        </p:nvSpPr>
        <p:spPr/>
        <p:txBody>
          <a:bodyPr/>
          <a:lstStyle/>
          <a:p>
            <a:r>
              <a:rPr lang="nl-BE"/>
              <a:t>Vragen?</a:t>
            </a:r>
          </a:p>
        </p:txBody>
      </p:sp>
      <p:sp>
        <p:nvSpPr>
          <p:cNvPr id="15" name="Tijdelijke aanduiding voor tekst 14">
            <a:extLst>
              <a:ext uri="{FF2B5EF4-FFF2-40B4-BE49-F238E27FC236}">
                <a16:creationId xmlns:a16="http://schemas.microsoft.com/office/drawing/2014/main" id="{F5D273B9-DA0F-498D-B18F-80E747835E31}"/>
              </a:ext>
            </a:extLst>
          </p:cNvPr>
          <p:cNvSpPr>
            <a:spLocks noGrp="1"/>
          </p:cNvSpPr>
          <p:nvPr>
            <p:ph type="body" sz="quarter" idx="22"/>
          </p:nvPr>
        </p:nvSpPr>
        <p:spPr/>
        <p:txBody>
          <a:bodyPr/>
          <a:lstStyle/>
          <a:p>
            <a:endParaRPr lang="nl-BE"/>
          </a:p>
        </p:txBody>
      </p:sp>
      <p:pic>
        <p:nvPicPr>
          <p:cNvPr id="33" name="Tijdelijke aanduiding voor afbeelding 32">
            <a:extLst>
              <a:ext uri="{FF2B5EF4-FFF2-40B4-BE49-F238E27FC236}">
                <a16:creationId xmlns:a16="http://schemas.microsoft.com/office/drawing/2014/main" id="{88FA2682-D1D5-42F3-8CC7-E1B20CD6B155}"/>
              </a:ext>
            </a:extLst>
          </p:cNvPr>
          <p:cNvPicPr>
            <a:picLocks noGrp="1" noChangeAspect="1"/>
          </p:cNvPicPr>
          <p:nvPr>
            <p:ph type="pic" sz="quarter" idx="24"/>
          </p:nvPr>
        </p:nvPicPr>
        <p:blipFill>
          <a:blip r:embed="rId2"/>
          <a:srcRect l="10079" r="10079"/>
          <a:stretch>
            <a:fillRect/>
          </a:stretch>
        </p:blipFill>
        <p:spPr>
          <a:prstGeom prst="rect">
            <a:avLst/>
          </a:prstGeom>
        </p:spPr>
      </p:pic>
      <p:pic>
        <p:nvPicPr>
          <p:cNvPr id="29" name="Tijdelijke aanduiding voor afbeelding 28">
            <a:extLst>
              <a:ext uri="{FF2B5EF4-FFF2-40B4-BE49-F238E27FC236}">
                <a16:creationId xmlns:a16="http://schemas.microsoft.com/office/drawing/2014/main" id="{62308F79-708D-4332-8598-151EDC43B998}"/>
              </a:ext>
            </a:extLst>
          </p:cNvPr>
          <p:cNvPicPr>
            <a:picLocks noGrp="1" noChangeAspect="1"/>
          </p:cNvPicPr>
          <p:nvPr>
            <p:ph type="pic" sz="quarter" idx="25"/>
          </p:nvPr>
        </p:nvPicPr>
        <p:blipFill>
          <a:blip r:embed="rId3"/>
          <a:srcRect l="12207" r="12207"/>
          <a:stretch>
            <a:fillRect/>
          </a:stretch>
        </p:blipFill>
        <p:spPr>
          <a:prstGeom prst="rect">
            <a:avLst/>
          </a:prstGeom>
        </p:spPr>
      </p:pic>
      <p:pic>
        <p:nvPicPr>
          <p:cNvPr id="30" name="Tijdelijke aanduiding voor afbeelding 29">
            <a:extLst>
              <a:ext uri="{FF2B5EF4-FFF2-40B4-BE49-F238E27FC236}">
                <a16:creationId xmlns:a16="http://schemas.microsoft.com/office/drawing/2014/main" id="{6B09E404-5A64-4A0C-8765-748F29CF70E7}"/>
              </a:ext>
            </a:extLst>
          </p:cNvPr>
          <p:cNvPicPr>
            <a:picLocks noGrp="1" noChangeAspect="1"/>
          </p:cNvPicPr>
          <p:nvPr>
            <p:ph type="pic" sz="quarter" idx="26"/>
          </p:nvPr>
        </p:nvPicPr>
        <p:blipFill>
          <a:blip r:embed="rId4"/>
          <a:srcRect l="1099" r="1099"/>
          <a:stretch>
            <a:fillRect/>
          </a:stretch>
        </p:blipFill>
        <p:spPr>
          <a:xfrm>
            <a:off x="630098" y="4233232"/>
            <a:ext cx="336357" cy="336357"/>
          </a:xfrm>
          <a:prstGeom prst="rect">
            <a:avLst/>
          </a:prstGeom>
        </p:spPr>
      </p:pic>
      <p:sp>
        <p:nvSpPr>
          <p:cNvPr id="20" name="Tijdelijke aanduiding voor afbeelding 19">
            <a:extLst>
              <a:ext uri="{FF2B5EF4-FFF2-40B4-BE49-F238E27FC236}">
                <a16:creationId xmlns:a16="http://schemas.microsoft.com/office/drawing/2014/main" id="{6D68F09D-EE1E-4867-8D74-6984DCCB2E2A}"/>
              </a:ext>
            </a:extLst>
          </p:cNvPr>
          <p:cNvSpPr>
            <a:spLocks noGrp="1"/>
          </p:cNvSpPr>
          <p:nvPr>
            <p:ph type="pic" sz="quarter" idx="27"/>
          </p:nvPr>
        </p:nvSpPr>
        <p:spPr/>
      </p:sp>
      <p:pic>
        <p:nvPicPr>
          <p:cNvPr id="26" name="Tijdelijke aanduiding voor afbeelding 25">
            <a:extLst>
              <a:ext uri="{FF2B5EF4-FFF2-40B4-BE49-F238E27FC236}">
                <a16:creationId xmlns:a16="http://schemas.microsoft.com/office/drawing/2014/main" id="{50CAAF5A-9382-46D7-9D72-5BCC43CE3112}"/>
              </a:ext>
            </a:extLst>
          </p:cNvPr>
          <p:cNvPicPr>
            <a:picLocks noGrp="1" noChangeAspect="1"/>
          </p:cNvPicPr>
          <p:nvPr>
            <p:ph type="pic" sz="quarter" idx="28"/>
          </p:nvPr>
        </p:nvPicPr>
        <p:blipFill>
          <a:blip r:embed="rId5"/>
          <a:srcRect/>
          <a:stretch>
            <a:fillRect/>
          </a:stretch>
        </p:blipFill>
        <p:spPr>
          <a:prstGeom prst="rect">
            <a:avLst/>
          </a:prstGeom>
        </p:spPr>
      </p:pic>
      <p:pic>
        <p:nvPicPr>
          <p:cNvPr id="32" name="Graphic 31">
            <a:extLst>
              <a:ext uri="{FF2B5EF4-FFF2-40B4-BE49-F238E27FC236}">
                <a16:creationId xmlns:a16="http://schemas.microsoft.com/office/drawing/2014/main" id="{E0472F6F-F5E6-4F4D-9E94-43F05EF4C1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856" y="4948126"/>
            <a:ext cx="468235" cy="332694"/>
          </a:xfrm>
          <a:prstGeom prst="rect">
            <a:avLst/>
          </a:prstGeom>
        </p:spPr>
      </p:pic>
      <p:pic>
        <p:nvPicPr>
          <p:cNvPr id="36" name="Tijdelijke aanduiding voor afbeelding 35">
            <a:extLst>
              <a:ext uri="{FF2B5EF4-FFF2-40B4-BE49-F238E27FC236}">
                <a16:creationId xmlns:a16="http://schemas.microsoft.com/office/drawing/2014/main" id="{8B905A87-91EB-4D9D-9882-3FC68933B2AB}"/>
              </a:ext>
            </a:extLst>
          </p:cNvPr>
          <p:cNvPicPr>
            <a:picLocks noGrp="1" noChangeAspect="1"/>
          </p:cNvPicPr>
          <p:nvPr>
            <p:ph type="pic" sz="quarter" idx="23"/>
          </p:nvPr>
        </p:nvPicPr>
        <p:blipFill>
          <a:blip r:embed="rId8"/>
          <a:srcRect l="602" r="602"/>
          <a:stretch>
            <a:fillRect/>
          </a:stretch>
        </p:blipFill>
        <p:spPr>
          <a:prstGeom prst="rect">
            <a:avLst/>
          </a:prstGeom>
        </p:spPr>
      </p:pic>
    </p:spTree>
    <p:extLst>
      <p:ext uri="{BB962C8B-B14F-4D97-AF65-F5344CB8AC3E}">
        <p14:creationId xmlns:p14="http://schemas.microsoft.com/office/powerpoint/2010/main" val="3132072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838E49-4DF1-BB4E-5486-650A87694485}"/>
              </a:ext>
            </a:extLst>
          </p:cNvPr>
          <p:cNvSpPr>
            <a:spLocks noGrp="1"/>
          </p:cNvSpPr>
          <p:nvPr>
            <p:ph type="title"/>
          </p:nvPr>
        </p:nvSpPr>
        <p:spPr/>
        <p:txBody>
          <a:bodyPr/>
          <a:lstStyle/>
          <a:p>
            <a:r>
              <a:rPr lang="en-GB" dirty="0" err="1">
                <a:latin typeface="FlandersArtSans-Bold"/>
              </a:rPr>
              <a:t>Problematiek</a:t>
            </a:r>
          </a:p>
        </p:txBody>
      </p:sp>
      <p:sp>
        <p:nvSpPr>
          <p:cNvPr id="5" name="Text Placeholder 4">
            <a:extLst>
              <a:ext uri="{FF2B5EF4-FFF2-40B4-BE49-F238E27FC236}">
                <a16:creationId xmlns:a16="http://schemas.microsoft.com/office/drawing/2014/main" id="{5516DC8C-F7CF-870B-4E43-AED1DF07F990}"/>
              </a:ext>
            </a:extLst>
          </p:cNvPr>
          <p:cNvSpPr>
            <a:spLocks noGrp="1"/>
          </p:cNvSpPr>
          <p:nvPr>
            <p:ph sz="quarter" idx="11"/>
          </p:nvPr>
        </p:nvSpPr>
        <p:spPr/>
        <p:txBody>
          <a:bodyPr vert="horz" lIns="0" tIns="0" rIns="0" bIns="45720" rtlCol="0" anchor="t">
            <a:noAutofit/>
          </a:bodyPr>
          <a:lstStyle/>
          <a:p>
            <a:pPr marL="287655" indent="-287655">
              <a:buFont typeface="Wingdings" panose="00000800000000000000" pitchFamily="50" charset="0"/>
              <a:buChar char="q"/>
            </a:pPr>
            <a:r>
              <a:rPr lang="en-US" dirty="0"/>
              <a:t> "Ik </a:t>
            </a:r>
            <a:r>
              <a:rPr lang="en-US" dirty="0" err="1"/>
              <a:t>heb</a:t>
            </a:r>
            <a:r>
              <a:rPr lang="en-US" dirty="0"/>
              <a:t> het </a:t>
            </a:r>
            <a:r>
              <a:rPr lang="en-US" dirty="0" err="1"/>
              <a:t>te</a:t>
            </a:r>
            <a:r>
              <a:rPr lang="en-US" dirty="0"/>
              <a:t> </a:t>
            </a:r>
            <a:r>
              <a:rPr lang="en-US" dirty="0" err="1"/>
              <a:t>druk</a:t>
            </a:r>
            <a:r>
              <a:rPr lang="en-US" dirty="0"/>
              <a:t>"</a:t>
            </a:r>
          </a:p>
          <a:p>
            <a:pPr marL="287655" indent="-287655">
              <a:buFont typeface="Wingdings" panose="00000800000000000000" pitchFamily="50" charset="0"/>
              <a:buChar char="q"/>
            </a:pPr>
            <a:r>
              <a:rPr lang="en-GB" dirty="0">
                <a:ea typeface="+mn-lt"/>
                <a:cs typeface="+mn-lt"/>
              </a:rPr>
              <a:t> </a:t>
            </a:r>
            <a:r>
              <a:rPr lang="en-GB" dirty="0" err="1">
                <a:ea typeface="+mn-lt"/>
                <a:cs typeface="+mn-lt"/>
              </a:rPr>
              <a:t>Hybride</a:t>
            </a:r>
            <a:r>
              <a:rPr lang="en-GB" dirty="0">
                <a:ea typeface="+mn-lt"/>
                <a:cs typeface="+mn-lt"/>
              </a:rPr>
              <a:t> </a:t>
            </a:r>
            <a:r>
              <a:rPr lang="en-GB" dirty="0" err="1">
                <a:ea typeface="+mn-lt"/>
                <a:cs typeface="+mn-lt"/>
              </a:rPr>
              <a:t>werken</a:t>
            </a:r>
            <a:r>
              <a:rPr lang="en-GB" dirty="0">
                <a:ea typeface="+mn-lt"/>
                <a:cs typeface="+mn-lt"/>
              </a:rPr>
              <a:t> (</a:t>
            </a:r>
            <a:r>
              <a:rPr lang="en-GB" dirty="0" err="1">
                <a:ea typeface="+mn-lt"/>
                <a:cs typeface="+mn-lt"/>
              </a:rPr>
              <a:t>beschikbaarheid</a:t>
            </a:r>
            <a:r>
              <a:rPr lang="en-GB" dirty="0">
                <a:ea typeface="+mn-lt"/>
                <a:cs typeface="+mn-lt"/>
              </a:rPr>
              <a:t> </a:t>
            </a:r>
            <a:r>
              <a:rPr lang="en-GB" dirty="0" err="1">
                <a:ea typeface="+mn-lt"/>
                <a:cs typeface="+mn-lt"/>
              </a:rPr>
              <a:t>en</a:t>
            </a:r>
            <a:r>
              <a:rPr lang="en-GB" dirty="0">
                <a:ea typeface="+mn-lt"/>
                <a:cs typeface="+mn-lt"/>
              </a:rPr>
              <a:t> </a:t>
            </a:r>
            <a:r>
              <a:rPr lang="en-GB" dirty="0" err="1">
                <a:ea typeface="+mn-lt"/>
                <a:cs typeface="+mn-lt"/>
              </a:rPr>
              <a:t>bereikbaarheid</a:t>
            </a:r>
            <a:r>
              <a:rPr lang="en-GB" dirty="0">
                <a:ea typeface="+mn-lt"/>
                <a:cs typeface="+mn-lt"/>
              </a:rPr>
              <a:t>)</a:t>
            </a:r>
            <a:endParaRPr lang="en-GB"/>
          </a:p>
          <a:p>
            <a:pPr marL="287655" indent="-287655">
              <a:buFont typeface="Wingdings" panose="00000800000000000000" pitchFamily="50" charset="0"/>
              <a:buChar char="q"/>
            </a:pPr>
            <a:r>
              <a:rPr lang="en-GB" dirty="0">
                <a:ea typeface="+mn-lt"/>
                <a:cs typeface="+mn-lt"/>
              </a:rPr>
              <a:t> </a:t>
            </a:r>
            <a:r>
              <a:rPr lang="en-GB" dirty="0" err="1">
                <a:ea typeface="+mn-lt"/>
                <a:cs typeface="+mn-lt"/>
              </a:rPr>
              <a:t>Nieuwe</a:t>
            </a:r>
            <a:r>
              <a:rPr lang="en-GB" dirty="0">
                <a:ea typeface="+mn-lt"/>
                <a:cs typeface="+mn-lt"/>
              </a:rPr>
              <a:t> </a:t>
            </a:r>
            <a:r>
              <a:rPr lang="en-GB" dirty="0" err="1">
                <a:ea typeface="+mn-lt"/>
                <a:cs typeface="+mn-lt"/>
              </a:rPr>
              <a:t>aanpak</a:t>
            </a:r>
            <a:r>
              <a:rPr lang="en-GB" dirty="0">
                <a:ea typeface="+mn-lt"/>
                <a:cs typeface="+mn-lt"/>
              </a:rPr>
              <a:t> </a:t>
            </a:r>
            <a:r>
              <a:rPr lang="en-GB" dirty="0" err="1">
                <a:ea typeface="+mn-lt"/>
                <a:cs typeface="+mn-lt"/>
              </a:rPr>
              <a:t>evacueren</a:t>
            </a:r>
            <a:r>
              <a:rPr lang="en-GB" dirty="0">
                <a:ea typeface="+mn-lt"/>
                <a:cs typeface="+mn-lt"/>
              </a:rPr>
              <a:t> (</a:t>
            </a:r>
            <a:r>
              <a:rPr lang="en-GB" dirty="0" err="1">
                <a:ea typeface="+mn-lt"/>
                <a:cs typeface="+mn-lt"/>
              </a:rPr>
              <a:t>kennen</a:t>
            </a:r>
            <a:r>
              <a:rPr lang="en-GB" dirty="0">
                <a:ea typeface="+mn-lt"/>
                <a:cs typeface="+mn-lt"/>
              </a:rPr>
              <a:t> </a:t>
            </a:r>
            <a:r>
              <a:rPr lang="en-GB" dirty="0" err="1">
                <a:ea typeface="+mn-lt"/>
                <a:cs typeface="+mn-lt"/>
              </a:rPr>
              <a:t>en</a:t>
            </a:r>
            <a:r>
              <a:rPr lang="en-GB" dirty="0">
                <a:ea typeface="+mn-lt"/>
                <a:cs typeface="+mn-lt"/>
              </a:rPr>
              <a:t> </a:t>
            </a:r>
            <a:r>
              <a:rPr lang="en-GB" dirty="0" err="1">
                <a:ea typeface="+mn-lt"/>
                <a:cs typeface="+mn-lt"/>
              </a:rPr>
              <a:t>kunnen</a:t>
            </a:r>
            <a:r>
              <a:rPr lang="en-GB" dirty="0">
                <a:ea typeface="+mn-lt"/>
                <a:cs typeface="+mn-lt"/>
              </a:rPr>
              <a:t>)</a:t>
            </a:r>
          </a:p>
          <a:p>
            <a:pPr marL="287655" indent="-287655">
              <a:buFont typeface="Wingdings" panose="00000800000000000000" pitchFamily="50" charset="0"/>
              <a:buChar char="q"/>
            </a:pPr>
            <a:r>
              <a:rPr lang="en-GB" dirty="0">
                <a:ea typeface="+mn-lt"/>
                <a:cs typeface="+mn-lt"/>
              </a:rPr>
              <a:t> </a:t>
            </a:r>
            <a:r>
              <a:rPr lang="en-GB" dirty="0" err="1">
                <a:ea typeface="+mn-lt"/>
                <a:cs typeface="+mn-lt"/>
              </a:rPr>
              <a:t>Weerstand</a:t>
            </a:r>
            <a:r>
              <a:rPr lang="en-GB" dirty="0">
                <a:ea typeface="+mn-lt"/>
                <a:cs typeface="+mn-lt"/>
              </a:rPr>
              <a:t> </a:t>
            </a:r>
            <a:r>
              <a:rPr lang="en-GB" dirty="0" err="1">
                <a:ea typeface="+mn-lt"/>
                <a:cs typeface="+mn-lt"/>
              </a:rPr>
              <a:t>bij</a:t>
            </a:r>
            <a:r>
              <a:rPr lang="en-GB" dirty="0">
                <a:ea typeface="+mn-lt"/>
                <a:cs typeface="+mn-lt"/>
              </a:rPr>
              <a:t> </a:t>
            </a:r>
            <a:r>
              <a:rPr lang="en-GB" dirty="0" err="1">
                <a:ea typeface="+mn-lt"/>
                <a:cs typeface="+mn-lt"/>
              </a:rPr>
              <a:t>evacueren</a:t>
            </a:r>
            <a:r>
              <a:rPr lang="en-GB" dirty="0">
                <a:ea typeface="+mn-lt"/>
                <a:cs typeface="+mn-lt"/>
              </a:rPr>
              <a:t> (</a:t>
            </a:r>
            <a:r>
              <a:rPr lang="en-GB" dirty="0" err="1">
                <a:ea typeface="+mn-lt"/>
                <a:cs typeface="+mn-lt"/>
              </a:rPr>
              <a:t>willen</a:t>
            </a:r>
            <a:r>
              <a:rPr lang="en-GB" dirty="0">
                <a:ea typeface="+mn-lt"/>
                <a:cs typeface="+mn-lt"/>
              </a:rPr>
              <a:t> </a:t>
            </a:r>
            <a:r>
              <a:rPr lang="en-GB" dirty="0" err="1">
                <a:ea typeface="+mn-lt"/>
                <a:cs typeface="+mn-lt"/>
              </a:rPr>
              <a:t>en</a:t>
            </a:r>
            <a:r>
              <a:rPr lang="en-GB" dirty="0">
                <a:ea typeface="+mn-lt"/>
                <a:cs typeface="+mn-lt"/>
              </a:rPr>
              <a:t> zin-</a:t>
            </a:r>
            <a:r>
              <a:rPr lang="en-GB" dirty="0" err="1">
                <a:ea typeface="+mn-lt"/>
                <a:cs typeface="+mn-lt"/>
              </a:rPr>
              <a:t>geving</a:t>
            </a:r>
            <a:r>
              <a:rPr lang="en-GB" dirty="0">
                <a:ea typeface="+mn-lt"/>
                <a:cs typeface="+mn-lt"/>
              </a:rPr>
              <a:t>)</a:t>
            </a:r>
          </a:p>
          <a:p>
            <a:pPr marL="287655" indent="-287655">
              <a:buFont typeface="Wingdings" panose="00000800000000000000" pitchFamily="50" charset="0"/>
              <a:buChar char="q"/>
            </a:pPr>
            <a:r>
              <a:rPr lang="en-GB" dirty="0">
                <a:ea typeface="+mn-lt"/>
                <a:cs typeface="+mn-lt"/>
              </a:rPr>
              <a:t> </a:t>
            </a:r>
            <a:r>
              <a:rPr lang="en-GB" dirty="0" err="1">
                <a:ea typeface="+mn-lt"/>
                <a:cs typeface="+mn-lt"/>
              </a:rPr>
              <a:t>Doorgeven</a:t>
            </a:r>
            <a:r>
              <a:rPr lang="en-GB" dirty="0">
                <a:ea typeface="+mn-lt"/>
                <a:cs typeface="+mn-lt"/>
              </a:rPr>
              <a:t> </a:t>
            </a:r>
            <a:r>
              <a:rPr lang="en-GB" dirty="0" err="1">
                <a:ea typeface="+mn-lt"/>
                <a:cs typeface="+mn-lt"/>
              </a:rPr>
              <a:t>relevante</a:t>
            </a:r>
            <a:r>
              <a:rPr lang="en-GB" dirty="0">
                <a:ea typeface="+mn-lt"/>
                <a:cs typeface="+mn-lt"/>
              </a:rPr>
              <a:t> info </a:t>
            </a:r>
            <a:r>
              <a:rPr lang="en-GB" dirty="0" err="1">
                <a:ea typeface="+mn-lt"/>
                <a:cs typeface="+mn-lt"/>
              </a:rPr>
              <a:t>naar</a:t>
            </a:r>
            <a:r>
              <a:rPr lang="en-GB" dirty="0">
                <a:ea typeface="+mn-lt"/>
                <a:cs typeface="+mn-lt"/>
              </a:rPr>
              <a:t> HFB </a:t>
            </a:r>
            <a:r>
              <a:rPr lang="en-GB" dirty="0" err="1">
                <a:ea typeface="+mn-lt"/>
                <a:cs typeface="+mn-lt"/>
              </a:rPr>
              <a:t>moet</a:t>
            </a:r>
            <a:r>
              <a:rPr lang="en-GB" dirty="0">
                <a:ea typeface="+mn-lt"/>
                <a:cs typeface="+mn-lt"/>
              </a:rPr>
              <a:t> </a:t>
            </a:r>
            <a:r>
              <a:rPr lang="en-GB" dirty="0" err="1">
                <a:ea typeface="+mn-lt"/>
                <a:cs typeface="+mn-lt"/>
              </a:rPr>
              <a:t>beter</a:t>
            </a:r>
            <a:r>
              <a:rPr lang="en-GB" dirty="0">
                <a:ea typeface="+mn-lt"/>
                <a:cs typeface="+mn-lt"/>
              </a:rPr>
              <a:t> (</a:t>
            </a:r>
            <a:r>
              <a:rPr lang="en-GB" dirty="0" err="1">
                <a:ea typeface="+mn-lt"/>
                <a:cs typeface="+mn-lt"/>
              </a:rPr>
              <a:t>Facilitair</a:t>
            </a:r>
            <a:r>
              <a:rPr lang="en-GB" dirty="0">
                <a:ea typeface="+mn-lt"/>
                <a:cs typeface="+mn-lt"/>
              </a:rPr>
              <a:t> </a:t>
            </a:r>
            <a:r>
              <a:rPr lang="en-GB" dirty="0" err="1">
                <a:ea typeface="+mn-lt"/>
                <a:cs typeface="+mn-lt"/>
              </a:rPr>
              <a:t>gebouwverantwoordelijke</a:t>
            </a:r>
            <a:r>
              <a:rPr lang="en-GB" dirty="0">
                <a:ea typeface="+mn-lt"/>
                <a:cs typeface="+mn-lt"/>
              </a:rPr>
              <a:t> </a:t>
            </a:r>
            <a:r>
              <a:rPr lang="en-GB" dirty="0" err="1">
                <a:ea typeface="+mn-lt"/>
                <a:cs typeface="+mn-lt"/>
              </a:rPr>
              <a:t>bv</a:t>
            </a:r>
            <a:r>
              <a:rPr lang="en-GB" dirty="0">
                <a:ea typeface="+mn-lt"/>
                <a:cs typeface="+mn-lt"/>
              </a:rPr>
              <a:t>)</a:t>
            </a:r>
          </a:p>
          <a:p>
            <a:pPr marL="287655" indent="-287655">
              <a:buFont typeface="Wingdings" panose="00000800000000000000" pitchFamily="50" charset="0"/>
              <a:buChar char="q"/>
            </a:pPr>
            <a:r>
              <a:rPr lang="en-GB" dirty="0"/>
              <a:t> </a:t>
            </a:r>
            <a:r>
              <a:rPr lang="en-GB" dirty="0" err="1"/>
              <a:t>Nieuwe</a:t>
            </a:r>
            <a:r>
              <a:rPr lang="en-GB" dirty="0"/>
              <a:t> hardware (</a:t>
            </a:r>
            <a:r>
              <a:rPr lang="en-GB" dirty="0" err="1"/>
              <a:t>bv</a:t>
            </a:r>
            <a:r>
              <a:rPr lang="en-GB" dirty="0"/>
              <a:t> </a:t>
            </a:r>
            <a:r>
              <a:rPr lang="en-GB" dirty="0" err="1"/>
              <a:t>fietsbatterijen</a:t>
            </a:r>
            <a:r>
              <a:rPr lang="en-GB" dirty="0"/>
              <a:t>, </a:t>
            </a:r>
            <a:r>
              <a:rPr lang="en-GB" dirty="0" err="1"/>
              <a:t>veel</a:t>
            </a:r>
            <a:r>
              <a:rPr lang="en-GB" dirty="0"/>
              <a:t> </a:t>
            </a:r>
            <a:r>
              <a:rPr lang="en-GB" dirty="0" err="1"/>
              <a:t>en</a:t>
            </a:r>
            <a:r>
              <a:rPr lang="en-GB" dirty="0"/>
              <a:t> </a:t>
            </a:r>
            <a:r>
              <a:rPr lang="en-GB" dirty="0" err="1"/>
              <a:t>kleine</a:t>
            </a:r>
            <a:r>
              <a:rPr lang="en-GB" dirty="0"/>
              <a:t> </a:t>
            </a:r>
            <a:r>
              <a:rPr lang="en-GB" dirty="0" err="1"/>
              <a:t>laders</a:t>
            </a:r>
            <a:r>
              <a:rPr lang="en-GB" dirty="0"/>
              <a:t>, ...)</a:t>
            </a:r>
          </a:p>
          <a:p>
            <a:pPr marL="287655" indent="-287655">
              <a:buFont typeface="Wingdings" panose="00000800000000000000" pitchFamily="50" charset="0"/>
              <a:buChar char="q"/>
            </a:pPr>
            <a:r>
              <a:rPr lang="en-GB" dirty="0"/>
              <a:t> </a:t>
            </a:r>
            <a:r>
              <a:rPr lang="en-GB" dirty="0" err="1"/>
              <a:t>Betere</a:t>
            </a:r>
            <a:r>
              <a:rPr lang="en-GB" dirty="0"/>
              <a:t> </a:t>
            </a:r>
            <a:r>
              <a:rPr lang="en-GB" dirty="0" err="1"/>
              <a:t>deelname</a:t>
            </a:r>
            <a:r>
              <a:rPr lang="en-GB" dirty="0"/>
              <a:t> </a:t>
            </a:r>
            <a:r>
              <a:rPr lang="en-GB" dirty="0" err="1"/>
              <a:t>collectieve</a:t>
            </a:r>
            <a:r>
              <a:rPr lang="en-GB" dirty="0"/>
              <a:t> fora </a:t>
            </a:r>
            <a:r>
              <a:rPr lang="en-GB" dirty="0" err="1"/>
              <a:t>welzijn</a:t>
            </a:r>
            <a:r>
              <a:rPr lang="en-GB" dirty="0"/>
              <a:t> </a:t>
            </a:r>
            <a:r>
              <a:rPr lang="en-GB" dirty="0" err="1"/>
              <a:t>gebouwniveau</a:t>
            </a:r>
            <a:endParaRPr lang="en-GB" dirty="0"/>
          </a:p>
          <a:p>
            <a:pPr marL="287655" indent="-287655">
              <a:buFont typeface="Wingdings" panose="00000800000000000000" pitchFamily="50" charset="0"/>
              <a:buChar char="q"/>
            </a:pPr>
            <a:endParaRPr lang="en-GB"/>
          </a:p>
          <a:p>
            <a:pPr marL="287655" indent="-287655">
              <a:buFont typeface="Wingdings" panose="00000800000000000000" pitchFamily="50" charset="0"/>
              <a:buChar char="q"/>
            </a:pPr>
            <a:endParaRPr lang="en-GB"/>
          </a:p>
          <a:p>
            <a:pPr marL="0" indent="0">
              <a:buNone/>
            </a:pPr>
            <a:endParaRPr lang="en-GB" dirty="0"/>
          </a:p>
        </p:txBody>
      </p:sp>
    </p:spTree>
    <p:extLst>
      <p:ext uri="{BB962C8B-B14F-4D97-AF65-F5344CB8AC3E}">
        <p14:creationId xmlns:p14="http://schemas.microsoft.com/office/powerpoint/2010/main" val="2441793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0A90E58-800F-4A26-AFDB-3182D22585BB}"/>
              </a:ext>
            </a:extLst>
          </p:cNvPr>
          <p:cNvSpPr>
            <a:spLocks noGrp="1"/>
          </p:cNvSpPr>
          <p:nvPr>
            <p:ph type="title"/>
          </p:nvPr>
        </p:nvSpPr>
        <p:spPr/>
        <p:txBody>
          <a:bodyPr/>
          <a:lstStyle/>
          <a:p>
            <a:r>
              <a:rPr lang="nl-BE">
                <a:latin typeface="FlandersArtSans-Bold"/>
              </a:rPr>
              <a:t>Wettelijke verplichtingen  voor organisaties</a:t>
            </a:r>
            <a:r>
              <a:rPr lang="nl-BE" sz="1000">
                <a:latin typeface="FlandersArtSans-Bold"/>
              </a:rPr>
              <a:t>(vereenvoudigd Welzijnswet)</a:t>
            </a:r>
            <a:endParaRPr lang="en-US" sz="1000"/>
          </a:p>
        </p:txBody>
      </p:sp>
      <p:sp>
        <p:nvSpPr>
          <p:cNvPr id="8" name="Tijdelijke aanduiding voor tekst 7">
            <a:extLst>
              <a:ext uri="{FF2B5EF4-FFF2-40B4-BE49-F238E27FC236}">
                <a16:creationId xmlns:a16="http://schemas.microsoft.com/office/drawing/2014/main" id="{F27587D0-AE82-48CC-900F-7ABFD7A0138F}"/>
              </a:ext>
            </a:extLst>
          </p:cNvPr>
          <p:cNvSpPr>
            <a:spLocks noGrp="1"/>
          </p:cNvSpPr>
          <p:nvPr>
            <p:ph type="body" sz="quarter" idx="11"/>
          </p:nvPr>
        </p:nvSpPr>
        <p:spPr>
          <a:solidFill>
            <a:srgbClr val="92D050"/>
          </a:solidFill>
        </p:spPr>
        <p:txBody>
          <a:bodyPr/>
          <a:lstStyle/>
          <a:p>
            <a:pPr marL="0" indent="0">
              <a:buNone/>
            </a:pPr>
            <a:r>
              <a:rPr lang="nl-BE" sz="2400" dirty="0">
                <a:cs typeface="Calibri Light"/>
              </a:rPr>
              <a:t>Erop toezien dat de medewerkers </a:t>
            </a:r>
            <a:r>
              <a:rPr lang="nl-BE" sz="2400">
                <a:cs typeface="Calibri Light"/>
              </a:rPr>
              <a:t>gepast handelen zowel preventief als bij nood: EHBO, de brandbestrijding en evacuatie</a:t>
            </a:r>
            <a:endParaRPr lang="nl-BE" sz="2400"/>
          </a:p>
        </p:txBody>
      </p:sp>
      <p:sp>
        <p:nvSpPr>
          <p:cNvPr id="9" name="Tijdelijke aanduiding voor tekst 8">
            <a:extLst>
              <a:ext uri="{FF2B5EF4-FFF2-40B4-BE49-F238E27FC236}">
                <a16:creationId xmlns:a16="http://schemas.microsoft.com/office/drawing/2014/main" id="{93DD4E86-3F84-4F40-820A-C283BB58604B}"/>
              </a:ext>
            </a:extLst>
          </p:cNvPr>
          <p:cNvSpPr>
            <a:spLocks noGrp="1"/>
          </p:cNvSpPr>
          <p:nvPr>
            <p:ph type="body" sz="quarter" idx="12"/>
          </p:nvPr>
        </p:nvSpPr>
        <p:spPr>
          <a:xfrm>
            <a:off x="6333462" y="2108546"/>
            <a:ext cx="4839366" cy="1928812"/>
          </a:xfrm>
        </p:spPr>
        <p:txBody>
          <a:bodyPr/>
          <a:lstStyle/>
          <a:p>
            <a:pPr marL="0" indent="0">
              <a:buNone/>
            </a:pPr>
            <a:r>
              <a:rPr lang="nl-BE" sz="2400">
                <a:cs typeface="Calibri Light"/>
              </a:rPr>
              <a:t>Voorzien in </a:t>
            </a:r>
            <a:r>
              <a:rPr lang="nl-BE" sz="2400" b="1">
                <a:cs typeface="Calibri Light"/>
              </a:rPr>
              <a:t>specifiek opgeleide</a:t>
            </a:r>
            <a:r>
              <a:rPr lang="nl-BE" sz="2400">
                <a:cs typeface="Calibri Light"/>
              </a:rPr>
              <a:t> medewerkers om elk begin van brand te bestrijden</a:t>
            </a:r>
            <a:endParaRPr lang="nl-BE" sz="2400"/>
          </a:p>
        </p:txBody>
      </p:sp>
      <p:sp>
        <p:nvSpPr>
          <p:cNvPr id="10" name="Tijdelijke aanduiding voor tekst 9">
            <a:extLst>
              <a:ext uri="{FF2B5EF4-FFF2-40B4-BE49-F238E27FC236}">
                <a16:creationId xmlns:a16="http://schemas.microsoft.com/office/drawing/2014/main" id="{CA6A26B2-61CA-40CB-A0CC-C0148E5AD012}"/>
              </a:ext>
            </a:extLst>
          </p:cNvPr>
          <p:cNvSpPr>
            <a:spLocks noGrp="1"/>
          </p:cNvSpPr>
          <p:nvPr>
            <p:ph type="body" sz="quarter" idx="14"/>
          </p:nvPr>
        </p:nvSpPr>
        <p:spPr/>
        <p:txBody>
          <a:bodyPr/>
          <a:lstStyle/>
          <a:p>
            <a:pPr marL="0" indent="0">
              <a:buNone/>
            </a:pPr>
            <a:r>
              <a:rPr lang="nl-BE" sz="2400">
                <a:cs typeface="Calibri Light"/>
              </a:rPr>
              <a:t>Voorzien in </a:t>
            </a:r>
            <a:r>
              <a:rPr lang="nl-BE" sz="2400" b="1">
                <a:cs typeface="Calibri Light"/>
              </a:rPr>
              <a:t>specifiek opgeleide</a:t>
            </a:r>
            <a:r>
              <a:rPr lang="nl-BE" sz="2400">
                <a:cs typeface="Calibri Light"/>
              </a:rPr>
              <a:t> medewerkers om EHBO te verlenen (hulpverleners) </a:t>
            </a:r>
            <a:endParaRPr lang="nl-BE" sz="2400"/>
          </a:p>
        </p:txBody>
      </p:sp>
      <p:sp>
        <p:nvSpPr>
          <p:cNvPr id="11" name="Tijdelijke aanduiding voor tekst 10">
            <a:extLst>
              <a:ext uri="{FF2B5EF4-FFF2-40B4-BE49-F238E27FC236}">
                <a16:creationId xmlns:a16="http://schemas.microsoft.com/office/drawing/2014/main" id="{B1F16824-440C-4E9E-AC38-D79DA72A4653}"/>
              </a:ext>
            </a:extLst>
          </p:cNvPr>
          <p:cNvSpPr>
            <a:spLocks noGrp="1"/>
          </p:cNvSpPr>
          <p:nvPr>
            <p:ph type="body" sz="quarter" idx="15"/>
          </p:nvPr>
        </p:nvSpPr>
        <p:spPr>
          <a:solidFill>
            <a:srgbClr val="92D050"/>
          </a:solidFill>
        </p:spPr>
        <p:txBody>
          <a:bodyPr/>
          <a:lstStyle/>
          <a:p>
            <a:pPr marL="0" indent="0">
              <a:buNone/>
            </a:pPr>
            <a:r>
              <a:rPr lang="nl-BE" sz="2400">
                <a:cs typeface="Calibri Light"/>
              </a:rPr>
              <a:t>Voorzien in een adequate evacuatie in afwachting van de hulpdiensten </a:t>
            </a:r>
            <a:endParaRPr lang="nl-BE" sz="2400"/>
          </a:p>
        </p:txBody>
      </p:sp>
    </p:spTree>
    <p:extLst>
      <p:ext uri="{BB962C8B-B14F-4D97-AF65-F5344CB8AC3E}">
        <p14:creationId xmlns:p14="http://schemas.microsoft.com/office/powerpoint/2010/main" val="3477838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9BEC28AB-9D59-464C-8500-431AB17E88A2}"/>
              </a:ext>
            </a:extLst>
          </p:cNvPr>
          <p:cNvSpPr>
            <a:spLocks noGrp="1"/>
          </p:cNvSpPr>
          <p:nvPr>
            <p:ph type="pic" sz="quarter" idx="10"/>
          </p:nvPr>
        </p:nvSpPr>
        <p:spPr/>
      </p:sp>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a:solidFill>
            <a:srgbClr val="92D050"/>
          </a:solidFill>
        </p:spPr>
        <p:txBody>
          <a:bodyPr vert="horz" lIns="180000" tIns="2556000" rIns="180000" bIns="45720" rtlCol="0" anchor="t">
            <a:noAutofit/>
          </a:bodyPr>
          <a:lstStyle/>
          <a:p>
            <a:r>
              <a:rPr lang="nl-BE">
                <a:latin typeface="Flanders Art Sans"/>
              </a:rPr>
              <a:t>Opnemen evacuatietaak</a:t>
            </a:r>
          </a:p>
        </p:txBody>
      </p:sp>
      <p:sp>
        <p:nvSpPr>
          <p:cNvPr id="15" name="Tijdelijke aanduiding voor tekst 14">
            <a:extLst>
              <a:ext uri="{FF2B5EF4-FFF2-40B4-BE49-F238E27FC236}">
                <a16:creationId xmlns:a16="http://schemas.microsoft.com/office/drawing/2014/main" id="{5DB9AA9B-BC13-4B39-8C29-66ECA3E51F70}"/>
              </a:ext>
            </a:extLst>
          </p:cNvPr>
          <p:cNvSpPr>
            <a:spLocks noGrp="1"/>
          </p:cNvSpPr>
          <p:nvPr>
            <p:ph type="body" sz="quarter" idx="12"/>
          </p:nvPr>
        </p:nvSpPr>
        <p:spPr/>
        <p:txBody>
          <a:bodyPr/>
          <a:lstStyle/>
          <a:p>
            <a:endParaRPr lang="nl-BE"/>
          </a:p>
        </p:txBody>
      </p:sp>
      <p:sp>
        <p:nvSpPr>
          <p:cNvPr id="16" name="Tijdelijke aanduiding voor tekst 15">
            <a:extLst>
              <a:ext uri="{FF2B5EF4-FFF2-40B4-BE49-F238E27FC236}">
                <a16:creationId xmlns:a16="http://schemas.microsoft.com/office/drawing/2014/main" id="{600CD12A-4925-4311-8888-17A513885E72}"/>
              </a:ext>
            </a:extLst>
          </p:cNvPr>
          <p:cNvSpPr>
            <a:spLocks noGrp="1"/>
          </p:cNvSpPr>
          <p:nvPr>
            <p:ph type="body" sz="quarter" idx="13"/>
          </p:nvPr>
        </p:nvSpPr>
        <p:spPr>
          <a:xfrm>
            <a:off x="4933022" y="2107813"/>
            <a:ext cx="2200405" cy="3996055"/>
          </a:xfrm>
        </p:spPr>
        <p:txBody>
          <a:bodyPr vert="horz" lIns="180000" tIns="2556000" rIns="180000" bIns="45720" rtlCol="0" anchor="t">
            <a:noAutofit/>
          </a:bodyPr>
          <a:lstStyle/>
          <a:p>
            <a:r>
              <a:rPr lang="nl-BE">
                <a:solidFill>
                  <a:schemeClr val="tx1">
                    <a:lumMod val="95000"/>
                    <a:lumOff val="5000"/>
                  </a:schemeClr>
                </a:solidFill>
                <a:latin typeface="Flanders Art Sans"/>
              </a:rPr>
              <a:t> </a:t>
            </a:r>
            <a:r>
              <a:rPr lang="nl-BE">
                <a:solidFill>
                  <a:schemeClr val="tx1">
                    <a:lumMod val="95000"/>
                    <a:lumOff val="5000"/>
                  </a:schemeClr>
                </a:solidFill>
                <a:latin typeface="Flanders Art Sans"/>
                <a:hlinkClick r:id="rId2">
                  <a:extLst>
                    <a:ext uri="{A12FA001-AC4F-418D-AE19-62706E023703}">
                      <ahyp:hlinkClr xmlns:ahyp="http://schemas.microsoft.com/office/drawing/2018/hyperlinkcolor" val="tx"/>
                    </a:ext>
                  </a:extLst>
                </a:hlinkClick>
              </a:rPr>
              <a:t>Alarm? Iedereen helpt evacueren</a:t>
            </a:r>
            <a:r>
              <a:rPr lang="nl-BE">
                <a:solidFill>
                  <a:schemeClr val="tx1">
                    <a:lumMod val="95000"/>
                    <a:lumOff val="5000"/>
                  </a:schemeClr>
                </a:solidFill>
                <a:latin typeface="Flanders Art Sans"/>
              </a:rPr>
              <a:t> </a:t>
            </a:r>
            <a:endParaRPr lang="en-US">
              <a:solidFill>
                <a:schemeClr val="tx1">
                  <a:lumMod val="95000"/>
                  <a:lumOff val="5000"/>
                </a:schemeClr>
              </a:solidFill>
            </a:endParaRPr>
          </a:p>
          <a:p>
            <a:endParaRPr lang="nl-BE">
              <a:solidFill>
                <a:schemeClr val="accent1"/>
              </a:solidFill>
              <a:highlight>
                <a:srgbClr val="000000"/>
              </a:highlight>
            </a:endParaRPr>
          </a:p>
        </p:txBody>
      </p:sp>
      <p:sp>
        <p:nvSpPr>
          <p:cNvPr id="17" name="Tijdelijke aanduiding voor tekst 16">
            <a:extLst>
              <a:ext uri="{FF2B5EF4-FFF2-40B4-BE49-F238E27FC236}">
                <a16:creationId xmlns:a16="http://schemas.microsoft.com/office/drawing/2014/main" id="{D14A0074-78B3-46A2-A28A-1852343206A8}"/>
              </a:ext>
            </a:extLst>
          </p:cNvPr>
          <p:cNvSpPr>
            <a:spLocks noGrp="1"/>
          </p:cNvSpPr>
          <p:nvPr>
            <p:ph type="body" sz="quarter" idx="14"/>
          </p:nvPr>
        </p:nvSpPr>
        <p:spPr>
          <a:xfrm>
            <a:off x="5626199" y="4228108"/>
            <a:ext cx="939600" cy="36000"/>
          </a:xfrm>
        </p:spPr>
        <p:txBody>
          <a:bodyPr/>
          <a:lstStyle/>
          <a:p>
            <a:endParaRPr lang="nl-BE"/>
          </a:p>
        </p:txBody>
      </p:sp>
      <p:sp>
        <p:nvSpPr>
          <p:cNvPr id="18" name="Tijdelijke aanduiding voor tekst 17">
            <a:extLst>
              <a:ext uri="{FF2B5EF4-FFF2-40B4-BE49-F238E27FC236}">
                <a16:creationId xmlns:a16="http://schemas.microsoft.com/office/drawing/2014/main" id="{EDCC655F-BA98-4C05-AE68-02FB2DE15C8C}"/>
              </a:ext>
            </a:extLst>
          </p:cNvPr>
          <p:cNvSpPr>
            <a:spLocks noGrp="1"/>
          </p:cNvSpPr>
          <p:nvPr>
            <p:ph type="body" sz="quarter" idx="15"/>
          </p:nvPr>
        </p:nvSpPr>
        <p:spPr>
          <a:xfrm>
            <a:off x="8809320" y="2102485"/>
            <a:ext cx="2200405" cy="3996055"/>
          </a:xfrm>
        </p:spPr>
        <p:txBody>
          <a:bodyPr vert="horz" lIns="180000" tIns="2556000" rIns="180000" bIns="45720" rtlCol="0" anchor="t">
            <a:noAutofit/>
          </a:bodyPr>
          <a:lstStyle/>
          <a:p>
            <a:r>
              <a:rPr lang="nl-BE">
                <a:latin typeface="Flanders Art Sans"/>
              </a:rPr>
              <a:t>I</a:t>
            </a:r>
            <a:r>
              <a:rPr lang="nl-BE">
                <a:latin typeface="+mn-lt"/>
              </a:rPr>
              <a:t>edereen verplicht jaarlijks (</a:t>
            </a:r>
            <a:r>
              <a:rPr lang="nl-BE" err="1">
                <a:latin typeface="+mn-lt"/>
              </a:rPr>
              <a:t>VAC's</a:t>
            </a:r>
            <a:r>
              <a:rPr lang="nl-BE">
                <a:latin typeface="+mn-lt"/>
              </a:rPr>
              <a:t> en vaak aanwezig)</a:t>
            </a:r>
          </a:p>
        </p:txBody>
      </p:sp>
      <p:sp>
        <p:nvSpPr>
          <p:cNvPr id="19" name="Tijdelijke aanduiding voor tekst 18">
            <a:extLst>
              <a:ext uri="{FF2B5EF4-FFF2-40B4-BE49-F238E27FC236}">
                <a16:creationId xmlns:a16="http://schemas.microsoft.com/office/drawing/2014/main" id="{83716AB3-E347-4858-AB6D-3CACB007C845}"/>
              </a:ext>
            </a:extLst>
          </p:cNvPr>
          <p:cNvSpPr>
            <a:spLocks noGrp="1"/>
          </p:cNvSpPr>
          <p:nvPr>
            <p:ph type="body" sz="quarter" idx="16"/>
          </p:nvPr>
        </p:nvSpPr>
        <p:spPr>
          <a:xfrm>
            <a:off x="9439721" y="4346963"/>
            <a:ext cx="939600" cy="36000"/>
          </a:xfrm>
        </p:spPr>
        <p:txBody>
          <a:bodyPr/>
          <a:lstStyle/>
          <a:p>
            <a:endParaRPr lang="nl-BE"/>
          </a:p>
        </p:txBody>
      </p:sp>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p:txBody>
          <a:bodyPr/>
          <a:lstStyle/>
          <a:p>
            <a:r>
              <a:rPr lang="nl-BE">
                <a:latin typeface="FlandersArtSans-Bold"/>
              </a:rPr>
              <a:t>Bestaande tools en advies (½)</a:t>
            </a:r>
            <a:endParaRPr lang="nl-BE"/>
          </a:p>
        </p:txBody>
      </p:sp>
      <p:sp>
        <p:nvSpPr>
          <p:cNvPr id="2" name="TextBox 1">
            <a:extLst>
              <a:ext uri="{FF2B5EF4-FFF2-40B4-BE49-F238E27FC236}">
                <a16:creationId xmlns:a16="http://schemas.microsoft.com/office/drawing/2014/main" id="{64AE2A9C-A285-E8E2-96C0-6C968642DDC2}"/>
              </a:ext>
            </a:extLst>
          </p:cNvPr>
          <p:cNvSpPr txBox="1"/>
          <p:nvPr/>
        </p:nvSpPr>
        <p:spPr>
          <a:xfrm>
            <a:off x="1603627" y="3295732"/>
            <a:ext cx="1275128"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F0B26337-C71B-BEE5-106B-6D74BC621922}"/>
              </a:ext>
            </a:extLst>
          </p:cNvPr>
          <p:cNvSpPr txBox="1"/>
          <p:nvPr/>
        </p:nvSpPr>
        <p:spPr>
          <a:xfrm>
            <a:off x="1144473" y="3188270"/>
            <a:ext cx="2017588" cy="942868"/>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latin typeface="Flanders Art Sans"/>
              </a:rPr>
              <a:t>Informatie</a:t>
            </a:r>
            <a:r>
              <a:rPr lang="en-US">
                <a:latin typeface="Flanders Art Sans"/>
              </a:rPr>
              <a:t> brand </a:t>
            </a:r>
            <a:r>
              <a:rPr lang="en-US" err="1">
                <a:latin typeface="Flanders Art Sans"/>
              </a:rPr>
              <a:t>en</a:t>
            </a:r>
            <a:r>
              <a:rPr lang="en-US">
                <a:latin typeface="Flanders Art Sans"/>
              </a:rPr>
              <a:t> </a:t>
            </a:r>
            <a:r>
              <a:rPr lang="en-US" err="1">
                <a:latin typeface="Flanders Art Sans"/>
              </a:rPr>
              <a:t>gepast</a:t>
            </a:r>
            <a:r>
              <a:rPr lang="en-US">
                <a:latin typeface="Flanders Art Sans"/>
              </a:rPr>
              <a:t> </a:t>
            </a:r>
            <a:r>
              <a:rPr lang="en-US" err="1">
                <a:latin typeface="Flanders Art Sans"/>
              </a:rPr>
              <a:t>handelen</a:t>
            </a:r>
            <a:endParaRPr lang="en-US">
              <a:latin typeface="Flanders Art Sans"/>
            </a:endParaRPr>
          </a:p>
        </p:txBody>
      </p:sp>
      <p:sp>
        <p:nvSpPr>
          <p:cNvPr id="4" name="TextBox 3">
            <a:extLst>
              <a:ext uri="{FF2B5EF4-FFF2-40B4-BE49-F238E27FC236}">
                <a16:creationId xmlns:a16="http://schemas.microsoft.com/office/drawing/2014/main" id="{450686B9-D4DA-1594-705A-DA544339596E}"/>
              </a:ext>
            </a:extLst>
          </p:cNvPr>
          <p:cNvSpPr txBox="1"/>
          <p:nvPr/>
        </p:nvSpPr>
        <p:spPr>
          <a:xfrm>
            <a:off x="4954103" y="3292516"/>
            <a:ext cx="21543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Flanders Art Sans"/>
                <a:hlinkClick r:id="rId3">
                  <a:extLst>
                    <a:ext uri="{A12FA001-AC4F-418D-AE19-62706E023703}">
                      <ahyp:hlinkClr xmlns:ahyp="http://schemas.microsoft.com/office/drawing/2018/hyperlinkcolor" val="tx"/>
                    </a:ext>
                  </a:extLst>
                </a:hlinkClick>
              </a:rPr>
              <a:t>Laat een brand je niet inhalen</a:t>
            </a:r>
            <a:r>
              <a:rPr lang="en-US">
                <a:ea typeface="+mn-lt"/>
                <a:cs typeface="+mn-lt"/>
                <a:hlinkClick r:id="rId3"/>
              </a:rPr>
              <a:t> (link)</a:t>
            </a:r>
            <a:r>
              <a:rPr lang="en-US">
                <a:ea typeface="+mn-lt"/>
                <a:cs typeface="+mn-lt"/>
              </a:rPr>
              <a:t> </a:t>
            </a:r>
            <a:endParaRPr lang="en-US"/>
          </a:p>
        </p:txBody>
      </p:sp>
      <p:sp>
        <p:nvSpPr>
          <p:cNvPr id="5" name="TextBox 4">
            <a:extLst>
              <a:ext uri="{FF2B5EF4-FFF2-40B4-BE49-F238E27FC236}">
                <a16:creationId xmlns:a16="http://schemas.microsoft.com/office/drawing/2014/main" id="{5F6A03F0-1825-B567-F0FF-CC0FC00C6D9B}"/>
              </a:ext>
            </a:extLst>
          </p:cNvPr>
          <p:cNvSpPr txBox="1"/>
          <p:nvPr/>
        </p:nvSpPr>
        <p:spPr>
          <a:xfrm>
            <a:off x="9047780" y="3295732"/>
            <a:ext cx="17147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Minstens</a:t>
            </a:r>
            <a:r>
              <a:rPr lang="en-US"/>
              <a:t> 1 </a:t>
            </a:r>
            <a:r>
              <a:rPr lang="en-US" err="1"/>
              <a:t>keer</a:t>
            </a:r>
            <a:r>
              <a:rPr lang="en-US"/>
              <a:t> </a:t>
            </a:r>
            <a:r>
              <a:rPr lang="en-US" err="1"/>
              <a:t>te</a:t>
            </a:r>
            <a:r>
              <a:rPr lang="en-US"/>
              <a:t> </a:t>
            </a:r>
            <a:r>
              <a:rPr lang="en-US" err="1"/>
              <a:t>doorlopen</a:t>
            </a:r>
          </a:p>
        </p:txBody>
      </p:sp>
      <p:sp>
        <p:nvSpPr>
          <p:cNvPr id="6" name="TextBox 5">
            <a:extLst>
              <a:ext uri="{FF2B5EF4-FFF2-40B4-BE49-F238E27FC236}">
                <a16:creationId xmlns:a16="http://schemas.microsoft.com/office/drawing/2014/main" id="{DBEB25F1-625A-4E69-CBF3-01DED51C2293}"/>
              </a:ext>
            </a:extLst>
          </p:cNvPr>
          <p:cNvSpPr txBox="1"/>
          <p:nvPr/>
        </p:nvSpPr>
        <p:spPr>
          <a:xfrm>
            <a:off x="4840377" y="2098357"/>
            <a:ext cx="26623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Vlimpers</a:t>
            </a:r>
            <a:r>
              <a:rPr lang="en-US"/>
              <a:t> </a:t>
            </a:r>
            <a:r>
              <a:rPr lang="en-US" err="1"/>
              <a:t>leren</a:t>
            </a:r>
            <a:endParaRPr lang="en-US"/>
          </a:p>
        </p:txBody>
      </p:sp>
      <p:sp>
        <p:nvSpPr>
          <p:cNvPr id="7" name="TextBox 6">
            <a:extLst>
              <a:ext uri="{FF2B5EF4-FFF2-40B4-BE49-F238E27FC236}">
                <a16:creationId xmlns:a16="http://schemas.microsoft.com/office/drawing/2014/main" id="{12941EF3-CCB6-C7AB-1008-162016E17A64}"/>
              </a:ext>
            </a:extLst>
          </p:cNvPr>
          <p:cNvSpPr txBox="1"/>
          <p:nvPr/>
        </p:nvSpPr>
        <p:spPr>
          <a:xfrm>
            <a:off x="8741433" y="2111812"/>
            <a:ext cx="19492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Advies </a:t>
            </a:r>
          </a:p>
        </p:txBody>
      </p:sp>
      <p:sp>
        <p:nvSpPr>
          <p:cNvPr id="8" name="TextBox 7">
            <a:extLst>
              <a:ext uri="{FF2B5EF4-FFF2-40B4-BE49-F238E27FC236}">
                <a16:creationId xmlns:a16="http://schemas.microsoft.com/office/drawing/2014/main" id="{0EEB131D-6748-F8B3-616E-BA8EB553B3C6}"/>
              </a:ext>
            </a:extLst>
          </p:cNvPr>
          <p:cNvSpPr txBox="1"/>
          <p:nvPr/>
        </p:nvSpPr>
        <p:spPr>
          <a:xfrm>
            <a:off x="994617" y="2105177"/>
            <a:ext cx="19492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err="1"/>
              <a:t>Verwachtingen</a:t>
            </a:r>
          </a:p>
        </p:txBody>
      </p:sp>
    </p:spTree>
    <p:extLst>
      <p:ext uri="{BB962C8B-B14F-4D97-AF65-F5344CB8AC3E}">
        <p14:creationId xmlns:p14="http://schemas.microsoft.com/office/powerpoint/2010/main" val="1121601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9BEC28AB-9D59-464C-8500-431AB17E88A2}"/>
              </a:ext>
            </a:extLst>
          </p:cNvPr>
          <p:cNvSpPr>
            <a:spLocks noGrp="1"/>
          </p:cNvSpPr>
          <p:nvPr>
            <p:ph type="pic" sz="quarter" idx="10"/>
          </p:nvPr>
        </p:nvSpPr>
        <p:spPr/>
      </p:sp>
      <p:sp>
        <p:nvSpPr>
          <p:cNvPr id="14" name="Tijdelijke aanduiding voor tekst 13">
            <a:extLst>
              <a:ext uri="{FF2B5EF4-FFF2-40B4-BE49-F238E27FC236}">
                <a16:creationId xmlns:a16="http://schemas.microsoft.com/office/drawing/2014/main" id="{69E902CF-6E10-4F24-9CC8-1ACDE20956BF}"/>
              </a:ext>
            </a:extLst>
          </p:cNvPr>
          <p:cNvSpPr>
            <a:spLocks noGrp="1"/>
          </p:cNvSpPr>
          <p:nvPr>
            <p:ph type="body" sz="quarter" idx="11"/>
          </p:nvPr>
        </p:nvSpPr>
        <p:spPr/>
        <p:txBody>
          <a:bodyPr vert="horz" lIns="180000" tIns="2556000" rIns="180000" bIns="45720" rtlCol="0" anchor="t">
            <a:noAutofit/>
          </a:bodyPr>
          <a:lstStyle/>
          <a:p>
            <a:r>
              <a:rPr lang="nl-BE">
                <a:latin typeface="Flanders Art Sans"/>
              </a:rPr>
              <a:t>Cursus eenvoudige brandbestrijding / op te frissen </a:t>
            </a:r>
            <a:r>
              <a:rPr lang="nl-BE" err="1">
                <a:latin typeface="Flanders Art Sans"/>
              </a:rPr>
              <a:t>ifv</a:t>
            </a:r>
            <a:r>
              <a:rPr lang="nl-BE">
                <a:latin typeface="Flanders Art Sans"/>
              </a:rPr>
              <a:t> risico's brand</a:t>
            </a:r>
            <a:endParaRPr lang="nl-BE"/>
          </a:p>
        </p:txBody>
      </p:sp>
      <p:sp>
        <p:nvSpPr>
          <p:cNvPr id="15" name="Tijdelijke aanduiding voor tekst 14">
            <a:extLst>
              <a:ext uri="{FF2B5EF4-FFF2-40B4-BE49-F238E27FC236}">
                <a16:creationId xmlns:a16="http://schemas.microsoft.com/office/drawing/2014/main" id="{5DB9AA9B-BC13-4B39-8C29-66ECA3E51F70}"/>
              </a:ext>
            </a:extLst>
          </p:cNvPr>
          <p:cNvSpPr>
            <a:spLocks noGrp="1"/>
          </p:cNvSpPr>
          <p:nvPr>
            <p:ph type="body" sz="quarter" idx="12"/>
          </p:nvPr>
        </p:nvSpPr>
        <p:spPr/>
        <p:txBody>
          <a:bodyPr/>
          <a:lstStyle/>
          <a:p>
            <a:endParaRPr lang="nl-BE"/>
          </a:p>
        </p:txBody>
      </p:sp>
      <p:sp>
        <p:nvSpPr>
          <p:cNvPr id="16" name="Tijdelijke aanduiding voor tekst 15">
            <a:extLst>
              <a:ext uri="{FF2B5EF4-FFF2-40B4-BE49-F238E27FC236}">
                <a16:creationId xmlns:a16="http://schemas.microsoft.com/office/drawing/2014/main" id="{600CD12A-4925-4311-8888-17A513885E72}"/>
              </a:ext>
            </a:extLst>
          </p:cNvPr>
          <p:cNvSpPr>
            <a:spLocks noGrp="1"/>
          </p:cNvSpPr>
          <p:nvPr>
            <p:ph type="body" sz="quarter" idx="13"/>
          </p:nvPr>
        </p:nvSpPr>
        <p:spPr>
          <a:xfrm>
            <a:off x="4933022" y="2107813"/>
            <a:ext cx="2200405" cy="3996055"/>
          </a:xfrm>
        </p:spPr>
        <p:txBody>
          <a:bodyPr vert="horz" lIns="180000" tIns="2556000" rIns="180000" bIns="45720" rtlCol="0" anchor="t">
            <a:noAutofit/>
          </a:bodyPr>
          <a:lstStyle/>
          <a:p>
            <a:r>
              <a:rPr lang="nl-BE">
                <a:latin typeface="Flanders Art Sans"/>
              </a:rPr>
              <a:t>Raamcontract HFB (via AGO)</a:t>
            </a:r>
          </a:p>
          <a:p>
            <a:endParaRPr lang="nl-BE"/>
          </a:p>
          <a:p>
            <a:endParaRPr lang="nl-BE"/>
          </a:p>
        </p:txBody>
      </p:sp>
      <p:sp>
        <p:nvSpPr>
          <p:cNvPr id="17" name="Tijdelijke aanduiding voor tekst 16">
            <a:extLst>
              <a:ext uri="{FF2B5EF4-FFF2-40B4-BE49-F238E27FC236}">
                <a16:creationId xmlns:a16="http://schemas.microsoft.com/office/drawing/2014/main" id="{D14A0074-78B3-46A2-A28A-1852343206A8}"/>
              </a:ext>
            </a:extLst>
          </p:cNvPr>
          <p:cNvSpPr>
            <a:spLocks noGrp="1"/>
          </p:cNvSpPr>
          <p:nvPr>
            <p:ph type="body" sz="quarter" idx="14"/>
          </p:nvPr>
        </p:nvSpPr>
        <p:spPr>
          <a:xfrm>
            <a:off x="5626199" y="4228108"/>
            <a:ext cx="939600" cy="36000"/>
          </a:xfrm>
        </p:spPr>
        <p:txBody>
          <a:bodyPr/>
          <a:lstStyle/>
          <a:p>
            <a:endParaRPr lang="nl-BE"/>
          </a:p>
        </p:txBody>
      </p:sp>
      <p:sp>
        <p:nvSpPr>
          <p:cNvPr id="18" name="Tijdelijke aanduiding voor tekst 17">
            <a:extLst>
              <a:ext uri="{FF2B5EF4-FFF2-40B4-BE49-F238E27FC236}">
                <a16:creationId xmlns:a16="http://schemas.microsoft.com/office/drawing/2014/main" id="{EDCC655F-BA98-4C05-AE68-02FB2DE15C8C}"/>
              </a:ext>
            </a:extLst>
          </p:cNvPr>
          <p:cNvSpPr>
            <a:spLocks noGrp="1"/>
          </p:cNvSpPr>
          <p:nvPr>
            <p:ph type="body" sz="quarter" idx="15"/>
          </p:nvPr>
        </p:nvSpPr>
        <p:spPr>
          <a:xfrm>
            <a:off x="8219848" y="2965126"/>
            <a:ext cx="2200405" cy="2522744"/>
          </a:xfrm>
        </p:spPr>
        <p:txBody>
          <a:bodyPr vert="horz" lIns="180000" tIns="2556000" rIns="180000" bIns="45720" rtlCol="0" anchor="t">
            <a:noAutofit/>
          </a:bodyPr>
          <a:lstStyle/>
          <a:p>
            <a:endParaRPr lang="nl-BE"/>
          </a:p>
        </p:txBody>
      </p:sp>
      <p:sp>
        <p:nvSpPr>
          <p:cNvPr id="27" name="Titel 26">
            <a:extLst>
              <a:ext uri="{FF2B5EF4-FFF2-40B4-BE49-F238E27FC236}">
                <a16:creationId xmlns:a16="http://schemas.microsoft.com/office/drawing/2014/main" id="{2B31F890-34FF-49E9-B23B-F2FBB8DA881B}"/>
              </a:ext>
            </a:extLst>
          </p:cNvPr>
          <p:cNvSpPr>
            <a:spLocks noGrp="1"/>
          </p:cNvSpPr>
          <p:nvPr>
            <p:ph type="title"/>
          </p:nvPr>
        </p:nvSpPr>
        <p:spPr/>
        <p:txBody>
          <a:bodyPr/>
          <a:lstStyle/>
          <a:p>
            <a:r>
              <a:rPr lang="nl-BE">
                <a:latin typeface="FlandersArtSans-Bold"/>
              </a:rPr>
              <a:t>Bestaande tools en advies (2/2)</a:t>
            </a:r>
            <a:endParaRPr lang="nl-BE"/>
          </a:p>
        </p:txBody>
      </p:sp>
      <p:sp>
        <p:nvSpPr>
          <p:cNvPr id="2" name="TextBox 1">
            <a:extLst>
              <a:ext uri="{FF2B5EF4-FFF2-40B4-BE49-F238E27FC236}">
                <a16:creationId xmlns:a16="http://schemas.microsoft.com/office/drawing/2014/main" id="{64AE2A9C-A285-E8E2-96C0-6C968642DDC2}"/>
              </a:ext>
            </a:extLst>
          </p:cNvPr>
          <p:cNvSpPr txBox="1"/>
          <p:nvPr/>
        </p:nvSpPr>
        <p:spPr>
          <a:xfrm>
            <a:off x="1603627" y="3295732"/>
            <a:ext cx="1275128"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id="{F0B26337-C71B-BEE5-106B-6D74BC621922}"/>
              </a:ext>
            </a:extLst>
          </p:cNvPr>
          <p:cNvSpPr txBox="1"/>
          <p:nvPr/>
        </p:nvSpPr>
        <p:spPr>
          <a:xfrm>
            <a:off x="1349627" y="2963577"/>
            <a:ext cx="160728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Cursus </a:t>
            </a:r>
            <a:r>
              <a:rPr lang="en-US" err="1"/>
              <a:t>hulpverlener</a:t>
            </a:r>
            <a:r>
              <a:rPr lang="en-US"/>
              <a:t> (EHBO) / </a:t>
            </a:r>
            <a:r>
              <a:rPr lang="en-US" err="1"/>
              <a:t>jaarlijks</a:t>
            </a:r>
          </a:p>
        </p:txBody>
      </p:sp>
      <p:sp>
        <p:nvSpPr>
          <p:cNvPr id="6" name="TextBox 5">
            <a:extLst>
              <a:ext uri="{FF2B5EF4-FFF2-40B4-BE49-F238E27FC236}">
                <a16:creationId xmlns:a16="http://schemas.microsoft.com/office/drawing/2014/main" id="{D5BF8F82-6DA1-E3A8-D11B-A734512B27E4}"/>
              </a:ext>
            </a:extLst>
          </p:cNvPr>
          <p:cNvSpPr txBox="1"/>
          <p:nvPr/>
        </p:nvSpPr>
        <p:spPr>
          <a:xfrm>
            <a:off x="5050323" y="3473975"/>
            <a:ext cx="18905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IDEWE (via AGO)</a:t>
            </a:r>
          </a:p>
          <a:p>
            <a:pPr algn="ctr"/>
            <a:endParaRPr lang="en-US"/>
          </a:p>
        </p:txBody>
      </p:sp>
      <p:sp>
        <p:nvSpPr>
          <p:cNvPr id="4" name="TextBox 3">
            <a:extLst>
              <a:ext uri="{FF2B5EF4-FFF2-40B4-BE49-F238E27FC236}">
                <a16:creationId xmlns:a16="http://schemas.microsoft.com/office/drawing/2014/main" id="{317B9087-197D-86CF-56AA-1C15B33C179F}"/>
              </a:ext>
            </a:extLst>
          </p:cNvPr>
          <p:cNvSpPr txBox="1"/>
          <p:nvPr/>
        </p:nvSpPr>
        <p:spPr>
          <a:xfrm>
            <a:off x="8215554" y="3146983"/>
            <a:ext cx="214145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err="1"/>
              <a:t>Opvolgen</a:t>
            </a:r>
            <a:r>
              <a:rPr lang="en-US"/>
              <a:t>, </a:t>
            </a:r>
            <a:r>
              <a:rPr lang="en-US" err="1"/>
              <a:t>beheren</a:t>
            </a:r>
            <a:r>
              <a:rPr lang="en-US"/>
              <a:t> </a:t>
            </a:r>
            <a:r>
              <a:rPr lang="en-US" err="1"/>
              <a:t>en</a:t>
            </a:r>
            <a:r>
              <a:rPr lang="en-US"/>
              <a:t> </a:t>
            </a:r>
            <a:r>
              <a:rPr lang="en-US" err="1"/>
              <a:t>doorgeven</a:t>
            </a:r>
            <a:r>
              <a:rPr lang="en-US"/>
              <a:t> door HR (</a:t>
            </a:r>
            <a:r>
              <a:rPr lang="en-US" err="1"/>
              <a:t>gebouwverant</a:t>
            </a:r>
            <a:r>
              <a:rPr lang="en-US"/>
              <a:t>. VAC's, ...;</a:t>
            </a:r>
            <a:br>
              <a:rPr lang="en-US"/>
            </a:br>
            <a:endParaRPr lang="en-US"/>
          </a:p>
          <a:p>
            <a:r>
              <a:rPr lang="en-US"/>
              <a:t>EHBO: GDPB </a:t>
            </a:r>
            <a:r>
              <a:rPr lang="en-US" err="1"/>
              <a:t>ondersteunt</a:t>
            </a:r>
            <a:endParaRPr lang="en-US"/>
          </a:p>
        </p:txBody>
      </p:sp>
    </p:spTree>
    <p:extLst>
      <p:ext uri="{BB962C8B-B14F-4D97-AF65-F5344CB8AC3E}">
        <p14:creationId xmlns:p14="http://schemas.microsoft.com/office/powerpoint/2010/main" val="3659993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0A90E58-800F-4A26-AFDB-3182D22585BB}"/>
              </a:ext>
            </a:extLst>
          </p:cNvPr>
          <p:cNvSpPr>
            <a:spLocks noGrp="1"/>
          </p:cNvSpPr>
          <p:nvPr>
            <p:ph type="title"/>
          </p:nvPr>
        </p:nvSpPr>
        <p:spPr/>
        <p:txBody>
          <a:bodyPr/>
          <a:lstStyle/>
          <a:p>
            <a:r>
              <a:rPr lang="nl-BE">
                <a:latin typeface="FlandersArtSans-Bold"/>
              </a:rPr>
              <a:t>Hefbomen HR: actief en passief</a:t>
            </a:r>
            <a:endParaRPr lang="nl-BE"/>
          </a:p>
        </p:txBody>
      </p:sp>
      <p:sp>
        <p:nvSpPr>
          <p:cNvPr id="8" name="Tijdelijke aanduiding voor tekst 7">
            <a:extLst>
              <a:ext uri="{FF2B5EF4-FFF2-40B4-BE49-F238E27FC236}">
                <a16:creationId xmlns:a16="http://schemas.microsoft.com/office/drawing/2014/main" id="{F27587D0-AE82-48CC-900F-7ABFD7A0138F}"/>
              </a:ext>
            </a:extLst>
          </p:cNvPr>
          <p:cNvSpPr>
            <a:spLocks noGrp="1"/>
          </p:cNvSpPr>
          <p:nvPr>
            <p:ph type="body" sz="quarter" idx="11"/>
          </p:nvPr>
        </p:nvSpPr>
        <p:spPr/>
        <p:txBody>
          <a:bodyPr/>
          <a:lstStyle/>
          <a:p>
            <a:pPr marL="287655" indent="-287655">
              <a:buFont typeface="Wingdings" panose="00000800000000000000" pitchFamily="50" charset="0"/>
              <a:buChar char="q"/>
            </a:pPr>
            <a:r>
              <a:rPr lang="nl-BE">
                <a:cs typeface="Calibri Light"/>
              </a:rPr>
              <a:t>Op individueel niveau </a:t>
            </a:r>
            <a:endParaRPr lang="nl-BE"/>
          </a:p>
          <a:p>
            <a:pPr marL="575945" lvl="1" indent="-287655">
              <a:buFont typeface="Wingdings" panose="00000800000000000000" pitchFamily="50" charset="0"/>
              <a:buChar char="q"/>
            </a:pPr>
            <a:r>
              <a:rPr lang="nl-BE" sz="1800" kern="0" dirty="0">
                <a:solidFill>
                  <a:schemeClr val="tx1"/>
                </a:solidFill>
                <a:latin typeface="Flanders Art Sans"/>
                <a:cs typeface="Calibri Light"/>
              </a:rPr>
              <a:t> </a:t>
            </a:r>
            <a:r>
              <a:rPr lang="nl-BE" sz="1800" kern="0" dirty="0" err="1">
                <a:solidFill>
                  <a:schemeClr val="tx1"/>
                </a:solidFill>
                <a:latin typeface="Flanders Art Sans"/>
                <a:cs typeface="Calibri Light"/>
              </a:rPr>
              <a:t>Vlimpers</a:t>
            </a:r>
            <a:r>
              <a:rPr lang="nl-BE" sz="1800" kern="0" dirty="0">
                <a:solidFill>
                  <a:schemeClr val="tx1"/>
                </a:solidFill>
                <a:latin typeface="Flanders Art Sans"/>
                <a:cs typeface="Calibri Light"/>
              </a:rPr>
              <a:t>-leren, aanspreken tot hulpverlener en tussenkomst brand,...</a:t>
            </a:r>
            <a:endParaRPr lang="nl-BE" sz="1800" dirty="0">
              <a:solidFill>
                <a:schemeClr val="tx1"/>
              </a:solidFill>
              <a:cs typeface="Calibri Light"/>
            </a:endParaRPr>
          </a:p>
          <a:p>
            <a:pPr marL="575945" lvl="1" indent="-287655">
              <a:buFont typeface="Wingdings" panose="00000800000000000000" pitchFamily="50" charset="0"/>
              <a:buChar char="q"/>
            </a:pPr>
            <a:r>
              <a:rPr lang="nl-BE" sz="1800" kern="0" dirty="0">
                <a:solidFill>
                  <a:srgbClr val="000000"/>
                </a:solidFill>
                <a:latin typeface="Flanders Art Sans"/>
                <a:cs typeface="Calibri Light"/>
              </a:rPr>
              <a:t>Waarderen </a:t>
            </a:r>
            <a:br>
              <a:rPr lang="nl-BE" kern="0" dirty="0">
                <a:latin typeface="+mn-lt"/>
                <a:cs typeface="Calibri Light"/>
              </a:rPr>
            </a:br>
            <a:endParaRPr lang="nl-BE"/>
          </a:p>
        </p:txBody>
      </p:sp>
      <p:sp>
        <p:nvSpPr>
          <p:cNvPr id="9" name="Tijdelijke aanduiding voor tekst 8">
            <a:extLst>
              <a:ext uri="{FF2B5EF4-FFF2-40B4-BE49-F238E27FC236}">
                <a16:creationId xmlns:a16="http://schemas.microsoft.com/office/drawing/2014/main" id="{93DD4E86-3F84-4F40-820A-C283BB58604B}"/>
              </a:ext>
            </a:extLst>
          </p:cNvPr>
          <p:cNvSpPr>
            <a:spLocks noGrp="1"/>
          </p:cNvSpPr>
          <p:nvPr>
            <p:ph type="body" sz="quarter" idx="12"/>
          </p:nvPr>
        </p:nvSpPr>
        <p:spPr>
          <a:xfrm>
            <a:off x="6333462" y="2108546"/>
            <a:ext cx="4839366" cy="1928812"/>
          </a:xfrm>
        </p:spPr>
        <p:txBody>
          <a:bodyPr/>
          <a:lstStyle/>
          <a:p>
            <a:pPr marL="287655" indent="-287655">
              <a:buFont typeface="Wingdings" panose="00000800000000000000" pitchFamily="50" charset="0"/>
              <a:buChar char="q"/>
            </a:pPr>
            <a:r>
              <a:rPr lang="nl-BE">
                <a:cs typeface="Calibri Light"/>
              </a:rPr>
              <a:t>Op teamniveau</a:t>
            </a:r>
            <a:endParaRPr lang="nl-BE"/>
          </a:p>
          <a:p>
            <a:pPr marL="575945" lvl="1" indent="-287655">
              <a:buFont typeface="Wingdings" panose="00000800000000000000" pitchFamily="50" charset="0"/>
              <a:buChar char="q"/>
            </a:pPr>
            <a:r>
              <a:rPr lang="nl-BE" sz="1800" kern="0">
                <a:solidFill>
                  <a:schemeClr val="tx1"/>
                </a:solidFill>
                <a:latin typeface="Flanders Art Sans"/>
                <a:cs typeface="Calibri Light"/>
              </a:rPr>
              <a:t> neem even tijd of de kits te openen, te verkennen</a:t>
            </a:r>
          </a:p>
          <a:p>
            <a:pPr marL="575945" lvl="1" indent="-287655">
              <a:buFont typeface="Wingdings" panose="00000800000000000000" pitchFamily="50" charset="0"/>
              <a:buChar char="q"/>
            </a:pPr>
            <a:r>
              <a:rPr lang="nl-BE" sz="1800" kern="0">
                <a:solidFill>
                  <a:srgbClr val="000000"/>
                </a:solidFill>
                <a:latin typeface="Flanders Art Sans"/>
                <a:cs typeface="Calibri Light"/>
              </a:rPr>
              <a:t>loop even de evacuatieweg in groep</a:t>
            </a:r>
          </a:p>
          <a:p>
            <a:pPr marL="575945" lvl="1" indent="-287655">
              <a:buFont typeface="Wingdings" panose="00000800000000000000" pitchFamily="50" charset="0"/>
              <a:buChar char="q"/>
            </a:pPr>
            <a:r>
              <a:rPr lang="nl-BE" sz="1800" kern="0">
                <a:solidFill>
                  <a:srgbClr val="000000"/>
                </a:solidFill>
                <a:latin typeface="Flanders Art Sans"/>
                <a:cs typeface="Calibri Light"/>
              </a:rPr>
              <a:t>periodiek aandacht geven</a:t>
            </a:r>
            <a:endParaRPr lang="nl-BE" sz="1800" kern="0">
              <a:solidFill>
                <a:srgbClr val="000000"/>
              </a:solidFill>
              <a:latin typeface="Flanders Art Sans"/>
            </a:endParaRPr>
          </a:p>
        </p:txBody>
      </p:sp>
      <p:sp>
        <p:nvSpPr>
          <p:cNvPr id="10" name="Tijdelijke aanduiding voor tekst 9">
            <a:extLst>
              <a:ext uri="{FF2B5EF4-FFF2-40B4-BE49-F238E27FC236}">
                <a16:creationId xmlns:a16="http://schemas.microsoft.com/office/drawing/2014/main" id="{CA6A26B2-61CA-40CB-A0CC-C0148E5AD012}"/>
              </a:ext>
            </a:extLst>
          </p:cNvPr>
          <p:cNvSpPr>
            <a:spLocks noGrp="1"/>
          </p:cNvSpPr>
          <p:nvPr>
            <p:ph type="body" sz="quarter" idx="14"/>
          </p:nvPr>
        </p:nvSpPr>
        <p:spPr>
          <a:xfrm>
            <a:off x="1019174" y="4160536"/>
            <a:ext cx="4839366" cy="1428750"/>
          </a:xfrm>
        </p:spPr>
        <p:txBody>
          <a:bodyPr/>
          <a:lstStyle/>
          <a:p>
            <a:pPr marL="287655" indent="-287655">
              <a:buFont typeface="Wingdings" panose="00000800000000000000" pitchFamily="50" charset="0"/>
              <a:buChar char="q"/>
            </a:pPr>
            <a:r>
              <a:rPr lang="nl-BE">
                <a:latin typeface="Flanders Art Sans"/>
                <a:cs typeface="Calibri Light"/>
              </a:rPr>
              <a:t>Op entiteitsniveau: </a:t>
            </a:r>
            <a:endParaRPr lang="nl-BE">
              <a:latin typeface="Flanders Art Sans"/>
            </a:endParaRPr>
          </a:p>
          <a:p>
            <a:pPr marL="575945" lvl="1" indent="-287655">
              <a:buFont typeface="Wingdings" panose="00000800000000000000" pitchFamily="50" charset="0"/>
              <a:buChar char="q"/>
            </a:pPr>
            <a:r>
              <a:rPr lang="nl-BE" sz="1800">
                <a:solidFill>
                  <a:schemeClr val="tx1"/>
                </a:solidFill>
                <a:latin typeface="Flanders Art Sans"/>
                <a:cs typeface="Calibri Light"/>
              </a:rPr>
              <a:t>Campagne</a:t>
            </a:r>
            <a:endParaRPr lang="nl-BE" sz="1800" kern="0">
              <a:solidFill>
                <a:schemeClr val="tx1"/>
              </a:solidFill>
              <a:latin typeface="Flanders Art Sans"/>
              <a:cs typeface="Calibri Light"/>
            </a:endParaRPr>
          </a:p>
          <a:p>
            <a:pPr marL="575945" lvl="1" indent="-287655">
              <a:buFont typeface="Wingdings" panose="00000800000000000000" pitchFamily="50" charset="0"/>
              <a:buChar char="q"/>
            </a:pPr>
            <a:r>
              <a:rPr lang="nl-BE" sz="1800" kern="0">
                <a:solidFill>
                  <a:srgbClr val="000000"/>
                </a:solidFill>
                <a:latin typeface="Flanders Art Sans"/>
                <a:cs typeface="Calibri Light"/>
              </a:rPr>
              <a:t>sociale controle, voorbeeldfunctie LG,...</a:t>
            </a:r>
            <a:endParaRPr lang="nl-BE" sz="1800">
              <a:latin typeface="Flanders Art Sans"/>
              <a:cs typeface="Calibri Light"/>
            </a:endParaRPr>
          </a:p>
          <a:p>
            <a:pPr marL="575945" lvl="1" indent="-287655">
              <a:buFont typeface="Wingdings" panose="00000800000000000000" pitchFamily="50" charset="0"/>
              <a:buChar char="q"/>
            </a:pPr>
            <a:r>
              <a:rPr lang="nl-BE" sz="1800" kern="0">
                <a:solidFill>
                  <a:srgbClr val="000000"/>
                </a:solidFill>
                <a:latin typeface="Flanders Art Sans"/>
                <a:cs typeface="Calibri Light"/>
              </a:rPr>
              <a:t>toevoegen op functiekaarten</a:t>
            </a:r>
            <a:endParaRPr lang="nl-BE" sz="1800">
              <a:latin typeface="Flanders Art Sans"/>
            </a:endParaRPr>
          </a:p>
        </p:txBody>
      </p:sp>
      <p:sp>
        <p:nvSpPr>
          <p:cNvPr id="11" name="Tijdelijke aanduiding voor tekst 10">
            <a:extLst>
              <a:ext uri="{FF2B5EF4-FFF2-40B4-BE49-F238E27FC236}">
                <a16:creationId xmlns:a16="http://schemas.microsoft.com/office/drawing/2014/main" id="{B1F16824-440C-4E9E-AC38-D79DA72A4653}"/>
              </a:ext>
            </a:extLst>
          </p:cNvPr>
          <p:cNvSpPr>
            <a:spLocks noGrp="1"/>
          </p:cNvSpPr>
          <p:nvPr>
            <p:ph type="body" sz="quarter" idx="15"/>
          </p:nvPr>
        </p:nvSpPr>
        <p:spPr>
          <a:xfrm>
            <a:off x="6333462" y="4160536"/>
            <a:ext cx="5181289" cy="1916906"/>
          </a:xfrm>
        </p:spPr>
        <p:txBody>
          <a:bodyPr/>
          <a:lstStyle/>
          <a:p>
            <a:pPr marL="285750" indent="-285750">
              <a:buFont typeface="Wingdings" panose="00000800000000000000" pitchFamily="50" charset="0"/>
              <a:buChar char="q"/>
            </a:pPr>
            <a:r>
              <a:rPr lang="nl-BE">
                <a:cs typeface="Calibri Light"/>
              </a:rPr>
              <a:t>Andere?</a:t>
            </a:r>
            <a:endParaRPr lang="en-US"/>
          </a:p>
          <a:p>
            <a:pPr marL="575945" lvl="1" indent="-287655">
              <a:buFont typeface="Wingdings" panose="00000800000000000000" pitchFamily="50" charset="0"/>
              <a:buChar char="q"/>
            </a:pPr>
            <a:r>
              <a:rPr lang="nl-BE" sz="1800">
                <a:solidFill>
                  <a:schemeClr val="tx1"/>
                </a:solidFill>
                <a:latin typeface="Flanders Art Sans"/>
                <a:cs typeface="Calibri Light"/>
              </a:rPr>
              <a:t>Organisatorisch: beheer systematiseren en  optimaliseren (wie, wat, wanneer + aanwezigheid)</a:t>
            </a:r>
            <a:endParaRPr lang="en-US" sz="1800">
              <a:solidFill>
                <a:schemeClr val="tx1"/>
              </a:solidFill>
              <a:latin typeface="Flanders Art Sans"/>
            </a:endParaRPr>
          </a:p>
          <a:p>
            <a:pPr marL="574040" lvl="1" indent="-287655">
              <a:buFont typeface="Wingdings" panose="00000800000000000000" pitchFamily="50" charset="0"/>
              <a:buChar char="q"/>
            </a:pPr>
            <a:r>
              <a:rPr lang="nl-BE" sz="1800" kern="0">
                <a:solidFill>
                  <a:schemeClr val="tx1"/>
                </a:solidFill>
                <a:latin typeface="Flanders Art Sans"/>
                <a:cs typeface="Calibri Light"/>
              </a:rPr>
              <a:t> centrale rol AGO?</a:t>
            </a:r>
          </a:p>
          <a:p>
            <a:pPr marL="0" indent="0">
              <a:buNone/>
            </a:pPr>
            <a:r>
              <a:rPr lang="nl-BE">
                <a:cs typeface="Calibri Light"/>
              </a:rPr>
              <a:t>    </a:t>
            </a:r>
          </a:p>
        </p:txBody>
      </p:sp>
    </p:spTree>
    <p:extLst>
      <p:ext uri="{BB962C8B-B14F-4D97-AF65-F5344CB8AC3E}">
        <p14:creationId xmlns:p14="http://schemas.microsoft.com/office/powerpoint/2010/main" val="1448860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0A90E58-800F-4A26-AFDB-3182D22585BB}"/>
              </a:ext>
            </a:extLst>
          </p:cNvPr>
          <p:cNvSpPr>
            <a:spLocks noGrp="1"/>
          </p:cNvSpPr>
          <p:nvPr>
            <p:ph type="title"/>
          </p:nvPr>
        </p:nvSpPr>
        <p:spPr/>
        <p:txBody>
          <a:bodyPr/>
          <a:lstStyle/>
          <a:p>
            <a:r>
              <a:rPr lang="nl-BE" dirty="0">
                <a:latin typeface="FlandersArtSans-Bold"/>
              </a:rPr>
              <a:t>Blik op 2023</a:t>
            </a:r>
            <a:endParaRPr lang="nl-BE" dirty="0"/>
          </a:p>
        </p:txBody>
      </p:sp>
      <p:sp>
        <p:nvSpPr>
          <p:cNvPr id="8" name="Tijdelijke aanduiding voor tekst 7">
            <a:extLst>
              <a:ext uri="{FF2B5EF4-FFF2-40B4-BE49-F238E27FC236}">
                <a16:creationId xmlns:a16="http://schemas.microsoft.com/office/drawing/2014/main" id="{F27587D0-AE82-48CC-900F-7ABFD7A0138F}"/>
              </a:ext>
            </a:extLst>
          </p:cNvPr>
          <p:cNvSpPr>
            <a:spLocks noGrp="1"/>
          </p:cNvSpPr>
          <p:nvPr>
            <p:ph type="body" sz="quarter" idx="11"/>
          </p:nvPr>
        </p:nvSpPr>
        <p:spPr/>
        <p:txBody>
          <a:bodyPr/>
          <a:lstStyle/>
          <a:p>
            <a:pPr marL="0" indent="0">
              <a:buNone/>
            </a:pPr>
            <a:r>
              <a:rPr lang="nl-BE" sz="2400">
                <a:cs typeface="Calibri Light"/>
              </a:rPr>
              <a:t>Evacuatieoefeningen (min. 1 per jaar</a:t>
            </a:r>
            <a:r>
              <a:rPr lang="nl-BE">
                <a:cs typeface="Calibri Light"/>
              </a:rPr>
              <a:t>) - MEER?</a:t>
            </a:r>
            <a:br>
              <a:rPr lang="nl-BE" kern="0" dirty="0">
                <a:cs typeface="Calibri Light"/>
              </a:rPr>
            </a:br>
            <a:endParaRPr lang="nl-BE"/>
          </a:p>
        </p:txBody>
      </p:sp>
      <p:sp>
        <p:nvSpPr>
          <p:cNvPr id="9" name="Tijdelijke aanduiding voor tekst 8">
            <a:extLst>
              <a:ext uri="{FF2B5EF4-FFF2-40B4-BE49-F238E27FC236}">
                <a16:creationId xmlns:a16="http://schemas.microsoft.com/office/drawing/2014/main" id="{93DD4E86-3F84-4F40-820A-C283BB58604B}"/>
              </a:ext>
            </a:extLst>
          </p:cNvPr>
          <p:cNvSpPr>
            <a:spLocks noGrp="1"/>
          </p:cNvSpPr>
          <p:nvPr>
            <p:ph type="body" sz="quarter" idx="12"/>
          </p:nvPr>
        </p:nvSpPr>
        <p:spPr>
          <a:xfrm>
            <a:off x="6333462" y="2108546"/>
            <a:ext cx="4839366" cy="1928812"/>
          </a:xfrm>
        </p:spPr>
        <p:txBody>
          <a:bodyPr/>
          <a:lstStyle/>
          <a:p>
            <a:pPr marL="0" indent="0">
              <a:buNone/>
            </a:pPr>
            <a:r>
              <a:rPr lang="nl-BE" sz="2400" dirty="0">
                <a:cs typeface="Calibri Light"/>
              </a:rPr>
              <a:t>Communicatie </a:t>
            </a:r>
            <a:r>
              <a:rPr lang="nl-BE" sz="2400" dirty="0" err="1">
                <a:cs typeface="Calibri Light"/>
              </a:rPr>
              <a:t>oa</a:t>
            </a:r>
            <a:r>
              <a:rPr lang="nl-BE" sz="2400" dirty="0">
                <a:cs typeface="Calibri Light"/>
              </a:rPr>
              <a:t> </a:t>
            </a:r>
            <a:r>
              <a:rPr lang="nl-BE" sz="2400" err="1">
                <a:cs typeface="Calibri Light"/>
              </a:rPr>
              <a:t>EOC's</a:t>
            </a:r>
            <a:r>
              <a:rPr lang="nl-BE" sz="2400">
                <a:cs typeface="Calibri Light"/>
              </a:rPr>
              <a:t>;</a:t>
            </a:r>
            <a:endParaRPr lang="nl-BE" sz="2400" dirty="0">
              <a:cs typeface="Calibri Light"/>
            </a:endParaRPr>
          </a:p>
          <a:p>
            <a:pPr marL="0" indent="0">
              <a:buNone/>
            </a:pPr>
            <a:endParaRPr lang="nl-BE" sz="2400" dirty="0">
              <a:cs typeface="Calibri Light"/>
            </a:endParaRPr>
          </a:p>
          <a:p>
            <a:pPr marL="0" indent="0">
              <a:buNone/>
            </a:pPr>
            <a:r>
              <a:rPr lang="nl-BE" sz="2400" dirty="0">
                <a:cs typeface="Calibri Light"/>
              </a:rPr>
              <a:t>Activering welzijnswerkgroepen per </a:t>
            </a:r>
            <a:r>
              <a:rPr lang="nl-BE" sz="2400">
                <a:cs typeface="Calibri Light"/>
              </a:rPr>
              <a:t>gebouw/VAC;</a:t>
            </a:r>
          </a:p>
        </p:txBody>
      </p:sp>
      <p:sp>
        <p:nvSpPr>
          <p:cNvPr id="10" name="Tijdelijke aanduiding voor tekst 9">
            <a:extLst>
              <a:ext uri="{FF2B5EF4-FFF2-40B4-BE49-F238E27FC236}">
                <a16:creationId xmlns:a16="http://schemas.microsoft.com/office/drawing/2014/main" id="{CA6A26B2-61CA-40CB-A0CC-C0148E5AD012}"/>
              </a:ext>
            </a:extLst>
          </p:cNvPr>
          <p:cNvSpPr>
            <a:spLocks noGrp="1"/>
          </p:cNvSpPr>
          <p:nvPr>
            <p:ph type="body" sz="quarter" idx="14"/>
          </p:nvPr>
        </p:nvSpPr>
        <p:spPr>
          <a:xfrm>
            <a:off x="1019174" y="4160536"/>
            <a:ext cx="4839366" cy="1428750"/>
          </a:xfrm>
        </p:spPr>
        <p:txBody>
          <a:bodyPr/>
          <a:lstStyle/>
          <a:p>
            <a:pPr marL="0" indent="0">
              <a:buNone/>
            </a:pPr>
            <a:r>
              <a:rPr lang="nl-BE" sz="2400">
                <a:cs typeface="Calibri Light"/>
              </a:rPr>
              <a:t>Monitoren gevolgde e-</a:t>
            </a:r>
            <a:r>
              <a:rPr lang="nl-BE" sz="2400" err="1">
                <a:cs typeface="Calibri Light"/>
              </a:rPr>
              <a:t>learning</a:t>
            </a:r>
            <a:r>
              <a:rPr lang="nl-BE" sz="2400">
                <a:cs typeface="Calibri Light"/>
              </a:rPr>
              <a:t> opleidingen per entiteit; ook de andere EHBO/brand?</a:t>
            </a:r>
            <a:endParaRPr lang="en-US"/>
          </a:p>
        </p:txBody>
      </p:sp>
      <p:sp>
        <p:nvSpPr>
          <p:cNvPr id="11" name="Tijdelijke aanduiding voor tekst 10">
            <a:extLst>
              <a:ext uri="{FF2B5EF4-FFF2-40B4-BE49-F238E27FC236}">
                <a16:creationId xmlns:a16="http://schemas.microsoft.com/office/drawing/2014/main" id="{B1F16824-440C-4E9E-AC38-D79DA72A4653}"/>
              </a:ext>
            </a:extLst>
          </p:cNvPr>
          <p:cNvSpPr>
            <a:spLocks noGrp="1"/>
          </p:cNvSpPr>
          <p:nvPr>
            <p:ph type="body" sz="quarter" idx="15"/>
          </p:nvPr>
        </p:nvSpPr>
        <p:spPr>
          <a:xfrm>
            <a:off x="6245539" y="4414536"/>
            <a:ext cx="5181289" cy="1916906"/>
          </a:xfrm>
        </p:spPr>
        <p:txBody>
          <a:bodyPr/>
          <a:lstStyle/>
          <a:p>
            <a:pPr marL="0" indent="0">
              <a:buNone/>
            </a:pPr>
            <a:endParaRPr lang="nl-BE" sz="2400">
              <a:cs typeface="Calibri Light"/>
            </a:endParaRPr>
          </a:p>
          <a:p>
            <a:pPr marL="0" indent="0">
              <a:buNone/>
            </a:pPr>
            <a:endParaRPr lang="nl-BE" sz="2400">
              <a:cs typeface="Calibri Light"/>
            </a:endParaRPr>
          </a:p>
          <a:p>
            <a:pPr marL="0" indent="0">
              <a:buNone/>
            </a:pPr>
            <a:endParaRPr lang="nl-BE" sz="2400">
              <a:cs typeface="Calibri Light"/>
            </a:endParaRPr>
          </a:p>
          <a:p>
            <a:pPr marL="0" indent="0">
              <a:buNone/>
            </a:pPr>
            <a:endParaRPr lang="nl-BE" sz="2400">
              <a:cs typeface="Calibri Light"/>
            </a:endParaRPr>
          </a:p>
          <a:p>
            <a:pPr marL="0" indent="0">
              <a:buNone/>
            </a:pPr>
            <a:endParaRPr lang="en-US" sz="2400"/>
          </a:p>
          <a:p>
            <a:pPr marL="0" indent="0">
              <a:buNone/>
            </a:pPr>
            <a:r>
              <a:rPr lang="nl-BE" sz="2400">
                <a:cs typeface="Calibri Light"/>
              </a:rPr>
              <a:t>Ontwikkeling evacuatieprocedure in </a:t>
            </a:r>
            <a:r>
              <a:rPr lang="nl-BE" sz="2400" err="1">
                <a:cs typeface="Calibri Light"/>
              </a:rPr>
              <a:t>semi-publieke</a:t>
            </a:r>
            <a:r>
              <a:rPr lang="nl-BE" sz="2400">
                <a:cs typeface="Calibri Light"/>
              </a:rPr>
              <a:t> zone en bij evenementen;</a:t>
            </a:r>
            <a:endParaRPr lang="en-US" sz="2400">
              <a:latin typeface="Flanders Art Sans"/>
            </a:endParaRPr>
          </a:p>
          <a:p>
            <a:pPr marL="0" indent="0">
              <a:buFont typeface="FlandersArtSans-Bold" panose="00000800000000000000" pitchFamily="50" charset="0"/>
              <a:buNone/>
            </a:pPr>
            <a:endParaRPr lang="nl-BE" sz="2400">
              <a:cs typeface="Calibri Light"/>
            </a:endParaRPr>
          </a:p>
          <a:p>
            <a:pPr marL="0" indent="0">
              <a:buFont typeface="Wingdings" panose="00000800000000000000" pitchFamily="50" charset="0"/>
              <a:buNone/>
            </a:pPr>
            <a:r>
              <a:rPr lang="nl-BE" sz="2400">
                <a:cs typeface="Calibri Light"/>
              </a:rPr>
              <a:t>Evaluatie van feedback op alles</a:t>
            </a:r>
            <a:endParaRPr lang="nl-BE"/>
          </a:p>
        </p:txBody>
      </p:sp>
    </p:spTree>
    <p:extLst>
      <p:ext uri="{BB962C8B-B14F-4D97-AF65-F5344CB8AC3E}">
        <p14:creationId xmlns:p14="http://schemas.microsoft.com/office/powerpoint/2010/main" val="3857778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AF5831-9A73-492F-8DD9-40D989989E4F}"/>
              </a:ext>
            </a:extLst>
          </p:cNvPr>
          <p:cNvSpPr>
            <a:spLocks noGrp="1"/>
          </p:cNvSpPr>
          <p:nvPr>
            <p:ph type="title"/>
          </p:nvPr>
        </p:nvSpPr>
        <p:spPr/>
        <p:txBody>
          <a:bodyPr/>
          <a:lstStyle/>
          <a:p>
            <a:r>
              <a:rPr lang="nl-BE" dirty="0">
                <a:latin typeface="FlandersArtSans-Bold"/>
              </a:rPr>
              <a:t>Meer informatie</a:t>
            </a:r>
            <a:endParaRPr lang="nl-BE" dirty="0"/>
          </a:p>
        </p:txBody>
      </p:sp>
      <p:sp>
        <p:nvSpPr>
          <p:cNvPr id="3" name="Tijdelijke aanduiding voor inhoud 2">
            <a:extLst>
              <a:ext uri="{FF2B5EF4-FFF2-40B4-BE49-F238E27FC236}">
                <a16:creationId xmlns:a16="http://schemas.microsoft.com/office/drawing/2014/main" id="{601DA5FC-C964-4152-A73D-DA1C2B106DE6}"/>
              </a:ext>
            </a:extLst>
          </p:cNvPr>
          <p:cNvSpPr>
            <a:spLocks noGrp="1"/>
          </p:cNvSpPr>
          <p:nvPr>
            <p:ph sz="quarter" idx="11"/>
          </p:nvPr>
        </p:nvSpPr>
        <p:spPr>
          <a:xfrm>
            <a:off x="371475" y="1540461"/>
            <a:ext cx="11449050" cy="4159036"/>
          </a:xfrm>
        </p:spPr>
        <p:txBody>
          <a:bodyPr vert="horz" lIns="0" tIns="0" rIns="0" bIns="45720" rtlCol="0" anchor="t">
            <a:noAutofit/>
          </a:bodyPr>
          <a:lstStyle/>
          <a:p>
            <a:pPr marL="0" indent="0">
              <a:buNone/>
            </a:pPr>
            <a:endParaRPr lang="nl-BE" dirty="0">
              <a:solidFill>
                <a:srgbClr val="000000"/>
              </a:solidFill>
              <a:ea typeface="+mn-lt"/>
              <a:cs typeface="+mn-lt"/>
            </a:endParaRPr>
          </a:p>
          <a:p>
            <a:pPr marL="287655" indent="-287655"/>
            <a:r>
              <a:rPr lang="nl-BE" dirty="0">
                <a:solidFill>
                  <a:srgbClr val="FF0000"/>
                </a:solidFill>
                <a:ea typeface="+mn-lt"/>
                <a:cs typeface="+mn-lt"/>
                <a:hlinkClick r:id="rId2">
                  <a:extLst>
                    <a:ext uri="{A12FA001-AC4F-418D-AE19-62706E023703}">
                      <ahyp:hlinkClr xmlns:ahyp="http://schemas.microsoft.com/office/drawing/2018/hyperlinkcolor" val="tx"/>
                    </a:ext>
                  </a:extLst>
                </a:hlinkClick>
              </a:rPr>
              <a:t>https://www.vlaanderen.be/intern/werkplek/kantoor-en-gebouwen/gebouwen/overzicht-gebouwen/volg-de-opleiding-en-voorkom-een-brand</a:t>
            </a:r>
            <a:endParaRPr lang="nl-BE">
              <a:solidFill>
                <a:srgbClr val="FF0000"/>
              </a:solidFill>
              <a:ea typeface="+mn-lt"/>
              <a:cs typeface="+mn-lt"/>
            </a:endParaRPr>
          </a:p>
          <a:p>
            <a:pPr marL="0" indent="0">
              <a:buNone/>
            </a:pPr>
            <a:endParaRPr lang="nl-BE" dirty="0">
              <a:solidFill>
                <a:srgbClr val="FF0000"/>
              </a:solidFill>
              <a:ea typeface="+mn-lt"/>
              <a:cs typeface="+mn-lt"/>
            </a:endParaRPr>
          </a:p>
          <a:p>
            <a:pPr marL="287655" indent="-287655"/>
            <a:r>
              <a:rPr lang="nl-BE" dirty="0">
                <a:solidFill>
                  <a:srgbClr val="FF0000"/>
                </a:solidFill>
                <a:ea typeface="+mn-lt"/>
                <a:cs typeface="+mn-lt"/>
                <a:hlinkClick r:id="rId3">
                  <a:extLst>
                    <a:ext uri="{A12FA001-AC4F-418D-AE19-62706E023703}">
                      <ahyp:hlinkClr xmlns:ahyp="http://schemas.microsoft.com/office/drawing/2018/hyperlinkcolor" val="tx"/>
                    </a:ext>
                  </a:extLst>
                </a:hlinkClick>
              </a:rPr>
              <a:t>https://www.vlaanderen.be/intern/werkplek/kantoor-en-gebouwen/gebouwen/overzicht-gebouwen/evacuatieprocedure</a:t>
            </a:r>
            <a:endParaRPr lang="nl-BE" dirty="0">
              <a:solidFill>
                <a:srgbClr val="FF0000"/>
              </a:solidFill>
              <a:ea typeface="+mn-lt"/>
              <a:cs typeface="+mn-lt"/>
            </a:endParaRPr>
          </a:p>
          <a:p>
            <a:pPr marL="287655" indent="-287655"/>
            <a:endParaRPr lang="nl-BE" dirty="0">
              <a:solidFill>
                <a:srgbClr val="FF0000"/>
              </a:solidFill>
            </a:endParaRPr>
          </a:p>
          <a:p>
            <a:pPr marL="287655" indent="-287655"/>
            <a:r>
              <a:rPr lang="nl-BE" dirty="0">
                <a:solidFill>
                  <a:srgbClr val="FF0000"/>
                </a:solidFill>
                <a:ea typeface="+mn-lt"/>
                <a:cs typeface="+mn-lt"/>
                <a:hlinkClick r:id="rId4">
                  <a:extLst>
                    <a:ext uri="{A12FA001-AC4F-418D-AE19-62706E023703}">
                      <ahyp:hlinkClr xmlns:ahyp="http://schemas.microsoft.com/office/drawing/2018/hyperlinkcolor" val="tx"/>
                    </a:ext>
                  </a:extLst>
                </a:hlinkClick>
              </a:rPr>
              <a:t>https://werk.belgie.be/nl/document/codex-boek-iii-titel-3-brandpreventie-op-de-arbeidsplaatsen</a:t>
            </a:r>
            <a:endParaRPr lang="nl-BE" dirty="0">
              <a:solidFill>
                <a:srgbClr val="FF0000"/>
              </a:solidFill>
              <a:ea typeface="+mn-lt"/>
              <a:cs typeface="+mn-lt"/>
            </a:endParaRPr>
          </a:p>
          <a:p>
            <a:pPr marL="287655" indent="-287655"/>
            <a:endParaRPr lang="nl-BE" dirty="0"/>
          </a:p>
        </p:txBody>
      </p:sp>
    </p:spTree>
    <p:extLst>
      <p:ext uri="{BB962C8B-B14F-4D97-AF65-F5344CB8AC3E}">
        <p14:creationId xmlns:p14="http://schemas.microsoft.com/office/powerpoint/2010/main" val="3849288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BD6210-BE13-89E4-8371-021E2922AF9E}"/>
              </a:ext>
            </a:extLst>
          </p:cNvPr>
          <p:cNvSpPr>
            <a:spLocks noGrp="1"/>
          </p:cNvSpPr>
          <p:nvPr>
            <p:ph type="ctrTitle"/>
          </p:nvPr>
        </p:nvSpPr>
        <p:spPr/>
        <p:txBody>
          <a:bodyPr/>
          <a:lstStyle/>
          <a:p>
            <a:r>
              <a:rPr lang="en-US" err="1"/>
              <a:t>Coachende</a:t>
            </a:r>
            <a:r>
              <a:rPr lang="en-US"/>
              <a:t> </a:t>
            </a:r>
            <a:r>
              <a:rPr lang="en-US" err="1"/>
              <a:t>cultuur</a:t>
            </a:r>
            <a:r>
              <a:rPr lang="en-US"/>
              <a:t> </a:t>
            </a:r>
            <a:r>
              <a:rPr lang="en-US" err="1"/>
              <a:t>ontwikkelen</a:t>
            </a:r>
            <a:r>
              <a:rPr lang="en-US"/>
              <a:t> in de Vlaamse overheid</a:t>
            </a:r>
          </a:p>
        </p:txBody>
      </p:sp>
      <p:sp>
        <p:nvSpPr>
          <p:cNvPr id="4" name="Date Placeholder 3">
            <a:extLst>
              <a:ext uri="{FF2B5EF4-FFF2-40B4-BE49-F238E27FC236}">
                <a16:creationId xmlns:a16="http://schemas.microsoft.com/office/drawing/2014/main" id="{8DFFABC7-D926-315E-EA01-D354DF75B77D}"/>
              </a:ext>
            </a:extLst>
          </p:cNvPr>
          <p:cNvSpPr>
            <a:spLocks noGrp="1"/>
          </p:cNvSpPr>
          <p:nvPr>
            <p:ph type="dt" sz="half" idx="2"/>
          </p:nvPr>
        </p:nvSpPr>
        <p:spPr/>
        <p:txBody>
          <a:bodyPr/>
          <a:lstStyle/>
          <a:p>
            <a:fld id="{370D6379-740A-46C5-81F6-D8E5E70CC231}" type="datetime1">
              <a:rPr lang="nl-BE"/>
              <a:t>13/12/2022</a:t>
            </a:fld>
            <a:endParaRPr lang="nl-BE"/>
          </a:p>
        </p:txBody>
      </p:sp>
      <p:sp>
        <p:nvSpPr>
          <p:cNvPr id="5" name="Text Placeholder 4">
            <a:extLst>
              <a:ext uri="{FF2B5EF4-FFF2-40B4-BE49-F238E27FC236}">
                <a16:creationId xmlns:a16="http://schemas.microsoft.com/office/drawing/2014/main" id="{0584C896-29F5-F6E8-43C3-23DF3EE129BB}"/>
              </a:ext>
            </a:extLst>
          </p:cNvPr>
          <p:cNvSpPr>
            <a:spLocks noGrp="1"/>
          </p:cNvSpPr>
          <p:nvPr>
            <p:ph type="body" sz="quarter" idx="11"/>
          </p:nvPr>
        </p:nvSpPr>
        <p:spPr>
          <a:xfrm>
            <a:off x="1026288" y="2427517"/>
            <a:ext cx="8202771" cy="426261"/>
          </a:xfrm>
        </p:spPr>
        <p:txBody>
          <a:bodyPr/>
          <a:lstStyle/>
          <a:p>
            <a:r>
              <a:rPr lang="en-US"/>
              <a:t>Pieter Vissers</a:t>
            </a:r>
          </a:p>
        </p:txBody>
      </p:sp>
      <p:sp>
        <p:nvSpPr>
          <p:cNvPr id="6" name="Text Placeholder 5">
            <a:extLst>
              <a:ext uri="{FF2B5EF4-FFF2-40B4-BE49-F238E27FC236}">
                <a16:creationId xmlns:a16="http://schemas.microsoft.com/office/drawing/2014/main" id="{F932078E-8A05-2B31-D5AF-2C5E4D4A12CB}"/>
              </a:ext>
            </a:extLst>
          </p:cNvPr>
          <p:cNvSpPr>
            <a:spLocks noGrp="1"/>
          </p:cNvSpPr>
          <p:nvPr>
            <p:ph type="body" sz="quarter" idx="12"/>
          </p:nvPr>
        </p:nvSpPr>
        <p:spPr>
          <a:xfrm>
            <a:off x="1026289" y="2844179"/>
            <a:ext cx="9765758" cy="316637"/>
          </a:xfrm>
        </p:spPr>
        <p:txBody>
          <a:bodyPr/>
          <a:lstStyle/>
          <a:p>
            <a:r>
              <a:rPr lang="en-US"/>
              <a:t>Agentschap Overheidspersoneel / team Leiderschap</a:t>
            </a:r>
          </a:p>
        </p:txBody>
      </p:sp>
      <p:sp>
        <p:nvSpPr>
          <p:cNvPr id="7" name="Text Placeholder 6">
            <a:extLst>
              <a:ext uri="{FF2B5EF4-FFF2-40B4-BE49-F238E27FC236}">
                <a16:creationId xmlns:a16="http://schemas.microsoft.com/office/drawing/2014/main" id="{673E8E5D-5FA9-B780-2519-43201B8EA819}"/>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C704508C-043B-D486-90D9-0B41F3EBA6EC}"/>
              </a:ext>
            </a:extLst>
          </p:cNvPr>
          <p:cNvSpPr>
            <a:spLocks noGrp="1"/>
          </p:cNvSpPr>
          <p:nvPr>
            <p:ph type="body" sz="quarter" idx="16"/>
          </p:nvPr>
        </p:nvSpPr>
        <p:spPr/>
        <p:txBody>
          <a:bodyPr/>
          <a:lstStyle/>
          <a:p>
            <a:endParaRPr lang="en-US"/>
          </a:p>
        </p:txBody>
      </p:sp>
      <p:pic>
        <p:nvPicPr>
          <p:cNvPr id="14" name="Tijdelijke aanduiding voor afbeelding 13" descr="Afbeelding met binnen, groente, metaal, rek&#10;&#10;Automatisch gegenereerde beschrijving">
            <a:extLst>
              <a:ext uri="{FF2B5EF4-FFF2-40B4-BE49-F238E27FC236}">
                <a16:creationId xmlns:a16="http://schemas.microsoft.com/office/drawing/2014/main" id="{EBC634B0-C6CE-4284-8925-0A840BD2A4C8}"/>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15888" b="38466"/>
          <a:stretch/>
        </p:blipFill>
        <p:spPr>
          <a:xfrm>
            <a:off x="-3751" y="3160816"/>
            <a:ext cx="12195751" cy="3697184"/>
          </a:xfrm>
        </p:spPr>
      </p:pic>
    </p:spTree>
    <p:extLst>
      <p:ext uri="{BB962C8B-B14F-4D97-AF65-F5344CB8AC3E}">
        <p14:creationId xmlns:p14="http://schemas.microsoft.com/office/powerpoint/2010/main" val="2653674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E516B59-B6A7-4695-BF12-B1CCFA11D80D}"/>
              </a:ext>
            </a:extLst>
          </p:cNvPr>
          <p:cNvSpPr>
            <a:spLocks noGrp="1"/>
          </p:cNvSpPr>
          <p:nvPr>
            <p:ph type="title"/>
          </p:nvPr>
        </p:nvSpPr>
        <p:spPr>
          <a:xfrm>
            <a:off x="1222744" y="2137145"/>
            <a:ext cx="10058400" cy="2934586"/>
          </a:xfrm>
        </p:spPr>
        <p:txBody>
          <a:bodyPr anchor="ctr">
            <a:noAutofit/>
          </a:bodyPr>
          <a:lstStyle/>
          <a:p>
            <a:r>
              <a:rPr lang="nl-NL" sz="2400"/>
              <a:t>Een coachende cultuur is een cultuur waarin coaching de dominante stijl van managen en samenwerken is</a:t>
            </a:r>
            <a:br>
              <a:rPr lang="nl-NL" sz="2400"/>
            </a:br>
            <a:r>
              <a:rPr lang="nl-NL" sz="2400"/>
              <a:t>&amp; </a:t>
            </a:r>
            <a:br>
              <a:rPr lang="nl-NL" sz="2400"/>
            </a:br>
            <a:r>
              <a:rPr lang="nl-NL" sz="2400"/>
              <a:t>waarin de toewijding om de organisatie te verbeteren, verankerd is in een gelijktijdige toewijding om mensen te verbeteren.</a:t>
            </a:r>
            <a:br>
              <a:rPr lang="nl-NL" sz="2000"/>
            </a:br>
            <a:endParaRPr lang="nl-BE" sz="2000"/>
          </a:p>
        </p:txBody>
      </p:sp>
      <p:sp>
        <p:nvSpPr>
          <p:cNvPr id="2" name="Tekstvak 1">
            <a:extLst>
              <a:ext uri="{FF2B5EF4-FFF2-40B4-BE49-F238E27FC236}">
                <a16:creationId xmlns:a16="http://schemas.microsoft.com/office/drawing/2014/main" id="{659DF50A-FD1E-40B3-8A32-B6784FBA4378}"/>
              </a:ext>
            </a:extLst>
          </p:cNvPr>
          <p:cNvSpPr txBox="1"/>
          <p:nvPr/>
        </p:nvSpPr>
        <p:spPr>
          <a:xfrm>
            <a:off x="1933353" y="5996763"/>
            <a:ext cx="8325293" cy="369332"/>
          </a:xfrm>
          <a:prstGeom prst="rect">
            <a:avLst/>
          </a:prstGeom>
          <a:noFill/>
        </p:spPr>
        <p:txBody>
          <a:bodyPr wrap="square" rtlCol="0">
            <a:spAutoFit/>
          </a:bodyPr>
          <a:lstStyle/>
          <a:p>
            <a:pPr algn="ctr"/>
            <a:r>
              <a:rPr lang="nl-NL" sz="1800" i="1"/>
              <a:t>Clutterbuck &amp; </a:t>
            </a:r>
            <a:r>
              <a:rPr lang="nl-NL" sz="1800" i="1" err="1"/>
              <a:t>Megginson</a:t>
            </a:r>
            <a:r>
              <a:rPr lang="nl-NL" sz="1800" i="1"/>
              <a:t>, 2005</a:t>
            </a:r>
            <a:endParaRPr lang="nl-BE"/>
          </a:p>
        </p:txBody>
      </p:sp>
    </p:spTree>
    <p:extLst>
      <p:ext uri="{BB962C8B-B14F-4D97-AF65-F5344CB8AC3E}">
        <p14:creationId xmlns:p14="http://schemas.microsoft.com/office/powerpoint/2010/main" val="788101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inhoud 14">
            <a:extLst>
              <a:ext uri="{FF2B5EF4-FFF2-40B4-BE49-F238E27FC236}">
                <a16:creationId xmlns:a16="http://schemas.microsoft.com/office/drawing/2014/main" id="{A7947613-E80F-4B11-BFA4-16ED6AE501EC}"/>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143218" y="-1333040"/>
            <a:ext cx="12906720" cy="10521108"/>
          </a:xfrm>
        </p:spPr>
      </p:pic>
      <p:sp>
        <p:nvSpPr>
          <p:cNvPr id="2" name="Tijdelijke aanduiding voor dianummer 1">
            <a:extLst>
              <a:ext uri="{FF2B5EF4-FFF2-40B4-BE49-F238E27FC236}">
                <a16:creationId xmlns:a16="http://schemas.microsoft.com/office/drawing/2014/main" id="{AC7D19F6-3CC4-43C4-9792-54E329396DA6}"/>
              </a:ext>
            </a:extLst>
          </p:cNvPr>
          <p:cNvSpPr>
            <a:spLocks noGrp="1"/>
          </p:cNvSpPr>
          <p:nvPr>
            <p:ph type="sldNum" sz="quarter" idx="12"/>
          </p:nvPr>
        </p:nvSpPr>
        <p:spPr/>
        <p:txBody>
          <a:bodyPr/>
          <a:lstStyle/>
          <a:p>
            <a:fld id="{7749CDD0-7D77-4D23-9A27-F361E39BA472}" type="datetime1">
              <a:rPr lang="nl-BE" smtClean="0"/>
              <a:pPr/>
              <a:t>13/12/2022</a:t>
            </a:fld>
            <a:r>
              <a:rPr lang="nl-BE"/>
              <a:t> </a:t>
            </a:r>
            <a:r>
              <a:rPr lang="nl-BE" b="1"/>
              <a:t>│</a:t>
            </a:r>
            <a:fld id="{B263F6C6-2226-4286-8995-C42CB1E7C290}" type="slidenum">
              <a:rPr lang="nl-BE" smtClean="0"/>
              <a:pPr/>
              <a:t>29</a:t>
            </a:fld>
            <a:endParaRPr lang="nl-BE"/>
          </a:p>
        </p:txBody>
      </p:sp>
      <p:sp>
        <p:nvSpPr>
          <p:cNvPr id="11" name="Tekstvak 10">
            <a:extLst>
              <a:ext uri="{FF2B5EF4-FFF2-40B4-BE49-F238E27FC236}">
                <a16:creationId xmlns:a16="http://schemas.microsoft.com/office/drawing/2014/main" id="{0C5A623B-D297-4AD7-ABFE-DDA204CA6C54}"/>
              </a:ext>
            </a:extLst>
          </p:cNvPr>
          <p:cNvSpPr txBox="1"/>
          <p:nvPr/>
        </p:nvSpPr>
        <p:spPr>
          <a:xfrm>
            <a:off x="-143218" y="0"/>
            <a:ext cx="12906720" cy="1200329"/>
          </a:xfrm>
          <a:prstGeom prst="rect">
            <a:avLst/>
          </a:prstGeom>
          <a:noFill/>
        </p:spPr>
        <p:txBody>
          <a:bodyPr wrap="square" rtlCol="0">
            <a:spAutoFit/>
          </a:bodyPr>
          <a:lstStyle/>
          <a:p>
            <a:pPr algn="ctr"/>
            <a:r>
              <a:rPr lang="nl-BE" sz="7200" b="1">
                <a:solidFill>
                  <a:schemeClr val="bg1"/>
                </a:solidFill>
                <a:effectLst>
                  <a:outerShdw blurRad="38100" dist="38100" dir="2700000" algn="tl">
                    <a:srgbClr val="000000">
                      <a:alpha val="43137"/>
                    </a:srgbClr>
                  </a:outerShdw>
                </a:effectLst>
              </a:rPr>
              <a:t>Instrumenten coachende cultuur</a:t>
            </a:r>
          </a:p>
        </p:txBody>
      </p:sp>
      <p:sp>
        <p:nvSpPr>
          <p:cNvPr id="3" name="Wolk 2">
            <a:extLst>
              <a:ext uri="{FF2B5EF4-FFF2-40B4-BE49-F238E27FC236}">
                <a16:creationId xmlns:a16="http://schemas.microsoft.com/office/drawing/2014/main" id="{861FD87D-1A62-4ECB-8FD2-11DDE7D5CD92}"/>
              </a:ext>
            </a:extLst>
          </p:cNvPr>
          <p:cNvSpPr/>
          <p:nvPr/>
        </p:nvSpPr>
        <p:spPr>
          <a:xfrm>
            <a:off x="8699500" y="3496243"/>
            <a:ext cx="3492500" cy="24003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a:t>Externe coaches</a:t>
            </a:r>
          </a:p>
        </p:txBody>
      </p:sp>
      <p:sp>
        <p:nvSpPr>
          <p:cNvPr id="6" name="Wolk 5">
            <a:extLst>
              <a:ext uri="{FF2B5EF4-FFF2-40B4-BE49-F238E27FC236}">
                <a16:creationId xmlns:a16="http://schemas.microsoft.com/office/drawing/2014/main" id="{A88C367E-2366-4322-AB26-2416D477E1C3}"/>
              </a:ext>
            </a:extLst>
          </p:cNvPr>
          <p:cNvSpPr/>
          <p:nvPr/>
        </p:nvSpPr>
        <p:spPr>
          <a:xfrm>
            <a:off x="4563892" y="2345269"/>
            <a:ext cx="3492500" cy="24003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a:t>Iedereen coach</a:t>
            </a:r>
          </a:p>
        </p:txBody>
      </p:sp>
      <p:sp>
        <p:nvSpPr>
          <p:cNvPr id="7" name="Wolk 6">
            <a:extLst>
              <a:ext uri="{FF2B5EF4-FFF2-40B4-BE49-F238E27FC236}">
                <a16:creationId xmlns:a16="http://schemas.microsoft.com/office/drawing/2014/main" id="{1978AD9E-0A3D-469C-B57B-D7F258D9860D}"/>
              </a:ext>
            </a:extLst>
          </p:cNvPr>
          <p:cNvSpPr/>
          <p:nvPr/>
        </p:nvSpPr>
        <p:spPr>
          <a:xfrm>
            <a:off x="212064" y="3935701"/>
            <a:ext cx="3492500" cy="24003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600"/>
              <a:t>Interne coaches</a:t>
            </a:r>
          </a:p>
        </p:txBody>
      </p:sp>
    </p:spTree>
    <p:extLst>
      <p:ext uri="{BB962C8B-B14F-4D97-AF65-F5344CB8AC3E}">
        <p14:creationId xmlns:p14="http://schemas.microsoft.com/office/powerpoint/2010/main" val="362507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Tijdelijke aanduiding voor afbeelding 22" descr="Afbeelding met tekst, elektronica, toetsenbord&#10;&#10;Automatisch gegenereerde beschrijving">
            <a:extLst>
              <a:ext uri="{FF2B5EF4-FFF2-40B4-BE49-F238E27FC236}">
                <a16:creationId xmlns:a16="http://schemas.microsoft.com/office/drawing/2014/main" id="{8921EDAF-F918-4B60-8E42-F60C04EAEF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84" b="8984"/>
          <a:stretch>
            <a:fillRect/>
          </a:stretch>
        </p:blipFill>
        <p:spPr/>
      </p:pic>
      <p:sp>
        <p:nvSpPr>
          <p:cNvPr id="16" name="Tijdelijke aanduiding voor tekst 15">
            <a:extLst>
              <a:ext uri="{FF2B5EF4-FFF2-40B4-BE49-F238E27FC236}">
                <a16:creationId xmlns:a16="http://schemas.microsoft.com/office/drawing/2014/main" id="{BF86E796-D8DE-4447-AA63-46754D5A3C6B}"/>
              </a:ext>
            </a:extLst>
          </p:cNvPr>
          <p:cNvSpPr>
            <a:spLocks noGrp="1"/>
          </p:cNvSpPr>
          <p:nvPr>
            <p:ph type="body" sz="quarter" idx="13"/>
          </p:nvPr>
        </p:nvSpPr>
        <p:spPr/>
        <p:txBody>
          <a:bodyPr/>
          <a:lstStyle/>
          <a:p>
            <a:r>
              <a:rPr lang="nl-BE">
                <a:latin typeface="Flanders Art Sans"/>
              </a:rPr>
              <a:t>HRBP-netwerk</a:t>
            </a:r>
          </a:p>
        </p:txBody>
      </p:sp>
      <p:sp>
        <p:nvSpPr>
          <p:cNvPr id="4" name="Titel 3">
            <a:extLst>
              <a:ext uri="{FF2B5EF4-FFF2-40B4-BE49-F238E27FC236}">
                <a16:creationId xmlns:a16="http://schemas.microsoft.com/office/drawing/2014/main" id="{F85864BA-B388-4FF4-90BB-09BA8C893EE4}"/>
              </a:ext>
            </a:extLst>
          </p:cNvPr>
          <p:cNvSpPr>
            <a:spLocks noGrp="1"/>
          </p:cNvSpPr>
          <p:nvPr>
            <p:ph type="title"/>
          </p:nvPr>
        </p:nvSpPr>
        <p:spPr>
          <a:xfrm>
            <a:off x="0" y="425302"/>
            <a:ext cx="12100560" cy="1215958"/>
          </a:xfrm>
        </p:spPr>
        <p:txBody>
          <a:bodyPr/>
          <a:lstStyle/>
          <a:p>
            <a:r>
              <a:rPr lang="nl-BE"/>
              <a:t>HR-agenda vooruitzicht</a:t>
            </a:r>
          </a:p>
        </p:txBody>
      </p:sp>
      <p:sp>
        <p:nvSpPr>
          <p:cNvPr id="7" name="Tijdelijke aanduiding voor tekst 6">
            <a:extLst>
              <a:ext uri="{FF2B5EF4-FFF2-40B4-BE49-F238E27FC236}">
                <a16:creationId xmlns:a16="http://schemas.microsoft.com/office/drawing/2014/main" id="{AC0B3538-7703-491B-AC7D-4F29769453BA}"/>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80C57120-9BE5-44DC-9E43-670262020AF7}"/>
              </a:ext>
            </a:extLst>
          </p:cNvPr>
          <p:cNvSpPr>
            <a:spLocks noGrp="1"/>
          </p:cNvSpPr>
          <p:nvPr>
            <p:ph type="body" sz="quarter" idx="15"/>
          </p:nvPr>
        </p:nvSpPr>
        <p:spPr/>
        <p:txBody>
          <a:bodyPr/>
          <a:lstStyle/>
          <a:p>
            <a:endParaRPr lang="nl-BE">
              <a:latin typeface="Flanders Art Sans"/>
            </a:endParaRPr>
          </a:p>
          <a:p>
            <a:r>
              <a:rPr lang="nl-BE">
                <a:latin typeface="Flanders Art Sans"/>
              </a:rPr>
              <a:t>HR-infonetwerk</a:t>
            </a:r>
            <a:endParaRPr lang="nl-BE"/>
          </a:p>
          <a:p>
            <a:endParaRPr lang="nl-BE">
              <a:latin typeface="Flanders Art Sans"/>
            </a:endParaRPr>
          </a:p>
        </p:txBody>
      </p:sp>
      <p:sp>
        <p:nvSpPr>
          <p:cNvPr id="9" name="Tijdelijke aanduiding voor tekst 8">
            <a:extLst>
              <a:ext uri="{FF2B5EF4-FFF2-40B4-BE49-F238E27FC236}">
                <a16:creationId xmlns:a16="http://schemas.microsoft.com/office/drawing/2014/main" id="{44051EAB-8B83-4898-ACAB-597F680F98F3}"/>
              </a:ext>
            </a:extLst>
          </p:cNvPr>
          <p:cNvSpPr>
            <a:spLocks noGrp="1"/>
          </p:cNvSpPr>
          <p:nvPr>
            <p:ph type="body" sz="quarter" idx="16"/>
          </p:nvPr>
        </p:nvSpPr>
        <p:spPr/>
        <p:txBody>
          <a:bodyPr/>
          <a:lstStyle/>
          <a:p>
            <a:endParaRPr lang="nl-BE"/>
          </a:p>
        </p:txBody>
      </p:sp>
      <p:sp>
        <p:nvSpPr>
          <p:cNvPr id="10" name="Tijdelijke aanduiding voor tekst 9">
            <a:extLst>
              <a:ext uri="{FF2B5EF4-FFF2-40B4-BE49-F238E27FC236}">
                <a16:creationId xmlns:a16="http://schemas.microsoft.com/office/drawing/2014/main" id="{52529ED1-5A7B-4987-8A15-87E83F577781}"/>
              </a:ext>
            </a:extLst>
          </p:cNvPr>
          <p:cNvSpPr>
            <a:spLocks noGrp="1"/>
          </p:cNvSpPr>
          <p:nvPr>
            <p:ph type="body" sz="quarter" idx="17"/>
          </p:nvPr>
        </p:nvSpPr>
        <p:spPr/>
        <p:txBody>
          <a:bodyPr/>
          <a:lstStyle/>
          <a:p>
            <a:r>
              <a:rPr lang="nl-BE"/>
              <a:t>HR-infonetwerk</a:t>
            </a:r>
          </a:p>
        </p:txBody>
      </p:sp>
      <p:sp>
        <p:nvSpPr>
          <p:cNvPr id="11" name="Tijdelijke aanduiding voor tekst 10">
            <a:extLst>
              <a:ext uri="{FF2B5EF4-FFF2-40B4-BE49-F238E27FC236}">
                <a16:creationId xmlns:a16="http://schemas.microsoft.com/office/drawing/2014/main" id="{BC06D528-5B0A-4D63-BB06-08C1DD083CD3}"/>
              </a:ext>
            </a:extLst>
          </p:cNvPr>
          <p:cNvSpPr>
            <a:spLocks noGrp="1"/>
          </p:cNvSpPr>
          <p:nvPr>
            <p:ph type="body" sz="quarter" idx="18"/>
          </p:nvPr>
        </p:nvSpPr>
        <p:spPr/>
        <p:txBody>
          <a:bodyPr/>
          <a:lstStyle/>
          <a:p>
            <a:endParaRPr lang="nl-BE"/>
          </a:p>
        </p:txBody>
      </p:sp>
      <p:sp>
        <p:nvSpPr>
          <p:cNvPr id="12" name="Tijdelijke aanduiding voor tekst 11">
            <a:extLst>
              <a:ext uri="{FF2B5EF4-FFF2-40B4-BE49-F238E27FC236}">
                <a16:creationId xmlns:a16="http://schemas.microsoft.com/office/drawing/2014/main" id="{2002FEBD-1027-4999-8F14-3398BC91706E}"/>
              </a:ext>
            </a:extLst>
          </p:cNvPr>
          <p:cNvSpPr>
            <a:spLocks noGrp="1"/>
          </p:cNvSpPr>
          <p:nvPr>
            <p:ph type="body" sz="quarter" idx="19"/>
          </p:nvPr>
        </p:nvSpPr>
        <p:spPr/>
        <p:txBody>
          <a:bodyPr/>
          <a:lstStyle/>
          <a:p>
            <a:r>
              <a:rPr lang="nl-BE"/>
              <a:t>HR-infonetwerk</a:t>
            </a:r>
          </a:p>
        </p:txBody>
      </p:sp>
      <p:sp>
        <p:nvSpPr>
          <p:cNvPr id="13" name="Tijdelijke aanduiding voor tekst 12">
            <a:extLst>
              <a:ext uri="{FF2B5EF4-FFF2-40B4-BE49-F238E27FC236}">
                <a16:creationId xmlns:a16="http://schemas.microsoft.com/office/drawing/2014/main" id="{CB995923-37CC-4D03-AF4D-ECFC80CB4DC1}"/>
              </a:ext>
            </a:extLst>
          </p:cNvPr>
          <p:cNvSpPr>
            <a:spLocks noGrp="1"/>
          </p:cNvSpPr>
          <p:nvPr>
            <p:ph type="body" sz="quarter" idx="20"/>
          </p:nvPr>
        </p:nvSpPr>
        <p:spPr/>
        <p:txBody>
          <a:bodyPr/>
          <a:lstStyle/>
          <a:p>
            <a:endParaRPr lang="nl-BE"/>
          </a:p>
        </p:txBody>
      </p:sp>
      <p:sp>
        <p:nvSpPr>
          <p:cNvPr id="14" name="Tijdelijke aanduiding voor tekst 13">
            <a:extLst>
              <a:ext uri="{FF2B5EF4-FFF2-40B4-BE49-F238E27FC236}">
                <a16:creationId xmlns:a16="http://schemas.microsoft.com/office/drawing/2014/main" id="{72A6EE6D-81E8-4BD0-839A-962894F67311}"/>
              </a:ext>
            </a:extLst>
          </p:cNvPr>
          <p:cNvSpPr>
            <a:spLocks noGrp="1"/>
          </p:cNvSpPr>
          <p:nvPr>
            <p:ph type="body" sz="quarter" idx="21"/>
          </p:nvPr>
        </p:nvSpPr>
        <p:spPr/>
        <p:txBody>
          <a:bodyPr/>
          <a:lstStyle/>
          <a:p>
            <a:r>
              <a:rPr lang="nl-BE">
                <a:latin typeface="Flanders Art Sans"/>
              </a:rPr>
              <a:t>OO-netwerk</a:t>
            </a:r>
            <a:endParaRPr lang="nl-BE"/>
          </a:p>
        </p:txBody>
      </p:sp>
      <p:sp>
        <p:nvSpPr>
          <p:cNvPr id="15" name="Tijdelijke aanduiding voor tekst 14">
            <a:extLst>
              <a:ext uri="{FF2B5EF4-FFF2-40B4-BE49-F238E27FC236}">
                <a16:creationId xmlns:a16="http://schemas.microsoft.com/office/drawing/2014/main" id="{3D2C914F-F62C-4F79-9F46-50109D2C328B}"/>
              </a:ext>
            </a:extLst>
          </p:cNvPr>
          <p:cNvSpPr>
            <a:spLocks noGrp="1"/>
          </p:cNvSpPr>
          <p:nvPr>
            <p:ph type="body" sz="quarter" idx="22"/>
          </p:nvPr>
        </p:nvSpPr>
        <p:spPr/>
        <p:txBody>
          <a:bodyPr/>
          <a:lstStyle/>
          <a:p>
            <a:endParaRPr lang="nl-BE"/>
          </a:p>
        </p:txBody>
      </p:sp>
      <p:sp>
        <p:nvSpPr>
          <p:cNvPr id="25" name="Tekstvak 24">
            <a:extLst>
              <a:ext uri="{FF2B5EF4-FFF2-40B4-BE49-F238E27FC236}">
                <a16:creationId xmlns:a16="http://schemas.microsoft.com/office/drawing/2014/main" id="{762CF546-71A1-411B-A103-716754DEA5AB}"/>
              </a:ext>
            </a:extLst>
          </p:cNvPr>
          <p:cNvSpPr txBox="1"/>
          <p:nvPr/>
        </p:nvSpPr>
        <p:spPr>
          <a:xfrm>
            <a:off x="540369" y="2608003"/>
            <a:ext cx="601084"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18 </a:t>
            </a:r>
            <a:endParaRPr lang="en-US"/>
          </a:p>
          <a:p>
            <a:pPr algn="ctr">
              <a:defRPr/>
            </a:pPr>
            <a:r>
              <a:rPr lang="nl-BE" sz="1200"/>
              <a:t>jan</a:t>
            </a:r>
          </a:p>
        </p:txBody>
      </p:sp>
      <p:sp>
        <p:nvSpPr>
          <p:cNvPr id="26" name="Tekstvak 25">
            <a:extLst>
              <a:ext uri="{FF2B5EF4-FFF2-40B4-BE49-F238E27FC236}">
                <a16:creationId xmlns:a16="http://schemas.microsoft.com/office/drawing/2014/main" id="{7C0B6BF9-526C-4030-B472-C7B7BF78750C}"/>
              </a:ext>
            </a:extLst>
          </p:cNvPr>
          <p:cNvSpPr txBox="1"/>
          <p:nvPr/>
        </p:nvSpPr>
        <p:spPr>
          <a:xfrm>
            <a:off x="586941" y="3364417"/>
            <a:ext cx="461747" cy="461665"/>
          </a:xfrm>
          <a:prstGeom prst="rect">
            <a:avLst/>
          </a:prstGeom>
          <a:noFill/>
        </p:spPr>
        <p:txBody>
          <a:bodyPr wrap="square" lIns="91440" tIns="45720" rIns="91440" bIns="45720" rtlCol="0" anchor="t">
            <a:spAutoFit/>
          </a:bodyPr>
          <a:lstStyle/>
          <a:p>
            <a:pPr algn="ctr">
              <a:defRPr/>
            </a:pPr>
            <a:r>
              <a:rPr lang="nl-BE" sz="1200">
                <a:solidFill>
                  <a:srgbClr val="000000"/>
                </a:solidFill>
                <a:latin typeface="Flanders Art Sans"/>
              </a:rPr>
              <a:t>24 jan</a:t>
            </a:r>
            <a:endParaRPr lang="nl-BE" sz="1200" b="0" i="0" u="none" strike="noStrike" kern="1200" cap="none" spc="0" normalizeH="0" baseline="0" noProof="0">
              <a:ln>
                <a:noFill/>
              </a:ln>
              <a:solidFill>
                <a:srgbClr val="000000"/>
              </a:solidFill>
              <a:effectLst/>
              <a:uLnTx/>
              <a:uFillTx/>
              <a:latin typeface="Flanders Art Sans"/>
            </a:endParaRPr>
          </a:p>
        </p:txBody>
      </p:sp>
      <p:sp>
        <p:nvSpPr>
          <p:cNvPr id="29" name="Tekstvak 28">
            <a:extLst>
              <a:ext uri="{FF2B5EF4-FFF2-40B4-BE49-F238E27FC236}">
                <a16:creationId xmlns:a16="http://schemas.microsoft.com/office/drawing/2014/main" id="{2DA31C47-8719-4FD3-B08F-69132462B44F}"/>
              </a:ext>
            </a:extLst>
          </p:cNvPr>
          <p:cNvSpPr txBox="1"/>
          <p:nvPr/>
        </p:nvSpPr>
        <p:spPr>
          <a:xfrm>
            <a:off x="500592" y="4113431"/>
            <a:ext cx="652584" cy="461665"/>
          </a:xfrm>
          <a:prstGeom prst="rect">
            <a:avLst/>
          </a:prstGeom>
          <a:noFill/>
        </p:spPr>
        <p:txBody>
          <a:bodyPr wrap="square" lIns="91440" tIns="45720" rIns="91440" bIns="45720" rtlCol="0" anchor="t">
            <a:spAutoFit/>
          </a:bodyPr>
          <a:lstStyle/>
          <a:p>
            <a:pPr algn="ctr">
              <a:defRPr/>
            </a:pPr>
            <a:r>
              <a:rPr lang="nl-BE" sz="1200">
                <a:latin typeface="Flanders Art Sans"/>
              </a:rPr>
              <a:t>14</a:t>
            </a:r>
          </a:p>
          <a:p>
            <a:pPr algn="ctr">
              <a:defRPr/>
            </a:pPr>
            <a:r>
              <a:rPr lang="nl-BE" sz="1200">
                <a:latin typeface="Flanders Art Sans"/>
              </a:rPr>
              <a:t>feb</a:t>
            </a:r>
            <a:endParaRPr lang="en-US"/>
          </a:p>
        </p:txBody>
      </p:sp>
      <p:sp>
        <p:nvSpPr>
          <p:cNvPr id="20" name="Tekstvak 19">
            <a:extLst>
              <a:ext uri="{FF2B5EF4-FFF2-40B4-BE49-F238E27FC236}">
                <a16:creationId xmlns:a16="http://schemas.microsoft.com/office/drawing/2014/main" id="{1314AF82-1C82-47E0-AB0B-9FC1CC1FFF97}"/>
              </a:ext>
            </a:extLst>
          </p:cNvPr>
          <p:cNvSpPr txBox="1"/>
          <p:nvPr/>
        </p:nvSpPr>
        <p:spPr>
          <a:xfrm>
            <a:off x="531332" y="4866352"/>
            <a:ext cx="545122" cy="461665"/>
          </a:xfrm>
          <a:prstGeom prst="rect">
            <a:avLst/>
          </a:prstGeom>
          <a:noFill/>
        </p:spPr>
        <p:txBody>
          <a:bodyPr wrap="square" lIns="91440" tIns="45720" rIns="91440" bIns="45720" rtlCol="0" anchor="t">
            <a:spAutoFit/>
          </a:bodyPr>
          <a:lstStyle/>
          <a:p>
            <a:pPr algn="ctr">
              <a:defRPr/>
            </a:pPr>
            <a:r>
              <a:rPr lang="nl-BE" sz="1200"/>
              <a:t>7</a:t>
            </a:r>
          </a:p>
          <a:p>
            <a:pPr marL="0" marR="0" lvl="0" indent="0" algn="ctr" defTabSz="914400">
              <a:lnSpc>
                <a:spcPct val="100000"/>
              </a:lnSpc>
              <a:spcBef>
                <a:spcPts val="0"/>
              </a:spcBef>
              <a:spcAft>
                <a:spcPts val="0"/>
              </a:spcAft>
              <a:buClrTx/>
              <a:buSzTx/>
              <a:buFontTx/>
              <a:buNone/>
              <a:tabLst/>
              <a:defRPr/>
            </a:pPr>
            <a:r>
              <a:rPr lang="nl-BE" sz="1200">
                <a:latin typeface="Flanders Art Sans"/>
              </a:rPr>
              <a:t>mrt</a:t>
            </a:r>
            <a:endParaRPr lang="nl-BE" sz="1200"/>
          </a:p>
        </p:txBody>
      </p:sp>
      <p:sp>
        <p:nvSpPr>
          <p:cNvPr id="21" name="Tekstvak 20">
            <a:extLst>
              <a:ext uri="{FF2B5EF4-FFF2-40B4-BE49-F238E27FC236}">
                <a16:creationId xmlns:a16="http://schemas.microsoft.com/office/drawing/2014/main" id="{96D2D263-CBA5-49F5-973D-78D18350E143}"/>
              </a:ext>
            </a:extLst>
          </p:cNvPr>
          <p:cNvSpPr txBox="1"/>
          <p:nvPr/>
        </p:nvSpPr>
        <p:spPr>
          <a:xfrm>
            <a:off x="589947" y="5616527"/>
            <a:ext cx="45720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BE" sz="1200">
                <a:latin typeface="Flanders Art Sans"/>
              </a:rPr>
              <a:t>13</a:t>
            </a:r>
            <a:endParaRPr lang="nl-BE" sz="1200" b="0" i="0" u="none" strike="noStrike" kern="1200" cap="none" spc="0" normalizeH="0" baseline="0" noProof="0">
              <a:ln>
                <a:noFill/>
              </a:ln>
              <a:effectLst/>
              <a:uLnTx/>
              <a:uFillTx/>
              <a:latin typeface="Flanders Art Sans"/>
            </a:endParaRPr>
          </a:p>
          <a:p>
            <a:pPr algn="ctr">
              <a:defRPr/>
            </a:pPr>
            <a:r>
              <a:rPr lang="nl-BE" sz="1200">
                <a:latin typeface="Flanders Art Sans"/>
              </a:rPr>
              <a:t>mrt</a:t>
            </a:r>
            <a:endParaRPr lang="nl-BE" sz="1200" b="0" i="0" u="none" strike="noStrike" kern="1200" cap="none" spc="0" normalizeH="0" baseline="0" noProof="0">
              <a:ln>
                <a:noFill/>
              </a:ln>
              <a:effectLst/>
              <a:uLnTx/>
              <a:uFillTx/>
              <a:latin typeface="Flanders Art Sans"/>
            </a:endParaRPr>
          </a:p>
        </p:txBody>
      </p:sp>
    </p:spTree>
    <p:extLst>
      <p:ext uri="{BB962C8B-B14F-4D97-AF65-F5344CB8AC3E}">
        <p14:creationId xmlns:p14="http://schemas.microsoft.com/office/powerpoint/2010/main" val="160331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Afbeelding met muur, wit&#10;&#10;Automatisch gegenereerde beschrijving">
            <a:extLst>
              <a:ext uri="{FF2B5EF4-FFF2-40B4-BE49-F238E27FC236}">
                <a16:creationId xmlns:a16="http://schemas.microsoft.com/office/drawing/2014/main" id="{61932546-00BA-41B7-B7D2-D9AB6991E80E}"/>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9322" r="19322"/>
          <a:stretch>
            <a:fillRect/>
          </a:stretch>
        </p:blipFill>
        <p:spPr/>
      </p:pic>
      <p:sp>
        <p:nvSpPr>
          <p:cNvPr id="3" name="Titel 2">
            <a:extLst>
              <a:ext uri="{FF2B5EF4-FFF2-40B4-BE49-F238E27FC236}">
                <a16:creationId xmlns:a16="http://schemas.microsoft.com/office/drawing/2014/main" id="{E30D67D2-CFD7-4297-84CD-59D05446D86A}"/>
              </a:ext>
            </a:extLst>
          </p:cNvPr>
          <p:cNvSpPr>
            <a:spLocks noGrp="1"/>
          </p:cNvSpPr>
          <p:nvPr>
            <p:ph type="ctrTitle"/>
          </p:nvPr>
        </p:nvSpPr>
        <p:spPr/>
        <p:txBody>
          <a:bodyPr/>
          <a:lstStyle/>
          <a:p>
            <a:r>
              <a:rPr lang="en-GB" err="1"/>
              <a:t>Raamcontracten</a:t>
            </a:r>
            <a:r>
              <a:rPr lang="en-GB"/>
              <a:t> coaching</a:t>
            </a:r>
          </a:p>
        </p:txBody>
      </p:sp>
      <p:sp>
        <p:nvSpPr>
          <p:cNvPr id="4" name="Ondertitel 3">
            <a:extLst>
              <a:ext uri="{FF2B5EF4-FFF2-40B4-BE49-F238E27FC236}">
                <a16:creationId xmlns:a16="http://schemas.microsoft.com/office/drawing/2014/main" id="{24A2FF5B-7150-4EBE-B212-35794E5B387F}"/>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188443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hthoek 57">
            <a:hlinkClick r:id="rId3" action="ppaction://hlinksldjump"/>
            <a:extLst>
              <a:ext uri="{FF2B5EF4-FFF2-40B4-BE49-F238E27FC236}">
                <a16:creationId xmlns:a16="http://schemas.microsoft.com/office/drawing/2014/main" id="{698052C4-FF31-4833-8D24-24F1D27601F5}"/>
              </a:ext>
            </a:extLst>
          </p:cNvPr>
          <p:cNvSpPr/>
          <p:nvPr/>
        </p:nvSpPr>
        <p:spPr>
          <a:xfrm>
            <a:off x="7733930" y="2092326"/>
            <a:ext cx="2513809" cy="4016374"/>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Rechthoek 52">
            <a:hlinkClick r:id="rId4" action="ppaction://hlinksldjump"/>
            <a:extLst>
              <a:ext uri="{FF2B5EF4-FFF2-40B4-BE49-F238E27FC236}">
                <a16:creationId xmlns:a16="http://schemas.microsoft.com/office/drawing/2014/main" id="{29339B1B-46F6-4361-B20B-D0F4787E5C95}"/>
              </a:ext>
            </a:extLst>
          </p:cNvPr>
          <p:cNvSpPr/>
          <p:nvPr/>
        </p:nvSpPr>
        <p:spPr>
          <a:xfrm>
            <a:off x="4836052" y="2092326"/>
            <a:ext cx="2513809" cy="4016374"/>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a:hlinkClick r:id="rId5" action="ppaction://hlinksldjump"/>
            <a:extLst>
              <a:ext uri="{FF2B5EF4-FFF2-40B4-BE49-F238E27FC236}">
                <a16:creationId xmlns:a16="http://schemas.microsoft.com/office/drawing/2014/main" id="{E1DE2851-701A-42D1-9705-E6906E8931D0}"/>
              </a:ext>
            </a:extLst>
          </p:cNvPr>
          <p:cNvSpPr/>
          <p:nvPr/>
        </p:nvSpPr>
        <p:spPr>
          <a:xfrm>
            <a:off x="1950662" y="2092326"/>
            <a:ext cx="2513809" cy="4016374"/>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79BF58A9-B4B1-414F-A4A9-B81A26E3D5D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3357562"/>
            <a:ext cx="12192002" cy="3500438"/>
          </a:xfrm>
          <a:prstGeom prst="rect">
            <a:avLst/>
          </a:prstGeom>
        </p:spPr>
      </p:pic>
      <p:sp>
        <p:nvSpPr>
          <p:cNvPr id="49" name="Rechthoek 48">
            <a:extLst>
              <a:ext uri="{FF2B5EF4-FFF2-40B4-BE49-F238E27FC236}">
                <a16:creationId xmlns:a16="http://schemas.microsoft.com/office/drawing/2014/main" id="{F4F253EB-BEB8-486D-A489-C66BD08EEB9E}"/>
              </a:ext>
            </a:extLst>
          </p:cNvPr>
          <p:cNvSpPr/>
          <p:nvPr/>
        </p:nvSpPr>
        <p:spPr>
          <a:xfrm>
            <a:off x="1935691" y="2092326"/>
            <a:ext cx="2520000" cy="4016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0" name="Rechthoek 49">
            <a:extLst>
              <a:ext uri="{FF2B5EF4-FFF2-40B4-BE49-F238E27FC236}">
                <a16:creationId xmlns:a16="http://schemas.microsoft.com/office/drawing/2014/main" id="{003B12A5-A4C8-4B4A-A5C5-912A51FF796E}"/>
              </a:ext>
            </a:extLst>
          </p:cNvPr>
          <p:cNvSpPr/>
          <p:nvPr/>
        </p:nvSpPr>
        <p:spPr>
          <a:xfrm>
            <a:off x="4836000" y="2092326"/>
            <a:ext cx="2520000" cy="4016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 name="Rechthoek 50">
            <a:extLst>
              <a:ext uri="{FF2B5EF4-FFF2-40B4-BE49-F238E27FC236}">
                <a16:creationId xmlns:a16="http://schemas.microsoft.com/office/drawing/2014/main" id="{289F5EEE-CB67-4DDA-A68C-72B0B853F6AF}"/>
              </a:ext>
            </a:extLst>
          </p:cNvPr>
          <p:cNvSpPr/>
          <p:nvPr/>
        </p:nvSpPr>
        <p:spPr>
          <a:xfrm>
            <a:off x="7739643" y="2092326"/>
            <a:ext cx="2520000" cy="40163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2362CA5A-39B2-4EBE-81C8-978ECE8AC7F8}"/>
              </a:ext>
            </a:extLst>
          </p:cNvPr>
          <p:cNvSpPr>
            <a:spLocks noGrp="1"/>
          </p:cNvSpPr>
          <p:nvPr>
            <p:ph type="title"/>
          </p:nvPr>
        </p:nvSpPr>
        <p:spPr>
          <a:xfrm>
            <a:off x="838200" y="315697"/>
            <a:ext cx="10515600" cy="1325563"/>
          </a:xfrm>
        </p:spPr>
        <p:txBody>
          <a:bodyPr/>
          <a:lstStyle/>
          <a:p>
            <a:pPr algn="ctr"/>
            <a:r>
              <a:rPr lang="nl-BE">
                <a:latin typeface="Flanders Art Sans Bold" panose="00000800000000000000" pitchFamily="50" charset="0"/>
              </a:rPr>
              <a:t>Instrumenten uitgezet in</a:t>
            </a:r>
            <a:br>
              <a:rPr lang="nl-BE">
                <a:latin typeface="Flanders Art Sans Bold" panose="00000800000000000000" pitchFamily="50" charset="0"/>
              </a:rPr>
            </a:br>
            <a:r>
              <a:rPr lang="nl-BE">
                <a:latin typeface="Flanders Art Sans Bold" panose="00000800000000000000" pitchFamily="50" charset="0"/>
              </a:rPr>
              <a:t>raamovereenkomsten</a:t>
            </a:r>
          </a:p>
        </p:txBody>
      </p:sp>
      <p:sp>
        <p:nvSpPr>
          <p:cNvPr id="37" name="Tekstvak 36">
            <a:extLst>
              <a:ext uri="{FF2B5EF4-FFF2-40B4-BE49-F238E27FC236}">
                <a16:creationId xmlns:a16="http://schemas.microsoft.com/office/drawing/2014/main" id="{195F19B0-5A1D-43BE-A165-931770628E96}"/>
              </a:ext>
            </a:extLst>
          </p:cNvPr>
          <p:cNvSpPr txBox="1"/>
          <p:nvPr/>
        </p:nvSpPr>
        <p:spPr>
          <a:xfrm>
            <a:off x="1937597" y="4745355"/>
            <a:ext cx="2516188" cy="1015663"/>
          </a:xfrm>
          <a:prstGeom prst="rect">
            <a:avLst/>
          </a:prstGeom>
          <a:noFill/>
        </p:spPr>
        <p:txBody>
          <a:bodyPr wrap="square" rtlCol="0">
            <a:spAutoFit/>
          </a:bodyPr>
          <a:lstStyle/>
          <a:p>
            <a:pPr algn="ctr"/>
            <a:r>
              <a:rPr lang="nl-BE" sz="2000" b="1">
                <a:latin typeface="Flanders Art Sans" panose="00000500000000000000" pitchFamily="50" charset="0"/>
                <a:cs typeface="Calibri Light" panose="020F0302020204030204" pitchFamily="34" charset="0"/>
              </a:rPr>
              <a:t>Perceel 1</a:t>
            </a:r>
          </a:p>
          <a:p>
            <a:pPr algn="ctr"/>
            <a:r>
              <a:rPr lang="nl-BE" sz="2000">
                <a:latin typeface="Flanders Art Sans" panose="00000500000000000000" pitchFamily="50" charset="0"/>
                <a:cs typeface="Calibri Light" panose="020F0302020204030204" pitchFamily="34" charset="0"/>
              </a:rPr>
              <a:t>Opleidingen tot coach en mentor</a:t>
            </a:r>
          </a:p>
        </p:txBody>
      </p:sp>
      <p:sp>
        <p:nvSpPr>
          <p:cNvPr id="39" name="Tekstvak 38">
            <a:extLst>
              <a:ext uri="{FF2B5EF4-FFF2-40B4-BE49-F238E27FC236}">
                <a16:creationId xmlns:a16="http://schemas.microsoft.com/office/drawing/2014/main" id="{78582DBA-32D4-4539-9A23-35AAFFFEE99F}"/>
              </a:ext>
            </a:extLst>
          </p:cNvPr>
          <p:cNvSpPr txBox="1"/>
          <p:nvPr/>
        </p:nvSpPr>
        <p:spPr>
          <a:xfrm>
            <a:off x="7736787" y="4745355"/>
            <a:ext cx="2525712" cy="707886"/>
          </a:xfrm>
          <a:prstGeom prst="rect">
            <a:avLst/>
          </a:prstGeom>
          <a:noFill/>
        </p:spPr>
        <p:txBody>
          <a:bodyPr wrap="square" rtlCol="0">
            <a:spAutoFit/>
          </a:bodyPr>
          <a:lstStyle/>
          <a:p>
            <a:pPr algn="ctr"/>
            <a:r>
              <a:rPr lang="nl-BE" sz="2000" b="1">
                <a:latin typeface="Flanders Art Sans" panose="00000500000000000000" pitchFamily="50" charset="0"/>
                <a:cs typeface="Calibri Light" panose="020F0302020204030204" pitchFamily="34" charset="0"/>
              </a:rPr>
              <a:t>Perceel 3</a:t>
            </a:r>
          </a:p>
          <a:p>
            <a:pPr algn="ctr"/>
            <a:r>
              <a:rPr lang="nl-BE" sz="2000">
                <a:latin typeface="Flanders Art Sans" panose="00000500000000000000" pitchFamily="50" charset="0"/>
                <a:cs typeface="Calibri Light" panose="020F0302020204030204" pitchFamily="34" charset="0"/>
              </a:rPr>
              <a:t>Externe coaches</a:t>
            </a:r>
          </a:p>
        </p:txBody>
      </p:sp>
      <p:sp>
        <p:nvSpPr>
          <p:cNvPr id="41" name="Tekstvak 40">
            <a:extLst>
              <a:ext uri="{FF2B5EF4-FFF2-40B4-BE49-F238E27FC236}">
                <a16:creationId xmlns:a16="http://schemas.microsoft.com/office/drawing/2014/main" id="{ADB66ECB-3390-48C4-8744-FD3C3BB51762}"/>
              </a:ext>
            </a:extLst>
          </p:cNvPr>
          <p:cNvSpPr txBox="1"/>
          <p:nvPr/>
        </p:nvSpPr>
        <p:spPr>
          <a:xfrm>
            <a:off x="4833143" y="4745355"/>
            <a:ext cx="2525714" cy="1323439"/>
          </a:xfrm>
          <a:prstGeom prst="rect">
            <a:avLst/>
          </a:prstGeom>
          <a:noFill/>
        </p:spPr>
        <p:txBody>
          <a:bodyPr wrap="square" rtlCol="0">
            <a:spAutoFit/>
          </a:bodyPr>
          <a:lstStyle/>
          <a:p>
            <a:pPr algn="ctr"/>
            <a:r>
              <a:rPr lang="nl-BE" sz="2000" b="1">
                <a:latin typeface="Flanders Art Sans" panose="00000500000000000000" pitchFamily="50" charset="0"/>
                <a:cs typeface="Calibri Light" panose="020F0302020204030204" pitchFamily="34" charset="0"/>
              </a:rPr>
              <a:t>Perceel 2</a:t>
            </a:r>
          </a:p>
          <a:p>
            <a:pPr algn="ctr"/>
            <a:r>
              <a:rPr lang="nl-BE" sz="2000">
                <a:latin typeface="Flanders Art Sans" panose="00000500000000000000" pitchFamily="50" charset="0"/>
                <a:cs typeface="Calibri Light" panose="020F0302020204030204" pitchFamily="34" charset="0"/>
              </a:rPr>
              <a:t>Opleidingen coachende vaardigheden</a:t>
            </a:r>
          </a:p>
        </p:txBody>
      </p:sp>
      <p:pic>
        <p:nvPicPr>
          <p:cNvPr id="44" name="Graphic 43">
            <a:extLst>
              <a:ext uri="{FF2B5EF4-FFF2-40B4-BE49-F238E27FC236}">
                <a16:creationId xmlns:a16="http://schemas.microsoft.com/office/drawing/2014/main" id="{BAFC1656-73D5-40B7-A911-256383C3475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5702373" y="2813563"/>
            <a:ext cx="795789" cy="864000"/>
          </a:xfrm>
          <a:prstGeom prst="rect">
            <a:avLst/>
          </a:prstGeom>
        </p:spPr>
      </p:pic>
      <p:pic>
        <p:nvPicPr>
          <p:cNvPr id="45" name="Graphic 44">
            <a:extLst>
              <a:ext uri="{FF2B5EF4-FFF2-40B4-BE49-F238E27FC236}">
                <a16:creationId xmlns:a16="http://schemas.microsoft.com/office/drawing/2014/main" id="{99F54892-E5B7-4354-B02D-4219F60FD330}"/>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605906" y="2818710"/>
            <a:ext cx="864000" cy="864000"/>
          </a:xfrm>
          <a:prstGeom prst="rect">
            <a:avLst/>
          </a:prstGeom>
        </p:spPr>
      </p:pic>
      <p:cxnSp>
        <p:nvCxnSpPr>
          <p:cNvPr id="54" name="Rechte verbindingslijn 53">
            <a:extLst>
              <a:ext uri="{FF2B5EF4-FFF2-40B4-BE49-F238E27FC236}">
                <a16:creationId xmlns:a16="http://schemas.microsoft.com/office/drawing/2014/main" id="{8985DD5C-C336-416D-BB15-CA54D0647C40}"/>
              </a:ext>
            </a:extLst>
          </p:cNvPr>
          <p:cNvCxnSpPr>
            <a:cxnSpLocks/>
          </p:cNvCxnSpPr>
          <p:nvPr/>
        </p:nvCxnSpPr>
        <p:spPr>
          <a:xfrm>
            <a:off x="2725428" y="4270471"/>
            <a:ext cx="9405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EA5E9BB2-607C-418A-9BF0-306BA2C4CBC7}"/>
              </a:ext>
            </a:extLst>
          </p:cNvPr>
          <p:cNvCxnSpPr/>
          <p:nvPr/>
        </p:nvCxnSpPr>
        <p:spPr>
          <a:xfrm>
            <a:off x="5625737" y="4270471"/>
            <a:ext cx="9405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FD0AD3A4-0DF9-4418-BB39-8E5873ED777B}"/>
              </a:ext>
            </a:extLst>
          </p:cNvPr>
          <p:cNvCxnSpPr/>
          <p:nvPr/>
        </p:nvCxnSpPr>
        <p:spPr>
          <a:xfrm>
            <a:off x="8529380" y="4270471"/>
            <a:ext cx="9405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Graphic 27">
            <a:extLst>
              <a:ext uri="{FF2B5EF4-FFF2-40B4-BE49-F238E27FC236}">
                <a16:creationId xmlns:a16="http://schemas.microsoft.com/office/drawing/2014/main" id="{737EF222-07D8-41C7-95EF-F5133456960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2820533" y="2821678"/>
            <a:ext cx="750316" cy="864000"/>
          </a:xfrm>
          <a:prstGeom prst="rect">
            <a:avLst/>
          </a:prstGeom>
        </p:spPr>
      </p:pic>
      <p:pic>
        <p:nvPicPr>
          <p:cNvPr id="23" name="Afbeelding 22">
            <a:extLst>
              <a:ext uri="{FF2B5EF4-FFF2-40B4-BE49-F238E27FC236}">
                <a16:creationId xmlns:a16="http://schemas.microsoft.com/office/drawing/2014/main" id="{6A0BFC33-0DE0-40E4-BE2C-E1A6BAC73449}"/>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11012805" y="266260"/>
            <a:ext cx="913719" cy="435299"/>
          </a:xfrm>
          <a:prstGeom prst="rect">
            <a:avLst/>
          </a:prstGeom>
        </p:spPr>
      </p:pic>
    </p:spTree>
    <p:extLst>
      <p:ext uri="{BB962C8B-B14F-4D97-AF65-F5344CB8AC3E}">
        <p14:creationId xmlns:p14="http://schemas.microsoft.com/office/powerpoint/2010/main" val="3975508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0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ppt_x"/>
                                          </p:val>
                                        </p:tav>
                                        <p:tav tm="100000">
                                          <p:val>
                                            <p:strVal val="#ppt_x"/>
                                          </p:val>
                                        </p:tav>
                                      </p:tavLst>
                                    </p:anim>
                                    <p:anim calcmode="lin" valueType="num">
                                      <p:cBhvr additive="base">
                                        <p:cTn id="16" dur="500" fill="hold"/>
                                        <p:tgtEl>
                                          <p:spTgt spid="4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40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ppt_x"/>
                                          </p:val>
                                        </p:tav>
                                        <p:tav tm="100000">
                                          <p:val>
                                            <p:strVal val="#ppt_x"/>
                                          </p:val>
                                        </p:tav>
                                      </p:tavLst>
                                    </p:anim>
                                    <p:anim calcmode="lin" valueType="num">
                                      <p:cBhvr additive="base">
                                        <p:cTn id="20" dur="500" fill="hold"/>
                                        <p:tgtEl>
                                          <p:spTgt spid="50"/>
                                        </p:tgtEl>
                                        <p:attrNameLst>
                                          <p:attrName>ppt_y</p:attrName>
                                        </p:attrNameLst>
                                      </p:cBhvr>
                                      <p:tavLst>
                                        <p:tav tm="0">
                                          <p:val>
                                            <p:strVal val="1+#ppt_h/2"/>
                                          </p:val>
                                        </p:tav>
                                        <p:tav tm="100000">
                                          <p:val>
                                            <p:strVal val="#ppt_y"/>
                                          </p:val>
                                        </p:tav>
                                      </p:tavLst>
                                    </p:anim>
                                  </p:childTnLst>
                                </p:cTn>
                              </p:par>
                              <p:par>
                                <p:cTn id="21" presetID="49" presetClass="entr" presetSubtype="0" decel="100000" fill="hold" nodeType="withEffect">
                                  <p:stCondLst>
                                    <p:cond delay="40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 calcmode="lin" valueType="num">
                                      <p:cBhvr>
                                        <p:cTn id="25" dur="500" fill="hold"/>
                                        <p:tgtEl>
                                          <p:spTgt spid="28"/>
                                        </p:tgtEl>
                                        <p:attrNameLst>
                                          <p:attrName>style.rotation</p:attrName>
                                        </p:attrNameLst>
                                      </p:cBhvr>
                                      <p:tavLst>
                                        <p:tav tm="0">
                                          <p:val>
                                            <p:fltVal val="360"/>
                                          </p:val>
                                        </p:tav>
                                        <p:tav tm="100000">
                                          <p:val>
                                            <p:fltVal val="0"/>
                                          </p:val>
                                        </p:tav>
                                      </p:tavLst>
                                    </p:anim>
                                    <p:animEffect transition="in" filter="fade">
                                      <p:cBhvr>
                                        <p:cTn id="26" dur="500"/>
                                        <p:tgtEl>
                                          <p:spTgt spid="28"/>
                                        </p:tgtEl>
                                      </p:cBhvr>
                                    </p:animEffect>
                                  </p:childTnLst>
                                </p:cTn>
                              </p:par>
                              <p:par>
                                <p:cTn id="27" presetID="2" presetClass="entr" presetSubtype="4" decel="100000" fill="hold" grpId="0" nodeType="withEffect">
                                  <p:stCondLst>
                                    <p:cond delay="60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ppt_x"/>
                                          </p:val>
                                        </p:tav>
                                        <p:tav tm="100000">
                                          <p:val>
                                            <p:strVal val="#ppt_x"/>
                                          </p:val>
                                        </p:tav>
                                      </p:tavLst>
                                    </p:anim>
                                    <p:anim calcmode="lin" valueType="num">
                                      <p:cBhvr additive="base">
                                        <p:cTn id="30" dur="500" fill="hold"/>
                                        <p:tgtEl>
                                          <p:spTgt spid="51"/>
                                        </p:tgtEl>
                                        <p:attrNameLst>
                                          <p:attrName>ppt_y</p:attrName>
                                        </p:attrNameLst>
                                      </p:cBhvr>
                                      <p:tavLst>
                                        <p:tav tm="0">
                                          <p:val>
                                            <p:strVal val="1+#ppt_h/2"/>
                                          </p:val>
                                        </p:tav>
                                        <p:tav tm="100000">
                                          <p:val>
                                            <p:strVal val="#ppt_y"/>
                                          </p:val>
                                        </p:tav>
                                      </p:tavLst>
                                    </p:anim>
                                  </p:childTnLst>
                                </p:cTn>
                              </p:par>
                              <p:par>
                                <p:cTn id="31" presetID="49" presetClass="entr" presetSubtype="0" decel="100000" fill="hold" nodeType="withEffect">
                                  <p:stCondLst>
                                    <p:cond delay="750"/>
                                  </p:stCondLst>
                                  <p:childTnLst>
                                    <p:set>
                                      <p:cBhvr>
                                        <p:cTn id="32" dur="1" fill="hold">
                                          <p:stCondLst>
                                            <p:cond delay="0"/>
                                          </p:stCondLst>
                                        </p:cTn>
                                        <p:tgtEl>
                                          <p:spTgt spid="44"/>
                                        </p:tgtEl>
                                        <p:attrNameLst>
                                          <p:attrName>style.visibility</p:attrName>
                                        </p:attrNameLst>
                                      </p:cBhvr>
                                      <p:to>
                                        <p:strVal val="visible"/>
                                      </p:to>
                                    </p:set>
                                    <p:anim calcmode="lin" valueType="num">
                                      <p:cBhvr>
                                        <p:cTn id="33" dur="500" fill="hold"/>
                                        <p:tgtEl>
                                          <p:spTgt spid="44"/>
                                        </p:tgtEl>
                                        <p:attrNameLst>
                                          <p:attrName>ppt_w</p:attrName>
                                        </p:attrNameLst>
                                      </p:cBhvr>
                                      <p:tavLst>
                                        <p:tav tm="0">
                                          <p:val>
                                            <p:fltVal val="0"/>
                                          </p:val>
                                        </p:tav>
                                        <p:tav tm="100000">
                                          <p:val>
                                            <p:strVal val="#ppt_w"/>
                                          </p:val>
                                        </p:tav>
                                      </p:tavLst>
                                    </p:anim>
                                    <p:anim calcmode="lin" valueType="num">
                                      <p:cBhvr>
                                        <p:cTn id="34" dur="500" fill="hold"/>
                                        <p:tgtEl>
                                          <p:spTgt spid="44"/>
                                        </p:tgtEl>
                                        <p:attrNameLst>
                                          <p:attrName>ppt_h</p:attrName>
                                        </p:attrNameLst>
                                      </p:cBhvr>
                                      <p:tavLst>
                                        <p:tav tm="0">
                                          <p:val>
                                            <p:fltVal val="0"/>
                                          </p:val>
                                        </p:tav>
                                        <p:tav tm="100000">
                                          <p:val>
                                            <p:strVal val="#ppt_h"/>
                                          </p:val>
                                        </p:tav>
                                      </p:tavLst>
                                    </p:anim>
                                    <p:anim calcmode="lin" valueType="num">
                                      <p:cBhvr>
                                        <p:cTn id="35" dur="500" fill="hold"/>
                                        <p:tgtEl>
                                          <p:spTgt spid="44"/>
                                        </p:tgtEl>
                                        <p:attrNameLst>
                                          <p:attrName>style.rotation</p:attrName>
                                        </p:attrNameLst>
                                      </p:cBhvr>
                                      <p:tavLst>
                                        <p:tav tm="0">
                                          <p:val>
                                            <p:fltVal val="360"/>
                                          </p:val>
                                        </p:tav>
                                        <p:tav tm="100000">
                                          <p:val>
                                            <p:fltVal val="0"/>
                                          </p:val>
                                        </p:tav>
                                      </p:tavLst>
                                    </p:anim>
                                    <p:animEffect transition="in" filter="fade">
                                      <p:cBhvr>
                                        <p:cTn id="36" dur="500"/>
                                        <p:tgtEl>
                                          <p:spTgt spid="44"/>
                                        </p:tgtEl>
                                      </p:cBhvr>
                                    </p:animEffect>
                                  </p:childTnLst>
                                </p:cTn>
                              </p:par>
                              <p:par>
                                <p:cTn id="37" presetID="16" presetClass="entr" presetSubtype="37" fill="hold" nodeType="withEffect">
                                  <p:stCondLst>
                                    <p:cond delay="750"/>
                                  </p:stCondLst>
                                  <p:childTnLst>
                                    <p:set>
                                      <p:cBhvr>
                                        <p:cTn id="38" dur="1" fill="hold">
                                          <p:stCondLst>
                                            <p:cond delay="0"/>
                                          </p:stCondLst>
                                        </p:cTn>
                                        <p:tgtEl>
                                          <p:spTgt spid="54"/>
                                        </p:tgtEl>
                                        <p:attrNameLst>
                                          <p:attrName>style.visibility</p:attrName>
                                        </p:attrNameLst>
                                      </p:cBhvr>
                                      <p:to>
                                        <p:strVal val="visible"/>
                                      </p:to>
                                    </p:set>
                                    <p:animEffect transition="in" filter="barn(outVertical)">
                                      <p:cBhvr>
                                        <p:cTn id="39" dur="500"/>
                                        <p:tgtEl>
                                          <p:spTgt spid="54"/>
                                        </p:tgtEl>
                                      </p:cBhvr>
                                    </p:animEffect>
                                  </p:childTnLst>
                                </p:cTn>
                              </p:par>
                              <p:par>
                                <p:cTn id="40" presetID="49" presetClass="entr" presetSubtype="0" decel="100000" fill="hold" nodeType="withEffect">
                                  <p:stCondLst>
                                    <p:cond delay="1000"/>
                                  </p:stCondLst>
                                  <p:childTnLst>
                                    <p:set>
                                      <p:cBhvr>
                                        <p:cTn id="41" dur="1" fill="hold">
                                          <p:stCondLst>
                                            <p:cond delay="0"/>
                                          </p:stCondLst>
                                        </p:cTn>
                                        <p:tgtEl>
                                          <p:spTgt spid="45"/>
                                        </p:tgtEl>
                                        <p:attrNameLst>
                                          <p:attrName>style.visibility</p:attrName>
                                        </p:attrNameLst>
                                      </p:cBhvr>
                                      <p:to>
                                        <p:strVal val="visible"/>
                                      </p:to>
                                    </p:set>
                                    <p:anim calcmode="lin" valueType="num">
                                      <p:cBhvr>
                                        <p:cTn id="42" dur="500" fill="hold"/>
                                        <p:tgtEl>
                                          <p:spTgt spid="45"/>
                                        </p:tgtEl>
                                        <p:attrNameLst>
                                          <p:attrName>ppt_w</p:attrName>
                                        </p:attrNameLst>
                                      </p:cBhvr>
                                      <p:tavLst>
                                        <p:tav tm="0">
                                          <p:val>
                                            <p:fltVal val="0"/>
                                          </p:val>
                                        </p:tav>
                                        <p:tav tm="100000">
                                          <p:val>
                                            <p:strVal val="#ppt_w"/>
                                          </p:val>
                                        </p:tav>
                                      </p:tavLst>
                                    </p:anim>
                                    <p:anim calcmode="lin" valueType="num">
                                      <p:cBhvr>
                                        <p:cTn id="43" dur="500" fill="hold"/>
                                        <p:tgtEl>
                                          <p:spTgt spid="45"/>
                                        </p:tgtEl>
                                        <p:attrNameLst>
                                          <p:attrName>ppt_h</p:attrName>
                                        </p:attrNameLst>
                                      </p:cBhvr>
                                      <p:tavLst>
                                        <p:tav tm="0">
                                          <p:val>
                                            <p:fltVal val="0"/>
                                          </p:val>
                                        </p:tav>
                                        <p:tav tm="100000">
                                          <p:val>
                                            <p:strVal val="#ppt_h"/>
                                          </p:val>
                                        </p:tav>
                                      </p:tavLst>
                                    </p:anim>
                                    <p:anim calcmode="lin" valueType="num">
                                      <p:cBhvr>
                                        <p:cTn id="44" dur="500" fill="hold"/>
                                        <p:tgtEl>
                                          <p:spTgt spid="45"/>
                                        </p:tgtEl>
                                        <p:attrNameLst>
                                          <p:attrName>style.rotation</p:attrName>
                                        </p:attrNameLst>
                                      </p:cBhvr>
                                      <p:tavLst>
                                        <p:tav tm="0">
                                          <p:val>
                                            <p:fltVal val="360"/>
                                          </p:val>
                                        </p:tav>
                                        <p:tav tm="100000">
                                          <p:val>
                                            <p:fltVal val="0"/>
                                          </p:val>
                                        </p:tav>
                                      </p:tavLst>
                                    </p:anim>
                                    <p:animEffect transition="in" filter="fade">
                                      <p:cBhvr>
                                        <p:cTn id="45" dur="500"/>
                                        <p:tgtEl>
                                          <p:spTgt spid="45"/>
                                        </p:tgtEl>
                                      </p:cBhvr>
                                    </p:animEffect>
                                  </p:childTnLst>
                                </p:cTn>
                              </p:par>
                              <p:par>
                                <p:cTn id="46" presetID="16" presetClass="entr" presetSubtype="37" fill="hold" nodeType="withEffect">
                                  <p:stCondLst>
                                    <p:cond delay="1000"/>
                                  </p:stCondLst>
                                  <p:childTnLst>
                                    <p:set>
                                      <p:cBhvr>
                                        <p:cTn id="47" dur="1" fill="hold">
                                          <p:stCondLst>
                                            <p:cond delay="0"/>
                                          </p:stCondLst>
                                        </p:cTn>
                                        <p:tgtEl>
                                          <p:spTgt spid="55"/>
                                        </p:tgtEl>
                                        <p:attrNameLst>
                                          <p:attrName>style.visibility</p:attrName>
                                        </p:attrNameLst>
                                      </p:cBhvr>
                                      <p:to>
                                        <p:strVal val="visible"/>
                                      </p:to>
                                    </p:set>
                                    <p:animEffect transition="in" filter="barn(outVertical)">
                                      <p:cBhvr>
                                        <p:cTn id="48" dur="500"/>
                                        <p:tgtEl>
                                          <p:spTgt spid="55"/>
                                        </p:tgtEl>
                                      </p:cBhvr>
                                    </p:animEffect>
                                  </p:childTnLst>
                                </p:cTn>
                              </p:par>
                              <p:par>
                                <p:cTn id="49" presetID="22" presetClass="entr" presetSubtype="8" fill="hold" grpId="0" nodeType="withEffect">
                                  <p:stCondLst>
                                    <p:cond delay="100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par>
                                <p:cTn id="52" presetID="16" presetClass="entr" presetSubtype="37" fill="hold" nodeType="withEffect">
                                  <p:stCondLst>
                                    <p:cond delay="1250"/>
                                  </p:stCondLst>
                                  <p:childTnLst>
                                    <p:set>
                                      <p:cBhvr>
                                        <p:cTn id="53" dur="1" fill="hold">
                                          <p:stCondLst>
                                            <p:cond delay="0"/>
                                          </p:stCondLst>
                                        </p:cTn>
                                        <p:tgtEl>
                                          <p:spTgt spid="56"/>
                                        </p:tgtEl>
                                        <p:attrNameLst>
                                          <p:attrName>style.visibility</p:attrName>
                                        </p:attrNameLst>
                                      </p:cBhvr>
                                      <p:to>
                                        <p:strVal val="visible"/>
                                      </p:to>
                                    </p:set>
                                    <p:animEffect transition="in" filter="barn(outVertical)">
                                      <p:cBhvr>
                                        <p:cTn id="54" dur="500"/>
                                        <p:tgtEl>
                                          <p:spTgt spid="56"/>
                                        </p:tgtEl>
                                      </p:cBhvr>
                                    </p:animEffect>
                                  </p:childTnLst>
                                </p:cTn>
                              </p:par>
                              <p:par>
                                <p:cTn id="55" presetID="22" presetClass="entr" presetSubtype="8" fill="hold" grpId="0" nodeType="withEffect">
                                  <p:stCondLst>
                                    <p:cond delay="125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par>
                                <p:cTn id="58" presetID="22" presetClass="entr" presetSubtype="8" fill="hold" grpId="0" nodeType="withEffect">
                                  <p:stCondLst>
                                    <p:cond delay="150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2" grpId="0"/>
      <p:bldP spid="37" grpId="0"/>
      <p:bldP spid="39" grpId="0"/>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AD230-4042-492E-849B-7E58DDE547DA}"/>
              </a:ext>
            </a:extLst>
          </p:cNvPr>
          <p:cNvSpPr>
            <a:spLocks noGrp="1"/>
          </p:cNvSpPr>
          <p:nvPr>
            <p:ph type="title"/>
          </p:nvPr>
        </p:nvSpPr>
        <p:spPr>
          <a:xfrm>
            <a:off x="371475" y="425302"/>
            <a:ext cx="11449050" cy="1215958"/>
          </a:xfrm>
        </p:spPr>
        <p:txBody>
          <a:bodyPr anchor="ctr">
            <a:normAutofit/>
          </a:bodyPr>
          <a:lstStyle/>
          <a:p>
            <a:r>
              <a:rPr lang="nl-BE"/>
              <a:t>Mogelijke bestellers</a:t>
            </a:r>
          </a:p>
        </p:txBody>
      </p:sp>
      <p:graphicFrame>
        <p:nvGraphicFramePr>
          <p:cNvPr id="7" name="Tijdelijke aanduiding voor tekst 2">
            <a:extLst>
              <a:ext uri="{FF2B5EF4-FFF2-40B4-BE49-F238E27FC236}">
                <a16:creationId xmlns:a16="http://schemas.microsoft.com/office/drawing/2014/main" id="{ACB9A467-955C-40A6-A6A9-6617AA75B2BB}"/>
              </a:ext>
            </a:extLst>
          </p:cNvPr>
          <p:cNvGraphicFramePr/>
          <p:nvPr>
            <p:extLst>
              <p:ext uri="{D42A27DB-BD31-4B8C-83A1-F6EECF244321}">
                <p14:modId xmlns:p14="http://schemas.microsoft.com/office/powerpoint/2010/main" val="2468702876"/>
              </p:ext>
            </p:extLst>
          </p:nvPr>
        </p:nvGraphicFramePr>
        <p:xfrm>
          <a:off x="371475" y="1462542"/>
          <a:ext cx="1144905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822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a:extLst>
              <a:ext uri="{FF2B5EF4-FFF2-40B4-BE49-F238E27FC236}">
                <a16:creationId xmlns:a16="http://schemas.microsoft.com/office/drawing/2014/main" id="{B72D6855-E892-422D-8ECB-30EB72A5EE3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3923" b="44872"/>
          <a:stretch/>
        </p:blipFill>
        <p:spPr>
          <a:xfrm>
            <a:off x="20" y="2690813"/>
            <a:ext cx="12191980" cy="4167187"/>
          </a:xfrm>
          <a:noFill/>
        </p:spPr>
      </p:pic>
      <p:sp>
        <p:nvSpPr>
          <p:cNvPr id="3" name="Tijdelijke aanduiding voor tekst 2">
            <a:extLst>
              <a:ext uri="{FF2B5EF4-FFF2-40B4-BE49-F238E27FC236}">
                <a16:creationId xmlns:a16="http://schemas.microsoft.com/office/drawing/2014/main" id="{3DE7B942-DCAB-42AA-97D3-408348A02559}"/>
              </a:ext>
            </a:extLst>
          </p:cNvPr>
          <p:cNvSpPr>
            <a:spLocks noGrp="1"/>
          </p:cNvSpPr>
          <p:nvPr>
            <p:ph type="body" sz="quarter" idx="11"/>
          </p:nvPr>
        </p:nvSpPr>
        <p:spPr>
          <a:xfrm>
            <a:off x="1056725" y="2102485"/>
            <a:ext cx="2200405" cy="3996055"/>
          </a:xfrm>
        </p:spPr>
        <p:txBody>
          <a:bodyPr>
            <a:normAutofit/>
          </a:bodyPr>
          <a:lstStyle/>
          <a:p>
            <a:r>
              <a:rPr lang="nl-BE" sz="1500"/>
              <a:t>Opleidingen gekoppeld aan duurzame verankering coachende cultuur in organisatie</a:t>
            </a:r>
          </a:p>
        </p:txBody>
      </p:sp>
      <p:sp>
        <p:nvSpPr>
          <p:cNvPr id="2" name="Titel 1">
            <a:extLst>
              <a:ext uri="{FF2B5EF4-FFF2-40B4-BE49-F238E27FC236}">
                <a16:creationId xmlns:a16="http://schemas.microsoft.com/office/drawing/2014/main" id="{81E04089-6347-4B21-A9CA-854AB7EDF777}"/>
              </a:ext>
            </a:extLst>
          </p:cNvPr>
          <p:cNvSpPr>
            <a:spLocks noGrp="1"/>
          </p:cNvSpPr>
          <p:nvPr>
            <p:ph type="title"/>
          </p:nvPr>
        </p:nvSpPr>
        <p:spPr>
          <a:xfrm>
            <a:off x="371475" y="425302"/>
            <a:ext cx="11449050" cy="1215958"/>
          </a:xfrm>
        </p:spPr>
        <p:txBody>
          <a:bodyPr anchor="ctr">
            <a:normAutofit/>
          </a:bodyPr>
          <a:lstStyle/>
          <a:p>
            <a:r>
              <a:rPr lang="nl-BE"/>
              <a:t>Achterliggende ideeën</a:t>
            </a:r>
          </a:p>
        </p:txBody>
      </p:sp>
      <p:sp>
        <p:nvSpPr>
          <p:cNvPr id="23" name="Text Placeholder 4">
            <a:extLst>
              <a:ext uri="{FF2B5EF4-FFF2-40B4-BE49-F238E27FC236}">
                <a16:creationId xmlns:a16="http://schemas.microsoft.com/office/drawing/2014/main" id="{B954FC6E-BB5B-47A9-B133-63FD27ECEF9C}"/>
              </a:ext>
            </a:extLst>
          </p:cNvPr>
          <p:cNvSpPr>
            <a:spLocks noGrp="1"/>
          </p:cNvSpPr>
          <p:nvPr>
            <p:ph type="body" sz="quarter" idx="12"/>
          </p:nvPr>
        </p:nvSpPr>
        <p:spPr>
          <a:xfrm>
            <a:off x="1687127" y="4259028"/>
            <a:ext cx="939600" cy="36000"/>
          </a:xfrm>
        </p:spPr>
        <p:txBody>
          <a:bodyPr/>
          <a:lstStyle/>
          <a:p>
            <a:endParaRPr lang="en-US"/>
          </a:p>
        </p:txBody>
      </p:sp>
      <p:sp>
        <p:nvSpPr>
          <p:cNvPr id="8" name="Tijdelijke aanduiding voor tekst 7">
            <a:extLst>
              <a:ext uri="{FF2B5EF4-FFF2-40B4-BE49-F238E27FC236}">
                <a16:creationId xmlns:a16="http://schemas.microsoft.com/office/drawing/2014/main" id="{5F5294C5-9847-4293-B791-270D84EBC504}"/>
              </a:ext>
            </a:extLst>
          </p:cNvPr>
          <p:cNvSpPr>
            <a:spLocks noGrp="1"/>
          </p:cNvSpPr>
          <p:nvPr>
            <p:ph type="body" sz="quarter" idx="13"/>
          </p:nvPr>
        </p:nvSpPr>
        <p:spPr>
          <a:xfrm>
            <a:off x="3665783" y="2102485"/>
            <a:ext cx="2200405" cy="3996055"/>
          </a:xfrm>
        </p:spPr>
        <p:txBody>
          <a:bodyPr>
            <a:normAutofit/>
          </a:bodyPr>
          <a:lstStyle/>
          <a:p>
            <a:r>
              <a:rPr lang="nl-BE" sz="1500"/>
              <a:t>Professionaliseert HR in opzetten interne coaching- en mentorprogramma’s</a:t>
            </a:r>
          </a:p>
        </p:txBody>
      </p:sp>
      <p:sp>
        <p:nvSpPr>
          <p:cNvPr id="25" name="Text Placeholder 6">
            <a:extLst>
              <a:ext uri="{FF2B5EF4-FFF2-40B4-BE49-F238E27FC236}">
                <a16:creationId xmlns:a16="http://schemas.microsoft.com/office/drawing/2014/main" id="{58BD02C3-91B7-4319-BE3F-612D1A15AE10}"/>
              </a:ext>
            </a:extLst>
          </p:cNvPr>
          <p:cNvSpPr>
            <a:spLocks noGrp="1"/>
          </p:cNvSpPr>
          <p:nvPr>
            <p:ph type="body" sz="quarter" idx="14"/>
          </p:nvPr>
        </p:nvSpPr>
        <p:spPr>
          <a:xfrm>
            <a:off x="4296185" y="4259028"/>
            <a:ext cx="939600" cy="36000"/>
          </a:xfrm>
        </p:spPr>
        <p:txBody>
          <a:bodyPr/>
          <a:lstStyle/>
          <a:p>
            <a:endParaRPr lang="en-US"/>
          </a:p>
        </p:txBody>
      </p:sp>
      <p:sp>
        <p:nvSpPr>
          <p:cNvPr id="9" name="Tijdelijke aanduiding voor tekst 8">
            <a:extLst>
              <a:ext uri="{FF2B5EF4-FFF2-40B4-BE49-F238E27FC236}">
                <a16:creationId xmlns:a16="http://schemas.microsoft.com/office/drawing/2014/main" id="{4F292660-CED2-4F1B-9673-5970ACBECDAC}"/>
              </a:ext>
            </a:extLst>
          </p:cNvPr>
          <p:cNvSpPr>
            <a:spLocks noGrp="1"/>
          </p:cNvSpPr>
          <p:nvPr>
            <p:ph type="body" sz="quarter" idx="15"/>
          </p:nvPr>
        </p:nvSpPr>
        <p:spPr>
          <a:xfrm>
            <a:off x="6274841" y="2102485"/>
            <a:ext cx="2200405" cy="3996055"/>
          </a:xfrm>
        </p:spPr>
        <p:txBody>
          <a:bodyPr>
            <a:normAutofit/>
          </a:bodyPr>
          <a:lstStyle/>
          <a:p>
            <a:r>
              <a:rPr lang="nl-BE" sz="1500"/>
              <a:t>Gericht op beroepsstandaarden i.v.m. coaching en </a:t>
            </a:r>
            <a:r>
              <a:rPr lang="nl-BE" sz="1500" err="1"/>
              <a:t>mentoring</a:t>
            </a:r>
            <a:endParaRPr lang="nl-BE" sz="1500"/>
          </a:p>
        </p:txBody>
      </p:sp>
      <p:sp>
        <p:nvSpPr>
          <p:cNvPr id="27" name="Text Placeholder 8">
            <a:extLst>
              <a:ext uri="{FF2B5EF4-FFF2-40B4-BE49-F238E27FC236}">
                <a16:creationId xmlns:a16="http://schemas.microsoft.com/office/drawing/2014/main" id="{882FBC4C-BAE4-4135-B04E-8B694CB48591}"/>
              </a:ext>
            </a:extLst>
          </p:cNvPr>
          <p:cNvSpPr>
            <a:spLocks noGrp="1"/>
          </p:cNvSpPr>
          <p:nvPr>
            <p:ph type="body" sz="quarter" idx="16"/>
          </p:nvPr>
        </p:nvSpPr>
        <p:spPr>
          <a:xfrm>
            <a:off x="6905243" y="4259028"/>
            <a:ext cx="939600" cy="36000"/>
          </a:xfrm>
        </p:spPr>
        <p:txBody>
          <a:bodyPr/>
          <a:lstStyle/>
          <a:p>
            <a:endParaRPr lang="en-US"/>
          </a:p>
        </p:txBody>
      </p:sp>
      <p:sp>
        <p:nvSpPr>
          <p:cNvPr id="10" name="Tijdelijke aanduiding voor tekst 9">
            <a:extLst>
              <a:ext uri="{FF2B5EF4-FFF2-40B4-BE49-F238E27FC236}">
                <a16:creationId xmlns:a16="http://schemas.microsoft.com/office/drawing/2014/main" id="{17E96FF8-0891-4242-BF0D-771A377ACCAD}"/>
              </a:ext>
            </a:extLst>
          </p:cNvPr>
          <p:cNvSpPr>
            <a:spLocks noGrp="1"/>
          </p:cNvSpPr>
          <p:nvPr>
            <p:ph type="body" sz="quarter" idx="17"/>
          </p:nvPr>
        </p:nvSpPr>
        <p:spPr>
          <a:xfrm>
            <a:off x="8883899" y="2102485"/>
            <a:ext cx="2200405" cy="3996055"/>
          </a:xfrm>
        </p:spPr>
        <p:txBody>
          <a:bodyPr>
            <a:normAutofit/>
          </a:bodyPr>
          <a:lstStyle/>
          <a:p>
            <a:r>
              <a:rPr lang="nl-BE" sz="1500"/>
              <a:t>Kwalitatieve aanbieders en efficiënt bestelproces</a:t>
            </a:r>
          </a:p>
          <a:p>
            <a:endParaRPr lang="nl-BE" sz="1500"/>
          </a:p>
        </p:txBody>
      </p:sp>
      <p:sp>
        <p:nvSpPr>
          <p:cNvPr id="29" name="Text Placeholder 10">
            <a:extLst>
              <a:ext uri="{FF2B5EF4-FFF2-40B4-BE49-F238E27FC236}">
                <a16:creationId xmlns:a16="http://schemas.microsoft.com/office/drawing/2014/main" id="{C832EC21-CA7E-4E8B-9550-75065E110E24}"/>
              </a:ext>
            </a:extLst>
          </p:cNvPr>
          <p:cNvSpPr>
            <a:spLocks noGrp="1"/>
          </p:cNvSpPr>
          <p:nvPr>
            <p:ph type="body" sz="quarter" idx="18"/>
          </p:nvPr>
        </p:nvSpPr>
        <p:spPr>
          <a:xfrm>
            <a:off x="9514301" y="4259028"/>
            <a:ext cx="939600" cy="36000"/>
          </a:xfrm>
        </p:spPr>
        <p:txBody>
          <a:bodyPr/>
          <a:lstStyle/>
          <a:p>
            <a:endParaRPr lang="en-US"/>
          </a:p>
        </p:txBody>
      </p:sp>
      <p:pic>
        <p:nvPicPr>
          <p:cNvPr id="12" name="Tijdelijke aanduiding voor afbeelding 11" descr="Afbeelding met tekst, teken&#10;&#10;Automatisch gegenereerde beschrijving">
            <a:extLst>
              <a:ext uri="{FF2B5EF4-FFF2-40B4-BE49-F238E27FC236}">
                <a16:creationId xmlns:a16="http://schemas.microsoft.com/office/drawing/2014/main" id="{20845514-ED50-4497-90BD-02B7008ECFC2}"/>
              </a:ext>
            </a:extLst>
          </p:cNvPr>
          <p:cNvPicPr>
            <a:picLocks noGrp="1" noChangeAspect="1"/>
          </p:cNvPicPr>
          <p:nvPr>
            <p:ph type="pic" sz="quarter" idx="19"/>
          </p:nvPr>
        </p:nvPicPr>
        <p:blipFill rotWithShape="1">
          <a:blip r:embed="rId4" cstate="print">
            <a:extLst>
              <a:ext uri="{28A0092B-C50C-407E-A947-70E740481C1C}">
                <a14:useLocalDpi xmlns:a14="http://schemas.microsoft.com/office/drawing/2010/main" val="0"/>
              </a:ext>
            </a:extLst>
          </a:blip>
          <a:srcRect l="9595" r="8893" b="-15"/>
          <a:stretch/>
        </p:blipFill>
        <p:spPr>
          <a:xfrm>
            <a:off x="1654483" y="2789749"/>
            <a:ext cx="1004887" cy="1004887"/>
          </a:xfrm>
          <a:noFill/>
        </p:spPr>
      </p:pic>
      <p:pic>
        <p:nvPicPr>
          <p:cNvPr id="18" name="Tijdelijke aanduiding voor afbeelding 17" descr="Afbeelding met tekst&#10;&#10;Automatisch gegenereerde beschrijving">
            <a:extLst>
              <a:ext uri="{FF2B5EF4-FFF2-40B4-BE49-F238E27FC236}">
                <a16:creationId xmlns:a16="http://schemas.microsoft.com/office/drawing/2014/main" id="{5A400150-ECBB-45ED-A14E-8765DABF33F7}"/>
              </a:ext>
            </a:extLst>
          </p:cNvPr>
          <p:cNvPicPr>
            <a:picLocks noGrp="1" noChangeAspect="1"/>
          </p:cNvPicPr>
          <p:nvPr>
            <p:ph type="pic" sz="quarter" idx="20"/>
          </p:nvPr>
        </p:nvPicPr>
        <p:blipFill rotWithShape="1">
          <a:blip r:embed="rId5" cstate="print">
            <a:extLst>
              <a:ext uri="{28A0092B-C50C-407E-A947-70E740481C1C}">
                <a14:useLocalDpi xmlns:a14="http://schemas.microsoft.com/office/drawing/2010/main" val="0"/>
              </a:ext>
            </a:extLst>
          </a:blip>
          <a:srcRect l="27660" r="5597" b="10"/>
          <a:stretch/>
        </p:blipFill>
        <p:spPr>
          <a:xfrm>
            <a:off x="4263541" y="2789749"/>
            <a:ext cx="1004887" cy="1004887"/>
          </a:xfrm>
          <a:noFill/>
        </p:spPr>
      </p:pic>
      <p:pic>
        <p:nvPicPr>
          <p:cNvPr id="16" name="Tijdelijke aanduiding voor afbeelding 15">
            <a:extLst>
              <a:ext uri="{FF2B5EF4-FFF2-40B4-BE49-F238E27FC236}">
                <a16:creationId xmlns:a16="http://schemas.microsoft.com/office/drawing/2014/main" id="{36701F5C-D001-4CAB-B167-08B4460B53F3}"/>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r="-9" b="-9"/>
          <a:stretch/>
        </p:blipFill>
        <p:spPr>
          <a:xfrm>
            <a:off x="6872599" y="2789749"/>
            <a:ext cx="1004887" cy="1004887"/>
          </a:xfrm>
          <a:noFill/>
        </p:spPr>
      </p:pic>
      <p:pic>
        <p:nvPicPr>
          <p:cNvPr id="20" name="Tijdelijke aanduiding voor afbeelding 19" descr="Afbeelding met tekst&#10;&#10;Automatisch gegenereerde beschrijving">
            <a:extLst>
              <a:ext uri="{FF2B5EF4-FFF2-40B4-BE49-F238E27FC236}">
                <a16:creationId xmlns:a16="http://schemas.microsoft.com/office/drawing/2014/main" id="{ABD95F8B-11B3-40A2-BB0B-589146A4DFD4}"/>
              </a:ext>
            </a:extLst>
          </p:cNvPr>
          <p:cNvPicPr>
            <a:picLocks noGrp="1" noChangeAspect="1"/>
          </p:cNvPicPr>
          <p:nvPr>
            <p:ph type="pic" sz="quarter" idx="22"/>
          </p:nvPr>
        </p:nvPicPr>
        <p:blipFill>
          <a:blip r:embed="rId5" cstate="print">
            <a:extLst>
              <a:ext uri="{28A0092B-C50C-407E-A947-70E740481C1C}">
                <a14:useLocalDpi xmlns:a14="http://schemas.microsoft.com/office/drawing/2010/main" val="0"/>
              </a:ext>
            </a:extLst>
          </a:blip>
          <a:srcRect l="16622" r="16622"/>
          <a:stretch>
            <a:fillRect/>
          </a:stretch>
        </p:blipFill>
        <p:spPr>
          <a:xfrm>
            <a:off x="9482138" y="2789238"/>
            <a:ext cx="1004887" cy="1004887"/>
          </a:xfrm>
        </p:spPr>
      </p:pic>
    </p:spTree>
    <p:extLst>
      <p:ext uri="{BB962C8B-B14F-4D97-AF65-F5344CB8AC3E}">
        <p14:creationId xmlns:p14="http://schemas.microsoft.com/office/powerpoint/2010/main" val="758502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E7D7-F03B-478E-BB2B-652C1EFE139A}"/>
              </a:ext>
            </a:extLst>
          </p:cNvPr>
          <p:cNvSpPr>
            <a:spLocks noGrp="1"/>
          </p:cNvSpPr>
          <p:nvPr>
            <p:ph type="title"/>
          </p:nvPr>
        </p:nvSpPr>
        <p:spPr>
          <a:xfrm>
            <a:off x="371475" y="425302"/>
            <a:ext cx="11449050" cy="1215958"/>
          </a:xfrm>
        </p:spPr>
        <p:txBody>
          <a:bodyPr anchor="ctr">
            <a:normAutofit/>
          </a:bodyPr>
          <a:lstStyle/>
          <a:p>
            <a:r>
              <a:rPr lang="nl-BE"/>
              <a:t>Gevraagde leerlijnen</a:t>
            </a:r>
          </a:p>
        </p:txBody>
      </p:sp>
      <p:graphicFrame>
        <p:nvGraphicFramePr>
          <p:cNvPr id="5" name="Tijdelijke aanduiding voor tekst 2">
            <a:extLst>
              <a:ext uri="{FF2B5EF4-FFF2-40B4-BE49-F238E27FC236}">
                <a16:creationId xmlns:a16="http://schemas.microsoft.com/office/drawing/2014/main" id="{3DA728C3-2BE0-0E29-9D51-78C3A91B3A66}"/>
              </a:ext>
            </a:extLst>
          </p:cNvPr>
          <p:cNvGraphicFramePr/>
          <p:nvPr>
            <p:extLst>
              <p:ext uri="{D42A27DB-BD31-4B8C-83A1-F6EECF244321}">
                <p14:modId xmlns:p14="http://schemas.microsoft.com/office/powerpoint/2010/main" val="2052736984"/>
              </p:ext>
            </p:extLst>
          </p:nvPr>
        </p:nvGraphicFramePr>
        <p:xfrm>
          <a:off x="371475" y="1941514"/>
          <a:ext cx="11449050" cy="4159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996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FD590-3B9C-4ECC-A0C0-7DC13C73204E}"/>
              </a:ext>
            </a:extLst>
          </p:cNvPr>
          <p:cNvSpPr>
            <a:spLocks noGrp="1"/>
          </p:cNvSpPr>
          <p:nvPr>
            <p:ph type="title"/>
          </p:nvPr>
        </p:nvSpPr>
        <p:spPr>
          <a:xfrm>
            <a:off x="371475" y="425302"/>
            <a:ext cx="11449050" cy="1215958"/>
          </a:xfrm>
        </p:spPr>
        <p:txBody>
          <a:bodyPr anchor="ctr">
            <a:normAutofit/>
          </a:bodyPr>
          <a:lstStyle/>
          <a:p>
            <a:r>
              <a:rPr lang="nl-BE"/>
              <a:t>Gericht op verschillende doelgroepen </a:t>
            </a:r>
          </a:p>
        </p:txBody>
      </p:sp>
      <p:graphicFrame>
        <p:nvGraphicFramePr>
          <p:cNvPr id="5" name="Tijdelijke aanduiding voor tekst 2">
            <a:extLst>
              <a:ext uri="{FF2B5EF4-FFF2-40B4-BE49-F238E27FC236}">
                <a16:creationId xmlns:a16="http://schemas.microsoft.com/office/drawing/2014/main" id="{5FDC0E66-672D-4B6E-B5E3-FA8C951E6423}"/>
              </a:ext>
            </a:extLst>
          </p:cNvPr>
          <p:cNvGraphicFramePr/>
          <p:nvPr>
            <p:extLst>
              <p:ext uri="{D42A27DB-BD31-4B8C-83A1-F6EECF244321}">
                <p14:modId xmlns:p14="http://schemas.microsoft.com/office/powerpoint/2010/main" val="1328657526"/>
              </p:ext>
            </p:extLst>
          </p:nvPr>
        </p:nvGraphicFramePr>
        <p:xfrm>
          <a:off x="371475" y="1941513"/>
          <a:ext cx="11449050" cy="461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4276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BA5A4E-338B-469E-867C-8667F6645008}"/>
              </a:ext>
            </a:extLst>
          </p:cNvPr>
          <p:cNvSpPr>
            <a:spLocks noGrp="1"/>
          </p:cNvSpPr>
          <p:nvPr>
            <p:ph type="title"/>
          </p:nvPr>
        </p:nvSpPr>
        <p:spPr>
          <a:xfrm>
            <a:off x="371475" y="425302"/>
            <a:ext cx="11449050" cy="1215958"/>
          </a:xfrm>
        </p:spPr>
        <p:txBody>
          <a:bodyPr anchor="ctr">
            <a:normAutofit/>
          </a:bodyPr>
          <a:lstStyle/>
          <a:p>
            <a:r>
              <a:rPr lang="nl-BE"/>
              <a:t>	Andere bepalingen</a:t>
            </a:r>
            <a:br>
              <a:rPr lang="nl-BE"/>
            </a:br>
            <a:endParaRPr lang="nl-BE"/>
          </a:p>
        </p:txBody>
      </p:sp>
      <p:graphicFrame>
        <p:nvGraphicFramePr>
          <p:cNvPr id="6" name="Tijdelijke aanduiding voor tekst 2">
            <a:extLst>
              <a:ext uri="{FF2B5EF4-FFF2-40B4-BE49-F238E27FC236}">
                <a16:creationId xmlns:a16="http://schemas.microsoft.com/office/drawing/2014/main" id="{ED6BFEC2-6B88-4892-8363-4D34DC908E35}"/>
              </a:ext>
            </a:extLst>
          </p:cNvPr>
          <p:cNvGraphicFramePr/>
          <p:nvPr>
            <p:extLst>
              <p:ext uri="{D42A27DB-BD31-4B8C-83A1-F6EECF244321}">
                <p14:modId xmlns:p14="http://schemas.microsoft.com/office/powerpoint/2010/main" val="2509540796"/>
              </p:ext>
            </p:extLst>
          </p:nvPr>
        </p:nvGraphicFramePr>
        <p:xfrm>
          <a:off x="371475" y="1286359"/>
          <a:ext cx="11449050" cy="527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8129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water, buiten&#10;&#10;Automatisch gegenereerde beschrijving">
            <a:extLst>
              <a:ext uri="{FF2B5EF4-FFF2-40B4-BE49-F238E27FC236}">
                <a16:creationId xmlns:a16="http://schemas.microsoft.com/office/drawing/2014/main" id="{BF3445D9-CDED-48FB-BEB2-666AF764974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879" b="10002"/>
          <a:stretch/>
        </p:blipFill>
        <p:spPr>
          <a:xfrm>
            <a:off x="6081622" y="286438"/>
            <a:ext cx="5738903" cy="6275388"/>
          </a:xfrm>
          <a:noFill/>
        </p:spPr>
      </p:pic>
      <p:sp>
        <p:nvSpPr>
          <p:cNvPr id="3" name="Titel 2">
            <a:extLst>
              <a:ext uri="{FF2B5EF4-FFF2-40B4-BE49-F238E27FC236}">
                <a16:creationId xmlns:a16="http://schemas.microsoft.com/office/drawing/2014/main" id="{EAAA0CDB-BC2E-4506-9F9D-113CD689701D}"/>
              </a:ext>
            </a:extLst>
          </p:cNvPr>
          <p:cNvSpPr>
            <a:spLocks noGrp="1"/>
          </p:cNvSpPr>
          <p:nvPr>
            <p:ph type="ctrTitle"/>
          </p:nvPr>
        </p:nvSpPr>
        <p:spPr>
          <a:xfrm>
            <a:off x="1029364" y="1934611"/>
            <a:ext cx="5811383" cy="2648548"/>
          </a:xfrm>
        </p:spPr>
        <p:txBody>
          <a:bodyPr anchor="b">
            <a:normAutofit/>
          </a:bodyPr>
          <a:lstStyle/>
          <a:p>
            <a:r>
              <a:rPr lang="nl-BE"/>
              <a:t>Perceel </a:t>
            </a:r>
            <a:br>
              <a:rPr lang="nl-BE"/>
            </a:br>
            <a:r>
              <a:rPr lang="nl-BE"/>
              <a:t>Opleidingen tot coach en mentor</a:t>
            </a:r>
          </a:p>
        </p:txBody>
      </p:sp>
      <p:sp>
        <p:nvSpPr>
          <p:cNvPr id="17" name="Subtitle 3">
            <a:extLst>
              <a:ext uri="{FF2B5EF4-FFF2-40B4-BE49-F238E27FC236}">
                <a16:creationId xmlns:a16="http://schemas.microsoft.com/office/drawing/2014/main" id="{58359FF9-9E7E-4CA9-BDE9-3CA21ED32835}"/>
              </a:ext>
            </a:extLst>
          </p:cNvPr>
          <p:cNvSpPr>
            <a:spLocks noGrp="1"/>
          </p:cNvSpPr>
          <p:nvPr>
            <p:ph type="subTitle" idx="1"/>
          </p:nvPr>
        </p:nvSpPr>
        <p:spPr>
          <a:xfrm>
            <a:off x="1039372" y="4812858"/>
            <a:ext cx="6888303" cy="316637"/>
          </a:xfrm>
        </p:spPr>
        <p:txBody>
          <a:bodyPr/>
          <a:lstStyle/>
          <a:p>
            <a:endParaRPr lang="en-US"/>
          </a:p>
        </p:txBody>
      </p:sp>
      <p:sp>
        <p:nvSpPr>
          <p:cNvPr id="12" name="Date Placeholder 3" hidden="1">
            <a:extLst>
              <a:ext uri="{FF2B5EF4-FFF2-40B4-BE49-F238E27FC236}">
                <a16:creationId xmlns:a16="http://schemas.microsoft.com/office/drawing/2014/main" id="{3DFC0A6E-9800-46EF-A5E3-FA1F4D38E43E}"/>
              </a:ext>
            </a:extLst>
          </p:cNvPr>
          <p:cNvSpPr>
            <a:spLocks noGrp="1"/>
          </p:cNvSpPr>
          <p:nvPr>
            <p:ph type="dt" sz="half" idx="4294967295"/>
          </p:nvPr>
        </p:nvSpPr>
        <p:spPr>
          <a:xfrm>
            <a:off x="1039370" y="5148235"/>
            <a:ext cx="6354847" cy="322497"/>
          </a:xfrm>
        </p:spPr>
        <p:txBody>
          <a:bodyPr/>
          <a:lstStyle/>
          <a:p>
            <a:pPr>
              <a:spcAft>
                <a:spcPts val="600"/>
              </a:spcAft>
            </a:pPr>
            <a:fld id="{A08A2935-7853-42AF-B39E-9B04BFA1E17C}" type="datetime4">
              <a:rPr lang="nl-BE" smtClean="0"/>
              <a:pPr>
                <a:spcAft>
                  <a:spcPts val="600"/>
                </a:spcAft>
              </a:pPr>
              <a:t>13 december 2022</a:t>
            </a:fld>
            <a:endParaRPr lang="nl-BE"/>
          </a:p>
        </p:txBody>
      </p:sp>
    </p:spTree>
    <p:extLst>
      <p:ext uri="{BB962C8B-B14F-4D97-AF65-F5344CB8AC3E}">
        <p14:creationId xmlns:p14="http://schemas.microsoft.com/office/powerpoint/2010/main" val="88982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FD590-3B9C-4ECC-A0C0-7DC13C73204E}"/>
              </a:ext>
            </a:extLst>
          </p:cNvPr>
          <p:cNvSpPr>
            <a:spLocks noGrp="1"/>
          </p:cNvSpPr>
          <p:nvPr>
            <p:ph type="title"/>
          </p:nvPr>
        </p:nvSpPr>
        <p:spPr>
          <a:xfrm>
            <a:off x="371475" y="285602"/>
            <a:ext cx="11449050" cy="679598"/>
          </a:xfrm>
        </p:spPr>
        <p:txBody>
          <a:bodyPr/>
          <a:lstStyle/>
          <a:p>
            <a:r>
              <a:rPr lang="nl-BE"/>
              <a:t>Welke opleidingen?</a:t>
            </a:r>
          </a:p>
        </p:txBody>
      </p:sp>
      <p:sp>
        <p:nvSpPr>
          <p:cNvPr id="3" name="Tijdelijke aanduiding voor tekst 2">
            <a:extLst>
              <a:ext uri="{FF2B5EF4-FFF2-40B4-BE49-F238E27FC236}">
                <a16:creationId xmlns:a16="http://schemas.microsoft.com/office/drawing/2014/main" id="{A53FA9CD-D343-4AE6-8C51-1D8D6591FD93}"/>
              </a:ext>
            </a:extLst>
          </p:cNvPr>
          <p:cNvSpPr>
            <a:spLocks noGrp="1"/>
          </p:cNvSpPr>
          <p:nvPr>
            <p:ph type="body" sz="quarter" idx="10"/>
          </p:nvPr>
        </p:nvSpPr>
        <p:spPr>
          <a:xfrm>
            <a:off x="371475" y="965200"/>
            <a:ext cx="11449050" cy="5595939"/>
          </a:xfrm>
        </p:spPr>
        <p:txBody>
          <a:bodyPr/>
          <a:lstStyle/>
          <a:p>
            <a:r>
              <a:rPr lang="nl-BE"/>
              <a:t>Opleidingscatalogus met volgende modules en varianten in diepgang </a:t>
            </a:r>
          </a:p>
          <a:p>
            <a:pPr lvl="1"/>
            <a:r>
              <a:rPr lang="nl-BE" sz="2800"/>
              <a:t>Module 1 – </a:t>
            </a:r>
            <a:r>
              <a:rPr lang="nl-BE" sz="2800" err="1"/>
              <a:t>Intervisor</a:t>
            </a:r>
            <a:r>
              <a:rPr lang="nl-BE" sz="2800"/>
              <a:t>*						</a:t>
            </a:r>
          </a:p>
          <a:p>
            <a:pPr lvl="1"/>
            <a:r>
              <a:rPr lang="nl-BE" sz="2800"/>
              <a:t>Module 2 – Mentor (basis)*						</a:t>
            </a:r>
          </a:p>
          <a:p>
            <a:pPr lvl="1"/>
            <a:r>
              <a:rPr lang="nl-BE" sz="2800"/>
              <a:t>Module 3 – Coaching (basis)*					</a:t>
            </a:r>
          </a:p>
          <a:p>
            <a:pPr lvl="1"/>
            <a:r>
              <a:rPr lang="nl-BE" sz="2800"/>
              <a:t>Module 4 – Leiderschapscoach*					</a:t>
            </a:r>
          </a:p>
          <a:p>
            <a:pPr lvl="1"/>
            <a:r>
              <a:rPr lang="nl-BE" sz="2800"/>
              <a:t>Module 5 – Veerkrachtcoach*					</a:t>
            </a:r>
          </a:p>
          <a:p>
            <a:pPr lvl="1"/>
            <a:r>
              <a:rPr lang="nl-BE" sz="2800"/>
              <a:t>Module 6 – Teamcoach**						</a:t>
            </a:r>
          </a:p>
          <a:p>
            <a:pPr lvl="1"/>
            <a:r>
              <a:rPr lang="nl-BE" sz="2800"/>
              <a:t>Module 7 – Groepscoach**					</a:t>
            </a:r>
          </a:p>
          <a:p>
            <a:pPr lvl="1"/>
            <a:r>
              <a:rPr lang="nl-BE" sz="2800"/>
              <a:t>Module 8 – Loopbaancoach**</a:t>
            </a:r>
          </a:p>
          <a:p>
            <a:pPr marL="288000" lvl="1" indent="0">
              <a:buNone/>
            </a:pPr>
            <a:r>
              <a:rPr lang="nl-NL" sz="2800"/>
              <a:t>						</a:t>
            </a:r>
            <a:endParaRPr lang="nl-BE" sz="2800"/>
          </a:p>
          <a:p>
            <a:pPr marL="288000" lvl="1" indent="0">
              <a:buNone/>
            </a:pPr>
            <a:r>
              <a:rPr lang="nl-BE" sz="2800"/>
              <a:t>* Startend zonder voorkennis</a:t>
            </a:r>
          </a:p>
          <a:p>
            <a:pPr marL="288000" lvl="1" indent="0">
              <a:buNone/>
            </a:pPr>
            <a:r>
              <a:rPr lang="nl-BE" sz="2800"/>
              <a:t>** Slechts te volgen na een basisopleiding tot coach of **</a:t>
            </a:r>
          </a:p>
        </p:txBody>
      </p:sp>
    </p:spTree>
    <p:extLst>
      <p:ext uri="{BB962C8B-B14F-4D97-AF65-F5344CB8AC3E}">
        <p14:creationId xmlns:p14="http://schemas.microsoft.com/office/powerpoint/2010/main" val="1811503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FD590-3B9C-4ECC-A0C0-7DC13C73204E}"/>
              </a:ext>
            </a:extLst>
          </p:cNvPr>
          <p:cNvSpPr>
            <a:spLocks noGrp="1"/>
          </p:cNvSpPr>
          <p:nvPr>
            <p:ph type="title"/>
          </p:nvPr>
        </p:nvSpPr>
        <p:spPr>
          <a:xfrm>
            <a:off x="371475" y="285602"/>
            <a:ext cx="11449050" cy="679598"/>
          </a:xfrm>
        </p:spPr>
        <p:txBody>
          <a:bodyPr/>
          <a:lstStyle/>
          <a:p>
            <a:r>
              <a:rPr lang="nl-BE"/>
              <a:t>Welke opleidingen?</a:t>
            </a:r>
          </a:p>
        </p:txBody>
      </p:sp>
      <p:sp>
        <p:nvSpPr>
          <p:cNvPr id="3" name="Tijdelijke aanduiding voor tekst 2">
            <a:extLst>
              <a:ext uri="{FF2B5EF4-FFF2-40B4-BE49-F238E27FC236}">
                <a16:creationId xmlns:a16="http://schemas.microsoft.com/office/drawing/2014/main" id="{A53FA9CD-D343-4AE6-8C51-1D8D6591FD93}"/>
              </a:ext>
            </a:extLst>
          </p:cNvPr>
          <p:cNvSpPr>
            <a:spLocks noGrp="1"/>
          </p:cNvSpPr>
          <p:nvPr>
            <p:ph type="body" sz="quarter" idx="10"/>
          </p:nvPr>
        </p:nvSpPr>
        <p:spPr>
          <a:xfrm>
            <a:off x="371475" y="965200"/>
            <a:ext cx="11449050" cy="5595939"/>
          </a:xfrm>
        </p:spPr>
        <p:txBody>
          <a:bodyPr/>
          <a:lstStyle/>
          <a:p>
            <a:r>
              <a:rPr lang="nl-BE"/>
              <a:t>Opleidingscatalogus met volgende modules en varianten in diepgang 	</a:t>
            </a:r>
          </a:p>
          <a:p>
            <a:pPr lvl="1"/>
            <a:r>
              <a:rPr lang="nl-BE" sz="2800"/>
              <a:t>Module 9 – Verdieping systemisch coachen**			</a:t>
            </a:r>
          </a:p>
          <a:p>
            <a:pPr lvl="1"/>
            <a:r>
              <a:rPr lang="nl-BE" sz="2800"/>
              <a:t>Module 10 – Vervolmaking coach**				</a:t>
            </a:r>
          </a:p>
          <a:p>
            <a:pPr lvl="1"/>
            <a:r>
              <a:rPr lang="nl-BE" sz="2800"/>
              <a:t>Module 11 – </a:t>
            </a:r>
            <a:r>
              <a:rPr lang="nl-NL" sz="2800"/>
              <a:t>Coördinator mentor- en </a:t>
            </a:r>
            <a:r>
              <a:rPr lang="nl-NL" sz="2800" err="1"/>
              <a:t>coachingsprogramma’s</a:t>
            </a:r>
            <a:r>
              <a:rPr lang="nl-NL" sz="2800"/>
              <a:t> 	</a:t>
            </a:r>
          </a:p>
          <a:p>
            <a:pPr lvl="1"/>
            <a:r>
              <a:rPr lang="nl-NL" sz="2800"/>
              <a:t>Module 12 – Supervisie mentoren en coaches**				</a:t>
            </a:r>
          </a:p>
          <a:p>
            <a:pPr lvl="1"/>
            <a:r>
              <a:rPr lang="nl-NL" sz="2800"/>
              <a:t>Module 13 – Leernetwerken/Intervisie*				</a:t>
            </a:r>
          </a:p>
          <a:p>
            <a:pPr lvl="1"/>
            <a:r>
              <a:rPr lang="nl-NL" sz="2800"/>
              <a:t>Module 14 – Individuele begeleiding 			</a:t>
            </a:r>
            <a:endParaRPr lang="nl-BE" sz="2800"/>
          </a:p>
          <a:p>
            <a:pPr marL="288000" lvl="1" indent="0">
              <a:buNone/>
            </a:pPr>
            <a:endParaRPr lang="nl-BE"/>
          </a:p>
          <a:p>
            <a:pPr marL="288000" lvl="1" indent="0">
              <a:buNone/>
            </a:pPr>
            <a:r>
              <a:rPr lang="nl-BE"/>
              <a:t>* Startend zonder voorkennis</a:t>
            </a:r>
          </a:p>
          <a:p>
            <a:pPr marL="288000" lvl="1" indent="0">
              <a:buNone/>
            </a:pPr>
            <a:r>
              <a:rPr lang="nl-BE"/>
              <a:t>** Slechts te volgen na een basisopleiding tot coach of **</a:t>
            </a:r>
          </a:p>
        </p:txBody>
      </p:sp>
    </p:spTree>
    <p:extLst>
      <p:ext uri="{BB962C8B-B14F-4D97-AF65-F5344CB8AC3E}">
        <p14:creationId xmlns:p14="http://schemas.microsoft.com/office/powerpoint/2010/main" val="1008853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41F6A-FFC8-42F7-B697-4FCA9FA17CD8}"/>
              </a:ext>
            </a:extLst>
          </p:cNvPr>
          <p:cNvSpPr>
            <a:spLocks noGrp="1"/>
          </p:cNvSpPr>
          <p:nvPr>
            <p:ph type="title"/>
          </p:nvPr>
        </p:nvSpPr>
        <p:spPr/>
        <p:txBody>
          <a:bodyPr/>
          <a:lstStyle/>
          <a:p>
            <a:r>
              <a:rPr lang="nl-BE"/>
              <a:t>Spelregels</a:t>
            </a:r>
          </a:p>
        </p:txBody>
      </p:sp>
      <p:sp>
        <p:nvSpPr>
          <p:cNvPr id="3" name="Tijdelijke aanduiding voor tekst 2">
            <a:extLst>
              <a:ext uri="{FF2B5EF4-FFF2-40B4-BE49-F238E27FC236}">
                <a16:creationId xmlns:a16="http://schemas.microsoft.com/office/drawing/2014/main" id="{EC132AD2-C5F6-4DFC-B4EF-B670B59A8BB9}"/>
              </a:ext>
            </a:extLst>
          </p:cNvPr>
          <p:cNvSpPr>
            <a:spLocks noGrp="1"/>
          </p:cNvSpPr>
          <p:nvPr>
            <p:ph type="body" sz="quarter" idx="20"/>
          </p:nvPr>
        </p:nvSpPr>
        <p:spPr>
          <a:xfrm>
            <a:off x="4273548" y="1879250"/>
            <a:ext cx="7968696" cy="1438260"/>
          </a:xfrm>
        </p:spPr>
        <p:txBody>
          <a:bodyPr/>
          <a:lstStyle/>
          <a:p>
            <a:endParaRPr lang="nl-BE"/>
          </a:p>
          <a:p>
            <a:r>
              <a:rPr lang="nl-BE"/>
              <a:t>De PPT-presentatie komt op de webpagina van dit netwerk: </a:t>
            </a:r>
            <a:endParaRPr lang="en-US">
              <a:ea typeface="+mn-lt"/>
              <a:cs typeface="+mn-lt"/>
            </a:endParaRPr>
          </a:p>
          <a:p>
            <a:r>
              <a:rPr lang="nl-BE">
                <a:ea typeface="+mn-lt"/>
                <a:cs typeface="+mn-lt"/>
                <a:hlinkClick r:id="rId3"/>
              </a:rPr>
              <a:t>https://www.vlaanderen.be/informatie-voor-hr-professionals/agenda/hr-infonetwerk/13-12-2022</a:t>
            </a:r>
            <a:endParaRPr lang="en-US"/>
          </a:p>
          <a:p>
            <a:endParaRPr lang="nl-BE"/>
          </a:p>
          <a:p>
            <a:endParaRPr lang="nl-BE"/>
          </a:p>
        </p:txBody>
      </p:sp>
      <p:pic>
        <p:nvPicPr>
          <p:cNvPr id="17" name="Tijdelijke aanduiding voor afbeelding 16">
            <a:extLst>
              <a:ext uri="{FF2B5EF4-FFF2-40B4-BE49-F238E27FC236}">
                <a16:creationId xmlns:a16="http://schemas.microsoft.com/office/drawing/2014/main" id="{AFC52A84-E359-494E-99E3-1C7BD4FEAA44}"/>
              </a:ext>
            </a:extLst>
          </p:cNvPr>
          <p:cNvPicPr>
            <a:picLocks noGrp="1" noChangeAspect="1"/>
          </p:cNvPicPr>
          <p:nvPr>
            <p:ph type="pic" sz="quarter" idx="23"/>
          </p:nvPr>
        </p:nvPicPr>
        <p:blipFill>
          <a:blip r:embed="rId4">
            <a:extLst>
              <a:ext uri="{28A0092B-C50C-407E-A947-70E740481C1C}">
                <a14:useLocalDpi xmlns:a14="http://schemas.microsoft.com/office/drawing/2010/main" val="0"/>
              </a:ext>
            </a:extLst>
          </a:blip>
          <a:srcRect/>
          <a:stretch/>
        </p:blipFill>
        <p:spPr>
          <a:xfrm>
            <a:off x="3408630" y="3403278"/>
            <a:ext cx="722573" cy="435669"/>
          </a:xfrm>
        </p:spPr>
      </p:pic>
      <p:sp>
        <p:nvSpPr>
          <p:cNvPr id="8" name="Tijdelijke aanduiding voor tekst 7">
            <a:extLst>
              <a:ext uri="{FF2B5EF4-FFF2-40B4-BE49-F238E27FC236}">
                <a16:creationId xmlns:a16="http://schemas.microsoft.com/office/drawing/2014/main" id="{99EC434D-BBDE-4BF2-BB7F-5E5ECE5B7222}"/>
              </a:ext>
            </a:extLst>
          </p:cNvPr>
          <p:cNvSpPr>
            <a:spLocks noGrp="1"/>
          </p:cNvSpPr>
          <p:nvPr>
            <p:ph type="body" sz="quarter" idx="26"/>
          </p:nvPr>
        </p:nvSpPr>
        <p:spPr>
          <a:xfrm>
            <a:off x="4224702" y="3329622"/>
            <a:ext cx="7380868" cy="1189648"/>
          </a:xfrm>
        </p:spPr>
        <p:txBody>
          <a:bodyPr/>
          <a:lstStyle/>
          <a:p>
            <a:pPr>
              <a:spcBef>
                <a:spcPts val="0"/>
              </a:spcBef>
            </a:pPr>
            <a:r>
              <a:rPr lang="nl-NL">
                <a:ea typeface="+mn-lt"/>
                <a:cs typeface="+mn-lt"/>
              </a:rPr>
              <a:t>Vragen stel je via de chat</a:t>
            </a:r>
            <a:endParaRPr lang="en-US"/>
          </a:p>
          <a:p>
            <a:pPr marL="285750" indent="-285750">
              <a:spcBef>
                <a:spcPts val="0"/>
              </a:spcBef>
              <a:buFont typeface="Arial" panose="020B0604020202020204" pitchFamily="34" charset="0"/>
              <a:buChar char="•"/>
            </a:pPr>
            <a:endParaRPr lang="nl-NL"/>
          </a:p>
          <a:p>
            <a:endParaRPr lang="nl-BE"/>
          </a:p>
        </p:txBody>
      </p:sp>
      <p:sp>
        <p:nvSpPr>
          <p:cNvPr id="9" name="Tijdelijke aanduiding voor tekst 8">
            <a:extLst>
              <a:ext uri="{FF2B5EF4-FFF2-40B4-BE49-F238E27FC236}">
                <a16:creationId xmlns:a16="http://schemas.microsoft.com/office/drawing/2014/main" id="{3A0DEFDF-061C-4178-AE24-68C21422B835}"/>
              </a:ext>
            </a:extLst>
          </p:cNvPr>
          <p:cNvSpPr>
            <a:spLocks noGrp="1"/>
          </p:cNvSpPr>
          <p:nvPr>
            <p:ph type="body" sz="quarter" idx="27"/>
          </p:nvPr>
        </p:nvSpPr>
        <p:spPr>
          <a:xfrm>
            <a:off x="4224702" y="4436414"/>
            <a:ext cx="7380868" cy="974725"/>
          </a:xfrm>
        </p:spPr>
        <p:txBody>
          <a:bodyPr/>
          <a:lstStyle/>
          <a:p>
            <a:r>
              <a:rPr lang="nl-BE">
                <a:ea typeface="+mn-lt"/>
                <a:cs typeface="+mn-lt"/>
              </a:rPr>
              <a:t>Schakel je camera en micro uit. Blijft je beeld/klank haperen: ga even uit de vergadering en log terug in</a:t>
            </a:r>
            <a:endParaRPr lang="en-US"/>
          </a:p>
          <a:p>
            <a:endParaRPr lang="nl-BE"/>
          </a:p>
        </p:txBody>
      </p:sp>
      <p:sp>
        <p:nvSpPr>
          <p:cNvPr id="10" name="Tijdelijke aanduiding voor tekst 9">
            <a:extLst>
              <a:ext uri="{FF2B5EF4-FFF2-40B4-BE49-F238E27FC236}">
                <a16:creationId xmlns:a16="http://schemas.microsoft.com/office/drawing/2014/main" id="{17C55619-8310-4854-8C25-4C5E9C94429E}"/>
              </a:ext>
            </a:extLst>
          </p:cNvPr>
          <p:cNvSpPr>
            <a:spLocks noGrp="1"/>
          </p:cNvSpPr>
          <p:nvPr>
            <p:ph type="body" sz="quarter" idx="28"/>
          </p:nvPr>
        </p:nvSpPr>
        <p:spPr>
          <a:xfrm>
            <a:off x="4224702" y="5752399"/>
            <a:ext cx="8064713" cy="974725"/>
          </a:xfrm>
        </p:spPr>
        <p:txBody>
          <a:bodyPr/>
          <a:lstStyle/>
          <a:p>
            <a:r>
              <a:rPr lang="nl-BE">
                <a:ea typeface="+mn-lt"/>
                <a:cs typeface="+mn-lt"/>
              </a:rPr>
              <a:t>De vergadering wordt opgenomen en de opname is deze middag </a:t>
            </a:r>
            <a:endParaRPr lang="en-US"/>
          </a:p>
          <a:p>
            <a:r>
              <a:rPr lang="nl-BE">
                <a:ea typeface="+mn-lt"/>
                <a:cs typeface="+mn-lt"/>
              </a:rPr>
              <a:t>beschikbaar op:</a:t>
            </a:r>
            <a:endParaRPr lang="nl-BE"/>
          </a:p>
          <a:p>
            <a:r>
              <a:rPr lang="nl-BE">
                <a:ea typeface="+mn-lt"/>
                <a:cs typeface="+mn-lt"/>
                <a:hlinkClick r:id="rId3"/>
              </a:rPr>
              <a:t>https://www.vlaanderen.be/informatie-voor-hr-professionals/agenda/hr-infonetwerk/13-12-2022</a:t>
            </a:r>
            <a:endParaRPr lang="en-US"/>
          </a:p>
          <a:p>
            <a:endParaRPr lang="nl-BE"/>
          </a:p>
        </p:txBody>
      </p:sp>
      <p:pic>
        <p:nvPicPr>
          <p:cNvPr id="1026" name="Picture 2" descr="camerabewaking">
            <a:extLst>
              <a:ext uri="{FF2B5EF4-FFF2-40B4-BE49-F238E27FC236}">
                <a16:creationId xmlns:a16="http://schemas.microsoft.com/office/drawing/2014/main" id="{AFE85A6A-3B0A-42CB-906B-E5203077FB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7692" y="5747597"/>
            <a:ext cx="738333" cy="55005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aphic 40">
            <a:extLst>
              <a:ext uri="{FF2B5EF4-FFF2-40B4-BE49-F238E27FC236}">
                <a16:creationId xmlns:a16="http://schemas.microsoft.com/office/drawing/2014/main" id="{79471F30-A43E-4E43-A087-F3F83F21506B}"/>
              </a:ext>
            </a:extLst>
          </p:cNvPr>
          <p:cNvGrpSpPr/>
          <p:nvPr/>
        </p:nvGrpSpPr>
        <p:grpSpPr>
          <a:xfrm>
            <a:off x="3461016" y="2253948"/>
            <a:ext cx="560757" cy="540647"/>
            <a:chOff x="1410747" y="4753963"/>
            <a:chExt cx="433757" cy="433185"/>
          </a:xfrm>
          <a:solidFill>
            <a:srgbClr val="000000"/>
          </a:solidFill>
        </p:grpSpPr>
        <p:sp>
          <p:nvSpPr>
            <p:cNvPr id="12" name="Vrije vorm: vorm 11">
              <a:extLst>
                <a:ext uri="{FF2B5EF4-FFF2-40B4-BE49-F238E27FC236}">
                  <a16:creationId xmlns:a16="http://schemas.microsoft.com/office/drawing/2014/main" id="{3F1EDDEA-21BB-41A1-9DBA-2FB3B893AE56}"/>
                </a:ext>
              </a:extLst>
            </p:cNvPr>
            <p:cNvSpPr/>
            <p:nvPr/>
          </p:nvSpPr>
          <p:spPr>
            <a:xfrm>
              <a:off x="1428672" y="4878986"/>
              <a:ext cx="94538" cy="94424"/>
            </a:xfrm>
            <a:custGeom>
              <a:avLst/>
              <a:gdLst>
                <a:gd name="connsiteX0" fmla="*/ 47269 w 94538"/>
                <a:gd name="connsiteY0" fmla="*/ 94424 h 94424"/>
                <a:gd name="connsiteX1" fmla="*/ 94538 w 94538"/>
                <a:gd name="connsiteY1" fmla="*/ 47155 h 94424"/>
                <a:gd name="connsiteX2" fmla="*/ 47269 w 94538"/>
                <a:gd name="connsiteY2" fmla="*/ 0 h 94424"/>
                <a:gd name="connsiteX3" fmla="*/ 0 w 94538"/>
                <a:gd name="connsiteY3" fmla="*/ 47269 h 94424"/>
                <a:gd name="connsiteX4" fmla="*/ 47269 w 94538"/>
                <a:gd name="connsiteY4" fmla="*/ 94424 h 94424"/>
                <a:gd name="connsiteX5" fmla="*/ 47269 w 94538"/>
                <a:gd name="connsiteY5" fmla="*/ 11418 h 94424"/>
                <a:gd name="connsiteX6" fmla="*/ 83121 w 94538"/>
                <a:gd name="connsiteY6" fmla="*/ 47269 h 94424"/>
                <a:gd name="connsiteX7" fmla="*/ 47269 w 94538"/>
                <a:gd name="connsiteY7" fmla="*/ 83121 h 94424"/>
                <a:gd name="connsiteX8" fmla="*/ 11418 w 94538"/>
                <a:gd name="connsiteY8" fmla="*/ 47269 h 94424"/>
                <a:gd name="connsiteX9" fmla="*/ 47269 w 94538"/>
                <a:gd name="connsiteY9" fmla="*/ 11418 h 9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538" h="94424">
                  <a:moveTo>
                    <a:pt x="47269" y="94424"/>
                  </a:moveTo>
                  <a:cubicBezTo>
                    <a:pt x="73302" y="94424"/>
                    <a:pt x="94538" y="73187"/>
                    <a:pt x="94538" y="47155"/>
                  </a:cubicBezTo>
                  <a:cubicBezTo>
                    <a:pt x="94538" y="21123"/>
                    <a:pt x="73416" y="0"/>
                    <a:pt x="47269" y="0"/>
                  </a:cubicBezTo>
                  <a:cubicBezTo>
                    <a:pt x="21123" y="0"/>
                    <a:pt x="0" y="21237"/>
                    <a:pt x="0" y="47269"/>
                  </a:cubicBezTo>
                  <a:cubicBezTo>
                    <a:pt x="0" y="73302"/>
                    <a:pt x="21237" y="94424"/>
                    <a:pt x="47269" y="94424"/>
                  </a:cubicBezTo>
                  <a:close/>
                  <a:moveTo>
                    <a:pt x="47269" y="11418"/>
                  </a:moveTo>
                  <a:cubicBezTo>
                    <a:pt x="67022" y="11418"/>
                    <a:pt x="83121" y="27517"/>
                    <a:pt x="83121" y="47269"/>
                  </a:cubicBezTo>
                  <a:cubicBezTo>
                    <a:pt x="83121" y="67022"/>
                    <a:pt x="67022" y="83121"/>
                    <a:pt x="47269" y="83121"/>
                  </a:cubicBezTo>
                  <a:cubicBezTo>
                    <a:pt x="27517" y="83121"/>
                    <a:pt x="11418" y="67022"/>
                    <a:pt x="11418" y="47269"/>
                  </a:cubicBezTo>
                  <a:cubicBezTo>
                    <a:pt x="11418" y="27517"/>
                    <a:pt x="27517" y="11418"/>
                    <a:pt x="47269" y="11418"/>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3" name="Vrije vorm: vorm 12">
              <a:extLst>
                <a:ext uri="{FF2B5EF4-FFF2-40B4-BE49-F238E27FC236}">
                  <a16:creationId xmlns:a16="http://schemas.microsoft.com/office/drawing/2014/main" id="{96EF7C35-78E5-4B13-9EBB-CA766496C6AD}"/>
                </a:ext>
              </a:extLst>
            </p:cNvPr>
            <p:cNvSpPr/>
            <p:nvPr/>
          </p:nvSpPr>
          <p:spPr>
            <a:xfrm>
              <a:off x="1472859" y="4753963"/>
              <a:ext cx="371645" cy="279276"/>
            </a:xfrm>
            <a:custGeom>
              <a:avLst/>
              <a:gdLst>
                <a:gd name="connsiteX0" fmla="*/ 354405 w 371645"/>
                <a:gd name="connsiteY0" fmla="*/ 0 h 279276"/>
                <a:gd name="connsiteX1" fmla="*/ 17355 w 371645"/>
                <a:gd name="connsiteY1" fmla="*/ 0 h 279276"/>
                <a:gd name="connsiteX2" fmla="*/ 0 w 371645"/>
                <a:gd name="connsiteY2" fmla="*/ 17355 h 279276"/>
                <a:gd name="connsiteX3" fmla="*/ 0 w 371645"/>
                <a:gd name="connsiteY3" fmla="*/ 107783 h 279276"/>
                <a:gd name="connsiteX4" fmla="*/ 5709 w 371645"/>
                <a:gd name="connsiteY4" fmla="*/ 113492 h 279276"/>
                <a:gd name="connsiteX5" fmla="*/ 11418 w 371645"/>
                <a:gd name="connsiteY5" fmla="*/ 107783 h 279276"/>
                <a:gd name="connsiteX6" fmla="*/ 11418 w 371645"/>
                <a:gd name="connsiteY6" fmla="*/ 17355 h 279276"/>
                <a:gd name="connsiteX7" fmla="*/ 17355 w 371645"/>
                <a:gd name="connsiteY7" fmla="*/ 11418 h 279276"/>
                <a:gd name="connsiteX8" fmla="*/ 354405 w 371645"/>
                <a:gd name="connsiteY8" fmla="*/ 11418 h 279276"/>
                <a:gd name="connsiteX9" fmla="*/ 360342 w 371645"/>
                <a:gd name="connsiteY9" fmla="*/ 17355 h 279276"/>
                <a:gd name="connsiteX10" fmla="*/ 360342 w 371645"/>
                <a:gd name="connsiteY10" fmla="*/ 261922 h 279276"/>
                <a:gd name="connsiteX11" fmla="*/ 354405 w 371645"/>
                <a:gd name="connsiteY11" fmla="*/ 267859 h 279276"/>
                <a:gd name="connsiteX12" fmla="*/ 206089 w 371645"/>
                <a:gd name="connsiteY12" fmla="*/ 267859 h 279276"/>
                <a:gd name="connsiteX13" fmla="*/ 200380 w 371645"/>
                <a:gd name="connsiteY13" fmla="*/ 273568 h 279276"/>
                <a:gd name="connsiteX14" fmla="*/ 206089 w 371645"/>
                <a:gd name="connsiteY14" fmla="*/ 279277 h 279276"/>
                <a:gd name="connsiteX15" fmla="*/ 354291 w 371645"/>
                <a:gd name="connsiteY15" fmla="*/ 279277 h 279276"/>
                <a:gd name="connsiteX16" fmla="*/ 371646 w 371645"/>
                <a:gd name="connsiteY16" fmla="*/ 261922 h 279276"/>
                <a:gd name="connsiteX17" fmla="*/ 371646 w 371645"/>
                <a:gd name="connsiteY17" fmla="*/ 17355 h 279276"/>
                <a:gd name="connsiteX18" fmla="*/ 354405 w 371645"/>
                <a:gd name="connsiteY18" fmla="*/ 0 h 27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1645" h="279276">
                  <a:moveTo>
                    <a:pt x="354405" y="0"/>
                  </a:moveTo>
                  <a:lnTo>
                    <a:pt x="17355" y="0"/>
                  </a:lnTo>
                  <a:cubicBezTo>
                    <a:pt x="7764" y="0"/>
                    <a:pt x="0" y="7764"/>
                    <a:pt x="0" y="17355"/>
                  </a:cubicBezTo>
                  <a:lnTo>
                    <a:pt x="0" y="107783"/>
                  </a:lnTo>
                  <a:cubicBezTo>
                    <a:pt x="0" y="110980"/>
                    <a:pt x="2512" y="113492"/>
                    <a:pt x="5709" y="113492"/>
                  </a:cubicBezTo>
                  <a:cubicBezTo>
                    <a:pt x="8906" y="113492"/>
                    <a:pt x="11418" y="110980"/>
                    <a:pt x="11418" y="107783"/>
                  </a:cubicBezTo>
                  <a:lnTo>
                    <a:pt x="11418" y="17355"/>
                  </a:lnTo>
                  <a:cubicBezTo>
                    <a:pt x="11418" y="14044"/>
                    <a:pt x="14044" y="11418"/>
                    <a:pt x="17355" y="11418"/>
                  </a:cubicBezTo>
                  <a:lnTo>
                    <a:pt x="354405" y="11418"/>
                  </a:lnTo>
                  <a:cubicBezTo>
                    <a:pt x="357602" y="11418"/>
                    <a:pt x="360342" y="14044"/>
                    <a:pt x="360342" y="17355"/>
                  </a:cubicBezTo>
                  <a:lnTo>
                    <a:pt x="360342" y="261922"/>
                  </a:lnTo>
                  <a:cubicBezTo>
                    <a:pt x="360342" y="265233"/>
                    <a:pt x="357716" y="267859"/>
                    <a:pt x="354405" y="267859"/>
                  </a:cubicBezTo>
                  <a:lnTo>
                    <a:pt x="206089" y="267859"/>
                  </a:lnTo>
                  <a:cubicBezTo>
                    <a:pt x="202892" y="267859"/>
                    <a:pt x="200380" y="270371"/>
                    <a:pt x="200380" y="273568"/>
                  </a:cubicBezTo>
                  <a:cubicBezTo>
                    <a:pt x="200380" y="276765"/>
                    <a:pt x="202892" y="279277"/>
                    <a:pt x="206089" y="279277"/>
                  </a:cubicBezTo>
                  <a:lnTo>
                    <a:pt x="354291" y="279277"/>
                  </a:lnTo>
                  <a:cubicBezTo>
                    <a:pt x="363882" y="279277"/>
                    <a:pt x="371646" y="271513"/>
                    <a:pt x="371646" y="261922"/>
                  </a:cubicBezTo>
                  <a:lnTo>
                    <a:pt x="371646" y="17355"/>
                  </a:lnTo>
                  <a:cubicBezTo>
                    <a:pt x="371646" y="7764"/>
                    <a:pt x="363882" y="0"/>
                    <a:pt x="354405" y="0"/>
                  </a:cubicBez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4" name="Vrije vorm: vorm 13">
              <a:extLst>
                <a:ext uri="{FF2B5EF4-FFF2-40B4-BE49-F238E27FC236}">
                  <a16:creationId xmlns:a16="http://schemas.microsoft.com/office/drawing/2014/main" id="{1605E7AC-7F09-4997-BFC7-5870540A88D6}"/>
                </a:ext>
              </a:extLst>
            </p:cNvPr>
            <p:cNvSpPr/>
            <p:nvPr/>
          </p:nvSpPr>
          <p:spPr>
            <a:xfrm>
              <a:off x="1410747" y="4935425"/>
              <a:ext cx="331533" cy="251723"/>
            </a:xfrm>
            <a:custGeom>
              <a:avLst/>
              <a:gdLst>
                <a:gd name="connsiteX0" fmla="*/ 329629 w 331533"/>
                <a:gd name="connsiteY0" fmla="*/ 10012 h 251723"/>
                <a:gd name="connsiteX1" fmla="*/ 330085 w 331533"/>
                <a:gd name="connsiteY1" fmla="*/ 1905 h 251723"/>
                <a:gd name="connsiteX2" fmla="*/ 321979 w 331533"/>
                <a:gd name="connsiteY2" fmla="*/ 1448 h 251723"/>
                <a:gd name="connsiteX3" fmla="*/ 243653 w 331533"/>
                <a:gd name="connsiteY3" fmla="*/ 71781 h 251723"/>
                <a:gd name="connsiteX4" fmla="*/ 237716 w 331533"/>
                <a:gd name="connsiteY4" fmla="*/ 69840 h 251723"/>
                <a:gd name="connsiteX5" fmla="*/ 226070 w 331533"/>
                <a:gd name="connsiteY5" fmla="*/ 73151 h 251723"/>
                <a:gd name="connsiteX6" fmla="*/ 161446 w 331533"/>
                <a:gd name="connsiteY6" fmla="*/ 125102 h 251723"/>
                <a:gd name="connsiteX7" fmla="*/ 133701 w 331533"/>
                <a:gd name="connsiteY7" fmla="*/ 72809 h 251723"/>
                <a:gd name="connsiteX8" fmla="*/ 133701 w 331533"/>
                <a:gd name="connsiteY8" fmla="*/ 72809 h 251723"/>
                <a:gd name="connsiteX9" fmla="*/ 133587 w 331533"/>
                <a:gd name="connsiteY9" fmla="*/ 72695 h 251723"/>
                <a:gd name="connsiteX10" fmla="*/ 128677 w 331533"/>
                <a:gd name="connsiteY10" fmla="*/ 63446 h 251723"/>
                <a:gd name="connsiteX11" fmla="*/ 128563 w 331533"/>
                <a:gd name="connsiteY11" fmla="*/ 63332 h 251723"/>
                <a:gd name="connsiteX12" fmla="*/ 128335 w 331533"/>
                <a:gd name="connsiteY12" fmla="*/ 62990 h 251723"/>
                <a:gd name="connsiteX13" fmla="*/ 106413 w 331533"/>
                <a:gd name="connsiteY13" fmla="*/ 50430 h 251723"/>
                <a:gd name="connsiteX14" fmla="*/ 103787 w 331533"/>
                <a:gd name="connsiteY14" fmla="*/ 50430 h 251723"/>
                <a:gd name="connsiteX15" fmla="*/ 37793 w 331533"/>
                <a:gd name="connsiteY15" fmla="*/ 50430 h 251723"/>
                <a:gd name="connsiteX16" fmla="*/ 27859 w 331533"/>
                <a:gd name="connsiteY16" fmla="*/ 50430 h 251723"/>
                <a:gd name="connsiteX17" fmla="*/ 0 w 331533"/>
                <a:gd name="connsiteY17" fmla="*/ 78404 h 251723"/>
                <a:gd name="connsiteX18" fmla="*/ 0 w 331533"/>
                <a:gd name="connsiteY18" fmla="*/ 251724 h 251723"/>
                <a:gd name="connsiteX19" fmla="*/ 11418 w 331533"/>
                <a:gd name="connsiteY19" fmla="*/ 251724 h 251723"/>
                <a:gd name="connsiteX20" fmla="*/ 11418 w 331533"/>
                <a:gd name="connsiteY20" fmla="*/ 78404 h 251723"/>
                <a:gd name="connsiteX21" fmla="*/ 27859 w 331533"/>
                <a:gd name="connsiteY21" fmla="*/ 61962 h 251723"/>
                <a:gd name="connsiteX22" fmla="*/ 37793 w 331533"/>
                <a:gd name="connsiteY22" fmla="*/ 61962 h 251723"/>
                <a:gd name="connsiteX23" fmla="*/ 103787 w 331533"/>
                <a:gd name="connsiteY23" fmla="*/ 61962 h 251723"/>
                <a:gd name="connsiteX24" fmla="*/ 106527 w 331533"/>
                <a:gd name="connsiteY24" fmla="*/ 61962 h 251723"/>
                <a:gd name="connsiteX25" fmla="*/ 118744 w 331533"/>
                <a:gd name="connsiteY25" fmla="*/ 68927 h 251723"/>
                <a:gd name="connsiteX26" fmla="*/ 123654 w 331533"/>
                <a:gd name="connsiteY26" fmla="*/ 78289 h 251723"/>
                <a:gd name="connsiteX27" fmla="*/ 123654 w 331533"/>
                <a:gd name="connsiteY27" fmla="*/ 78289 h 251723"/>
                <a:gd name="connsiteX28" fmla="*/ 154595 w 331533"/>
                <a:gd name="connsiteY28" fmla="*/ 136634 h 251723"/>
                <a:gd name="connsiteX29" fmla="*/ 158477 w 331533"/>
                <a:gd name="connsiteY29" fmla="*/ 139488 h 251723"/>
                <a:gd name="connsiteX30" fmla="*/ 163159 w 331533"/>
                <a:gd name="connsiteY30" fmla="*/ 138346 h 251723"/>
                <a:gd name="connsiteX31" fmla="*/ 233263 w 331533"/>
                <a:gd name="connsiteY31" fmla="*/ 82057 h 251723"/>
                <a:gd name="connsiteX32" fmla="*/ 236460 w 331533"/>
                <a:gd name="connsiteY32" fmla="*/ 81144 h 251723"/>
                <a:gd name="connsiteX33" fmla="*/ 239315 w 331533"/>
                <a:gd name="connsiteY33" fmla="*/ 82742 h 251723"/>
                <a:gd name="connsiteX34" fmla="*/ 238630 w 331533"/>
                <a:gd name="connsiteY34" fmla="*/ 88565 h 251723"/>
                <a:gd name="connsiteX35" fmla="*/ 158820 w 331533"/>
                <a:gd name="connsiteY35" fmla="*/ 155016 h 251723"/>
                <a:gd name="connsiteX36" fmla="*/ 128791 w 331533"/>
                <a:gd name="connsiteY36" fmla="*/ 139488 h 251723"/>
                <a:gd name="connsiteX37" fmla="*/ 121142 w 331533"/>
                <a:gd name="connsiteY37" fmla="*/ 141886 h 251723"/>
                <a:gd name="connsiteX38" fmla="*/ 123539 w 331533"/>
                <a:gd name="connsiteY38" fmla="*/ 149536 h 251723"/>
                <a:gd name="connsiteX39" fmla="*/ 156879 w 331533"/>
                <a:gd name="connsiteY39" fmla="*/ 166891 h 251723"/>
                <a:gd name="connsiteX40" fmla="*/ 159505 w 331533"/>
                <a:gd name="connsiteY40" fmla="*/ 167576 h 251723"/>
                <a:gd name="connsiteX41" fmla="*/ 163159 w 331533"/>
                <a:gd name="connsiteY41" fmla="*/ 166206 h 251723"/>
                <a:gd name="connsiteX42" fmla="*/ 245823 w 331533"/>
                <a:gd name="connsiteY42" fmla="*/ 97243 h 251723"/>
                <a:gd name="connsiteX43" fmla="*/ 250618 w 331533"/>
                <a:gd name="connsiteY43" fmla="*/ 80573 h 251723"/>
                <a:gd name="connsiteX44" fmla="*/ 329629 w 331533"/>
                <a:gd name="connsiteY44" fmla="*/ 10012 h 25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1533" h="251723">
                  <a:moveTo>
                    <a:pt x="329629" y="10012"/>
                  </a:moveTo>
                  <a:cubicBezTo>
                    <a:pt x="332026" y="7956"/>
                    <a:pt x="332140" y="4303"/>
                    <a:pt x="330085" y="1905"/>
                  </a:cubicBezTo>
                  <a:cubicBezTo>
                    <a:pt x="327916" y="-493"/>
                    <a:pt x="324376" y="-607"/>
                    <a:pt x="321979" y="1448"/>
                  </a:cubicBezTo>
                  <a:lnTo>
                    <a:pt x="243653" y="71781"/>
                  </a:lnTo>
                  <a:cubicBezTo>
                    <a:pt x="241827" y="70754"/>
                    <a:pt x="239886" y="70069"/>
                    <a:pt x="237716" y="69840"/>
                  </a:cubicBezTo>
                  <a:cubicBezTo>
                    <a:pt x="233492" y="69269"/>
                    <a:pt x="229381" y="70525"/>
                    <a:pt x="226070" y="73151"/>
                  </a:cubicBezTo>
                  <a:lnTo>
                    <a:pt x="161446" y="125102"/>
                  </a:lnTo>
                  <a:lnTo>
                    <a:pt x="133701" y="72809"/>
                  </a:lnTo>
                  <a:cubicBezTo>
                    <a:pt x="133701" y="72809"/>
                    <a:pt x="133701" y="72809"/>
                    <a:pt x="133701" y="72809"/>
                  </a:cubicBezTo>
                  <a:lnTo>
                    <a:pt x="133587" y="72695"/>
                  </a:lnTo>
                  <a:lnTo>
                    <a:pt x="128677" y="63446"/>
                  </a:lnTo>
                  <a:cubicBezTo>
                    <a:pt x="128677" y="63446"/>
                    <a:pt x="128563" y="63332"/>
                    <a:pt x="128563" y="63332"/>
                  </a:cubicBezTo>
                  <a:lnTo>
                    <a:pt x="128335" y="62990"/>
                  </a:lnTo>
                  <a:cubicBezTo>
                    <a:pt x="124110" y="56253"/>
                    <a:pt x="120342" y="50430"/>
                    <a:pt x="106413" y="50430"/>
                  </a:cubicBezTo>
                  <a:lnTo>
                    <a:pt x="103787" y="50430"/>
                  </a:lnTo>
                  <a:lnTo>
                    <a:pt x="37793" y="50430"/>
                  </a:lnTo>
                  <a:lnTo>
                    <a:pt x="27859" y="50430"/>
                  </a:lnTo>
                  <a:cubicBezTo>
                    <a:pt x="12445" y="50544"/>
                    <a:pt x="0" y="63104"/>
                    <a:pt x="0" y="78404"/>
                  </a:cubicBezTo>
                  <a:lnTo>
                    <a:pt x="0" y="251724"/>
                  </a:lnTo>
                  <a:lnTo>
                    <a:pt x="11418" y="251724"/>
                  </a:lnTo>
                  <a:lnTo>
                    <a:pt x="11418" y="78404"/>
                  </a:lnTo>
                  <a:cubicBezTo>
                    <a:pt x="11418" y="69384"/>
                    <a:pt x="18725" y="61962"/>
                    <a:pt x="27859" y="61962"/>
                  </a:cubicBezTo>
                  <a:lnTo>
                    <a:pt x="37793" y="61962"/>
                  </a:lnTo>
                  <a:lnTo>
                    <a:pt x="103787" y="61962"/>
                  </a:lnTo>
                  <a:lnTo>
                    <a:pt x="106527" y="61962"/>
                  </a:lnTo>
                  <a:cubicBezTo>
                    <a:pt x="114291" y="61962"/>
                    <a:pt x="115090" y="63332"/>
                    <a:pt x="118744" y="68927"/>
                  </a:cubicBezTo>
                  <a:lnTo>
                    <a:pt x="123654" y="78289"/>
                  </a:lnTo>
                  <a:lnTo>
                    <a:pt x="123654" y="78289"/>
                  </a:lnTo>
                  <a:lnTo>
                    <a:pt x="154595" y="136634"/>
                  </a:lnTo>
                  <a:cubicBezTo>
                    <a:pt x="155395" y="138118"/>
                    <a:pt x="156765" y="139260"/>
                    <a:pt x="158477" y="139488"/>
                  </a:cubicBezTo>
                  <a:cubicBezTo>
                    <a:pt x="160076" y="139831"/>
                    <a:pt x="161903" y="139374"/>
                    <a:pt x="163159" y="138346"/>
                  </a:cubicBezTo>
                  <a:lnTo>
                    <a:pt x="233263" y="82057"/>
                  </a:lnTo>
                  <a:cubicBezTo>
                    <a:pt x="234177" y="81372"/>
                    <a:pt x="235318" y="81030"/>
                    <a:pt x="236460" y="81144"/>
                  </a:cubicBezTo>
                  <a:cubicBezTo>
                    <a:pt x="237602" y="81258"/>
                    <a:pt x="238630" y="81829"/>
                    <a:pt x="239315" y="82742"/>
                  </a:cubicBezTo>
                  <a:cubicBezTo>
                    <a:pt x="240685" y="84569"/>
                    <a:pt x="240456" y="87195"/>
                    <a:pt x="238630" y="88565"/>
                  </a:cubicBezTo>
                  <a:lnTo>
                    <a:pt x="158820" y="155016"/>
                  </a:lnTo>
                  <a:lnTo>
                    <a:pt x="128791" y="139488"/>
                  </a:lnTo>
                  <a:cubicBezTo>
                    <a:pt x="125937" y="138004"/>
                    <a:pt x="122512" y="139146"/>
                    <a:pt x="121142" y="141886"/>
                  </a:cubicBezTo>
                  <a:cubicBezTo>
                    <a:pt x="119657" y="144740"/>
                    <a:pt x="120799" y="148166"/>
                    <a:pt x="123539" y="149536"/>
                  </a:cubicBezTo>
                  <a:lnTo>
                    <a:pt x="156879" y="166891"/>
                  </a:lnTo>
                  <a:cubicBezTo>
                    <a:pt x="157678" y="167347"/>
                    <a:pt x="158592" y="167576"/>
                    <a:pt x="159505" y="167576"/>
                  </a:cubicBezTo>
                  <a:cubicBezTo>
                    <a:pt x="160761" y="167576"/>
                    <a:pt x="162131" y="167119"/>
                    <a:pt x="163159" y="166206"/>
                  </a:cubicBezTo>
                  <a:lnTo>
                    <a:pt x="245823" y="97243"/>
                  </a:lnTo>
                  <a:cubicBezTo>
                    <a:pt x="250847" y="93018"/>
                    <a:pt x="252559" y="86396"/>
                    <a:pt x="250618" y="80573"/>
                  </a:cubicBezTo>
                  <a:lnTo>
                    <a:pt x="329629" y="10012"/>
                  </a:lnTo>
                  <a:close/>
                </a:path>
              </a:pathLst>
            </a:custGeom>
            <a:solidFill>
              <a:srgbClr val="000000"/>
            </a:solidFill>
            <a:ln w="1128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grpSp>
        <p:nvGrpSpPr>
          <p:cNvPr id="16" name="Graphic 7">
            <a:extLst>
              <a:ext uri="{FF2B5EF4-FFF2-40B4-BE49-F238E27FC236}">
                <a16:creationId xmlns:a16="http://schemas.microsoft.com/office/drawing/2014/main" id="{E380C337-0B9B-4063-9649-510AEFE5AFBC}"/>
              </a:ext>
            </a:extLst>
          </p:cNvPr>
          <p:cNvGrpSpPr/>
          <p:nvPr/>
        </p:nvGrpSpPr>
        <p:grpSpPr>
          <a:xfrm>
            <a:off x="3511726" y="4517522"/>
            <a:ext cx="451427" cy="457199"/>
            <a:chOff x="4294843" y="1570663"/>
            <a:chExt cx="451427" cy="457199"/>
          </a:xfrm>
          <a:solidFill>
            <a:srgbClr val="000000"/>
          </a:solidFill>
        </p:grpSpPr>
        <p:sp>
          <p:nvSpPr>
            <p:cNvPr id="18" name="Vrije vorm: vorm 17">
              <a:extLst>
                <a:ext uri="{FF2B5EF4-FFF2-40B4-BE49-F238E27FC236}">
                  <a16:creationId xmlns:a16="http://schemas.microsoft.com/office/drawing/2014/main" id="{305F1087-7B52-4BC9-9B15-B1C5A14DF971}"/>
                </a:ext>
              </a:extLst>
            </p:cNvPr>
            <p:cNvSpPr/>
            <p:nvPr/>
          </p:nvSpPr>
          <p:spPr>
            <a:xfrm>
              <a:off x="4358096" y="1570663"/>
              <a:ext cx="329399" cy="107133"/>
            </a:xfrm>
            <a:custGeom>
              <a:avLst/>
              <a:gdLst>
                <a:gd name="connsiteX0" fmla="*/ 316955 w 329399"/>
                <a:gd name="connsiteY0" fmla="*/ 79503 h 107133"/>
                <a:gd name="connsiteX1" fmla="*/ 265575 w 329399"/>
                <a:gd name="connsiteY1" fmla="*/ 80302 h 107133"/>
                <a:gd name="connsiteX2" fmla="*/ 265461 w 329399"/>
                <a:gd name="connsiteY2" fmla="*/ 71739 h 107133"/>
                <a:gd name="connsiteX3" fmla="*/ 300057 w 329399"/>
                <a:gd name="connsiteY3" fmla="*/ 71282 h 107133"/>
                <a:gd name="connsiteX4" fmla="*/ 194786 w 329399"/>
                <a:gd name="connsiteY4" fmla="*/ 24127 h 107133"/>
                <a:gd name="connsiteX5" fmla="*/ 25005 w 329399"/>
                <a:gd name="connsiteY5" fmla="*/ 91035 h 107133"/>
                <a:gd name="connsiteX6" fmla="*/ 16099 w 329399"/>
                <a:gd name="connsiteY6" fmla="*/ 83613 h 107133"/>
                <a:gd name="connsiteX7" fmla="*/ 195927 w 329399"/>
                <a:gd name="connsiteY7" fmla="*/ 12710 h 107133"/>
                <a:gd name="connsiteX8" fmla="*/ 306793 w 329399"/>
                <a:gd name="connsiteY8" fmla="*/ 62034 h 107133"/>
                <a:gd name="connsiteX9" fmla="*/ 303939 w 329399"/>
                <a:gd name="connsiteY9" fmla="*/ 29037 h 107133"/>
                <a:gd name="connsiteX10" fmla="*/ 312502 w 329399"/>
                <a:gd name="connsiteY10" fmla="*/ 28238 h 107133"/>
                <a:gd name="connsiteX11" fmla="*/ 316955 w 329399"/>
                <a:gd name="connsiteY11" fmla="*/ 79503 h 107133"/>
                <a:gd name="connsiteX12" fmla="*/ 329400 w 329399"/>
                <a:gd name="connsiteY12" fmla="*/ 90807 h 107133"/>
                <a:gd name="connsiteX13" fmla="*/ 328372 w 329399"/>
                <a:gd name="connsiteY13" fmla="*/ 78590 h 107133"/>
                <a:gd name="connsiteX14" fmla="*/ 323805 w 329399"/>
                <a:gd name="connsiteY14" fmla="*/ 27324 h 107133"/>
                <a:gd name="connsiteX15" fmla="*/ 322778 w 329399"/>
                <a:gd name="connsiteY15" fmla="*/ 15907 h 107133"/>
                <a:gd name="connsiteX16" fmla="*/ 311360 w 329399"/>
                <a:gd name="connsiteY16" fmla="*/ 16934 h 107133"/>
                <a:gd name="connsiteX17" fmla="*/ 302797 w 329399"/>
                <a:gd name="connsiteY17" fmla="*/ 17733 h 107133"/>
                <a:gd name="connsiteX18" fmla="*/ 291379 w 329399"/>
                <a:gd name="connsiteY18" fmla="*/ 18761 h 107133"/>
                <a:gd name="connsiteX19" fmla="*/ 292407 w 329399"/>
                <a:gd name="connsiteY19" fmla="*/ 30179 h 107133"/>
                <a:gd name="connsiteX20" fmla="*/ 292978 w 329399"/>
                <a:gd name="connsiteY20" fmla="*/ 37143 h 107133"/>
                <a:gd name="connsiteX21" fmla="*/ 197183 w 329399"/>
                <a:gd name="connsiteY21" fmla="*/ 1520 h 107133"/>
                <a:gd name="connsiteX22" fmla="*/ 7421 w 329399"/>
                <a:gd name="connsiteY22" fmla="*/ 76306 h 107133"/>
                <a:gd name="connsiteX23" fmla="*/ 0 w 329399"/>
                <a:gd name="connsiteY23" fmla="*/ 84983 h 107133"/>
                <a:gd name="connsiteX24" fmla="*/ 8677 w 329399"/>
                <a:gd name="connsiteY24" fmla="*/ 92291 h 107133"/>
                <a:gd name="connsiteX25" fmla="*/ 17355 w 329399"/>
                <a:gd name="connsiteY25" fmla="*/ 99712 h 107133"/>
                <a:gd name="connsiteX26" fmla="*/ 26032 w 329399"/>
                <a:gd name="connsiteY26" fmla="*/ 107134 h 107133"/>
                <a:gd name="connsiteX27" fmla="*/ 33454 w 329399"/>
                <a:gd name="connsiteY27" fmla="*/ 98456 h 107133"/>
                <a:gd name="connsiteX28" fmla="*/ 193187 w 329399"/>
                <a:gd name="connsiteY28" fmla="*/ 35431 h 107133"/>
                <a:gd name="connsiteX29" fmla="*/ 265803 w 329399"/>
                <a:gd name="connsiteY29" fmla="*/ 60321 h 107133"/>
                <a:gd name="connsiteX30" fmla="*/ 265004 w 329399"/>
                <a:gd name="connsiteY30" fmla="*/ 60321 h 107133"/>
                <a:gd name="connsiteX31" fmla="*/ 253587 w 329399"/>
                <a:gd name="connsiteY31" fmla="*/ 60435 h 107133"/>
                <a:gd name="connsiteX32" fmla="*/ 253815 w 329399"/>
                <a:gd name="connsiteY32" fmla="*/ 71853 h 107133"/>
                <a:gd name="connsiteX33" fmla="*/ 253929 w 329399"/>
                <a:gd name="connsiteY33" fmla="*/ 80416 h 107133"/>
                <a:gd name="connsiteX34" fmla="*/ 254157 w 329399"/>
                <a:gd name="connsiteY34" fmla="*/ 91834 h 107133"/>
                <a:gd name="connsiteX35" fmla="*/ 265575 w 329399"/>
                <a:gd name="connsiteY35" fmla="*/ 91720 h 107133"/>
                <a:gd name="connsiteX36" fmla="*/ 316955 w 329399"/>
                <a:gd name="connsiteY36" fmla="*/ 90921 h 107133"/>
                <a:gd name="connsiteX37" fmla="*/ 329400 w 329399"/>
                <a:gd name="connsiteY37" fmla="*/ 90807 h 107133"/>
                <a:gd name="connsiteX38" fmla="*/ 329400 w 329399"/>
                <a:gd name="connsiteY38" fmla="*/ 90807 h 10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9399" h="107133">
                  <a:moveTo>
                    <a:pt x="316955" y="79503"/>
                  </a:moveTo>
                  <a:lnTo>
                    <a:pt x="265575" y="80302"/>
                  </a:lnTo>
                  <a:lnTo>
                    <a:pt x="265461" y="71739"/>
                  </a:lnTo>
                  <a:lnTo>
                    <a:pt x="300057" y="71282"/>
                  </a:lnTo>
                  <a:cubicBezTo>
                    <a:pt x="270485" y="45136"/>
                    <a:pt x="234291" y="28809"/>
                    <a:pt x="194786" y="24127"/>
                  </a:cubicBezTo>
                  <a:cubicBezTo>
                    <a:pt x="130504" y="16592"/>
                    <a:pt x="66908" y="41596"/>
                    <a:pt x="25005" y="91035"/>
                  </a:cubicBezTo>
                  <a:lnTo>
                    <a:pt x="16099" y="83613"/>
                  </a:lnTo>
                  <a:cubicBezTo>
                    <a:pt x="60514" y="31206"/>
                    <a:pt x="127764" y="4717"/>
                    <a:pt x="195927" y="12710"/>
                  </a:cubicBezTo>
                  <a:cubicBezTo>
                    <a:pt x="237488" y="17619"/>
                    <a:pt x="275623" y="34632"/>
                    <a:pt x="306793" y="62034"/>
                  </a:cubicBezTo>
                  <a:lnTo>
                    <a:pt x="303939" y="29037"/>
                  </a:lnTo>
                  <a:lnTo>
                    <a:pt x="312502" y="28238"/>
                  </a:lnTo>
                  <a:lnTo>
                    <a:pt x="316955" y="79503"/>
                  </a:lnTo>
                  <a:moveTo>
                    <a:pt x="329400" y="90807"/>
                  </a:moveTo>
                  <a:lnTo>
                    <a:pt x="328372" y="78590"/>
                  </a:lnTo>
                  <a:lnTo>
                    <a:pt x="323805" y="27324"/>
                  </a:lnTo>
                  <a:lnTo>
                    <a:pt x="322778" y="15907"/>
                  </a:lnTo>
                  <a:lnTo>
                    <a:pt x="311360" y="16934"/>
                  </a:lnTo>
                  <a:lnTo>
                    <a:pt x="302797" y="17733"/>
                  </a:lnTo>
                  <a:lnTo>
                    <a:pt x="291379" y="18761"/>
                  </a:lnTo>
                  <a:lnTo>
                    <a:pt x="292407" y="30179"/>
                  </a:lnTo>
                  <a:lnTo>
                    <a:pt x="292978" y="37143"/>
                  </a:lnTo>
                  <a:cubicBezTo>
                    <a:pt x="264433" y="17733"/>
                    <a:pt x="231779" y="5516"/>
                    <a:pt x="197183" y="1520"/>
                  </a:cubicBezTo>
                  <a:cubicBezTo>
                    <a:pt x="125366" y="-7043"/>
                    <a:pt x="54348" y="20930"/>
                    <a:pt x="7421" y="76306"/>
                  </a:cubicBezTo>
                  <a:lnTo>
                    <a:pt x="0" y="84983"/>
                  </a:lnTo>
                  <a:lnTo>
                    <a:pt x="8677" y="92291"/>
                  </a:lnTo>
                  <a:lnTo>
                    <a:pt x="17355" y="99712"/>
                  </a:lnTo>
                  <a:lnTo>
                    <a:pt x="26032" y="107134"/>
                  </a:lnTo>
                  <a:lnTo>
                    <a:pt x="33454" y="98456"/>
                  </a:lnTo>
                  <a:cubicBezTo>
                    <a:pt x="72959" y="51872"/>
                    <a:pt x="132673" y="28352"/>
                    <a:pt x="193187" y="35431"/>
                  </a:cubicBezTo>
                  <a:cubicBezTo>
                    <a:pt x="219219" y="38514"/>
                    <a:pt x="243767" y="46963"/>
                    <a:pt x="265803" y="60321"/>
                  </a:cubicBezTo>
                  <a:lnTo>
                    <a:pt x="265004" y="60321"/>
                  </a:lnTo>
                  <a:lnTo>
                    <a:pt x="253587" y="60435"/>
                  </a:lnTo>
                  <a:lnTo>
                    <a:pt x="253815" y="71853"/>
                  </a:lnTo>
                  <a:lnTo>
                    <a:pt x="253929" y="80416"/>
                  </a:lnTo>
                  <a:lnTo>
                    <a:pt x="254157" y="91834"/>
                  </a:lnTo>
                  <a:lnTo>
                    <a:pt x="265575" y="91720"/>
                  </a:lnTo>
                  <a:lnTo>
                    <a:pt x="316955" y="90921"/>
                  </a:lnTo>
                  <a:lnTo>
                    <a:pt x="329400" y="90807"/>
                  </a:lnTo>
                  <a:lnTo>
                    <a:pt x="329400" y="9080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19" name="Vrije vorm: vorm 18">
              <a:extLst>
                <a:ext uri="{FF2B5EF4-FFF2-40B4-BE49-F238E27FC236}">
                  <a16:creationId xmlns:a16="http://schemas.microsoft.com/office/drawing/2014/main" id="{28EFC01D-FBE7-4800-B5D8-C107C624E13A}"/>
                </a:ext>
              </a:extLst>
            </p:cNvPr>
            <p:cNvSpPr/>
            <p:nvPr/>
          </p:nvSpPr>
          <p:spPr>
            <a:xfrm>
              <a:off x="4294843" y="1673229"/>
              <a:ext cx="225841" cy="329171"/>
            </a:xfrm>
            <a:custGeom>
              <a:avLst/>
              <a:gdLst>
                <a:gd name="connsiteX0" fmla="*/ 211684 w 225841"/>
                <a:gd name="connsiteY0" fmla="*/ 316498 h 329171"/>
                <a:gd name="connsiteX1" fmla="*/ 75014 w 225841"/>
                <a:gd name="connsiteY1" fmla="*/ 240228 h 329171"/>
                <a:gd name="connsiteX2" fmla="*/ 32312 w 225841"/>
                <a:gd name="connsiteY2" fmla="*/ 89629 h 329171"/>
                <a:gd name="connsiteX3" fmla="*/ 48753 w 225841"/>
                <a:gd name="connsiteY3" fmla="*/ 30257 h 329171"/>
                <a:gd name="connsiteX4" fmla="*/ 18268 w 225841"/>
                <a:gd name="connsiteY4" fmla="*/ 42930 h 329171"/>
                <a:gd name="connsiteX5" fmla="*/ 14957 w 225841"/>
                <a:gd name="connsiteY5" fmla="*/ 35052 h 329171"/>
                <a:gd name="connsiteX6" fmla="*/ 62455 w 225841"/>
                <a:gd name="connsiteY6" fmla="*/ 15414 h 329171"/>
                <a:gd name="connsiteX7" fmla="*/ 78668 w 225841"/>
                <a:gd name="connsiteY7" fmla="*/ 64282 h 329171"/>
                <a:gd name="connsiteX8" fmla="*/ 70561 w 225841"/>
                <a:gd name="connsiteY8" fmla="*/ 67022 h 329171"/>
                <a:gd name="connsiteX9" fmla="*/ 59714 w 225841"/>
                <a:gd name="connsiteY9" fmla="*/ 34139 h 329171"/>
                <a:gd name="connsiteX10" fmla="*/ 43730 w 225841"/>
                <a:gd name="connsiteY10" fmla="*/ 91227 h 329171"/>
                <a:gd name="connsiteX11" fmla="*/ 84034 w 225841"/>
                <a:gd name="connsiteY11" fmla="*/ 233491 h 329171"/>
                <a:gd name="connsiteX12" fmla="*/ 213168 w 225841"/>
                <a:gd name="connsiteY12" fmla="*/ 305537 h 329171"/>
                <a:gd name="connsiteX13" fmla="*/ 211684 w 225841"/>
                <a:gd name="connsiteY13" fmla="*/ 316498 h 329171"/>
                <a:gd name="connsiteX14" fmla="*/ 221731 w 225841"/>
                <a:gd name="connsiteY14" fmla="*/ 329172 h 329171"/>
                <a:gd name="connsiteX15" fmla="*/ 223101 w 225841"/>
                <a:gd name="connsiteY15" fmla="*/ 317868 h 329171"/>
                <a:gd name="connsiteX16" fmla="*/ 224471 w 225841"/>
                <a:gd name="connsiteY16" fmla="*/ 306565 h 329171"/>
                <a:gd name="connsiteX17" fmla="*/ 225842 w 225841"/>
                <a:gd name="connsiteY17" fmla="*/ 295261 h 329171"/>
                <a:gd name="connsiteX18" fmla="*/ 214538 w 225841"/>
                <a:gd name="connsiteY18" fmla="*/ 293891 h 329171"/>
                <a:gd name="connsiteX19" fmla="*/ 93054 w 225841"/>
                <a:gd name="connsiteY19" fmla="*/ 226070 h 329171"/>
                <a:gd name="connsiteX20" fmla="*/ 55147 w 225841"/>
                <a:gd name="connsiteY20" fmla="*/ 92255 h 329171"/>
                <a:gd name="connsiteX21" fmla="*/ 59372 w 225841"/>
                <a:gd name="connsiteY21" fmla="*/ 69191 h 329171"/>
                <a:gd name="connsiteX22" fmla="*/ 59714 w 225841"/>
                <a:gd name="connsiteY22" fmla="*/ 70333 h 329171"/>
                <a:gd name="connsiteX23" fmla="*/ 63254 w 225841"/>
                <a:gd name="connsiteY23" fmla="*/ 81180 h 329171"/>
                <a:gd name="connsiteX24" fmla="*/ 74101 w 225841"/>
                <a:gd name="connsiteY24" fmla="*/ 77526 h 329171"/>
                <a:gd name="connsiteX25" fmla="*/ 82207 w 225841"/>
                <a:gd name="connsiteY25" fmla="*/ 74786 h 329171"/>
                <a:gd name="connsiteX26" fmla="*/ 93054 w 225841"/>
                <a:gd name="connsiteY26" fmla="*/ 71246 h 329171"/>
                <a:gd name="connsiteX27" fmla="*/ 89515 w 225841"/>
                <a:gd name="connsiteY27" fmla="*/ 60400 h 329171"/>
                <a:gd name="connsiteX28" fmla="*/ 73301 w 225841"/>
                <a:gd name="connsiteY28" fmla="*/ 11532 h 329171"/>
                <a:gd name="connsiteX29" fmla="*/ 69419 w 225841"/>
                <a:gd name="connsiteY29" fmla="*/ 0 h 329171"/>
                <a:gd name="connsiteX30" fmla="*/ 58002 w 225841"/>
                <a:gd name="connsiteY30" fmla="*/ 4681 h 329171"/>
                <a:gd name="connsiteX31" fmla="*/ 10504 w 225841"/>
                <a:gd name="connsiteY31" fmla="*/ 24320 h 329171"/>
                <a:gd name="connsiteX32" fmla="*/ 0 w 225841"/>
                <a:gd name="connsiteY32" fmla="*/ 28773 h 329171"/>
                <a:gd name="connsiteX33" fmla="*/ 4339 w 225841"/>
                <a:gd name="connsiteY33" fmla="*/ 39277 h 329171"/>
                <a:gd name="connsiteX34" fmla="*/ 7650 w 225841"/>
                <a:gd name="connsiteY34" fmla="*/ 47155 h 329171"/>
                <a:gd name="connsiteX35" fmla="*/ 11989 w 225841"/>
                <a:gd name="connsiteY35" fmla="*/ 57773 h 329171"/>
                <a:gd name="connsiteX36" fmla="*/ 22493 w 225841"/>
                <a:gd name="connsiteY36" fmla="*/ 53435 h 329171"/>
                <a:gd name="connsiteX37" fmla="*/ 28773 w 225841"/>
                <a:gd name="connsiteY37" fmla="*/ 50809 h 329171"/>
                <a:gd name="connsiteX38" fmla="*/ 20894 w 225841"/>
                <a:gd name="connsiteY38" fmla="*/ 88259 h 329171"/>
                <a:gd name="connsiteX39" fmla="*/ 65994 w 225841"/>
                <a:gd name="connsiteY39" fmla="*/ 247307 h 329171"/>
                <a:gd name="connsiteX40" fmla="*/ 210314 w 225841"/>
                <a:gd name="connsiteY40" fmla="*/ 327916 h 329171"/>
                <a:gd name="connsiteX41" fmla="*/ 221731 w 225841"/>
                <a:gd name="connsiteY41" fmla="*/ 329172 h 329171"/>
                <a:gd name="connsiteX42" fmla="*/ 221731 w 225841"/>
                <a:gd name="connsiteY42" fmla="*/ 329172 h 32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25841" h="329171">
                  <a:moveTo>
                    <a:pt x="211684" y="316498"/>
                  </a:moveTo>
                  <a:cubicBezTo>
                    <a:pt x="157450" y="310104"/>
                    <a:pt x="108810" y="283044"/>
                    <a:pt x="75014" y="240228"/>
                  </a:cubicBezTo>
                  <a:cubicBezTo>
                    <a:pt x="41104" y="197412"/>
                    <a:pt x="25918" y="143863"/>
                    <a:pt x="32312" y="89629"/>
                  </a:cubicBezTo>
                  <a:cubicBezTo>
                    <a:pt x="34710" y="68963"/>
                    <a:pt x="40419" y="49096"/>
                    <a:pt x="48753" y="30257"/>
                  </a:cubicBezTo>
                  <a:lnTo>
                    <a:pt x="18268" y="42930"/>
                  </a:lnTo>
                  <a:lnTo>
                    <a:pt x="14957" y="35052"/>
                  </a:lnTo>
                  <a:lnTo>
                    <a:pt x="62455" y="15414"/>
                  </a:lnTo>
                  <a:lnTo>
                    <a:pt x="78668" y="64282"/>
                  </a:lnTo>
                  <a:lnTo>
                    <a:pt x="70561" y="67022"/>
                  </a:lnTo>
                  <a:lnTo>
                    <a:pt x="59714" y="34139"/>
                  </a:lnTo>
                  <a:cubicBezTo>
                    <a:pt x="51608" y="52179"/>
                    <a:pt x="46127" y="71246"/>
                    <a:pt x="43730" y="91227"/>
                  </a:cubicBezTo>
                  <a:cubicBezTo>
                    <a:pt x="37793" y="142493"/>
                    <a:pt x="52065" y="192959"/>
                    <a:pt x="84034" y="233491"/>
                  </a:cubicBezTo>
                  <a:cubicBezTo>
                    <a:pt x="116004" y="273910"/>
                    <a:pt x="161903" y="299486"/>
                    <a:pt x="213168" y="305537"/>
                  </a:cubicBezTo>
                  <a:lnTo>
                    <a:pt x="211684" y="316498"/>
                  </a:lnTo>
                  <a:moveTo>
                    <a:pt x="221731" y="329172"/>
                  </a:moveTo>
                  <a:lnTo>
                    <a:pt x="223101" y="317868"/>
                  </a:lnTo>
                  <a:lnTo>
                    <a:pt x="224471" y="306565"/>
                  </a:lnTo>
                  <a:lnTo>
                    <a:pt x="225842" y="295261"/>
                  </a:lnTo>
                  <a:lnTo>
                    <a:pt x="214538" y="293891"/>
                  </a:lnTo>
                  <a:cubicBezTo>
                    <a:pt x="166356" y="288296"/>
                    <a:pt x="123197" y="264205"/>
                    <a:pt x="93054" y="226070"/>
                  </a:cubicBezTo>
                  <a:cubicBezTo>
                    <a:pt x="62911" y="187935"/>
                    <a:pt x="49439" y="140437"/>
                    <a:pt x="55147" y="92255"/>
                  </a:cubicBezTo>
                  <a:cubicBezTo>
                    <a:pt x="56061" y="84491"/>
                    <a:pt x="57431" y="76841"/>
                    <a:pt x="59372" y="69191"/>
                  </a:cubicBezTo>
                  <a:lnTo>
                    <a:pt x="59714" y="70333"/>
                  </a:lnTo>
                  <a:lnTo>
                    <a:pt x="63254" y="81180"/>
                  </a:lnTo>
                  <a:lnTo>
                    <a:pt x="74101" y="77526"/>
                  </a:lnTo>
                  <a:lnTo>
                    <a:pt x="82207" y="74786"/>
                  </a:lnTo>
                  <a:lnTo>
                    <a:pt x="93054" y="71246"/>
                  </a:lnTo>
                  <a:lnTo>
                    <a:pt x="89515" y="60400"/>
                  </a:lnTo>
                  <a:lnTo>
                    <a:pt x="73301" y="11532"/>
                  </a:lnTo>
                  <a:lnTo>
                    <a:pt x="69419" y="0"/>
                  </a:lnTo>
                  <a:lnTo>
                    <a:pt x="58002" y="4681"/>
                  </a:lnTo>
                  <a:lnTo>
                    <a:pt x="10504" y="24320"/>
                  </a:lnTo>
                  <a:lnTo>
                    <a:pt x="0" y="28773"/>
                  </a:lnTo>
                  <a:lnTo>
                    <a:pt x="4339" y="39277"/>
                  </a:lnTo>
                  <a:lnTo>
                    <a:pt x="7650" y="47155"/>
                  </a:lnTo>
                  <a:lnTo>
                    <a:pt x="11989" y="57773"/>
                  </a:lnTo>
                  <a:lnTo>
                    <a:pt x="22493" y="53435"/>
                  </a:lnTo>
                  <a:lnTo>
                    <a:pt x="28773" y="50809"/>
                  </a:lnTo>
                  <a:cubicBezTo>
                    <a:pt x="25005" y="63140"/>
                    <a:pt x="22379" y="75699"/>
                    <a:pt x="20894" y="88259"/>
                  </a:cubicBezTo>
                  <a:cubicBezTo>
                    <a:pt x="14158" y="145575"/>
                    <a:pt x="30257" y="202093"/>
                    <a:pt x="65994" y="247307"/>
                  </a:cubicBezTo>
                  <a:cubicBezTo>
                    <a:pt x="101731" y="292521"/>
                    <a:pt x="152997" y="321179"/>
                    <a:pt x="210314" y="327916"/>
                  </a:cubicBezTo>
                  <a:lnTo>
                    <a:pt x="221731" y="329172"/>
                  </a:lnTo>
                  <a:lnTo>
                    <a:pt x="221731" y="329172"/>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sp>
          <p:nvSpPr>
            <p:cNvPr id="20" name="Vrije vorm: vorm 19">
              <a:extLst>
                <a:ext uri="{FF2B5EF4-FFF2-40B4-BE49-F238E27FC236}">
                  <a16:creationId xmlns:a16="http://schemas.microsoft.com/office/drawing/2014/main" id="{9780611D-4307-4183-A639-FE684240892F}"/>
                </a:ext>
              </a:extLst>
            </p:cNvPr>
            <p:cNvSpPr/>
            <p:nvPr/>
          </p:nvSpPr>
          <p:spPr>
            <a:xfrm>
              <a:off x="4532787" y="1659985"/>
              <a:ext cx="213483" cy="367877"/>
            </a:xfrm>
            <a:custGeom>
              <a:avLst/>
              <a:gdLst>
                <a:gd name="connsiteX0" fmla="*/ 200723 w 213483"/>
                <a:gd name="connsiteY0" fmla="*/ 150371 h 367877"/>
                <a:gd name="connsiteX1" fmla="*/ 124453 w 213483"/>
                <a:gd name="connsiteY1" fmla="*/ 287040 h 367877"/>
                <a:gd name="connsiteX2" fmla="*/ 36651 w 213483"/>
                <a:gd name="connsiteY2" fmla="*/ 327345 h 367877"/>
                <a:gd name="connsiteX3" fmla="*/ 64396 w 213483"/>
                <a:gd name="connsiteY3" fmla="*/ 345156 h 367877"/>
                <a:gd name="connsiteX4" fmla="*/ 59714 w 213483"/>
                <a:gd name="connsiteY4" fmla="*/ 352349 h 367877"/>
                <a:gd name="connsiteX5" fmla="*/ 16441 w 213483"/>
                <a:gd name="connsiteY5" fmla="*/ 324604 h 367877"/>
                <a:gd name="connsiteX6" fmla="*/ 47269 w 213483"/>
                <a:gd name="connsiteY6" fmla="*/ 283501 h 367877"/>
                <a:gd name="connsiteX7" fmla="*/ 54120 w 213483"/>
                <a:gd name="connsiteY7" fmla="*/ 288639 h 367877"/>
                <a:gd name="connsiteX8" fmla="*/ 33340 w 213483"/>
                <a:gd name="connsiteY8" fmla="*/ 316384 h 367877"/>
                <a:gd name="connsiteX9" fmla="*/ 117374 w 213483"/>
                <a:gd name="connsiteY9" fmla="*/ 278135 h 367877"/>
                <a:gd name="connsiteX10" fmla="*/ 189419 w 213483"/>
                <a:gd name="connsiteY10" fmla="*/ 149001 h 367877"/>
                <a:gd name="connsiteX11" fmla="*/ 159962 w 213483"/>
                <a:gd name="connsiteY11" fmla="*/ 22036 h 367877"/>
                <a:gd name="connsiteX12" fmla="*/ 169552 w 213483"/>
                <a:gd name="connsiteY12" fmla="*/ 15871 h 367877"/>
                <a:gd name="connsiteX13" fmla="*/ 200723 w 213483"/>
                <a:gd name="connsiteY13" fmla="*/ 150371 h 367877"/>
                <a:gd name="connsiteX14" fmla="*/ 212026 w 213483"/>
                <a:gd name="connsiteY14" fmla="*/ 151627 h 367877"/>
                <a:gd name="connsiteX15" fmla="*/ 179143 w 213483"/>
                <a:gd name="connsiteY15" fmla="*/ 9591 h 367877"/>
                <a:gd name="connsiteX16" fmla="*/ 172978 w 213483"/>
                <a:gd name="connsiteY16" fmla="*/ 0 h 367877"/>
                <a:gd name="connsiteX17" fmla="*/ 163387 w 213483"/>
                <a:gd name="connsiteY17" fmla="*/ 6166 h 367877"/>
                <a:gd name="connsiteX18" fmla="*/ 153796 w 213483"/>
                <a:gd name="connsiteY18" fmla="*/ 12331 h 367877"/>
                <a:gd name="connsiteX19" fmla="*/ 144205 w 213483"/>
                <a:gd name="connsiteY19" fmla="*/ 18497 h 367877"/>
                <a:gd name="connsiteX20" fmla="*/ 150371 w 213483"/>
                <a:gd name="connsiteY20" fmla="*/ 28087 h 367877"/>
                <a:gd name="connsiteX21" fmla="*/ 178002 w 213483"/>
                <a:gd name="connsiteY21" fmla="*/ 147516 h 367877"/>
                <a:gd name="connsiteX22" fmla="*/ 110181 w 213483"/>
                <a:gd name="connsiteY22" fmla="*/ 269000 h 367877"/>
                <a:gd name="connsiteX23" fmla="*/ 62683 w 213483"/>
                <a:gd name="connsiteY23" fmla="*/ 296060 h 367877"/>
                <a:gd name="connsiteX24" fmla="*/ 63254 w 213483"/>
                <a:gd name="connsiteY24" fmla="*/ 295261 h 367877"/>
                <a:gd name="connsiteX25" fmla="*/ 70105 w 213483"/>
                <a:gd name="connsiteY25" fmla="*/ 286127 h 367877"/>
                <a:gd name="connsiteX26" fmla="*/ 60970 w 213483"/>
                <a:gd name="connsiteY26" fmla="*/ 279276 h 367877"/>
                <a:gd name="connsiteX27" fmla="*/ 54120 w 213483"/>
                <a:gd name="connsiteY27" fmla="*/ 274138 h 367877"/>
                <a:gd name="connsiteX28" fmla="*/ 44986 w 213483"/>
                <a:gd name="connsiteY28" fmla="*/ 267288 h 367877"/>
                <a:gd name="connsiteX29" fmla="*/ 38135 w 213483"/>
                <a:gd name="connsiteY29" fmla="*/ 276422 h 367877"/>
                <a:gd name="connsiteX30" fmla="*/ 7307 w 213483"/>
                <a:gd name="connsiteY30" fmla="*/ 317526 h 367877"/>
                <a:gd name="connsiteX31" fmla="*/ 0 w 213483"/>
                <a:gd name="connsiteY31" fmla="*/ 327345 h 367877"/>
                <a:gd name="connsiteX32" fmla="*/ 10390 w 213483"/>
                <a:gd name="connsiteY32" fmla="*/ 333967 h 367877"/>
                <a:gd name="connsiteX33" fmla="*/ 53663 w 213483"/>
                <a:gd name="connsiteY33" fmla="*/ 361712 h 367877"/>
                <a:gd name="connsiteX34" fmla="*/ 63254 w 213483"/>
                <a:gd name="connsiteY34" fmla="*/ 367877 h 367877"/>
                <a:gd name="connsiteX35" fmla="*/ 69419 w 213483"/>
                <a:gd name="connsiteY35" fmla="*/ 358287 h 367877"/>
                <a:gd name="connsiteX36" fmla="*/ 74101 w 213483"/>
                <a:gd name="connsiteY36" fmla="*/ 351094 h 367877"/>
                <a:gd name="connsiteX37" fmla="*/ 80266 w 213483"/>
                <a:gd name="connsiteY37" fmla="*/ 341503 h 367877"/>
                <a:gd name="connsiteX38" fmla="*/ 70675 w 213483"/>
                <a:gd name="connsiteY38" fmla="*/ 335337 h 367877"/>
                <a:gd name="connsiteX39" fmla="*/ 64852 w 213483"/>
                <a:gd name="connsiteY39" fmla="*/ 331569 h 367877"/>
                <a:gd name="connsiteX40" fmla="*/ 131532 w 213483"/>
                <a:gd name="connsiteY40" fmla="*/ 295832 h 367877"/>
                <a:gd name="connsiteX41" fmla="*/ 212026 w 213483"/>
                <a:gd name="connsiteY41" fmla="*/ 151627 h 367877"/>
                <a:gd name="connsiteX42" fmla="*/ 212026 w 213483"/>
                <a:gd name="connsiteY42" fmla="*/ 151627 h 36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3483" h="367877">
                  <a:moveTo>
                    <a:pt x="200723" y="150371"/>
                  </a:moveTo>
                  <a:cubicBezTo>
                    <a:pt x="194329" y="204605"/>
                    <a:pt x="167269" y="253244"/>
                    <a:pt x="124453" y="287040"/>
                  </a:cubicBezTo>
                  <a:cubicBezTo>
                    <a:pt x="98763" y="307364"/>
                    <a:pt x="68620" y="321065"/>
                    <a:pt x="36651" y="327345"/>
                  </a:cubicBezTo>
                  <a:lnTo>
                    <a:pt x="64396" y="345156"/>
                  </a:lnTo>
                  <a:lnTo>
                    <a:pt x="59714" y="352349"/>
                  </a:lnTo>
                  <a:lnTo>
                    <a:pt x="16441" y="324604"/>
                  </a:lnTo>
                  <a:lnTo>
                    <a:pt x="47269" y="283501"/>
                  </a:lnTo>
                  <a:lnTo>
                    <a:pt x="54120" y="288639"/>
                  </a:lnTo>
                  <a:lnTo>
                    <a:pt x="33340" y="316384"/>
                  </a:lnTo>
                  <a:cubicBezTo>
                    <a:pt x="63825" y="310675"/>
                    <a:pt x="92712" y="297545"/>
                    <a:pt x="117374" y="278135"/>
                  </a:cubicBezTo>
                  <a:cubicBezTo>
                    <a:pt x="157792" y="246165"/>
                    <a:pt x="183368" y="200266"/>
                    <a:pt x="189419" y="149001"/>
                  </a:cubicBezTo>
                  <a:cubicBezTo>
                    <a:pt x="194557" y="104586"/>
                    <a:pt x="184167" y="59486"/>
                    <a:pt x="159962" y="22036"/>
                  </a:cubicBezTo>
                  <a:lnTo>
                    <a:pt x="169552" y="15871"/>
                  </a:lnTo>
                  <a:cubicBezTo>
                    <a:pt x="195128" y="55604"/>
                    <a:pt x="206203" y="103330"/>
                    <a:pt x="200723" y="150371"/>
                  </a:cubicBezTo>
                  <a:moveTo>
                    <a:pt x="212026" y="151627"/>
                  </a:moveTo>
                  <a:cubicBezTo>
                    <a:pt x="217849" y="101960"/>
                    <a:pt x="206089" y="51494"/>
                    <a:pt x="179143" y="9591"/>
                  </a:cubicBezTo>
                  <a:lnTo>
                    <a:pt x="172978" y="0"/>
                  </a:lnTo>
                  <a:lnTo>
                    <a:pt x="163387" y="6166"/>
                  </a:lnTo>
                  <a:lnTo>
                    <a:pt x="153796" y="12331"/>
                  </a:lnTo>
                  <a:lnTo>
                    <a:pt x="144205" y="18497"/>
                  </a:lnTo>
                  <a:lnTo>
                    <a:pt x="150371" y="28087"/>
                  </a:lnTo>
                  <a:cubicBezTo>
                    <a:pt x="173092" y="63368"/>
                    <a:pt x="182911" y="105728"/>
                    <a:pt x="178002" y="147516"/>
                  </a:cubicBezTo>
                  <a:cubicBezTo>
                    <a:pt x="172407" y="195699"/>
                    <a:pt x="148316" y="238858"/>
                    <a:pt x="110181" y="269000"/>
                  </a:cubicBezTo>
                  <a:cubicBezTo>
                    <a:pt x="95794" y="280304"/>
                    <a:pt x="79810" y="289438"/>
                    <a:pt x="62683" y="296060"/>
                  </a:cubicBezTo>
                  <a:lnTo>
                    <a:pt x="63254" y="295261"/>
                  </a:lnTo>
                  <a:lnTo>
                    <a:pt x="70105" y="286127"/>
                  </a:lnTo>
                  <a:lnTo>
                    <a:pt x="60970" y="279276"/>
                  </a:lnTo>
                  <a:lnTo>
                    <a:pt x="54120" y="274138"/>
                  </a:lnTo>
                  <a:lnTo>
                    <a:pt x="44986" y="267288"/>
                  </a:lnTo>
                  <a:lnTo>
                    <a:pt x="38135" y="276422"/>
                  </a:lnTo>
                  <a:lnTo>
                    <a:pt x="7307" y="317526"/>
                  </a:lnTo>
                  <a:lnTo>
                    <a:pt x="0" y="327345"/>
                  </a:lnTo>
                  <a:lnTo>
                    <a:pt x="10390" y="333967"/>
                  </a:lnTo>
                  <a:lnTo>
                    <a:pt x="53663" y="361712"/>
                  </a:lnTo>
                  <a:lnTo>
                    <a:pt x="63254" y="367877"/>
                  </a:lnTo>
                  <a:lnTo>
                    <a:pt x="69419" y="358287"/>
                  </a:lnTo>
                  <a:lnTo>
                    <a:pt x="74101" y="351094"/>
                  </a:lnTo>
                  <a:lnTo>
                    <a:pt x="80266" y="341503"/>
                  </a:lnTo>
                  <a:lnTo>
                    <a:pt x="70675" y="335337"/>
                  </a:lnTo>
                  <a:lnTo>
                    <a:pt x="64852" y="331569"/>
                  </a:lnTo>
                  <a:cubicBezTo>
                    <a:pt x="88944" y="323691"/>
                    <a:pt x="111665" y="311474"/>
                    <a:pt x="131532" y="295832"/>
                  </a:cubicBezTo>
                  <a:cubicBezTo>
                    <a:pt x="176746" y="260209"/>
                    <a:pt x="205290" y="208943"/>
                    <a:pt x="212026" y="151627"/>
                  </a:cubicBezTo>
                  <a:lnTo>
                    <a:pt x="212026" y="151627"/>
                  </a:lnTo>
                  <a:close/>
                </a:path>
              </a:pathLst>
            </a:custGeom>
            <a:solidFill>
              <a:srgbClr val="000000"/>
            </a:solidFill>
            <a:ln w="111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000000"/>
                </a:solidFill>
                <a:effectLst/>
                <a:uLnTx/>
                <a:uFillTx/>
                <a:latin typeface="Flanders Art Sans"/>
                <a:ea typeface="+mn-ea"/>
                <a:cs typeface="+mn-cs"/>
              </a:endParaRPr>
            </a:p>
          </p:txBody>
        </p:sp>
      </p:grpSp>
    </p:spTree>
    <p:extLst>
      <p:ext uri="{BB962C8B-B14F-4D97-AF65-F5344CB8AC3E}">
        <p14:creationId xmlns:p14="http://schemas.microsoft.com/office/powerpoint/2010/main" val="3377531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water, buiten&#10;&#10;Automatisch gegenereerde beschrijving">
            <a:extLst>
              <a:ext uri="{FF2B5EF4-FFF2-40B4-BE49-F238E27FC236}">
                <a16:creationId xmlns:a16="http://schemas.microsoft.com/office/drawing/2014/main" id="{BF3445D9-CDED-48FB-BEB2-666AF764974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879" b="10002"/>
          <a:stretch/>
        </p:blipFill>
        <p:spPr>
          <a:xfrm>
            <a:off x="6081622" y="286438"/>
            <a:ext cx="5738903" cy="6275388"/>
          </a:xfrm>
          <a:noFill/>
        </p:spPr>
      </p:pic>
      <p:sp>
        <p:nvSpPr>
          <p:cNvPr id="3" name="Titel 2">
            <a:extLst>
              <a:ext uri="{FF2B5EF4-FFF2-40B4-BE49-F238E27FC236}">
                <a16:creationId xmlns:a16="http://schemas.microsoft.com/office/drawing/2014/main" id="{EAAA0CDB-BC2E-4506-9F9D-113CD689701D}"/>
              </a:ext>
            </a:extLst>
          </p:cNvPr>
          <p:cNvSpPr>
            <a:spLocks noGrp="1"/>
          </p:cNvSpPr>
          <p:nvPr>
            <p:ph type="ctrTitle"/>
          </p:nvPr>
        </p:nvSpPr>
        <p:spPr>
          <a:xfrm>
            <a:off x="1029364" y="1934611"/>
            <a:ext cx="5811383" cy="2648548"/>
          </a:xfrm>
        </p:spPr>
        <p:txBody>
          <a:bodyPr anchor="b">
            <a:normAutofit/>
          </a:bodyPr>
          <a:lstStyle/>
          <a:p>
            <a:r>
              <a:rPr lang="nl-BE"/>
              <a:t>Perceel</a:t>
            </a:r>
            <a:br>
              <a:rPr lang="nl-BE"/>
            </a:br>
            <a:r>
              <a:rPr lang="nl-BE"/>
              <a:t>Coachende vaardigheden</a:t>
            </a:r>
          </a:p>
        </p:txBody>
      </p:sp>
      <p:sp>
        <p:nvSpPr>
          <p:cNvPr id="17" name="Subtitle 3">
            <a:extLst>
              <a:ext uri="{FF2B5EF4-FFF2-40B4-BE49-F238E27FC236}">
                <a16:creationId xmlns:a16="http://schemas.microsoft.com/office/drawing/2014/main" id="{7E89CD05-7B38-4FE0-9332-2CC469DA5A5C}"/>
              </a:ext>
            </a:extLst>
          </p:cNvPr>
          <p:cNvSpPr>
            <a:spLocks noGrp="1"/>
          </p:cNvSpPr>
          <p:nvPr>
            <p:ph type="subTitle" idx="1"/>
          </p:nvPr>
        </p:nvSpPr>
        <p:spPr>
          <a:xfrm>
            <a:off x="1039372" y="4812858"/>
            <a:ext cx="6888303" cy="316637"/>
          </a:xfrm>
        </p:spPr>
        <p:txBody>
          <a:bodyPr/>
          <a:lstStyle/>
          <a:p>
            <a:endParaRPr lang="en-US"/>
          </a:p>
        </p:txBody>
      </p:sp>
      <p:sp>
        <p:nvSpPr>
          <p:cNvPr id="12" name="Date Placeholder 3" hidden="1">
            <a:extLst>
              <a:ext uri="{FF2B5EF4-FFF2-40B4-BE49-F238E27FC236}">
                <a16:creationId xmlns:a16="http://schemas.microsoft.com/office/drawing/2014/main" id="{3DFC0A6E-9800-46EF-A5E3-FA1F4D38E43E}"/>
              </a:ext>
            </a:extLst>
          </p:cNvPr>
          <p:cNvSpPr>
            <a:spLocks noGrp="1"/>
          </p:cNvSpPr>
          <p:nvPr>
            <p:ph type="dt" sz="half" idx="4294967295"/>
          </p:nvPr>
        </p:nvSpPr>
        <p:spPr>
          <a:xfrm>
            <a:off x="1039370" y="5148235"/>
            <a:ext cx="6354847" cy="322497"/>
          </a:xfrm>
        </p:spPr>
        <p:txBody>
          <a:bodyPr/>
          <a:lstStyle/>
          <a:p>
            <a:pPr>
              <a:spcAft>
                <a:spcPts val="600"/>
              </a:spcAft>
            </a:pPr>
            <a:fld id="{A08A2935-7853-42AF-B39E-9B04BFA1E17C}" type="datetime4">
              <a:rPr lang="nl-BE" smtClean="0"/>
              <a:pPr>
                <a:spcAft>
                  <a:spcPts val="600"/>
                </a:spcAft>
              </a:pPr>
              <a:t>13 december 2022</a:t>
            </a:fld>
            <a:endParaRPr lang="nl-BE"/>
          </a:p>
        </p:txBody>
      </p:sp>
    </p:spTree>
    <p:extLst>
      <p:ext uri="{BB962C8B-B14F-4D97-AF65-F5344CB8AC3E}">
        <p14:creationId xmlns:p14="http://schemas.microsoft.com/office/powerpoint/2010/main" val="2063450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FD590-3B9C-4ECC-A0C0-7DC13C73204E}"/>
              </a:ext>
            </a:extLst>
          </p:cNvPr>
          <p:cNvSpPr>
            <a:spLocks noGrp="1"/>
          </p:cNvSpPr>
          <p:nvPr>
            <p:ph type="title"/>
          </p:nvPr>
        </p:nvSpPr>
        <p:spPr/>
        <p:txBody>
          <a:bodyPr/>
          <a:lstStyle/>
          <a:p>
            <a:r>
              <a:rPr lang="nl-BE"/>
              <a:t>Welke opleidingen?</a:t>
            </a:r>
          </a:p>
        </p:txBody>
      </p:sp>
      <p:sp>
        <p:nvSpPr>
          <p:cNvPr id="3" name="Tijdelijke aanduiding voor tekst 2">
            <a:extLst>
              <a:ext uri="{FF2B5EF4-FFF2-40B4-BE49-F238E27FC236}">
                <a16:creationId xmlns:a16="http://schemas.microsoft.com/office/drawing/2014/main" id="{A53FA9CD-D343-4AE6-8C51-1D8D6591FD93}"/>
              </a:ext>
            </a:extLst>
          </p:cNvPr>
          <p:cNvSpPr>
            <a:spLocks noGrp="1"/>
          </p:cNvSpPr>
          <p:nvPr>
            <p:ph type="body" sz="quarter" idx="10"/>
          </p:nvPr>
        </p:nvSpPr>
        <p:spPr/>
        <p:txBody>
          <a:bodyPr/>
          <a:lstStyle/>
          <a:p>
            <a:r>
              <a:rPr lang="nl-BE" sz="3400"/>
              <a:t>Module 1 – </a:t>
            </a:r>
            <a:r>
              <a:rPr lang="nl-BE" sz="3400" err="1"/>
              <a:t>coachingscultuur</a:t>
            </a:r>
            <a:r>
              <a:rPr lang="nl-BE" sz="3400"/>
              <a:t> ontwikkelen 			</a:t>
            </a:r>
          </a:p>
          <a:p>
            <a:r>
              <a:rPr lang="nl-BE" sz="3400"/>
              <a:t>Module 2 – coachende vaardigheden voor leidinggevenden </a:t>
            </a:r>
          </a:p>
          <a:p>
            <a:r>
              <a:rPr lang="nl-BE" sz="3400"/>
              <a:t>Module 3 – coachende vaardigheden voor medewerkers 	</a:t>
            </a:r>
          </a:p>
          <a:p>
            <a:r>
              <a:rPr lang="nl-BE" sz="3400"/>
              <a:t>Module 4 – leernetwerk/Intervisie				</a:t>
            </a:r>
          </a:p>
          <a:p>
            <a:r>
              <a:rPr lang="nl-BE" sz="3400"/>
              <a:t>Module 5 – Individuele begeleiding</a:t>
            </a:r>
          </a:p>
        </p:txBody>
      </p:sp>
    </p:spTree>
    <p:extLst>
      <p:ext uri="{BB962C8B-B14F-4D97-AF65-F5344CB8AC3E}">
        <p14:creationId xmlns:p14="http://schemas.microsoft.com/office/powerpoint/2010/main" val="8258549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FD590-3B9C-4ECC-A0C0-7DC13C73204E}"/>
              </a:ext>
            </a:extLst>
          </p:cNvPr>
          <p:cNvSpPr>
            <a:spLocks noGrp="1"/>
          </p:cNvSpPr>
          <p:nvPr>
            <p:ph type="title"/>
          </p:nvPr>
        </p:nvSpPr>
        <p:spPr>
          <a:xfrm>
            <a:off x="371475" y="425302"/>
            <a:ext cx="11449050" cy="1215958"/>
          </a:xfrm>
        </p:spPr>
        <p:txBody>
          <a:bodyPr anchor="ctr">
            <a:normAutofit/>
          </a:bodyPr>
          <a:lstStyle/>
          <a:p>
            <a:r>
              <a:rPr lang="nl-BE"/>
              <a:t>Gericht op verschillende doelgroepen </a:t>
            </a:r>
          </a:p>
        </p:txBody>
      </p:sp>
      <p:graphicFrame>
        <p:nvGraphicFramePr>
          <p:cNvPr id="5" name="Tijdelijke aanduiding voor tekst 2">
            <a:extLst>
              <a:ext uri="{FF2B5EF4-FFF2-40B4-BE49-F238E27FC236}">
                <a16:creationId xmlns:a16="http://schemas.microsoft.com/office/drawing/2014/main" id="{629DF372-A1B1-43EA-97E5-661028464C57}"/>
              </a:ext>
            </a:extLst>
          </p:cNvPr>
          <p:cNvGraphicFramePr/>
          <p:nvPr>
            <p:extLst>
              <p:ext uri="{D42A27DB-BD31-4B8C-83A1-F6EECF244321}">
                <p14:modId xmlns:p14="http://schemas.microsoft.com/office/powerpoint/2010/main" val="2553298811"/>
              </p:ext>
            </p:extLst>
          </p:nvPr>
        </p:nvGraphicFramePr>
        <p:xfrm>
          <a:off x="371475" y="1941513"/>
          <a:ext cx="11449050" cy="4619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9453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water, buiten&#10;&#10;Automatisch gegenereerde beschrijving">
            <a:extLst>
              <a:ext uri="{FF2B5EF4-FFF2-40B4-BE49-F238E27FC236}">
                <a16:creationId xmlns:a16="http://schemas.microsoft.com/office/drawing/2014/main" id="{BF3445D9-CDED-48FB-BEB2-666AF764974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879" b="10002"/>
          <a:stretch/>
        </p:blipFill>
        <p:spPr>
          <a:xfrm>
            <a:off x="6081622" y="286438"/>
            <a:ext cx="5738903" cy="6275388"/>
          </a:xfrm>
          <a:noFill/>
        </p:spPr>
      </p:pic>
      <p:sp>
        <p:nvSpPr>
          <p:cNvPr id="3" name="Titel 2">
            <a:extLst>
              <a:ext uri="{FF2B5EF4-FFF2-40B4-BE49-F238E27FC236}">
                <a16:creationId xmlns:a16="http://schemas.microsoft.com/office/drawing/2014/main" id="{EAAA0CDB-BC2E-4506-9F9D-113CD689701D}"/>
              </a:ext>
            </a:extLst>
          </p:cNvPr>
          <p:cNvSpPr>
            <a:spLocks noGrp="1"/>
          </p:cNvSpPr>
          <p:nvPr>
            <p:ph type="ctrTitle"/>
          </p:nvPr>
        </p:nvSpPr>
        <p:spPr>
          <a:xfrm>
            <a:off x="1029364" y="1934611"/>
            <a:ext cx="5811383" cy="2648548"/>
          </a:xfrm>
        </p:spPr>
        <p:txBody>
          <a:bodyPr anchor="b">
            <a:normAutofit/>
          </a:bodyPr>
          <a:lstStyle/>
          <a:p>
            <a:r>
              <a:rPr lang="nl-BE"/>
              <a:t>Perceel</a:t>
            </a:r>
            <a:br>
              <a:rPr lang="nl-BE"/>
            </a:br>
            <a:r>
              <a:rPr lang="nl-BE"/>
              <a:t>Externe coaches</a:t>
            </a:r>
          </a:p>
        </p:txBody>
      </p:sp>
      <p:sp>
        <p:nvSpPr>
          <p:cNvPr id="17" name="Subtitle 3">
            <a:extLst>
              <a:ext uri="{FF2B5EF4-FFF2-40B4-BE49-F238E27FC236}">
                <a16:creationId xmlns:a16="http://schemas.microsoft.com/office/drawing/2014/main" id="{4FCD301F-287B-4B70-B255-30ADA3711314}"/>
              </a:ext>
            </a:extLst>
          </p:cNvPr>
          <p:cNvSpPr>
            <a:spLocks noGrp="1"/>
          </p:cNvSpPr>
          <p:nvPr>
            <p:ph type="subTitle" idx="1"/>
          </p:nvPr>
        </p:nvSpPr>
        <p:spPr>
          <a:xfrm>
            <a:off x="1039372" y="4812858"/>
            <a:ext cx="6888303" cy="316637"/>
          </a:xfrm>
        </p:spPr>
        <p:txBody>
          <a:bodyPr/>
          <a:lstStyle/>
          <a:p>
            <a:endParaRPr lang="en-US"/>
          </a:p>
        </p:txBody>
      </p:sp>
      <p:sp>
        <p:nvSpPr>
          <p:cNvPr id="12" name="Date Placeholder 3" hidden="1">
            <a:extLst>
              <a:ext uri="{FF2B5EF4-FFF2-40B4-BE49-F238E27FC236}">
                <a16:creationId xmlns:a16="http://schemas.microsoft.com/office/drawing/2014/main" id="{3DFC0A6E-9800-46EF-A5E3-FA1F4D38E43E}"/>
              </a:ext>
            </a:extLst>
          </p:cNvPr>
          <p:cNvSpPr>
            <a:spLocks noGrp="1"/>
          </p:cNvSpPr>
          <p:nvPr>
            <p:ph type="dt" sz="half" idx="4294967295"/>
          </p:nvPr>
        </p:nvSpPr>
        <p:spPr>
          <a:xfrm>
            <a:off x="1039370" y="5148235"/>
            <a:ext cx="6354847" cy="322497"/>
          </a:xfrm>
        </p:spPr>
        <p:txBody>
          <a:bodyPr/>
          <a:lstStyle/>
          <a:p>
            <a:pPr>
              <a:spcAft>
                <a:spcPts val="600"/>
              </a:spcAft>
            </a:pPr>
            <a:fld id="{A08A2935-7853-42AF-B39E-9B04BFA1E17C}" type="datetime4">
              <a:rPr lang="nl-BE" smtClean="0"/>
              <a:pPr>
                <a:spcAft>
                  <a:spcPts val="600"/>
                </a:spcAft>
              </a:pPr>
              <a:t>13 december 2022</a:t>
            </a:fld>
            <a:endParaRPr lang="nl-BE"/>
          </a:p>
        </p:txBody>
      </p:sp>
    </p:spTree>
    <p:extLst>
      <p:ext uri="{BB962C8B-B14F-4D97-AF65-F5344CB8AC3E}">
        <p14:creationId xmlns:p14="http://schemas.microsoft.com/office/powerpoint/2010/main" val="1080550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7FD590-3B9C-4ECC-A0C0-7DC13C73204E}"/>
              </a:ext>
            </a:extLst>
          </p:cNvPr>
          <p:cNvSpPr>
            <a:spLocks noGrp="1"/>
          </p:cNvSpPr>
          <p:nvPr>
            <p:ph type="title"/>
          </p:nvPr>
        </p:nvSpPr>
        <p:spPr>
          <a:xfrm>
            <a:off x="1728000" y="360000"/>
            <a:ext cx="9888000" cy="1116000"/>
          </a:xfrm>
        </p:spPr>
        <p:txBody>
          <a:bodyPr anchor="t">
            <a:normAutofit/>
          </a:bodyPr>
          <a:lstStyle/>
          <a:p>
            <a:r>
              <a:rPr lang="nl-BE"/>
              <a:t>Types dienstverlening</a:t>
            </a:r>
          </a:p>
        </p:txBody>
      </p:sp>
      <p:graphicFrame>
        <p:nvGraphicFramePr>
          <p:cNvPr id="5" name="Tijdelijke aanduiding voor tekst 2">
            <a:extLst>
              <a:ext uri="{FF2B5EF4-FFF2-40B4-BE49-F238E27FC236}">
                <a16:creationId xmlns:a16="http://schemas.microsoft.com/office/drawing/2014/main" id="{D1288E6C-80AB-46DC-89FA-3FBC61E66C71}"/>
              </a:ext>
            </a:extLst>
          </p:cNvPr>
          <p:cNvGraphicFramePr/>
          <p:nvPr>
            <p:extLst>
              <p:ext uri="{D42A27DB-BD31-4B8C-83A1-F6EECF244321}">
                <p14:modId xmlns:p14="http://schemas.microsoft.com/office/powerpoint/2010/main" val="2465414912"/>
              </p:ext>
            </p:extLst>
          </p:nvPr>
        </p:nvGraphicFramePr>
        <p:xfrm>
          <a:off x="1728000" y="1915200"/>
          <a:ext cx="9888000" cy="36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7172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7C276D9-FCC8-40AE-BA5A-457F06185430}"/>
              </a:ext>
            </a:extLst>
          </p:cNvPr>
          <p:cNvSpPr>
            <a:spLocks noGrp="1"/>
          </p:cNvSpPr>
          <p:nvPr>
            <p:ph type="sldNum" sz="quarter" idx="12"/>
          </p:nvPr>
        </p:nvSpPr>
        <p:spPr/>
        <p:txBody>
          <a:bodyPr/>
          <a:lstStyle/>
          <a:p>
            <a:fld id="{7749CDD0-7D77-4D23-9A27-F361E39BA472}" type="datetime1">
              <a:rPr lang="nl-BE" smtClean="0"/>
              <a:pPr/>
              <a:t>13/12/2022</a:t>
            </a:fld>
            <a:r>
              <a:rPr lang="nl-BE"/>
              <a:t> </a:t>
            </a:r>
            <a:r>
              <a:rPr lang="nl-BE" b="1"/>
              <a:t>│</a:t>
            </a:r>
            <a:fld id="{B263F6C6-2226-4286-8995-C42CB1E7C290}" type="slidenum">
              <a:rPr lang="nl-BE" smtClean="0"/>
              <a:pPr/>
              <a:t>45</a:t>
            </a:fld>
            <a:endParaRPr lang="nl-BE"/>
          </a:p>
        </p:txBody>
      </p:sp>
      <p:grpSp>
        <p:nvGrpSpPr>
          <p:cNvPr id="14" name="Groep 13">
            <a:extLst>
              <a:ext uri="{FF2B5EF4-FFF2-40B4-BE49-F238E27FC236}">
                <a16:creationId xmlns:a16="http://schemas.microsoft.com/office/drawing/2014/main" id="{ED0345DC-A838-403C-9CF6-B87B76E08444}"/>
              </a:ext>
            </a:extLst>
          </p:cNvPr>
          <p:cNvGrpSpPr/>
          <p:nvPr/>
        </p:nvGrpSpPr>
        <p:grpSpPr>
          <a:xfrm>
            <a:off x="1306338" y="3429000"/>
            <a:ext cx="1980000" cy="2407534"/>
            <a:chOff x="1110" y="2998671"/>
            <a:chExt cx="2358117" cy="2407534"/>
          </a:xfrm>
        </p:grpSpPr>
        <p:sp>
          <p:nvSpPr>
            <p:cNvPr id="15" name="Rechthoek 14">
              <a:extLst>
                <a:ext uri="{FF2B5EF4-FFF2-40B4-BE49-F238E27FC236}">
                  <a16:creationId xmlns:a16="http://schemas.microsoft.com/office/drawing/2014/main" id="{322512CF-E145-4787-A1A1-4A5051F732A5}"/>
                </a:ext>
              </a:extLst>
            </p:cNvPr>
            <p:cNvSpPr/>
            <p:nvPr/>
          </p:nvSpPr>
          <p:spPr>
            <a:xfrm>
              <a:off x="1110" y="2998671"/>
              <a:ext cx="2358117" cy="23591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6" name="Tekstvak 15">
              <a:extLst>
                <a:ext uri="{FF2B5EF4-FFF2-40B4-BE49-F238E27FC236}">
                  <a16:creationId xmlns:a16="http://schemas.microsoft.com/office/drawing/2014/main" id="{49DD4300-0979-4E57-8AB7-E0A268DC4DCA}"/>
                </a:ext>
              </a:extLst>
            </p:cNvPr>
            <p:cNvSpPr txBox="1"/>
            <p:nvPr/>
          </p:nvSpPr>
          <p:spPr>
            <a:xfrm>
              <a:off x="179169" y="3651879"/>
              <a:ext cx="2014923" cy="1754326"/>
            </a:xfrm>
            <a:prstGeom prst="rect">
              <a:avLst/>
            </a:prstGeom>
            <a:noFill/>
          </p:spPr>
          <p:txBody>
            <a:bodyPr wrap="square" rtlCol="0">
              <a:spAutoFit/>
            </a:bodyPr>
            <a:lstStyle/>
            <a:p>
              <a:pPr algn="ctr"/>
              <a:r>
                <a:rPr lang="nl-BE">
                  <a:latin typeface="Flanders Art Sans" panose="00000500000000000000" pitchFamily="50" charset="0"/>
                </a:rPr>
                <a:t>Intakegesprek</a:t>
              </a:r>
            </a:p>
            <a:p>
              <a:pPr algn="ctr"/>
              <a:endParaRPr lang="nl-BE">
                <a:latin typeface="Flanders Art Sans" panose="00000500000000000000" pitchFamily="50" charset="0"/>
              </a:endParaRPr>
            </a:p>
            <a:p>
              <a:pPr algn="ctr"/>
              <a:r>
                <a:rPr lang="nl-BE">
                  <a:latin typeface="Flanders Art Sans" panose="00000500000000000000" pitchFamily="50" charset="0"/>
                </a:rPr>
                <a:t>Coachee/team</a:t>
              </a:r>
            </a:p>
            <a:p>
              <a:pPr algn="ctr"/>
              <a:r>
                <a:rPr lang="nl-BE">
                  <a:latin typeface="Flanders Art Sans" panose="00000500000000000000" pitchFamily="50" charset="0"/>
                </a:rPr>
                <a:t>Individueel 1u</a:t>
              </a:r>
            </a:p>
            <a:p>
              <a:pPr algn="ctr"/>
              <a:r>
                <a:rPr lang="nl-BE">
                  <a:latin typeface="Flanders Art Sans" panose="00000500000000000000" pitchFamily="50" charset="0"/>
                </a:rPr>
                <a:t>Team 2u</a:t>
              </a:r>
            </a:p>
            <a:p>
              <a:pPr algn="ctr"/>
              <a:endParaRPr lang="nl-BE">
                <a:latin typeface="Flanders Art Sans" panose="00000500000000000000" pitchFamily="50" charset="0"/>
              </a:endParaRPr>
            </a:p>
          </p:txBody>
        </p:sp>
      </p:grpSp>
      <p:sp>
        <p:nvSpPr>
          <p:cNvPr id="17" name="Vrije vorm: vorm 16">
            <a:extLst>
              <a:ext uri="{FF2B5EF4-FFF2-40B4-BE49-F238E27FC236}">
                <a16:creationId xmlns:a16="http://schemas.microsoft.com/office/drawing/2014/main" id="{BD6EB1E2-A7D0-481C-91C5-415558E2A2B1}"/>
              </a:ext>
            </a:extLst>
          </p:cNvPr>
          <p:cNvSpPr/>
          <p:nvPr/>
        </p:nvSpPr>
        <p:spPr>
          <a:xfrm rot="5400000">
            <a:off x="1635294" y="2284065"/>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Graphic 17">
            <a:extLst>
              <a:ext uri="{FF2B5EF4-FFF2-40B4-BE49-F238E27FC236}">
                <a16:creationId xmlns:a16="http://schemas.microsoft.com/office/drawing/2014/main" id="{910CEA55-2920-4204-BD90-EB99C81F7D0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886282" y="2974647"/>
            <a:ext cx="538964" cy="432424"/>
          </a:xfrm>
          <a:prstGeom prst="rect">
            <a:avLst/>
          </a:prstGeom>
        </p:spPr>
      </p:pic>
      <p:grpSp>
        <p:nvGrpSpPr>
          <p:cNvPr id="19" name="Groep 18">
            <a:extLst>
              <a:ext uri="{FF2B5EF4-FFF2-40B4-BE49-F238E27FC236}">
                <a16:creationId xmlns:a16="http://schemas.microsoft.com/office/drawing/2014/main" id="{82EA48D6-411E-4FF7-A9EB-FCFD5A10E3DC}"/>
              </a:ext>
            </a:extLst>
          </p:cNvPr>
          <p:cNvGrpSpPr/>
          <p:nvPr/>
        </p:nvGrpSpPr>
        <p:grpSpPr>
          <a:xfrm>
            <a:off x="4088358" y="3429000"/>
            <a:ext cx="1980000" cy="2407535"/>
            <a:chOff x="-2944" y="2998670"/>
            <a:chExt cx="2358117" cy="2407535"/>
          </a:xfrm>
        </p:grpSpPr>
        <p:sp>
          <p:nvSpPr>
            <p:cNvPr id="20" name="Rechthoek 19">
              <a:extLst>
                <a:ext uri="{FF2B5EF4-FFF2-40B4-BE49-F238E27FC236}">
                  <a16:creationId xmlns:a16="http://schemas.microsoft.com/office/drawing/2014/main" id="{555B298E-50AE-4331-A6F7-5E3B098727D8}"/>
                </a:ext>
              </a:extLst>
            </p:cNvPr>
            <p:cNvSpPr/>
            <p:nvPr/>
          </p:nvSpPr>
          <p:spPr>
            <a:xfrm>
              <a:off x="-2944" y="2998670"/>
              <a:ext cx="2358117" cy="23591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1" name="Tekstvak 20">
              <a:extLst>
                <a:ext uri="{FF2B5EF4-FFF2-40B4-BE49-F238E27FC236}">
                  <a16:creationId xmlns:a16="http://schemas.microsoft.com/office/drawing/2014/main" id="{4B0D43D5-D28D-416A-A70C-7B3B529A88D4}"/>
                </a:ext>
              </a:extLst>
            </p:cNvPr>
            <p:cNvSpPr txBox="1"/>
            <p:nvPr/>
          </p:nvSpPr>
          <p:spPr>
            <a:xfrm>
              <a:off x="14033" y="3651879"/>
              <a:ext cx="2334813" cy="1754326"/>
            </a:xfrm>
            <a:prstGeom prst="rect">
              <a:avLst/>
            </a:prstGeom>
            <a:noFill/>
          </p:spPr>
          <p:txBody>
            <a:bodyPr wrap="square" rtlCol="0">
              <a:spAutoFit/>
            </a:bodyPr>
            <a:lstStyle/>
            <a:p>
              <a:pPr algn="ctr"/>
              <a:r>
                <a:rPr lang="nl-BE">
                  <a:latin typeface="Flanders Art Sans" panose="00000500000000000000" pitchFamily="50" charset="0"/>
                </a:rPr>
                <a:t>4 </a:t>
              </a:r>
              <a:r>
                <a:rPr lang="nl-BE" err="1">
                  <a:latin typeface="Flanders Art Sans" panose="00000500000000000000" pitchFamily="50" charset="0"/>
                </a:rPr>
                <a:t>coachings-gesprekken</a:t>
              </a:r>
              <a:endParaRPr lang="nl-BE">
                <a:latin typeface="Flanders Art Sans" panose="00000500000000000000" pitchFamily="50" charset="0"/>
              </a:endParaRPr>
            </a:p>
            <a:p>
              <a:pPr algn="ctr"/>
              <a:endParaRPr lang="nl-BE">
                <a:latin typeface="Flanders Art Sans" panose="00000500000000000000" pitchFamily="50" charset="0"/>
              </a:endParaRPr>
            </a:p>
            <a:p>
              <a:pPr algn="ctr"/>
              <a:r>
                <a:rPr lang="nl-BE">
                  <a:latin typeface="Flanders Art Sans" panose="00000500000000000000" pitchFamily="50" charset="0"/>
                </a:rPr>
                <a:t>Coachee/team</a:t>
              </a:r>
            </a:p>
            <a:p>
              <a:pPr algn="ctr"/>
              <a:r>
                <a:rPr lang="nl-BE">
                  <a:latin typeface="Flanders Art Sans" panose="00000500000000000000" pitchFamily="50" charset="0"/>
                </a:rPr>
                <a:t>Individueel 1u</a:t>
              </a:r>
            </a:p>
            <a:p>
              <a:pPr algn="ctr"/>
              <a:r>
                <a:rPr lang="nl-BE">
                  <a:latin typeface="Flanders Art Sans" panose="00000500000000000000" pitchFamily="50" charset="0"/>
                </a:rPr>
                <a:t>Team 2u</a:t>
              </a:r>
            </a:p>
          </p:txBody>
        </p:sp>
      </p:grpSp>
      <p:sp>
        <p:nvSpPr>
          <p:cNvPr id="22" name="Vrije vorm: vorm 21">
            <a:extLst>
              <a:ext uri="{FF2B5EF4-FFF2-40B4-BE49-F238E27FC236}">
                <a16:creationId xmlns:a16="http://schemas.microsoft.com/office/drawing/2014/main" id="{794EBC9A-AADE-49A7-B76E-F20F2BB3AF96}"/>
              </a:ext>
            </a:extLst>
          </p:cNvPr>
          <p:cNvSpPr/>
          <p:nvPr/>
        </p:nvSpPr>
        <p:spPr>
          <a:xfrm rot="5400000">
            <a:off x="4420911" y="2284066"/>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Graphic 22">
            <a:extLst>
              <a:ext uri="{FF2B5EF4-FFF2-40B4-BE49-F238E27FC236}">
                <a16:creationId xmlns:a16="http://schemas.microsoft.com/office/drawing/2014/main" id="{6D5CB010-0F4B-4347-B598-063B9111E7C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823474" y="2909773"/>
            <a:ext cx="525976" cy="538964"/>
          </a:xfrm>
          <a:prstGeom prst="rect">
            <a:avLst/>
          </a:prstGeom>
        </p:spPr>
      </p:pic>
      <p:grpSp>
        <p:nvGrpSpPr>
          <p:cNvPr id="24" name="Groep 23">
            <a:extLst>
              <a:ext uri="{FF2B5EF4-FFF2-40B4-BE49-F238E27FC236}">
                <a16:creationId xmlns:a16="http://schemas.microsoft.com/office/drawing/2014/main" id="{70F9F78C-74A1-4D67-B049-6762B6EDF486}"/>
              </a:ext>
            </a:extLst>
          </p:cNvPr>
          <p:cNvGrpSpPr/>
          <p:nvPr/>
        </p:nvGrpSpPr>
        <p:grpSpPr>
          <a:xfrm rot="16200000">
            <a:off x="3090867" y="4211894"/>
            <a:ext cx="370170" cy="370170"/>
            <a:chOff x="10046310" y="3243915"/>
            <a:chExt cx="370170" cy="370170"/>
          </a:xfrm>
        </p:grpSpPr>
        <p:sp>
          <p:nvSpPr>
            <p:cNvPr id="25" name="Ovaal 24">
              <a:extLst>
                <a:ext uri="{FF2B5EF4-FFF2-40B4-BE49-F238E27FC236}">
                  <a16:creationId xmlns:a16="http://schemas.microsoft.com/office/drawing/2014/main" id="{91054B1F-D8EC-4FB9-8992-4620130A3933}"/>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Gelijkbenige driehoek 25">
              <a:extLst>
                <a:ext uri="{FF2B5EF4-FFF2-40B4-BE49-F238E27FC236}">
                  <a16:creationId xmlns:a16="http://schemas.microsoft.com/office/drawing/2014/main" id="{5CFEDC3D-C0A0-4BB2-AADF-D18667BE1963}"/>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27" name="Groep 26">
            <a:extLst>
              <a:ext uri="{FF2B5EF4-FFF2-40B4-BE49-F238E27FC236}">
                <a16:creationId xmlns:a16="http://schemas.microsoft.com/office/drawing/2014/main" id="{38708DE1-927D-4238-9588-A0B1B6CAE1B5}"/>
              </a:ext>
            </a:extLst>
          </p:cNvPr>
          <p:cNvGrpSpPr/>
          <p:nvPr/>
        </p:nvGrpSpPr>
        <p:grpSpPr>
          <a:xfrm>
            <a:off x="6950918" y="3465765"/>
            <a:ext cx="1980000" cy="2359201"/>
            <a:chOff x="-2944" y="2998670"/>
            <a:chExt cx="2358117" cy="2359201"/>
          </a:xfrm>
        </p:grpSpPr>
        <p:sp>
          <p:nvSpPr>
            <p:cNvPr id="28" name="Rechthoek 27">
              <a:extLst>
                <a:ext uri="{FF2B5EF4-FFF2-40B4-BE49-F238E27FC236}">
                  <a16:creationId xmlns:a16="http://schemas.microsoft.com/office/drawing/2014/main" id="{A907ACDE-BCB4-4A74-8558-1EF8E2F88E27}"/>
                </a:ext>
              </a:extLst>
            </p:cNvPr>
            <p:cNvSpPr/>
            <p:nvPr/>
          </p:nvSpPr>
          <p:spPr>
            <a:xfrm>
              <a:off x="-2944" y="2998670"/>
              <a:ext cx="2358117" cy="23592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9" name="Tekstvak 28">
              <a:extLst>
                <a:ext uri="{FF2B5EF4-FFF2-40B4-BE49-F238E27FC236}">
                  <a16:creationId xmlns:a16="http://schemas.microsoft.com/office/drawing/2014/main" id="{59692390-C7EE-4DD6-ACFC-BAE695601123}"/>
                </a:ext>
              </a:extLst>
            </p:cNvPr>
            <p:cNvSpPr txBox="1"/>
            <p:nvPr/>
          </p:nvSpPr>
          <p:spPr>
            <a:xfrm>
              <a:off x="9363" y="3651879"/>
              <a:ext cx="2332608" cy="646331"/>
            </a:xfrm>
            <a:prstGeom prst="rect">
              <a:avLst/>
            </a:prstGeom>
            <a:noFill/>
          </p:spPr>
          <p:txBody>
            <a:bodyPr wrap="square" rtlCol="0">
              <a:spAutoFit/>
            </a:bodyPr>
            <a:lstStyle/>
            <a:p>
              <a:pPr algn="ctr"/>
              <a:br>
                <a:rPr lang="nl-BE">
                  <a:latin typeface="Flanders Art Sans" panose="00000500000000000000" pitchFamily="50" charset="0"/>
                </a:rPr>
              </a:br>
              <a:endParaRPr lang="nl-BE" i="1">
                <a:latin typeface="Flanders Art Sans" panose="00000500000000000000" pitchFamily="50" charset="0"/>
              </a:endParaRPr>
            </a:p>
          </p:txBody>
        </p:sp>
      </p:grpSp>
      <p:sp>
        <p:nvSpPr>
          <p:cNvPr id="30" name="Vrije vorm: vorm 29">
            <a:extLst>
              <a:ext uri="{FF2B5EF4-FFF2-40B4-BE49-F238E27FC236}">
                <a16:creationId xmlns:a16="http://schemas.microsoft.com/office/drawing/2014/main" id="{C5B51762-EFA7-459A-A6F6-A6CAF06BF1BC}"/>
              </a:ext>
            </a:extLst>
          </p:cNvPr>
          <p:cNvSpPr/>
          <p:nvPr/>
        </p:nvSpPr>
        <p:spPr>
          <a:xfrm rot="5400000">
            <a:off x="7279870" y="2320831"/>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1" name="Groep 30">
            <a:extLst>
              <a:ext uri="{FF2B5EF4-FFF2-40B4-BE49-F238E27FC236}">
                <a16:creationId xmlns:a16="http://schemas.microsoft.com/office/drawing/2014/main" id="{A643CD87-D112-45D9-AD6A-C682CB1CF2BB}"/>
              </a:ext>
            </a:extLst>
          </p:cNvPr>
          <p:cNvGrpSpPr/>
          <p:nvPr/>
        </p:nvGrpSpPr>
        <p:grpSpPr>
          <a:xfrm rot="16200000">
            <a:off x="8748141" y="4246894"/>
            <a:ext cx="370170" cy="370170"/>
            <a:chOff x="10046310" y="3243915"/>
            <a:chExt cx="370170" cy="370170"/>
          </a:xfrm>
        </p:grpSpPr>
        <p:sp>
          <p:nvSpPr>
            <p:cNvPr id="32" name="Ovaal 31">
              <a:extLst>
                <a:ext uri="{FF2B5EF4-FFF2-40B4-BE49-F238E27FC236}">
                  <a16:creationId xmlns:a16="http://schemas.microsoft.com/office/drawing/2014/main" id="{BBE14E96-F7AC-4BFD-8B17-E852B4B07C52}"/>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Gelijkbenige driehoek 32">
              <a:extLst>
                <a:ext uri="{FF2B5EF4-FFF2-40B4-BE49-F238E27FC236}">
                  <a16:creationId xmlns:a16="http://schemas.microsoft.com/office/drawing/2014/main" id="{F0826678-0F94-4E28-9251-3E277C3F1B9D}"/>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34" name="Graphic 33">
            <a:extLst>
              <a:ext uri="{FF2B5EF4-FFF2-40B4-BE49-F238E27FC236}">
                <a16:creationId xmlns:a16="http://schemas.microsoft.com/office/drawing/2014/main" id="{FE5FD2F6-B486-4F9C-9E3A-D364E1093F4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705120" y="2991828"/>
            <a:ext cx="471593" cy="471593"/>
          </a:xfrm>
          <a:prstGeom prst="rect">
            <a:avLst/>
          </a:prstGeom>
        </p:spPr>
      </p:pic>
      <p:grpSp>
        <p:nvGrpSpPr>
          <p:cNvPr id="35" name="Groep 34">
            <a:extLst>
              <a:ext uri="{FF2B5EF4-FFF2-40B4-BE49-F238E27FC236}">
                <a16:creationId xmlns:a16="http://schemas.microsoft.com/office/drawing/2014/main" id="{46225C3B-197C-4DF0-A0A9-5EF317465BAB}"/>
              </a:ext>
            </a:extLst>
          </p:cNvPr>
          <p:cNvGrpSpPr/>
          <p:nvPr/>
        </p:nvGrpSpPr>
        <p:grpSpPr>
          <a:xfrm>
            <a:off x="9579863" y="3434424"/>
            <a:ext cx="1983628" cy="2359200"/>
            <a:chOff x="-328148" y="2998671"/>
            <a:chExt cx="2362437" cy="2359200"/>
          </a:xfrm>
        </p:grpSpPr>
        <p:sp>
          <p:nvSpPr>
            <p:cNvPr id="36" name="Rechthoek 35">
              <a:extLst>
                <a:ext uri="{FF2B5EF4-FFF2-40B4-BE49-F238E27FC236}">
                  <a16:creationId xmlns:a16="http://schemas.microsoft.com/office/drawing/2014/main" id="{B141B686-6AED-4542-8654-174ABC7AAA20}"/>
                </a:ext>
              </a:extLst>
            </p:cNvPr>
            <p:cNvSpPr/>
            <p:nvPr/>
          </p:nvSpPr>
          <p:spPr>
            <a:xfrm>
              <a:off x="-323827" y="2998671"/>
              <a:ext cx="2358116" cy="2359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37" name="Tekstvak 36">
              <a:extLst>
                <a:ext uri="{FF2B5EF4-FFF2-40B4-BE49-F238E27FC236}">
                  <a16:creationId xmlns:a16="http://schemas.microsoft.com/office/drawing/2014/main" id="{583CB4C6-46FC-42E2-9014-319583175155}"/>
                </a:ext>
              </a:extLst>
            </p:cNvPr>
            <p:cNvSpPr txBox="1"/>
            <p:nvPr/>
          </p:nvSpPr>
          <p:spPr>
            <a:xfrm>
              <a:off x="-328148" y="3651879"/>
              <a:ext cx="2339581" cy="1200329"/>
            </a:xfrm>
            <a:prstGeom prst="rect">
              <a:avLst/>
            </a:prstGeom>
            <a:noFill/>
          </p:spPr>
          <p:txBody>
            <a:bodyPr wrap="square" rtlCol="0">
              <a:spAutoFit/>
            </a:bodyPr>
            <a:lstStyle/>
            <a:p>
              <a:pPr algn="ctr"/>
              <a:r>
                <a:rPr lang="nl-BE">
                  <a:latin typeface="Flanders Art Sans" panose="00000500000000000000" pitchFamily="50" charset="0"/>
                </a:rPr>
                <a:t>Eindevaluatie met klant</a:t>
              </a:r>
            </a:p>
            <a:p>
              <a:pPr algn="ctr"/>
              <a:endParaRPr lang="nl-BE">
                <a:latin typeface="Flanders Art Sans" panose="00000500000000000000" pitchFamily="50" charset="0"/>
              </a:endParaRPr>
            </a:p>
            <a:p>
              <a:pPr algn="ctr"/>
              <a:r>
                <a:rPr lang="nl-BE">
                  <a:latin typeface="Flanders Art Sans" panose="00000500000000000000" pitchFamily="50" charset="0"/>
                </a:rPr>
                <a:t>1u</a:t>
              </a:r>
            </a:p>
          </p:txBody>
        </p:sp>
      </p:grpSp>
      <p:sp>
        <p:nvSpPr>
          <p:cNvPr id="38" name="Vrije vorm: vorm 37">
            <a:extLst>
              <a:ext uri="{FF2B5EF4-FFF2-40B4-BE49-F238E27FC236}">
                <a16:creationId xmlns:a16="http://schemas.microsoft.com/office/drawing/2014/main" id="{8828AEB1-2448-4B1B-A4A6-8342E8CBAAA6}"/>
              </a:ext>
            </a:extLst>
          </p:cNvPr>
          <p:cNvSpPr/>
          <p:nvPr/>
        </p:nvSpPr>
        <p:spPr>
          <a:xfrm rot="5400000">
            <a:off x="9908816" y="2289489"/>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9" name="Graphic 38">
            <a:extLst>
              <a:ext uri="{FF2B5EF4-FFF2-40B4-BE49-F238E27FC236}">
                <a16:creationId xmlns:a16="http://schemas.microsoft.com/office/drawing/2014/main" id="{FB157E66-827A-4D7D-9F28-A1FEE04CAD0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92599" y="2926801"/>
            <a:ext cx="538964" cy="538964"/>
          </a:xfrm>
          <a:prstGeom prst="rect">
            <a:avLst/>
          </a:prstGeom>
        </p:spPr>
      </p:pic>
      <p:grpSp>
        <p:nvGrpSpPr>
          <p:cNvPr id="40" name="Groep 39">
            <a:extLst>
              <a:ext uri="{FF2B5EF4-FFF2-40B4-BE49-F238E27FC236}">
                <a16:creationId xmlns:a16="http://schemas.microsoft.com/office/drawing/2014/main" id="{BC43B0CA-C32F-44E9-A5FD-05A092CC4DC8}"/>
              </a:ext>
            </a:extLst>
          </p:cNvPr>
          <p:cNvGrpSpPr/>
          <p:nvPr/>
        </p:nvGrpSpPr>
        <p:grpSpPr>
          <a:xfrm rot="16200000">
            <a:off x="5877962" y="4210128"/>
            <a:ext cx="370170" cy="370170"/>
            <a:chOff x="10046310" y="3243915"/>
            <a:chExt cx="370170" cy="370170"/>
          </a:xfrm>
        </p:grpSpPr>
        <p:sp>
          <p:nvSpPr>
            <p:cNvPr id="41" name="Ovaal 40">
              <a:extLst>
                <a:ext uri="{FF2B5EF4-FFF2-40B4-BE49-F238E27FC236}">
                  <a16:creationId xmlns:a16="http://schemas.microsoft.com/office/drawing/2014/main" id="{9367A42F-BE61-48C3-BD96-8EDD9263544E}"/>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Gelijkbenige driehoek 41">
              <a:extLst>
                <a:ext uri="{FF2B5EF4-FFF2-40B4-BE49-F238E27FC236}">
                  <a16:creationId xmlns:a16="http://schemas.microsoft.com/office/drawing/2014/main" id="{61381096-D54B-44E7-AEE7-A8614C77B4CD}"/>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43" name="Titel 2">
            <a:extLst>
              <a:ext uri="{FF2B5EF4-FFF2-40B4-BE49-F238E27FC236}">
                <a16:creationId xmlns:a16="http://schemas.microsoft.com/office/drawing/2014/main" id="{4FFF7AE3-A0FA-4B84-9F83-1DB7624C6ECF}"/>
              </a:ext>
            </a:extLst>
          </p:cNvPr>
          <p:cNvSpPr>
            <a:spLocks noGrp="1"/>
          </p:cNvSpPr>
          <p:nvPr>
            <p:ph type="title"/>
          </p:nvPr>
        </p:nvSpPr>
        <p:spPr>
          <a:xfrm>
            <a:off x="1306338" y="407787"/>
            <a:ext cx="9888000" cy="1116000"/>
          </a:xfrm>
        </p:spPr>
        <p:txBody>
          <a:bodyPr/>
          <a:lstStyle/>
          <a:p>
            <a:r>
              <a:rPr lang="nl-BE" sz="3600"/>
              <a:t>Definitie traject</a:t>
            </a:r>
            <a:endParaRPr lang="nl-BE"/>
          </a:p>
        </p:txBody>
      </p:sp>
      <p:sp>
        <p:nvSpPr>
          <p:cNvPr id="3" name="Pijl: rechts 2">
            <a:extLst>
              <a:ext uri="{FF2B5EF4-FFF2-40B4-BE49-F238E27FC236}">
                <a16:creationId xmlns:a16="http://schemas.microsoft.com/office/drawing/2014/main" id="{BA80A54A-DF86-40C9-9971-28FDC9206BAC}"/>
              </a:ext>
            </a:extLst>
          </p:cNvPr>
          <p:cNvSpPr/>
          <p:nvPr/>
        </p:nvSpPr>
        <p:spPr>
          <a:xfrm>
            <a:off x="1306339" y="1553356"/>
            <a:ext cx="7624580" cy="90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Traject (bestelling en betalend)</a:t>
            </a:r>
          </a:p>
        </p:txBody>
      </p:sp>
      <p:sp>
        <p:nvSpPr>
          <p:cNvPr id="46" name="Tekstvak 45">
            <a:extLst>
              <a:ext uri="{FF2B5EF4-FFF2-40B4-BE49-F238E27FC236}">
                <a16:creationId xmlns:a16="http://schemas.microsoft.com/office/drawing/2014/main" id="{2C85495E-DA03-48BA-A117-B1FE03F7B0F5}"/>
              </a:ext>
            </a:extLst>
          </p:cNvPr>
          <p:cNvSpPr txBox="1"/>
          <p:nvPr/>
        </p:nvSpPr>
        <p:spPr>
          <a:xfrm>
            <a:off x="6897077" y="4108812"/>
            <a:ext cx="1964437" cy="2031325"/>
          </a:xfrm>
          <a:prstGeom prst="rect">
            <a:avLst/>
          </a:prstGeom>
          <a:noFill/>
        </p:spPr>
        <p:txBody>
          <a:bodyPr wrap="square" rtlCol="0">
            <a:spAutoFit/>
          </a:bodyPr>
          <a:lstStyle/>
          <a:p>
            <a:pPr algn="ctr"/>
            <a:r>
              <a:rPr lang="nl-BE">
                <a:latin typeface="Flanders Art Sans" panose="00000500000000000000" pitchFamily="50" charset="0"/>
              </a:rPr>
              <a:t>Afsluitend gesprek</a:t>
            </a:r>
          </a:p>
          <a:p>
            <a:pPr algn="ctr"/>
            <a:endParaRPr lang="nl-BE">
              <a:latin typeface="Flanders Art Sans" panose="00000500000000000000" pitchFamily="50" charset="0"/>
            </a:endParaRPr>
          </a:p>
          <a:p>
            <a:pPr algn="ctr"/>
            <a:r>
              <a:rPr lang="nl-BE">
                <a:latin typeface="Flanders Art Sans" panose="00000500000000000000" pitchFamily="50" charset="0"/>
              </a:rPr>
              <a:t>Coachee/team</a:t>
            </a:r>
          </a:p>
          <a:p>
            <a:pPr algn="ctr"/>
            <a:r>
              <a:rPr lang="nl-BE">
                <a:latin typeface="Flanders Art Sans" panose="00000500000000000000" pitchFamily="50" charset="0"/>
              </a:rPr>
              <a:t>Individueel 1u</a:t>
            </a:r>
          </a:p>
          <a:p>
            <a:pPr algn="ctr"/>
            <a:r>
              <a:rPr lang="nl-BE">
                <a:latin typeface="Flanders Art Sans" panose="00000500000000000000" pitchFamily="50" charset="0"/>
              </a:rPr>
              <a:t>Team 2u</a:t>
            </a:r>
          </a:p>
          <a:p>
            <a:pPr algn="ctr"/>
            <a:endParaRPr lang="nl-BE">
              <a:latin typeface="Flanders Art Sans" panose="00000500000000000000" pitchFamily="50" charset="0"/>
            </a:endParaRPr>
          </a:p>
        </p:txBody>
      </p:sp>
      <p:sp>
        <p:nvSpPr>
          <p:cNvPr id="47" name="Pijl: rechts 46">
            <a:extLst>
              <a:ext uri="{FF2B5EF4-FFF2-40B4-BE49-F238E27FC236}">
                <a16:creationId xmlns:a16="http://schemas.microsoft.com/office/drawing/2014/main" id="{B200088A-7B3D-46C2-ACEC-51A28F54F57F}"/>
              </a:ext>
            </a:extLst>
          </p:cNvPr>
          <p:cNvSpPr/>
          <p:nvPr/>
        </p:nvSpPr>
        <p:spPr>
          <a:xfrm>
            <a:off x="9552545" y="1565843"/>
            <a:ext cx="2007319" cy="90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Inbegrepen</a:t>
            </a:r>
          </a:p>
        </p:txBody>
      </p:sp>
    </p:spTree>
    <p:extLst>
      <p:ext uri="{BB962C8B-B14F-4D97-AF65-F5344CB8AC3E}">
        <p14:creationId xmlns:p14="http://schemas.microsoft.com/office/powerpoint/2010/main" val="35613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2" presetClass="entr" presetSubtype="4" decel="100000" fill="hold" nodeType="withEffect">
                                  <p:stCondLst>
                                    <p:cond delay="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decel="10000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49" presetClass="entr" presetSubtype="0" decel="10000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 calcmode="lin" valueType="num">
                                      <p:cBhvr>
                                        <p:cTn id="28" dur="500" fill="hold"/>
                                        <p:tgtEl>
                                          <p:spTgt spid="24"/>
                                        </p:tgtEl>
                                        <p:attrNameLst>
                                          <p:attrName>style.rotation</p:attrName>
                                        </p:attrNameLst>
                                      </p:cBhvr>
                                      <p:tavLst>
                                        <p:tav tm="0">
                                          <p:val>
                                            <p:fltVal val="360"/>
                                          </p:val>
                                        </p:tav>
                                        <p:tav tm="100000">
                                          <p:val>
                                            <p:fltVal val="0"/>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2" presetClass="entr" presetSubtype="4" decel="100000" fill="hold" nodeType="withEffect">
                                  <p:stCondLst>
                                    <p:cond delay="5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750" fill="hold"/>
                                        <p:tgtEl>
                                          <p:spTgt spid="19"/>
                                        </p:tgtEl>
                                        <p:attrNameLst>
                                          <p:attrName>ppt_x</p:attrName>
                                        </p:attrNameLst>
                                      </p:cBhvr>
                                      <p:tavLst>
                                        <p:tav tm="0">
                                          <p:val>
                                            <p:strVal val="#ppt_x"/>
                                          </p:val>
                                        </p:tav>
                                        <p:tav tm="100000">
                                          <p:val>
                                            <p:strVal val="#ppt_x"/>
                                          </p:val>
                                        </p:tav>
                                      </p:tavLst>
                                    </p:anim>
                                    <p:anim calcmode="lin" valueType="num">
                                      <p:cBhvr additive="base">
                                        <p:cTn id="38"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49" presetClass="entr" presetSubtype="0" decel="10000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 calcmode="lin" valueType="num">
                                      <p:cBhvr>
                                        <p:cTn id="49" dur="500" fill="hold"/>
                                        <p:tgtEl>
                                          <p:spTgt spid="40"/>
                                        </p:tgtEl>
                                        <p:attrNameLst>
                                          <p:attrName>style.rotation</p:attrName>
                                        </p:attrNameLst>
                                      </p:cBhvr>
                                      <p:tavLst>
                                        <p:tav tm="0">
                                          <p:val>
                                            <p:fltVal val="360"/>
                                          </p:val>
                                        </p:tav>
                                        <p:tav tm="100000">
                                          <p:val>
                                            <p:fltVal val="0"/>
                                          </p:val>
                                        </p:tav>
                                      </p:tavLst>
                                    </p:anim>
                                    <p:animEffect transition="in" filter="fade">
                                      <p:cBhvr>
                                        <p:cTn id="50" dur="500"/>
                                        <p:tgtEl>
                                          <p:spTgt spid="40"/>
                                        </p:tgtEl>
                                      </p:cBhvr>
                                    </p:animEffect>
                                  </p:childTnLst>
                                </p:cTn>
                              </p:par>
                              <p:par>
                                <p:cTn id="51" presetID="53" presetClass="entr" presetSubtype="16"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par>
                                <p:cTn id="56" presetID="2" presetClass="entr" presetSubtype="4" decel="100000" fill="hold" nodeType="withEffect">
                                  <p:stCondLst>
                                    <p:cond delay="5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750" fill="hold"/>
                                        <p:tgtEl>
                                          <p:spTgt spid="27"/>
                                        </p:tgtEl>
                                        <p:attrNameLst>
                                          <p:attrName>ppt_x</p:attrName>
                                        </p:attrNameLst>
                                      </p:cBhvr>
                                      <p:tavLst>
                                        <p:tav tm="0">
                                          <p:val>
                                            <p:strVal val="#ppt_x"/>
                                          </p:val>
                                        </p:tav>
                                        <p:tav tm="100000">
                                          <p:val>
                                            <p:strVal val="#ppt_x"/>
                                          </p:val>
                                        </p:tav>
                                      </p:tavLst>
                                    </p:anim>
                                    <p:anim calcmode="lin" valueType="num">
                                      <p:cBhvr additive="base">
                                        <p:cTn id="59"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fill="hold"/>
                                        <p:tgtEl>
                                          <p:spTgt spid="38"/>
                                        </p:tgtEl>
                                        <p:attrNameLst>
                                          <p:attrName>ppt_x</p:attrName>
                                        </p:attrNameLst>
                                      </p:cBhvr>
                                      <p:tavLst>
                                        <p:tav tm="0">
                                          <p:val>
                                            <p:strVal val="#ppt_x"/>
                                          </p:val>
                                        </p:tav>
                                        <p:tav tm="100000">
                                          <p:val>
                                            <p:strVal val="#ppt_x"/>
                                          </p:val>
                                        </p:tav>
                                      </p:tavLst>
                                    </p:anim>
                                    <p:anim calcmode="lin" valueType="num">
                                      <p:cBhvr additive="base">
                                        <p:cTn id="65" dur="500" fill="hold"/>
                                        <p:tgtEl>
                                          <p:spTgt spid="38"/>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 calcmode="lin" valueType="num">
                                      <p:cBhvr>
                                        <p:cTn id="70" dur="500" fill="hold"/>
                                        <p:tgtEl>
                                          <p:spTgt spid="31"/>
                                        </p:tgtEl>
                                        <p:attrNameLst>
                                          <p:attrName>style.rotation</p:attrName>
                                        </p:attrNameLst>
                                      </p:cBhvr>
                                      <p:tavLst>
                                        <p:tav tm="0">
                                          <p:val>
                                            <p:fltVal val="360"/>
                                          </p:val>
                                        </p:tav>
                                        <p:tav tm="100000">
                                          <p:val>
                                            <p:fltVal val="0"/>
                                          </p:val>
                                        </p:tav>
                                      </p:tavLst>
                                    </p:anim>
                                    <p:animEffect transition="in" filter="fade">
                                      <p:cBhvr>
                                        <p:cTn id="71" dur="500"/>
                                        <p:tgtEl>
                                          <p:spTgt spid="31"/>
                                        </p:tgtEl>
                                      </p:cBhvr>
                                    </p:animEffect>
                                  </p:childTnLst>
                                </p:cTn>
                              </p:par>
                              <p:par>
                                <p:cTn id="72" presetID="53" presetClass="entr" presetSubtype="16"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500" fill="hold"/>
                                        <p:tgtEl>
                                          <p:spTgt spid="39"/>
                                        </p:tgtEl>
                                        <p:attrNameLst>
                                          <p:attrName>ppt_w</p:attrName>
                                        </p:attrNameLst>
                                      </p:cBhvr>
                                      <p:tavLst>
                                        <p:tav tm="0">
                                          <p:val>
                                            <p:fltVal val="0"/>
                                          </p:val>
                                        </p:tav>
                                        <p:tav tm="100000">
                                          <p:val>
                                            <p:strVal val="#ppt_w"/>
                                          </p:val>
                                        </p:tav>
                                      </p:tavLst>
                                    </p:anim>
                                    <p:anim calcmode="lin" valueType="num">
                                      <p:cBhvr>
                                        <p:cTn id="75" dur="500" fill="hold"/>
                                        <p:tgtEl>
                                          <p:spTgt spid="39"/>
                                        </p:tgtEl>
                                        <p:attrNameLst>
                                          <p:attrName>ppt_h</p:attrName>
                                        </p:attrNameLst>
                                      </p:cBhvr>
                                      <p:tavLst>
                                        <p:tav tm="0">
                                          <p:val>
                                            <p:fltVal val="0"/>
                                          </p:val>
                                        </p:tav>
                                        <p:tav tm="100000">
                                          <p:val>
                                            <p:strVal val="#ppt_h"/>
                                          </p:val>
                                        </p:tav>
                                      </p:tavLst>
                                    </p:anim>
                                    <p:animEffect transition="in" filter="fade">
                                      <p:cBhvr>
                                        <p:cTn id="76" dur="500"/>
                                        <p:tgtEl>
                                          <p:spTgt spid="39"/>
                                        </p:tgtEl>
                                      </p:cBhvr>
                                    </p:animEffect>
                                  </p:childTnLst>
                                </p:cTn>
                              </p:par>
                              <p:par>
                                <p:cTn id="77" presetID="2" presetClass="entr" presetSubtype="4" decel="100000" fill="hold" nodeType="withEffect">
                                  <p:stCondLst>
                                    <p:cond delay="5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750" fill="hold"/>
                                        <p:tgtEl>
                                          <p:spTgt spid="35"/>
                                        </p:tgtEl>
                                        <p:attrNameLst>
                                          <p:attrName>ppt_x</p:attrName>
                                        </p:attrNameLst>
                                      </p:cBhvr>
                                      <p:tavLst>
                                        <p:tav tm="0">
                                          <p:val>
                                            <p:strVal val="#ppt_x"/>
                                          </p:val>
                                        </p:tav>
                                        <p:tav tm="100000">
                                          <p:val>
                                            <p:strVal val="#ppt_x"/>
                                          </p:val>
                                        </p:tav>
                                      </p:tavLst>
                                    </p:anim>
                                    <p:anim calcmode="lin" valueType="num">
                                      <p:cBhvr additive="base">
                                        <p:cTn id="80"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30" grpId="0" animBg="1"/>
      <p:bldP spid="3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98CBF5-5515-44CF-B5C2-4EE0EC8AE6B9}"/>
              </a:ext>
            </a:extLst>
          </p:cNvPr>
          <p:cNvSpPr>
            <a:spLocks noGrp="1"/>
          </p:cNvSpPr>
          <p:nvPr>
            <p:ph type="title"/>
          </p:nvPr>
        </p:nvSpPr>
        <p:spPr>
          <a:xfrm>
            <a:off x="371475" y="425302"/>
            <a:ext cx="11449050" cy="1215958"/>
          </a:xfrm>
        </p:spPr>
        <p:txBody>
          <a:bodyPr anchor="ctr">
            <a:normAutofit/>
          </a:bodyPr>
          <a:lstStyle/>
          <a:p>
            <a:r>
              <a:rPr lang="nl-BE"/>
              <a:t>Criteria externe coaches</a:t>
            </a:r>
          </a:p>
        </p:txBody>
      </p:sp>
      <p:graphicFrame>
        <p:nvGraphicFramePr>
          <p:cNvPr id="5" name="Tijdelijke aanduiding voor tekst 2">
            <a:extLst>
              <a:ext uri="{FF2B5EF4-FFF2-40B4-BE49-F238E27FC236}">
                <a16:creationId xmlns:a16="http://schemas.microsoft.com/office/drawing/2014/main" id="{AB8EC4F8-773F-4E19-905B-CA426567DB40}"/>
              </a:ext>
            </a:extLst>
          </p:cNvPr>
          <p:cNvGraphicFramePr/>
          <p:nvPr>
            <p:extLst>
              <p:ext uri="{D42A27DB-BD31-4B8C-83A1-F6EECF244321}">
                <p14:modId xmlns:p14="http://schemas.microsoft.com/office/powerpoint/2010/main" val="319000141"/>
              </p:ext>
            </p:extLst>
          </p:nvPr>
        </p:nvGraphicFramePr>
        <p:xfrm>
          <a:off x="371475" y="1409701"/>
          <a:ext cx="11449050" cy="5151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8410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7C276D9-FCC8-40AE-BA5A-457F06185430}"/>
              </a:ext>
            </a:extLst>
          </p:cNvPr>
          <p:cNvSpPr>
            <a:spLocks noGrp="1"/>
          </p:cNvSpPr>
          <p:nvPr>
            <p:ph type="sldNum" sz="quarter" idx="12"/>
          </p:nvPr>
        </p:nvSpPr>
        <p:spPr/>
        <p:txBody>
          <a:bodyPr/>
          <a:lstStyle/>
          <a:p>
            <a:fld id="{7749CDD0-7D77-4D23-9A27-F361E39BA472}" type="datetime1">
              <a:rPr lang="nl-BE" smtClean="0"/>
              <a:pPr/>
              <a:t>13/12/2022</a:t>
            </a:fld>
            <a:r>
              <a:rPr lang="nl-BE"/>
              <a:t> </a:t>
            </a:r>
            <a:r>
              <a:rPr lang="nl-BE" b="1"/>
              <a:t>│</a:t>
            </a:r>
            <a:fld id="{B263F6C6-2226-4286-8995-C42CB1E7C290}" type="slidenum">
              <a:rPr lang="nl-BE" smtClean="0"/>
              <a:pPr/>
              <a:t>47</a:t>
            </a:fld>
            <a:endParaRPr lang="nl-BE"/>
          </a:p>
        </p:txBody>
      </p:sp>
      <p:grpSp>
        <p:nvGrpSpPr>
          <p:cNvPr id="14" name="Groep 13">
            <a:extLst>
              <a:ext uri="{FF2B5EF4-FFF2-40B4-BE49-F238E27FC236}">
                <a16:creationId xmlns:a16="http://schemas.microsoft.com/office/drawing/2014/main" id="{ED0345DC-A838-403C-9CF6-B87B76E08444}"/>
              </a:ext>
            </a:extLst>
          </p:cNvPr>
          <p:cNvGrpSpPr/>
          <p:nvPr/>
        </p:nvGrpSpPr>
        <p:grpSpPr>
          <a:xfrm>
            <a:off x="1306338" y="3429000"/>
            <a:ext cx="1980000" cy="2407534"/>
            <a:chOff x="1110" y="2998671"/>
            <a:chExt cx="2358117" cy="2407534"/>
          </a:xfrm>
        </p:grpSpPr>
        <p:sp>
          <p:nvSpPr>
            <p:cNvPr id="15" name="Rechthoek 14">
              <a:extLst>
                <a:ext uri="{FF2B5EF4-FFF2-40B4-BE49-F238E27FC236}">
                  <a16:creationId xmlns:a16="http://schemas.microsoft.com/office/drawing/2014/main" id="{322512CF-E145-4787-A1A1-4A5051F732A5}"/>
                </a:ext>
              </a:extLst>
            </p:cNvPr>
            <p:cNvSpPr/>
            <p:nvPr/>
          </p:nvSpPr>
          <p:spPr>
            <a:xfrm>
              <a:off x="1110" y="2998671"/>
              <a:ext cx="2358117" cy="23591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6" name="Tekstvak 15">
              <a:extLst>
                <a:ext uri="{FF2B5EF4-FFF2-40B4-BE49-F238E27FC236}">
                  <a16:creationId xmlns:a16="http://schemas.microsoft.com/office/drawing/2014/main" id="{49DD4300-0979-4E57-8AB7-E0A268DC4DCA}"/>
                </a:ext>
              </a:extLst>
            </p:cNvPr>
            <p:cNvSpPr txBox="1"/>
            <p:nvPr/>
          </p:nvSpPr>
          <p:spPr>
            <a:xfrm>
              <a:off x="179169" y="3651879"/>
              <a:ext cx="2014923" cy="1754326"/>
            </a:xfrm>
            <a:prstGeom prst="rect">
              <a:avLst/>
            </a:prstGeom>
            <a:noFill/>
          </p:spPr>
          <p:txBody>
            <a:bodyPr wrap="square" rtlCol="0">
              <a:spAutoFit/>
            </a:bodyPr>
            <a:lstStyle/>
            <a:p>
              <a:pPr algn="ctr"/>
              <a:r>
                <a:rPr lang="nl-BE">
                  <a:latin typeface="Flanders Art Sans" panose="00000500000000000000" pitchFamily="50" charset="0"/>
                </a:rPr>
                <a:t>Intakegesprek</a:t>
              </a:r>
            </a:p>
            <a:p>
              <a:pPr algn="ctr"/>
              <a:endParaRPr lang="nl-BE">
                <a:latin typeface="Flanders Art Sans" panose="00000500000000000000" pitchFamily="50" charset="0"/>
              </a:endParaRPr>
            </a:p>
            <a:p>
              <a:pPr algn="ctr"/>
              <a:r>
                <a:rPr lang="nl-BE">
                  <a:latin typeface="Flanders Art Sans" panose="00000500000000000000" pitchFamily="50" charset="0"/>
                </a:rPr>
                <a:t>Coachee/team</a:t>
              </a:r>
            </a:p>
            <a:p>
              <a:pPr algn="ctr"/>
              <a:r>
                <a:rPr lang="nl-BE">
                  <a:latin typeface="Flanders Art Sans" panose="00000500000000000000" pitchFamily="50" charset="0"/>
                </a:rPr>
                <a:t>Individueel 1u</a:t>
              </a:r>
            </a:p>
            <a:p>
              <a:pPr algn="ctr"/>
              <a:r>
                <a:rPr lang="nl-BE">
                  <a:latin typeface="Flanders Art Sans" panose="00000500000000000000" pitchFamily="50" charset="0"/>
                </a:rPr>
                <a:t>Team 2u</a:t>
              </a:r>
            </a:p>
            <a:p>
              <a:pPr algn="ctr"/>
              <a:endParaRPr lang="nl-BE">
                <a:latin typeface="Flanders Art Sans" panose="00000500000000000000" pitchFamily="50" charset="0"/>
              </a:endParaRPr>
            </a:p>
          </p:txBody>
        </p:sp>
      </p:grpSp>
      <p:sp>
        <p:nvSpPr>
          <p:cNvPr id="17" name="Vrije vorm: vorm 16">
            <a:extLst>
              <a:ext uri="{FF2B5EF4-FFF2-40B4-BE49-F238E27FC236}">
                <a16:creationId xmlns:a16="http://schemas.microsoft.com/office/drawing/2014/main" id="{BD6EB1E2-A7D0-481C-91C5-415558E2A2B1}"/>
              </a:ext>
            </a:extLst>
          </p:cNvPr>
          <p:cNvSpPr/>
          <p:nvPr/>
        </p:nvSpPr>
        <p:spPr>
          <a:xfrm rot="5400000">
            <a:off x="1635294" y="2284065"/>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Graphic 17">
            <a:extLst>
              <a:ext uri="{FF2B5EF4-FFF2-40B4-BE49-F238E27FC236}">
                <a16:creationId xmlns:a16="http://schemas.microsoft.com/office/drawing/2014/main" id="{910CEA55-2920-4204-BD90-EB99C81F7D0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886282" y="2974647"/>
            <a:ext cx="538964" cy="432424"/>
          </a:xfrm>
          <a:prstGeom prst="rect">
            <a:avLst/>
          </a:prstGeom>
        </p:spPr>
      </p:pic>
      <p:grpSp>
        <p:nvGrpSpPr>
          <p:cNvPr id="19" name="Groep 18">
            <a:extLst>
              <a:ext uri="{FF2B5EF4-FFF2-40B4-BE49-F238E27FC236}">
                <a16:creationId xmlns:a16="http://schemas.microsoft.com/office/drawing/2014/main" id="{82EA48D6-411E-4FF7-A9EB-FCFD5A10E3DC}"/>
              </a:ext>
            </a:extLst>
          </p:cNvPr>
          <p:cNvGrpSpPr/>
          <p:nvPr/>
        </p:nvGrpSpPr>
        <p:grpSpPr>
          <a:xfrm>
            <a:off x="4088358" y="3429000"/>
            <a:ext cx="1980000" cy="2407535"/>
            <a:chOff x="-2944" y="2998670"/>
            <a:chExt cx="2358117" cy="2407535"/>
          </a:xfrm>
        </p:grpSpPr>
        <p:sp>
          <p:nvSpPr>
            <p:cNvPr id="20" name="Rechthoek 19">
              <a:extLst>
                <a:ext uri="{FF2B5EF4-FFF2-40B4-BE49-F238E27FC236}">
                  <a16:creationId xmlns:a16="http://schemas.microsoft.com/office/drawing/2014/main" id="{555B298E-50AE-4331-A6F7-5E3B098727D8}"/>
                </a:ext>
              </a:extLst>
            </p:cNvPr>
            <p:cNvSpPr/>
            <p:nvPr/>
          </p:nvSpPr>
          <p:spPr>
            <a:xfrm>
              <a:off x="-2944" y="2998670"/>
              <a:ext cx="2358117" cy="23591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1" name="Tekstvak 20">
              <a:extLst>
                <a:ext uri="{FF2B5EF4-FFF2-40B4-BE49-F238E27FC236}">
                  <a16:creationId xmlns:a16="http://schemas.microsoft.com/office/drawing/2014/main" id="{4B0D43D5-D28D-416A-A70C-7B3B529A88D4}"/>
                </a:ext>
              </a:extLst>
            </p:cNvPr>
            <p:cNvSpPr txBox="1"/>
            <p:nvPr/>
          </p:nvSpPr>
          <p:spPr>
            <a:xfrm>
              <a:off x="14033" y="3651879"/>
              <a:ext cx="2334813" cy="1754326"/>
            </a:xfrm>
            <a:prstGeom prst="rect">
              <a:avLst/>
            </a:prstGeom>
            <a:noFill/>
          </p:spPr>
          <p:txBody>
            <a:bodyPr wrap="square" rtlCol="0">
              <a:spAutoFit/>
            </a:bodyPr>
            <a:lstStyle/>
            <a:p>
              <a:pPr algn="ctr"/>
              <a:r>
                <a:rPr lang="nl-BE">
                  <a:latin typeface="Flanders Art Sans" panose="00000500000000000000" pitchFamily="50" charset="0"/>
                </a:rPr>
                <a:t>4 </a:t>
              </a:r>
              <a:r>
                <a:rPr lang="nl-BE" err="1">
                  <a:latin typeface="Flanders Art Sans" panose="00000500000000000000" pitchFamily="50" charset="0"/>
                </a:rPr>
                <a:t>coachings-gesprekken</a:t>
              </a:r>
              <a:endParaRPr lang="nl-BE">
                <a:latin typeface="Flanders Art Sans" panose="00000500000000000000" pitchFamily="50" charset="0"/>
              </a:endParaRPr>
            </a:p>
            <a:p>
              <a:pPr algn="ctr"/>
              <a:endParaRPr lang="nl-BE">
                <a:latin typeface="Flanders Art Sans" panose="00000500000000000000" pitchFamily="50" charset="0"/>
              </a:endParaRPr>
            </a:p>
            <a:p>
              <a:pPr algn="ctr"/>
              <a:r>
                <a:rPr lang="nl-BE">
                  <a:latin typeface="Flanders Art Sans" panose="00000500000000000000" pitchFamily="50" charset="0"/>
                </a:rPr>
                <a:t>Coachee/team</a:t>
              </a:r>
            </a:p>
            <a:p>
              <a:pPr algn="ctr"/>
              <a:r>
                <a:rPr lang="nl-BE">
                  <a:latin typeface="Flanders Art Sans" panose="00000500000000000000" pitchFamily="50" charset="0"/>
                </a:rPr>
                <a:t>Individueel 1u</a:t>
              </a:r>
            </a:p>
            <a:p>
              <a:pPr algn="ctr"/>
              <a:r>
                <a:rPr lang="nl-BE">
                  <a:latin typeface="Flanders Art Sans" panose="00000500000000000000" pitchFamily="50" charset="0"/>
                </a:rPr>
                <a:t>Team 2u</a:t>
              </a:r>
            </a:p>
          </p:txBody>
        </p:sp>
      </p:grpSp>
      <p:sp>
        <p:nvSpPr>
          <p:cNvPr id="22" name="Vrije vorm: vorm 21">
            <a:extLst>
              <a:ext uri="{FF2B5EF4-FFF2-40B4-BE49-F238E27FC236}">
                <a16:creationId xmlns:a16="http://schemas.microsoft.com/office/drawing/2014/main" id="{794EBC9A-AADE-49A7-B76E-F20F2BB3AF96}"/>
              </a:ext>
            </a:extLst>
          </p:cNvPr>
          <p:cNvSpPr/>
          <p:nvPr/>
        </p:nvSpPr>
        <p:spPr>
          <a:xfrm rot="5400000">
            <a:off x="4420911" y="2284066"/>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Graphic 22">
            <a:extLst>
              <a:ext uri="{FF2B5EF4-FFF2-40B4-BE49-F238E27FC236}">
                <a16:creationId xmlns:a16="http://schemas.microsoft.com/office/drawing/2014/main" id="{6D5CB010-0F4B-4347-B598-063B9111E7C0}"/>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823474" y="2909773"/>
            <a:ext cx="525976" cy="538964"/>
          </a:xfrm>
          <a:prstGeom prst="rect">
            <a:avLst/>
          </a:prstGeom>
        </p:spPr>
      </p:pic>
      <p:grpSp>
        <p:nvGrpSpPr>
          <p:cNvPr id="24" name="Groep 23">
            <a:extLst>
              <a:ext uri="{FF2B5EF4-FFF2-40B4-BE49-F238E27FC236}">
                <a16:creationId xmlns:a16="http://schemas.microsoft.com/office/drawing/2014/main" id="{70F9F78C-74A1-4D67-B049-6762B6EDF486}"/>
              </a:ext>
            </a:extLst>
          </p:cNvPr>
          <p:cNvGrpSpPr/>
          <p:nvPr/>
        </p:nvGrpSpPr>
        <p:grpSpPr>
          <a:xfrm rot="16200000">
            <a:off x="3090867" y="4211894"/>
            <a:ext cx="370170" cy="370170"/>
            <a:chOff x="10046310" y="3243915"/>
            <a:chExt cx="370170" cy="370170"/>
          </a:xfrm>
        </p:grpSpPr>
        <p:sp>
          <p:nvSpPr>
            <p:cNvPr id="25" name="Ovaal 24">
              <a:extLst>
                <a:ext uri="{FF2B5EF4-FFF2-40B4-BE49-F238E27FC236}">
                  <a16:creationId xmlns:a16="http://schemas.microsoft.com/office/drawing/2014/main" id="{91054B1F-D8EC-4FB9-8992-4620130A3933}"/>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Gelijkbenige driehoek 25">
              <a:extLst>
                <a:ext uri="{FF2B5EF4-FFF2-40B4-BE49-F238E27FC236}">
                  <a16:creationId xmlns:a16="http://schemas.microsoft.com/office/drawing/2014/main" id="{5CFEDC3D-C0A0-4BB2-AADF-D18667BE1963}"/>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27" name="Groep 26">
            <a:extLst>
              <a:ext uri="{FF2B5EF4-FFF2-40B4-BE49-F238E27FC236}">
                <a16:creationId xmlns:a16="http://schemas.microsoft.com/office/drawing/2014/main" id="{38708DE1-927D-4238-9588-A0B1B6CAE1B5}"/>
              </a:ext>
            </a:extLst>
          </p:cNvPr>
          <p:cNvGrpSpPr/>
          <p:nvPr/>
        </p:nvGrpSpPr>
        <p:grpSpPr>
          <a:xfrm>
            <a:off x="6950918" y="3465765"/>
            <a:ext cx="1980000" cy="2359201"/>
            <a:chOff x="-2944" y="2998670"/>
            <a:chExt cx="2358117" cy="2359201"/>
          </a:xfrm>
        </p:grpSpPr>
        <p:sp>
          <p:nvSpPr>
            <p:cNvPr id="28" name="Rechthoek 27">
              <a:extLst>
                <a:ext uri="{FF2B5EF4-FFF2-40B4-BE49-F238E27FC236}">
                  <a16:creationId xmlns:a16="http://schemas.microsoft.com/office/drawing/2014/main" id="{A907ACDE-BCB4-4A74-8558-1EF8E2F88E27}"/>
                </a:ext>
              </a:extLst>
            </p:cNvPr>
            <p:cNvSpPr/>
            <p:nvPr/>
          </p:nvSpPr>
          <p:spPr>
            <a:xfrm>
              <a:off x="-2944" y="2998670"/>
              <a:ext cx="2358117" cy="23592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9" name="Tekstvak 28">
              <a:extLst>
                <a:ext uri="{FF2B5EF4-FFF2-40B4-BE49-F238E27FC236}">
                  <a16:creationId xmlns:a16="http://schemas.microsoft.com/office/drawing/2014/main" id="{59692390-C7EE-4DD6-ACFC-BAE695601123}"/>
                </a:ext>
              </a:extLst>
            </p:cNvPr>
            <p:cNvSpPr txBox="1"/>
            <p:nvPr/>
          </p:nvSpPr>
          <p:spPr>
            <a:xfrm>
              <a:off x="9363" y="3651879"/>
              <a:ext cx="2332608" cy="646331"/>
            </a:xfrm>
            <a:prstGeom prst="rect">
              <a:avLst/>
            </a:prstGeom>
            <a:noFill/>
          </p:spPr>
          <p:txBody>
            <a:bodyPr wrap="square" rtlCol="0">
              <a:spAutoFit/>
            </a:bodyPr>
            <a:lstStyle/>
            <a:p>
              <a:pPr algn="ctr"/>
              <a:br>
                <a:rPr lang="nl-BE">
                  <a:latin typeface="Flanders Art Sans" panose="00000500000000000000" pitchFamily="50" charset="0"/>
                </a:rPr>
              </a:br>
              <a:endParaRPr lang="nl-BE" i="1">
                <a:latin typeface="Flanders Art Sans" panose="00000500000000000000" pitchFamily="50" charset="0"/>
              </a:endParaRPr>
            </a:p>
          </p:txBody>
        </p:sp>
      </p:grpSp>
      <p:sp>
        <p:nvSpPr>
          <p:cNvPr id="30" name="Vrije vorm: vorm 29">
            <a:extLst>
              <a:ext uri="{FF2B5EF4-FFF2-40B4-BE49-F238E27FC236}">
                <a16:creationId xmlns:a16="http://schemas.microsoft.com/office/drawing/2014/main" id="{C5B51762-EFA7-459A-A6F6-A6CAF06BF1BC}"/>
              </a:ext>
            </a:extLst>
          </p:cNvPr>
          <p:cNvSpPr/>
          <p:nvPr/>
        </p:nvSpPr>
        <p:spPr>
          <a:xfrm rot="5400000">
            <a:off x="7279870" y="2320831"/>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1" name="Groep 30">
            <a:extLst>
              <a:ext uri="{FF2B5EF4-FFF2-40B4-BE49-F238E27FC236}">
                <a16:creationId xmlns:a16="http://schemas.microsoft.com/office/drawing/2014/main" id="{A643CD87-D112-45D9-AD6A-C682CB1CF2BB}"/>
              </a:ext>
            </a:extLst>
          </p:cNvPr>
          <p:cNvGrpSpPr/>
          <p:nvPr/>
        </p:nvGrpSpPr>
        <p:grpSpPr>
          <a:xfrm rot="16200000">
            <a:off x="8748141" y="4246894"/>
            <a:ext cx="370170" cy="370170"/>
            <a:chOff x="10046310" y="3243915"/>
            <a:chExt cx="370170" cy="370170"/>
          </a:xfrm>
        </p:grpSpPr>
        <p:sp>
          <p:nvSpPr>
            <p:cNvPr id="32" name="Ovaal 31">
              <a:extLst>
                <a:ext uri="{FF2B5EF4-FFF2-40B4-BE49-F238E27FC236}">
                  <a16:creationId xmlns:a16="http://schemas.microsoft.com/office/drawing/2014/main" id="{BBE14E96-F7AC-4BFD-8B17-E852B4B07C52}"/>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Gelijkbenige driehoek 32">
              <a:extLst>
                <a:ext uri="{FF2B5EF4-FFF2-40B4-BE49-F238E27FC236}">
                  <a16:creationId xmlns:a16="http://schemas.microsoft.com/office/drawing/2014/main" id="{F0826678-0F94-4E28-9251-3E277C3F1B9D}"/>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34" name="Graphic 33">
            <a:extLst>
              <a:ext uri="{FF2B5EF4-FFF2-40B4-BE49-F238E27FC236}">
                <a16:creationId xmlns:a16="http://schemas.microsoft.com/office/drawing/2014/main" id="{FE5FD2F6-B486-4F9C-9E3A-D364E1093F4A}"/>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705120" y="2991828"/>
            <a:ext cx="471593" cy="471593"/>
          </a:xfrm>
          <a:prstGeom prst="rect">
            <a:avLst/>
          </a:prstGeom>
        </p:spPr>
      </p:pic>
      <p:grpSp>
        <p:nvGrpSpPr>
          <p:cNvPr id="35" name="Groep 34">
            <a:extLst>
              <a:ext uri="{FF2B5EF4-FFF2-40B4-BE49-F238E27FC236}">
                <a16:creationId xmlns:a16="http://schemas.microsoft.com/office/drawing/2014/main" id="{46225C3B-197C-4DF0-A0A9-5EF317465BAB}"/>
              </a:ext>
            </a:extLst>
          </p:cNvPr>
          <p:cNvGrpSpPr/>
          <p:nvPr/>
        </p:nvGrpSpPr>
        <p:grpSpPr>
          <a:xfrm>
            <a:off x="9579863" y="3434424"/>
            <a:ext cx="1983628" cy="2359200"/>
            <a:chOff x="-328148" y="2998671"/>
            <a:chExt cx="2362437" cy="2359200"/>
          </a:xfrm>
        </p:grpSpPr>
        <p:sp>
          <p:nvSpPr>
            <p:cNvPr id="36" name="Rechthoek 35">
              <a:extLst>
                <a:ext uri="{FF2B5EF4-FFF2-40B4-BE49-F238E27FC236}">
                  <a16:creationId xmlns:a16="http://schemas.microsoft.com/office/drawing/2014/main" id="{B141B686-6AED-4542-8654-174ABC7AAA20}"/>
                </a:ext>
              </a:extLst>
            </p:cNvPr>
            <p:cNvSpPr/>
            <p:nvPr/>
          </p:nvSpPr>
          <p:spPr>
            <a:xfrm>
              <a:off x="-323827" y="2998671"/>
              <a:ext cx="2358116" cy="2359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37" name="Tekstvak 36">
              <a:extLst>
                <a:ext uri="{FF2B5EF4-FFF2-40B4-BE49-F238E27FC236}">
                  <a16:creationId xmlns:a16="http://schemas.microsoft.com/office/drawing/2014/main" id="{583CB4C6-46FC-42E2-9014-319583175155}"/>
                </a:ext>
              </a:extLst>
            </p:cNvPr>
            <p:cNvSpPr txBox="1"/>
            <p:nvPr/>
          </p:nvSpPr>
          <p:spPr>
            <a:xfrm>
              <a:off x="-328148" y="3651879"/>
              <a:ext cx="2339581" cy="1200329"/>
            </a:xfrm>
            <a:prstGeom prst="rect">
              <a:avLst/>
            </a:prstGeom>
            <a:noFill/>
          </p:spPr>
          <p:txBody>
            <a:bodyPr wrap="square" rtlCol="0">
              <a:spAutoFit/>
            </a:bodyPr>
            <a:lstStyle/>
            <a:p>
              <a:pPr algn="ctr"/>
              <a:r>
                <a:rPr lang="nl-BE">
                  <a:latin typeface="Flanders Art Sans" panose="00000500000000000000" pitchFamily="50" charset="0"/>
                </a:rPr>
                <a:t>Eindevaluatie met klant</a:t>
              </a:r>
            </a:p>
            <a:p>
              <a:pPr algn="ctr"/>
              <a:endParaRPr lang="nl-BE">
                <a:latin typeface="Flanders Art Sans" panose="00000500000000000000" pitchFamily="50" charset="0"/>
              </a:endParaRPr>
            </a:p>
            <a:p>
              <a:pPr algn="ctr"/>
              <a:r>
                <a:rPr lang="nl-BE">
                  <a:latin typeface="Flanders Art Sans" panose="00000500000000000000" pitchFamily="50" charset="0"/>
                </a:rPr>
                <a:t>1u</a:t>
              </a:r>
            </a:p>
          </p:txBody>
        </p:sp>
      </p:grpSp>
      <p:sp>
        <p:nvSpPr>
          <p:cNvPr id="38" name="Vrije vorm: vorm 37">
            <a:extLst>
              <a:ext uri="{FF2B5EF4-FFF2-40B4-BE49-F238E27FC236}">
                <a16:creationId xmlns:a16="http://schemas.microsoft.com/office/drawing/2014/main" id="{8828AEB1-2448-4B1B-A4A6-8342E8CBAAA6}"/>
              </a:ext>
            </a:extLst>
          </p:cNvPr>
          <p:cNvSpPr/>
          <p:nvPr/>
        </p:nvSpPr>
        <p:spPr>
          <a:xfrm rot="5400000">
            <a:off x="9908816" y="2289489"/>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9" name="Graphic 38">
            <a:extLst>
              <a:ext uri="{FF2B5EF4-FFF2-40B4-BE49-F238E27FC236}">
                <a16:creationId xmlns:a16="http://schemas.microsoft.com/office/drawing/2014/main" id="{FB157E66-827A-4D7D-9F28-A1FEE04CAD07}"/>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292599" y="2926801"/>
            <a:ext cx="538964" cy="538964"/>
          </a:xfrm>
          <a:prstGeom prst="rect">
            <a:avLst/>
          </a:prstGeom>
        </p:spPr>
      </p:pic>
      <p:grpSp>
        <p:nvGrpSpPr>
          <p:cNvPr id="40" name="Groep 39">
            <a:extLst>
              <a:ext uri="{FF2B5EF4-FFF2-40B4-BE49-F238E27FC236}">
                <a16:creationId xmlns:a16="http://schemas.microsoft.com/office/drawing/2014/main" id="{BC43B0CA-C32F-44E9-A5FD-05A092CC4DC8}"/>
              </a:ext>
            </a:extLst>
          </p:cNvPr>
          <p:cNvGrpSpPr/>
          <p:nvPr/>
        </p:nvGrpSpPr>
        <p:grpSpPr>
          <a:xfrm rot="16200000">
            <a:off x="5877962" y="4210128"/>
            <a:ext cx="370170" cy="370170"/>
            <a:chOff x="10046310" y="3243915"/>
            <a:chExt cx="370170" cy="370170"/>
          </a:xfrm>
        </p:grpSpPr>
        <p:sp>
          <p:nvSpPr>
            <p:cNvPr id="41" name="Ovaal 40">
              <a:extLst>
                <a:ext uri="{FF2B5EF4-FFF2-40B4-BE49-F238E27FC236}">
                  <a16:creationId xmlns:a16="http://schemas.microsoft.com/office/drawing/2014/main" id="{9367A42F-BE61-48C3-BD96-8EDD9263544E}"/>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Gelijkbenige driehoek 41">
              <a:extLst>
                <a:ext uri="{FF2B5EF4-FFF2-40B4-BE49-F238E27FC236}">
                  <a16:creationId xmlns:a16="http://schemas.microsoft.com/office/drawing/2014/main" id="{61381096-D54B-44E7-AEE7-A8614C77B4CD}"/>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43" name="Titel 2">
            <a:extLst>
              <a:ext uri="{FF2B5EF4-FFF2-40B4-BE49-F238E27FC236}">
                <a16:creationId xmlns:a16="http://schemas.microsoft.com/office/drawing/2014/main" id="{4FFF7AE3-A0FA-4B84-9F83-1DB7624C6ECF}"/>
              </a:ext>
            </a:extLst>
          </p:cNvPr>
          <p:cNvSpPr>
            <a:spLocks noGrp="1"/>
          </p:cNvSpPr>
          <p:nvPr>
            <p:ph type="title"/>
          </p:nvPr>
        </p:nvSpPr>
        <p:spPr>
          <a:xfrm>
            <a:off x="1306338" y="407787"/>
            <a:ext cx="9888000" cy="1116000"/>
          </a:xfrm>
        </p:spPr>
        <p:txBody>
          <a:bodyPr/>
          <a:lstStyle/>
          <a:p>
            <a:r>
              <a:rPr lang="nl-BE" sz="3600"/>
              <a:t>Definitie traject</a:t>
            </a:r>
            <a:endParaRPr lang="nl-BE"/>
          </a:p>
        </p:txBody>
      </p:sp>
      <p:sp>
        <p:nvSpPr>
          <p:cNvPr id="3" name="Pijl: rechts 2">
            <a:extLst>
              <a:ext uri="{FF2B5EF4-FFF2-40B4-BE49-F238E27FC236}">
                <a16:creationId xmlns:a16="http://schemas.microsoft.com/office/drawing/2014/main" id="{BA80A54A-DF86-40C9-9971-28FDC9206BAC}"/>
              </a:ext>
            </a:extLst>
          </p:cNvPr>
          <p:cNvSpPr/>
          <p:nvPr/>
        </p:nvSpPr>
        <p:spPr>
          <a:xfrm>
            <a:off x="1306339" y="1553356"/>
            <a:ext cx="7624580" cy="90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Traject (bestelling en betalend)</a:t>
            </a:r>
          </a:p>
        </p:txBody>
      </p:sp>
      <p:sp>
        <p:nvSpPr>
          <p:cNvPr id="46" name="Tekstvak 45">
            <a:extLst>
              <a:ext uri="{FF2B5EF4-FFF2-40B4-BE49-F238E27FC236}">
                <a16:creationId xmlns:a16="http://schemas.microsoft.com/office/drawing/2014/main" id="{2C85495E-DA03-48BA-A117-B1FE03F7B0F5}"/>
              </a:ext>
            </a:extLst>
          </p:cNvPr>
          <p:cNvSpPr txBox="1"/>
          <p:nvPr/>
        </p:nvSpPr>
        <p:spPr>
          <a:xfrm>
            <a:off x="6897077" y="4108812"/>
            <a:ext cx="1964437" cy="2031325"/>
          </a:xfrm>
          <a:prstGeom prst="rect">
            <a:avLst/>
          </a:prstGeom>
          <a:noFill/>
        </p:spPr>
        <p:txBody>
          <a:bodyPr wrap="square" rtlCol="0">
            <a:spAutoFit/>
          </a:bodyPr>
          <a:lstStyle/>
          <a:p>
            <a:pPr algn="ctr"/>
            <a:r>
              <a:rPr lang="nl-BE">
                <a:latin typeface="Flanders Art Sans" panose="00000500000000000000" pitchFamily="50" charset="0"/>
              </a:rPr>
              <a:t>Afsluitend gesprek</a:t>
            </a:r>
          </a:p>
          <a:p>
            <a:pPr algn="ctr"/>
            <a:endParaRPr lang="nl-BE">
              <a:latin typeface="Flanders Art Sans" panose="00000500000000000000" pitchFamily="50" charset="0"/>
            </a:endParaRPr>
          </a:p>
          <a:p>
            <a:pPr algn="ctr"/>
            <a:r>
              <a:rPr lang="nl-BE">
                <a:latin typeface="Flanders Art Sans" panose="00000500000000000000" pitchFamily="50" charset="0"/>
              </a:rPr>
              <a:t>Coachee/team</a:t>
            </a:r>
          </a:p>
          <a:p>
            <a:pPr algn="ctr"/>
            <a:r>
              <a:rPr lang="nl-BE">
                <a:latin typeface="Flanders Art Sans" panose="00000500000000000000" pitchFamily="50" charset="0"/>
              </a:rPr>
              <a:t>Individueel 1u</a:t>
            </a:r>
          </a:p>
          <a:p>
            <a:pPr algn="ctr"/>
            <a:r>
              <a:rPr lang="nl-BE">
                <a:latin typeface="Flanders Art Sans" panose="00000500000000000000" pitchFamily="50" charset="0"/>
              </a:rPr>
              <a:t>Team 2u</a:t>
            </a:r>
          </a:p>
          <a:p>
            <a:pPr algn="ctr"/>
            <a:endParaRPr lang="nl-BE">
              <a:latin typeface="Flanders Art Sans" panose="00000500000000000000" pitchFamily="50" charset="0"/>
            </a:endParaRPr>
          </a:p>
        </p:txBody>
      </p:sp>
      <p:sp>
        <p:nvSpPr>
          <p:cNvPr id="47" name="Pijl: rechts 46">
            <a:extLst>
              <a:ext uri="{FF2B5EF4-FFF2-40B4-BE49-F238E27FC236}">
                <a16:creationId xmlns:a16="http://schemas.microsoft.com/office/drawing/2014/main" id="{B200088A-7B3D-46C2-ACEC-51A28F54F57F}"/>
              </a:ext>
            </a:extLst>
          </p:cNvPr>
          <p:cNvSpPr/>
          <p:nvPr/>
        </p:nvSpPr>
        <p:spPr>
          <a:xfrm>
            <a:off x="9552545" y="1565843"/>
            <a:ext cx="2007319" cy="90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Inbegrepen</a:t>
            </a:r>
          </a:p>
        </p:txBody>
      </p:sp>
    </p:spTree>
    <p:extLst>
      <p:ext uri="{BB962C8B-B14F-4D97-AF65-F5344CB8AC3E}">
        <p14:creationId xmlns:p14="http://schemas.microsoft.com/office/powerpoint/2010/main" val="4354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par>
                                <p:cTn id="14" presetID="2" presetClass="entr" presetSubtype="4" decel="100000" fill="hold" nodeType="withEffect">
                                  <p:stCondLst>
                                    <p:cond delay="5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decel="10000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49" presetClass="entr" presetSubtype="0" decel="10000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 calcmode="lin" valueType="num">
                                      <p:cBhvr>
                                        <p:cTn id="28" dur="500" fill="hold"/>
                                        <p:tgtEl>
                                          <p:spTgt spid="24"/>
                                        </p:tgtEl>
                                        <p:attrNameLst>
                                          <p:attrName>style.rotation</p:attrName>
                                        </p:attrNameLst>
                                      </p:cBhvr>
                                      <p:tavLst>
                                        <p:tav tm="0">
                                          <p:val>
                                            <p:fltVal val="360"/>
                                          </p:val>
                                        </p:tav>
                                        <p:tav tm="100000">
                                          <p:val>
                                            <p:fltVal val="0"/>
                                          </p:val>
                                        </p:tav>
                                      </p:tavLst>
                                    </p:anim>
                                    <p:animEffect transition="in" filter="fade">
                                      <p:cBhvr>
                                        <p:cTn id="29" dur="500"/>
                                        <p:tgtEl>
                                          <p:spTgt spid="24"/>
                                        </p:tgtEl>
                                      </p:cBhvr>
                                    </p:animEffect>
                                  </p:childTnLst>
                                </p:cTn>
                              </p:par>
                              <p:par>
                                <p:cTn id="30" presetID="53" presetClass="entr" presetSubtype="16"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2" presetClass="entr" presetSubtype="4" decel="100000" fill="hold" nodeType="withEffect">
                                  <p:stCondLst>
                                    <p:cond delay="5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750" fill="hold"/>
                                        <p:tgtEl>
                                          <p:spTgt spid="19"/>
                                        </p:tgtEl>
                                        <p:attrNameLst>
                                          <p:attrName>ppt_x</p:attrName>
                                        </p:attrNameLst>
                                      </p:cBhvr>
                                      <p:tavLst>
                                        <p:tav tm="0">
                                          <p:val>
                                            <p:strVal val="#ppt_x"/>
                                          </p:val>
                                        </p:tav>
                                        <p:tav tm="100000">
                                          <p:val>
                                            <p:strVal val="#ppt_x"/>
                                          </p:val>
                                        </p:tav>
                                      </p:tavLst>
                                    </p:anim>
                                    <p:anim calcmode="lin" valueType="num">
                                      <p:cBhvr additive="base">
                                        <p:cTn id="38"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par>
                                <p:cTn id="45" presetID="49" presetClass="entr" presetSubtype="0" decel="10000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fltVal val="0"/>
                                          </p:val>
                                        </p:tav>
                                        <p:tav tm="100000">
                                          <p:val>
                                            <p:strVal val="#ppt_w"/>
                                          </p:val>
                                        </p:tav>
                                      </p:tavLst>
                                    </p:anim>
                                    <p:anim calcmode="lin" valueType="num">
                                      <p:cBhvr>
                                        <p:cTn id="48" dur="500" fill="hold"/>
                                        <p:tgtEl>
                                          <p:spTgt spid="40"/>
                                        </p:tgtEl>
                                        <p:attrNameLst>
                                          <p:attrName>ppt_h</p:attrName>
                                        </p:attrNameLst>
                                      </p:cBhvr>
                                      <p:tavLst>
                                        <p:tav tm="0">
                                          <p:val>
                                            <p:fltVal val="0"/>
                                          </p:val>
                                        </p:tav>
                                        <p:tav tm="100000">
                                          <p:val>
                                            <p:strVal val="#ppt_h"/>
                                          </p:val>
                                        </p:tav>
                                      </p:tavLst>
                                    </p:anim>
                                    <p:anim calcmode="lin" valueType="num">
                                      <p:cBhvr>
                                        <p:cTn id="49" dur="500" fill="hold"/>
                                        <p:tgtEl>
                                          <p:spTgt spid="40"/>
                                        </p:tgtEl>
                                        <p:attrNameLst>
                                          <p:attrName>style.rotation</p:attrName>
                                        </p:attrNameLst>
                                      </p:cBhvr>
                                      <p:tavLst>
                                        <p:tav tm="0">
                                          <p:val>
                                            <p:fltVal val="360"/>
                                          </p:val>
                                        </p:tav>
                                        <p:tav tm="100000">
                                          <p:val>
                                            <p:fltVal val="0"/>
                                          </p:val>
                                        </p:tav>
                                      </p:tavLst>
                                    </p:anim>
                                    <p:animEffect transition="in" filter="fade">
                                      <p:cBhvr>
                                        <p:cTn id="50" dur="500"/>
                                        <p:tgtEl>
                                          <p:spTgt spid="40"/>
                                        </p:tgtEl>
                                      </p:cBhvr>
                                    </p:animEffect>
                                  </p:childTnLst>
                                </p:cTn>
                              </p:par>
                              <p:par>
                                <p:cTn id="51" presetID="53" presetClass="entr" presetSubtype="16"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par>
                                <p:cTn id="56" presetID="2" presetClass="entr" presetSubtype="4" decel="100000" fill="hold" nodeType="withEffect">
                                  <p:stCondLst>
                                    <p:cond delay="5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750" fill="hold"/>
                                        <p:tgtEl>
                                          <p:spTgt spid="27"/>
                                        </p:tgtEl>
                                        <p:attrNameLst>
                                          <p:attrName>ppt_x</p:attrName>
                                        </p:attrNameLst>
                                      </p:cBhvr>
                                      <p:tavLst>
                                        <p:tav tm="0">
                                          <p:val>
                                            <p:strVal val="#ppt_x"/>
                                          </p:val>
                                        </p:tav>
                                        <p:tav tm="100000">
                                          <p:val>
                                            <p:strVal val="#ppt_x"/>
                                          </p:val>
                                        </p:tav>
                                      </p:tavLst>
                                    </p:anim>
                                    <p:anim calcmode="lin" valueType="num">
                                      <p:cBhvr additive="base">
                                        <p:cTn id="59"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grpId="0" nodeType="click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additive="base">
                                        <p:cTn id="64" dur="500" fill="hold"/>
                                        <p:tgtEl>
                                          <p:spTgt spid="38"/>
                                        </p:tgtEl>
                                        <p:attrNameLst>
                                          <p:attrName>ppt_x</p:attrName>
                                        </p:attrNameLst>
                                      </p:cBhvr>
                                      <p:tavLst>
                                        <p:tav tm="0">
                                          <p:val>
                                            <p:strVal val="#ppt_x"/>
                                          </p:val>
                                        </p:tav>
                                        <p:tav tm="100000">
                                          <p:val>
                                            <p:strVal val="#ppt_x"/>
                                          </p:val>
                                        </p:tav>
                                      </p:tavLst>
                                    </p:anim>
                                    <p:anim calcmode="lin" valueType="num">
                                      <p:cBhvr additive="base">
                                        <p:cTn id="65" dur="500" fill="hold"/>
                                        <p:tgtEl>
                                          <p:spTgt spid="38"/>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 calcmode="lin" valueType="num">
                                      <p:cBhvr>
                                        <p:cTn id="70" dur="500" fill="hold"/>
                                        <p:tgtEl>
                                          <p:spTgt spid="31"/>
                                        </p:tgtEl>
                                        <p:attrNameLst>
                                          <p:attrName>style.rotation</p:attrName>
                                        </p:attrNameLst>
                                      </p:cBhvr>
                                      <p:tavLst>
                                        <p:tav tm="0">
                                          <p:val>
                                            <p:fltVal val="360"/>
                                          </p:val>
                                        </p:tav>
                                        <p:tav tm="100000">
                                          <p:val>
                                            <p:fltVal val="0"/>
                                          </p:val>
                                        </p:tav>
                                      </p:tavLst>
                                    </p:anim>
                                    <p:animEffect transition="in" filter="fade">
                                      <p:cBhvr>
                                        <p:cTn id="71" dur="500"/>
                                        <p:tgtEl>
                                          <p:spTgt spid="31"/>
                                        </p:tgtEl>
                                      </p:cBhvr>
                                    </p:animEffect>
                                  </p:childTnLst>
                                </p:cTn>
                              </p:par>
                              <p:par>
                                <p:cTn id="72" presetID="53" presetClass="entr" presetSubtype="16"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 calcmode="lin" valueType="num">
                                      <p:cBhvr>
                                        <p:cTn id="74" dur="500" fill="hold"/>
                                        <p:tgtEl>
                                          <p:spTgt spid="39"/>
                                        </p:tgtEl>
                                        <p:attrNameLst>
                                          <p:attrName>ppt_w</p:attrName>
                                        </p:attrNameLst>
                                      </p:cBhvr>
                                      <p:tavLst>
                                        <p:tav tm="0">
                                          <p:val>
                                            <p:fltVal val="0"/>
                                          </p:val>
                                        </p:tav>
                                        <p:tav tm="100000">
                                          <p:val>
                                            <p:strVal val="#ppt_w"/>
                                          </p:val>
                                        </p:tav>
                                      </p:tavLst>
                                    </p:anim>
                                    <p:anim calcmode="lin" valueType="num">
                                      <p:cBhvr>
                                        <p:cTn id="75" dur="500" fill="hold"/>
                                        <p:tgtEl>
                                          <p:spTgt spid="39"/>
                                        </p:tgtEl>
                                        <p:attrNameLst>
                                          <p:attrName>ppt_h</p:attrName>
                                        </p:attrNameLst>
                                      </p:cBhvr>
                                      <p:tavLst>
                                        <p:tav tm="0">
                                          <p:val>
                                            <p:fltVal val="0"/>
                                          </p:val>
                                        </p:tav>
                                        <p:tav tm="100000">
                                          <p:val>
                                            <p:strVal val="#ppt_h"/>
                                          </p:val>
                                        </p:tav>
                                      </p:tavLst>
                                    </p:anim>
                                    <p:animEffect transition="in" filter="fade">
                                      <p:cBhvr>
                                        <p:cTn id="76" dur="500"/>
                                        <p:tgtEl>
                                          <p:spTgt spid="39"/>
                                        </p:tgtEl>
                                      </p:cBhvr>
                                    </p:animEffect>
                                  </p:childTnLst>
                                </p:cTn>
                              </p:par>
                              <p:par>
                                <p:cTn id="77" presetID="2" presetClass="entr" presetSubtype="4" decel="100000" fill="hold" nodeType="withEffect">
                                  <p:stCondLst>
                                    <p:cond delay="5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750" fill="hold"/>
                                        <p:tgtEl>
                                          <p:spTgt spid="35"/>
                                        </p:tgtEl>
                                        <p:attrNameLst>
                                          <p:attrName>ppt_x</p:attrName>
                                        </p:attrNameLst>
                                      </p:cBhvr>
                                      <p:tavLst>
                                        <p:tav tm="0">
                                          <p:val>
                                            <p:strVal val="#ppt_x"/>
                                          </p:val>
                                        </p:tav>
                                        <p:tav tm="100000">
                                          <p:val>
                                            <p:strVal val="#ppt_x"/>
                                          </p:val>
                                        </p:tav>
                                      </p:tavLst>
                                    </p:anim>
                                    <p:anim calcmode="lin" valueType="num">
                                      <p:cBhvr additive="base">
                                        <p:cTn id="80"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30" grpId="0" animBg="1"/>
      <p:bldP spid="3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water, buiten&#10;&#10;Automatisch gegenereerde beschrijving">
            <a:extLst>
              <a:ext uri="{FF2B5EF4-FFF2-40B4-BE49-F238E27FC236}">
                <a16:creationId xmlns:a16="http://schemas.microsoft.com/office/drawing/2014/main" id="{BF3445D9-CDED-48FB-BEB2-666AF764974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879" b="10002"/>
          <a:stretch/>
        </p:blipFill>
        <p:spPr>
          <a:xfrm>
            <a:off x="6081622" y="286438"/>
            <a:ext cx="5738903" cy="6275388"/>
          </a:xfrm>
          <a:noFill/>
        </p:spPr>
      </p:pic>
      <p:sp>
        <p:nvSpPr>
          <p:cNvPr id="3" name="Titel 2">
            <a:extLst>
              <a:ext uri="{FF2B5EF4-FFF2-40B4-BE49-F238E27FC236}">
                <a16:creationId xmlns:a16="http://schemas.microsoft.com/office/drawing/2014/main" id="{EAAA0CDB-BC2E-4506-9F9D-113CD689701D}"/>
              </a:ext>
            </a:extLst>
          </p:cNvPr>
          <p:cNvSpPr>
            <a:spLocks noGrp="1"/>
          </p:cNvSpPr>
          <p:nvPr>
            <p:ph type="ctrTitle"/>
          </p:nvPr>
        </p:nvSpPr>
        <p:spPr>
          <a:xfrm>
            <a:off x="1029364" y="1934611"/>
            <a:ext cx="5811383" cy="2648548"/>
          </a:xfrm>
        </p:spPr>
        <p:txBody>
          <a:bodyPr anchor="b">
            <a:normAutofit/>
          </a:bodyPr>
          <a:lstStyle/>
          <a:p>
            <a:r>
              <a:rPr lang="nl-BE"/>
              <a:t>Bestelproces</a:t>
            </a:r>
          </a:p>
        </p:txBody>
      </p:sp>
      <p:sp>
        <p:nvSpPr>
          <p:cNvPr id="17" name="Subtitle 3">
            <a:extLst>
              <a:ext uri="{FF2B5EF4-FFF2-40B4-BE49-F238E27FC236}">
                <a16:creationId xmlns:a16="http://schemas.microsoft.com/office/drawing/2014/main" id="{4FCD301F-287B-4B70-B255-30ADA3711314}"/>
              </a:ext>
            </a:extLst>
          </p:cNvPr>
          <p:cNvSpPr>
            <a:spLocks noGrp="1"/>
          </p:cNvSpPr>
          <p:nvPr>
            <p:ph type="subTitle" idx="1"/>
          </p:nvPr>
        </p:nvSpPr>
        <p:spPr>
          <a:xfrm>
            <a:off x="1039372" y="4812858"/>
            <a:ext cx="6888303" cy="316637"/>
          </a:xfrm>
        </p:spPr>
        <p:txBody>
          <a:bodyPr/>
          <a:lstStyle/>
          <a:p>
            <a:r>
              <a:rPr lang="en-US" err="1"/>
              <a:t>Raamovereenkomsten</a:t>
            </a:r>
            <a:endParaRPr lang="en-US"/>
          </a:p>
        </p:txBody>
      </p:sp>
      <p:sp>
        <p:nvSpPr>
          <p:cNvPr id="12" name="Date Placeholder 3" hidden="1">
            <a:extLst>
              <a:ext uri="{FF2B5EF4-FFF2-40B4-BE49-F238E27FC236}">
                <a16:creationId xmlns:a16="http://schemas.microsoft.com/office/drawing/2014/main" id="{3DFC0A6E-9800-46EF-A5E3-FA1F4D38E43E}"/>
              </a:ext>
            </a:extLst>
          </p:cNvPr>
          <p:cNvSpPr>
            <a:spLocks noGrp="1"/>
          </p:cNvSpPr>
          <p:nvPr>
            <p:ph type="dt" sz="half" idx="4294967295"/>
          </p:nvPr>
        </p:nvSpPr>
        <p:spPr>
          <a:xfrm>
            <a:off x="1039370" y="5148235"/>
            <a:ext cx="6354847" cy="322497"/>
          </a:xfrm>
        </p:spPr>
        <p:txBody>
          <a:bodyPr/>
          <a:lstStyle/>
          <a:p>
            <a:pPr>
              <a:spcAft>
                <a:spcPts val="600"/>
              </a:spcAft>
            </a:pPr>
            <a:fld id="{A08A2935-7853-42AF-B39E-9B04BFA1E17C}" type="datetime4">
              <a:rPr lang="nl-BE" smtClean="0"/>
              <a:pPr>
                <a:spcAft>
                  <a:spcPts val="600"/>
                </a:spcAft>
              </a:pPr>
              <a:t>13 december 2022</a:t>
            </a:fld>
            <a:endParaRPr lang="nl-BE"/>
          </a:p>
        </p:txBody>
      </p:sp>
    </p:spTree>
    <p:extLst>
      <p:ext uri="{BB962C8B-B14F-4D97-AF65-F5344CB8AC3E}">
        <p14:creationId xmlns:p14="http://schemas.microsoft.com/office/powerpoint/2010/main" val="42756271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7C276D9-FCC8-40AE-BA5A-457F06185430}"/>
              </a:ext>
            </a:extLst>
          </p:cNvPr>
          <p:cNvSpPr>
            <a:spLocks noGrp="1"/>
          </p:cNvSpPr>
          <p:nvPr>
            <p:ph type="sldNum" sz="quarter" idx="12"/>
          </p:nvPr>
        </p:nvSpPr>
        <p:spPr/>
        <p:txBody>
          <a:bodyPr/>
          <a:lstStyle/>
          <a:p>
            <a:fld id="{7749CDD0-7D77-4D23-9A27-F361E39BA472}" type="datetime1">
              <a:rPr lang="nl-BE" smtClean="0"/>
              <a:pPr/>
              <a:t>13/12/2022</a:t>
            </a:fld>
            <a:r>
              <a:rPr lang="nl-BE"/>
              <a:t> </a:t>
            </a:r>
            <a:r>
              <a:rPr lang="nl-BE" b="1"/>
              <a:t>│</a:t>
            </a:r>
            <a:fld id="{B263F6C6-2226-4286-8995-C42CB1E7C290}" type="slidenum">
              <a:rPr lang="nl-BE" smtClean="0"/>
              <a:pPr/>
              <a:t>49</a:t>
            </a:fld>
            <a:endParaRPr lang="nl-BE"/>
          </a:p>
        </p:txBody>
      </p:sp>
      <p:grpSp>
        <p:nvGrpSpPr>
          <p:cNvPr id="5" name="Groep 4">
            <a:extLst>
              <a:ext uri="{FF2B5EF4-FFF2-40B4-BE49-F238E27FC236}">
                <a16:creationId xmlns:a16="http://schemas.microsoft.com/office/drawing/2014/main" id="{77697E79-B762-49D3-99A6-01CEF69C7B2D}"/>
              </a:ext>
            </a:extLst>
          </p:cNvPr>
          <p:cNvGrpSpPr/>
          <p:nvPr/>
        </p:nvGrpSpPr>
        <p:grpSpPr>
          <a:xfrm>
            <a:off x="579080" y="3429000"/>
            <a:ext cx="1990335" cy="2394088"/>
            <a:chOff x="-2944" y="2998671"/>
            <a:chExt cx="2370425" cy="2394088"/>
          </a:xfrm>
        </p:grpSpPr>
        <p:sp>
          <p:nvSpPr>
            <p:cNvPr id="6" name="Rechthoek 5">
              <a:extLst>
                <a:ext uri="{FF2B5EF4-FFF2-40B4-BE49-F238E27FC236}">
                  <a16:creationId xmlns:a16="http://schemas.microsoft.com/office/drawing/2014/main" id="{785AA733-1FD3-4969-9F05-88A829F2AAE4}"/>
                </a:ext>
              </a:extLst>
            </p:cNvPr>
            <p:cNvSpPr/>
            <p:nvPr/>
          </p:nvSpPr>
          <p:spPr>
            <a:xfrm>
              <a:off x="-2944" y="2998671"/>
              <a:ext cx="2358117" cy="23940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7" name="Tekstvak 6">
              <a:extLst>
                <a:ext uri="{FF2B5EF4-FFF2-40B4-BE49-F238E27FC236}">
                  <a16:creationId xmlns:a16="http://schemas.microsoft.com/office/drawing/2014/main" id="{7F8F2C2F-BE20-442A-8256-4DB70B522639}"/>
                </a:ext>
              </a:extLst>
            </p:cNvPr>
            <p:cNvSpPr txBox="1"/>
            <p:nvPr/>
          </p:nvSpPr>
          <p:spPr>
            <a:xfrm>
              <a:off x="14034" y="3651879"/>
              <a:ext cx="2353447" cy="1477328"/>
            </a:xfrm>
            <a:prstGeom prst="rect">
              <a:avLst/>
            </a:prstGeom>
            <a:noFill/>
          </p:spPr>
          <p:txBody>
            <a:bodyPr wrap="square" rtlCol="0">
              <a:spAutoFit/>
            </a:bodyPr>
            <a:lstStyle/>
            <a:p>
              <a:pPr algn="ctr"/>
              <a:r>
                <a:rPr lang="nl-BE">
                  <a:latin typeface="Flanders Art Sans" panose="00000500000000000000" pitchFamily="50" charset="0"/>
                </a:rPr>
                <a:t>Verkennend gesprek met dienstverlener</a:t>
              </a:r>
            </a:p>
            <a:p>
              <a:pPr algn="ctr"/>
              <a:endParaRPr lang="nl-BE">
                <a:latin typeface="Flanders Art Sans" panose="00000500000000000000" pitchFamily="50" charset="0"/>
              </a:endParaRPr>
            </a:p>
            <a:p>
              <a:pPr algn="ctr"/>
              <a:r>
                <a:rPr lang="nl-BE">
                  <a:latin typeface="Flanders Art Sans" panose="00000500000000000000" pitchFamily="50" charset="0"/>
                </a:rPr>
                <a:t>(AgO mee in cc)</a:t>
              </a:r>
            </a:p>
          </p:txBody>
        </p:sp>
      </p:grpSp>
      <p:sp>
        <p:nvSpPr>
          <p:cNvPr id="8" name="Vrije vorm: vorm 7">
            <a:extLst>
              <a:ext uri="{FF2B5EF4-FFF2-40B4-BE49-F238E27FC236}">
                <a16:creationId xmlns:a16="http://schemas.microsoft.com/office/drawing/2014/main" id="{6FE50177-A9D7-44A8-9C2C-32C513900898}"/>
              </a:ext>
            </a:extLst>
          </p:cNvPr>
          <p:cNvSpPr/>
          <p:nvPr/>
        </p:nvSpPr>
        <p:spPr>
          <a:xfrm rot="5400000">
            <a:off x="914773" y="2284067"/>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9" name="Groep 8">
            <a:extLst>
              <a:ext uri="{FF2B5EF4-FFF2-40B4-BE49-F238E27FC236}">
                <a16:creationId xmlns:a16="http://schemas.microsoft.com/office/drawing/2014/main" id="{C2B6B1AD-2CD8-4B14-80B2-10A661CCF21D}"/>
              </a:ext>
            </a:extLst>
          </p:cNvPr>
          <p:cNvGrpSpPr/>
          <p:nvPr/>
        </p:nvGrpSpPr>
        <p:grpSpPr>
          <a:xfrm rot="16200000">
            <a:off x="2359799" y="4210128"/>
            <a:ext cx="370170" cy="370170"/>
            <a:chOff x="10046310" y="3243915"/>
            <a:chExt cx="370170" cy="370170"/>
          </a:xfrm>
        </p:grpSpPr>
        <p:sp>
          <p:nvSpPr>
            <p:cNvPr id="10" name="Ovaal 9">
              <a:extLst>
                <a:ext uri="{FF2B5EF4-FFF2-40B4-BE49-F238E27FC236}">
                  <a16:creationId xmlns:a16="http://schemas.microsoft.com/office/drawing/2014/main" id="{3D8421E6-779E-4DD8-A0F7-4EFE4926E521}"/>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Gelijkbenige driehoek 10">
              <a:extLst>
                <a:ext uri="{FF2B5EF4-FFF2-40B4-BE49-F238E27FC236}">
                  <a16:creationId xmlns:a16="http://schemas.microsoft.com/office/drawing/2014/main" id="{59076482-C570-42B5-9A77-9EFAF797A451}"/>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12" name="Graphic 11">
            <a:extLst>
              <a:ext uri="{FF2B5EF4-FFF2-40B4-BE49-F238E27FC236}">
                <a16:creationId xmlns:a16="http://schemas.microsoft.com/office/drawing/2014/main" id="{DF087CD7-91AF-436B-B05D-51684FA52FB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306338" y="2953845"/>
            <a:ext cx="538964" cy="474028"/>
          </a:xfrm>
          <a:prstGeom prst="rect">
            <a:avLst/>
          </a:prstGeom>
        </p:spPr>
      </p:pic>
      <p:grpSp>
        <p:nvGrpSpPr>
          <p:cNvPr id="14" name="Groep 13">
            <a:extLst>
              <a:ext uri="{FF2B5EF4-FFF2-40B4-BE49-F238E27FC236}">
                <a16:creationId xmlns:a16="http://schemas.microsoft.com/office/drawing/2014/main" id="{ED0345DC-A838-403C-9CF6-B87B76E08444}"/>
              </a:ext>
            </a:extLst>
          </p:cNvPr>
          <p:cNvGrpSpPr/>
          <p:nvPr/>
        </p:nvGrpSpPr>
        <p:grpSpPr>
          <a:xfrm>
            <a:off x="2952479" y="3429000"/>
            <a:ext cx="1980000" cy="2359198"/>
            <a:chOff x="1110" y="2998671"/>
            <a:chExt cx="2358117" cy="2359198"/>
          </a:xfrm>
        </p:grpSpPr>
        <p:sp>
          <p:nvSpPr>
            <p:cNvPr id="15" name="Rechthoek 14">
              <a:extLst>
                <a:ext uri="{FF2B5EF4-FFF2-40B4-BE49-F238E27FC236}">
                  <a16:creationId xmlns:a16="http://schemas.microsoft.com/office/drawing/2014/main" id="{322512CF-E145-4787-A1A1-4A5051F732A5}"/>
                </a:ext>
              </a:extLst>
            </p:cNvPr>
            <p:cNvSpPr/>
            <p:nvPr/>
          </p:nvSpPr>
          <p:spPr>
            <a:xfrm>
              <a:off x="1110" y="2998671"/>
              <a:ext cx="2358117" cy="23591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6" name="Tekstvak 15">
              <a:extLst>
                <a:ext uri="{FF2B5EF4-FFF2-40B4-BE49-F238E27FC236}">
                  <a16:creationId xmlns:a16="http://schemas.microsoft.com/office/drawing/2014/main" id="{49DD4300-0979-4E57-8AB7-E0A268DC4DCA}"/>
                </a:ext>
              </a:extLst>
            </p:cNvPr>
            <p:cNvSpPr txBox="1"/>
            <p:nvPr/>
          </p:nvSpPr>
          <p:spPr>
            <a:xfrm>
              <a:off x="179169" y="3651879"/>
              <a:ext cx="2014923" cy="1477328"/>
            </a:xfrm>
            <a:prstGeom prst="rect">
              <a:avLst/>
            </a:prstGeom>
            <a:noFill/>
          </p:spPr>
          <p:txBody>
            <a:bodyPr wrap="square" rtlCol="0">
              <a:spAutoFit/>
            </a:bodyPr>
            <a:lstStyle/>
            <a:p>
              <a:pPr algn="ctr"/>
              <a:r>
                <a:rPr lang="nl-BE">
                  <a:latin typeface="Flanders Art Sans" panose="00000500000000000000" pitchFamily="50" charset="0"/>
                </a:rPr>
                <a:t>Offertevoorstel</a:t>
              </a:r>
            </a:p>
            <a:p>
              <a:pPr algn="ctr"/>
              <a:r>
                <a:rPr lang="nl-BE">
                  <a:latin typeface="Flanders Art Sans" panose="00000500000000000000" pitchFamily="50" charset="0"/>
                </a:rPr>
                <a:t>akkoord of geen akkoord offerte</a:t>
              </a:r>
            </a:p>
            <a:p>
              <a:pPr algn="ctr"/>
              <a:endParaRPr lang="nl-BE">
                <a:latin typeface="Flanders Art Sans" panose="00000500000000000000" pitchFamily="50" charset="0"/>
              </a:endParaRPr>
            </a:p>
          </p:txBody>
        </p:sp>
      </p:grpSp>
      <p:sp>
        <p:nvSpPr>
          <p:cNvPr id="17" name="Vrije vorm: vorm 16">
            <a:extLst>
              <a:ext uri="{FF2B5EF4-FFF2-40B4-BE49-F238E27FC236}">
                <a16:creationId xmlns:a16="http://schemas.microsoft.com/office/drawing/2014/main" id="{BD6EB1E2-A7D0-481C-91C5-415558E2A2B1}"/>
              </a:ext>
            </a:extLst>
          </p:cNvPr>
          <p:cNvSpPr/>
          <p:nvPr/>
        </p:nvSpPr>
        <p:spPr>
          <a:xfrm rot="5400000">
            <a:off x="3281435" y="2284065"/>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Graphic 17">
            <a:extLst>
              <a:ext uri="{FF2B5EF4-FFF2-40B4-BE49-F238E27FC236}">
                <a16:creationId xmlns:a16="http://schemas.microsoft.com/office/drawing/2014/main" id="{910CEA55-2920-4204-BD90-EB99C81F7D0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532423" y="2974647"/>
            <a:ext cx="538964" cy="432424"/>
          </a:xfrm>
          <a:prstGeom prst="rect">
            <a:avLst/>
          </a:prstGeom>
        </p:spPr>
      </p:pic>
      <p:grpSp>
        <p:nvGrpSpPr>
          <p:cNvPr id="19" name="Groep 18">
            <a:extLst>
              <a:ext uri="{FF2B5EF4-FFF2-40B4-BE49-F238E27FC236}">
                <a16:creationId xmlns:a16="http://schemas.microsoft.com/office/drawing/2014/main" id="{82EA48D6-411E-4FF7-A9EB-FCFD5A10E3DC}"/>
              </a:ext>
            </a:extLst>
          </p:cNvPr>
          <p:cNvGrpSpPr/>
          <p:nvPr/>
        </p:nvGrpSpPr>
        <p:grpSpPr>
          <a:xfrm>
            <a:off x="5315544" y="3429000"/>
            <a:ext cx="1980000" cy="2359199"/>
            <a:chOff x="-2944" y="2998670"/>
            <a:chExt cx="2358117" cy="2359199"/>
          </a:xfrm>
        </p:grpSpPr>
        <p:sp>
          <p:nvSpPr>
            <p:cNvPr id="20" name="Rechthoek 19">
              <a:extLst>
                <a:ext uri="{FF2B5EF4-FFF2-40B4-BE49-F238E27FC236}">
                  <a16:creationId xmlns:a16="http://schemas.microsoft.com/office/drawing/2014/main" id="{555B298E-50AE-4331-A6F7-5E3B098727D8}"/>
                </a:ext>
              </a:extLst>
            </p:cNvPr>
            <p:cNvSpPr/>
            <p:nvPr/>
          </p:nvSpPr>
          <p:spPr>
            <a:xfrm>
              <a:off x="-2944" y="2998670"/>
              <a:ext cx="2358117" cy="23591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1" name="Tekstvak 20">
              <a:extLst>
                <a:ext uri="{FF2B5EF4-FFF2-40B4-BE49-F238E27FC236}">
                  <a16:creationId xmlns:a16="http://schemas.microsoft.com/office/drawing/2014/main" id="{4B0D43D5-D28D-416A-A70C-7B3B529A88D4}"/>
                </a:ext>
              </a:extLst>
            </p:cNvPr>
            <p:cNvSpPr txBox="1"/>
            <p:nvPr/>
          </p:nvSpPr>
          <p:spPr>
            <a:xfrm>
              <a:off x="14033" y="3651879"/>
              <a:ext cx="2334813" cy="369332"/>
            </a:xfrm>
            <a:prstGeom prst="rect">
              <a:avLst/>
            </a:prstGeom>
            <a:noFill/>
          </p:spPr>
          <p:txBody>
            <a:bodyPr wrap="square" rtlCol="0">
              <a:spAutoFit/>
            </a:bodyPr>
            <a:lstStyle/>
            <a:p>
              <a:pPr algn="ctr"/>
              <a:endParaRPr lang="nl-BE">
                <a:latin typeface="Flanders Art Sans" panose="00000500000000000000" pitchFamily="50" charset="0"/>
              </a:endParaRPr>
            </a:p>
          </p:txBody>
        </p:sp>
      </p:grpSp>
      <p:sp>
        <p:nvSpPr>
          <p:cNvPr id="22" name="Vrije vorm: vorm 21">
            <a:extLst>
              <a:ext uri="{FF2B5EF4-FFF2-40B4-BE49-F238E27FC236}">
                <a16:creationId xmlns:a16="http://schemas.microsoft.com/office/drawing/2014/main" id="{794EBC9A-AADE-49A7-B76E-F20F2BB3AF96}"/>
              </a:ext>
            </a:extLst>
          </p:cNvPr>
          <p:cNvSpPr/>
          <p:nvPr/>
        </p:nvSpPr>
        <p:spPr>
          <a:xfrm rot="5400000">
            <a:off x="5648097" y="2284066"/>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Graphic 22">
            <a:extLst>
              <a:ext uri="{FF2B5EF4-FFF2-40B4-BE49-F238E27FC236}">
                <a16:creationId xmlns:a16="http://schemas.microsoft.com/office/drawing/2014/main" id="{6D5CB010-0F4B-4347-B598-063B9111E7C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050660" y="2909773"/>
            <a:ext cx="525976" cy="538964"/>
          </a:xfrm>
          <a:prstGeom prst="rect">
            <a:avLst/>
          </a:prstGeom>
        </p:spPr>
      </p:pic>
      <p:grpSp>
        <p:nvGrpSpPr>
          <p:cNvPr id="24" name="Groep 23">
            <a:extLst>
              <a:ext uri="{FF2B5EF4-FFF2-40B4-BE49-F238E27FC236}">
                <a16:creationId xmlns:a16="http://schemas.microsoft.com/office/drawing/2014/main" id="{70F9F78C-74A1-4D67-B049-6762B6EDF486}"/>
              </a:ext>
            </a:extLst>
          </p:cNvPr>
          <p:cNvGrpSpPr/>
          <p:nvPr/>
        </p:nvGrpSpPr>
        <p:grpSpPr>
          <a:xfrm rot="16200000">
            <a:off x="4737008" y="4211894"/>
            <a:ext cx="370170" cy="370170"/>
            <a:chOff x="10046310" y="3243915"/>
            <a:chExt cx="370170" cy="370170"/>
          </a:xfrm>
        </p:grpSpPr>
        <p:sp>
          <p:nvSpPr>
            <p:cNvPr id="25" name="Ovaal 24">
              <a:extLst>
                <a:ext uri="{FF2B5EF4-FFF2-40B4-BE49-F238E27FC236}">
                  <a16:creationId xmlns:a16="http://schemas.microsoft.com/office/drawing/2014/main" id="{91054B1F-D8EC-4FB9-8992-4620130A3933}"/>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Gelijkbenige driehoek 25">
              <a:extLst>
                <a:ext uri="{FF2B5EF4-FFF2-40B4-BE49-F238E27FC236}">
                  <a16:creationId xmlns:a16="http://schemas.microsoft.com/office/drawing/2014/main" id="{5CFEDC3D-C0A0-4BB2-AADF-D18667BE1963}"/>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27" name="Groep 26">
            <a:extLst>
              <a:ext uri="{FF2B5EF4-FFF2-40B4-BE49-F238E27FC236}">
                <a16:creationId xmlns:a16="http://schemas.microsoft.com/office/drawing/2014/main" id="{38708DE1-927D-4238-9588-A0B1B6CAE1B5}"/>
              </a:ext>
            </a:extLst>
          </p:cNvPr>
          <p:cNvGrpSpPr/>
          <p:nvPr/>
        </p:nvGrpSpPr>
        <p:grpSpPr>
          <a:xfrm>
            <a:off x="7685807" y="3428999"/>
            <a:ext cx="1980000" cy="2359201"/>
            <a:chOff x="-2944" y="2998670"/>
            <a:chExt cx="2358117" cy="2359201"/>
          </a:xfrm>
        </p:grpSpPr>
        <p:sp>
          <p:nvSpPr>
            <p:cNvPr id="28" name="Rechthoek 27">
              <a:extLst>
                <a:ext uri="{FF2B5EF4-FFF2-40B4-BE49-F238E27FC236}">
                  <a16:creationId xmlns:a16="http://schemas.microsoft.com/office/drawing/2014/main" id="{A907ACDE-BCB4-4A74-8558-1EF8E2F88E27}"/>
                </a:ext>
              </a:extLst>
            </p:cNvPr>
            <p:cNvSpPr/>
            <p:nvPr/>
          </p:nvSpPr>
          <p:spPr>
            <a:xfrm>
              <a:off x="-2944" y="2998670"/>
              <a:ext cx="2358117" cy="23592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9" name="Tekstvak 28">
              <a:extLst>
                <a:ext uri="{FF2B5EF4-FFF2-40B4-BE49-F238E27FC236}">
                  <a16:creationId xmlns:a16="http://schemas.microsoft.com/office/drawing/2014/main" id="{59692390-C7EE-4DD6-ACFC-BAE695601123}"/>
                </a:ext>
              </a:extLst>
            </p:cNvPr>
            <p:cNvSpPr txBox="1"/>
            <p:nvPr/>
          </p:nvSpPr>
          <p:spPr>
            <a:xfrm>
              <a:off x="9363" y="3651879"/>
              <a:ext cx="2332608" cy="1200329"/>
            </a:xfrm>
            <a:prstGeom prst="rect">
              <a:avLst/>
            </a:prstGeom>
            <a:noFill/>
          </p:spPr>
          <p:txBody>
            <a:bodyPr wrap="square" rtlCol="0">
              <a:spAutoFit/>
            </a:bodyPr>
            <a:lstStyle/>
            <a:p>
              <a:pPr algn="ctr"/>
              <a:r>
                <a:rPr lang="nl-BE">
                  <a:latin typeface="Flanders Art Sans" panose="00000500000000000000" pitchFamily="50" charset="0"/>
                </a:rPr>
                <a:t>Afsluitende sessie</a:t>
              </a:r>
            </a:p>
            <a:p>
              <a:pPr algn="ctr"/>
              <a:r>
                <a:rPr lang="nl-BE">
                  <a:latin typeface="Flanders Art Sans" panose="00000500000000000000" pitchFamily="50" charset="0"/>
                </a:rPr>
                <a:t>opleiding</a:t>
              </a:r>
              <a:br>
                <a:rPr lang="nl-BE">
                  <a:latin typeface="Flanders Art Sans" panose="00000500000000000000" pitchFamily="50" charset="0"/>
                </a:rPr>
              </a:br>
              <a:endParaRPr lang="nl-BE" i="1">
                <a:latin typeface="Flanders Art Sans" panose="00000500000000000000" pitchFamily="50" charset="0"/>
              </a:endParaRPr>
            </a:p>
          </p:txBody>
        </p:sp>
      </p:grpSp>
      <p:sp>
        <p:nvSpPr>
          <p:cNvPr id="30" name="Vrije vorm: vorm 29">
            <a:extLst>
              <a:ext uri="{FF2B5EF4-FFF2-40B4-BE49-F238E27FC236}">
                <a16:creationId xmlns:a16="http://schemas.microsoft.com/office/drawing/2014/main" id="{C5B51762-EFA7-459A-A6F6-A6CAF06BF1BC}"/>
              </a:ext>
            </a:extLst>
          </p:cNvPr>
          <p:cNvSpPr/>
          <p:nvPr/>
        </p:nvSpPr>
        <p:spPr>
          <a:xfrm rot="5400000">
            <a:off x="8014759" y="2284065"/>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1" name="Groep 30">
            <a:extLst>
              <a:ext uri="{FF2B5EF4-FFF2-40B4-BE49-F238E27FC236}">
                <a16:creationId xmlns:a16="http://schemas.microsoft.com/office/drawing/2014/main" id="{A643CD87-D112-45D9-AD6A-C682CB1CF2BB}"/>
              </a:ext>
            </a:extLst>
          </p:cNvPr>
          <p:cNvGrpSpPr/>
          <p:nvPr/>
        </p:nvGrpSpPr>
        <p:grpSpPr>
          <a:xfrm rot="16200000">
            <a:off x="9483030" y="4210128"/>
            <a:ext cx="370170" cy="370170"/>
            <a:chOff x="10046310" y="3243915"/>
            <a:chExt cx="370170" cy="370170"/>
          </a:xfrm>
        </p:grpSpPr>
        <p:sp>
          <p:nvSpPr>
            <p:cNvPr id="32" name="Ovaal 31">
              <a:extLst>
                <a:ext uri="{FF2B5EF4-FFF2-40B4-BE49-F238E27FC236}">
                  <a16:creationId xmlns:a16="http://schemas.microsoft.com/office/drawing/2014/main" id="{BBE14E96-F7AC-4BFD-8B17-E852B4B07C52}"/>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Gelijkbenige driehoek 32">
              <a:extLst>
                <a:ext uri="{FF2B5EF4-FFF2-40B4-BE49-F238E27FC236}">
                  <a16:creationId xmlns:a16="http://schemas.microsoft.com/office/drawing/2014/main" id="{F0826678-0F94-4E28-9251-3E277C3F1B9D}"/>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34" name="Graphic 33">
            <a:extLst>
              <a:ext uri="{FF2B5EF4-FFF2-40B4-BE49-F238E27FC236}">
                <a16:creationId xmlns:a16="http://schemas.microsoft.com/office/drawing/2014/main" id="{FE5FD2F6-B486-4F9C-9E3A-D364E1093F4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8440009" y="2955062"/>
            <a:ext cx="471593" cy="471593"/>
          </a:xfrm>
          <a:prstGeom prst="rect">
            <a:avLst/>
          </a:prstGeom>
        </p:spPr>
      </p:pic>
      <p:grpSp>
        <p:nvGrpSpPr>
          <p:cNvPr id="35" name="Groep 34">
            <a:extLst>
              <a:ext uri="{FF2B5EF4-FFF2-40B4-BE49-F238E27FC236}">
                <a16:creationId xmlns:a16="http://schemas.microsoft.com/office/drawing/2014/main" id="{46225C3B-197C-4DF0-A0A9-5EF317465BAB}"/>
              </a:ext>
            </a:extLst>
          </p:cNvPr>
          <p:cNvGrpSpPr/>
          <p:nvPr/>
        </p:nvGrpSpPr>
        <p:grpSpPr>
          <a:xfrm>
            <a:off x="10052466" y="3429000"/>
            <a:ext cx="1983628" cy="2359200"/>
            <a:chOff x="-328148" y="2998671"/>
            <a:chExt cx="2362437" cy="2359200"/>
          </a:xfrm>
        </p:grpSpPr>
        <p:sp>
          <p:nvSpPr>
            <p:cNvPr id="36" name="Rechthoek 35">
              <a:extLst>
                <a:ext uri="{FF2B5EF4-FFF2-40B4-BE49-F238E27FC236}">
                  <a16:creationId xmlns:a16="http://schemas.microsoft.com/office/drawing/2014/main" id="{B141B686-6AED-4542-8654-174ABC7AAA20}"/>
                </a:ext>
              </a:extLst>
            </p:cNvPr>
            <p:cNvSpPr/>
            <p:nvPr/>
          </p:nvSpPr>
          <p:spPr>
            <a:xfrm>
              <a:off x="-323827" y="2998671"/>
              <a:ext cx="2358116" cy="2359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37" name="Tekstvak 36">
              <a:extLst>
                <a:ext uri="{FF2B5EF4-FFF2-40B4-BE49-F238E27FC236}">
                  <a16:creationId xmlns:a16="http://schemas.microsoft.com/office/drawing/2014/main" id="{583CB4C6-46FC-42E2-9014-319583175155}"/>
                </a:ext>
              </a:extLst>
            </p:cNvPr>
            <p:cNvSpPr txBox="1"/>
            <p:nvPr/>
          </p:nvSpPr>
          <p:spPr>
            <a:xfrm>
              <a:off x="-328148" y="3651879"/>
              <a:ext cx="2339581" cy="923330"/>
            </a:xfrm>
            <a:prstGeom prst="rect">
              <a:avLst/>
            </a:prstGeom>
            <a:noFill/>
          </p:spPr>
          <p:txBody>
            <a:bodyPr wrap="square" rtlCol="0">
              <a:spAutoFit/>
            </a:bodyPr>
            <a:lstStyle/>
            <a:p>
              <a:pPr algn="ctr"/>
              <a:r>
                <a:rPr lang="nl-BE">
                  <a:latin typeface="Flanders Art Sans" panose="00000500000000000000" pitchFamily="50" charset="0"/>
                </a:rPr>
                <a:t>Eindevaluatie met  klant en opleider</a:t>
              </a:r>
            </a:p>
          </p:txBody>
        </p:sp>
      </p:grpSp>
      <p:sp>
        <p:nvSpPr>
          <p:cNvPr id="38" name="Vrije vorm: vorm 37">
            <a:extLst>
              <a:ext uri="{FF2B5EF4-FFF2-40B4-BE49-F238E27FC236}">
                <a16:creationId xmlns:a16="http://schemas.microsoft.com/office/drawing/2014/main" id="{8828AEB1-2448-4B1B-A4A6-8342E8CBAAA6}"/>
              </a:ext>
            </a:extLst>
          </p:cNvPr>
          <p:cNvSpPr/>
          <p:nvPr/>
        </p:nvSpPr>
        <p:spPr>
          <a:xfrm rot="5400000">
            <a:off x="10381419" y="2284065"/>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9" name="Graphic 38">
            <a:extLst>
              <a:ext uri="{FF2B5EF4-FFF2-40B4-BE49-F238E27FC236}">
                <a16:creationId xmlns:a16="http://schemas.microsoft.com/office/drawing/2014/main" id="{FB157E66-827A-4D7D-9F28-A1FEE04CAD0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0765202" y="2921377"/>
            <a:ext cx="538964" cy="538964"/>
          </a:xfrm>
          <a:prstGeom prst="rect">
            <a:avLst/>
          </a:prstGeom>
        </p:spPr>
      </p:pic>
      <p:grpSp>
        <p:nvGrpSpPr>
          <p:cNvPr id="40" name="Groep 39">
            <a:extLst>
              <a:ext uri="{FF2B5EF4-FFF2-40B4-BE49-F238E27FC236}">
                <a16:creationId xmlns:a16="http://schemas.microsoft.com/office/drawing/2014/main" id="{BC43B0CA-C32F-44E9-A5FD-05A092CC4DC8}"/>
              </a:ext>
            </a:extLst>
          </p:cNvPr>
          <p:cNvGrpSpPr/>
          <p:nvPr/>
        </p:nvGrpSpPr>
        <p:grpSpPr>
          <a:xfrm rot="16200000">
            <a:off x="7105148" y="4210128"/>
            <a:ext cx="370170" cy="370170"/>
            <a:chOff x="10046310" y="3243915"/>
            <a:chExt cx="370170" cy="370170"/>
          </a:xfrm>
        </p:grpSpPr>
        <p:sp>
          <p:nvSpPr>
            <p:cNvPr id="41" name="Ovaal 40">
              <a:extLst>
                <a:ext uri="{FF2B5EF4-FFF2-40B4-BE49-F238E27FC236}">
                  <a16:creationId xmlns:a16="http://schemas.microsoft.com/office/drawing/2014/main" id="{9367A42F-BE61-48C3-BD96-8EDD9263544E}"/>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Gelijkbenige driehoek 41">
              <a:extLst>
                <a:ext uri="{FF2B5EF4-FFF2-40B4-BE49-F238E27FC236}">
                  <a16:creationId xmlns:a16="http://schemas.microsoft.com/office/drawing/2014/main" id="{61381096-D54B-44E7-AEE7-A8614C77B4CD}"/>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43" name="Titel 2">
            <a:extLst>
              <a:ext uri="{FF2B5EF4-FFF2-40B4-BE49-F238E27FC236}">
                <a16:creationId xmlns:a16="http://schemas.microsoft.com/office/drawing/2014/main" id="{4FFF7AE3-A0FA-4B84-9F83-1DB7624C6ECF}"/>
              </a:ext>
            </a:extLst>
          </p:cNvPr>
          <p:cNvSpPr>
            <a:spLocks noGrp="1"/>
          </p:cNvSpPr>
          <p:nvPr>
            <p:ph type="title"/>
          </p:nvPr>
        </p:nvSpPr>
        <p:spPr>
          <a:xfrm>
            <a:off x="1306338" y="407787"/>
            <a:ext cx="9888000" cy="1116000"/>
          </a:xfrm>
        </p:spPr>
        <p:txBody>
          <a:bodyPr/>
          <a:lstStyle/>
          <a:p>
            <a:r>
              <a:rPr lang="nl-BE" sz="3600"/>
              <a:t>Bestelproces perceel 1 &amp; 2</a:t>
            </a:r>
            <a:endParaRPr lang="nl-BE"/>
          </a:p>
        </p:txBody>
      </p:sp>
      <p:sp>
        <p:nvSpPr>
          <p:cNvPr id="44" name="Pijl: rechts 43">
            <a:extLst>
              <a:ext uri="{FF2B5EF4-FFF2-40B4-BE49-F238E27FC236}">
                <a16:creationId xmlns:a16="http://schemas.microsoft.com/office/drawing/2014/main" id="{8EC7C1DF-9883-413D-B069-33EDF5CA0203}"/>
              </a:ext>
            </a:extLst>
          </p:cNvPr>
          <p:cNvSpPr/>
          <p:nvPr/>
        </p:nvSpPr>
        <p:spPr>
          <a:xfrm>
            <a:off x="675779" y="1298464"/>
            <a:ext cx="4268875" cy="11435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Inbegrepen (gratis)</a:t>
            </a:r>
          </a:p>
        </p:txBody>
      </p:sp>
      <p:sp>
        <p:nvSpPr>
          <p:cNvPr id="45" name="Pijl: rechts 44">
            <a:extLst>
              <a:ext uri="{FF2B5EF4-FFF2-40B4-BE49-F238E27FC236}">
                <a16:creationId xmlns:a16="http://schemas.microsoft.com/office/drawing/2014/main" id="{DD698D21-3F5B-4417-A1FA-67782050F597}"/>
              </a:ext>
            </a:extLst>
          </p:cNvPr>
          <p:cNvSpPr/>
          <p:nvPr/>
        </p:nvSpPr>
        <p:spPr>
          <a:xfrm>
            <a:off x="5360279" y="1258627"/>
            <a:ext cx="4294444" cy="1183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Opleiding (betalend)</a:t>
            </a:r>
          </a:p>
        </p:txBody>
      </p:sp>
      <p:cxnSp>
        <p:nvCxnSpPr>
          <p:cNvPr id="13" name="Rechte verbindingslijn 12">
            <a:extLst>
              <a:ext uri="{FF2B5EF4-FFF2-40B4-BE49-F238E27FC236}">
                <a16:creationId xmlns:a16="http://schemas.microsoft.com/office/drawing/2014/main" id="{7BD9E8E5-7277-452C-9D8B-50B9DC44C209}"/>
              </a:ext>
            </a:extLst>
          </p:cNvPr>
          <p:cNvCxnSpPr>
            <a:cxnSpLocks/>
          </p:cNvCxnSpPr>
          <p:nvPr/>
        </p:nvCxnSpPr>
        <p:spPr>
          <a:xfrm>
            <a:off x="5152466" y="1523787"/>
            <a:ext cx="0" cy="455779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Tekstvak 50">
            <a:extLst>
              <a:ext uri="{FF2B5EF4-FFF2-40B4-BE49-F238E27FC236}">
                <a16:creationId xmlns:a16="http://schemas.microsoft.com/office/drawing/2014/main" id="{ED89A049-846A-464D-8E4F-2579B45B55E0}"/>
              </a:ext>
            </a:extLst>
          </p:cNvPr>
          <p:cNvSpPr txBox="1"/>
          <p:nvPr/>
        </p:nvSpPr>
        <p:spPr>
          <a:xfrm>
            <a:off x="5232367" y="4128375"/>
            <a:ext cx="1958581" cy="923330"/>
          </a:xfrm>
          <a:prstGeom prst="rect">
            <a:avLst/>
          </a:prstGeom>
          <a:noFill/>
        </p:spPr>
        <p:txBody>
          <a:bodyPr wrap="square" rtlCol="0">
            <a:spAutoFit/>
          </a:bodyPr>
          <a:lstStyle/>
          <a:p>
            <a:pPr algn="ctr"/>
            <a:r>
              <a:rPr lang="nl-BE">
                <a:latin typeface="Flanders Art Sans" panose="00000500000000000000" pitchFamily="50" charset="0"/>
              </a:rPr>
              <a:t>Opleiding start eventueel met kick-off</a:t>
            </a:r>
            <a:endParaRPr lang="nl-BE" i="1">
              <a:latin typeface="Flanders Art Sans" panose="00000500000000000000" pitchFamily="50" charset="0"/>
            </a:endParaRPr>
          </a:p>
        </p:txBody>
      </p:sp>
      <p:sp>
        <p:nvSpPr>
          <p:cNvPr id="52" name="Pijl: rechts 51">
            <a:extLst>
              <a:ext uri="{FF2B5EF4-FFF2-40B4-BE49-F238E27FC236}">
                <a16:creationId xmlns:a16="http://schemas.microsoft.com/office/drawing/2014/main" id="{4B522C57-1A3C-4367-B98A-8C217E07B56E}"/>
              </a:ext>
            </a:extLst>
          </p:cNvPr>
          <p:cNvSpPr/>
          <p:nvPr/>
        </p:nvSpPr>
        <p:spPr>
          <a:xfrm>
            <a:off x="10098484" y="1282554"/>
            <a:ext cx="2007319" cy="11833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Inbegrepen (gratis)</a:t>
            </a:r>
          </a:p>
        </p:txBody>
      </p:sp>
      <p:cxnSp>
        <p:nvCxnSpPr>
          <p:cNvPr id="53" name="Rechte verbindingslijn 52">
            <a:extLst>
              <a:ext uri="{FF2B5EF4-FFF2-40B4-BE49-F238E27FC236}">
                <a16:creationId xmlns:a16="http://schemas.microsoft.com/office/drawing/2014/main" id="{C6B49E4D-6F44-488D-A994-A09C5397C483}"/>
              </a:ext>
            </a:extLst>
          </p:cNvPr>
          <p:cNvCxnSpPr>
            <a:cxnSpLocks/>
          </p:cNvCxnSpPr>
          <p:nvPr/>
        </p:nvCxnSpPr>
        <p:spPr>
          <a:xfrm>
            <a:off x="9853200" y="1523787"/>
            <a:ext cx="0" cy="455779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31039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2" presetClass="entr" presetSubtype="4" decel="100000" fill="hold" nodeType="withEffect">
                                  <p:stCondLst>
                                    <p:cond delay="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ppt_x"/>
                                          </p:val>
                                        </p:tav>
                                        <p:tav tm="100000">
                                          <p:val>
                                            <p:strVal val="#ppt_x"/>
                                          </p:val>
                                        </p:tav>
                                      </p:tavLst>
                                    </p:anim>
                                    <p:anim calcmode="lin" valueType="num">
                                      <p:cBhvr additive="base">
                                        <p:cTn id="1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decel="10000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360"/>
                                          </p:val>
                                        </p:tav>
                                        <p:tav tm="100000">
                                          <p:val>
                                            <p:fltVal val="0"/>
                                          </p:val>
                                        </p:tav>
                                      </p:tavLst>
                                    </p:anim>
                                    <p:animEffect transition="in" filter="fade">
                                      <p:cBhvr>
                                        <p:cTn id="34" dur="500"/>
                                        <p:tgtEl>
                                          <p:spTgt spid="9"/>
                                        </p:tgtEl>
                                      </p:cBhvr>
                                    </p:animEffect>
                                  </p:childTnLst>
                                </p:cTn>
                              </p:par>
                              <p:par>
                                <p:cTn id="35" presetID="2" presetClass="entr" presetSubtype="4" decel="100000" fill="hold" nodeType="withEffect">
                                  <p:stCondLst>
                                    <p:cond delay="5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49" presetClass="entr" presetSubtype="0" decel="10000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 calcmode="lin" valueType="num">
                                      <p:cBhvr>
                                        <p:cTn id="49" dur="500" fill="hold"/>
                                        <p:tgtEl>
                                          <p:spTgt spid="24"/>
                                        </p:tgtEl>
                                        <p:attrNameLst>
                                          <p:attrName>style.rotation</p:attrName>
                                        </p:attrNameLst>
                                      </p:cBhvr>
                                      <p:tavLst>
                                        <p:tav tm="0">
                                          <p:val>
                                            <p:fltVal val="360"/>
                                          </p:val>
                                        </p:tav>
                                        <p:tav tm="100000">
                                          <p:val>
                                            <p:fltVal val="0"/>
                                          </p:val>
                                        </p:tav>
                                      </p:tavLst>
                                    </p:anim>
                                    <p:animEffect transition="in" filter="fade">
                                      <p:cBhvr>
                                        <p:cTn id="50" dur="500"/>
                                        <p:tgtEl>
                                          <p:spTgt spid="24"/>
                                        </p:tgtEl>
                                      </p:cBhvr>
                                    </p:animEffect>
                                  </p:childTnLst>
                                </p:cTn>
                              </p:par>
                              <p:par>
                                <p:cTn id="51" presetID="53"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2" presetClass="entr" presetSubtype="4" decel="100000" fill="hold" nodeType="withEffect">
                                  <p:stCondLst>
                                    <p:cond delay="5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750" fill="hold"/>
                                        <p:tgtEl>
                                          <p:spTgt spid="19"/>
                                        </p:tgtEl>
                                        <p:attrNameLst>
                                          <p:attrName>ppt_x</p:attrName>
                                        </p:attrNameLst>
                                      </p:cBhvr>
                                      <p:tavLst>
                                        <p:tav tm="0">
                                          <p:val>
                                            <p:strVal val="#ppt_x"/>
                                          </p:val>
                                        </p:tav>
                                        <p:tav tm="100000">
                                          <p:val>
                                            <p:strVal val="#ppt_x"/>
                                          </p:val>
                                        </p:tav>
                                      </p:tavLst>
                                    </p:anim>
                                    <p:anim calcmode="lin" valueType="num">
                                      <p:cBhvr additive="base">
                                        <p:cTn id="59"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 calcmode="lin" valueType="num">
                                      <p:cBhvr>
                                        <p:cTn id="70" dur="500" fill="hold"/>
                                        <p:tgtEl>
                                          <p:spTgt spid="40"/>
                                        </p:tgtEl>
                                        <p:attrNameLst>
                                          <p:attrName>style.rotation</p:attrName>
                                        </p:attrNameLst>
                                      </p:cBhvr>
                                      <p:tavLst>
                                        <p:tav tm="0">
                                          <p:val>
                                            <p:fltVal val="360"/>
                                          </p:val>
                                        </p:tav>
                                        <p:tav tm="100000">
                                          <p:val>
                                            <p:fltVal val="0"/>
                                          </p:val>
                                        </p:tav>
                                      </p:tavLst>
                                    </p:anim>
                                    <p:animEffect transition="in" filter="fade">
                                      <p:cBhvr>
                                        <p:cTn id="71" dur="500"/>
                                        <p:tgtEl>
                                          <p:spTgt spid="40"/>
                                        </p:tgtEl>
                                      </p:cBhvr>
                                    </p:animEffect>
                                  </p:childTnLst>
                                </p:cTn>
                              </p:par>
                              <p:par>
                                <p:cTn id="72" presetID="53" presetClass="entr" presetSubtype="16"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par>
                                <p:cTn id="77" presetID="2" presetClass="entr" presetSubtype="4" decel="100000" fill="hold" nodeType="withEffect">
                                  <p:stCondLst>
                                    <p:cond delay="5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750" fill="hold"/>
                                        <p:tgtEl>
                                          <p:spTgt spid="27"/>
                                        </p:tgtEl>
                                        <p:attrNameLst>
                                          <p:attrName>ppt_x</p:attrName>
                                        </p:attrNameLst>
                                      </p:cBhvr>
                                      <p:tavLst>
                                        <p:tav tm="0">
                                          <p:val>
                                            <p:strVal val="#ppt_x"/>
                                          </p:val>
                                        </p:tav>
                                        <p:tav tm="100000">
                                          <p:val>
                                            <p:strVal val="#ppt_x"/>
                                          </p:val>
                                        </p:tav>
                                      </p:tavLst>
                                    </p:anim>
                                    <p:anim calcmode="lin" valueType="num">
                                      <p:cBhvr additive="base">
                                        <p:cTn id="80"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decel="10000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par>
                                <p:cTn id="87" presetID="49" presetClass="entr" presetSubtype="0" decel="10000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p:cTn id="89" dur="500" fill="hold"/>
                                        <p:tgtEl>
                                          <p:spTgt spid="31"/>
                                        </p:tgtEl>
                                        <p:attrNameLst>
                                          <p:attrName>ppt_w</p:attrName>
                                        </p:attrNameLst>
                                      </p:cBhvr>
                                      <p:tavLst>
                                        <p:tav tm="0">
                                          <p:val>
                                            <p:fltVal val="0"/>
                                          </p:val>
                                        </p:tav>
                                        <p:tav tm="100000">
                                          <p:val>
                                            <p:strVal val="#ppt_w"/>
                                          </p:val>
                                        </p:tav>
                                      </p:tavLst>
                                    </p:anim>
                                    <p:anim calcmode="lin" valueType="num">
                                      <p:cBhvr>
                                        <p:cTn id="90" dur="500" fill="hold"/>
                                        <p:tgtEl>
                                          <p:spTgt spid="31"/>
                                        </p:tgtEl>
                                        <p:attrNameLst>
                                          <p:attrName>ppt_h</p:attrName>
                                        </p:attrNameLst>
                                      </p:cBhvr>
                                      <p:tavLst>
                                        <p:tav tm="0">
                                          <p:val>
                                            <p:fltVal val="0"/>
                                          </p:val>
                                        </p:tav>
                                        <p:tav tm="100000">
                                          <p:val>
                                            <p:strVal val="#ppt_h"/>
                                          </p:val>
                                        </p:tav>
                                      </p:tavLst>
                                    </p:anim>
                                    <p:anim calcmode="lin" valueType="num">
                                      <p:cBhvr>
                                        <p:cTn id="91" dur="500" fill="hold"/>
                                        <p:tgtEl>
                                          <p:spTgt spid="31"/>
                                        </p:tgtEl>
                                        <p:attrNameLst>
                                          <p:attrName>style.rotation</p:attrName>
                                        </p:attrNameLst>
                                      </p:cBhvr>
                                      <p:tavLst>
                                        <p:tav tm="0">
                                          <p:val>
                                            <p:fltVal val="360"/>
                                          </p:val>
                                        </p:tav>
                                        <p:tav tm="100000">
                                          <p:val>
                                            <p:fltVal val="0"/>
                                          </p:val>
                                        </p:tav>
                                      </p:tavLst>
                                    </p:anim>
                                    <p:animEffect transition="in" filter="fade">
                                      <p:cBhvr>
                                        <p:cTn id="92" dur="500"/>
                                        <p:tgtEl>
                                          <p:spTgt spid="31"/>
                                        </p:tgtEl>
                                      </p:cBhvr>
                                    </p:animEffect>
                                  </p:childTnLst>
                                </p:cTn>
                              </p:par>
                              <p:par>
                                <p:cTn id="93" presetID="53" presetClass="entr" presetSubtype="16"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par>
                                <p:cTn id="98" presetID="2" presetClass="entr" presetSubtype="4" decel="100000" fill="hold" nodeType="withEffect">
                                  <p:stCondLst>
                                    <p:cond delay="5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750" fill="hold"/>
                                        <p:tgtEl>
                                          <p:spTgt spid="35"/>
                                        </p:tgtEl>
                                        <p:attrNameLst>
                                          <p:attrName>ppt_x</p:attrName>
                                        </p:attrNameLst>
                                      </p:cBhvr>
                                      <p:tavLst>
                                        <p:tav tm="0">
                                          <p:val>
                                            <p:strVal val="#ppt_x"/>
                                          </p:val>
                                        </p:tav>
                                        <p:tav tm="100000">
                                          <p:val>
                                            <p:strVal val="#ppt_x"/>
                                          </p:val>
                                        </p:tav>
                                      </p:tavLst>
                                    </p:anim>
                                    <p:anim calcmode="lin" valueType="num">
                                      <p:cBhvr additive="base">
                                        <p:cTn id="101"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2" grpId="0" animBg="1"/>
      <p:bldP spid="30"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ijdelijke aanduiding voor afbeelding 11" descr="Handen die elkaars polsen vasthouden en met elkaar verweven zijn in de vorm van een cirkel">
            <a:extLst>
              <a:ext uri="{FF2B5EF4-FFF2-40B4-BE49-F238E27FC236}">
                <a16:creationId xmlns:a16="http://schemas.microsoft.com/office/drawing/2014/main" id="{C7653894-8FC7-4C5C-B006-816DA8E590F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27262" b="27262"/>
          <a:stretch>
            <a:fillRect/>
          </a:stretch>
        </p:blipFill>
        <p:spPr/>
      </p:pic>
      <p:sp>
        <p:nvSpPr>
          <p:cNvPr id="3" name="Titel 2">
            <a:extLst>
              <a:ext uri="{FF2B5EF4-FFF2-40B4-BE49-F238E27FC236}">
                <a16:creationId xmlns:a16="http://schemas.microsoft.com/office/drawing/2014/main" id="{A57E3B1B-0400-4CB6-8EE1-4F3EA85CEEB1}"/>
              </a:ext>
            </a:extLst>
          </p:cNvPr>
          <p:cNvSpPr>
            <a:spLocks noGrp="1"/>
          </p:cNvSpPr>
          <p:nvPr>
            <p:ph type="ctrTitle"/>
          </p:nvPr>
        </p:nvSpPr>
        <p:spPr/>
        <p:txBody>
          <a:bodyPr/>
          <a:lstStyle/>
          <a:p>
            <a:r>
              <a:rPr lang="en-GB">
                <a:latin typeface="FlandersArtSans-Bold"/>
              </a:rPr>
              <a:t>Nieuw Vlaams </a:t>
            </a:r>
            <a:r>
              <a:rPr lang="en-GB" err="1">
                <a:latin typeface="FlandersArtSans-Bold"/>
              </a:rPr>
              <a:t>Mensenrechten-instituut</a:t>
            </a:r>
            <a:r>
              <a:rPr lang="en-GB">
                <a:latin typeface="FlandersArtSans-Bold"/>
              </a:rPr>
              <a:t> (VMRI) </a:t>
            </a:r>
            <a:endParaRPr lang="nl-BE"/>
          </a:p>
        </p:txBody>
      </p:sp>
      <p:sp>
        <p:nvSpPr>
          <p:cNvPr id="4" name="Tijdelijke aanduiding voor datum 3">
            <a:extLst>
              <a:ext uri="{FF2B5EF4-FFF2-40B4-BE49-F238E27FC236}">
                <a16:creationId xmlns:a16="http://schemas.microsoft.com/office/drawing/2014/main" id="{4A409185-D399-422E-9D17-2C7CF330E830}"/>
              </a:ext>
            </a:extLst>
          </p:cNvPr>
          <p:cNvSpPr>
            <a:spLocks noGrp="1"/>
          </p:cNvSpPr>
          <p:nvPr>
            <p:ph type="dt" sz="half" idx="2"/>
          </p:nvPr>
        </p:nvSpPr>
        <p:spPr/>
        <p:txBody>
          <a:bodyPr/>
          <a:lstStyle/>
          <a:p>
            <a:r>
              <a:rPr lang="nl-BE"/>
              <a:t>13/12/2022</a:t>
            </a:r>
          </a:p>
        </p:txBody>
      </p:sp>
      <p:sp>
        <p:nvSpPr>
          <p:cNvPr id="5" name="Tijdelijke aanduiding voor tekst 4">
            <a:extLst>
              <a:ext uri="{FF2B5EF4-FFF2-40B4-BE49-F238E27FC236}">
                <a16:creationId xmlns:a16="http://schemas.microsoft.com/office/drawing/2014/main" id="{F3403032-0774-49E0-80A5-034BFE52AE58}"/>
              </a:ext>
            </a:extLst>
          </p:cNvPr>
          <p:cNvSpPr>
            <a:spLocks noGrp="1"/>
          </p:cNvSpPr>
          <p:nvPr>
            <p:ph type="body" sz="quarter" idx="11"/>
          </p:nvPr>
        </p:nvSpPr>
        <p:spPr/>
        <p:txBody>
          <a:bodyPr/>
          <a:lstStyle/>
          <a:p>
            <a:r>
              <a:rPr lang="en-GB"/>
              <a:t>Charlotte </a:t>
            </a:r>
            <a:r>
              <a:rPr lang="en-GB" err="1"/>
              <a:t>Desiron</a:t>
            </a:r>
            <a:endParaRPr lang="en-GB"/>
          </a:p>
          <a:p>
            <a:endParaRPr lang="nl-BE"/>
          </a:p>
        </p:txBody>
      </p:sp>
      <p:sp>
        <p:nvSpPr>
          <p:cNvPr id="6" name="Tijdelijke aanduiding voor tekst 5">
            <a:extLst>
              <a:ext uri="{FF2B5EF4-FFF2-40B4-BE49-F238E27FC236}">
                <a16:creationId xmlns:a16="http://schemas.microsoft.com/office/drawing/2014/main" id="{9D3BA302-2300-4A1A-AC29-A1D08C7A66D5}"/>
              </a:ext>
            </a:extLst>
          </p:cNvPr>
          <p:cNvSpPr>
            <a:spLocks noGrp="1"/>
          </p:cNvSpPr>
          <p:nvPr>
            <p:ph type="body" sz="quarter" idx="12"/>
          </p:nvPr>
        </p:nvSpPr>
        <p:spPr/>
        <p:txBody>
          <a:bodyPr/>
          <a:lstStyle/>
          <a:p>
            <a:r>
              <a:rPr lang="nl-BE"/>
              <a:t>Agentschap Binnenlands Bestuur</a:t>
            </a:r>
          </a:p>
        </p:txBody>
      </p:sp>
      <p:sp>
        <p:nvSpPr>
          <p:cNvPr id="7" name="Tijdelijke aanduiding voor tekst 6">
            <a:extLst>
              <a:ext uri="{FF2B5EF4-FFF2-40B4-BE49-F238E27FC236}">
                <a16:creationId xmlns:a16="http://schemas.microsoft.com/office/drawing/2014/main" id="{D3936B48-FB19-4469-96D2-97816F562405}"/>
              </a:ext>
            </a:extLst>
          </p:cNvPr>
          <p:cNvSpPr>
            <a:spLocks noGrp="1"/>
          </p:cNvSpPr>
          <p:nvPr>
            <p:ph type="body" sz="quarter" idx="14"/>
          </p:nvPr>
        </p:nvSpPr>
        <p:spPr/>
        <p:txBody>
          <a:bodyPr/>
          <a:lstStyle/>
          <a:p>
            <a:endParaRPr lang="nl-BE"/>
          </a:p>
        </p:txBody>
      </p:sp>
      <p:sp>
        <p:nvSpPr>
          <p:cNvPr id="8" name="Tijdelijke aanduiding voor tekst 7">
            <a:extLst>
              <a:ext uri="{FF2B5EF4-FFF2-40B4-BE49-F238E27FC236}">
                <a16:creationId xmlns:a16="http://schemas.microsoft.com/office/drawing/2014/main" id="{EBA7D303-44B9-4181-A0CB-7FB795805AC1}"/>
              </a:ext>
            </a:extLst>
          </p:cNvPr>
          <p:cNvSpPr>
            <a:spLocks noGrp="1"/>
          </p:cNvSpPr>
          <p:nvPr>
            <p:ph type="body" sz="quarter" idx="16"/>
          </p:nvPr>
        </p:nvSpPr>
        <p:spPr/>
        <p:txBody>
          <a:bodyPr/>
          <a:lstStyle/>
          <a:p>
            <a:endParaRPr lang="nl-BE"/>
          </a:p>
        </p:txBody>
      </p:sp>
    </p:spTree>
    <p:extLst>
      <p:ext uri="{BB962C8B-B14F-4D97-AF65-F5344CB8AC3E}">
        <p14:creationId xmlns:p14="http://schemas.microsoft.com/office/powerpoint/2010/main" val="1556186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7C276D9-FCC8-40AE-BA5A-457F06185430}"/>
              </a:ext>
            </a:extLst>
          </p:cNvPr>
          <p:cNvSpPr>
            <a:spLocks noGrp="1"/>
          </p:cNvSpPr>
          <p:nvPr>
            <p:ph type="sldNum" sz="quarter" idx="12"/>
          </p:nvPr>
        </p:nvSpPr>
        <p:spPr/>
        <p:txBody>
          <a:bodyPr/>
          <a:lstStyle/>
          <a:p>
            <a:fld id="{7749CDD0-7D77-4D23-9A27-F361E39BA472}" type="datetime1">
              <a:rPr lang="nl-BE" smtClean="0"/>
              <a:pPr/>
              <a:t>13/12/2022</a:t>
            </a:fld>
            <a:r>
              <a:rPr lang="nl-BE"/>
              <a:t> </a:t>
            </a:r>
            <a:r>
              <a:rPr lang="nl-BE" b="1"/>
              <a:t>│</a:t>
            </a:r>
            <a:fld id="{B263F6C6-2226-4286-8995-C42CB1E7C290}" type="slidenum">
              <a:rPr lang="nl-BE" smtClean="0"/>
              <a:pPr/>
              <a:t>50</a:t>
            </a:fld>
            <a:endParaRPr lang="nl-BE"/>
          </a:p>
        </p:txBody>
      </p:sp>
      <p:grpSp>
        <p:nvGrpSpPr>
          <p:cNvPr id="5" name="Groep 4">
            <a:extLst>
              <a:ext uri="{FF2B5EF4-FFF2-40B4-BE49-F238E27FC236}">
                <a16:creationId xmlns:a16="http://schemas.microsoft.com/office/drawing/2014/main" id="{77697E79-B762-49D3-99A6-01CEF69C7B2D}"/>
              </a:ext>
            </a:extLst>
          </p:cNvPr>
          <p:cNvGrpSpPr/>
          <p:nvPr/>
        </p:nvGrpSpPr>
        <p:grpSpPr>
          <a:xfrm>
            <a:off x="579080" y="3429000"/>
            <a:ext cx="1990335" cy="2394088"/>
            <a:chOff x="-2944" y="2998671"/>
            <a:chExt cx="2370425" cy="2394088"/>
          </a:xfrm>
        </p:grpSpPr>
        <p:sp>
          <p:nvSpPr>
            <p:cNvPr id="6" name="Rechthoek 5">
              <a:extLst>
                <a:ext uri="{FF2B5EF4-FFF2-40B4-BE49-F238E27FC236}">
                  <a16:creationId xmlns:a16="http://schemas.microsoft.com/office/drawing/2014/main" id="{785AA733-1FD3-4969-9F05-88A829F2AAE4}"/>
                </a:ext>
              </a:extLst>
            </p:cNvPr>
            <p:cNvSpPr/>
            <p:nvPr/>
          </p:nvSpPr>
          <p:spPr>
            <a:xfrm>
              <a:off x="-2944" y="2998671"/>
              <a:ext cx="2358117" cy="23940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7" name="Tekstvak 6">
              <a:extLst>
                <a:ext uri="{FF2B5EF4-FFF2-40B4-BE49-F238E27FC236}">
                  <a16:creationId xmlns:a16="http://schemas.microsoft.com/office/drawing/2014/main" id="{7F8F2C2F-BE20-442A-8256-4DB70B522639}"/>
                </a:ext>
              </a:extLst>
            </p:cNvPr>
            <p:cNvSpPr txBox="1"/>
            <p:nvPr/>
          </p:nvSpPr>
          <p:spPr>
            <a:xfrm>
              <a:off x="14034" y="3651879"/>
              <a:ext cx="2353447" cy="1477328"/>
            </a:xfrm>
            <a:prstGeom prst="rect">
              <a:avLst/>
            </a:prstGeom>
            <a:noFill/>
          </p:spPr>
          <p:txBody>
            <a:bodyPr wrap="square" rtlCol="0">
              <a:spAutoFit/>
            </a:bodyPr>
            <a:lstStyle/>
            <a:p>
              <a:pPr algn="ctr"/>
              <a:r>
                <a:rPr lang="nl-BE">
                  <a:latin typeface="Flanders Art Sans" panose="00000500000000000000" pitchFamily="50" charset="0"/>
                </a:rPr>
                <a:t>Verkennend gesprek met dienstverlener</a:t>
              </a:r>
            </a:p>
            <a:p>
              <a:pPr algn="ctr"/>
              <a:endParaRPr lang="nl-BE">
                <a:latin typeface="Flanders Art Sans" panose="00000500000000000000" pitchFamily="50" charset="0"/>
              </a:endParaRPr>
            </a:p>
            <a:p>
              <a:pPr algn="ctr"/>
              <a:r>
                <a:rPr lang="nl-BE">
                  <a:latin typeface="Flanders Art Sans" panose="00000500000000000000" pitchFamily="50" charset="0"/>
                </a:rPr>
                <a:t>(AgO mee in cc)</a:t>
              </a:r>
            </a:p>
          </p:txBody>
        </p:sp>
      </p:grpSp>
      <p:sp>
        <p:nvSpPr>
          <p:cNvPr id="8" name="Vrije vorm: vorm 7">
            <a:extLst>
              <a:ext uri="{FF2B5EF4-FFF2-40B4-BE49-F238E27FC236}">
                <a16:creationId xmlns:a16="http://schemas.microsoft.com/office/drawing/2014/main" id="{6FE50177-A9D7-44A8-9C2C-32C513900898}"/>
              </a:ext>
            </a:extLst>
          </p:cNvPr>
          <p:cNvSpPr/>
          <p:nvPr/>
        </p:nvSpPr>
        <p:spPr>
          <a:xfrm rot="5400000">
            <a:off x="914773" y="2284067"/>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9" name="Groep 8">
            <a:extLst>
              <a:ext uri="{FF2B5EF4-FFF2-40B4-BE49-F238E27FC236}">
                <a16:creationId xmlns:a16="http://schemas.microsoft.com/office/drawing/2014/main" id="{C2B6B1AD-2CD8-4B14-80B2-10A661CCF21D}"/>
              </a:ext>
            </a:extLst>
          </p:cNvPr>
          <p:cNvGrpSpPr/>
          <p:nvPr/>
        </p:nvGrpSpPr>
        <p:grpSpPr>
          <a:xfrm rot="16200000">
            <a:off x="2359799" y="4210128"/>
            <a:ext cx="370170" cy="370170"/>
            <a:chOff x="10046310" y="3243915"/>
            <a:chExt cx="370170" cy="370170"/>
          </a:xfrm>
        </p:grpSpPr>
        <p:sp>
          <p:nvSpPr>
            <p:cNvPr id="10" name="Ovaal 9">
              <a:extLst>
                <a:ext uri="{FF2B5EF4-FFF2-40B4-BE49-F238E27FC236}">
                  <a16:creationId xmlns:a16="http://schemas.microsoft.com/office/drawing/2014/main" id="{3D8421E6-779E-4DD8-A0F7-4EFE4926E521}"/>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Gelijkbenige driehoek 10">
              <a:extLst>
                <a:ext uri="{FF2B5EF4-FFF2-40B4-BE49-F238E27FC236}">
                  <a16:creationId xmlns:a16="http://schemas.microsoft.com/office/drawing/2014/main" id="{59076482-C570-42B5-9A77-9EFAF797A451}"/>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12" name="Graphic 11">
            <a:extLst>
              <a:ext uri="{FF2B5EF4-FFF2-40B4-BE49-F238E27FC236}">
                <a16:creationId xmlns:a16="http://schemas.microsoft.com/office/drawing/2014/main" id="{DF087CD7-91AF-436B-B05D-51684FA52FB8}"/>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306338" y="2953845"/>
            <a:ext cx="538964" cy="474028"/>
          </a:xfrm>
          <a:prstGeom prst="rect">
            <a:avLst/>
          </a:prstGeom>
        </p:spPr>
      </p:pic>
      <p:grpSp>
        <p:nvGrpSpPr>
          <p:cNvPr id="14" name="Groep 13">
            <a:extLst>
              <a:ext uri="{FF2B5EF4-FFF2-40B4-BE49-F238E27FC236}">
                <a16:creationId xmlns:a16="http://schemas.microsoft.com/office/drawing/2014/main" id="{ED0345DC-A838-403C-9CF6-B87B76E08444}"/>
              </a:ext>
            </a:extLst>
          </p:cNvPr>
          <p:cNvGrpSpPr/>
          <p:nvPr/>
        </p:nvGrpSpPr>
        <p:grpSpPr>
          <a:xfrm>
            <a:off x="2952479" y="3429000"/>
            <a:ext cx="1980000" cy="2359198"/>
            <a:chOff x="1110" y="2998671"/>
            <a:chExt cx="2358117" cy="2359198"/>
          </a:xfrm>
        </p:grpSpPr>
        <p:sp>
          <p:nvSpPr>
            <p:cNvPr id="15" name="Rechthoek 14">
              <a:extLst>
                <a:ext uri="{FF2B5EF4-FFF2-40B4-BE49-F238E27FC236}">
                  <a16:creationId xmlns:a16="http://schemas.microsoft.com/office/drawing/2014/main" id="{322512CF-E145-4787-A1A1-4A5051F732A5}"/>
                </a:ext>
              </a:extLst>
            </p:cNvPr>
            <p:cNvSpPr/>
            <p:nvPr/>
          </p:nvSpPr>
          <p:spPr>
            <a:xfrm>
              <a:off x="1110" y="2998671"/>
              <a:ext cx="2358117" cy="23591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16" name="Tekstvak 15">
              <a:extLst>
                <a:ext uri="{FF2B5EF4-FFF2-40B4-BE49-F238E27FC236}">
                  <a16:creationId xmlns:a16="http://schemas.microsoft.com/office/drawing/2014/main" id="{49DD4300-0979-4E57-8AB7-E0A268DC4DCA}"/>
                </a:ext>
              </a:extLst>
            </p:cNvPr>
            <p:cNvSpPr txBox="1"/>
            <p:nvPr/>
          </p:nvSpPr>
          <p:spPr>
            <a:xfrm>
              <a:off x="179169" y="3651879"/>
              <a:ext cx="2014923" cy="1477328"/>
            </a:xfrm>
            <a:prstGeom prst="rect">
              <a:avLst/>
            </a:prstGeom>
            <a:noFill/>
          </p:spPr>
          <p:txBody>
            <a:bodyPr wrap="square" rtlCol="0">
              <a:spAutoFit/>
            </a:bodyPr>
            <a:lstStyle/>
            <a:p>
              <a:pPr algn="ctr"/>
              <a:r>
                <a:rPr lang="nl-BE">
                  <a:latin typeface="Flanders Art Sans" panose="00000500000000000000" pitchFamily="50" charset="0"/>
                </a:rPr>
                <a:t>Offertevoorstel</a:t>
              </a:r>
            </a:p>
            <a:p>
              <a:pPr algn="ctr"/>
              <a:r>
                <a:rPr lang="nl-BE">
                  <a:latin typeface="Flanders Art Sans" panose="00000500000000000000" pitchFamily="50" charset="0"/>
                </a:rPr>
                <a:t>akkoord of geen akkoord offerte</a:t>
              </a:r>
            </a:p>
            <a:p>
              <a:pPr algn="ctr"/>
              <a:endParaRPr lang="nl-BE">
                <a:latin typeface="Flanders Art Sans" panose="00000500000000000000" pitchFamily="50" charset="0"/>
              </a:endParaRPr>
            </a:p>
          </p:txBody>
        </p:sp>
      </p:grpSp>
      <p:sp>
        <p:nvSpPr>
          <p:cNvPr id="17" name="Vrije vorm: vorm 16">
            <a:extLst>
              <a:ext uri="{FF2B5EF4-FFF2-40B4-BE49-F238E27FC236}">
                <a16:creationId xmlns:a16="http://schemas.microsoft.com/office/drawing/2014/main" id="{BD6EB1E2-A7D0-481C-91C5-415558E2A2B1}"/>
              </a:ext>
            </a:extLst>
          </p:cNvPr>
          <p:cNvSpPr/>
          <p:nvPr/>
        </p:nvSpPr>
        <p:spPr>
          <a:xfrm rot="5400000">
            <a:off x="3281435" y="2284065"/>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8" name="Graphic 17">
            <a:extLst>
              <a:ext uri="{FF2B5EF4-FFF2-40B4-BE49-F238E27FC236}">
                <a16:creationId xmlns:a16="http://schemas.microsoft.com/office/drawing/2014/main" id="{910CEA55-2920-4204-BD90-EB99C81F7D0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532423" y="2974647"/>
            <a:ext cx="538964" cy="432424"/>
          </a:xfrm>
          <a:prstGeom prst="rect">
            <a:avLst/>
          </a:prstGeom>
        </p:spPr>
      </p:pic>
      <p:grpSp>
        <p:nvGrpSpPr>
          <p:cNvPr id="19" name="Groep 18">
            <a:extLst>
              <a:ext uri="{FF2B5EF4-FFF2-40B4-BE49-F238E27FC236}">
                <a16:creationId xmlns:a16="http://schemas.microsoft.com/office/drawing/2014/main" id="{82EA48D6-411E-4FF7-A9EB-FCFD5A10E3DC}"/>
              </a:ext>
            </a:extLst>
          </p:cNvPr>
          <p:cNvGrpSpPr/>
          <p:nvPr/>
        </p:nvGrpSpPr>
        <p:grpSpPr>
          <a:xfrm>
            <a:off x="5315544" y="3429000"/>
            <a:ext cx="1980000" cy="2359199"/>
            <a:chOff x="-2944" y="2998670"/>
            <a:chExt cx="2358117" cy="2359199"/>
          </a:xfrm>
        </p:grpSpPr>
        <p:sp>
          <p:nvSpPr>
            <p:cNvPr id="20" name="Rechthoek 19">
              <a:extLst>
                <a:ext uri="{FF2B5EF4-FFF2-40B4-BE49-F238E27FC236}">
                  <a16:creationId xmlns:a16="http://schemas.microsoft.com/office/drawing/2014/main" id="{555B298E-50AE-4331-A6F7-5E3B098727D8}"/>
                </a:ext>
              </a:extLst>
            </p:cNvPr>
            <p:cNvSpPr/>
            <p:nvPr/>
          </p:nvSpPr>
          <p:spPr>
            <a:xfrm>
              <a:off x="-2944" y="2998670"/>
              <a:ext cx="2358117" cy="23591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1" name="Tekstvak 20">
              <a:extLst>
                <a:ext uri="{FF2B5EF4-FFF2-40B4-BE49-F238E27FC236}">
                  <a16:creationId xmlns:a16="http://schemas.microsoft.com/office/drawing/2014/main" id="{4B0D43D5-D28D-416A-A70C-7B3B529A88D4}"/>
                </a:ext>
              </a:extLst>
            </p:cNvPr>
            <p:cNvSpPr txBox="1"/>
            <p:nvPr/>
          </p:nvSpPr>
          <p:spPr>
            <a:xfrm>
              <a:off x="14033" y="3651879"/>
              <a:ext cx="2334813" cy="369332"/>
            </a:xfrm>
            <a:prstGeom prst="rect">
              <a:avLst/>
            </a:prstGeom>
            <a:noFill/>
          </p:spPr>
          <p:txBody>
            <a:bodyPr wrap="square" rtlCol="0">
              <a:spAutoFit/>
            </a:bodyPr>
            <a:lstStyle/>
            <a:p>
              <a:pPr algn="ctr"/>
              <a:endParaRPr lang="nl-BE">
                <a:latin typeface="Flanders Art Sans" panose="00000500000000000000" pitchFamily="50" charset="0"/>
              </a:endParaRPr>
            </a:p>
          </p:txBody>
        </p:sp>
      </p:grpSp>
      <p:sp>
        <p:nvSpPr>
          <p:cNvPr id="22" name="Vrije vorm: vorm 21">
            <a:extLst>
              <a:ext uri="{FF2B5EF4-FFF2-40B4-BE49-F238E27FC236}">
                <a16:creationId xmlns:a16="http://schemas.microsoft.com/office/drawing/2014/main" id="{794EBC9A-AADE-49A7-B76E-F20F2BB3AF96}"/>
              </a:ext>
            </a:extLst>
          </p:cNvPr>
          <p:cNvSpPr/>
          <p:nvPr/>
        </p:nvSpPr>
        <p:spPr>
          <a:xfrm rot="5400000">
            <a:off x="5648097" y="2284066"/>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3" name="Graphic 22">
            <a:extLst>
              <a:ext uri="{FF2B5EF4-FFF2-40B4-BE49-F238E27FC236}">
                <a16:creationId xmlns:a16="http://schemas.microsoft.com/office/drawing/2014/main" id="{6D5CB010-0F4B-4347-B598-063B9111E7C0}"/>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6050660" y="2909773"/>
            <a:ext cx="525976" cy="538964"/>
          </a:xfrm>
          <a:prstGeom prst="rect">
            <a:avLst/>
          </a:prstGeom>
        </p:spPr>
      </p:pic>
      <p:grpSp>
        <p:nvGrpSpPr>
          <p:cNvPr id="24" name="Groep 23">
            <a:extLst>
              <a:ext uri="{FF2B5EF4-FFF2-40B4-BE49-F238E27FC236}">
                <a16:creationId xmlns:a16="http://schemas.microsoft.com/office/drawing/2014/main" id="{70F9F78C-74A1-4D67-B049-6762B6EDF486}"/>
              </a:ext>
            </a:extLst>
          </p:cNvPr>
          <p:cNvGrpSpPr/>
          <p:nvPr/>
        </p:nvGrpSpPr>
        <p:grpSpPr>
          <a:xfrm rot="16200000">
            <a:off x="4737008" y="4211894"/>
            <a:ext cx="370170" cy="370170"/>
            <a:chOff x="10046310" y="3243915"/>
            <a:chExt cx="370170" cy="370170"/>
          </a:xfrm>
        </p:grpSpPr>
        <p:sp>
          <p:nvSpPr>
            <p:cNvPr id="25" name="Ovaal 24">
              <a:extLst>
                <a:ext uri="{FF2B5EF4-FFF2-40B4-BE49-F238E27FC236}">
                  <a16:creationId xmlns:a16="http://schemas.microsoft.com/office/drawing/2014/main" id="{91054B1F-D8EC-4FB9-8992-4620130A3933}"/>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Gelijkbenige driehoek 25">
              <a:extLst>
                <a:ext uri="{FF2B5EF4-FFF2-40B4-BE49-F238E27FC236}">
                  <a16:creationId xmlns:a16="http://schemas.microsoft.com/office/drawing/2014/main" id="{5CFEDC3D-C0A0-4BB2-AADF-D18667BE1963}"/>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27" name="Groep 26">
            <a:extLst>
              <a:ext uri="{FF2B5EF4-FFF2-40B4-BE49-F238E27FC236}">
                <a16:creationId xmlns:a16="http://schemas.microsoft.com/office/drawing/2014/main" id="{38708DE1-927D-4238-9588-A0B1B6CAE1B5}"/>
              </a:ext>
            </a:extLst>
          </p:cNvPr>
          <p:cNvGrpSpPr/>
          <p:nvPr/>
        </p:nvGrpSpPr>
        <p:grpSpPr>
          <a:xfrm>
            <a:off x="7685807" y="3428999"/>
            <a:ext cx="1980000" cy="2359201"/>
            <a:chOff x="-2944" y="2998670"/>
            <a:chExt cx="2358117" cy="2359201"/>
          </a:xfrm>
        </p:grpSpPr>
        <p:sp>
          <p:nvSpPr>
            <p:cNvPr id="28" name="Rechthoek 27">
              <a:extLst>
                <a:ext uri="{FF2B5EF4-FFF2-40B4-BE49-F238E27FC236}">
                  <a16:creationId xmlns:a16="http://schemas.microsoft.com/office/drawing/2014/main" id="{A907ACDE-BCB4-4A74-8558-1EF8E2F88E27}"/>
                </a:ext>
              </a:extLst>
            </p:cNvPr>
            <p:cNvSpPr/>
            <p:nvPr/>
          </p:nvSpPr>
          <p:spPr>
            <a:xfrm>
              <a:off x="-2944" y="2998670"/>
              <a:ext cx="2358117" cy="235920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9" name="Tekstvak 28">
              <a:extLst>
                <a:ext uri="{FF2B5EF4-FFF2-40B4-BE49-F238E27FC236}">
                  <a16:creationId xmlns:a16="http://schemas.microsoft.com/office/drawing/2014/main" id="{59692390-C7EE-4DD6-ACFC-BAE695601123}"/>
                </a:ext>
              </a:extLst>
            </p:cNvPr>
            <p:cNvSpPr txBox="1"/>
            <p:nvPr/>
          </p:nvSpPr>
          <p:spPr>
            <a:xfrm>
              <a:off x="9363" y="3651879"/>
              <a:ext cx="2332608" cy="1200329"/>
            </a:xfrm>
            <a:prstGeom prst="rect">
              <a:avLst/>
            </a:prstGeom>
            <a:noFill/>
          </p:spPr>
          <p:txBody>
            <a:bodyPr wrap="square" rtlCol="0">
              <a:spAutoFit/>
            </a:bodyPr>
            <a:lstStyle/>
            <a:p>
              <a:pPr algn="ctr"/>
              <a:r>
                <a:rPr lang="nl-BE">
                  <a:latin typeface="Flanders Art Sans" panose="00000500000000000000" pitchFamily="50" charset="0"/>
                </a:rPr>
                <a:t>Afsluitende sessie</a:t>
              </a:r>
            </a:p>
            <a:p>
              <a:pPr algn="ctr"/>
              <a:r>
                <a:rPr lang="nl-BE">
                  <a:latin typeface="Flanders Art Sans" panose="00000500000000000000" pitchFamily="50" charset="0"/>
                </a:rPr>
                <a:t>coachee/team </a:t>
              </a:r>
              <a:br>
                <a:rPr lang="nl-BE">
                  <a:latin typeface="Flanders Art Sans" panose="00000500000000000000" pitchFamily="50" charset="0"/>
                </a:rPr>
              </a:br>
              <a:endParaRPr lang="nl-BE" i="1">
                <a:latin typeface="Flanders Art Sans" panose="00000500000000000000" pitchFamily="50" charset="0"/>
              </a:endParaRPr>
            </a:p>
          </p:txBody>
        </p:sp>
      </p:grpSp>
      <p:sp>
        <p:nvSpPr>
          <p:cNvPr id="30" name="Vrije vorm: vorm 29">
            <a:extLst>
              <a:ext uri="{FF2B5EF4-FFF2-40B4-BE49-F238E27FC236}">
                <a16:creationId xmlns:a16="http://schemas.microsoft.com/office/drawing/2014/main" id="{C5B51762-EFA7-459A-A6F6-A6CAF06BF1BC}"/>
              </a:ext>
            </a:extLst>
          </p:cNvPr>
          <p:cNvSpPr/>
          <p:nvPr/>
        </p:nvSpPr>
        <p:spPr>
          <a:xfrm rot="5400000">
            <a:off x="8014759" y="2284065"/>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1" name="Groep 30">
            <a:extLst>
              <a:ext uri="{FF2B5EF4-FFF2-40B4-BE49-F238E27FC236}">
                <a16:creationId xmlns:a16="http://schemas.microsoft.com/office/drawing/2014/main" id="{A643CD87-D112-45D9-AD6A-C682CB1CF2BB}"/>
              </a:ext>
            </a:extLst>
          </p:cNvPr>
          <p:cNvGrpSpPr/>
          <p:nvPr/>
        </p:nvGrpSpPr>
        <p:grpSpPr>
          <a:xfrm rot="16200000">
            <a:off x="9483030" y="4210128"/>
            <a:ext cx="370170" cy="370170"/>
            <a:chOff x="10046310" y="3243915"/>
            <a:chExt cx="370170" cy="370170"/>
          </a:xfrm>
        </p:grpSpPr>
        <p:sp>
          <p:nvSpPr>
            <p:cNvPr id="32" name="Ovaal 31">
              <a:extLst>
                <a:ext uri="{FF2B5EF4-FFF2-40B4-BE49-F238E27FC236}">
                  <a16:creationId xmlns:a16="http://schemas.microsoft.com/office/drawing/2014/main" id="{BBE14E96-F7AC-4BFD-8B17-E852B4B07C52}"/>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Gelijkbenige driehoek 32">
              <a:extLst>
                <a:ext uri="{FF2B5EF4-FFF2-40B4-BE49-F238E27FC236}">
                  <a16:creationId xmlns:a16="http://schemas.microsoft.com/office/drawing/2014/main" id="{F0826678-0F94-4E28-9251-3E277C3F1B9D}"/>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34" name="Graphic 33">
            <a:extLst>
              <a:ext uri="{FF2B5EF4-FFF2-40B4-BE49-F238E27FC236}">
                <a16:creationId xmlns:a16="http://schemas.microsoft.com/office/drawing/2014/main" id="{FE5FD2F6-B486-4F9C-9E3A-D364E1093F4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440009" y="2955062"/>
            <a:ext cx="471593" cy="471593"/>
          </a:xfrm>
          <a:prstGeom prst="rect">
            <a:avLst/>
          </a:prstGeom>
        </p:spPr>
      </p:pic>
      <p:grpSp>
        <p:nvGrpSpPr>
          <p:cNvPr id="35" name="Groep 34">
            <a:extLst>
              <a:ext uri="{FF2B5EF4-FFF2-40B4-BE49-F238E27FC236}">
                <a16:creationId xmlns:a16="http://schemas.microsoft.com/office/drawing/2014/main" id="{46225C3B-197C-4DF0-A0A9-5EF317465BAB}"/>
              </a:ext>
            </a:extLst>
          </p:cNvPr>
          <p:cNvGrpSpPr/>
          <p:nvPr/>
        </p:nvGrpSpPr>
        <p:grpSpPr>
          <a:xfrm>
            <a:off x="10052466" y="3429000"/>
            <a:ext cx="1983628" cy="2359200"/>
            <a:chOff x="-328148" y="2998671"/>
            <a:chExt cx="2362437" cy="2359200"/>
          </a:xfrm>
        </p:grpSpPr>
        <p:sp>
          <p:nvSpPr>
            <p:cNvPr id="36" name="Rechthoek 35">
              <a:extLst>
                <a:ext uri="{FF2B5EF4-FFF2-40B4-BE49-F238E27FC236}">
                  <a16:creationId xmlns:a16="http://schemas.microsoft.com/office/drawing/2014/main" id="{B141B686-6AED-4542-8654-174ABC7AAA20}"/>
                </a:ext>
              </a:extLst>
            </p:cNvPr>
            <p:cNvSpPr/>
            <p:nvPr/>
          </p:nvSpPr>
          <p:spPr>
            <a:xfrm>
              <a:off x="-323827" y="2998671"/>
              <a:ext cx="2358116" cy="2359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37" name="Tekstvak 36">
              <a:extLst>
                <a:ext uri="{FF2B5EF4-FFF2-40B4-BE49-F238E27FC236}">
                  <a16:creationId xmlns:a16="http://schemas.microsoft.com/office/drawing/2014/main" id="{583CB4C6-46FC-42E2-9014-319583175155}"/>
                </a:ext>
              </a:extLst>
            </p:cNvPr>
            <p:cNvSpPr txBox="1"/>
            <p:nvPr/>
          </p:nvSpPr>
          <p:spPr>
            <a:xfrm>
              <a:off x="-328148" y="3651879"/>
              <a:ext cx="2339581" cy="1477328"/>
            </a:xfrm>
            <a:prstGeom prst="rect">
              <a:avLst/>
            </a:prstGeom>
            <a:noFill/>
          </p:spPr>
          <p:txBody>
            <a:bodyPr wrap="square" rtlCol="0">
              <a:spAutoFit/>
            </a:bodyPr>
            <a:lstStyle/>
            <a:p>
              <a:pPr algn="ctr"/>
              <a:r>
                <a:rPr lang="nl-BE">
                  <a:latin typeface="Flanders Art Sans" panose="00000500000000000000" pitchFamily="50" charset="0"/>
                </a:rPr>
                <a:t>Eindevaluatie met  klant, bv. LG van </a:t>
              </a:r>
              <a:r>
                <a:rPr lang="nl-BE" err="1">
                  <a:latin typeface="Flanders Art Sans" panose="00000500000000000000" pitchFamily="50" charset="0"/>
                </a:rPr>
                <a:t>coachee</a:t>
              </a:r>
              <a:r>
                <a:rPr lang="nl-BE">
                  <a:latin typeface="Flanders Art Sans" panose="00000500000000000000" pitchFamily="50" charset="0"/>
                </a:rPr>
                <a:t> of HR samen met </a:t>
              </a:r>
              <a:r>
                <a:rPr lang="nl-BE" err="1">
                  <a:latin typeface="Flanders Art Sans" panose="00000500000000000000" pitchFamily="50" charset="0"/>
                </a:rPr>
                <a:t>coachee</a:t>
              </a:r>
              <a:endParaRPr lang="nl-BE">
                <a:latin typeface="Flanders Art Sans" panose="00000500000000000000" pitchFamily="50" charset="0"/>
              </a:endParaRPr>
            </a:p>
          </p:txBody>
        </p:sp>
      </p:grpSp>
      <p:sp>
        <p:nvSpPr>
          <p:cNvPr id="38" name="Vrije vorm: vorm 37">
            <a:extLst>
              <a:ext uri="{FF2B5EF4-FFF2-40B4-BE49-F238E27FC236}">
                <a16:creationId xmlns:a16="http://schemas.microsoft.com/office/drawing/2014/main" id="{8828AEB1-2448-4B1B-A4A6-8342E8CBAAA6}"/>
              </a:ext>
            </a:extLst>
          </p:cNvPr>
          <p:cNvSpPr/>
          <p:nvPr/>
        </p:nvSpPr>
        <p:spPr>
          <a:xfrm rot="5400000">
            <a:off x="10381419" y="2284065"/>
            <a:ext cx="1322095" cy="1980000"/>
          </a:xfrm>
          <a:custGeom>
            <a:avLst/>
            <a:gdLst>
              <a:gd name="connsiteX0" fmla="*/ 3015048 w 4732638"/>
              <a:gd name="connsiteY0" fmla="*/ 0 h 4510216"/>
              <a:gd name="connsiteX1" fmla="*/ 4732638 w 4732638"/>
              <a:gd name="connsiteY1" fmla="*/ 4510216 h 4510216"/>
              <a:gd name="connsiteX2" fmla="*/ 0 w 4732638"/>
              <a:gd name="connsiteY2" fmla="*/ 4510216 h 4510216"/>
              <a:gd name="connsiteX3" fmla="*/ 0 w 4732638"/>
              <a:gd name="connsiteY3" fmla="*/ 12356 h 4510216"/>
              <a:gd name="connsiteX4" fmla="*/ 3015048 w 4732638"/>
              <a:gd name="connsiteY4" fmla="*/ 0 h 45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32638" h="4510216">
                <a:moveTo>
                  <a:pt x="3015048" y="0"/>
                </a:moveTo>
                <a:lnTo>
                  <a:pt x="4732638" y="4510216"/>
                </a:lnTo>
                <a:lnTo>
                  <a:pt x="0" y="4510216"/>
                </a:lnTo>
                <a:lnTo>
                  <a:pt x="0" y="12356"/>
                </a:lnTo>
                <a:lnTo>
                  <a:pt x="3015048" y="0"/>
                </a:lnTo>
                <a:close/>
              </a:path>
            </a:pathLst>
          </a:custGeom>
          <a:solidFill>
            <a:srgbClr val="FF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9" name="Graphic 38">
            <a:extLst>
              <a:ext uri="{FF2B5EF4-FFF2-40B4-BE49-F238E27FC236}">
                <a16:creationId xmlns:a16="http://schemas.microsoft.com/office/drawing/2014/main" id="{FB157E66-827A-4D7D-9F28-A1FEE04CAD07}"/>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0765202" y="2921377"/>
            <a:ext cx="538964" cy="538964"/>
          </a:xfrm>
          <a:prstGeom prst="rect">
            <a:avLst/>
          </a:prstGeom>
        </p:spPr>
      </p:pic>
      <p:grpSp>
        <p:nvGrpSpPr>
          <p:cNvPr id="40" name="Groep 39">
            <a:extLst>
              <a:ext uri="{FF2B5EF4-FFF2-40B4-BE49-F238E27FC236}">
                <a16:creationId xmlns:a16="http://schemas.microsoft.com/office/drawing/2014/main" id="{BC43B0CA-C32F-44E9-A5FD-05A092CC4DC8}"/>
              </a:ext>
            </a:extLst>
          </p:cNvPr>
          <p:cNvGrpSpPr/>
          <p:nvPr/>
        </p:nvGrpSpPr>
        <p:grpSpPr>
          <a:xfrm rot="16200000">
            <a:off x="7105148" y="4210128"/>
            <a:ext cx="370170" cy="370170"/>
            <a:chOff x="10046310" y="3243915"/>
            <a:chExt cx="370170" cy="370170"/>
          </a:xfrm>
        </p:grpSpPr>
        <p:sp>
          <p:nvSpPr>
            <p:cNvPr id="41" name="Ovaal 40">
              <a:extLst>
                <a:ext uri="{FF2B5EF4-FFF2-40B4-BE49-F238E27FC236}">
                  <a16:creationId xmlns:a16="http://schemas.microsoft.com/office/drawing/2014/main" id="{9367A42F-BE61-48C3-BD96-8EDD9263544E}"/>
                </a:ext>
              </a:extLst>
            </p:cNvPr>
            <p:cNvSpPr/>
            <p:nvPr/>
          </p:nvSpPr>
          <p:spPr>
            <a:xfrm>
              <a:off x="10046310" y="3243915"/>
              <a:ext cx="370170" cy="370170"/>
            </a:xfrm>
            <a:prstGeom prst="ellipse">
              <a:avLst/>
            </a:prstGeom>
            <a:solidFill>
              <a:srgbClr val="FFEB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Gelijkbenige driehoek 41">
              <a:extLst>
                <a:ext uri="{FF2B5EF4-FFF2-40B4-BE49-F238E27FC236}">
                  <a16:creationId xmlns:a16="http://schemas.microsoft.com/office/drawing/2014/main" id="{61381096-D54B-44E7-AEE7-A8614C77B4CD}"/>
                </a:ext>
              </a:extLst>
            </p:cNvPr>
            <p:cNvSpPr/>
            <p:nvPr/>
          </p:nvSpPr>
          <p:spPr>
            <a:xfrm rot="10800000">
              <a:off x="10153919" y="3383072"/>
              <a:ext cx="154953" cy="13358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43" name="Titel 2">
            <a:extLst>
              <a:ext uri="{FF2B5EF4-FFF2-40B4-BE49-F238E27FC236}">
                <a16:creationId xmlns:a16="http://schemas.microsoft.com/office/drawing/2014/main" id="{4FFF7AE3-A0FA-4B84-9F83-1DB7624C6ECF}"/>
              </a:ext>
            </a:extLst>
          </p:cNvPr>
          <p:cNvSpPr>
            <a:spLocks noGrp="1"/>
          </p:cNvSpPr>
          <p:nvPr>
            <p:ph type="title"/>
          </p:nvPr>
        </p:nvSpPr>
        <p:spPr>
          <a:xfrm>
            <a:off x="1306338" y="407787"/>
            <a:ext cx="9888000" cy="1116000"/>
          </a:xfrm>
        </p:spPr>
        <p:txBody>
          <a:bodyPr/>
          <a:lstStyle/>
          <a:p>
            <a:r>
              <a:rPr lang="nl-BE" sz="3600"/>
              <a:t>Bestelproces perceel 3</a:t>
            </a:r>
            <a:endParaRPr lang="nl-BE"/>
          </a:p>
        </p:txBody>
      </p:sp>
      <p:sp>
        <p:nvSpPr>
          <p:cNvPr id="44" name="Pijl: rechts 43">
            <a:extLst>
              <a:ext uri="{FF2B5EF4-FFF2-40B4-BE49-F238E27FC236}">
                <a16:creationId xmlns:a16="http://schemas.microsoft.com/office/drawing/2014/main" id="{8EC7C1DF-9883-413D-B069-33EDF5CA0203}"/>
              </a:ext>
            </a:extLst>
          </p:cNvPr>
          <p:cNvSpPr/>
          <p:nvPr/>
        </p:nvSpPr>
        <p:spPr>
          <a:xfrm>
            <a:off x="675779" y="1540927"/>
            <a:ext cx="4268875" cy="90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Inbegrepen</a:t>
            </a:r>
          </a:p>
        </p:txBody>
      </p:sp>
      <p:sp>
        <p:nvSpPr>
          <p:cNvPr id="45" name="Pijl: rechts 44">
            <a:extLst>
              <a:ext uri="{FF2B5EF4-FFF2-40B4-BE49-F238E27FC236}">
                <a16:creationId xmlns:a16="http://schemas.microsoft.com/office/drawing/2014/main" id="{DD698D21-3F5B-4417-A1FA-67782050F597}"/>
              </a:ext>
            </a:extLst>
          </p:cNvPr>
          <p:cNvSpPr/>
          <p:nvPr/>
        </p:nvSpPr>
        <p:spPr>
          <a:xfrm>
            <a:off x="5360279" y="1540927"/>
            <a:ext cx="4294444" cy="90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Traject coach (betalend)</a:t>
            </a:r>
          </a:p>
        </p:txBody>
      </p:sp>
      <p:cxnSp>
        <p:nvCxnSpPr>
          <p:cNvPr id="13" name="Rechte verbindingslijn 12">
            <a:extLst>
              <a:ext uri="{FF2B5EF4-FFF2-40B4-BE49-F238E27FC236}">
                <a16:creationId xmlns:a16="http://schemas.microsoft.com/office/drawing/2014/main" id="{7BD9E8E5-7277-452C-9D8B-50B9DC44C209}"/>
              </a:ext>
            </a:extLst>
          </p:cNvPr>
          <p:cNvCxnSpPr>
            <a:cxnSpLocks/>
          </p:cNvCxnSpPr>
          <p:nvPr/>
        </p:nvCxnSpPr>
        <p:spPr>
          <a:xfrm>
            <a:off x="5152466" y="1523787"/>
            <a:ext cx="0" cy="455779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1" name="Tekstvak 50">
            <a:extLst>
              <a:ext uri="{FF2B5EF4-FFF2-40B4-BE49-F238E27FC236}">
                <a16:creationId xmlns:a16="http://schemas.microsoft.com/office/drawing/2014/main" id="{ED89A049-846A-464D-8E4F-2579B45B55E0}"/>
              </a:ext>
            </a:extLst>
          </p:cNvPr>
          <p:cNvSpPr txBox="1"/>
          <p:nvPr/>
        </p:nvSpPr>
        <p:spPr>
          <a:xfrm>
            <a:off x="5232367" y="4128375"/>
            <a:ext cx="1958581" cy="646331"/>
          </a:xfrm>
          <a:prstGeom prst="rect">
            <a:avLst/>
          </a:prstGeom>
          <a:noFill/>
        </p:spPr>
        <p:txBody>
          <a:bodyPr wrap="square" rtlCol="0">
            <a:spAutoFit/>
          </a:bodyPr>
          <a:lstStyle/>
          <a:p>
            <a:pPr algn="ctr"/>
            <a:r>
              <a:rPr lang="nl-BE">
                <a:latin typeface="Flanders Art Sans" panose="00000500000000000000" pitchFamily="50" charset="0"/>
              </a:rPr>
              <a:t>Startsessie </a:t>
            </a:r>
            <a:br>
              <a:rPr lang="nl-BE">
                <a:latin typeface="Flanders Art Sans" panose="00000500000000000000" pitchFamily="50" charset="0"/>
              </a:rPr>
            </a:br>
            <a:r>
              <a:rPr lang="nl-BE">
                <a:latin typeface="Flanders Art Sans" panose="00000500000000000000" pitchFamily="50" charset="0"/>
              </a:rPr>
              <a:t>coachee/team</a:t>
            </a:r>
            <a:endParaRPr lang="nl-BE" i="1">
              <a:latin typeface="Flanders Art Sans" panose="00000500000000000000" pitchFamily="50" charset="0"/>
            </a:endParaRPr>
          </a:p>
        </p:txBody>
      </p:sp>
      <p:sp>
        <p:nvSpPr>
          <p:cNvPr id="52" name="Pijl: rechts 51">
            <a:extLst>
              <a:ext uri="{FF2B5EF4-FFF2-40B4-BE49-F238E27FC236}">
                <a16:creationId xmlns:a16="http://schemas.microsoft.com/office/drawing/2014/main" id="{4B522C57-1A3C-4367-B98A-8C217E07B56E}"/>
              </a:ext>
            </a:extLst>
          </p:cNvPr>
          <p:cNvSpPr/>
          <p:nvPr/>
        </p:nvSpPr>
        <p:spPr>
          <a:xfrm>
            <a:off x="10009584" y="1564854"/>
            <a:ext cx="2007319" cy="9010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Inbegrepen</a:t>
            </a:r>
          </a:p>
        </p:txBody>
      </p:sp>
      <p:cxnSp>
        <p:nvCxnSpPr>
          <p:cNvPr id="53" name="Rechte verbindingslijn 52">
            <a:extLst>
              <a:ext uri="{FF2B5EF4-FFF2-40B4-BE49-F238E27FC236}">
                <a16:creationId xmlns:a16="http://schemas.microsoft.com/office/drawing/2014/main" id="{C6B49E4D-6F44-488D-A994-A09C5397C483}"/>
              </a:ext>
            </a:extLst>
          </p:cNvPr>
          <p:cNvCxnSpPr>
            <a:cxnSpLocks/>
          </p:cNvCxnSpPr>
          <p:nvPr/>
        </p:nvCxnSpPr>
        <p:spPr>
          <a:xfrm>
            <a:off x="9853200" y="1523787"/>
            <a:ext cx="0" cy="455779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7473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2" presetClass="entr" presetSubtype="4" decel="100000" fill="hold" nodeType="withEffect">
                                  <p:stCondLst>
                                    <p:cond delay="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750" fill="hold"/>
                                        <p:tgtEl>
                                          <p:spTgt spid="5"/>
                                        </p:tgtEl>
                                        <p:attrNameLst>
                                          <p:attrName>ppt_x</p:attrName>
                                        </p:attrNameLst>
                                      </p:cBhvr>
                                      <p:tavLst>
                                        <p:tav tm="0">
                                          <p:val>
                                            <p:strVal val="#ppt_x"/>
                                          </p:val>
                                        </p:tav>
                                        <p:tav tm="100000">
                                          <p:val>
                                            <p:strVal val="#ppt_x"/>
                                          </p:val>
                                        </p:tav>
                                      </p:tavLst>
                                    </p:anim>
                                    <p:anim calcmode="lin" valueType="num">
                                      <p:cBhvr additive="base">
                                        <p:cTn id="1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decel="10000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53"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 calcmode="lin" valueType="num">
                                      <p:cBhvr>
                                        <p:cTn id="33" dur="500" fill="hold"/>
                                        <p:tgtEl>
                                          <p:spTgt spid="9"/>
                                        </p:tgtEl>
                                        <p:attrNameLst>
                                          <p:attrName>style.rotation</p:attrName>
                                        </p:attrNameLst>
                                      </p:cBhvr>
                                      <p:tavLst>
                                        <p:tav tm="0">
                                          <p:val>
                                            <p:fltVal val="360"/>
                                          </p:val>
                                        </p:tav>
                                        <p:tav tm="100000">
                                          <p:val>
                                            <p:fltVal val="0"/>
                                          </p:val>
                                        </p:tav>
                                      </p:tavLst>
                                    </p:anim>
                                    <p:animEffect transition="in" filter="fade">
                                      <p:cBhvr>
                                        <p:cTn id="34" dur="500"/>
                                        <p:tgtEl>
                                          <p:spTgt spid="9"/>
                                        </p:tgtEl>
                                      </p:cBhvr>
                                    </p:animEffect>
                                  </p:childTnLst>
                                </p:cTn>
                              </p:par>
                              <p:par>
                                <p:cTn id="35" presetID="2" presetClass="entr" presetSubtype="4" decel="100000" fill="hold" nodeType="withEffect">
                                  <p:stCondLst>
                                    <p:cond delay="5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750" fill="hold"/>
                                        <p:tgtEl>
                                          <p:spTgt spid="14"/>
                                        </p:tgtEl>
                                        <p:attrNameLst>
                                          <p:attrName>ppt_x</p:attrName>
                                        </p:attrNameLst>
                                      </p:cBhvr>
                                      <p:tavLst>
                                        <p:tav tm="0">
                                          <p:val>
                                            <p:strVal val="#ppt_x"/>
                                          </p:val>
                                        </p:tav>
                                        <p:tav tm="100000">
                                          <p:val>
                                            <p:strVal val="#ppt_x"/>
                                          </p:val>
                                        </p:tav>
                                      </p:tavLst>
                                    </p:anim>
                                    <p:anim calcmode="lin" valueType="num">
                                      <p:cBhvr additive="base">
                                        <p:cTn id="38"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49" presetClass="entr" presetSubtype="0" decel="10000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500" fill="hold"/>
                                        <p:tgtEl>
                                          <p:spTgt spid="24"/>
                                        </p:tgtEl>
                                        <p:attrNameLst>
                                          <p:attrName>ppt_w</p:attrName>
                                        </p:attrNameLst>
                                      </p:cBhvr>
                                      <p:tavLst>
                                        <p:tav tm="0">
                                          <p:val>
                                            <p:fltVal val="0"/>
                                          </p:val>
                                        </p:tav>
                                        <p:tav tm="100000">
                                          <p:val>
                                            <p:strVal val="#ppt_w"/>
                                          </p:val>
                                        </p:tav>
                                      </p:tavLst>
                                    </p:anim>
                                    <p:anim calcmode="lin" valueType="num">
                                      <p:cBhvr>
                                        <p:cTn id="48" dur="500" fill="hold"/>
                                        <p:tgtEl>
                                          <p:spTgt spid="24"/>
                                        </p:tgtEl>
                                        <p:attrNameLst>
                                          <p:attrName>ppt_h</p:attrName>
                                        </p:attrNameLst>
                                      </p:cBhvr>
                                      <p:tavLst>
                                        <p:tav tm="0">
                                          <p:val>
                                            <p:fltVal val="0"/>
                                          </p:val>
                                        </p:tav>
                                        <p:tav tm="100000">
                                          <p:val>
                                            <p:strVal val="#ppt_h"/>
                                          </p:val>
                                        </p:tav>
                                      </p:tavLst>
                                    </p:anim>
                                    <p:anim calcmode="lin" valueType="num">
                                      <p:cBhvr>
                                        <p:cTn id="49" dur="500" fill="hold"/>
                                        <p:tgtEl>
                                          <p:spTgt spid="24"/>
                                        </p:tgtEl>
                                        <p:attrNameLst>
                                          <p:attrName>style.rotation</p:attrName>
                                        </p:attrNameLst>
                                      </p:cBhvr>
                                      <p:tavLst>
                                        <p:tav tm="0">
                                          <p:val>
                                            <p:fltVal val="360"/>
                                          </p:val>
                                        </p:tav>
                                        <p:tav tm="100000">
                                          <p:val>
                                            <p:fltVal val="0"/>
                                          </p:val>
                                        </p:tav>
                                      </p:tavLst>
                                    </p:anim>
                                    <p:animEffect transition="in" filter="fade">
                                      <p:cBhvr>
                                        <p:cTn id="50" dur="500"/>
                                        <p:tgtEl>
                                          <p:spTgt spid="24"/>
                                        </p:tgtEl>
                                      </p:cBhvr>
                                    </p:animEffect>
                                  </p:childTnLst>
                                </p:cTn>
                              </p:par>
                              <p:par>
                                <p:cTn id="51" presetID="53" presetClass="entr" presetSubtype="16"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animEffect transition="in" filter="fade">
                                      <p:cBhvr>
                                        <p:cTn id="55" dur="500"/>
                                        <p:tgtEl>
                                          <p:spTgt spid="23"/>
                                        </p:tgtEl>
                                      </p:cBhvr>
                                    </p:animEffect>
                                  </p:childTnLst>
                                </p:cTn>
                              </p:par>
                              <p:par>
                                <p:cTn id="56" presetID="2" presetClass="entr" presetSubtype="4" decel="100000" fill="hold" nodeType="withEffect">
                                  <p:stCondLst>
                                    <p:cond delay="5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750" fill="hold"/>
                                        <p:tgtEl>
                                          <p:spTgt spid="19"/>
                                        </p:tgtEl>
                                        <p:attrNameLst>
                                          <p:attrName>ppt_x</p:attrName>
                                        </p:attrNameLst>
                                      </p:cBhvr>
                                      <p:tavLst>
                                        <p:tav tm="0">
                                          <p:val>
                                            <p:strVal val="#ppt_x"/>
                                          </p:val>
                                        </p:tav>
                                        <p:tav tm="100000">
                                          <p:val>
                                            <p:strVal val="#ppt_x"/>
                                          </p:val>
                                        </p:tav>
                                      </p:tavLst>
                                    </p:anim>
                                    <p:anim calcmode="lin" valueType="num">
                                      <p:cBhvr additive="base">
                                        <p:cTn id="59"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decel="100000"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par>
                                <p:cTn id="66" presetID="49" presetClass="entr" presetSubtype="0" decel="100000" fill="hold" nodeType="withEffect">
                                  <p:stCondLst>
                                    <p:cond delay="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 calcmode="lin" valueType="num">
                                      <p:cBhvr>
                                        <p:cTn id="70" dur="500" fill="hold"/>
                                        <p:tgtEl>
                                          <p:spTgt spid="40"/>
                                        </p:tgtEl>
                                        <p:attrNameLst>
                                          <p:attrName>style.rotation</p:attrName>
                                        </p:attrNameLst>
                                      </p:cBhvr>
                                      <p:tavLst>
                                        <p:tav tm="0">
                                          <p:val>
                                            <p:fltVal val="360"/>
                                          </p:val>
                                        </p:tav>
                                        <p:tav tm="100000">
                                          <p:val>
                                            <p:fltVal val="0"/>
                                          </p:val>
                                        </p:tav>
                                      </p:tavLst>
                                    </p:anim>
                                    <p:animEffect transition="in" filter="fade">
                                      <p:cBhvr>
                                        <p:cTn id="71" dur="500"/>
                                        <p:tgtEl>
                                          <p:spTgt spid="40"/>
                                        </p:tgtEl>
                                      </p:cBhvr>
                                    </p:animEffect>
                                  </p:childTnLst>
                                </p:cTn>
                              </p:par>
                              <p:par>
                                <p:cTn id="72" presetID="53" presetClass="entr" presetSubtype="16"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par>
                                <p:cTn id="77" presetID="2" presetClass="entr" presetSubtype="4" decel="100000" fill="hold" nodeType="withEffect">
                                  <p:stCondLst>
                                    <p:cond delay="5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750" fill="hold"/>
                                        <p:tgtEl>
                                          <p:spTgt spid="27"/>
                                        </p:tgtEl>
                                        <p:attrNameLst>
                                          <p:attrName>ppt_x</p:attrName>
                                        </p:attrNameLst>
                                      </p:cBhvr>
                                      <p:tavLst>
                                        <p:tav tm="0">
                                          <p:val>
                                            <p:strVal val="#ppt_x"/>
                                          </p:val>
                                        </p:tav>
                                        <p:tav tm="100000">
                                          <p:val>
                                            <p:strVal val="#ppt_x"/>
                                          </p:val>
                                        </p:tav>
                                      </p:tavLst>
                                    </p:anim>
                                    <p:anim calcmode="lin" valueType="num">
                                      <p:cBhvr additive="base">
                                        <p:cTn id="80"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decel="100000" fill="hold" grpId="0" nodeType="click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par>
                                <p:cTn id="87" presetID="49" presetClass="entr" presetSubtype="0" decel="100000"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p:cTn id="89" dur="500" fill="hold"/>
                                        <p:tgtEl>
                                          <p:spTgt spid="31"/>
                                        </p:tgtEl>
                                        <p:attrNameLst>
                                          <p:attrName>ppt_w</p:attrName>
                                        </p:attrNameLst>
                                      </p:cBhvr>
                                      <p:tavLst>
                                        <p:tav tm="0">
                                          <p:val>
                                            <p:fltVal val="0"/>
                                          </p:val>
                                        </p:tav>
                                        <p:tav tm="100000">
                                          <p:val>
                                            <p:strVal val="#ppt_w"/>
                                          </p:val>
                                        </p:tav>
                                      </p:tavLst>
                                    </p:anim>
                                    <p:anim calcmode="lin" valueType="num">
                                      <p:cBhvr>
                                        <p:cTn id="90" dur="500" fill="hold"/>
                                        <p:tgtEl>
                                          <p:spTgt spid="31"/>
                                        </p:tgtEl>
                                        <p:attrNameLst>
                                          <p:attrName>ppt_h</p:attrName>
                                        </p:attrNameLst>
                                      </p:cBhvr>
                                      <p:tavLst>
                                        <p:tav tm="0">
                                          <p:val>
                                            <p:fltVal val="0"/>
                                          </p:val>
                                        </p:tav>
                                        <p:tav tm="100000">
                                          <p:val>
                                            <p:strVal val="#ppt_h"/>
                                          </p:val>
                                        </p:tav>
                                      </p:tavLst>
                                    </p:anim>
                                    <p:anim calcmode="lin" valueType="num">
                                      <p:cBhvr>
                                        <p:cTn id="91" dur="500" fill="hold"/>
                                        <p:tgtEl>
                                          <p:spTgt spid="31"/>
                                        </p:tgtEl>
                                        <p:attrNameLst>
                                          <p:attrName>style.rotation</p:attrName>
                                        </p:attrNameLst>
                                      </p:cBhvr>
                                      <p:tavLst>
                                        <p:tav tm="0">
                                          <p:val>
                                            <p:fltVal val="360"/>
                                          </p:val>
                                        </p:tav>
                                        <p:tav tm="100000">
                                          <p:val>
                                            <p:fltVal val="0"/>
                                          </p:val>
                                        </p:tav>
                                      </p:tavLst>
                                    </p:anim>
                                    <p:animEffect transition="in" filter="fade">
                                      <p:cBhvr>
                                        <p:cTn id="92" dur="500"/>
                                        <p:tgtEl>
                                          <p:spTgt spid="31"/>
                                        </p:tgtEl>
                                      </p:cBhvr>
                                    </p:animEffect>
                                  </p:childTnLst>
                                </p:cTn>
                              </p:par>
                              <p:par>
                                <p:cTn id="93" presetID="53" presetClass="entr" presetSubtype="16"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Effect transition="in" filter="fade">
                                      <p:cBhvr>
                                        <p:cTn id="97" dur="500"/>
                                        <p:tgtEl>
                                          <p:spTgt spid="39"/>
                                        </p:tgtEl>
                                      </p:cBhvr>
                                    </p:animEffect>
                                  </p:childTnLst>
                                </p:cTn>
                              </p:par>
                              <p:par>
                                <p:cTn id="98" presetID="2" presetClass="entr" presetSubtype="4" decel="100000" fill="hold" nodeType="withEffect">
                                  <p:stCondLst>
                                    <p:cond delay="50"/>
                                  </p:stCondLst>
                                  <p:childTnLst>
                                    <p:set>
                                      <p:cBhvr>
                                        <p:cTn id="99" dur="1" fill="hold">
                                          <p:stCondLst>
                                            <p:cond delay="0"/>
                                          </p:stCondLst>
                                        </p:cTn>
                                        <p:tgtEl>
                                          <p:spTgt spid="35"/>
                                        </p:tgtEl>
                                        <p:attrNameLst>
                                          <p:attrName>style.visibility</p:attrName>
                                        </p:attrNameLst>
                                      </p:cBhvr>
                                      <p:to>
                                        <p:strVal val="visible"/>
                                      </p:to>
                                    </p:set>
                                    <p:anim calcmode="lin" valueType="num">
                                      <p:cBhvr additive="base">
                                        <p:cTn id="100" dur="750" fill="hold"/>
                                        <p:tgtEl>
                                          <p:spTgt spid="35"/>
                                        </p:tgtEl>
                                        <p:attrNameLst>
                                          <p:attrName>ppt_x</p:attrName>
                                        </p:attrNameLst>
                                      </p:cBhvr>
                                      <p:tavLst>
                                        <p:tav tm="0">
                                          <p:val>
                                            <p:strVal val="#ppt_x"/>
                                          </p:val>
                                        </p:tav>
                                        <p:tav tm="100000">
                                          <p:val>
                                            <p:strVal val="#ppt_x"/>
                                          </p:val>
                                        </p:tav>
                                      </p:tavLst>
                                    </p:anim>
                                    <p:anim calcmode="lin" valueType="num">
                                      <p:cBhvr additive="base">
                                        <p:cTn id="101"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2" grpId="0" animBg="1"/>
      <p:bldP spid="30" grpId="0" animBg="1"/>
      <p:bldP spid="3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C7A95-15D2-437A-A8AB-637146565A75}"/>
              </a:ext>
            </a:extLst>
          </p:cNvPr>
          <p:cNvSpPr>
            <a:spLocks noGrp="1"/>
          </p:cNvSpPr>
          <p:nvPr>
            <p:ph type="title"/>
          </p:nvPr>
        </p:nvSpPr>
        <p:spPr/>
        <p:txBody>
          <a:bodyPr/>
          <a:lstStyle/>
          <a:p>
            <a:r>
              <a:rPr lang="nl-BE"/>
              <a:t>Meer informatie</a:t>
            </a:r>
          </a:p>
        </p:txBody>
      </p:sp>
      <p:sp>
        <p:nvSpPr>
          <p:cNvPr id="3" name="Tijdelijke aanduiding voor inhoud 2">
            <a:extLst>
              <a:ext uri="{FF2B5EF4-FFF2-40B4-BE49-F238E27FC236}">
                <a16:creationId xmlns:a16="http://schemas.microsoft.com/office/drawing/2014/main" id="{9646795E-C652-4828-9002-85E8EBFF577C}"/>
              </a:ext>
            </a:extLst>
          </p:cNvPr>
          <p:cNvSpPr>
            <a:spLocks noGrp="1"/>
          </p:cNvSpPr>
          <p:nvPr>
            <p:ph sz="quarter" idx="11"/>
          </p:nvPr>
        </p:nvSpPr>
        <p:spPr/>
        <p:txBody>
          <a:bodyPr/>
          <a:lstStyle/>
          <a:p>
            <a:pPr marL="0" indent="0">
              <a:buNone/>
            </a:pPr>
            <a:r>
              <a:rPr lang="nl-BE">
                <a:solidFill>
                  <a:srgbClr val="0070C0"/>
                </a:solidFill>
                <a:hlinkClick r:id="rId2">
                  <a:extLst>
                    <a:ext uri="{A12FA001-AC4F-418D-AE19-62706E023703}">
                      <ahyp:hlinkClr xmlns:ahyp="http://schemas.microsoft.com/office/drawing/2018/hyperlinkcolor" val="tx"/>
                    </a:ext>
                  </a:extLst>
                </a:hlinkClick>
              </a:rPr>
              <a:t>Webpagina ‘Dienstverlening leiderschap’</a:t>
            </a:r>
            <a:endParaRPr lang="nl-BE">
              <a:solidFill>
                <a:srgbClr val="0070C0"/>
              </a:solidFill>
            </a:endParaRPr>
          </a:p>
          <a:p>
            <a:pPr marL="0" indent="0">
              <a:buNone/>
            </a:pPr>
            <a:endParaRPr lang="nl-BE">
              <a:solidFill>
                <a:srgbClr val="0070C0"/>
              </a:solidFill>
            </a:endParaRPr>
          </a:p>
          <a:p>
            <a:r>
              <a:rPr lang="nl-BE">
                <a:solidFill>
                  <a:srgbClr val="0070C0"/>
                </a:solidFill>
                <a:hlinkClick r:id="rId2">
                  <a:extLst>
                    <a:ext uri="{A12FA001-AC4F-418D-AE19-62706E023703}">
                      <ahyp:hlinkClr xmlns:ahyp="http://schemas.microsoft.com/office/drawing/2018/hyperlinkcolor" val="tx"/>
                    </a:ext>
                  </a:extLst>
                </a:hlinkClick>
              </a:rPr>
              <a:t>Externe coaches </a:t>
            </a:r>
            <a:endParaRPr lang="nl-BE">
              <a:solidFill>
                <a:srgbClr val="0070C0"/>
              </a:solidFill>
            </a:endParaRPr>
          </a:p>
          <a:p>
            <a:r>
              <a:rPr lang="nl-BE">
                <a:solidFill>
                  <a:srgbClr val="0070C0"/>
                </a:solidFill>
                <a:hlinkClick r:id="rId3">
                  <a:extLst>
                    <a:ext uri="{A12FA001-AC4F-418D-AE19-62706E023703}">
                      <ahyp:hlinkClr xmlns:ahyp="http://schemas.microsoft.com/office/drawing/2018/hyperlinkcolor" val="tx"/>
                    </a:ext>
                  </a:extLst>
                </a:hlinkClick>
              </a:rPr>
              <a:t>Externe opleidingen coachende vaardigheden</a:t>
            </a:r>
            <a:endParaRPr lang="nl-BE">
              <a:solidFill>
                <a:srgbClr val="0070C0"/>
              </a:solidFill>
            </a:endParaRPr>
          </a:p>
          <a:p>
            <a:r>
              <a:rPr lang="nl-BE">
                <a:solidFill>
                  <a:srgbClr val="0070C0"/>
                </a:solidFill>
                <a:hlinkClick r:id="rId4">
                  <a:extLst>
                    <a:ext uri="{A12FA001-AC4F-418D-AE19-62706E023703}">
                      <ahyp:hlinkClr xmlns:ahyp="http://schemas.microsoft.com/office/drawing/2018/hyperlinkcolor" val="tx"/>
                    </a:ext>
                  </a:extLst>
                </a:hlinkClick>
              </a:rPr>
              <a:t>Externe opleidingen tot mentor en coach</a:t>
            </a:r>
            <a:endParaRPr lang="nl-BE">
              <a:solidFill>
                <a:srgbClr val="0070C0"/>
              </a:solidFill>
            </a:endParaRPr>
          </a:p>
        </p:txBody>
      </p:sp>
    </p:spTree>
    <p:extLst>
      <p:ext uri="{BB962C8B-B14F-4D97-AF65-F5344CB8AC3E}">
        <p14:creationId xmlns:p14="http://schemas.microsoft.com/office/powerpoint/2010/main" val="8669458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water, buiten&#10;&#10;Automatisch gegenereerde beschrijving">
            <a:extLst>
              <a:ext uri="{FF2B5EF4-FFF2-40B4-BE49-F238E27FC236}">
                <a16:creationId xmlns:a16="http://schemas.microsoft.com/office/drawing/2014/main" id="{BF3445D9-CDED-48FB-BEB2-666AF7649747}"/>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t="879" b="10002"/>
          <a:stretch/>
        </p:blipFill>
        <p:spPr>
          <a:xfrm>
            <a:off x="6081622" y="286438"/>
            <a:ext cx="5738903" cy="6275388"/>
          </a:xfrm>
          <a:noFill/>
        </p:spPr>
      </p:pic>
      <p:sp>
        <p:nvSpPr>
          <p:cNvPr id="3" name="Titel 2">
            <a:extLst>
              <a:ext uri="{FF2B5EF4-FFF2-40B4-BE49-F238E27FC236}">
                <a16:creationId xmlns:a16="http://schemas.microsoft.com/office/drawing/2014/main" id="{EAAA0CDB-BC2E-4506-9F9D-113CD689701D}"/>
              </a:ext>
            </a:extLst>
          </p:cNvPr>
          <p:cNvSpPr>
            <a:spLocks noGrp="1"/>
          </p:cNvSpPr>
          <p:nvPr>
            <p:ph type="ctrTitle"/>
          </p:nvPr>
        </p:nvSpPr>
        <p:spPr>
          <a:xfrm>
            <a:off x="1029364" y="1934611"/>
            <a:ext cx="5811383" cy="2648548"/>
          </a:xfrm>
        </p:spPr>
        <p:txBody>
          <a:bodyPr anchor="b">
            <a:normAutofit/>
          </a:bodyPr>
          <a:lstStyle/>
          <a:p>
            <a:r>
              <a:rPr lang="nl-BE"/>
              <a:t>Opleidingsaanbod leiderschap</a:t>
            </a:r>
          </a:p>
        </p:txBody>
      </p:sp>
      <p:sp>
        <p:nvSpPr>
          <p:cNvPr id="17" name="Subtitle 3">
            <a:extLst>
              <a:ext uri="{FF2B5EF4-FFF2-40B4-BE49-F238E27FC236}">
                <a16:creationId xmlns:a16="http://schemas.microsoft.com/office/drawing/2014/main" id="{4FCD301F-287B-4B70-B255-30ADA3711314}"/>
              </a:ext>
            </a:extLst>
          </p:cNvPr>
          <p:cNvSpPr>
            <a:spLocks noGrp="1"/>
          </p:cNvSpPr>
          <p:nvPr>
            <p:ph type="subTitle" idx="1"/>
          </p:nvPr>
        </p:nvSpPr>
        <p:spPr>
          <a:xfrm>
            <a:off x="1039372" y="4812858"/>
            <a:ext cx="6888303" cy="316637"/>
          </a:xfrm>
        </p:spPr>
        <p:txBody>
          <a:bodyPr/>
          <a:lstStyle/>
          <a:p>
            <a:r>
              <a:rPr lang="en-US" err="1"/>
              <a:t>Voorjaar</a:t>
            </a:r>
            <a:r>
              <a:rPr lang="en-US"/>
              <a:t> 2023</a:t>
            </a:r>
          </a:p>
        </p:txBody>
      </p:sp>
      <p:sp>
        <p:nvSpPr>
          <p:cNvPr id="12" name="Date Placeholder 3" hidden="1">
            <a:extLst>
              <a:ext uri="{FF2B5EF4-FFF2-40B4-BE49-F238E27FC236}">
                <a16:creationId xmlns:a16="http://schemas.microsoft.com/office/drawing/2014/main" id="{3DFC0A6E-9800-46EF-A5E3-FA1F4D38E43E}"/>
              </a:ext>
            </a:extLst>
          </p:cNvPr>
          <p:cNvSpPr>
            <a:spLocks noGrp="1"/>
          </p:cNvSpPr>
          <p:nvPr>
            <p:ph type="dt" sz="half" idx="4294967295"/>
          </p:nvPr>
        </p:nvSpPr>
        <p:spPr>
          <a:xfrm>
            <a:off x="1039370" y="5148235"/>
            <a:ext cx="6354847" cy="322497"/>
          </a:xfrm>
        </p:spPr>
        <p:txBody>
          <a:bodyPr/>
          <a:lstStyle/>
          <a:p>
            <a:pPr>
              <a:spcAft>
                <a:spcPts val="600"/>
              </a:spcAft>
            </a:pPr>
            <a:fld id="{A08A2935-7853-42AF-B39E-9B04BFA1E17C}" type="datetime4">
              <a:rPr lang="nl-BE" smtClean="0"/>
              <a:pPr>
                <a:spcAft>
                  <a:spcPts val="600"/>
                </a:spcAft>
              </a:pPr>
              <a:t>13 december 2022</a:t>
            </a:fld>
            <a:endParaRPr lang="nl-BE"/>
          </a:p>
        </p:txBody>
      </p:sp>
    </p:spTree>
    <p:extLst>
      <p:ext uri="{BB962C8B-B14F-4D97-AF65-F5344CB8AC3E}">
        <p14:creationId xmlns:p14="http://schemas.microsoft.com/office/powerpoint/2010/main" val="3325228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0A90E58-800F-4A26-AFDB-3182D22585BB}"/>
              </a:ext>
            </a:extLst>
          </p:cNvPr>
          <p:cNvSpPr>
            <a:spLocks noGrp="1"/>
          </p:cNvSpPr>
          <p:nvPr>
            <p:ph type="title"/>
          </p:nvPr>
        </p:nvSpPr>
        <p:spPr/>
        <p:txBody>
          <a:bodyPr/>
          <a:lstStyle/>
          <a:p>
            <a:r>
              <a:rPr lang="nl-BE"/>
              <a:t>Opleidingsaanbod (open aanbod)</a:t>
            </a:r>
          </a:p>
        </p:txBody>
      </p:sp>
      <p:sp>
        <p:nvSpPr>
          <p:cNvPr id="8" name="Tijdelijke aanduiding voor tekst 7">
            <a:extLst>
              <a:ext uri="{FF2B5EF4-FFF2-40B4-BE49-F238E27FC236}">
                <a16:creationId xmlns:a16="http://schemas.microsoft.com/office/drawing/2014/main" id="{F27587D0-AE82-48CC-900F-7ABFD7A0138F}"/>
              </a:ext>
            </a:extLst>
          </p:cNvPr>
          <p:cNvSpPr>
            <a:spLocks noGrp="1"/>
          </p:cNvSpPr>
          <p:nvPr>
            <p:ph type="body" sz="quarter" idx="11"/>
          </p:nvPr>
        </p:nvSpPr>
        <p:spPr/>
        <p:txBody>
          <a:bodyPr anchor="t"/>
          <a:lstStyle/>
          <a:p>
            <a:r>
              <a:rPr lang="nl-BE"/>
              <a:t>Vlotte start</a:t>
            </a:r>
          </a:p>
        </p:txBody>
      </p:sp>
      <p:sp>
        <p:nvSpPr>
          <p:cNvPr id="9" name="Tijdelijke aanduiding voor tekst 8">
            <a:extLst>
              <a:ext uri="{FF2B5EF4-FFF2-40B4-BE49-F238E27FC236}">
                <a16:creationId xmlns:a16="http://schemas.microsoft.com/office/drawing/2014/main" id="{93DD4E86-3F84-4F40-820A-C283BB58604B}"/>
              </a:ext>
            </a:extLst>
          </p:cNvPr>
          <p:cNvSpPr>
            <a:spLocks noGrp="1"/>
          </p:cNvSpPr>
          <p:nvPr>
            <p:ph type="body" sz="quarter" idx="12"/>
          </p:nvPr>
        </p:nvSpPr>
        <p:spPr>
          <a:xfrm>
            <a:off x="6333462" y="2108546"/>
            <a:ext cx="4839366" cy="1928812"/>
          </a:xfrm>
        </p:spPr>
        <p:txBody>
          <a:bodyPr anchor="t"/>
          <a:lstStyle/>
          <a:p>
            <a:r>
              <a:rPr lang="nl-BE"/>
              <a:t>Prestaties beoordelen</a:t>
            </a:r>
          </a:p>
          <a:p>
            <a:endParaRPr lang="nl-BE"/>
          </a:p>
        </p:txBody>
      </p:sp>
      <p:sp>
        <p:nvSpPr>
          <p:cNvPr id="10" name="Tijdelijke aanduiding voor tekst 9">
            <a:extLst>
              <a:ext uri="{FF2B5EF4-FFF2-40B4-BE49-F238E27FC236}">
                <a16:creationId xmlns:a16="http://schemas.microsoft.com/office/drawing/2014/main" id="{CA6A26B2-61CA-40CB-A0CC-C0148E5AD012}"/>
              </a:ext>
            </a:extLst>
          </p:cNvPr>
          <p:cNvSpPr>
            <a:spLocks noGrp="1"/>
          </p:cNvSpPr>
          <p:nvPr>
            <p:ph type="body" sz="quarter" idx="14"/>
          </p:nvPr>
        </p:nvSpPr>
        <p:spPr/>
        <p:txBody>
          <a:bodyPr anchor="t"/>
          <a:lstStyle/>
          <a:p>
            <a:r>
              <a:rPr lang="nl-BE"/>
              <a:t>Coachend leidinggeven</a:t>
            </a:r>
          </a:p>
        </p:txBody>
      </p:sp>
      <p:sp>
        <p:nvSpPr>
          <p:cNvPr id="11" name="Tijdelijke aanduiding voor tekst 10">
            <a:extLst>
              <a:ext uri="{FF2B5EF4-FFF2-40B4-BE49-F238E27FC236}">
                <a16:creationId xmlns:a16="http://schemas.microsoft.com/office/drawing/2014/main" id="{B1F16824-440C-4E9E-AC38-D79DA72A4653}"/>
              </a:ext>
            </a:extLst>
          </p:cNvPr>
          <p:cNvSpPr>
            <a:spLocks noGrp="1"/>
          </p:cNvSpPr>
          <p:nvPr>
            <p:ph type="body" sz="quarter" idx="15"/>
          </p:nvPr>
        </p:nvSpPr>
        <p:spPr/>
        <p:txBody>
          <a:bodyPr anchor="t"/>
          <a:lstStyle/>
          <a:p>
            <a:r>
              <a:rPr lang="nl-BE"/>
              <a:t>Teambetrokkenheid</a:t>
            </a:r>
          </a:p>
        </p:txBody>
      </p:sp>
    </p:spTree>
    <p:extLst>
      <p:ext uri="{BB962C8B-B14F-4D97-AF65-F5344CB8AC3E}">
        <p14:creationId xmlns:p14="http://schemas.microsoft.com/office/powerpoint/2010/main" val="935827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7A805FD7-CFB4-4D7A-8687-4547DC803A52}"/>
              </a:ext>
            </a:extLst>
          </p:cNvPr>
          <p:cNvSpPr>
            <a:spLocks noGrp="1"/>
          </p:cNvSpPr>
          <p:nvPr>
            <p:ph type="pic" sz="quarter" idx="10"/>
          </p:nvPr>
        </p:nvSpPr>
        <p:spPr/>
      </p:sp>
      <p:sp>
        <p:nvSpPr>
          <p:cNvPr id="3" name="Titel 2">
            <a:extLst>
              <a:ext uri="{FF2B5EF4-FFF2-40B4-BE49-F238E27FC236}">
                <a16:creationId xmlns:a16="http://schemas.microsoft.com/office/drawing/2014/main" id="{252D5B85-204F-4A30-83A1-686571CDB8B4}"/>
              </a:ext>
            </a:extLst>
          </p:cNvPr>
          <p:cNvSpPr>
            <a:spLocks noGrp="1"/>
          </p:cNvSpPr>
          <p:nvPr>
            <p:ph type="ctrTitle"/>
          </p:nvPr>
        </p:nvSpPr>
        <p:spPr/>
        <p:txBody>
          <a:bodyPr/>
          <a:lstStyle/>
          <a:p>
            <a:r>
              <a:rPr lang="nl-BE"/>
              <a:t>Bedankt!</a:t>
            </a:r>
          </a:p>
        </p:txBody>
      </p:sp>
    </p:spTree>
    <p:extLst>
      <p:ext uri="{BB962C8B-B14F-4D97-AF65-F5344CB8AC3E}">
        <p14:creationId xmlns:p14="http://schemas.microsoft.com/office/powerpoint/2010/main" val="38744418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363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BEC42D69-27EF-43A7-960C-BCA3B5D1ECBB}"/>
              </a:ext>
            </a:extLst>
          </p:cNvPr>
          <p:cNvGrpSpPr/>
          <p:nvPr/>
        </p:nvGrpSpPr>
        <p:grpSpPr>
          <a:xfrm>
            <a:off x="-35950" y="972334"/>
            <a:ext cx="12201361" cy="400110"/>
            <a:chOff x="-35950" y="2048628"/>
            <a:chExt cx="12201361" cy="400110"/>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2048628"/>
              <a:ext cx="1558835" cy="246221"/>
            </a:xfrm>
            <a:prstGeom prst="rect">
              <a:avLst/>
            </a:prstGeom>
            <a:noFill/>
          </p:spPr>
          <p:txBody>
            <a:bodyPr wrap="square" rtlCol="0">
              <a:spAutoFit/>
            </a:bodyPr>
            <a:lstStyle/>
            <a:p>
              <a:pPr algn="ctr"/>
              <a:r>
                <a:rPr lang="nl-BE" sz="1000"/>
                <a:t>Archeologievlag</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42116" y="2048628"/>
              <a:ext cx="1198880" cy="400110"/>
            </a:xfrm>
            <a:prstGeom prst="rect">
              <a:avLst/>
            </a:prstGeom>
            <a:noFill/>
          </p:spPr>
          <p:txBody>
            <a:bodyPr wrap="square" rtlCol="0">
              <a:spAutoFit/>
            </a:bodyPr>
            <a:lstStyle/>
            <a:p>
              <a:pPr algn="ctr"/>
              <a:r>
                <a:rPr lang="nl-BE" sz="1000" err="1"/>
                <a:t>Arbeids-ongeschiktheid</a:t>
              </a:r>
              <a:endParaRPr lang="nl-BE" sz="1000"/>
            </a:p>
          </p:txBody>
        </p:sp>
        <p:sp>
          <p:nvSpPr>
            <p:cNvPr id="69" name="Tekstvak 68">
              <a:extLst>
                <a:ext uri="{FF2B5EF4-FFF2-40B4-BE49-F238E27FC236}">
                  <a16:creationId xmlns:a16="http://schemas.microsoft.com/office/drawing/2014/main" id="{3720659A-BCD6-4FC4-987B-857B1A9949CB}"/>
                </a:ext>
              </a:extLst>
            </p:cNvPr>
            <p:cNvSpPr txBox="1"/>
            <p:nvPr/>
          </p:nvSpPr>
          <p:spPr>
            <a:xfrm>
              <a:off x="2442447" y="2048628"/>
              <a:ext cx="1558835" cy="246221"/>
            </a:xfrm>
            <a:prstGeom prst="rect">
              <a:avLst/>
            </a:prstGeom>
            <a:noFill/>
          </p:spPr>
          <p:txBody>
            <a:bodyPr wrap="square" rtlCol="0">
              <a:spAutoFit/>
            </a:bodyPr>
            <a:lstStyle/>
            <a:p>
              <a:pPr algn="ctr"/>
              <a:r>
                <a:rPr lang="nl-BE" sz="1000"/>
                <a:t>Auditorium</a:t>
              </a:r>
            </a:p>
          </p:txBody>
        </p:sp>
        <p:sp>
          <p:nvSpPr>
            <p:cNvPr id="70" name="Tekstvak 69">
              <a:extLst>
                <a:ext uri="{FF2B5EF4-FFF2-40B4-BE49-F238E27FC236}">
                  <a16:creationId xmlns:a16="http://schemas.microsoft.com/office/drawing/2014/main" id="{75F051D8-1448-4F65-A1A6-E843A42D2455}"/>
                </a:ext>
              </a:extLst>
            </p:cNvPr>
            <p:cNvSpPr txBox="1"/>
            <p:nvPr/>
          </p:nvSpPr>
          <p:spPr>
            <a:xfrm>
              <a:off x="4150360" y="2048628"/>
              <a:ext cx="748346" cy="246221"/>
            </a:xfrm>
            <a:prstGeom prst="rect">
              <a:avLst/>
            </a:prstGeom>
            <a:noFill/>
          </p:spPr>
          <p:txBody>
            <a:bodyPr wrap="square" rtlCol="0">
              <a:spAutoFit/>
            </a:bodyPr>
            <a:lstStyle/>
            <a:p>
              <a:pPr algn="ctr"/>
              <a:r>
                <a:rPr lang="nl-BE" sz="1000"/>
                <a:t>Bericht </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411834" y="2048628"/>
              <a:ext cx="748346" cy="246221"/>
            </a:xfrm>
            <a:prstGeom prst="rect">
              <a:avLst/>
            </a:prstGeom>
            <a:noFill/>
          </p:spPr>
          <p:txBody>
            <a:bodyPr wrap="square" rtlCol="0">
              <a:spAutoFit/>
            </a:bodyPr>
            <a:lstStyle/>
            <a:p>
              <a:pPr algn="ctr"/>
              <a:r>
                <a:rPr lang="nl-BE" sz="1000"/>
                <a:t>Circulair</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6205603" y="2048628"/>
              <a:ext cx="1419116" cy="246221"/>
            </a:xfrm>
            <a:prstGeom prst="rect">
              <a:avLst/>
            </a:prstGeom>
            <a:noFill/>
          </p:spPr>
          <p:txBody>
            <a:bodyPr wrap="square" rtlCol="0">
              <a:spAutoFit/>
            </a:bodyPr>
            <a:lstStyle/>
            <a:p>
              <a:pPr algn="ctr"/>
              <a:r>
                <a:rPr lang="nl-BE" sz="1000"/>
                <a:t>Circulaire economie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360497" y="2048628"/>
              <a:ext cx="1419116" cy="246221"/>
            </a:xfrm>
            <a:prstGeom prst="rect">
              <a:avLst/>
            </a:prstGeom>
            <a:noFill/>
          </p:spPr>
          <p:txBody>
            <a:bodyPr wrap="square" rtlCol="0">
              <a:spAutoFit/>
            </a:bodyPr>
            <a:lstStyle/>
            <a:p>
              <a:pPr algn="ctr"/>
              <a:r>
                <a:rPr lang="nl-BE" sz="1000"/>
                <a:t>Congrescentrum</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545373" y="2048628"/>
              <a:ext cx="1419116" cy="246221"/>
            </a:xfrm>
            <a:prstGeom prst="rect">
              <a:avLst/>
            </a:prstGeom>
            <a:noFill/>
          </p:spPr>
          <p:txBody>
            <a:bodyPr wrap="square" rtlCol="0">
              <a:spAutoFit/>
            </a:bodyPr>
            <a:lstStyle/>
            <a:p>
              <a:pPr algn="ctr"/>
              <a:r>
                <a:rPr lang="nl-BE" sz="1000"/>
                <a:t>Contact</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616955" y="2048628"/>
              <a:ext cx="1419116" cy="246221"/>
            </a:xfrm>
            <a:prstGeom prst="rect">
              <a:avLst/>
            </a:prstGeom>
            <a:noFill/>
          </p:spPr>
          <p:txBody>
            <a:bodyPr wrap="square" rtlCol="0">
              <a:spAutoFit/>
            </a:bodyPr>
            <a:lstStyle/>
            <a:p>
              <a:pPr algn="ctr"/>
              <a:r>
                <a:rPr lang="nl-BE" sz="1000"/>
                <a:t>Datum</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746295" y="2048628"/>
              <a:ext cx="1419116" cy="246221"/>
            </a:xfrm>
            <a:prstGeom prst="rect">
              <a:avLst/>
            </a:prstGeom>
            <a:noFill/>
          </p:spPr>
          <p:txBody>
            <a:bodyPr wrap="square" rtlCol="0">
              <a:spAutoFit/>
            </a:bodyPr>
            <a:lstStyle/>
            <a:p>
              <a:pPr algn="ctr"/>
              <a:r>
                <a:rPr lang="nl-BE" sz="1000"/>
                <a:t>Dispatching</a:t>
              </a:r>
            </a:p>
          </p:txBody>
        </p:sp>
      </p:grpSp>
      <p:grpSp>
        <p:nvGrpSpPr>
          <p:cNvPr id="5" name="Groep 4">
            <a:extLst>
              <a:ext uri="{FF2B5EF4-FFF2-40B4-BE49-F238E27FC236}">
                <a16:creationId xmlns:a16="http://schemas.microsoft.com/office/drawing/2014/main" id="{EA1D0F15-1FF1-4CD6-BA09-0623EA27B1DD}"/>
              </a:ext>
            </a:extLst>
          </p:cNvPr>
          <p:cNvGrpSpPr/>
          <p:nvPr/>
        </p:nvGrpSpPr>
        <p:grpSpPr>
          <a:xfrm>
            <a:off x="-72908" y="2170070"/>
            <a:ext cx="12160077" cy="247529"/>
            <a:chOff x="-72908" y="3030144"/>
            <a:chExt cx="12160077" cy="247529"/>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3031452"/>
              <a:ext cx="1558835" cy="246221"/>
            </a:xfrm>
            <a:prstGeom prst="rect">
              <a:avLst/>
            </a:prstGeom>
            <a:noFill/>
          </p:spPr>
          <p:txBody>
            <a:bodyPr wrap="square" rtlCol="0">
              <a:spAutoFit/>
            </a:bodyPr>
            <a:lstStyle/>
            <a:p>
              <a:pPr algn="ctr"/>
              <a:r>
                <a:rPr lang="nl-BE" sz="1000"/>
                <a:t>Gebruikersgids</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02770" y="3031452"/>
              <a:ext cx="1558835" cy="246221"/>
            </a:xfrm>
            <a:prstGeom prst="rect">
              <a:avLst/>
            </a:prstGeom>
            <a:noFill/>
          </p:spPr>
          <p:txBody>
            <a:bodyPr wrap="square" rtlCol="0">
              <a:spAutoFit/>
            </a:bodyPr>
            <a:lstStyle/>
            <a:p>
              <a:pPr algn="ctr"/>
              <a:r>
                <a:rPr lang="nl-BE" sz="1000"/>
                <a:t>Gelijk aanbod</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0144" y="3031452"/>
              <a:ext cx="1558835" cy="246221"/>
            </a:xfrm>
            <a:prstGeom prst="rect">
              <a:avLst/>
            </a:prstGeom>
            <a:noFill/>
          </p:spPr>
          <p:txBody>
            <a:bodyPr wrap="square" rtlCol="0">
              <a:spAutoFit/>
            </a:bodyPr>
            <a:lstStyle/>
            <a:p>
              <a:pPr algn="ctr"/>
              <a:r>
                <a:rPr lang="nl-BE" sz="1000"/>
                <a:t>Gezelschappen</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20593" y="3031452"/>
              <a:ext cx="947108" cy="246221"/>
            </a:xfrm>
            <a:prstGeom prst="rect">
              <a:avLst/>
            </a:prstGeom>
            <a:noFill/>
          </p:spPr>
          <p:txBody>
            <a:bodyPr wrap="square" rtlCol="0">
              <a:spAutoFit/>
            </a:bodyPr>
            <a:lstStyle/>
            <a:p>
              <a:pPr algn="ctr"/>
              <a:r>
                <a:rPr lang="nl-BE" sz="1000"/>
                <a:t>Gezondheid</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087083" y="3030144"/>
              <a:ext cx="748346" cy="246221"/>
            </a:xfrm>
            <a:prstGeom prst="rect">
              <a:avLst/>
            </a:prstGeom>
            <a:noFill/>
          </p:spPr>
          <p:txBody>
            <a:bodyPr wrap="square" rtlCol="0">
              <a:spAutoFit/>
            </a:bodyPr>
            <a:lstStyle/>
            <a:p>
              <a:pPr algn="ctr"/>
              <a:r>
                <a:rPr lang="nl-BE" sz="1000"/>
                <a:t>Justitie </a:t>
              </a:r>
            </a:p>
          </p:txBody>
        </p:sp>
        <p:sp>
          <p:nvSpPr>
            <p:cNvPr id="84" name="Tekstvak 83">
              <a:extLst>
                <a:ext uri="{FF2B5EF4-FFF2-40B4-BE49-F238E27FC236}">
                  <a16:creationId xmlns:a16="http://schemas.microsoft.com/office/drawing/2014/main" id="{AD2D3E8C-B9A6-42EA-A06A-A966D40FD2AD}"/>
                </a:ext>
              </a:extLst>
            </p:cNvPr>
            <p:cNvSpPr txBox="1"/>
            <p:nvPr/>
          </p:nvSpPr>
          <p:spPr>
            <a:xfrm>
              <a:off x="5879588" y="3031452"/>
              <a:ext cx="1419116" cy="246221"/>
            </a:xfrm>
            <a:prstGeom prst="rect">
              <a:avLst/>
            </a:prstGeom>
            <a:noFill/>
          </p:spPr>
          <p:txBody>
            <a:bodyPr wrap="square" rtlCol="0">
              <a:spAutoFit/>
            </a:bodyPr>
            <a:lstStyle/>
            <a:p>
              <a:pPr algn="ctr"/>
              <a:r>
                <a:rPr lang="nl-BE" sz="1000"/>
                <a:t>HR</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6962618" y="3031452"/>
              <a:ext cx="1419116" cy="246221"/>
            </a:xfrm>
            <a:prstGeom prst="rect">
              <a:avLst/>
            </a:prstGeom>
            <a:noFill/>
          </p:spPr>
          <p:txBody>
            <a:bodyPr wrap="square" rtlCol="0">
              <a:spAutoFit/>
            </a:bodyPr>
            <a:lstStyle/>
            <a:p>
              <a:pPr algn="ctr"/>
              <a:r>
                <a:rPr lang="nl-BE" sz="1000"/>
                <a:t>ICT</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081196" y="3031452"/>
              <a:ext cx="1419116" cy="246221"/>
            </a:xfrm>
            <a:prstGeom prst="rect">
              <a:avLst/>
            </a:prstGeom>
            <a:noFill/>
          </p:spPr>
          <p:txBody>
            <a:bodyPr wrap="square" rtlCol="0">
              <a:spAutoFit/>
            </a:bodyPr>
            <a:lstStyle/>
            <a:p>
              <a:pPr algn="ctr"/>
              <a:r>
                <a:rPr lang="nl-BE" sz="1000"/>
                <a:t>Instrumenten </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393342" y="3031452"/>
              <a:ext cx="1419116" cy="246221"/>
            </a:xfrm>
            <a:prstGeom prst="rect">
              <a:avLst/>
            </a:prstGeom>
            <a:noFill/>
          </p:spPr>
          <p:txBody>
            <a:bodyPr wrap="square" rtlCol="0">
              <a:spAutoFit/>
            </a:bodyPr>
            <a:lstStyle/>
            <a:p>
              <a:pPr algn="ctr"/>
              <a:r>
                <a:rPr lang="nl-BE" sz="1000"/>
                <a:t>Intake</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668053" y="3031452"/>
              <a:ext cx="1419116" cy="246221"/>
            </a:xfrm>
            <a:prstGeom prst="rect">
              <a:avLst/>
            </a:prstGeom>
            <a:noFill/>
          </p:spPr>
          <p:txBody>
            <a:bodyPr wrap="square" rtlCol="0">
              <a:spAutoFit/>
            </a:bodyPr>
            <a:lstStyle/>
            <a:p>
              <a:pPr algn="ctr"/>
              <a:r>
                <a:rPr lang="nl-BE" sz="1000"/>
                <a:t>Internet</a:t>
              </a:r>
            </a:p>
          </p:txBody>
        </p:sp>
      </p:grpSp>
      <p:grpSp>
        <p:nvGrpSpPr>
          <p:cNvPr id="7" name="Groep 6">
            <a:extLst>
              <a:ext uri="{FF2B5EF4-FFF2-40B4-BE49-F238E27FC236}">
                <a16:creationId xmlns:a16="http://schemas.microsoft.com/office/drawing/2014/main" id="{A23D456E-5BA2-4E3D-9036-E2AFA30418E6}"/>
              </a:ext>
            </a:extLst>
          </p:cNvPr>
          <p:cNvGrpSpPr/>
          <p:nvPr/>
        </p:nvGrpSpPr>
        <p:grpSpPr>
          <a:xfrm>
            <a:off x="15349" y="3423690"/>
            <a:ext cx="12072676" cy="249277"/>
            <a:chOff x="15349" y="3973440"/>
            <a:chExt cx="12072676" cy="249277"/>
          </a:xfrm>
        </p:grpSpPr>
        <p:sp>
          <p:nvSpPr>
            <p:cNvPr id="91" name="Tekstvak 90">
              <a:extLst>
                <a:ext uri="{FF2B5EF4-FFF2-40B4-BE49-F238E27FC236}">
                  <a16:creationId xmlns:a16="http://schemas.microsoft.com/office/drawing/2014/main" id="{29612573-7EAF-48B2-BBB1-0286178643FF}"/>
                </a:ext>
              </a:extLst>
            </p:cNvPr>
            <p:cNvSpPr txBox="1"/>
            <p:nvPr/>
          </p:nvSpPr>
          <p:spPr>
            <a:xfrm>
              <a:off x="15349" y="3973440"/>
              <a:ext cx="1558835" cy="246221"/>
            </a:xfrm>
            <a:prstGeom prst="rect">
              <a:avLst/>
            </a:prstGeom>
            <a:noFill/>
          </p:spPr>
          <p:txBody>
            <a:bodyPr wrap="square" rtlCol="0">
              <a:spAutoFit/>
            </a:bodyPr>
            <a:lstStyle/>
            <a:p>
              <a:pPr algn="ctr"/>
              <a:r>
                <a:rPr lang="nl-BE" sz="1000"/>
                <a:t>Knowledge</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079793" y="3973440"/>
              <a:ext cx="1558835" cy="246221"/>
            </a:xfrm>
            <a:prstGeom prst="rect">
              <a:avLst/>
            </a:prstGeom>
            <a:noFill/>
          </p:spPr>
          <p:txBody>
            <a:bodyPr wrap="square" rtlCol="0">
              <a:spAutoFit/>
            </a:bodyPr>
            <a:lstStyle/>
            <a:p>
              <a:pPr algn="ctr"/>
              <a:r>
                <a:rPr lang="nl-BE" sz="1000"/>
                <a:t>LCC</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373119" y="3973440"/>
              <a:ext cx="1558835" cy="246221"/>
            </a:xfrm>
            <a:prstGeom prst="rect">
              <a:avLst/>
            </a:prstGeom>
            <a:noFill/>
          </p:spPr>
          <p:txBody>
            <a:bodyPr wrap="square" rtlCol="0">
              <a:spAutoFit/>
            </a:bodyPr>
            <a:lstStyle/>
            <a:p>
              <a:pPr algn="ctr"/>
              <a:r>
                <a:rPr lang="nl-BE" sz="1000"/>
                <a:t>Leidinggevende</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5042371" y="3973440"/>
              <a:ext cx="947108" cy="246221"/>
            </a:xfrm>
            <a:prstGeom prst="rect">
              <a:avLst/>
            </a:prstGeom>
            <a:noFill/>
          </p:spPr>
          <p:txBody>
            <a:bodyPr wrap="square" rtlCol="0">
              <a:spAutoFit/>
            </a:bodyPr>
            <a:lstStyle/>
            <a:p>
              <a:pPr algn="ctr"/>
              <a:r>
                <a:rPr lang="nl-BE" sz="1000"/>
                <a:t>Leren</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3765320" y="3976496"/>
              <a:ext cx="1193640" cy="246221"/>
            </a:xfrm>
            <a:prstGeom prst="rect">
              <a:avLst/>
            </a:prstGeom>
            <a:noFill/>
          </p:spPr>
          <p:txBody>
            <a:bodyPr wrap="square" rtlCol="0">
              <a:spAutoFit/>
            </a:bodyPr>
            <a:lstStyle/>
            <a:p>
              <a:pPr algn="ctr"/>
              <a:r>
                <a:rPr lang="nl-BE" sz="1000"/>
                <a:t>Meer aanvragen</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15084" y="3973440"/>
              <a:ext cx="1419116" cy="246221"/>
            </a:xfrm>
            <a:prstGeom prst="rect">
              <a:avLst/>
            </a:prstGeom>
            <a:noFill/>
          </p:spPr>
          <p:txBody>
            <a:bodyPr wrap="square" rtlCol="0">
              <a:spAutoFit/>
            </a:bodyPr>
            <a:lstStyle/>
            <a:p>
              <a:pPr algn="ctr"/>
              <a:r>
                <a:rPr lang="nl-BE" sz="1000"/>
                <a:t>Meer acties</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093571" y="3973440"/>
              <a:ext cx="1419116" cy="246221"/>
            </a:xfrm>
            <a:prstGeom prst="rect">
              <a:avLst/>
            </a:prstGeom>
            <a:noFill/>
          </p:spPr>
          <p:txBody>
            <a:bodyPr wrap="square" rtlCol="0">
              <a:spAutoFit/>
            </a:bodyPr>
            <a:lstStyle/>
            <a:p>
              <a:pPr algn="ctr"/>
              <a:r>
                <a:rPr lang="nl-BE" sz="1000"/>
                <a:t>Methodiek</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250843" y="3973440"/>
              <a:ext cx="1419116" cy="246221"/>
            </a:xfrm>
            <a:prstGeom prst="rect">
              <a:avLst/>
            </a:prstGeom>
            <a:noFill/>
          </p:spPr>
          <p:txBody>
            <a:bodyPr wrap="square" rtlCol="0">
              <a:spAutoFit/>
            </a:bodyPr>
            <a:lstStyle/>
            <a:p>
              <a:pPr algn="ctr"/>
              <a:r>
                <a:rPr lang="nl-BE" sz="1000"/>
                <a:t>Monitoring</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28466" y="3973440"/>
              <a:ext cx="1419116" cy="246221"/>
            </a:xfrm>
            <a:prstGeom prst="rect">
              <a:avLst/>
            </a:prstGeom>
            <a:noFill/>
          </p:spPr>
          <p:txBody>
            <a:bodyPr wrap="square" rtlCol="0">
              <a:spAutoFit/>
            </a:bodyPr>
            <a:lstStyle/>
            <a:p>
              <a:pPr algn="ctr"/>
              <a:r>
                <a:rPr lang="nl-BE" sz="1000"/>
                <a:t>Multi </a:t>
              </a:r>
              <a:r>
                <a:rPr lang="nl-BE" sz="1000" err="1"/>
                <a:t>language</a:t>
              </a:r>
              <a:endParaRPr lang="nl-BE" sz="1000"/>
            </a:p>
          </p:txBody>
        </p:sp>
        <p:sp>
          <p:nvSpPr>
            <p:cNvPr id="100" name="Tekstvak 99">
              <a:extLst>
                <a:ext uri="{FF2B5EF4-FFF2-40B4-BE49-F238E27FC236}">
                  <a16:creationId xmlns:a16="http://schemas.microsoft.com/office/drawing/2014/main" id="{B8F09D73-9AA1-4B71-82B2-3BF558A3FA47}"/>
                </a:ext>
              </a:extLst>
            </p:cNvPr>
            <p:cNvSpPr txBox="1"/>
            <p:nvPr/>
          </p:nvSpPr>
          <p:spPr>
            <a:xfrm>
              <a:off x="10668909" y="3973440"/>
              <a:ext cx="1419116" cy="246221"/>
            </a:xfrm>
            <a:prstGeom prst="rect">
              <a:avLst/>
            </a:prstGeom>
            <a:noFill/>
          </p:spPr>
          <p:txBody>
            <a:bodyPr wrap="square" rtlCol="0">
              <a:spAutoFit/>
            </a:bodyPr>
            <a:lstStyle/>
            <a:p>
              <a:pPr algn="ctr"/>
              <a:r>
                <a:rPr lang="nl-BE" sz="1000"/>
                <a:t>Netwerk</a:t>
              </a:r>
            </a:p>
          </p:txBody>
        </p:sp>
      </p:grpSp>
      <p:grpSp>
        <p:nvGrpSpPr>
          <p:cNvPr id="8" name="Groep 7">
            <a:extLst>
              <a:ext uri="{FF2B5EF4-FFF2-40B4-BE49-F238E27FC236}">
                <a16:creationId xmlns:a16="http://schemas.microsoft.com/office/drawing/2014/main" id="{65E86573-6627-4021-85CB-859A8FA3C8A8}"/>
              </a:ext>
            </a:extLst>
          </p:cNvPr>
          <p:cNvGrpSpPr/>
          <p:nvPr/>
        </p:nvGrpSpPr>
        <p:grpSpPr>
          <a:xfrm>
            <a:off x="-72908" y="5766983"/>
            <a:ext cx="12171932" cy="246958"/>
            <a:chOff x="-72908" y="5728823"/>
            <a:chExt cx="12171932" cy="246958"/>
          </a:xfrm>
        </p:grpSpPr>
        <p:sp>
          <p:nvSpPr>
            <p:cNvPr id="118" name="Tekstvak 117">
              <a:extLst>
                <a:ext uri="{FF2B5EF4-FFF2-40B4-BE49-F238E27FC236}">
                  <a16:creationId xmlns:a16="http://schemas.microsoft.com/office/drawing/2014/main" id="{3115A78B-2B4C-40A5-B3C2-E22C7B4F3013}"/>
                </a:ext>
              </a:extLst>
            </p:cNvPr>
            <p:cNvSpPr txBox="1"/>
            <p:nvPr/>
          </p:nvSpPr>
          <p:spPr>
            <a:xfrm>
              <a:off x="4880930" y="5729560"/>
              <a:ext cx="1347044" cy="246221"/>
            </a:xfrm>
            <a:prstGeom prst="rect">
              <a:avLst/>
            </a:prstGeom>
            <a:noFill/>
          </p:spPr>
          <p:txBody>
            <a:bodyPr wrap="square" rtlCol="0">
              <a:spAutoFit/>
            </a:bodyPr>
            <a:lstStyle/>
            <a:p>
              <a:pPr algn="ctr"/>
              <a:r>
                <a:rPr lang="nl-BE" sz="1000"/>
                <a:t>Trajectbegeleiding</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72908" y="5728823"/>
              <a:ext cx="1558835" cy="246221"/>
            </a:xfrm>
            <a:prstGeom prst="rect">
              <a:avLst/>
            </a:prstGeom>
            <a:noFill/>
          </p:spPr>
          <p:txBody>
            <a:bodyPr wrap="square" rtlCol="0">
              <a:spAutoFit/>
            </a:bodyPr>
            <a:lstStyle/>
            <a:p>
              <a:pPr algn="ctr"/>
              <a:r>
                <a:rPr lang="nl-BE" sz="1000"/>
                <a:t>Lamp</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125724" y="5728823"/>
              <a:ext cx="1558835" cy="246221"/>
            </a:xfrm>
            <a:prstGeom prst="rect">
              <a:avLst/>
            </a:prstGeom>
            <a:noFill/>
          </p:spPr>
          <p:txBody>
            <a:bodyPr wrap="square" rtlCol="0">
              <a:spAutoFit/>
            </a:bodyPr>
            <a:lstStyle/>
            <a:p>
              <a:pPr algn="ctr"/>
              <a:r>
                <a:rPr lang="nl-BE" sz="1000"/>
                <a:t>Statistiek</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316978" y="5728823"/>
              <a:ext cx="1558835" cy="246221"/>
            </a:xfrm>
            <a:prstGeom prst="rect">
              <a:avLst/>
            </a:prstGeom>
            <a:noFill/>
          </p:spPr>
          <p:txBody>
            <a:bodyPr wrap="square" rtlCol="0">
              <a:spAutoFit/>
            </a:bodyPr>
            <a:lstStyle/>
            <a:p>
              <a:pPr algn="ctr"/>
              <a:r>
                <a:rPr lang="nl-BE" sz="1000"/>
                <a:t>Technologie</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923396" y="5728823"/>
              <a:ext cx="947108" cy="246221"/>
            </a:xfrm>
            <a:prstGeom prst="rect">
              <a:avLst/>
            </a:prstGeom>
            <a:noFill/>
          </p:spPr>
          <p:txBody>
            <a:bodyPr wrap="square" rtlCol="0">
              <a:spAutoFit/>
            </a:bodyPr>
            <a:lstStyle/>
            <a:p>
              <a:pPr algn="ctr"/>
              <a:r>
                <a:rPr lang="nl-BE" sz="1000"/>
                <a:t>Tekstballon</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5979127" y="5728823"/>
              <a:ext cx="1419116" cy="246221"/>
            </a:xfrm>
            <a:prstGeom prst="rect">
              <a:avLst/>
            </a:prstGeom>
            <a:noFill/>
          </p:spPr>
          <p:txBody>
            <a:bodyPr wrap="square" rtlCol="0">
              <a:spAutoFit/>
            </a:bodyPr>
            <a:lstStyle/>
            <a:p>
              <a:pPr algn="ctr"/>
              <a:r>
                <a:rPr lang="nl-BE" sz="1000"/>
                <a:t>Uitvoeringstijd</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256486" y="5728823"/>
              <a:ext cx="1419116" cy="246221"/>
            </a:xfrm>
            <a:prstGeom prst="rect">
              <a:avLst/>
            </a:prstGeom>
            <a:noFill/>
          </p:spPr>
          <p:txBody>
            <a:bodyPr wrap="square" rtlCol="0">
              <a:spAutoFit/>
            </a:bodyPr>
            <a:lstStyle/>
            <a:p>
              <a:pPr algn="ctr"/>
              <a:r>
                <a:rPr lang="nl-BE" sz="1000"/>
                <a:t>Universiteit</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441064" y="5728823"/>
              <a:ext cx="1419116" cy="246221"/>
            </a:xfrm>
            <a:prstGeom prst="rect">
              <a:avLst/>
            </a:prstGeom>
            <a:noFill/>
          </p:spPr>
          <p:txBody>
            <a:bodyPr wrap="square" rtlCol="0">
              <a:spAutoFit/>
            </a:bodyPr>
            <a:lstStyle/>
            <a:p>
              <a:pPr algn="ctr"/>
              <a:r>
                <a:rPr lang="nl-BE" sz="1000"/>
                <a:t>Uurwerk</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447665" y="5728823"/>
              <a:ext cx="1419116" cy="246221"/>
            </a:xfrm>
            <a:prstGeom prst="rect">
              <a:avLst/>
            </a:prstGeom>
            <a:noFill/>
          </p:spPr>
          <p:txBody>
            <a:bodyPr wrap="square" rtlCol="0">
              <a:spAutoFit/>
            </a:bodyPr>
            <a:lstStyle/>
            <a:p>
              <a:pPr algn="ctr"/>
              <a:r>
                <a:rPr lang="nl-BE" sz="1000"/>
                <a:t>Vergaderzaal</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679908" y="5728823"/>
              <a:ext cx="1419116" cy="246221"/>
            </a:xfrm>
            <a:prstGeom prst="rect">
              <a:avLst/>
            </a:prstGeom>
            <a:noFill/>
          </p:spPr>
          <p:txBody>
            <a:bodyPr wrap="square" rtlCol="0">
              <a:spAutoFit/>
            </a:bodyPr>
            <a:lstStyle/>
            <a:p>
              <a:pPr algn="ctr"/>
              <a:r>
                <a:rPr lang="nl-BE" sz="1000"/>
                <a:t>Verrekijker</a:t>
              </a:r>
            </a:p>
          </p:txBody>
        </p:sp>
      </p:grpSp>
      <p:grpSp>
        <p:nvGrpSpPr>
          <p:cNvPr id="6" name="Groep 5">
            <a:extLst>
              <a:ext uri="{FF2B5EF4-FFF2-40B4-BE49-F238E27FC236}">
                <a16:creationId xmlns:a16="http://schemas.microsoft.com/office/drawing/2014/main" id="{35988F72-DFAF-4020-B0F0-780A5C080F1E}"/>
              </a:ext>
            </a:extLst>
          </p:cNvPr>
          <p:cNvGrpSpPr/>
          <p:nvPr/>
        </p:nvGrpSpPr>
        <p:grpSpPr>
          <a:xfrm>
            <a:off x="-35951" y="4584747"/>
            <a:ext cx="12103882" cy="246221"/>
            <a:chOff x="-35951" y="4854084"/>
            <a:chExt cx="12103882" cy="246221"/>
          </a:xfrm>
        </p:grpSpPr>
        <p:sp>
          <p:nvSpPr>
            <p:cNvPr id="114" name="Tekstvak 113">
              <a:extLst>
                <a:ext uri="{FF2B5EF4-FFF2-40B4-BE49-F238E27FC236}">
                  <a16:creationId xmlns:a16="http://schemas.microsoft.com/office/drawing/2014/main" id="{FED075EA-AA27-4828-8F9C-564BB3FCDE68}"/>
                </a:ext>
              </a:extLst>
            </p:cNvPr>
            <p:cNvSpPr txBox="1"/>
            <p:nvPr/>
          </p:nvSpPr>
          <p:spPr>
            <a:xfrm>
              <a:off x="-35951" y="4854084"/>
              <a:ext cx="1558835" cy="246221"/>
            </a:xfrm>
            <a:prstGeom prst="rect">
              <a:avLst/>
            </a:prstGeom>
            <a:noFill/>
          </p:spPr>
          <p:txBody>
            <a:bodyPr wrap="square" rtlCol="0">
              <a:spAutoFit/>
            </a:bodyPr>
            <a:lstStyle/>
            <a:p>
              <a:pPr algn="ctr"/>
              <a:r>
                <a:rPr lang="nl-BE" sz="1000"/>
                <a:t>Ongekende gebruiker</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087185" y="4854084"/>
              <a:ext cx="1558835" cy="246221"/>
            </a:xfrm>
            <a:prstGeom prst="rect">
              <a:avLst/>
            </a:prstGeom>
            <a:noFill/>
          </p:spPr>
          <p:txBody>
            <a:bodyPr wrap="square" rtlCol="0">
              <a:spAutoFit/>
            </a:bodyPr>
            <a:lstStyle/>
            <a:p>
              <a:pPr algn="ctr"/>
              <a:r>
                <a:rPr lang="nl-BE" sz="1000"/>
                <a:t>Opleiding</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14110" y="4854084"/>
              <a:ext cx="1558835" cy="246221"/>
            </a:xfrm>
            <a:prstGeom prst="rect">
              <a:avLst/>
            </a:prstGeom>
            <a:noFill/>
          </p:spPr>
          <p:txBody>
            <a:bodyPr wrap="square" rtlCol="0">
              <a:spAutoFit/>
            </a:bodyPr>
            <a:lstStyle/>
            <a:p>
              <a:pPr algn="ctr"/>
              <a:r>
                <a:rPr lang="nl-BE" sz="1000"/>
                <a:t>Overeenkomst</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861384" y="4854084"/>
              <a:ext cx="947108" cy="246221"/>
            </a:xfrm>
            <a:prstGeom prst="rect">
              <a:avLst/>
            </a:prstGeom>
            <a:noFill/>
          </p:spPr>
          <p:txBody>
            <a:bodyPr wrap="square" rtlCol="0">
              <a:spAutoFit/>
            </a:bodyPr>
            <a:lstStyle/>
            <a:p>
              <a:pPr algn="ctr"/>
              <a:r>
                <a:rPr lang="nl-BE" sz="1000"/>
                <a:t>Participatie</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6003852" y="4854084"/>
              <a:ext cx="1419116" cy="246221"/>
            </a:xfrm>
            <a:prstGeom prst="rect">
              <a:avLst/>
            </a:prstGeom>
            <a:noFill/>
          </p:spPr>
          <p:txBody>
            <a:bodyPr wrap="square" rtlCol="0">
              <a:spAutoFit/>
            </a:bodyPr>
            <a:lstStyle/>
            <a:p>
              <a:pPr algn="ctr"/>
              <a:r>
                <a:rPr lang="nl-BE" sz="1000" err="1"/>
                <a:t>Penpunt</a:t>
              </a:r>
              <a:endParaRPr lang="nl-BE" sz="1000"/>
            </a:p>
          </p:txBody>
        </p:sp>
        <p:sp>
          <p:nvSpPr>
            <p:cNvPr id="120" name="Tekstvak 119">
              <a:extLst>
                <a:ext uri="{FF2B5EF4-FFF2-40B4-BE49-F238E27FC236}">
                  <a16:creationId xmlns:a16="http://schemas.microsoft.com/office/drawing/2014/main" id="{17A52C23-7AE3-447D-B9EE-F3A4B55443D6}"/>
                </a:ext>
              </a:extLst>
            </p:cNvPr>
            <p:cNvSpPr txBox="1"/>
            <p:nvPr/>
          </p:nvSpPr>
          <p:spPr>
            <a:xfrm>
              <a:off x="7176164" y="4854084"/>
              <a:ext cx="1419116" cy="246221"/>
            </a:xfrm>
            <a:prstGeom prst="rect">
              <a:avLst/>
            </a:prstGeom>
            <a:noFill/>
          </p:spPr>
          <p:txBody>
            <a:bodyPr wrap="square" rtlCol="0">
              <a:spAutoFit/>
            </a:bodyPr>
            <a:lstStyle/>
            <a:p>
              <a:pPr algn="ctr"/>
              <a:r>
                <a:rPr lang="nl-BE" sz="1000"/>
                <a:t>Promotie</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8431051" y="4854084"/>
              <a:ext cx="1419116" cy="246221"/>
            </a:xfrm>
            <a:prstGeom prst="rect">
              <a:avLst/>
            </a:prstGeom>
            <a:noFill/>
          </p:spPr>
          <p:txBody>
            <a:bodyPr wrap="square" rtlCol="0">
              <a:spAutoFit/>
            </a:bodyPr>
            <a:lstStyle/>
            <a:p>
              <a:pPr algn="ctr"/>
              <a:r>
                <a:rPr lang="nl-BE" sz="1000"/>
                <a:t>Rotatie werknemer</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9539933" y="4854084"/>
              <a:ext cx="1419116" cy="246221"/>
            </a:xfrm>
            <a:prstGeom prst="rect">
              <a:avLst/>
            </a:prstGeom>
            <a:noFill/>
          </p:spPr>
          <p:txBody>
            <a:bodyPr wrap="square" rtlCol="0">
              <a:spAutoFit/>
            </a:bodyPr>
            <a:lstStyle/>
            <a:p>
              <a:pPr algn="ctr"/>
              <a:r>
                <a:rPr lang="nl-BE" sz="1000"/>
                <a:t>Samenwerken</a:t>
              </a:r>
            </a:p>
          </p:txBody>
        </p:sp>
        <p:sp>
          <p:nvSpPr>
            <p:cNvPr id="123" name="Tekstvak 122">
              <a:extLst>
                <a:ext uri="{FF2B5EF4-FFF2-40B4-BE49-F238E27FC236}">
                  <a16:creationId xmlns:a16="http://schemas.microsoft.com/office/drawing/2014/main" id="{AFCB65F0-2E11-4A69-972F-01CC6E7B1CF3}"/>
                </a:ext>
              </a:extLst>
            </p:cNvPr>
            <p:cNvSpPr txBox="1"/>
            <p:nvPr/>
          </p:nvSpPr>
          <p:spPr>
            <a:xfrm>
              <a:off x="10648815" y="4854084"/>
              <a:ext cx="1419116" cy="246221"/>
            </a:xfrm>
            <a:prstGeom prst="rect">
              <a:avLst/>
            </a:prstGeom>
            <a:noFill/>
          </p:spPr>
          <p:txBody>
            <a:bodyPr wrap="square" rtlCol="0">
              <a:spAutoFit/>
            </a:bodyPr>
            <a:lstStyle/>
            <a:p>
              <a:pPr algn="ctr"/>
              <a:r>
                <a:rPr lang="nl-BE" sz="1000"/>
                <a:t>Schaalvoordelen</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985340" y="4854084"/>
              <a:ext cx="1061170" cy="246221"/>
            </a:xfrm>
            <a:prstGeom prst="rect">
              <a:avLst/>
            </a:prstGeom>
            <a:noFill/>
          </p:spPr>
          <p:txBody>
            <a:bodyPr wrap="square" rtlCol="0">
              <a:spAutoFit/>
            </a:bodyPr>
            <a:lstStyle/>
            <a:p>
              <a:pPr algn="ctr"/>
              <a:r>
                <a:rPr lang="nl-BE" sz="1000"/>
                <a:t>Participatie</a:t>
              </a:r>
            </a:p>
          </p:txBody>
        </p:sp>
      </p:grpSp>
      <p:pic>
        <p:nvPicPr>
          <p:cNvPr id="11" name="Graphic 10">
            <a:extLst>
              <a:ext uri="{FF2B5EF4-FFF2-40B4-BE49-F238E27FC236}">
                <a16:creationId xmlns:a16="http://schemas.microsoft.com/office/drawing/2014/main" id="{45B926ED-1191-4AC7-BCAB-A4A67744E4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039" y="397942"/>
            <a:ext cx="342001" cy="540000"/>
          </a:xfrm>
          <a:prstGeom prst="rect">
            <a:avLst/>
          </a:prstGeom>
        </p:spPr>
      </p:pic>
      <p:pic>
        <p:nvPicPr>
          <p:cNvPr id="15" name="Graphic 14">
            <a:extLst>
              <a:ext uri="{FF2B5EF4-FFF2-40B4-BE49-F238E27FC236}">
                <a16:creationId xmlns:a16="http://schemas.microsoft.com/office/drawing/2014/main" id="{9D970428-4C0D-4146-96D1-636DF0B4F7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1424" y="397942"/>
            <a:ext cx="540000" cy="540000"/>
          </a:xfrm>
          <a:prstGeom prst="rect">
            <a:avLst/>
          </a:prstGeom>
        </p:spPr>
      </p:pic>
      <p:pic>
        <p:nvPicPr>
          <p:cNvPr id="19" name="Graphic 18">
            <a:extLst>
              <a:ext uri="{FF2B5EF4-FFF2-40B4-BE49-F238E27FC236}">
                <a16:creationId xmlns:a16="http://schemas.microsoft.com/office/drawing/2014/main" id="{6663592E-6042-44C6-AF7E-2E5B063302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89808" y="454382"/>
            <a:ext cx="676270" cy="427121"/>
          </a:xfrm>
          <a:prstGeom prst="rect">
            <a:avLst/>
          </a:prstGeom>
        </p:spPr>
      </p:pic>
      <p:pic>
        <p:nvPicPr>
          <p:cNvPr id="21" name="Graphic 20">
            <a:extLst>
              <a:ext uri="{FF2B5EF4-FFF2-40B4-BE49-F238E27FC236}">
                <a16:creationId xmlns:a16="http://schemas.microsoft.com/office/drawing/2014/main" id="{11C3BE1D-26F3-4C73-9B04-9DC5B059E2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4462" y="437590"/>
            <a:ext cx="580881" cy="460704"/>
          </a:xfrm>
          <a:prstGeom prst="rect">
            <a:avLst/>
          </a:prstGeom>
        </p:spPr>
      </p:pic>
      <p:pic>
        <p:nvPicPr>
          <p:cNvPr id="24" name="Graphic 23">
            <a:extLst>
              <a:ext uri="{FF2B5EF4-FFF2-40B4-BE49-F238E27FC236}">
                <a16:creationId xmlns:a16="http://schemas.microsoft.com/office/drawing/2014/main" id="{CCA56C88-5E4F-4B67-9CAE-E5FF79DACC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83727" y="397942"/>
            <a:ext cx="540000" cy="540000"/>
          </a:xfrm>
          <a:prstGeom prst="rect">
            <a:avLst/>
          </a:prstGeom>
        </p:spPr>
      </p:pic>
      <p:pic>
        <p:nvPicPr>
          <p:cNvPr id="26" name="Graphic 25">
            <a:extLst>
              <a:ext uri="{FF2B5EF4-FFF2-40B4-BE49-F238E27FC236}">
                <a16:creationId xmlns:a16="http://schemas.microsoft.com/office/drawing/2014/main" id="{2059875A-9FE9-4BD0-89AB-1B9631BD2F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92111" y="397942"/>
            <a:ext cx="514286" cy="540000"/>
          </a:xfrm>
          <a:prstGeom prst="rect">
            <a:avLst/>
          </a:prstGeom>
        </p:spPr>
      </p:pic>
      <p:pic>
        <p:nvPicPr>
          <p:cNvPr id="29" name="Graphic 28">
            <a:extLst>
              <a:ext uri="{FF2B5EF4-FFF2-40B4-BE49-F238E27FC236}">
                <a16:creationId xmlns:a16="http://schemas.microsoft.com/office/drawing/2014/main" id="{0AC0FC2D-0752-486D-A120-6F09F8229BA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74781" y="397942"/>
            <a:ext cx="452430" cy="540000"/>
          </a:xfrm>
          <a:prstGeom prst="rect">
            <a:avLst/>
          </a:prstGeom>
        </p:spPr>
      </p:pic>
      <p:pic>
        <p:nvPicPr>
          <p:cNvPr id="31" name="Graphic 30">
            <a:extLst>
              <a:ext uri="{FF2B5EF4-FFF2-40B4-BE49-F238E27FC236}">
                <a16:creationId xmlns:a16="http://schemas.microsoft.com/office/drawing/2014/main" id="{30532B40-88BF-472A-871C-DBCCCF89705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95595" y="397942"/>
            <a:ext cx="490909" cy="540000"/>
          </a:xfrm>
          <a:prstGeom prst="rect">
            <a:avLst/>
          </a:prstGeom>
        </p:spPr>
      </p:pic>
      <p:pic>
        <p:nvPicPr>
          <p:cNvPr id="33" name="Graphic 32">
            <a:extLst>
              <a:ext uri="{FF2B5EF4-FFF2-40B4-BE49-F238E27FC236}">
                <a16:creationId xmlns:a16="http://schemas.microsoft.com/office/drawing/2014/main" id="{932ECEDF-621F-4E2B-8216-699F224756B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154888" y="397942"/>
            <a:ext cx="440517" cy="540000"/>
          </a:xfrm>
          <a:prstGeom prst="rect">
            <a:avLst/>
          </a:prstGeom>
        </p:spPr>
      </p:pic>
      <p:pic>
        <p:nvPicPr>
          <p:cNvPr id="37" name="Graphic 36">
            <a:extLst>
              <a:ext uri="{FF2B5EF4-FFF2-40B4-BE49-F238E27FC236}">
                <a16:creationId xmlns:a16="http://schemas.microsoft.com/office/drawing/2014/main" id="{8B32C63F-9785-4F64-AA46-B653DD669E9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263793" y="397942"/>
            <a:ext cx="383682" cy="540000"/>
          </a:xfrm>
          <a:prstGeom prst="rect">
            <a:avLst/>
          </a:prstGeom>
        </p:spPr>
      </p:pic>
      <p:pic>
        <p:nvPicPr>
          <p:cNvPr id="44" name="Graphic 43">
            <a:extLst>
              <a:ext uri="{FF2B5EF4-FFF2-40B4-BE49-F238E27FC236}">
                <a16:creationId xmlns:a16="http://schemas.microsoft.com/office/drawing/2014/main" id="{F7019F36-0B8F-4B02-9B93-90D8A84B075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12168" y="1593470"/>
            <a:ext cx="397894" cy="540000"/>
          </a:xfrm>
          <a:prstGeom prst="rect">
            <a:avLst/>
          </a:prstGeom>
        </p:spPr>
      </p:pic>
      <p:pic>
        <p:nvPicPr>
          <p:cNvPr id="46" name="Graphic 45">
            <a:extLst>
              <a:ext uri="{FF2B5EF4-FFF2-40B4-BE49-F238E27FC236}">
                <a16:creationId xmlns:a16="http://schemas.microsoft.com/office/drawing/2014/main" id="{3B16A647-32ED-4618-9272-A89C2FF22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97895" y="1662886"/>
            <a:ext cx="762218" cy="401168"/>
          </a:xfrm>
          <a:prstGeom prst="rect">
            <a:avLst/>
          </a:prstGeom>
        </p:spPr>
      </p:pic>
      <p:pic>
        <p:nvPicPr>
          <p:cNvPr id="48" name="Graphic 47">
            <a:extLst>
              <a:ext uri="{FF2B5EF4-FFF2-40B4-BE49-F238E27FC236}">
                <a16:creationId xmlns:a16="http://schemas.microsoft.com/office/drawing/2014/main" id="{68105348-EDA7-4128-9FD0-6F5A88D1456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847946" y="1593470"/>
            <a:ext cx="554595" cy="540000"/>
          </a:xfrm>
          <a:prstGeom prst="rect">
            <a:avLst/>
          </a:prstGeom>
        </p:spPr>
      </p:pic>
      <p:pic>
        <p:nvPicPr>
          <p:cNvPr id="50" name="Graphic 49">
            <a:extLst>
              <a:ext uri="{FF2B5EF4-FFF2-40B4-BE49-F238E27FC236}">
                <a16:creationId xmlns:a16="http://schemas.microsoft.com/office/drawing/2014/main" id="{0AF4CD9C-E2ED-47EC-AD7F-877F27BD6FCB}"/>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990374" y="1593470"/>
            <a:ext cx="554210" cy="540000"/>
          </a:xfrm>
          <a:prstGeom prst="rect">
            <a:avLst/>
          </a:prstGeom>
        </p:spPr>
      </p:pic>
      <p:pic>
        <p:nvPicPr>
          <p:cNvPr id="52" name="Graphic 51">
            <a:extLst>
              <a:ext uri="{FF2B5EF4-FFF2-40B4-BE49-F238E27FC236}">
                <a16:creationId xmlns:a16="http://schemas.microsoft.com/office/drawing/2014/main" id="{B1701235-615E-4BC3-8F6C-2C554F06C9D6}"/>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132417" y="1593470"/>
            <a:ext cx="540000" cy="540000"/>
          </a:xfrm>
          <a:prstGeom prst="rect">
            <a:avLst/>
          </a:prstGeom>
        </p:spPr>
      </p:pic>
      <p:pic>
        <p:nvPicPr>
          <p:cNvPr id="54" name="Graphic 53">
            <a:extLst>
              <a:ext uri="{FF2B5EF4-FFF2-40B4-BE49-F238E27FC236}">
                <a16:creationId xmlns:a16="http://schemas.microsoft.com/office/drawing/2014/main" id="{142D3476-ED9B-40F5-922C-7E137786A7A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260250" y="1593470"/>
            <a:ext cx="540000" cy="540000"/>
          </a:xfrm>
          <a:prstGeom prst="rect">
            <a:avLst/>
          </a:prstGeom>
        </p:spPr>
      </p:pic>
      <p:pic>
        <p:nvPicPr>
          <p:cNvPr id="56" name="Graphic 55">
            <a:extLst>
              <a:ext uri="{FF2B5EF4-FFF2-40B4-BE49-F238E27FC236}">
                <a16:creationId xmlns:a16="http://schemas.microsoft.com/office/drawing/2014/main" id="{0C4D0240-AF5E-4FE3-B842-3B5C9B41BE8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388083" y="1593470"/>
            <a:ext cx="502758" cy="540000"/>
          </a:xfrm>
          <a:prstGeom prst="rect">
            <a:avLst/>
          </a:prstGeom>
        </p:spPr>
      </p:pic>
      <p:pic>
        <p:nvPicPr>
          <p:cNvPr id="58" name="Graphic 57">
            <a:extLst>
              <a:ext uri="{FF2B5EF4-FFF2-40B4-BE49-F238E27FC236}">
                <a16:creationId xmlns:a16="http://schemas.microsoft.com/office/drawing/2014/main" id="{33A3264A-F1A1-4CFD-B731-E704302333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478674" y="1593470"/>
            <a:ext cx="661935" cy="540000"/>
          </a:xfrm>
          <a:prstGeom prst="rect">
            <a:avLst/>
          </a:prstGeom>
        </p:spPr>
      </p:pic>
      <p:pic>
        <p:nvPicPr>
          <p:cNvPr id="60" name="Graphic 59">
            <a:extLst>
              <a:ext uri="{FF2B5EF4-FFF2-40B4-BE49-F238E27FC236}">
                <a16:creationId xmlns:a16="http://schemas.microsoft.com/office/drawing/2014/main" id="{C1EA4F23-83DE-46C0-A1E8-C23DB8CE83C9}"/>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728442" y="1593470"/>
            <a:ext cx="760000" cy="540000"/>
          </a:xfrm>
          <a:prstGeom prst="rect">
            <a:avLst/>
          </a:prstGeom>
        </p:spPr>
      </p:pic>
      <p:pic>
        <p:nvPicPr>
          <p:cNvPr id="63" name="Graphic 62">
            <a:extLst>
              <a:ext uri="{FF2B5EF4-FFF2-40B4-BE49-F238E27FC236}">
                <a16:creationId xmlns:a16="http://schemas.microsoft.com/office/drawing/2014/main" id="{01A3F737-334C-4662-99F4-3D00BA0C8997}"/>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076275" y="1593470"/>
            <a:ext cx="612000" cy="540000"/>
          </a:xfrm>
          <a:prstGeom prst="rect">
            <a:avLst/>
          </a:prstGeom>
        </p:spPr>
      </p:pic>
      <p:pic>
        <p:nvPicPr>
          <p:cNvPr id="66" name="Graphic 65">
            <a:extLst>
              <a:ext uri="{FF2B5EF4-FFF2-40B4-BE49-F238E27FC236}">
                <a16:creationId xmlns:a16="http://schemas.microsoft.com/office/drawing/2014/main" id="{AEC92BC5-7A44-42C0-8331-222B079FA6E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524625" y="2750988"/>
            <a:ext cx="468947" cy="540000"/>
          </a:xfrm>
          <a:prstGeom prst="rect">
            <a:avLst/>
          </a:prstGeom>
        </p:spPr>
      </p:pic>
      <p:pic>
        <p:nvPicPr>
          <p:cNvPr id="68" name="Graphic 67">
            <a:extLst>
              <a:ext uri="{FF2B5EF4-FFF2-40B4-BE49-F238E27FC236}">
                <a16:creationId xmlns:a16="http://schemas.microsoft.com/office/drawing/2014/main" id="{CE3F352F-C7D3-48DB-9DA6-4F5BC2A83AE4}"/>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629263" y="2750988"/>
            <a:ext cx="525790" cy="540000"/>
          </a:xfrm>
          <a:prstGeom prst="rect">
            <a:avLst/>
          </a:prstGeom>
        </p:spPr>
      </p:pic>
      <p:pic>
        <p:nvPicPr>
          <p:cNvPr id="78" name="Graphic 77">
            <a:extLst>
              <a:ext uri="{FF2B5EF4-FFF2-40B4-BE49-F238E27FC236}">
                <a16:creationId xmlns:a16="http://schemas.microsoft.com/office/drawing/2014/main" id="{C36E3C00-1EA3-4FD1-A55F-4EF741A293E6}"/>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786956" y="2750988"/>
            <a:ext cx="684000" cy="540000"/>
          </a:xfrm>
          <a:prstGeom prst="rect">
            <a:avLst/>
          </a:prstGeom>
        </p:spPr>
      </p:pic>
      <p:pic>
        <p:nvPicPr>
          <p:cNvPr id="90" name="Graphic 89">
            <a:extLst>
              <a:ext uri="{FF2B5EF4-FFF2-40B4-BE49-F238E27FC236}">
                <a16:creationId xmlns:a16="http://schemas.microsoft.com/office/drawing/2014/main" id="{A75F9981-CA66-4211-AAAC-F8C4EC0F82FA}"/>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092311" y="2750988"/>
            <a:ext cx="468947" cy="540000"/>
          </a:xfrm>
          <a:prstGeom prst="rect">
            <a:avLst/>
          </a:prstGeom>
        </p:spPr>
      </p:pic>
      <p:pic>
        <p:nvPicPr>
          <p:cNvPr id="102" name="Graphic 101">
            <a:extLst>
              <a:ext uri="{FF2B5EF4-FFF2-40B4-BE49-F238E27FC236}">
                <a16:creationId xmlns:a16="http://schemas.microsoft.com/office/drawing/2014/main" id="{30E4EA38-B388-4F69-A8F3-F6C2F79ABEF8}"/>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196949" y="2750988"/>
            <a:ext cx="525790" cy="540000"/>
          </a:xfrm>
          <a:prstGeom prst="rect">
            <a:avLst/>
          </a:prstGeom>
        </p:spPr>
      </p:pic>
      <p:pic>
        <p:nvPicPr>
          <p:cNvPr id="104" name="Graphic 103">
            <a:extLst>
              <a:ext uri="{FF2B5EF4-FFF2-40B4-BE49-F238E27FC236}">
                <a16:creationId xmlns:a16="http://schemas.microsoft.com/office/drawing/2014/main" id="{F770F045-DA69-4F11-9F8B-1A76AD27EBB7}"/>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6354642" y="2750988"/>
            <a:ext cx="540000" cy="540000"/>
          </a:xfrm>
          <a:prstGeom prst="rect">
            <a:avLst/>
          </a:prstGeom>
        </p:spPr>
      </p:pic>
      <p:pic>
        <p:nvPicPr>
          <p:cNvPr id="106" name="Graphic 105">
            <a:extLst>
              <a:ext uri="{FF2B5EF4-FFF2-40B4-BE49-F238E27FC236}">
                <a16:creationId xmlns:a16="http://schemas.microsoft.com/office/drawing/2014/main" id="{3BA3924A-9FE1-4BB0-A7DF-C72FE66E7314}"/>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7525597" y="2750988"/>
            <a:ext cx="540000" cy="540000"/>
          </a:xfrm>
          <a:prstGeom prst="rect">
            <a:avLst/>
          </a:prstGeom>
        </p:spPr>
      </p:pic>
      <p:pic>
        <p:nvPicPr>
          <p:cNvPr id="110" name="Graphic 109">
            <a:extLst>
              <a:ext uri="{FF2B5EF4-FFF2-40B4-BE49-F238E27FC236}">
                <a16:creationId xmlns:a16="http://schemas.microsoft.com/office/drawing/2014/main" id="{C6DF1B50-E8C6-4356-A114-3E954EEF04E7}"/>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8696551" y="2750988"/>
            <a:ext cx="554210" cy="540000"/>
          </a:xfrm>
          <a:prstGeom prst="rect">
            <a:avLst/>
          </a:prstGeom>
        </p:spPr>
      </p:pic>
      <p:pic>
        <p:nvPicPr>
          <p:cNvPr id="112" name="Graphic 111">
            <a:extLst>
              <a:ext uri="{FF2B5EF4-FFF2-40B4-BE49-F238E27FC236}">
                <a16:creationId xmlns:a16="http://schemas.microsoft.com/office/drawing/2014/main" id="{E333BBB8-BBB5-4D4B-9F6E-D2EB95689417}"/>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9880770" y="2750988"/>
            <a:ext cx="586286" cy="540000"/>
          </a:xfrm>
          <a:prstGeom prst="rect">
            <a:avLst/>
          </a:prstGeom>
        </p:spPr>
      </p:pic>
      <p:pic>
        <p:nvPicPr>
          <p:cNvPr id="124" name="Graphic 123">
            <a:extLst>
              <a:ext uri="{FF2B5EF4-FFF2-40B4-BE49-F238E27FC236}">
                <a16:creationId xmlns:a16="http://schemas.microsoft.com/office/drawing/2014/main" id="{4FF6441D-3813-4E44-861D-0AEF5A7307CE}"/>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11094924" y="2750988"/>
            <a:ext cx="554595" cy="540000"/>
          </a:xfrm>
          <a:prstGeom prst="rect">
            <a:avLst/>
          </a:prstGeom>
        </p:spPr>
      </p:pic>
      <p:pic>
        <p:nvPicPr>
          <p:cNvPr id="135" name="Graphic 134">
            <a:extLst>
              <a:ext uri="{FF2B5EF4-FFF2-40B4-BE49-F238E27FC236}">
                <a16:creationId xmlns:a16="http://schemas.microsoft.com/office/drawing/2014/main" id="{AFB7F299-FEF6-4E11-82CF-FB8F46C8A23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12429" y="3924530"/>
            <a:ext cx="471484" cy="504000"/>
          </a:xfrm>
          <a:prstGeom prst="rect">
            <a:avLst/>
          </a:prstGeom>
        </p:spPr>
      </p:pic>
      <p:pic>
        <p:nvPicPr>
          <p:cNvPr id="191" name="Graphic 190">
            <a:extLst>
              <a:ext uri="{FF2B5EF4-FFF2-40B4-BE49-F238E27FC236}">
                <a16:creationId xmlns:a16="http://schemas.microsoft.com/office/drawing/2014/main" id="{3457703E-7BF3-4122-A6F1-660E7C332E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1599859" y="3924530"/>
            <a:ext cx="504000" cy="504000"/>
          </a:xfrm>
          <a:prstGeom prst="rect">
            <a:avLst/>
          </a:prstGeom>
        </p:spPr>
      </p:pic>
      <p:pic>
        <p:nvPicPr>
          <p:cNvPr id="193" name="Graphic 192">
            <a:extLst>
              <a:ext uri="{FF2B5EF4-FFF2-40B4-BE49-F238E27FC236}">
                <a16:creationId xmlns:a16="http://schemas.microsoft.com/office/drawing/2014/main" id="{D984E510-B17B-4635-9DC6-84455D8667B7}"/>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2719805" y="3924530"/>
            <a:ext cx="765333" cy="504000"/>
          </a:xfrm>
          <a:prstGeom prst="rect">
            <a:avLst/>
          </a:prstGeom>
        </p:spPr>
      </p:pic>
      <p:pic>
        <p:nvPicPr>
          <p:cNvPr id="195" name="Graphic 194">
            <a:extLst>
              <a:ext uri="{FF2B5EF4-FFF2-40B4-BE49-F238E27FC236}">
                <a16:creationId xmlns:a16="http://schemas.microsoft.com/office/drawing/2014/main" id="{C569C5FC-C647-4E51-AF23-16EF80B98D3E}"/>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101084" y="3924530"/>
            <a:ext cx="460174" cy="504000"/>
          </a:xfrm>
          <a:prstGeom prst="rect">
            <a:avLst/>
          </a:prstGeom>
        </p:spPr>
      </p:pic>
      <p:pic>
        <p:nvPicPr>
          <p:cNvPr id="197" name="Graphic 196">
            <a:extLst>
              <a:ext uri="{FF2B5EF4-FFF2-40B4-BE49-F238E27FC236}">
                <a16:creationId xmlns:a16="http://schemas.microsoft.com/office/drawing/2014/main" id="{6E08F186-5172-42EB-97E6-39506C53C27F}"/>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5177204" y="3924530"/>
            <a:ext cx="662400" cy="504000"/>
          </a:xfrm>
          <a:prstGeom prst="rect">
            <a:avLst/>
          </a:prstGeom>
        </p:spPr>
      </p:pic>
      <p:pic>
        <p:nvPicPr>
          <p:cNvPr id="233" name="Graphic 232">
            <a:extLst>
              <a:ext uri="{FF2B5EF4-FFF2-40B4-BE49-F238E27FC236}">
                <a16:creationId xmlns:a16="http://schemas.microsoft.com/office/drawing/2014/main" id="{76E2B080-DCC6-4E73-8445-5BEC51147834}"/>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6455550" y="3924530"/>
            <a:ext cx="515721" cy="504000"/>
          </a:xfrm>
          <a:prstGeom prst="rect">
            <a:avLst/>
          </a:prstGeom>
        </p:spPr>
      </p:pic>
      <p:pic>
        <p:nvPicPr>
          <p:cNvPr id="235" name="Graphic 234">
            <a:extLst>
              <a:ext uri="{FF2B5EF4-FFF2-40B4-BE49-F238E27FC236}">
                <a16:creationId xmlns:a16="http://schemas.microsoft.com/office/drawing/2014/main" id="{997FCCD4-2A5A-4114-A851-0B2DE7E80762}"/>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7587217" y="3924530"/>
            <a:ext cx="667059" cy="504000"/>
          </a:xfrm>
          <a:prstGeom prst="rect">
            <a:avLst/>
          </a:prstGeom>
        </p:spPr>
      </p:pic>
      <p:pic>
        <p:nvPicPr>
          <p:cNvPr id="237" name="Graphic 236">
            <a:extLst>
              <a:ext uri="{FF2B5EF4-FFF2-40B4-BE49-F238E27FC236}">
                <a16:creationId xmlns:a16="http://schemas.microsoft.com/office/drawing/2014/main" id="{DD8B9791-B0F5-4D41-808B-EE7DAA778C09}"/>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8870222" y="3924530"/>
            <a:ext cx="504000" cy="504000"/>
          </a:xfrm>
          <a:prstGeom prst="rect">
            <a:avLst/>
          </a:prstGeom>
        </p:spPr>
      </p:pic>
      <p:pic>
        <p:nvPicPr>
          <p:cNvPr id="239" name="Graphic 238">
            <a:extLst>
              <a:ext uri="{FF2B5EF4-FFF2-40B4-BE49-F238E27FC236}">
                <a16:creationId xmlns:a16="http://schemas.microsoft.com/office/drawing/2014/main" id="{26AABBE3-66AB-47B2-B2E9-6B2414C05ED4}"/>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9990168" y="3924530"/>
            <a:ext cx="504000" cy="504000"/>
          </a:xfrm>
          <a:prstGeom prst="rect">
            <a:avLst/>
          </a:prstGeom>
        </p:spPr>
      </p:pic>
      <p:pic>
        <p:nvPicPr>
          <p:cNvPr id="241" name="Graphic 240">
            <a:extLst>
              <a:ext uri="{FF2B5EF4-FFF2-40B4-BE49-F238E27FC236}">
                <a16:creationId xmlns:a16="http://schemas.microsoft.com/office/drawing/2014/main" id="{ACF48D22-7021-49A5-9AE5-35AE95C0311F}"/>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10115" y="3924530"/>
            <a:ext cx="438261" cy="504000"/>
          </a:xfrm>
          <a:prstGeom prst="rect">
            <a:avLst/>
          </a:prstGeom>
        </p:spPr>
      </p:pic>
      <p:pic>
        <p:nvPicPr>
          <p:cNvPr id="243" name="Graphic 242">
            <a:extLst>
              <a:ext uri="{FF2B5EF4-FFF2-40B4-BE49-F238E27FC236}">
                <a16:creationId xmlns:a16="http://schemas.microsoft.com/office/drawing/2014/main" id="{15ED8675-32B0-46D0-B5F1-AFD8F03C4340}"/>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460576" y="5115609"/>
            <a:ext cx="569032" cy="504000"/>
          </a:xfrm>
          <a:prstGeom prst="rect">
            <a:avLst/>
          </a:prstGeom>
        </p:spPr>
      </p:pic>
      <p:pic>
        <p:nvPicPr>
          <p:cNvPr id="245" name="Graphic 244">
            <a:extLst>
              <a:ext uri="{FF2B5EF4-FFF2-40B4-BE49-F238E27FC236}">
                <a16:creationId xmlns:a16="http://schemas.microsoft.com/office/drawing/2014/main" id="{1F644EC3-DCC8-4D20-85AA-5F088BC6F23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1611575" y="5156431"/>
            <a:ext cx="643591" cy="422357"/>
          </a:xfrm>
          <a:prstGeom prst="rect">
            <a:avLst/>
          </a:prstGeom>
        </p:spPr>
      </p:pic>
      <p:pic>
        <p:nvPicPr>
          <p:cNvPr id="247" name="Graphic 246">
            <a:extLst>
              <a:ext uri="{FF2B5EF4-FFF2-40B4-BE49-F238E27FC236}">
                <a16:creationId xmlns:a16="http://schemas.microsoft.com/office/drawing/2014/main" id="{1C16C6FE-1CEC-4969-8F71-06B4941A27BB}"/>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2837133" y="5115609"/>
            <a:ext cx="590400" cy="504000"/>
          </a:xfrm>
          <a:prstGeom prst="rect">
            <a:avLst/>
          </a:prstGeom>
        </p:spPr>
      </p:pic>
      <p:pic>
        <p:nvPicPr>
          <p:cNvPr id="249" name="Graphic 248">
            <a:extLst>
              <a:ext uri="{FF2B5EF4-FFF2-40B4-BE49-F238E27FC236}">
                <a16:creationId xmlns:a16="http://schemas.microsoft.com/office/drawing/2014/main" id="{E348246C-300E-4325-BC7D-7CC9A3106867}"/>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009500" y="5130729"/>
            <a:ext cx="789600" cy="473760"/>
          </a:xfrm>
          <a:prstGeom prst="rect">
            <a:avLst/>
          </a:prstGeom>
        </p:spPr>
      </p:pic>
      <p:pic>
        <p:nvPicPr>
          <p:cNvPr id="251" name="Graphic 250">
            <a:extLst>
              <a:ext uri="{FF2B5EF4-FFF2-40B4-BE49-F238E27FC236}">
                <a16:creationId xmlns:a16="http://schemas.microsoft.com/office/drawing/2014/main" id="{90D88A58-99A0-4E18-93DD-BF121C1D406B}"/>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5381067" y="5115609"/>
            <a:ext cx="529200" cy="504000"/>
          </a:xfrm>
          <a:prstGeom prst="rect">
            <a:avLst/>
          </a:prstGeom>
        </p:spPr>
      </p:pic>
      <p:pic>
        <p:nvPicPr>
          <p:cNvPr id="253" name="Graphic 252">
            <a:extLst>
              <a:ext uri="{FF2B5EF4-FFF2-40B4-BE49-F238E27FC236}">
                <a16:creationId xmlns:a16="http://schemas.microsoft.com/office/drawing/2014/main" id="{C1BA97D8-D57B-4D47-AD68-872A99C83AD0}"/>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6492234" y="5115609"/>
            <a:ext cx="483429" cy="504000"/>
          </a:xfrm>
          <a:prstGeom prst="rect">
            <a:avLst/>
          </a:prstGeom>
        </p:spPr>
      </p:pic>
      <p:pic>
        <p:nvPicPr>
          <p:cNvPr id="297" name="Graphic 296">
            <a:extLst>
              <a:ext uri="{FF2B5EF4-FFF2-40B4-BE49-F238E27FC236}">
                <a16:creationId xmlns:a16="http://schemas.microsoft.com/office/drawing/2014/main" id="{D265C436-960A-4F10-B1F5-39230D4E9416}"/>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7557630" y="5115609"/>
            <a:ext cx="816828" cy="504000"/>
          </a:xfrm>
          <a:prstGeom prst="rect">
            <a:avLst/>
          </a:prstGeom>
        </p:spPr>
      </p:pic>
      <p:pic>
        <p:nvPicPr>
          <p:cNvPr id="299" name="Graphic 298">
            <a:extLst>
              <a:ext uri="{FF2B5EF4-FFF2-40B4-BE49-F238E27FC236}">
                <a16:creationId xmlns:a16="http://schemas.microsoft.com/office/drawing/2014/main" id="{5D55C7F0-EABA-4FEC-900D-33F9DF55C05F}"/>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8956425" y="5115609"/>
            <a:ext cx="396766" cy="504000"/>
          </a:xfrm>
          <a:prstGeom prst="rect">
            <a:avLst/>
          </a:prstGeom>
        </p:spPr>
      </p:pic>
      <p:pic>
        <p:nvPicPr>
          <p:cNvPr id="301" name="Graphic 300">
            <a:extLst>
              <a:ext uri="{FF2B5EF4-FFF2-40B4-BE49-F238E27FC236}">
                <a16:creationId xmlns:a16="http://schemas.microsoft.com/office/drawing/2014/main" id="{256CD89A-05B3-4323-AFD8-C796E0C85533}"/>
              </a:ext>
            </a:extLst>
          </p:cNvPr>
          <p:cNvPicPr>
            <a:picLocks noChangeAspect="1"/>
          </p:cNvPicPr>
          <p:nvPr/>
        </p:nvPicPr>
        <p:blipFill>
          <a:blip r:embed="rId98">
            <a:extLst>
              <a:ext uri="{96DAC541-7B7A-43D3-8B79-37D633B846F1}">
                <asvg:svgBlip xmlns:asvg="http://schemas.microsoft.com/office/drawing/2016/SVG/main" r:embed="rId99"/>
              </a:ext>
            </a:extLst>
          </a:blip>
          <a:stretch>
            <a:fillRect/>
          </a:stretch>
        </p:blipFill>
        <p:spPr>
          <a:xfrm>
            <a:off x="9935158" y="5115609"/>
            <a:ext cx="516293" cy="504000"/>
          </a:xfrm>
          <a:prstGeom prst="rect">
            <a:avLst/>
          </a:prstGeom>
        </p:spPr>
      </p:pic>
      <p:pic>
        <p:nvPicPr>
          <p:cNvPr id="303" name="Graphic 302">
            <a:extLst>
              <a:ext uri="{FF2B5EF4-FFF2-40B4-BE49-F238E27FC236}">
                <a16:creationId xmlns:a16="http://schemas.microsoft.com/office/drawing/2014/main" id="{0888ADEC-182A-4389-84A2-066328F4B576}"/>
              </a:ext>
            </a:extLst>
          </p:cNvPr>
          <p:cNvPicPr>
            <a:picLocks noChangeAspect="1"/>
          </p:cNvPicPr>
          <p:nvPr/>
        </p:nvPicPr>
        <p:blipFill>
          <a:blip r:embed="rId100">
            <a:extLst>
              <a:ext uri="{96DAC541-7B7A-43D3-8B79-37D633B846F1}">
                <asvg:svgBlip xmlns:asvg="http://schemas.microsoft.com/office/drawing/2016/SVG/main" r:embed="rId101"/>
              </a:ext>
            </a:extLst>
          </a:blip>
          <a:stretch>
            <a:fillRect/>
          </a:stretch>
        </p:blipFill>
        <p:spPr>
          <a:xfrm>
            <a:off x="11033415" y="5158611"/>
            <a:ext cx="654860" cy="417996"/>
          </a:xfrm>
          <a:prstGeom prst="rect">
            <a:avLst/>
          </a:prstGeom>
        </p:spPr>
      </p:pic>
      <p:sp>
        <p:nvSpPr>
          <p:cNvPr id="2" name="Tekstvak 1">
            <a:extLst>
              <a:ext uri="{FF2B5EF4-FFF2-40B4-BE49-F238E27FC236}">
                <a16:creationId xmlns:a16="http://schemas.microsoft.com/office/drawing/2014/main" id="{53BC78F2-185D-4161-96E9-BA2B00F08972}"/>
              </a:ext>
            </a:extLst>
          </p:cNvPr>
          <p:cNvSpPr txBox="1"/>
          <p:nvPr/>
        </p:nvSpPr>
        <p:spPr>
          <a:xfrm>
            <a:off x="2093655" y="6272098"/>
            <a:ext cx="8555160" cy="369332"/>
          </a:xfrm>
          <a:prstGeom prst="rect">
            <a:avLst/>
          </a:prstGeom>
          <a:noFill/>
        </p:spPr>
        <p:txBody>
          <a:bodyPr wrap="square" rtlCol="0">
            <a:spAutoFit/>
          </a:bodyPr>
          <a:lstStyle/>
          <a:p>
            <a:r>
              <a:rPr lang="nl-BE"/>
              <a:t>Jouw icoon niet gevonden? Bezoek de </a:t>
            </a:r>
            <a:r>
              <a:rPr lang="nl-BE">
                <a:highlight>
                  <a:srgbClr val="000000"/>
                </a:highlight>
                <a:hlinkClick r:id="rId102"/>
              </a:rPr>
              <a:t>iconenbibliotheek</a:t>
            </a:r>
            <a:r>
              <a:rPr lang="nl-BE">
                <a:hlinkClick r:id="rId102"/>
              </a:rPr>
              <a:t> </a:t>
            </a:r>
            <a:r>
              <a:rPr lang="nl-BE"/>
              <a:t>van de Vlaamse overheid</a:t>
            </a:r>
          </a:p>
        </p:txBody>
      </p:sp>
    </p:spTree>
    <p:extLst>
      <p:ext uri="{BB962C8B-B14F-4D97-AF65-F5344CB8AC3E}">
        <p14:creationId xmlns:p14="http://schemas.microsoft.com/office/powerpoint/2010/main" val="2805406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969" name="Groep 968">
            <a:extLst>
              <a:ext uri="{FF2B5EF4-FFF2-40B4-BE49-F238E27FC236}">
                <a16:creationId xmlns:a16="http://schemas.microsoft.com/office/drawing/2014/main" id="{443E1A23-AF18-4C95-8737-C94499DEE348}"/>
              </a:ext>
            </a:extLst>
          </p:cNvPr>
          <p:cNvGrpSpPr/>
          <p:nvPr/>
        </p:nvGrpSpPr>
        <p:grpSpPr>
          <a:xfrm>
            <a:off x="-35950" y="909891"/>
            <a:ext cx="12103183" cy="405489"/>
            <a:chOff x="-35950" y="385482"/>
            <a:chExt cx="12103183" cy="405489"/>
          </a:xfrm>
        </p:grpSpPr>
        <p:sp>
          <p:nvSpPr>
            <p:cNvPr id="3" name="Tekstvak 2">
              <a:extLst>
                <a:ext uri="{FF2B5EF4-FFF2-40B4-BE49-F238E27FC236}">
                  <a16:creationId xmlns:a16="http://schemas.microsoft.com/office/drawing/2014/main" id="{55A222B8-2936-43B4-96E2-5E98AFF50C17}"/>
                </a:ext>
              </a:extLst>
            </p:cNvPr>
            <p:cNvSpPr txBox="1"/>
            <p:nvPr/>
          </p:nvSpPr>
          <p:spPr>
            <a:xfrm>
              <a:off x="-35950" y="467806"/>
              <a:ext cx="1558835" cy="246221"/>
            </a:xfrm>
            <a:prstGeom prst="rect">
              <a:avLst/>
            </a:prstGeom>
            <a:noFill/>
          </p:spPr>
          <p:txBody>
            <a:bodyPr wrap="square" rtlCol="0">
              <a:spAutoFit/>
            </a:bodyPr>
            <a:lstStyle/>
            <a:p>
              <a:pPr algn="ctr"/>
              <a:r>
                <a:rPr lang="nl-BE" sz="1000"/>
                <a:t>Barometer</a:t>
              </a:r>
            </a:p>
          </p:txBody>
        </p:sp>
        <p:sp>
          <p:nvSpPr>
            <p:cNvPr id="64" name="Tekstvak 63">
              <a:extLst>
                <a:ext uri="{FF2B5EF4-FFF2-40B4-BE49-F238E27FC236}">
                  <a16:creationId xmlns:a16="http://schemas.microsoft.com/office/drawing/2014/main" id="{B8C61482-5230-459F-88F7-D83FDCAA7005}"/>
                </a:ext>
              </a:extLst>
            </p:cNvPr>
            <p:cNvSpPr txBox="1"/>
            <p:nvPr/>
          </p:nvSpPr>
          <p:spPr>
            <a:xfrm>
              <a:off x="1352378" y="390861"/>
              <a:ext cx="1198880" cy="400110"/>
            </a:xfrm>
            <a:prstGeom prst="rect">
              <a:avLst/>
            </a:prstGeom>
            <a:noFill/>
          </p:spPr>
          <p:txBody>
            <a:bodyPr wrap="square" rtlCol="0">
              <a:spAutoFit/>
            </a:bodyPr>
            <a:lstStyle/>
            <a:p>
              <a:pPr algn="ctr"/>
              <a:r>
                <a:rPr lang="nl-BE" sz="1000"/>
                <a:t>Gezondheid welzijn en rust</a:t>
              </a:r>
            </a:p>
          </p:txBody>
        </p:sp>
        <p:sp>
          <p:nvSpPr>
            <p:cNvPr id="69" name="Tekstvak 68">
              <a:extLst>
                <a:ext uri="{FF2B5EF4-FFF2-40B4-BE49-F238E27FC236}">
                  <a16:creationId xmlns:a16="http://schemas.microsoft.com/office/drawing/2014/main" id="{3720659A-BCD6-4FC4-987B-857B1A9949CB}"/>
                </a:ext>
              </a:extLst>
            </p:cNvPr>
            <p:cNvSpPr txBox="1"/>
            <p:nvPr/>
          </p:nvSpPr>
          <p:spPr>
            <a:xfrm>
              <a:off x="2362835" y="467806"/>
              <a:ext cx="1558835" cy="246221"/>
            </a:xfrm>
            <a:prstGeom prst="rect">
              <a:avLst/>
            </a:prstGeom>
            <a:noFill/>
          </p:spPr>
          <p:txBody>
            <a:bodyPr wrap="square" rtlCol="0">
              <a:spAutoFit/>
            </a:bodyPr>
            <a:lstStyle/>
            <a:p>
              <a:pPr algn="ctr"/>
              <a:r>
                <a:rPr lang="nl-BE" sz="1000" err="1"/>
                <a:t>Buitenactivteit</a:t>
              </a:r>
              <a:endParaRPr lang="nl-BE" sz="1000"/>
            </a:p>
          </p:txBody>
        </p:sp>
        <p:sp>
          <p:nvSpPr>
            <p:cNvPr id="70" name="Tekstvak 69">
              <a:extLst>
                <a:ext uri="{FF2B5EF4-FFF2-40B4-BE49-F238E27FC236}">
                  <a16:creationId xmlns:a16="http://schemas.microsoft.com/office/drawing/2014/main" id="{75F051D8-1448-4F65-A1A6-E843A42D2455}"/>
                </a:ext>
              </a:extLst>
            </p:cNvPr>
            <p:cNvSpPr txBox="1"/>
            <p:nvPr/>
          </p:nvSpPr>
          <p:spPr>
            <a:xfrm>
              <a:off x="4010202" y="467806"/>
              <a:ext cx="748346" cy="246221"/>
            </a:xfrm>
            <a:prstGeom prst="rect">
              <a:avLst/>
            </a:prstGeom>
            <a:noFill/>
          </p:spPr>
          <p:txBody>
            <a:bodyPr wrap="square" rtlCol="0">
              <a:spAutoFit/>
            </a:bodyPr>
            <a:lstStyle/>
            <a:p>
              <a:pPr algn="ctr"/>
              <a:r>
                <a:rPr lang="nl-BE" sz="1000"/>
                <a:t>Integriteit</a:t>
              </a:r>
            </a:p>
          </p:txBody>
        </p:sp>
        <p:sp>
          <p:nvSpPr>
            <p:cNvPr id="71" name="Tekstvak 70">
              <a:extLst>
                <a:ext uri="{FF2B5EF4-FFF2-40B4-BE49-F238E27FC236}">
                  <a16:creationId xmlns:a16="http://schemas.microsoft.com/office/drawing/2014/main" id="{2DB1094D-46AD-412A-A5DC-FA721C726EC2}"/>
                </a:ext>
              </a:extLst>
            </p:cNvPr>
            <p:cNvSpPr txBox="1"/>
            <p:nvPr/>
          </p:nvSpPr>
          <p:spPr>
            <a:xfrm>
              <a:off x="5179581" y="467806"/>
              <a:ext cx="748346" cy="246221"/>
            </a:xfrm>
            <a:prstGeom prst="rect">
              <a:avLst/>
            </a:prstGeom>
            <a:noFill/>
          </p:spPr>
          <p:txBody>
            <a:bodyPr wrap="square" rtlCol="0">
              <a:spAutoFit/>
            </a:bodyPr>
            <a:lstStyle/>
            <a:p>
              <a:pPr algn="ctr"/>
              <a:r>
                <a:rPr lang="nl-BE" sz="1000"/>
                <a:t>Kompas</a:t>
              </a:r>
            </a:p>
          </p:txBody>
        </p:sp>
        <p:sp>
          <p:nvSpPr>
            <p:cNvPr id="72" name="Tekstvak 71">
              <a:extLst>
                <a:ext uri="{FF2B5EF4-FFF2-40B4-BE49-F238E27FC236}">
                  <a16:creationId xmlns:a16="http://schemas.microsoft.com/office/drawing/2014/main" id="{30C13BD2-9E1B-4F42-9C77-6B007127D1F3}"/>
                </a:ext>
              </a:extLst>
            </p:cNvPr>
            <p:cNvSpPr txBox="1"/>
            <p:nvPr/>
          </p:nvSpPr>
          <p:spPr>
            <a:xfrm>
              <a:off x="5944469" y="467806"/>
              <a:ext cx="1419116" cy="246221"/>
            </a:xfrm>
            <a:prstGeom prst="rect">
              <a:avLst/>
            </a:prstGeom>
            <a:noFill/>
          </p:spPr>
          <p:txBody>
            <a:bodyPr wrap="square" rtlCol="0">
              <a:spAutoFit/>
            </a:bodyPr>
            <a:lstStyle/>
            <a:p>
              <a:pPr algn="ctr"/>
              <a:r>
                <a:rPr lang="nl-BE" sz="1000"/>
                <a:t>Integratie</a:t>
              </a:r>
            </a:p>
          </p:txBody>
        </p:sp>
        <p:sp>
          <p:nvSpPr>
            <p:cNvPr id="73" name="Tekstvak 72">
              <a:extLst>
                <a:ext uri="{FF2B5EF4-FFF2-40B4-BE49-F238E27FC236}">
                  <a16:creationId xmlns:a16="http://schemas.microsoft.com/office/drawing/2014/main" id="{99AA77DD-9D4C-4012-95E5-F8864F0D2C72}"/>
                </a:ext>
              </a:extLst>
            </p:cNvPr>
            <p:cNvSpPr txBox="1"/>
            <p:nvPr/>
          </p:nvSpPr>
          <p:spPr>
            <a:xfrm>
              <a:off x="7116761" y="467806"/>
              <a:ext cx="1419116" cy="246221"/>
            </a:xfrm>
            <a:prstGeom prst="rect">
              <a:avLst/>
            </a:prstGeom>
            <a:noFill/>
          </p:spPr>
          <p:txBody>
            <a:bodyPr wrap="square" rtlCol="0">
              <a:spAutoFit/>
            </a:bodyPr>
            <a:lstStyle/>
            <a:p>
              <a:pPr algn="ctr"/>
              <a:r>
                <a:rPr lang="nl-BE" sz="1000"/>
                <a:t>Coronavirus</a:t>
              </a:r>
            </a:p>
          </p:txBody>
        </p:sp>
        <p:sp>
          <p:nvSpPr>
            <p:cNvPr id="74" name="Tekstvak 73">
              <a:extLst>
                <a:ext uri="{FF2B5EF4-FFF2-40B4-BE49-F238E27FC236}">
                  <a16:creationId xmlns:a16="http://schemas.microsoft.com/office/drawing/2014/main" id="{ACD5CC2E-3632-4BBC-A30B-44F74E3BDE28}"/>
                </a:ext>
              </a:extLst>
            </p:cNvPr>
            <p:cNvSpPr txBox="1"/>
            <p:nvPr/>
          </p:nvSpPr>
          <p:spPr>
            <a:xfrm>
              <a:off x="8326328" y="390861"/>
              <a:ext cx="1419116" cy="400110"/>
            </a:xfrm>
            <a:prstGeom prst="rect">
              <a:avLst/>
            </a:prstGeom>
            <a:noFill/>
          </p:spPr>
          <p:txBody>
            <a:bodyPr wrap="square" rtlCol="0">
              <a:spAutoFit/>
            </a:bodyPr>
            <a:lstStyle/>
            <a:p>
              <a:pPr algn="ctr"/>
              <a:r>
                <a:rPr lang="nl-BE" sz="1000"/>
                <a:t>Reserveren via website, app, telefoon</a:t>
              </a:r>
            </a:p>
          </p:txBody>
        </p:sp>
        <p:sp>
          <p:nvSpPr>
            <p:cNvPr id="75" name="Tekstvak 74">
              <a:extLst>
                <a:ext uri="{FF2B5EF4-FFF2-40B4-BE49-F238E27FC236}">
                  <a16:creationId xmlns:a16="http://schemas.microsoft.com/office/drawing/2014/main" id="{3790F63A-067C-4043-BE73-634F281A39EC}"/>
                </a:ext>
              </a:extLst>
            </p:cNvPr>
            <p:cNvSpPr txBox="1"/>
            <p:nvPr/>
          </p:nvSpPr>
          <p:spPr>
            <a:xfrm>
              <a:off x="9572889" y="385482"/>
              <a:ext cx="1106622" cy="400110"/>
            </a:xfrm>
            <a:prstGeom prst="rect">
              <a:avLst/>
            </a:prstGeom>
            <a:noFill/>
          </p:spPr>
          <p:txBody>
            <a:bodyPr wrap="square" rtlCol="0">
              <a:spAutoFit/>
            </a:bodyPr>
            <a:lstStyle/>
            <a:p>
              <a:pPr algn="ctr"/>
              <a:r>
                <a:rPr lang="nl-BE" sz="1000"/>
                <a:t>Sport op het werk</a:t>
              </a:r>
            </a:p>
          </p:txBody>
        </p:sp>
        <p:sp>
          <p:nvSpPr>
            <p:cNvPr id="76" name="Tekstvak 75">
              <a:extLst>
                <a:ext uri="{FF2B5EF4-FFF2-40B4-BE49-F238E27FC236}">
                  <a16:creationId xmlns:a16="http://schemas.microsoft.com/office/drawing/2014/main" id="{27D443A3-7FF8-4D12-8F25-53A972D80D4C}"/>
                </a:ext>
              </a:extLst>
            </p:cNvPr>
            <p:cNvSpPr txBox="1"/>
            <p:nvPr/>
          </p:nvSpPr>
          <p:spPr>
            <a:xfrm>
              <a:off x="10648117" y="462919"/>
              <a:ext cx="1419116" cy="246221"/>
            </a:xfrm>
            <a:prstGeom prst="rect">
              <a:avLst/>
            </a:prstGeom>
            <a:noFill/>
          </p:spPr>
          <p:txBody>
            <a:bodyPr wrap="square" rtlCol="0">
              <a:spAutoFit/>
            </a:bodyPr>
            <a:lstStyle/>
            <a:p>
              <a:pPr algn="ctr"/>
              <a:r>
                <a:rPr lang="nl-BE" sz="1000"/>
                <a:t>Herman Teirlinck</a:t>
              </a:r>
            </a:p>
          </p:txBody>
        </p:sp>
      </p:grpSp>
      <p:grpSp>
        <p:nvGrpSpPr>
          <p:cNvPr id="111" name="Groep 110">
            <a:extLst>
              <a:ext uri="{FF2B5EF4-FFF2-40B4-BE49-F238E27FC236}">
                <a16:creationId xmlns:a16="http://schemas.microsoft.com/office/drawing/2014/main" id="{4A7C19A6-360E-43E0-87FF-0267D25471AD}"/>
              </a:ext>
            </a:extLst>
          </p:cNvPr>
          <p:cNvGrpSpPr/>
          <p:nvPr/>
        </p:nvGrpSpPr>
        <p:grpSpPr>
          <a:xfrm>
            <a:off x="-72908" y="2207047"/>
            <a:ext cx="12200583" cy="246221"/>
            <a:chOff x="-72908" y="1682638"/>
            <a:chExt cx="12200583" cy="246221"/>
          </a:xfrm>
        </p:grpSpPr>
        <p:sp>
          <p:nvSpPr>
            <p:cNvPr id="79" name="Tekstvak 78">
              <a:extLst>
                <a:ext uri="{FF2B5EF4-FFF2-40B4-BE49-F238E27FC236}">
                  <a16:creationId xmlns:a16="http://schemas.microsoft.com/office/drawing/2014/main" id="{B471EB90-8757-4A3F-ABB3-11419B3AE234}"/>
                </a:ext>
              </a:extLst>
            </p:cNvPr>
            <p:cNvSpPr txBox="1"/>
            <p:nvPr/>
          </p:nvSpPr>
          <p:spPr>
            <a:xfrm>
              <a:off x="-72908" y="1682638"/>
              <a:ext cx="1558835" cy="246221"/>
            </a:xfrm>
            <a:prstGeom prst="rect">
              <a:avLst/>
            </a:prstGeom>
            <a:noFill/>
          </p:spPr>
          <p:txBody>
            <a:bodyPr wrap="square" rtlCol="0">
              <a:spAutoFit/>
            </a:bodyPr>
            <a:lstStyle/>
            <a:p>
              <a:pPr algn="ctr"/>
              <a:r>
                <a:rPr lang="nl-BE" sz="1000"/>
                <a:t>Yoga</a:t>
              </a:r>
            </a:p>
          </p:txBody>
        </p:sp>
        <p:sp>
          <p:nvSpPr>
            <p:cNvPr id="80" name="Tekstvak 79">
              <a:extLst>
                <a:ext uri="{FF2B5EF4-FFF2-40B4-BE49-F238E27FC236}">
                  <a16:creationId xmlns:a16="http://schemas.microsoft.com/office/drawing/2014/main" id="{4E63CAB1-5E8B-4560-816C-540F99448898}"/>
                </a:ext>
              </a:extLst>
            </p:cNvPr>
            <p:cNvSpPr txBox="1"/>
            <p:nvPr/>
          </p:nvSpPr>
          <p:spPr>
            <a:xfrm>
              <a:off x="1133054" y="1682638"/>
              <a:ext cx="1558835" cy="246221"/>
            </a:xfrm>
            <a:prstGeom prst="rect">
              <a:avLst/>
            </a:prstGeom>
            <a:noFill/>
          </p:spPr>
          <p:txBody>
            <a:bodyPr wrap="square" rtlCol="0">
              <a:spAutoFit/>
            </a:bodyPr>
            <a:lstStyle/>
            <a:p>
              <a:pPr algn="ctr"/>
              <a:r>
                <a:rPr lang="nl-BE" sz="1000"/>
                <a:t>Besmetting</a:t>
              </a:r>
            </a:p>
          </p:txBody>
        </p:sp>
        <p:sp>
          <p:nvSpPr>
            <p:cNvPr id="81" name="Tekstvak 80">
              <a:extLst>
                <a:ext uri="{FF2B5EF4-FFF2-40B4-BE49-F238E27FC236}">
                  <a16:creationId xmlns:a16="http://schemas.microsoft.com/office/drawing/2014/main" id="{65AD9B62-5BD8-4758-A083-7575F4E57382}"/>
                </a:ext>
              </a:extLst>
            </p:cNvPr>
            <p:cNvSpPr txBox="1"/>
            <p:nvPr/>
          </p:nvSpPr>
          <p:spPr>
            <a:xfrm>
              <a:off x="2389416" y="1682638"/>
              <a:ext cx="1558835" cy="246221"/>
            </a:xfrm>
            <a:prstGeom prst="rect">
              <a:avLst/>
            </a:prstGeom>
            <a:noFill/>
          </p:spPr>
          <p:txBody>
            <a:bodyPr wrap="square" rtlCol="0">
              <a:spAutoFit/>
            </a:bodyPr>
            <a:lstStyle/>
            <a:p>
              <a:pPr algn="ctr"/>
              <a:r>
                <a:rPr lang="nl-BE" sz="1000"/>
                <a:t>Medicatie</a:t>
              </a:r>
            </a:p>
          </p:txBody>
        </p:sp>
        <p:sp>
          <p:nvSpPr>
            <p:cNvPr id="82" name="Tekstvak 81">
              <a:extLst>
                <a:ext uri="{FF2B5EF4-FFF2-40B4-BE49-F238E27FC236}">
                  <a16:creationId xmlns:a16="http://schemas.microsoft.com/office/drawing/2014/main" id="{2B612B3C-461B-426E-8220-8EA80AE659D8}"/>
                </a:ext>
              </a:extLst>
            </p:cNvPr>
            <p:cNvSpPr txBox="1"/>
            <p:nvPr/>
          </p:nvSpPr>
          <p:spPr>
            <a:xfrm>
              <a:off x="3862530" y="1682638"/>
              <a:ext cx="947108" cy="246221"/>
            </a:xfrm>
            <a:prstGeom prst="rect">
              <a:avLst/>
            </a:prstGeom>
            <a:noFill/>
          </p:spPr>
          <p:txBody>
            <a:bodyPr wrap="square" rtlCol="0">
              <a:spAutoFit/>
            </a:bodyPr>
            <a:lstStyle/>
            <a:p>
              <a:pPr algn="ctr"/>
              <a:r>
                <a:rPr lang="nl-BE" sz="1000"/>
                <a:t>Beoordeling</a:t>
              </a:r>
            </a:p>
          </p:txBody>
        </p:sp>
        <p:sp>
          <p:nvSpPr>
            <p:cNvPr id="83" name="Tekstvak 82">
              <a:extLst>
                <a:ext uri="{FF2B5EF4-FFF2-40B4-BE49-F238E27FC236}">
                  <a16:creationId xmlns:a16="http://schemas.microsoft.com/office/drawing/2014/main" id="{CF39745D-17B4-4396-B016-2BB62E75BA64}"/>
                </a:ext>
              </a:extLst>
            </p:cNvPr>
            <p:cNvSpPr txBox="1"/>
            <p:nvPr/>
          </p:nvSpPr>
          <p:spPr>
            <a:xfrm>
              <a:off x="5175806" y="1682638"/>
              <a:ext cx="748346" cy="246221"/>
            </a:xfrm>
            <a:prstGeom prst="rect">
              <a:avLst/>
            </a:prstGeom>
            <a:noFill/>
          </p:spPr>
          <p:txBody>
            <a:bodyPr wrap="square" rtlCol="0">
              <a:spAutoFit/>
            </a:bodyPr>
            <a:lstStyle/>
            <a:p>
              <a:pPr algn="ctr"/>
              <a:r>
                <a:rPr lang="nl-BE" sz="1000" err="1"/>
                <a:t>DPOaaS</a:t>
              </a:r>
              <a:endParaRPr lang="nl-BE" sz="1000"/>
            </a:p>
          </p:txBody>
        </p:sp>
        <p:sp>
          <p:nvSpPr>
            <p:cNvPr id="84" name="Tekstvak 83">
              <a:extLst>
                <a:ext uri="{FF2B5EF4-FFF2-40B4-BE49-F238E27FC236}">
                  <a16:creationId xmlns:a16="http://schemas.microsoft.com/office/drawing/2014/main" id="{AD2D3E8C-B9A6-42EA-A06A-A966D40FD2AD}"/>
                </a:ext>
              </a:extLst>
            </p:cNvPr>
            <p:cNvSpPr txBox="1"/>
            <p:nvPr/>
          </p:nvSpPr>
          <p:spPr>
            <a:xfrm>
              <a:off x="6141644" y="1682638"/>
              <a:ext cx="1419116" cy="246221"/>
            </a:xfrm>
            <a:prstGeom prst="rect">
              <a:avLst/>
            </a:prstGeom>
            <a:noFill/>
          </p:spPr>
          <p:txBody>
            <a:bodyPr wrap="square" rtlCol="0">
              <a:spAutoFit/>
            </a:bodyPr>
            <a:lstStyle/>
            <a:p>
              <a:pPr algn="ctr"/>
              <a:r>
                <a:rPr lang="nl-BE" sz="1000"/>
                <a:t>Hart</a:t>
              </a:r>
            </a:p>
          </p:txBody>
        </p:sp>
        <p:sp>
          <p:nvSpPr>
            <p:cNvPr id="85" name="Tekstvak 84">
              <a:extLst>
                <a:ext uri="{FF2B5EF4-FFF2-40B4-BE49-F238E27FC236}">
                  <a16:creationId xmlns:a16="http://schemas.microsoft.com/office/drawing/2014/main" id="{C4DC025F-D1FF-42E0-8143-9D99F0B36D7D}"/>
                </a:ext>
              </a:extLst>
            </p:cNvPr>
            <p:cNvSpPr txBox="1"/>
            <p:nvPr/>
          </p:nvSpPr>
          <p:spPr>
            <a:xfrm>
              <a:off x="7375468" y="1682638"/>
              <a:ext cx="1419116" cy="246221"/>
            </a:xfrm>
            <a:prstGeom prst="rect">
              <a:avLst/>
            </a:prstGeom>
            <a:noFill/>
          </p:spPr>
          <p:txBody>
            <a:bodyPr wrap="square" rtlCol="0">
              <a:spAutoFit/>
            </a:bodyPr>
            <a:lstStyle/>
            <a:p>
              <a:pPr algn="ctr"/>
              <a:r>
                <a:rPr lang="nl-BE" sz="1000"/>
                <a:t>Mondmasker</a:t>
              </a:r>
            </a:p>
          </p:txBody>
        </p:sp>
        <p:sp>
          <p:nvSpPr>
            <p:cNvPr id="86" name="Tekstvak 85">
              <a:extLst>
                <a:ext uri="{FF2B5EF4-FFF2-40B4-BE49-F238E27FC236}">
                  <a16:creationId xmlns:a16="http://schemas.microsoft.com/office/drawing/2014/main" id="{DB8461F4-5E3C-441E-AA31-1829E2D6E02B}"/>
                </a:ext>
              </a:extLst>
            </p:cNvPr>
            <p:cNvSpPr txBox="1"/>
            <p:nvPr/>
          </p:nvSpPr>
          <p:spPr>
            <a:xfrm>
              <a:off x="8496173" y="1682638"/>
              <a:ext cx="1419116" cy="246221"/>
            </a:xfrm>
            <a:prstGeom prst="rect">
              <a:avLst/>
            </a:prstGeom>
            <a:noFill/>
          </p:spPr>
          <p:txBody>
            <a:bodyPr wrap="square" rtlCol="0">
              <a:spAutoFit/>
            </a:bodyPr>
            <a:lstStyle/>
            <a:p>
              <a:pPr algn="ctr"/>
              <a:r>
                <a:rPr lang="nl-BE" sz="1000"/>
                <a:t>Microfoon</a:t>
              </a:r>
            </a:p>
          </p:txBody>
        </p:sp>
        <p:sp>
          <p:nvSpPr>
            <p:cNvPr id="87" name="Tekstvak 86">
              <a:extLst>
                <a:ext uri="{FF2B5EF4-FFF2-40B4-BE49-F238E27FC236}">
                  <a16:creationId xmlns:a16="http://schemas.microsoft.com/office/drawing/2014/main" id="{C5116E12-5839-4732-8F4C-4E8BFEDF4D4F}"/>
                </a:ext>
              </a:extLst>
            </p:cNvPr>
            <p:cNvSpPr txBox="1"/>
            <p:nvPr/>
          </p:nvSpPr>
          <p:spPr>
            <a:xfrm>
              <a:off x="9534452" y="1682638"/>
              <a:ext cx="1419116" cy="246221"/>
            </a:xfrm>
            <a:prstGeom prst="rect">
              <a:avLst/>
            </a:prstGeom>
            <a:noFill/>
          </p:spPr>
          <p:txBody>
            <a:bodyPr wrap="square" rtlCol="0">
              <a:spAutoFit/>
            </a:bodyPr>
            <a:lstStyle/>
            <a:p>
              <a:pPr algn="ctr"/>
              <a:r>
                <a:rPr lang="nl-BE" sz="1000"/>
                <a:t>Microfoon geen geluid</a:t>
              </a:r>
            </a:p>
          </p:txBody>
        </p:sp>
        <p:sp>
          <p:nvSpPr>
            <p:cNvPr id="88" name="Tekstvak 87">
              <a:extLst>
                <a:ext uri="{FF2B5EF4-FFF2-40B4-BE49-F238E27FC236}">
                  <a16:creationId xmlns:a16="http://schemas.microsoft.com/office/drawing/2014/main" id="{EE9B6055-1017-4604-9454-7F6BAC39E560}"/>
                </a:ext>
              </a:extLst>
            </p:cNvPr>
            <p:cNvSpPr txBox="1"/>
            <p:nvPr/>
          </p:nvSpPr>
          <p:spPr>
            <a:xfrm>
              <a:off x="10708559" y="1682638"/>
              <a:ext cx="1419116" cy="246221"/>
            </a:xfrm>
            <a:prstGeom prst="rect">
              <a:avLst/>
            </a:prstGeom>
            <a:noFill/>
          </p:spPr>
          <p:txBody>
            <a:bodyPr wrap="square" rtlCol="0">
              <a:spAutoFit/>
            </a:bodyPr>
            <a:lstStyle/>
            <a:p>
              <a:pPr algn="ctr"/>
              <a:r>
                <a:rPr lang="nl-BE" sz="1000"/>
                <a:t>Time-out</a:t>
              </a:r>
            </a:p>
          </p:txBody>
        </p:sp>
      </p:grpSp>
      <p:grpSp>
        <p:nvGrpSpPr>
          <p:cNvPr id="150" name="Groep 149">
            <a:extLst>
              <a:ext uri="{FF2B5EF4-FFF2-40B4-BE49-F238E27FC236}">
                <a16:creationId xmlns:a16="http://schemas.microsoft.com/office/drawing/2014/main" id="{3A583D67-A88E-416D-9154-530C95E7B20D}"/>
              </a:ext>
            </a:extLst>
          </p:cNvPr>
          <p:cNvGrpSpPr/>
          <p:nvPr/>
        </p:nvGrpSpPr>
        <p:grpSpPr>
          <a:xfrm>
            <a:off x="35679" y="3356781"/>
            <a:ext cx="12071366" cy="400110"/>
            <a:chOff x="35679" y="2832372"/>
            <a:chExt cx="12071366" cy="400110"/>
          </a:xfrm>
        </p:grpSpPr>
        <p:sp>
          <p:nvSpPr>
            <p:cNvPr id="91" name="Tekstvak 90">
              <a:extLst>
                <a:ext uri="{FF2B5EF4-FFF2-40B4-BE49-F238E27FC236}">
                  <a16:creationId xmlns:a16="http://schemas.microsoft.com/office/drawing/2014/main" id="{29612573-7EAF-48B2-BBB1-0286178643FF}"/>
                </a:ext>
              </a:extLst>
            </p:cNvPr>
            <p:cNvSpPr txBox="1"/>
            <p:nvPr/>
          </p:nvSpPr>
          <p:spPr>
            <a:xfrm>
              <a:off x="35679" y="2909317"/>
              <a:ext cx="1558835" cy="246221"/>
            </a:xfrm>
            <a:prstGeom prst="rect">
              <a:avLst/>
            </a:prstGeom>
            <a:noFill/>
          </p:spPr>
          <p:txBody>
            <a:bodyPr wrap="square" rtlCol="0">
              <a:spAutoFit/>
            </a:bodyPr>
            <a:lstStyle/>
            <a:p>
              <a:pPr algn="ctr"/>
              <a:r>
                <a:rPr lang="nl-BE" sz="1000"/>
                <a:t>Handenwassen</a:t>
              </a:r>
            </a:p>
          </p:txBody>
        </p:sp>
        <p:sp>
          <p:nvSpPr>
            <p:cNvPr id="92" name="Tekstvak 91">
              <a:extLst>
                <a:ext uri="{FF2B5EF4-FFF2-40B4-BE49-F238E27FC236}">
                  <a16:creationId xmlns:a16="http://schemas.microsoft.com/office/drawing/2014/main" id="{077A1A80-350C-41C7-8161-721B4FF477EE}"/>
                </a:ext>
              </a:extLst>
            </p:cNvPr>
            <p:cNvSpPr txBox="1"/>
            <p:nvPr/>
          </p:nvSpPr>
          <p:spPr>
            <a:xfrm>
              <a:off x="1267107" y="2832372"/>
              <a:ext cx="1558835" cy="400110"/>
            </a:xfrm>
            <a:prstGeom prst="rect">
              <a:avLst/>
            </a:prstGeom>
            <a:noFill/>
          </p:spPr>
          <p:txBody>
            <a:bodyPr wrap="square" rtlCol="0">
              <a:spAutoFit/>
            </a:bodyPr>
            <a:lstStyle/>
            <a:p>
              <a:pPr algn="ctr"/>
              <a:r>
                <a:rPr lang="nl-BE" sz="1000"/>
                <a:t>Participatie van personen</a:t>
              </a:r>
            </a:p>
          </p:txBody>
        </p:sp>
        <p:sp>
          <p:nvSpPr>
            <p:cNvPr id="93" name="Tekstvak 92">
              <a:extLst>
                <a:ext uri="{FF2B5EF4-FFF2-40B4-BE49-F238E27FC236}">
                  <a16:creationId xmlns:a16="http://schemas.microsoft.com/office/drawing/2014/main" id="{B223EE73-DCBB-4563-96A2-A35DBDEA2757}"/>
                </a:ext>
              </a:extLst>
            </p:cNvPr>
            <p:cNvSpPr txBox="1"/>
            <p:nvPr/>
          </p:nvSpPr>
          <p:spPr>
            <a:xfrm>
              <a:off x="2412169" y="2909317"/>
              <a:ext cx="1558835" cy="246221"/>
            </a:xfrm>
            <a:prstGeom prst="rect">
              <a:avLst/>
            </a:prstGeom>
            <a:noFill/>
          </p:spPr>
          <p:txBody>
            <a:bodyPr wrap="square" rtlCol="0">
              <a:spAutoFit/>
            </a:bodyPr>
            <a:lstStyle/>
            <a:p>
              <a:pPr algn="ctr"/>
              <a:r>
                <a:rPr lang="nl-BE" sz="1000"/>
                <a:t>Dubbelklik</a:t>
              </a:r>
            </a:p>
          </p:txBody>
        </p:sp>
        <p:sp>
          <p:nvSpPr>
            <p:cNvPr id="94" name="Tekstvak 93">
              <a:extLst>
                <a:ext uri="{FF2B5EF4-FFF2-40B4-BE49-F238E27FC236}">
                  <a16:creationId xmlns:a16="http://schemas.microsoft.com/office/drawing/2014/main" id="{2A67A96C-38C0-448D-A6A8-31EAC417F7E9}"/>
                </a:ext>
              </a:extLst>
            </p:cNvPr>
            <p:cNvSpPr txBox="1"/>
            <p:nvPr/>
          </p:nvSpPr>
          <p:spPr>
            <a:xfrm>
              <a:off x="3788637" y="2909317"/>
              <a:ext cx="947108" cy="246221"/>
            </a:xfrm>
            <a:prstGeom prst="rect">
              <a:avLst/>
            </a:prstGeom>
            <a:noFill/>
          </p:spPr>
          <p:txBody>
            <a:bodyPr wrap="square" rtlCol="0">
              <a:spAutoFit/>
            </a:bodyPr>
            <a:lstStyle/>
            <a:p>
              <a:pPr algn="ctr"/>
              <a:r>
                <a:rPr lang="nl-BE" sz="1000"/>
                <a:t>Raamcontract</a:t>
              </a:r>
            </a:p>
          </p:txBody>
        </p:sp>
        <p:sp>
          <p:nvSpPr>
            <p:cNvPr id="95" name="Tekstvak 94">
              <a:extLst>
                <a:ext uri="{FF2B5EF4-FFF2-40B4-BE49-F238E27FC236}">
                  <a16:creationId xmlns:a16="http://schemas.microsoft.com/office/drawing/2014/main" id="{5F70E062-F92F-47B4-A165-9403DB9B3A3C}"/>
                </a:ext>
              </a:extLst>
            </p:cNvPr>
            <p:cNvSpPr txBox="1"/>
            <p:nvPr/>
          </p:nvSpPr>
          <p:spPr>
            <a:xfrm>
              <a:off x="5032984" y="2909317"/>
              <a:ext cx="748346" cy="246221"/>
            </a:xfrm>
            <a:prstGeom prst="rect">
              <a:avLst/>
            </a:prstGeom>
            <a:noFill/>
          </p:spPr>
          <p:txBody>
            <a:bodyPr wrap="square" rtlCol="0">
              <a:spAutoFit/>
            </a:bodyPr>
            <a:lstStyle/>
            <a:p>
              <a:pPr algn="ctr"/>
              <a:r>
                <a:rPr lang="nl-BE" sz="1000"/>
                <a:t>Puzzelstuk</a:t>
              </a:r>
            </a:p>
          </p:txBody>
        </p:sp>
        <p:sp>
          <p:nvSpPr>
            <p:cNvPr id="96" name="Tekstvak 95">
              <a:extLst>
                <a:ext uri="{FF2B5EF4-FFF2-40B4-BE49-F238E27FC236}">
                  <a16:creationId xmlns:a16="http://schemas.microsoft.com/office/drawing/2014/main" id="{EC767C16-DEEC-4906-AA36-951C0BBC296B}"/>
                </a:ext>
              </a:extLst>
            </p:cNvPr>
            <p:cNvSpPr txBox="1"/>
            <p:nvPr/>
          </p:nvSpPr>
          <p:spPr>
            <a:xfrm>
              <a:off x="5950845" y="2909317"/>
              <a:ext cx="1419116" cy="246221"/>
            </a:xfrm>
            <a:prstGeom prst="rect">
              <a:avLst/>
            </a:prstGeom>
            <a:noFill/>
          </p:spPr>
          <p:txBody>
            <a:bodyPr wrap="square" rtlCol="0">
              <a:spAutoFit/>
            </a:bodyPr>
            <a:lstStyle/>
            <a:p>
              <a:pPr algn="ctr"/>
              <a:r>
                <a:rPr lang="nl-BE" sz="1000"/>
                <a:t>Spuit</a:t>
              </a:r>
            </a:p>
          </p:txBody>
        </p:sp>
        <p:sp>
          <p:nvSpPr>
            <p:cNvPr id="97" name="Tekstvak 96">
              <a:extLst>
                <a:ext uri="{FF2B5EF4-FFF2-40B4-BE49-F238E27FC236}">
                  <a16:creationId xmlns:a16="http://schemas.microsoft.com/office/drawing/2014/main" id="{42735549-BC79-4123-A880-F11BDFED46C1}"/>
                </a:ext>
              </a:extLst>
            </p:cNvPr>
            <p:cNvSpPr txBox="1"/>
            <p:nvPr/>
          </p:nvSpPr>
          <p:spPr>
            <a:xfrm>
              <a:off x="7199585" y="2909317"/>
              <a:ext cx="1419116" cy="246221"/>
            </a:xfrm>
            <a:prstGeom prst="rect">
              <a:avLst/>
            </a:prstGeom>
            <a:noFill/>
          </p:spPr>
          <p:txBody>
            <a:bodyPr wrap="square" rtlCol="0">
              <a:spAutoFit/>
            </a:bodyPr>
            <a:lstStyle/>
            <a:p>
              <a:pPr algn="ctr"/>
              <a:r>
                <a:rPr lang="nl-BE" sz="1000"/>
                <a:t>Incentive</a:t>
              </a:r>
            </a:p>
          </p:txBody>
        </p:sp>
        <p:sp>
          <p:nvSpPr>
            <p:cNvPr id="98" name="Tekstvak 97">
              <a:extLst>
                <a:ext uri="{FF2B5EF4-FFF2-40B4-BE49-F238E27FC236}">
                  <a16:creationId xmlns:a16="http://schemas.microsoft.com/office/drawing/2014/main" id="{8D9B47F4-7A0D-4B0D-98AA-54B559D9548D}"/>
                </a:ext>
              </a:extLst>
            </p:cNvPr>
            <p:cNvSpPr txBox="1"/>
            <p:nvPr/>
          </p:nvSpPr>
          <p:spPr>
            <a:xfrm>
              <a:off x="8307442" y="2909317"/>
              <a:ext cx="1419116" cy="246221"/>
            </a:xfrm>
            <a:prstGeom prst="rect">
              <a:avLst/>
            </a:prstGeom>
            <a:noFill/>
          </p:spPr>
          <p:txBody>
            <a:bodyPr wrap="square" rtlCol="0">
              <a:spAutoFit/>
            </a:bodyPr>
            <a:lstStyle/>
            <a:p>
              <a:pPr algn="ctr"/>
              <a:r>
                <a:rPr lang="nl-BE" sz="1000"/>
                <a:t>Natuurlijk persoon</a:t>
              </a:r>
            </a:p>
          </p:txBody>
        </p:sp>
        <p:sp>
          <p:nvSpPr>
            <p:cNvPr id="99" name="Tekstvak 98">
              <a:extLst>
                <a:ext uri="{FF2B5EF4-FFF2-40B4-BE49-F238E27FC236}">
                  <a16:creationId xmlns:a16="http://schemas.microsoft.com/office/drawing/2014/main" id="{5D2BB311-5241-4970-B553-5B4C0A722809}"/>
                </a:ext>
              </a:extLst>
            </p:cNvPr>
            <p:cNvSpPr txBox="1"/>
            <p:nvPr/>
          </p:nvSpPr>
          <p:spPr>
            <a:xfrm>
              <a:off x="9452211" y="2909317"/>
              <a:ext cx="1419116" cy="246221"/>
            </a:xfrm>
            <a:prstGeom prst="rect">
              <a:avLst/>
            </a:prstGeom>
            <a:noFill/>
          </p:spPr>
          <p:txBody>
            <a:bodyPr wrap="square" rtlCol="0">
              <a:spAutoFit/>
            </a:bodyPr>
            <a:lstStyle/>
            <a:p>
              <a:pPr algn="ctr"/>
              <a:r>
                <a:rPr lang="nl-BE" sz="1000"/>
                <a:t>Bureau</a:t>
              </a:r>
            </a:p>
          </p:txBody>
        </p:sp>
        <p:sp>
          <p:nvSpPr>
            <p:cNvPr id="100" name="Tekstvak 99">
              <a:extLst>
                <a:ext uri="{FF2B5EF4-FFF2-40B4-BE49-F238E27FC236}">
                  <a16:creationId xmlns:a16="http://schemas.microsoft.com/office/drawing/2014/main" id="{B8F09D73-9AA1-4B71-82B2-3BF558A3FA47}"/>
                </a:ext>
              </a:extLst>
            </p:cNvPr>
            <p:cNvSpPr txBox="1"/>
            <p:nvPr/>
          </p:nvSpPr>
          <p:spPr>
            <a:xfrm>
              <a:off x="10687929" y="2909317"/>
              <a:ext cx="1419116" cy="246221"/>
            </a:xfrm>
            <a:prstGeom prst="rect">
              <a:avLst/>
            </a:prstGeom>
            <a:noFill/>
          </p:spPr>
          <p:txBody>
            <a:bodyPr wrap="square" rtlCol="0">
              <a:spAutoFit/>
            </a:bodyPr>
            <a:lstStyle/>
            <a:p>
              <a:pPr algn="ctr"/>
              <a:r>
                <a:rPr lang="nl-BE" sz="1000"/>
                <a:t>Koffie</a:t>
              </a:r>
            </a:p>
          </p:txBody>
        </p:sp>
      </p:grpSp>
      <p:grpSp>
        <p:nvGrpSpPr>
          <p:cNvPr id="548" name="Groep 547">
            <a:extLst>
              <a:ext uri="{FF2B5EF4-FFF2-40B4-BE49-F238E27FC236}">
                <a16:creationId xmlns:a16="http://schemas.microsoft.com/office/drawing/2014/main" id="{0B7269FE-584E-4798-BA08-93201ED92016}"/>
              </a:ext>
            </a:extLst>
          </p:cNvPr>
          <p:cNvGrpSpPr/>
          <p:nvPr/>
        </p:nvGrpSpPr>
        <p:grpSpPr>
          <a:xfrm>
            <a:off x="128349" y="5845378"/>
            <a:ext cx="12008898" cy="246221"/>
            <a:chOff x="128349" y="5747245"/>
            <a:chExt cx="12008898" cy="246221"/>
          </a:xfrm>
        </p:grpSpPr>
        <p:sp>
          <p:nvSpPr>
            <p:cNvPr id="118" name="Tekstvak 117">
              <a:extLst>
                <a:ext uri="{FF2B5EF4-FFF2-40B4-BE49-F238E27FC236}">
                  <a16:creationId xmlns:a16="http://schemas.microsoft.com/office/drawing/2014/main" id="{3115A78B-2B4C-40A5-B3C2-E22C7B4F3013}"/>
                </a:ext>
              </a:extLst>
            </p:cNvPr>
            <p:cNvSpPr txBox="1"/>
            <p:nvPr/>
          </p:nvSpPr>
          <p:spPr>
            <a:xfrm>
              <a:off x="5018034" y="5747245"/>
              <a:ext cx="1035756" cy="246221"/>
            </a:xfrm>
            <a:prstGeom prst="rect">
              <a:avLst/>
            </a:prstGeom>
            <a:noFill/>
          </p:spPr>
          <p:txBody>
            <a:bodyPr wrap="square" rtlCol="0">
              <a:spAutoFit/>
            </a:bodyPr>
            <a:lstStyle/>
            <a:p>
              <a:pPr algn="ctr"/>
              <a:r>
                <a:rPr lang="nl-BE" sz="1000"/>
                <a:t>Klok</a:t>
              </a:r>
            </a:p>
          </p:txBody>
        </p:sp>
        <p:sp>
          <p:nvSpPr>
            <p:cNvPr id="126" name="Tekstvak 125">
              <a:extLst>
                <a:ext uri="{FF2B5EF4-FFF2-40B4-BE49-F238E27FC236}">
                  <a16:creationId xmlns:a16="http://schemas.microsoft.com/office/drawing/2014/main" id="{66A21E71-55EE-473A-85C7-7F0064BC006D}"/>
                </a:ext>
              </a:extLst>
            </p:cNvPr>
            <p:cNvSpPr txBox="1"/>
            <p:nvPr/>
          </p:nvSpPr>
          <p:spPr>
            <a:xfrm>
              <a:off x="128349" y="5747245"/>
              <a:ext cx="1558835" cy="246221"/>
            </a:xfrm>
            <a:prstGeom prst="rect">
              <a:avLst/>
            </a:prstGeom>
            <a:noFill/>
          </p:spPr>
          <p:txBody>
            <a:bodyPr wrap="square" rtlCol="0">
              <a:spAutoFit/>
            </a:bodyPr>
            <a:lstStyle/>
            <a:p>
              <a:pPr algn="ctr"/>
              <a:r>
                <a:rPr lang="nl-BE" sz="1000"/>
                <a:t>Oplossing</a:t>
              </a:r>
            </a:p>
          </p:txBody>
        </p:sp>
        <p:sp>
          <p:nvSpPr>
            <p:cNvPr id="127" name="Tekstvak 126">
              <a:extLst>
                <a:ext uri="{FF2B5EF4-FFF2-40B4-BE49-F238E27FC236}">
                  <a16:creationId xmlns:a16="http://schemas.microsoft.com/office/drawing/2014/main" id="{1DC7E07B-90FC-4B13-80A1-C4D7B08CA437}"/>
                </a:ext>
              </a:extLst>
            </p:cNvPr>
            <p:cNvSpPr txBox="1"/>
            <p:nvPr/>
          </p:nvSpPr>
          <p:spPr>
            <a:xfrm>
              <a:off x="1348304" y="5747245"/>
              <a:ext cx="1558835" cy="246221"/>
            </a:xfrm>
            <a:prstGeom prst="rect">
              <a:avLst/>
            </a:prstGeom>
            <a:noFill/>
          </p:spPr>
          <p:txBody>
            <a:bodyPr wrap="square" rtlCol="0">
              <a:spAutoFit/>
            </a:bodyPr>
            <a:lstStyle/>
            <a:p>
              <a:pPr algn="ctr"/>
              <a:r>
                <a:rPr lang="nl-BE" sz="1000"/>
                <a:t>Doelstelling</a:t>
              </a:r>
            </a:p>
          </p:txBody>
        </p:sp>
        <p:sp>
          <p:nvSpPr>
            <p:cNvPr id="128" name="Tekstvak 127">
              <a:extLst>
                <a:ext uri="{FF2B5EF4-FFF2-40B4-BE49-F238E27FC236}">
                  <a16:creationId xmlns:a16="http://schemas.microsoft.com/office/drawing/2014/main" id="{AC834B50-7ED5-4199-9F24-967FA5A83356}"/>
                </a:ext>
              </a:extLst>
            </p:cNvPr>
            <p:cNvSpPr txBox="1"/>
            <p:nvPr/>
          </p:nvSpPr>
          <p:spPr>
            <a:xfrm>
              <a:off x="2517394" y="5747245"/>
              <a:ext cx="1558835" cy="246221"/>
            </a:xfrm>
            <a:prstGeom prst="rect">
              <a:avLst/>
            </a:prstGeom>
            <a:noFill/>
          </p:spPr>
          <p:txBody>
            <a:bodyPr wrap="square" rtlCol="0">
              <a:spAutoFit/>
            </a:bodyPr>
            <a:lstStyle/>
            <a:p>
              <a:pPr algn="ctr"/>
              <a:r>
                <a:rPr lang="nl-BE" sz="1000"/>
                <a:t>Factuur</a:t>
              </a:r>
            </a:p>
          </p:txBody>
        </p:sp>
        <p:sp>
          <p:nvSpPr>
            <p:cNvPr id="129" name="Tekstvak 128">
              <a:extLst>
                <a:ext uri="{FF2B5EF4-FFF2-40B4-BE49-F238E27FC236}">
                  <a16:creationId xmlns:a16="http://schemas.microsoft.com/office/drawing/2014/main" id="{DBF94D80-7E6C-4BD5-A202-C93739D30D8D}"/>
                </a:ext>
              </a:extLst>
            </p:cNvPr>
            <p:cNvSpPr txBox="1"/>
            <p:nvPr/>
          </p:nvSpPr>
          <p:spPr>
            <a:xfrm>
              <a:off x="3867656" y="5747245"/>
              <a:ext cx="947108" cy="246221"/>
            </a:xfrm>
            <a:prstGeom prst="rect">
              <a:avLst/>
            </a:prstGeom>
            <a:noFill/>
          </p:spPr>
          <p:txBody>
            <a:bodyPr wrap="square" rtlCol="0">
              <a:spAutoFit/>
            </a:bodyPr>
            <a:lstStyle/>
            <a:p>
              <a:pPr algn="ctr"/>
              <a:r>
                <a:rPr lang="nl-BE" sz="1000"/>
                <a:t>Kalender</a:t>
              </a:r>
            </a:p>
          </p:txBody>
        </p:sp>
        <p:sp>
          <p:nvSpPr>
            <p:cNvPr id="130" name="Tekstvak 129">
              <a:extLst>
                <a:ext uri="{FF2B5EF4-FFF2-40B4-BE49-F238E27FC236}">
                  <a16:creationId xmlns:a16="http://schemas.microsoft.com/office/drawing/2014/main" id="{FEE1000F-279A-44FD-B81B-27C558DEF52A}"/>
                </a:ext>
              </a:extLst>
            </p:cNvPr>
            <p:cNvSpPr txBox="1"/>
            <p:nvPr/>
          </p:nvSpPr>
          <p:spPr>
            <a:xfrm>
              <a:off x="6013668" y="5747245"/>
              <a:ext cx="1419116" cy="246221"/>
            </a:xfrm>
            <a:prstGeom prst="rect">
              <a:avLst/>
            </a:prstGeom>
            <a:noFill/>
          </p:spPr>
          <p:txBody>
            <a:bodyPr wrap="square" rtlCol="0">
              <a:spAutoFit/>
            </a:bodyPr>
            <a:lstStyle/>
            <a:p>
              <a:pPr algn="ctr"/>
              <a:r>
                <a:rPr lang="nl-BE" sz="1000"/>
                <a:t>Netwerking</a:t>
              </a:r>
            </a:p>
          </p:txBody>
        </p:sp>
        <p:sp>
          <p:nvSpPr>
            <p:cNvPr id="131" name="Tekstvak 130">
              <a:extLst>
                <a:ext uri="{FF2B5EF4-FFF2-40B4-BE49-F238E27FC236}">
                  <a16:creationId xmlns:a16="http://schemas.microsoft.com/office/drawing/2014/main" id="{F4FEA048-D311-490B-BFE4-42A3BCF04460}"/>
                </a:ext>
              </a:extLst>
            </p:cNvPr>
            <p:cNvSpPr txBox="1"/>
            <p:nvPr/>
          </p:nvSpPr>
          <p:spPr>
            <a:xfrm>
              <a:off x="7169747" y="5747245"/>
              <a:ext cx="1419116" cy="246221"/>
            </a:xfrm>
            <a:prstGeom prst="rect">
              <a:avLst/>
            </a:prstGeom>
            <a:noFill/>
          </p:spPr>
          <p:txBody>
            <a:bodyPr wrap="square" rtlCol="0">
              <a:spAutoFit/>
            </a:bodyPr>
            <a:lstStyle/>
            <a:p>
              <a:pPr algn="ctr"/>
              <a:r>
                <a:rPr lang="nl-BE" sz="1000"/>
                <a:t>Gebruiker</a:t>
              </a:r>
            </a:p>
          </p:txBody>
        </p:sp>
        <p:sp>
          <p:nvSpPr>
            <p:cNvPr id="132" name="Tekstvak 131">
              <a:extLst>
                <a:ext uri="{FF2B5EF4-FFF2-40B4-BE49-F238E27FC236}">
                  <a16:creationId xmlns:a16="http://schemas.microsoft.com/office/drawing/2014/main" id="{BCC75C27-BEF8-45E4-8D05-5CBFE1DC2F9F}"/>
                </a:ext>
              </a:extLst>
            </p:cNvPr>
            <p:cNvSpPr txBox="1"/>
            <p:nvPr/>
          </p:nvSpPr>
          <p:spPr>
            <a:xfrm>
              <a:off x="8336484" y="5747245"/>
              <a:ext cx="1419116" cy="246221"/>
            </a:xfrm>
            <a:prstGeom prst="rect">
              <a:avLst/>
            </a:prstGeom>
            <a:noFill/>
          </p:spPr>
          <p:txBody>
            <a:bodyPr wrap="square" rtlCol="0">
              <a:spAutoFit/>
            </a:bodyPr>
            <a:lstStyle/>
            <a:p>
              <a:pPr algn="ctr"/>
              <a:r>
                <a:rPr lang="nl-BE" sz="1000"/>
                <a:t>Setting gericht</a:t>
              </a:r>
            </a:p>
          </p:txBody>
        </p:sp>
        <p:sp>
          <p:nvSpPr>
            <p:cNvPr id="133" name="Tekstvak 132">
              <a:extLst>
                <a:ext uri="{FF2B5EF4-FFF2-40B4-BE49-F238E27FC236}">
                  <a16:creationId xmlns:a16="http://schemas.microsoft.com/office/drawing/2014/main" id="{3899E2D5-A000-4DB5-886E-4B43986B4DE7}"/>
                </a:ext>
              </a:extLst>
            </p:cNvPr>
            <p:cNvSpPr txBox="1"/>
            <p:nvPr/>
          </p:nvSpPr>
          <p:spPr>
            <a:xfrm>
              <a:off x="9526519" y="5747245"/>
              <a:ext cx="1419116" cy="246221"/>
            </a:xfrm>
            <a:prstGeom prst="rect">
              <a:avLst/>
            </a:prstGeom>
            <a:noFill/>
          </p:spPr>
          <p:txBody>
            <a:bodyPr wrap="square" rtlCol="0">
              <a:spAutoFit/>
            </a:bodyPr>
            <a:lstStyle/>
            <a:p>
              <a:pPr algn="ctr"/>
              <a:r>
                <a:rPr lang="nl-BE" sz="1000"/>
                <a:t>Vraagteken</a:t>
              </a:r>
            </a:p>
          </p:txBody>
        </p:sp>
        <p:sp>
          <p:nvSpPr>
            <p:cNvPr id="134" name="Tekstvak 133">
              <a:extLst>
                <a:ext uri="{FF2B5EF4-FFF2-40B4-BE49-F238E27FC236}">
                  <a16:creationId xmlns:a16="http://schemas.microsoft.com/office/drawing/2014/main" id="{C51F4F29-CCB8-47E6-95EF-4506A97DA2AD}"/>
                </a:ext>
              </a:extLst>
            </p:cNvPr>
            <p:cNvSpPr txBox="1"/>
            <p:nvPr/>
          </p:nvSpPr>
          <p:spPr>
            <a:xfrm>
              <a:off x="10718131" y="5747245"/>
              <a:ext cx="1419116" cy="246221"/>
            </a:xfrm>
            <a:prstGeom prst="rect">
              <a:avLst/>
            </a:prstGeom>
            <a:noFill/>
          </p:spPr>
          <p:txBody>
            <a:bodyPr wrap="square" rtlCol="0">
              <a:spAutoFit/>
            </a:bodyPr>
            <a:lstStyle/>
            <a:p>
              <a:pPr algn="ctr"/>
              <a:r>
                <a:rPr lang="nl-BE" sz="1000"/>
                <a:t>Wereldbol</a:t>
              </a:r>
            </a:p>
          </p:txBody>
        </p:sp>
      </p:grpSp>
      <p:grpSp>
        <p:nvGrpSpPr>
          <p:cNvPr id="529" name="Groep 528">
            <a:extLst>
              <a:ext uri="{FF2B5EF4-FFF2-40B4-BE49-F238E27FC236}">
                <a16:creationId xmlns:a16="http://schemas.microsoft.com/office/drawing/2014/main" id="{7FB17782-4795-4AD9-812A-27C8427C89C6}"/>
              </a:ext>
            </a:extLst>
          </p:cNvPr>
          <p:cNvGrpSpPr/>
          <p:nvPr/>
        </p:nvGrpSpPr>
        <p:grpSpPr>
          <a:xfrm>
            <a:off x="80821" y="4639552"/>
            <a:ext cx="12081929" cy="249229"/>
            <a:chOff x="80821" y="4842632"/>
            <a:chExt cx="12081929" cy="249229"/>
          </a:xfrm>
        </p:grpSpPr>
        <p:sp>
          <p:nvSpPr>
            <p:cNvPr id="114" name="Tekstvak 113">
              <a:extLst>
                <a:ext uri="{FF2B5EF4-FFF2-40B4-BE49-F238E27FC236}">
                  <a16:creationId xmlns:a16="http://schemas.microsoft.com/office/drawing/2014/main" id="{FED075EA-AA27-4828-8F9C-564BB3FCDE68}"/>
                </a:ext>
              </a:extLst>
            </p:cNvPr>
            <p:cNvSpPr txBox="1"/>
            <p:nvPr/>
          </p:nvSpPr>
          <p:spPr>
            <a:xfrm>
              <a:off x="80821" y="4845640"/>
              <a:ext cx="1558835" cy="246221"/>
            </a:xfrm>
            <a:prstGeom prst="rect">
              <a:avLst/>
            </a:prstGeom>
            <a:noFill/>
          </p:spPr>
          <p:txBody>
            <a:bodyPr wrap="square" rtlCol="0">
              <a:spAutoFit/>
            </a:bodyPr>
            <a:lstStyle/>
            <a:p>
              <a:pPr algn="ctr"/>
              <a:r>
                <a:rPr lang="nl-BE" sz="1000"/>
                <a:t>Computerscherm</a:t>
              </a:r>
            </a:p>
          </p:txBody>
        </p:sp>
        <p:sp>
          <p:nvSpPr>
            <p:cNvPr id="115" name="Tekstvak 114">
              <a:extLst>
                <a:ext uri="{FF2B5EF4-FFF2-40B4-BE49-F238E27FC236}">
                  <a16:creationId xmlns:a16="http://schemas.microsoft.com/office/drawing/2014/main" id="{C2484075-8A69-4E13-84DB-DFC4B86A5308}"/>
                </a:ext>
              </a:extLst>
            </p:cNvPr>
            <p:cNvSpPr txBox="1"/>
            <p:nvPr/>
          </p:nvSpPr>
          <p:spPr>
            <a:xfrm>
              <a:off x="1352378" y="4845640"/>
              <a:ext cx="1558835" cy="246221"/>
            </a:xfrm>
            <a:prstGeom prst="rect">
              <a:avLst/>
            </a:prstGeom>
            <a:noFill/>
          </p:spPr>
          <p:txBody>
            <a:bodyPr wrap="square" rtlCol="0">
              <a:spAutoFit/>
            </a:bodyPr>
            <a:lstStyle/>
            <a:p>
              <a:pPr algn="ctr"/>
              <a:r>
                <a:rPr lang="nl-BE" sz="1000"/>
                <a:t>Aandacht</a:t>
              </a:r>
            </a:p>
          </p:txBody>
        </p:sp>
        <p:sp>
          <p:nvSpPr>
            <p:cNvPr id="116" name="Tekstvak 115">
              <a:extLst>
                <a:ext uri="{FF2B5EF4-FFF2-40B4-BE49-F238E27FC236}">
                  <a16:creationId xmlns:a16="http://schemas.microsoft.com/office/drawing/2014/main" id="{9B5D2A2A-7777-4093-BAF6-59958B731505}"/>
                </a:ext>
              </a:extLst>
            </p:cNvPr>
            <p:cNvSpPr txBox="1"/>
            <p:nvPr/>
          </p:nvSpPr>
          <p:spPr>
            <a:xfrm>
              <a:off x="2387976" y="4845640"/>
              <a:ext cx="1558835" cy="246221"/>
            </a:xfrm>
            <a:prstGeom prst="rect">
              <a:avLst/>
            </a:prstGeom>
            <a:noFill/>
          </p:spPr>
          <p:txBody>
            <a:bodyPr wrap="square" rtlCol="0">
              <a:spAutoFit/>
            </a:bodyPr>
            <a:lstStyle/>
            <a:p>
              <a:pPr algn="ctr"/>
              <a:r>
                <a:rPr lang="nl-BE" sz="1000"/>
                <a:t>Transgender</a:t>
              </a:r>
            </a:p>
          </p:txBody>
        </p:sp>
        <p:sp>
          <p:nvSpPr>
            <p:cNvPr id="117" name="Tekstvak 116">
              <a:extLst>
                <a:ext uri="{FF2B5EF4-FFF2-40B4-BE49-F238E27FC236}">
                  <a16:creationId xmlns:a16="http://schemas.microsoft.com/office/drawing/2014/main" id="{917C9EEF-F010-444B-AA40-C2992FB36189}"/>
                </a:ext>
              </a:extLst>
            </p:cNvPr>
            <p:cNvSpPr txBox="1"/>
            <p:nvPr/>
          </p:nvSpPr>
          <p:spPr>
            <a:xfrm>
              <a:off x="3520458" y="4845640"/>
              <a:ext cx="1392178" cy="246221"/>
            </a:xfrm>
            <a:prstGeom prst="rect">
              <a:avLst/>
            </a:prstGeom>
            <a:noFill/>
          </p:spPr>
          <p:txBody>
            <a:bodyPr wrap="square" rtlCol="0">
              <a:spAutoFit/>
            </a:bodyPr>
            <a:lstStyle/>
            <a:p>
              <a:pPr algn="ctr"/>
              <a:r>
                <a:rPr lang="nl-BE" sz="1000"/>
                <a:t>Overheidsgebouw</a:t>
              </a:r>
            </a:p>
          </p:txBody>
        </p:sp>
        <p:sp>
          <p:nvSpPr>
            <p:cNvPr id="119" name="Tekstvak 118">
              <a:extLst>
                <a:ext uri="{FF2B5EF4-FFF2-40B4-BE49-F238E27FC236}">
                  <a16:creationId xmlns:a16="http://schemas.microsoft.com/office/drawing/2014/main" id="{0199356E-66F3-4D5F-890F-CA2F5D111211}"/>
                </a:ext>
              </a:extLst>
            </p:cNvPr>
            <p:cNvSpPr txBox="1"/>
            <p:nvPr/>
          </p:nvSpPr>
          <p:spPr>
            <a:xfrm>
              <a:off x="5629431" y="4845640"/>
              <a:ext cx="1419116" cy="246221"/>
            </a:xfrm>
            <a:prstGeom prst="rect">
              <a:avLst/>
            </a:prstGeom>
            <a:noFill/>
          </p:spPr>
          <p:txBody>
            <a:bodyPr wrap="square" rtlCol="0">
              <a:spAutoFit/>
            </a:bodyPr>
            <a:lstStyle/>
            <a:p>
              <a:pPr algn="ctr"/>
              <a:r>
                <a:rPr lang="nl-BE" sz="1000"/>
                <a:t>Bestek</a:t>
              </a:r>
            </a:p>
          </p:txBody>
        </p:sp>
        <p:sp>
          <p:nvSpPr>
            <p:cNvPr id="120" name="Tekstvak 119">
              <a:extLst>
                <a:ext uri="{FF2B5EF4-FFF2-40B4-BE49-F238E27FC236}">
                  <a16:creationId xmlns:a16="http://schemas.microsoft.com/office/drawing/2014/main" id="{17A52C23-7AE3-447D-B9EE-F3A4B55443D6}"/>
                </a:ext>
              </a:extLst>
            </p:cNvPr>
            <p:cNvSpPr txBox="1"/>
            <p:nvPr/>
          </p:nvSpPr>
          <p:spPr>
            <a:xfrm>
              <a:off x="8276348" y="4845640"/>
              <a:ext cx="1419116" cy="246221"/>
            </a:xfrm>
            <a:prstGeom prst="rect">
              <a:avLst/>
            </a:prstGeom>
            <a:noFill/>
          </p:spPr>
          <p:txBody>
            <a:bodyPr wrap="square" rtlCol="0">
              <a:spAutoFit/>
            </a:bodyPr>
            <a:lstStyle/>
            <a:p>
              <a:pPr algn="ctr"/>
              <a:r>
                <a:rPr lang="nl-BE" sz="1000"/>
                <a:t>Kaarten</a:t>
              </a:r>
            </a:p>
          </p:txBody>
        </p:sp>
        <p:sp>
          <p:nvSpPr>
            <p:cNvPr id="121" name="Tekstvak 120">
              <a:extLst>
                <a:ext uri="{FF2B5EF4-FFF2-40B4-BE49-F238E27FC236}">
                  <a16:creationId xmlns:a16="http://schemas.microsoft.com/office/drawing/2014/main" id="{259DEEC2-174E-4F7D-8435-5F1F8B78C124}"/>
                </a:ext>
              </a:extLst>
            </p:cNvPr>
            <p:cNvSpPr txBox="1"/>
            <p:nvPr/>
          </p:nvSpPr>
          <p:spPr>
            <a:xfrm>
              <a:off x="9590052" y="4845640"/>
              <a:ext cx="1419116" cy="246221"/>
            </a:xfrm>
            <a:prstGeom prst="rect">
              <a:avLst/>
            </a:prstGeom>
            <a:noFill/>
          </p:spPr>
          <p:txBody>
            <a:bodyPr wrap="square" rtlCol="0">
              <a:spAutoFit/>
            </a:bodyPr>
            <a:lstStyle/>
            <a:p>
              <a:pPr algn="ctr"/>
              <a:r>
                <a:rPr lang="nl-BE" sz="1000" err="1"/>
                <a:t>Aduio</a:t>
              </a:r>
              <a:r>
                <a:rPr lang="nl-BE" sz="1000"/>
                <a:t>-video</a:t>
              </a:r>
            </a:p>
          </p:txBody>
        </p:sp>
        <p:sp>
          <p:nvSpPr>
            <p:cNvPr id="122" name="Tekstvak 121">
              <a:extLst>
                <a:ext uri="{FF2B5EF4-FFF2-40B4-BE49-F238E27FC236}">
                  <a16:creationId xmlns:a16="http://schemas.microsoft.com/office/drawing/2014/main" id="{FD4356CA-C3E1-4B07-9F22-93B4DEE85782}"/>
                </a:ext>
              </a:extLst>
            </p:cNvPr>
            <p:cNvSpPr txBox="1"/>
            <p:nvPr/>
          </p:nvSpPr>
          <p:spPr>
            <a:xfrm>
              <a:off x="10743634" y="4845640"/>
              <a:ext cx="1419116" cy="246221"/>
            </a:xfrm>
            <a:prstGeom prst="rect">
              <a:avLst/>
            </a:prstGeom>
            <a:noFill/>
          </p:spPr>
          <p:txBody>
            <a:bodyPr wrap="square" rtlCol="0">
              <a:spAutoFit/>
            </a:bodyPr>
            <a:lstStyle/>
            <a:p>
              <a:pPr algn="ctr"/>
              <a:r>
                <a:rPr lang="nl-BE" sz="1000"/>
                <a:t>Pinpoint</a:t>
              </a:r>
            </a:p>
          </p:txBody>
        </p:sp>
        <p:sp>
          <p:nvSpPr>
            <p:cNvPr id="137" name="Tekstvak 136">
              <a:extLst>
                <a:ext uri="{FF2B5EF4-FFF2-40B4-BE49-F238E27FC236}">
                  <a16:creationId xmlns:a16="http://schemas.microsoft.com/office/drawing/2014/main" id="{C3774130-54C0-4787-9760-81041B3A502A}"/>
                </a:ext>
              </a:extLst>
            </p:cNvPr>
            <p:cNvSpPr txBox="1"/>
            <p:nvPr/>
          </p:nvSpPr>
          <p:spPr>
            <a:xfrm>
              <a:off x="4785440" y="4842632"/>
              <a:ext cx="1061170" cy="246221"/>
            </a:xfrm>
            <a:prstGeom prst="rect">
              <a:avLst/>
            </a:prstGeom>
            <a:noFill/>
          </p:spPr>
          <p:txBody>
            <a:bodyPr wrap="square" rtlCol="0">
              <a:spAutoFit/>
            </a:bodyPr>
            <a:lstStyle/>
            <a:p>
              <a:pPr algn="ctr"/>
              <a:r>
                <a:rPr lang="nl-BE" sz="1000"/>
                <a:t>Beleid</a:t>
              </a:r>
            </a:p>
          </p:txBody>
        </p:sp>
        <p:sp>
          <p:nvSpPr>
            <p:cNvPr id="210" name="Tekstvak 209">
              <a:extLst>
                <a:ext uri="{FF2B5EF4-FFF2-40B4-BE49-F238E27FC236}">
                  <a16:creationId xmlns:a16="http://schemas.microsoft.com/office/drawing/2014/main" id="{AFC3D575-FB39-46EE-A7E7-5D6E9DDE53BA}"/>
                </a:ext>
              </a:extLst>
            </p:cNvPr>
            <p:cNvSpPr txBox="1"/>
            <p:nvPr/>
          </p:nvSpPr>
          <p:spPr>
            <a:xfrm>
              <a:off x="6848187" y="4845640"/>
              <a:ext cx="1419116" cy="246221"/>
            </a:xfrm>
            <a:prstGeom prst="rect">
              <a:avLst/>
            </a:prstGeom>
            <a:noFill/>
          </p:spPr>
          <p:txBody>
            <a:bodyPr wrap="square" rtlCol="0">
              <a:spAutoFit/>
            </a:bodyPr>
            <a:lstStyle/>
            <a:p>
              <a:pPr algn="ctr"/>
              <a:r>
                <a:rPr lang="nl-BE" sz="1000"/>
                <a:t>Sociale inclusie</a:t>
              </a:r>
            </a:p>
          </p:txBody>
        </p:sp>
      </p:grpSp>
      <p:pic>
        <p:nvPicPr>
          <p:cNvPr id="8" name="Graphic 7">
            <a:extLst>
              <a:ext uri="{FF2B5EF4-FFF2-40B4-BE49-F238E27FC236}">
                <a16:creationId xmlns:a16="http://schemas.microsoft.com/office/drawing/2014/main" id="{2CB6F4AA-81E6-48E3-B03C-ED727060D6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9577" y="344418"/>
            <a:ext cx="600000" cy="504000"/>
          </a:xfrm>
          <a:prstGeom prst="rect">
            <a:avLst/>
          </a:prstGeom>
        </p:spPr>
      </p:pic>
      <p:pic>
        <p:nvPicPr>
          <p:cNvPr id="11" name="Graphic 10">
            <a:extLst>
              <a:ext uri="{FF2B5EF4-FFF2-40B4-BE49-F238E27FC236}">
                <a16:creationId xmlns:a16="http://schemas.microsoft.com/office/drawing/2014/main" id="{FB027331-5CA6-47C8-B77B-5F73C274BD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33631" y="344418"/>
            <a:ext cx="548800" cy="504000"/>
          </a:xfrm>
          <a:prstGeom prst="rect">
            <a:avLst/>
          </a:prstGeom>
        </p:spPr>
      </p:pic>
      <p:pic>
        <p:nvPicPr>
          <p:cNvPr id="13" name="Graphic 12">
            <a:extLst>
              <a:ext uri="{FF2B5EF4-FFF2-40B4-BE49-F238E27FC236}">
                <a16:creationId xmlns:a16="http://schemas.microsoft.com/office/drawing/2014/main" id="{E74A7D33-3203-45F7-A681-808F02BED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6485" y="344418"/>
            <a:ext cx="549818" cy="504000"/>
          </a:xfrm>
          <a:prstGeom prst="rect">
            <a:avLst/>
          </a:prstGeom>
        </p:spPr>
      </p:pic>
      <p:pic>
        <p:nvPicPr>
          <p:cNvPr id="16" name="Graphic 15">
            <a:extLst>
              <a:ext uri="{FF2B5EF4-FFF2-40B4-BE49-F238E27FC236}">
                <a16:creationId xmlns:a16="http://schemas.microsoft.com/office/drawing/2014/main" id="{B3F88AAB-8BC8-48AD-8A6E-0259B0C59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40357" y="344418"/>
            <a:ext cx="494836" cy="504000"/>
          </a:xfrm>
          <a:prstGeom prst="rect">
            <a:avLst/>
          </a:prstGeom>
        </p:spPr>
      </p:pic>
      <p:pic>
        <p:nvPicPr>
          <p:cNvPr id="19" name="Graphic 18">
            <a:extLst>
              <a:ext uri="{FF2B5EF4-FFF2-40B4-BE49-F238E27FC236}">
                <a16:creationId xmlns:a16="http://schemas.microsoft.com/office/drawing/2014/main" id="{F21DC0F6-016C-4CA8-9C2E-74D25E06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89247" y="344418"/>
            <a:ext cx="504000" cy="504000"/>
          </a:xfrm>
          <a:prstGeom prst="rect">
            <a:avLst/>
          </a:prstGeom>
        </p:spPr>
      </p:pic>
      <p:pic>
        <p:nvPicPr>
          <p:cNvPr id="21" name="Graphic 20">
            <a:extLst>
              <a:ext uri="{FF2B5EF4-FFF2-40B4-BE49-F238E27FC236}">
                <a16:creationId xmlns:a16="http://schemas.microsoft.com/office/drawing/2014/main" id="{349B4582-9AAB-4A32-82C2-883983D119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47301" y="344418"/>
            <a:ext cx="468000" cy="504000"/>
          </a:xfrm>
          <a:prstGeom prst="rect">
            <a:avLst/>
          </a:prstGeom>
        </p:spPr>
      </p:pic>
      <p:pic>
        <p:nvPicPr>
          <p:cNvPr id="24" name="Graphic 23">
            <a:extLst>
              <a:ext uri="{FF2B5EF4-FFF2-40B4-BE49-F238E27FC236}">
                <a16:creationId xmlns:a16="http://schemas.microsoft.com/office/drawing/2014/main" id="{8ED89B36-798B-4962-9D3F-606F898B390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69355" y="344418"/>
            <a:ext cx="483429" cy="504000"/>
          </a:xfrm>
          <a:prstGeom prst="rect">
            <a:avLst/>
          </a:prstGeom>
        </p:spPr>
      </p:pic>
      <p:pic>
        <p:nvPicPr>
          <p:cNvPr id="29" name="Graphic 28">
            <a:extLst>
              <a:ext uri="{FF2B5EF4-FFF2-40B4-BE49-F238E27FC236}">
                <a16:creationId xmlns:a16="http://schemas.microsoft.com/office/drawing/2014/main" id="{AC475080-FE2B-4FDF-B0D7-929790A0A7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06838" y="344418"/>
            <a:ext cx="483840" cy="504000"/>
          </a:xfrm>
          <a:prstGeom prst="rect">
            <a:avLst/>
          </a:prstGeom>
        </p:spPr>
      </p:pic>
      <p:pic>
        <p:nvPicPr>
          <p:cNvPr id="935" name="Graphic 934">
            <a:extLst>
              <a:ext uri="{FF2B5EF4-FFF2-40B4-BE49-F238E27FC236}">
                <a16:creationId xmlns:a16="http://schemas.microsoft.com/office/drawing/2014/main" id="{BC53E2E9-F66E-41B0-A0DF-67D48ABC2D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4732" y="344418"/>
            <a:ext cx="504000" cy="504000"/>
          </a:xfrm>
          <a:prstGeom prst="rect">
            <a:avLst/>
          </a:prstGeom>
        </p:spPr>
      </p:pic>
      <p:pic>
        <p:nvPicPr>
          <p:cNvPr id="964" name="Graphic 963">
            <a:extLst>
              <a:ext uri="{FF2B5EF4-FFF2-40B4-BE49-F238E27FC236}">
                <a16:creationId xmlns:a16="http://schemas.microsoft.com/office/drawing/2014/main" id="{19FFDF4C-811C-40A1-8D24-1735582FDBE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039722" y="450160"/>
            <a:ext cx="635906" cy="292517"/>
          </a:xfrm>
          <a:prstGeom prst="rect">
            <a:avLst/>
          </a:prstGeom>
        </p:spPr>
      </p:pic>
      <p:pic>
        <p:nvPicPr>
          <p:cNvPr id="979" name="Graphic 978">
            <a:extLst>
              <a:ext uri="{FF2B5EF4-FFF2-40B4-BE49-F238E27FC236}">
                <a16:creationId xmlns:a16="http://schemas.microsoft.com/office/drawing/2014/main" id="{4D9D3DB6-C069-4C8B-8E7E-A6F6279B5C7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33405" y="1564665"/>
            <a:ext cx="397385" cy="504000"/>
          </a:xfrm>
          <a:prstGeom prst="rect">
            <a:avLst/>
          </a:prstGeom>
        </p:spPr>
      </p:pic>
      <p:pic>
        <p:nvPicPr>
          <p:cNvPr id="990" name="Graphic 989">
            <a:extLst>
              <a:ext uri="{FF2B5EF4-FFF2-40B4-BE49-F238E27FC236}">
                <a16:creationId xmlns:a16="http://schemas.microsoft.com/office/drawing/2014/main" id="{48D5FB8D-A74C-4CB1-9831-26CF0C6679A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606496" y="1596687"/>
            <a:ext cx="678791" cy="439957"/>
          </a:xfrm>
          <a:prstGeom prst="rect">
            <a:avLst/>
          </a:prstGeom>
        </p:spPr>
      </p:pic>
      <p:pic>
        <p:nvPicPr>
          <p:cNvPr id="66" name="Graphic 65">
            <a:extLst>
              <a:ext uri="{FF2B5EF4-FFF2-40B4-BE49-F238E27FC236}">
                <a16:creationId xmlns:a16="http://schemas.microsoft.com/office/drawing/2014/main" id="{81624FA5-0FA4-4672-9906-AD53BEE0DC9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960993" y="1564665"/>
            <a:ext cx="448000" cy="504000"/>
          </a:xfrm>
          <a:prstGeom prst="rect">
            <a:avLst/>
          </a:prstGeom>
        </p:spPr>
      </p:pic>
      <p:pic>
        <p:nvPicPr>
          <p:cNvPr id="77" name="Graphic 76">
            <a:extLst>
              <a:ext uri="{FF2B5EF4-FFF2-40B4-BE49-F238E27FC236}">
                <a16:creationId xmlns:a16="http://schemas.microsoft.com/office/drawing/2014/main" id="{8DB58543-0FEC-4586-BD1F-26D3A09F7D7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084699" y="1564665"/>
            <a:ext cx="504000" cy="504000"/>
          </a:xfrm>
          <a:prstGeom prst="rect">
            <a:avLst/>
          </a:prstGeom>
        </p:spPr>
      </p:pic>
      <p:pic>
        <p:nvPicPr>
          <p:cNvPr id="89" name="Graphic 88">
            <a:extLst>
              <a:ext uri="{FF2B5EF4-FFF2-40B4-BE49-F238E27FC236}">
                <a16:creationId xmlns:a16="http://schemas.microsoft.com/office/drawing/2014/main" id="{8FE8A126-EFF8-43E0-8382-ED2C48413CE9}"/>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264405" y="1564665"/>
            <a:ext cx="636000" cy="504000"/>
          </a:xfrm>
          <a:prstGeom prst="rect">
            <a:avLst/>
          </a:prstGeom>
        </p:spPr>
      </p:pic>
      <p:pic>
        <p:nvPicPr>
          <p:cNvPr id="101" name="Graphic 100">
            <a:extLst>
              <a:ext uri="{FF2B5EF4-FFF2-40B4-BE49-F238E27FC236}">
                <a16:creationId xmlns:a16="http://schemas.microsoft.com/office/drawing/2014/main" id="{7E3A2BA8-8C4C-4AA1-AF65-7C41C461E476}"/>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576111" y="1564665"/>
            <a:ext cx="526400" cy="504000"/>
          </a:xfrm>
          <a:prstGeom prst="rect">
            <a:avLst/>
          </a:prstGeom>
        </p:spPr>
      </p:pic>
      <p:pic>
        <p:nvPicPr>
          <p:cNvPr id="104" name="Graphic 103">
            <a:extLst>
              <a:ext uri="{FF2B5EF4-FFF2-40B4-BE49-F238E27FC236}">
                <a16:creationId xmlns:a16="http://schemas.microsoft.com/office/drawing/2014/main" id="{68C1E5F1-C79C-4BE7-A7F2-B34E1B26B7D7}"/>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78217" y="1631071"/>
            <a:ext cx="649581" cy="371189"/>
          </a:xfrm>
          <a:prstGeom prst="rect">
            <a:avLst/>
          </a:prstGeom>
        </p:spPr>
      </p:pic>
      <p:pic>
        <p:nvPicPr>
          <p:cNvPr id="106" name="Graphic 105">
            <a:extLst>
              <a:ext uri="{FF2B5EF4-FFF2-40B4-BE49-F238E27FC236}">
                <a16:creationId xmlns:a16="http://schemas.microsoft.com/office/drawing/2014/main" id="{FF5CF5D3-9365-4F7F-96B4-453A5FCF9931}"/>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103504" y="1564665"/>
            <a:ext cx="212800" cy="504000"/>
          </a:xfrm>
          <a:prstGeom prst="rect">
            <a:avLst/>
          </a:prstGeom>
        </p:spPr>
      </p:pic>
      <p:pic>
        <p:nvPicPr>
          <p:cNvPr id="108" name="Graphic 107">
            <a:extLst>
              <a:ext uri="{FF2B5EF4-FFF2-40B4-BE49-F238E27FC236}">
                <a16:creationId xmlns:a16="http://schemas.microsoft.com/office/drawing/2014/main" id="{748C9852-9C8B-482B-8A02-FEB95B5140EA}"/>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992010" y="1564665"/>
            <a:ext cx="504000" cy="504000"/>
          </a:xfrm>
          <a:prstGeom prst="rect">
            <a:avLst/>
          </a:prstGeom>
        </p:spPr>
      </p:pic>
      <p:pic>
        <p:nvPicPr>
          <p:cNvPr id="110" name="Graphic 109">
            <a:extLst>
              <a:ext uri="{FF2B5EF4-FFF2-40B4-BE49-F238E27FC236}">
                <a16:creationId xmlns:a16="http://schemas.microsoft.com/office/drawing/2014/main" id="{C0A6927D-DEFC-438C-B15C-B49CAC3F4C8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171717" y="1564665"/>
            <a:ext cx="492800" cy="504000"/>
          </a:xfrm>
          <a:prstGeom prst="rect">
            <a:avLst/>
          </a:prstGeom>
        </p:spPr>
      </p:pic>
      <p:grpSp>
        <p:nvGrpSpPr>
          <p:cNvPr id="513" name="Groep 512">
            <a:extLst>
              <a:ext uri="{FF2B5EF4-FFF2-40B4-BE49-F238E27FC236}">
                <a16:creationId xmlns:a16="http://schemas.microsoft.com/office/drawing/2014/main" id="{98039480-BC8B-4D0B-874B-856B68DD4779}"/>
              </a:ext>
            </a:extLst>
          </p:cNvPr>
          <p:cNvGrpSpPr/>
          <p:nvPr/>
        </p:nvGrpSpPr>
        <p:grpSpPr>
          <a:xfrm>
            <a:off x="478032" y="2703609"/>
            <a:ext cx="547610" cy="540000"/>
            <a:chOff x="494975" y="3298145"/>
            <a:chExt cx="638078" cy="638885"/>
          </a:xfrm>
        </p:grpSpPr>
        <p:sp>
          <p:nvSpPr>
            <p:cNvPr id="514" name="Vrije vorm: vorm 513">
              <a:extLst>
                <a:ext uri="{FF2B5EF4-FFF2-40B4-BE49-F238E27FC236}">
                  <a16:creationId xmlns:a16="http://schemas.microsoft.com/office/drawing/2014/main" id="{9EEC5C8E-FEF1-44A0-A044-27435C04B874}"/>
                </a:ext>
              </a:extLst>
            </p:cNvPr>
            <p:cNvSpPr/>
            <p:nvPr/>
          </p:nvSpPr>
          <p:spPr>
            <a:xfrm>
              <a:off x="932357" y="3343633"/>
              <a:ext cx="63348" cy="63348"/>
            </a:xfrm>
            <a:custGeom>
              <a:avLst/>
              <a:gdLst>
                <a:gd name="connsiteX0" fmla="*/ 31653 w 63348"/>
                <a:gd name="connsiteY0" fmla="*/ 63327 h 63348"/>
                <a:gd name="connsiteX1" fmla="*/ 63327 w 63348"/>
                <a:gd name="connsiteY1" fmla="*/ 31653 h 63348"/>
                <a:gd name="connsiteX2" fmla="*/ 31653 w 63348"/>
                <a:gd name="connsiteY2" fmla="*/ -21 h 63348"/>
                <a:gd name="connsiteX3" fmla="*/ -21 w 63348"/>
                <a:gd name="connsiteY3" fmla="*/ 31653 h 63348"/>
                <a:gd name="connsiteX4" fmla="*/ 31653 w 63348"/>
                <a:gd name="connsiteY4" fmla="*/ 63327 h 63348"/>
                <a:gd name="connsiteX5" fmla="*/ 31653 w 63348"/>
                <a:gd name="connsiteY5" fmla="*/ 16995 h 63348"/>
                <a:gd name="connsiteX6" fmla="*/ 44816 w 63348"/>
                <a:gd name="connsiteY6" fmla="*/ 33316 h 63348"/>
                <a:gd name="connsiteX7" fmla="*/ 31653 w 63348"/>
                <a:gd name="connsiteY7" fmla="*/ 46479 h 63348"/>
                <a:gd name="connsiteX8" fmla="*/ 15333 w 63348"/>
                <a:gd name="connsiteY8" fmla="*/ 33316 h 63348"/>
                <a:gd name="connsiteX9" fmla="*/ 28497 w 63348"/>
                <a:gd name="connsiteY9" fmla="*/ 16995 h 63348"/>
                <a:gd name="connsiteX10" fmla="*/ 31653 w 63348"/>
                <a:gd name="connsiteY10" fmla="*/ 1699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8" h="63348">
                  <a:moveTo>
                    <a:pt x="31653" y="63327"/>
                  </a:moveTo>
                  <a:cubicBezTo>
                    <a:pt x="49146" y="63327"/>
                    <a:pt x="63327" y="49146"/>
                    <a:pt x="63327" y="31653"/>
                  </a:cubicBezTo>
                  <a:cubicBezTo>
                    <a:pt x="63327" y="14160"/>
                    <a:pt x="49146" y="-21"/>
                    <a:pt x="31653" y="-21"/>
                  </a:cubicBezTo>
                  <a:cubicBezTo>
                    <a:pt x="14160" y="-21"/>
                    <a:pt x="-21" y="14160"/>
                    <a:pt x="-21" y="31653"/>
                  </a:cubicBezTo>
                  <a:cubicBezTo>
                    <a:pt x="-21" y="49146"/>
                    <a:pt x="14160" y="63327"/>
                    <a:pt x="31653" y="63327"/>
                  </a:cubicBezTo>
                  <a:close/>
                  <a:moveTo>
                    <a:pt x="31653" y="16995"/>
                  </a:moveTo>
                  <a:cubicBezTo>
                    <a:pt x="39796" y="17866"/>
                    <a:pt x="45689" y="25173"/>
                    <a:pt x="44816" y="33316"/>
                  </a:cubicBezTo>
                  <a:cubicBezTo>
                    <a:pt x="44073" y="40254"/>
                    <a:pt x="38593" y="45736"/>
                    <a:pt x="31653" y="46479"/>
                  </a:cubicBezTo>
                  <a:cubicBezTo>
                    <a:pt x="23512" y="47350"/>
                    <a:pt x="16205" y="41457"/>
                    <a:pt x="15333" y="33316"/>
                  </a:cubicBezTo>
                  <a:cubicBezTo>
                    <a:pt x="14461" y="25173"/>
                    <a:pt x="20355" y="17866"/>
                    <a:pt x="28497" y="16995"/>
                  </a:cubicBezTo>
                  <a:cubicBezTo>
                    <a:pt x="29545" y="16882"/>
                    <a:pt x="30603" y="16882"/>
                    <a:pt x="31653" y="16995"/>
                  </a:cubicBezTo>
                  <a:close/>
                </a:path>
              </a:pathLst>
            </a:custGeom>
            <a:solidFill>
              <a:srgbClr val="010102"/>
            </a:solidFill>
            <a:ln w="16794" cap="flat">
              <a:noFill/>
              <a:prstDash val="solid"/>
              <a:miter/>
            </a:ln>
          </p:spPr>
          <p:txBody>
            <a:bodyPr rtlCol="0" anchor="ctr"/>
            <a:lstStyle/>
            <a:p>
              <a:endParaRPr lang="en-GB"/>
            </a:p>
          </p:txBody>
        </p:sp>
        <p:sp>
          <p:nvSpPr>
            <p:cNvPr id="515" name="Vrije vorm: vorm 514">
              <a:extLst>
                <a:ext uri="{FF2B5EF4-FFF2-40B4-BE49-F238E27FC236}">
                  <a16:creationId xmlns:a16="http://schemas.microsoft.com/office/drawing/2014/main" id="{7BAB6196-6E13-48C8-9C91-5CC47F57B2EC}"/>
                </a:ext>
              </a:extLst>
            </p:cNvPr>
            <p:cNvSpPr/>
            <p:nvPr/>
          </p:nvSpPr>
          <p:spPr>
            <a:xfrm>
              <a:off x="548897" y="3761121"/>
              <a:ext cx="63348" cy="63348"/>
            </a:xfrm>
            <a:custGeom>
              <a:avLst/>
              <a:gdLst>
                <a:gd name="connsiteX0" fmla="*/ 32159 w 63348"/>
                <a:gd name="connsiteY0" fmla="*/ -17 h 63348"/>
                <a:gd name="connsiteX1" fmla="*/ -17 w 63348"/>
                <a:gd name="connsiteY1" fmla="*/ 31148 h 63348"/>
                <a:gd name="connsiteX2" fmla="*/ 31148 w 63348"/>
                <a:gd name="connsiteY2" fmla="*/ 63323 h 63348"/>
                <a:gd name="connsiteX3" fmla="*/ 63325 w 63348"/>
                <a:gd name="connsiteY3" fmla="*/ 32159 h 63348"/>
                <a:gd name="connsiteX4" fmla="*/ 63328 w 63348"/>
                <a:gd name="connsiteY4" fmla="*/ 31657 h 63348"/>
                <a:gd name="connsiteX5" fmla="*/ 32159 w 63348"/>
                <a:gd name="connsiteY5" fmla="*/ -17 h 63348"/>
                <a:gd name="connsiteX6" fmla="*/ 32159 w 63348"/>
                <a:gd name="connsiteY6" fmla="*/ 46315 h 63348"/>
                <a:gd name="connsiteX7" fmla="*/ 18996 w 63348"/>
                <a:gd name="connsiteY7" fmla="*/ 29994 h 63348"/>
                <a:gd name="connsiteX8" fmla="*/ 32159 w 63348"/>
                <a:gd name="connsiteY8" fmla="*/ 16831 h 63348"/>
                <a:gd name="connsiteX9" fmla="*/ 48480 w 63348"/>
                <a:gd name="connsiteY9" fmla="*/ 29994 h 63348"/>
                <a:gd name="connsiteX10" fmla="*/ 35317 w 63348"/>
                <a:gd name="connsiteY10" fmla="*/ 46315 h 63348"/>
                <a:gd name="connsiteX11" fmla="*/ 32159 w 63348"/>
                <a:gd name="connsiteY11" fmla="*/ 46315 h 6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48" h="63348">
                  <a:moveTo>
                    <a:pt x="32159" y="-17"/>
                  </a:moveTo>
                  <a:cubicBezTo>
                    <a:pt x="14668" y="-297"/>
                    <a:pt x="263" y="13657"/>
                    <a:pt x="-17" y="31148"/>
                  </a:cubicBezTo>
                  <a:cubicBezTo>
                    <a:pt x="-295" y="48638"/>
                    <a:pt x="13657" y="63045"/>
                    <a:pt x="31148" y="63323"/>
                  </a:cubicBezTo>
                  <a:cubicBezTo>
                    <a:pt x="48640" y="63603"/>
                    <a:pt x="63045" y="49649"/>
                    <a:pt x="63325" y="32159"/>
                  </a:cubicBezTo>
                  <a:cubicBezTo>
                    <a:pt x="63326" y="31991"/>
                    <a:pt x="63328" y="31824"/>
                    <a:pt x="63328" y="31657"/>
                  </a:cubicBezTo>
                  <a:cubicBezTo>
                    <a:pt x="63330" y="14359"/>
                    <a:pt x="49455" y="259"/>
                    <a:pt x="32159" y="-17"/>
                  </a:cubicBezTo>
                  <a:close/>
                  <a:moveTo>
                    <a:pt x="32159" y="46315"/>
                  </a:moveTo>
                  <a:cubicBezTo>
                    <a:pt x="24017" y="45444"/>
                    <a:pt x="18123" y="38137"/>
                    <a:pt x="18996" y="29994"/>
                  </a:cubicBezTo>
                  <a:cubicBezTo>
                    <a:pt x="19739" y="23056"/>
                    <a:pt x="25220" y="17574"/>
                    <a:pt x="32159" y="16831"/>
                  </a:cubicBezTo>
                  <a:cubicBezTo>
                    <a:pt x="40300" y="15960"/>
                    <a:pt x="47607" y="21853"/>
                    <a:pt x="48480" y="29994"/>
                  </a:cubicBezTo>
                  <a:cubicBezTo>
                    <a:pt x="49351" y="38137"/>
                    <a:pt x="43457" y="45444"/>
                    <a:pt x="35317" y="46315"/>
                  </a:cubicBezTo>
                  <a:cubicBezTo>
                    <a:pt x="34267" y="46428"/>
                    <a:pt x="33209" y="46428"/>
                    <a:pt x="32159" y="46315"/>
                  </a:cubicBezTo>
                  <a:close/>
                </a:path>
              </a:pathLst>
            </a:custGeom>
            <a:solidFill>
              <a:srgbClr val="010102"/>
            </a:solidFill>
            <a:ln w="16794" cap="flat">
              <a:noFill/>
              <a:prstDash val="solid"/>
              <a:miter/>
            </a:ln>
          </p:spPr>
          <p:txBody>
            <a:bodyPr rtlCol="0" anchor="ctr"/>
            <a:lstStyle/>
            <a:p>
              <a:endParaRPr lang="en-GB"/>
            </a:p>
          </p:txBody>
        </p:sp>
        <p:sp>
          <p:nvSpPr>
            <p:cNvPr id="516" name="Vrije vorm: vorm 515">
              <a:extLst>
                <a:ext uri="{FF2B5EF4-FFF2-40B4-BE49-F238E27FC236}">
                  <a16:creationId xmlns:a16="http://schemas.microsoft.com/office/drawing/2014/main" id="{0EF33662-AE5E-4CA7-90C1-D261BB47142E}"/>
                </a:ext>
              </a:extLst>
            </p:cNvPr>
            <p:cNvSpPr/>
            <p:nvPr/>
          </p:nvSpPr>
          <p:spPr>
            <a:xfrm>
              <a:off x="1014238" y="3298145"/>
              <a:ext cx="63347" cy="63347"/>
            </a:xfrm>
            <a:custGeom>
              <a:avLst/>
              <a:gdLst>
                <a:gd name="connsiteX0" fmla="*/ 31485 w 63347"/>
                <a:gd name="connsiteY0" fmla="*/ 63326 h 63347"/>
                <a:gd name="connsiteX1" fmla="*/ 63326 w 63347"/>
                <a:gd name="connsiteY1" fmla="*/ 31820 h 63347"/>
                <a:gd name="connsiteX2" fmla="*/ 31820 w 63347"/>
                <a:gd name="connsiteY2" fmla="*/ -21 h 63347"/>
                <a:gd name="connsiteX3" fmla="*/ -21 w 63347"/>
                <a:gd name="connsiteY3" fmla="*/ 31485 h 63347"/>
                <a:gd name="connsiteX4" fmla="*/ -21 w 63347"/>
                <a:gd name="connsiteY4" fmla="*/ 31820 h 63347"/>
                <a:gd name="connsiteX5" fmla="*/ 31485 w 63347"/>
                <a:gd name="connsiteY5" fmla="*/ 63326 h 63347"/>
                <a:gd name="connsiteX6" fmla="*/ 31485 w 63347"/>
                <a:gd name="connsiteY6" fmla="*/ 16994 h 63347"/>
                <a:gd name="connsiteX7" fmla="*/ 46478 w 63347"/>
                <a:gd name="connsiteY7" fmla="*/ 31650 h 63347"/>
                <a:gd name="connsiteX8" fmla="*/ 31822 w 63347"/>
                <a:gd name="connsiteY8" fmla="*/ 46645 h 63347"/>
                <a:gd name="connsiteX9" fmla="*/ 16829 w 63347"/>
                <a:gd name="connsiteY9" fmla="*/ 31987 h 63347"/>
                <a:gd name="connsiteX10" fmla="*/ 16827 w 63347"/>
                <a:gd name="connsiteY10" fmla="*/ 31820 h 63347"/>
                <a:gd name="connsiteX11" fmla="*/ 31314 w 63347"/>
                <a:gd name="connsiteY11" fmla="*/ 16996 h 63347"/>
                <a:gd name="connsiteX12" fmla="*/ 31485 w 63347"/>
                <a:gd name="connsiteY12" fmla="*/ 16994 h 6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347" h="63347">
                  <a:moveTo>
                    <a:pt x="31485" y="63326"/>
                  </a:moveTo>
                  <a:cubicBezTo>
                    <a:pt x="48978" y="63419"/>
                    <a:pt x="63233" y="49314"/>
                    <a:pt x="63326" y="31820"/>
                  </a:cubicBezTo>
                  <a:cubicBezTo>
                    <a:pt x="63420" y="14327"/>
                    <a:pt x="49313" y="72"/>
                    <a:pt x="31820" y="-21"/>
                  </a:cubicBezTo>
                  <a:cubicBezTo>
                    <a:pt x="14328" y="-115"/>
                    <a:pt x="72" y="13992"/>
                    <a:pt x="-21" y="31485"/>
                  </a:cubicBezTo>
                  <a:cubicBezTo>
                    <a:pt x="-21" y="31596"/>
                    <a:pt x="-21" y="31707"/>
                    <a:pt x="-21" y="31820"/>
                  </a:cubicBezTo>
                  <a:cubicBezTo>
                    <a:pt x="-21" y="49221"/>
                    <a:pt x="14084" y="63326"/>
                    <a:pt x="31485" y="63326"/>
                  </a:cubicBezTo>
                  <a:close/>
                  <a:moveTo>
                    <a:pt x="31485" y="16994"/>
                  </a:moveTo>
                  <a:cubicBezTo>
                    <a:pt x="39673" y="16902"/>
                    <a:pt x="46385" y="23464"/>
                    <a:pt x="46478" y="31650"/>
                  </a:cubicBezTo>
                  <a:cubicBezTo>
                    <a:pt x="46572" y="39838"/>
                    <a:pt x="40010" y="46552"/>
                    <a:pt x="31822" y="46645"/>
                  </a:cubicBezTo>
                  <a:cubicBezTo>
                    <a:pt x="23633" y="46738"/>
                    <a:pt x="16921" y="40175"/>
                    <a:pt x="16829" y="31987"/>
                  </a:cubicBezTo>
                  <a:cubicBezTo>
                    <a:pt x="16827" y="31932"/>
                    <a:pt x="16827" y="31876"/>
                    <a:pt x="16827" y="31820"/>
                  </a:cubicBezTo>
                  <a:cubicBezTo>
                    <a:pt x="16734" y="23725"/>
                    <a:pt x="23221" y="17088"/>
                    <a:pt x="31314" y="16996"/>
                  </a:cubicBezTo>
                  <a:cubicBezTo>
                    <a:pt x="31372" y="16994"/>
                    <a:pt x="31429" y="16994"/>
                    <a:pt x="31485" y="16994"/>
                  </a:cubicBezTo>
                  <a:close/>
                </a:path>
              </a:pathLst>
            </a:custGeom>
            <a:solidFill>
              <a:srgbClr val="010102"/>
            </a:solidFill>
            <a:ln w="16794" cap="flat">
              <a:noFill/>
              <a:prstDash val="solid"/>
              <a:miter/>
            </a:ln>
          </p:spPr>
          <p:txBody>
            <a:bodyPr rtlCol="0" anchor="ctr"/>
            <a:lstStyle/>
            <a:p>
              <a:endParaRPr lang="en-GB"/>
            </a:p>
          </p:txBody>
        </p:sp>
        <p:sp>
          <p:nvSpPr>
            <p:cNvPr id="517" name="Vrije vorm: vorm 516">
              <a:extLst>
                <a:ext uri="{FF2B5EF4-FFF2-40B4-BE49-F238E27FC236}">
                  <a16:creationId xmlns:a16="http://schemas.microsoft.com/office/drawing/2014/main" id="{7BF2575E-1ACA-4203-B77F-413654C17ADC}"/>
                </a:ext>
              </a:extLst>
            </p:cNvPr>
            <p:cNvSpPr/>
            <p:nvPr/>
          </p:nvSpPr>
          <p:spPr>
            <a:xfrm>
              <a:off x="999743" y="3384068"/>
              <a:ext cx="81880" cy="81881"/>
            </a:xfrm>
            <a:custGeom>
              <a:avLst/>
              <a:gdLst>
                <a:gd name="connsiteX0" fmla="*/ 40757 w 81880"/>
                <a:gd name="connsiteY0" fmla="*/ 81860 h 81881"/>
                <a:gd name="connsiteX1" fmla="*/ 81859 w 81880"/>
                <a:gd name="connsiteY1" fmla="*/ 41083 h 81881"/>
                <a:gd name="connsiteX2" fmla="*/ 41082 w 81880"/>
                <a:gd name="connsiteY2" fmla="*/ -21 h 81881"/>
                <a:gd name="connsiteX3" fmla="*/ -20 w 81880"/>
                <a:gd name="connsiteY3" fmla="*/ 40756 h 81881"/>
                <a:gd name="connsiteX4" fmla="*/ -15 w 81880"/>
                <a:gd name="connsiteY4" fmla="*/ 41594 h 81881"/>
                <a:gd name="connsiteX5" fmla="*/ 40757 w 81880"/>
                <a:gd name="connsiteY5" fmla="*/ 81860 h 81881"/>
                <a:gd name="connsiteX6" fmla="*/ 40757 w 81880"/>
                <a:gd name="connsiteY6" fmla="*/ 16996 h 81881"/>
                <a:gd name="connsiteX7" fmla="*/ 65011 w 81880"/>
                <a:gd name="connsiteY7" fmla="*/ 40925 h 81881"/>
                <a:gd name="connsiteX8" fmla="*/ 41084 w 81880"/>
                <a:gd name="connsiteY8" fmla="*/ 65179 h 81881"/>
                <a:gd name="connsiteX9" fmla="*/ 16833 w 81880"/>
                <a:gd name="connsiteY9" fmla="*/ 41594 h 81881"/>
                <a:gd name="connsiteX10" fmla="*/ 40757 w 81880"/>
                <a:gd name="connsiteY10" fmla="*/ 17670 h 8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880" h="81881">
                  <a:moveTo>
                    <a:pt x="40757" y="81860"/>
                  </a:moveTo>
                  <a:cubicBezTo>
                    <a:pt x="63367" y="81950"/>
                    <a:pt x="81770" y="63693"/>
                    <a:pt x="81859" y="41083"/>
                  </a:cubicBezTo>
                  <a:cubicBezTo>
                    <a:pt x="81950" y="18472"/>
                    <a:pt x="63693" y="70"/>
                    <a:pt x="41082" y="-21"/>
                  </a:cubicBezTo>
                  <a:cubicBezTo>
                    <a:pt x="18472" y="-110"/>
                    <a:pt x="69" y="18146"/>
                    <a:pt x="-20" y="40756"/>
                  </a:cubicBezTo>
                  <a:cubicBezTo>
                    <a:pt x="-22" y="41036"/>
                    <a:pt x="-20" y="41316"/>
                    <a:pt x="-15" y="41594"/>
                  </a:cubicBezTo>
                  <a:cubicBezTo>
                    <a:pt x="352" y="63875"/>
                    <a:pt x="18472" y="81771"/>
                    <a:pt x="40757" y="81860"/>
                  </a:cubicBezTo>
                  <a:close/>
                  <a:moveTo>
                    <a:pt x="40757" y="16996"/>
                  </a:moveTo>
                  <a:cubicBezTo>
                    <a:pt x="54062" y="16906"/>
                    <a:pt x="64922" y="27618"/>
                    <a:pt x="65011" y="40925"/>
                  </a:cubicBezTo>
                  <a:cubicBezTo>
                    <a:pt x="65102" y="54230"/>
                    <a:pt x="54388" y="65090"/>
                    <a:pt x="41084" y="65179"/>
                  </a:cubicBezTo>
                  <a:cubicBezTo>
                    <a:pt x="27912" y="65268"/>
                    <a:pt x="17109" y="54764"/>
                    <a:pt x="16833" y="41594"/>
                  </a:cubicBezTo>
                  <a:cubicBezTo>
                    <a:pt x="16924" y="28419"/>
                    <a:pt x="27582" y="17761"/>
                    <a:pt x="40757" y="17670"/>
                  </a:cubicBezTo>
                  <a:close/>
                </a:path>
              </a:pathLst>
            </a:custGeom>
            <a:solidFill>
              <a:srgbClr val="010102"/>
            </a:solidFill>
            <a:ln w="16794" cap="flat">
              <a:noFill/>
              <a:prstDash val="solid"/>
              <a:miter/>
            </a:ln>
          </p:spPr>
          <p:txBody>
            <a:bodyPr rtlCol="0" anchor="ctr"/>
            <a:lstStyle/>
            <a:p>
              <a:endParaRPr lang="en-GB"/>
            </a:p>
          </p:txBody>
        </p:sp>
        <p:sp>
          <p:nvSpPr>
            <p:cNvPr id="518" name="Vrije vorm: vorm 517">
              <a:extLst>
                <a:ext uri="{FF2B5EF4-FFF2-40B4-BE49-F238E27FC236}">
                  <a16:creationId xmlns:a16="http://schemas.microsoft.com/office/drawing/2014/main" id="{C55D79C1-400A-46DE-9425-387BE19EA748}"/>
                </a:ext>
              </a:extLst>
            </p:cNvPr>
            <p:cNvSpPr/>
            <p:nvPr/>
          </p:nvSpPr>
          <p:spPr>
            <a:xfrm>
              <a:off x="494975" y="3299165"/>
              <a:ext cx="638078" cy="637865"/>
            </a:xfrm>
            <a:custGeom>
              <a:avLst/>
              <a:gdLst>
                <a:gd name="connsiteX0" fmla="*/ 636672 w 638078"/>
                <a:gd name="connsiteY0" fmla="*/ 507766 h 637865"/>
                <a:gd name="connsiteX1" fmla="*/ 566248 w 638078"/>
                <a:gd name="connsiteY1" fmla="*/ 233144 h 637865"/>
                <a:gd name="connsiteX2" fmla="*/ 538112 w 638078"/>
                <a:gd name="connsiteY2" fmla="*/ 216296 h 637865"/>
                <a:gd name="connsiteX3" fmla="*/ 527834 w 638078"/>
                <a:gd name="connsiteY3" fmla="*/ 217644 h 637865"/>
                <a:gd name="connsiteX4" fmla="*/ 506101 w 638078"/>
                <a:gd name="connsiteY4" fmla="*/ 254373 h 637865"/>
                <a:gd name="connsiteX5" fmla="*/ 526655 w 638078"/>
                <a:gd name="connsiteY5" fmla="*/ 334737 h 637865"/>
                <a:gd name="connsiteX6" fmla="*/ 516378 w 638078"/>
                <a:gd name="connsiteY6" fmla="*/ 337938 h 637865"/>
                <a:gd name="connsiteX7" fmla="*/ 480323 w 638078"/>
                <a:gd name="connsiteY7" fmla="*/ 196416 h 637865"/>
                <a:gd name="connsiteX8" fmla="*/ 449828 w 638078"/>
                <a:gd name="connsiteY8" fmla="*/ 174345 h 637865"/>
                <a:gd name="connsiteX9" fmla="*/ 447975 w 638078"/>
                <a:gd name="connsiteY9" fmla="*/ 174345 h 637865"/>
                <a:gd name="connsiteX10" fmla="*/ 426410 w 638078"/>
                <a:gd name="connsiteY10" fmla="*/ 140649 h 637865"/>
                <a:gd name="connsiteX11" fmla="*/ 422872 w 638078"/>
                <a:gd name="connsiteY11" fmla="*/ 139301 h 637865"/>
                <a:gd name="connsiteX12" fmla="*/ 381257 w 638078"/>
                <a:gd name="connsiteY12" fmla="*/ 159350 h 637865"/>
                <a:gd name="connsiteX13" fmla="*/ 375192 w 638078"/>
                <a:gd name="connsiteY13" fmla="*/ 176198 h 637865"/>
                <a:gd name="connsiteX14" fmla="*/ 372833 w 638078"/>
                <a:gd name="connsiteY14" fmla="*/ 176198 h 637865"/>
                <a:gd name="connsiteX15" fmla="*/ 369295 w 638078"/>
                <a:gd name="connsiteY15" fmla="*/ 176198 h 637865"/>
                <a:gd name="connsiteX16" fmla="*/ 399622 w 638078"/>
                <a:gd name="connsiteY16" fmla="*/ 89431 h 637865"/>
                <a:gd name="connsiteX17" fmla="*/ 379741 w 638078"/>
                <a:gd name="connsiteY17" fmla="*/ 48828 h 637865"/>
                <a:gd name="connsiteX18" fmla="*/ 376203 w 638078"/>
                <a:gd name="connsiteY18" fmla="*/ 47648 h 637865"/>
                <a:gd name="connsiteX19" fmla="*/ 334442 w 638078"/>
                <a:gd name="connsiteY19" fmla="*/ 67465 h 637865"/>
                <a:gd name="connsiteX20" fmla="*/ 334420 w 638078"/>
                <a:gd name="connsiteY20" fmla="*/ 67529 h 637865"/>
                <a:gd name="connsiteX21" fmla="*/ 286909 w 638078"/>
                <a:gd name="connsiteY21" fmla="*/ 202312 h 637865"/>
                <a:gd name="connsiteX22" fmla="*/ 281012 w 638078"/>
                <a:gd name="connsiteY22" fmla="*/ 200459 h 637865"/>
                <a:gd name="connsiteX23" fmla="*/ 334252 w 638078"/>
                <a:gd name="connsiteY23" fmla="*/ 48828 h 637865"/>
                <a:gd name="connsiteX24" fmla="*/ 314364 w 638078"/>
                <a:gd name="connsiteY24" fmla="*/ 7102 h 637865"/>
                <a:gd name="connsiteX25" fmla="*/ 314202 w 638078"/>
                <a:gd name="connsiteY25" fmla="*/ 7045 h 637865"/>
                <a:gd name="connsiteX26" fmla="*/ 310833 w 638078"/>
                <a:gd name="connsiteY26" fmla="*/ 5865 h 637865"/>
                <a:gd name="connsiteX27" fmla="*/ 268881 w 638078"/>
                <a:gd name="connsiteY27" fmla="*/ 26083 h 637865"/>
                <a:gd name="connsiteX28" fmla="*/ 215642 w 638078"/>
                <a:gd name="connsiteY28" fmla="*/ 177714 h 637865"/>
                <a:gd name="connsiteX29" fmla="*/ 208903 w 638078"/>
                <a:gd name="connsiteY29" fmla="*/ 175187 h 637865"/>
                <a:gd name="connsiteX30" fmla="*/ 254224 w 638078"/>
                <a:gd name="connsiteY30" fmla="*/ 45964 h 637865"/>
                <a:gd name="connsiteX31" fmla="*/ 234308 w 638078"/>
                <a:gd name="connsiteY31" fmla="*/ 2671 h 637865"/>
                <a:gd name="connsiteX32" fmla="*/ 233332 w 638078"/>
                <a:gd name="connsiteY32" fmla="*/ 2327 h 637865"/>
                <a:gd name="connsiteX33" fmla="*/ 189641 w 638078"/>
                <a:gd name="connsiteY33" fmla="*/ 21349 h 637865"/>
                <a:gd name="connsiteX34" fmla="*/ 189022 w 638078"/>
                <a:gd name="connsiteY34" fmla="*/ 23050 h 637865"/>
                <a:gd name="connsiteX35" fmla="*/ 104782 w 638078"/>
                <a:gd name="connsiteY35" fmla="*/ 261786 h 637865"/>
                <a:gd name="connsiteX36" fmla="*/ 70413 w 638078"/>
                <a:gd name="connsiteY36" fmla="*/ 198774 h 637865"/>
                <a:gd name="connsiteX37" fmla="*/ 25597 w 638078"/>
                <a:gd name="connsiteY37" fmla="*/ 183611 h 637865"/>
                <a:gd name="connsiteX38" fmla="*/ 20711 w 638078"/>
                <a:gd name="connsiteY38" fmla="*/ 185633 h 637865"/>
                <a:gd name="connsiteX39" fmla="*/ 1841 w 638078"/>
                <a:gd name="connsiteY39" fmla="*/ 228595 h 637865"/>
                <a:gd name="connsiteX40" fmla="*/ 46320 w 638078"/>
                <a:gd name="connsiteY40" fmla="*/ 352091 h 637865"/>
                <a:gd name="connsiteX41" fmla="*/ 67717 w 638078"/>
                <a:gd name="connsiteY41" fmla="*/ 397075 h 637865"/>
                <a:gd name="connsiteX42" fmla="*/ 102592 w 638078"/>
                <a:gd name="connsiteY42" fmla="*/ 423189 h 637865"/>
                <a:gd name="connsiteX43" fmla="*/ 148250 w 638078"/>
                <a:gd name="connsiteY43" fmla="*/ 440037 h 637865"/>
                <a:gd name="connsiteX44" fmla="*/ 206713 w 638078"/>
                <a:gd name="connsiteY44" fmla="*/ 490581 h 637865"/>
                <a:gd name="connsiteX45" fmla="*/ 221876 w 638078"/>
                <a:gd name="connsiteY45" fmla="*/ 488391 h 637865"/>
                <a:gd name="connsiteX46" fmla="*/ 230131 w 638078"/>
                <a:gd name="connsiteY46" fmla="*/ 530005 h 637865"/>
                <a:gd name="connsiteX47" fmla="*/ 336273 w 638078"/>
                <a:gd name="connsiteY47" fmla="*/ 608011 h 637865"/>
                <a:gd name="connsiteX48" fmla="*/ 378562 w 638078"/>
                <a:gd name="connsiteY48" fmla="*/ 633283 h 637865"/>
                <a:gd name="connsiteX49" fmla="*/ 402823 w 638078"/>
                <a:gd name="connsiteY49" fmla="*/ 637832 h 637865"/>
                <a:gd name="connsiteX50" fmla="*/ 419671 w 638078"/>
                <a:gd name="connsiteY50" fmla="*/ 635642 h 637865"/>
                <a:gd name="connsiteX51" fmla="*/ 585286 w 638078"/>
                <a:gd name="connsiteY51" fmla="*/ 593353 h 637865"/>
                <a:gd name="connsiteX52" fmla="*/ 636672 w 638078"/>
                <a:gd name="connsiteY52" fmla="*/ 507766 h 637865"/>
                <a:gd name="connsiteX53" fmla="*/ 397431 w 638078"/>
                <a:gd name="connsiteY53" fmla="*/ 164910 h 637865"/>
                <a:gd name="connsiteX54" fmla="*/ 405350 w 638078"/>
                <a:gd name="connsiteY54" fmla="*/ 155981 h 637865"/>
                <a:gd name="connsiteX55" fmla="*/ 417312 w 638078"/>
                <a:gd name="connsiteY55" fmla="*/ 155981 h 637865"/>
                <a:gd name="connsiteX56" fmla="*/ 420681 w 638078"/>
                <a:gd name="connsiteY56" fmla="*/ 157328 h 637865"/>
                <a:gd name="connsiteX57" fmla="*/ 430359 w 638078"/>
                <a:gd name="connsiteY57" fmla="*/ 176997 h 637865"/>
                <a:gd name="connsiteX58" fmla="*/ 430285 w 638078"/>
                <a:gd name="connsiteY58" fmla="*/ 177209 h 637865"/>
                <a:gd name="connsiteX59" fmla="*/ 428600 w 638078"/>
                <a:gd name="connsiteY59" fmla="*/ 181926 h 637865"/>
                <a:gd name="connsiteX60" fmla="*/ 418154 w 638078"/>
                <a:gd name="connsiteY60" fmla="*/ 211579 h 637865"/>
                <a:gd name="connsiteX61" fmla="*/ 411415 w 638078"/>
                <a:gd name="connsiteY61" fmla="*/ 230785 h 637865"/>
                <a:gd name="connsiteX62" fmla="*/ 403665 w 638078"/>
                <a:gd name="connsiteY62" fmla="*/ 198269 h 637865"/>
                <a:gd name="connsiteX63" fmla="*/ 391535 w 638078"/>
                <a:gd name="connsiteY63" fmla="*/ 182263 h 637865"/>
                <a:gd name="connsiteX64" fmla="*/ 418997 w 638078"/>
                <a:gd name="connsiteY64" fmla="*/ 260101 h 637865"/>
                <a:gd name="connsiteX65" fmla="*/ 425736 w 638078"/>
                <a:gd name="connsiteY65" fmla="*/ 241063 h 637865"/>
                <a:gd name="connsiteX66" fmla="*/ 454209 w 638078"/>
                <a:gd name="connsiteY66" fmla="*/ 352933 h 637865"/>
                <a:gd name="connsiteX67" fmla="*/ 443426 w 638078"/>
                <a:gd name="connsiteY67" fmla="*/ 355966 h 637865"/>
                <a:gd name="connsiteX68" fmla="*/ 350594 w 638078"/>
                <a:gd name="connsiteY68" fmla="*/ 72583 h 637865"/>
                <a:gd name="connsiteX69" fmla="*/ 358681 w 638078"/>
                <a:gd name="connsiteY69" fmla="*/ 63654 h 637865"/>
                <a:gd name="connsiteX70" fmla="*/ 370475 w 638078"/>
                <a:gd name="connsiteY70" fmla="*/ 63654 h 637865"/>
                <a:gd name="connsiteX71" fmla="*/ 374013 w 638078"/>
                <a:gd name="connsiteY71" fmla="*/ 64833 h 637865"/>
                <a:gd name="connsiteX72" fmla="*/ 382942 w 638078"/>
                <a:gd name="connsiteY72" fmla="*/ 72752 h 637865"/>
                <a:gd name="connsiteX73" fmla="*/ 382942 w 638078"/>
                <a:gd name="connsiteY73" fmla="*/ 84714 h 637865"/>
                <a:gd name="connsiteX74" fmla="*/ 347393 w 638078"/>
                <a:gd name="connsiteY74" fmla="*/ 185801 h 637865"/>
                <a:gd name="connsiteX75" fmla="*/ 339643 w 638078"/>
                <a:gd name="connsiteY75" fmla="*/ 206187 h 637865"/>
                <a:gd name="connsiteX76" fmla="*/ 324143 w 638078"/>
                <a:gd name="connsiteY76" fmla="*/ 204840 h 637865"/>
                <a:gd name="connsiteX77" fmla="*/ 302914 w 638078"/>
                <a:gd name="connsiteY77" fmla="*/ 207198 h 637865"/>
                <a:gd name="connsiteX78" fmla="*/ 348404 w 638078"/>
                <a:gd name="connsiteY78" fmla="*/ 242242 h 637865"/>
                <a:gd name="connsiteX79" fmla="*/ 372833 w 638078"/>
                <a:gd name="connsiteY79" fmla="*/ 338275 h 637865"/>
                <a:gd name="connsiteX80" fmla="*/ 378562 w 638078"/>
                <a:gd name="connsiteY80" fmla="*/ 360346 h 637865"/>
                <a:gd name="connsiteX81" fmla="*/ 380583 w 638078"/>
                <a:gd name="connsiteY81" fmla="*/ 368265 h 637865"/>
                <a:gd name="connsiteX82" fmla="*/ 380583 w 638078"/>
                <a:gd name="connsiteY82" fmla="*/ 371634 h 637865"/>
                <a:gd name="connsiteX83" fmla="*/ 378225 w 638078"/>
                <a:gd name="connsiteY83" fmla="*/ 371634 h 637865"/>
                <a:gd name="connsiteX84" fmla="*/ 368790 w 638078"/>
                <a:gd name="connsiteY84" fmla="*/ 374499 h 637865"/>
                <a:gd name="connsiteX85" fmla="*/ 367105 w 638078"/>
                <a:gd name="connsiteY85" fmla="*/ 367759 h 637865"/>
                <a:gd name="connsiteX86" fmla="*/ 364746 w 638078"/>
                <a:gd name="connsiteY86" fmla="*/ 358661 h 637865"/>
                <a:gd name="connsiteX87" fmla="*/ 334252 w 638078"/>
                <a:gd name="connsiteY87" fmla="*/ 239209 h 637865"/>
                <a:gd name="connsiteX88" fmla="*/ 333241 w 638078"/>
                <a:gd name="connsiteY88" fmla="*/ 236514 h 637865"/>
                <a:gd name="connsiteX89" fmla="*/ 321953 w 638078"/>
                <a:gd name="connsiteY89" fmla="*/ 221182 h 637865"/>
                <a:gd name="connsiteX90" fmla="*/ 323806 w 638078"/>
                <a:gd name="connsiteY90" fmla="*/ 221182 h 637865"/>
                <a:gd name="connsiteX91" fmla="*/ 343012 w 638078"/>
                <a:gd name="connsiteY91" fmla="*/ 223709 h 637865"/>
                <a:gd name="connsiteX92" fmla="*/ 285729 w 638078"/>
                <a:gd name="connsiteY92" fmla="*/ 31980 h 637865"/>
                <a:gd name="connsiteX93" fmla="*/ 305495 w 638078"/>
                <a:gd name="connsiteY93" fmla="*/ 22504 h 637865"/>
                <a:gd name="connsiteX94" fmla="*/ 305610 w 638078"/>
                <a:gd name="connsiteY94" fmla="*/ 22545 h 637865"/>
                <a:gd name="connsiteX95" fmla="*/ 309148 w 638078"/>
                <a:gd name="connsiteY95" fmla="*/ 23724 h 637865"/>
                <a:gd name="connsiteX96" fmla="*/ 317909 w 638078"/>
                <a:gd name="connsiteY96" fmla="*/ 31643 h 637865"/>
                <a:gd name="connsiteX97" fmla="*/ 317909 w 638078"/>
                <a:gd name="connsiteY97" fmla="*/ 43605 h 637865"/>
                <a:gd name="connsiteX98" fmla="*/ 264669 w 638078"/>
                <a:gd name="connsiteY98" fmla="*/ 195236 h 637865"/>
                <a:gd name="connsiteX99" fmla="*/ 231984 w 638078"/>
                <a:gd name="connsiteY99" fmla="*/ 183611 h 637865"/>
                <a:gd name="connsiteX100" fmla="*/ 205870 w 638078"/>
                <a:gd name="connsiteY100" fmla="*/ 28947 h 637865"/>
                <a:gd name="connsiteX101" fmla="*/ 227080 w 638078"/>
                <a:gd name="connsiteY101" fmla="*/ 18092 h 637865"/>
                <a:gd name="connsiteX102" fmla="*/ 227773 w 638078"/>
                <a:gd name="connsiteY102" fmla="*/ 18333 h 637865"/>
                <a:gd name="connsiteX103" fmla="*/ 239096 w 638078"/>
                <a:gd name="connsiteY103" fmla="*/ 39297 h 637865"/>
                <a:gd name="connsiteX104" fmla="*/ 238724 w 638078"/>
                <a:gd name="connsiteY104" fmla="*/ 40404 h 637865"/>
                <a:gd name="connsiteX105" fmla="*/ 188180 w 638078"/>
                <a:gd name="connsiteY105" fmla="*/ 185801 h 637865"/>
                <a:gd name="connsiteX106" fmla="*/ 277137 w 638078"/>
                <a:gd name="connsiteY106" fmla="*/ 217307 h 637865"/>
                <a:gd name="connsiteX107" fmla="*/ 249169 w 638078"/>
                <a:gd name="connsiteY107" fmla="*/ 240726 h 637865"/>
                <a:gd name="connsiteX108" fmla="*/ 215474 w 638078"/>
                <a:gd name="connsiteY108" fmla="*/ 229775 h 637865"/>
                <a:gd name="connsiteX109" fmla="*/ 160718 w 638078"/>
                <a:gd name="connsiteY109" fmla="*/ 266335 h 637865"/>
                <a:gd name="connsiteX110" fmla="*/ 123652 w 638078"/>
                <a:gd name="connsiteY110" fmla="*/ 261617 h 637865"/>
                <a:gd name="connsiteX111" fmla="*/ 82880 w 638078"/>
                <a:gd name="connsiteY111" fmla="*/ 388988 h 637865"/>
                <a:gd name="connsiteX112" fmla="*/ 63000 w 638078"/>
                <a:gd name="connsiteY112" fmla="*/ 347205 h 637865"/>
                <a:gd name="connsiteX113" fmla="*/ 18521 w 638078"/>
                <a:gd name="connsiteY113" fmla="*/ 222867 h 637865"/>
                <a:gd name="connsiteX114" fmla="*/ 27065 w 638078"/>
                <a:gd name="connsiteY114" fmla="*/ 200624 h 637865"/>
                <a:gd name="connsiteX115" fmla="*/ 27450 w 638078"/>
                <a:gd name="connsiteY115" fmla="*/ 200459 h 637865"/>
                <a:gd name="connsiteX116" fmla="*/ 32168 w 638078"/>
                <a:gd name="connsiteY116" fmla="*/ 198437 h 637865"/>
                <a:gd name="connsiteX117" fmla="*/ 38907 w 638078"/>
                <a:gd name="connsiteY117" fmla="*/ 197090 h 637865"/>
                <a:gd name="connsiteX118" fmla="*/ 55755 w 638078"/>
                <a:gd name="connsiteY118" fmla="*/ 206356 h 637865"/>
                <a:gd name="connsiteX119" fmla="*/ 100402 w 638078"/>
                <a:gd name="connsiteY119" fmla="*/ 286384 h 637865"/>
                <a:gd name="connsiteX120" fmla="*/ 109331 w 638078"/>
                <a:gd name="connsiteY120" fmla="*/ 281329 h 637865"/>
                <a:gd name="connsiteX121" fmla="*/ 157180 w 638078"/>
                <a:gd name="connsiteY121" fmla="*/ 282846 h 637865"/>
                <a:gd name="connsiteX122" fmla="*/ 157180 w 638078"/>
                <a:gd name="connsiteY122" fmla="*/ 282846 h 637865"/>
                <a:gd name="connsiteX123" fmla="*/ 157180 w 638078"/>
                <a:gd name="connsiteY123" fmla="*/ 288911 h 637865"/>
                <a:gd name="connsiteX124" fmla="*/ 181104 w 638078"/>
                <a:gd name="connsiteY124" fmla="*/ 336422 h 637865"/>
                <a:gd name="connsiteX125" fmla="*/ 177229 w 638078"/>
                <a:gd name="connsiteY125" fmla="*/ 361526 h 637865"/>
                <a:gd name="connsiteX126" fmla="*/ 179082 w 638078"/>
                <a:gd name="connsiteY126" fmla="*/ 378374 h 637865"/>
                <a:gd name="connsiteX127" fmla="*/ 149261 w 638078"/>
                <a:gd name="connsiteY127" fmla="*/ 420999 h 637865"/>
                <a:gd name="connsiteX128" fmla="*/ 109500 w 638078"/>
                <a:gd name="connsiteY128" fmla="*/ 407015 h 637865"/>
                <a:gd name="connsiteX129" fmla="*/ 82375 w 638078"/>
                <a:gd name="connsiteY129" fmla="*/ 388651 h 637865"/>
                <a:gd name="connsiteX130" fmla="*/ 207218 w 638078"/>
                <a:gd name="connsiteY130" fmla="*/ 473227 h 637865"/>
                <a:gd name="connsiteX131" fmla="*/ 167794 w 638078"/>
                <a:gd name="connsiteY131" fmla="*/ 446776 h 637865"/>
                <a:gd name="connsiteX132" fmla="*/ 164424 w 638078"/>
                <a:gd name="connsiteY132" fmla="*/ 429928 h 637865"/>
                <a:gd name="connsiteX133" fmla="*/ 164424 w 638078"/>
                <a:gd name="connsiteY133" fmla="*/ 427064 h 637865"/>
                <a:gd name="connsiteX134" fmla="*/ 185821 w 638078"/>
                <a:gd name="connsiteY134" fmla="*/ 393368 h 637865"/>
                <a:gd name="connsiteX135" fmla="*/ 196604 w 638078"/>
                <a:gd name="connsiteY135" fmla="*/ 387303 h 637865"/>
                <a:gd name="connsiteX136" fmla="*/ 194245 w 638078"/>
                <a:gd name="connsiteY136" fmla="*/ 375004 h 637865"/>
                <a:gd name="connsiteX137" fmla="*/ 192729 w 638078"/>
                <a:gd name="connsiteY137" fmla="*/ 360852 h 637865"/>
                <a:gd name="connsiteX138" fmla="*/ 196098 w 638078"/>
                <a:gd name="connsiteY138" fmla="*/ 340466 h 637865"/>
                <a:gd name="connsiteX139" fmla="*/ 199299 w 638078"/>
                <a:gd name="connsiteY139" fmla="*/ 329009 h 637865"/>
                <a:gd name="connsiteX140" fmla="*/ 189865 w 638078"/>
                <a:gd name="connsiteY140" fmla="*/ 321933 h 637865"/>
                <a:gd name="connsiteX141" fmla="*/ 173017 w 638078"/>
                <a:gd name="connsiteY141" fmla="*/ 290933 h 637865"/>
                <a:gd name="connsiteX142" fmla="*/ 173017 w 638078"/>
                <a:gd name="connsiteY142" fmla="*/ 288237 h 637865"/>
                <a:gd name="connsiteX143" fmla="*/ 176218 w 638078"/>
                <a:gd name="connsiteY143" fmla="*/ 272568 h 637865"/>
                <a:gd name="connsiteX144" fmla="*/ 215137 w 638078"/>
                <a:gd name="connsiteY144" fmla="*/ 246286 h 637865"/>
                <a:gd name="connsiteX145" fmla="*/ 239229 w 638078"/>
                <a:gd name="connsiteY145" fmla="*/ 253867 h 637865"/>
                <a:gd name="connsiteX146" fmla="*/ 252370 w 638078"/>
                <a:gd name="connsiteY146" fmla="*/ 263134 h 637865"/>
                <a:gd name="connsiteX147" fmla="*/ 262479 w 638078"/>
                <a:gd name="connsiteY147" fmla="*/ 250666 h 637865"/>
                <a:gd name="connsiteX148" fmla="*/ 273093 w 638078"/>
                <a:gd name="connsiteY148" fmla="*/ 239883 h 637865"/>
                <a:gd name="connsiteX149" fmla="*/ 273093 w 638078"/>
                <a:gd name="connsiteY149" fmla="*/ 255047 h 637865"/>
                <a:gd name="connsiteX150" fmla="*/ 314371 w 638078"/>
                <a:gd name="connsiteY150" fmla="*/ 416787 h 637865"/>
                <a:gd name="connsiteX151" fmla="*/ 266860 w 638078"/>
                <a:gd name="connsiteY151" fmla="*/ 433635 h 637865"/>
                <a:gd name="connsiteX152" fmla="*/ 266860 w 638078"/>
                <a:gd name="connsiteY152" fmla="*/ 433635 h 637865"/>
                <a:gd name="connsiteX153" fmla="*/ 263322 w 638078"/>
                <a:gd name="connsiteY153" fmla="*/ 433635 h 637865"/>
                <a:gd name="connsiteX154" fmla="*/ 250854 w 638078"/>
                <a:gd name="connsiteY154" fmla="*/ 433635 h 637865"/>
                <a:gd name="connsiteX155" fmla="*/ 246305 w 638078"/>
                <a:gd name="connsiteY155" fmla="*/ 445428 h 637865"/>
                <a:gd name="connsiteX156" fmla="*/ 241419 w 638078"/>
                <a:gd name="connsiteY156" fmla="*/ 454189 h 637865"/>
                <a:gd name="connsiteX157" fmla="*/ 227099 w 638078"/>
                <a:gd name="connsiteY157" fmla="*/ 467331 h 637865"/>
                <a:gd name="connsiteX158" fmla="*/ 206713 w 638078"/>
                <a:gd name="connsiteY158" fmla="*/ 472554 h 637865"/>
                <a:gd name="connsiteX159" fmla="*/ 324143 w 638078"/>
                <a:gd name="connsiteY159" fmla="*/ 455032 h 637865"/>
                <a:gd name="connsiteX160" fmla="*/ 312518 w 638078"/>
                <a:gd name="connsiteY160" fmla="*/ 462782 h 637865"/>
                <a:gd name="connsiteX161" fmla="*/ 270061 w 638078"/>
                <a:gd name="connsiteY161" fmla="*/ 465140 h 637865"/>
                <a:gd name="connsiteX162" fmla="*/ 258267 w 638078"/>
                <a:gd name="connsiteY162" fmla="*/ 460928 h 637865"/>
                <a:gd name="connsiteX163" fmla="*/ 262311 w 638078"/>
                <a:gd name="connsiteY163" fmla="*/ 452504 h 637865"/>
                <a:gd name="connsiteX164" fmla="*/ 267365 w 638078"/>
                <a:gd name="connsiteY164" fmla="*/ 452504 h 637865"/>
                <a:gd name="connsiteX165" fmla="*/ 319425 w 638078"/>
                <a:gd name="connsiteY165" fmla="*/ 436330 h 637865"/>
                <a:gd name="connsiteX166" fmla="*/ 338295 w 638078"/>
                <a:gd name="connsiteY166" fmla="*/ 510124 h 637865"/>
                <a:gd name="connsiteX167" fmla="*/ 292637 w 638078"/>
                <a:gd name="connsiteY167" fmla="*/ 484853 h 637865"/>
                <a:gd name="connsiteX168" fmla="*/ 319931 w 638078"/>
                <a:gd name="connsiteY168" fmla="*/ 478113 h 637865"/>
                <a:gd name="connsiteX169" fmla="*/ 328692 w 638078"/>
                <a:gd name="connsiteY169" fmla="*/ 472890 h 637865"/>
                <a:gd name="connsiteX170" fmla="*/ 582253 w 638078"/>
                <a:gd name="connsiteY170" fmla="*/ 577516 h 637865"/>
                <a:gd name="connsiteX171" fmla="*/ 416638 w 638078"/>
                <a:gd name="connsiteY171" fmla="*/ 619805 h 637865"/>
                <a:gd name="connsiteX172" fmla="*/ 403160 w 638078"/>
                <a:gd name="connsiteY172" fmla="*/ 621489 h 637865"/>
                <a:gd name="connsiteX173" fmla="*/ 386312 w 638078"/>
                <a:gd name="connsiteY173" fmla="*/ 618625 h 637865"/>
                <a:gd name="connsiteX174" fmla="*/ 347056 w 638078"/>
                <a:gd name="connsiteY174" fmla="*/ 595038 h 637865"/>
                <a:gd name="connsiteX175" fmla="*/ 240914 w 638078"/>
                <a:gd name="connsiteY175" fmla="*/ 516190 h 637865"/>
                <a:gd name="connsiteX176" fmla="*/ 237376 w 638078"/>
                <a:gd name="connsiteY176" fmla="*/ 496141 h 637865"/>
                <a:gd name="connsiteX177" fmla="*/ 240240 w 638078"/>
                <a:gd name="connsiteY177" fmla="*/ 491929 h 637865"/>
                <a:gd name="connsiteX178" fmla="*/ 254224 w 638078"/>
                <a:gd name="connsiteY178" fmla="*/ 484853 h 637865"/>
                <a:gd name="connsiteX179" fmla="*/ 260626 w 638078"/>
                <a:gd name="connsiteY179" fmla="*/ 486200 h 637865"/>
                <a:gd name="connsiteX180" fmla="*/ 330545 w 638078"/>
                <a:gd name="connsiteY180" fmla="*/ 524782 h 637865"/>
                <a:gd name="connsiteX181" fmla="*/ 364241 w 638078"/>
                <a:gd name="connsiteY181" fmla="*/ 543652 h 637865"/>
                <a:gd name="connsiteX182" fmla="*/ 354638 w 638078"/>
                <a:gd name="connsiteY182" fmla="*/ 505913 h 637865"/>
                <a:gd name="connsiteX183" fmla="*/ 343012 w 638078"/>
                <a:gd name="connsiteY183" fmla="*/ 460591 h 637865"/>
                <a:gd name="connsiteX184" fmla="*/ 336273 w 638078"/>
                <a:gd name="connsiteY184" fmla="*/ 438015 h 637865"/>
                <a:gd name="connsiteX185" fmla="*/ 332398 w 638078"/>
                <a:gd name="connsiteY185" fmla="*/ 423021 h 637865"/>
                <a:gd name="connsiteX186" fmla="*/ 327849 w 638078"/>
                <a:gd name="connsiteY186" fmla="*/ 402635 h 637865"/>
                <a:gd name="connsiteX187" fmla="*/ 289436 w 638078"/>
                <a:gd name="connsiteY187" fmla="*/ 252688 h 637865"/>
                <a:gd name="connsiteX188" fmla="*/ 300323 w 638078"/>
                <a:gd name="connsiteY188" fmla="*/ 234212 h 637865"/>
                <a:gd name="connsiteX189" fmla="*/ 300556 w 638078"/>
                <a:gd name="connsiteY189" fmla="*/ 234155 h 637865"/>
                <a:gd name="connsiteX190" fmla="*/ 305610 w 638078"/>
                <a:gd name="connsiteY190" fmla="*/ 234155 h 637865"/>
                <a:gd name="connsiteX191" fmla="*/ 318751 w 638078"/>
                <a:gd name="connsiteY191" fmla="*/ 245612 h 637865"/>
                <a:gd name="connsiteX192" fmla="*/ 352447 w 638078"/>
                <a:gd name="connsiteY192" fmla="*/ 377531 h 637865"/>
                <a:gd name="connsiteX193" fmla="*/ 352447 w 638078"/>
                <a:gd name="connsiteY193" fmla="*/ 380732 h 637865"/>
                <a:gd name="connsiteX194" fmla="*/ 354638 w 638078"/>
                <a:gd name="connsiteY194" fmla="*/ 389493 h 637865"/>
                <a:gd name="connsiteX195" fmla="*/ 355817 w 638078"/>
                <a:gd name="connsiteY195" fmla="*/ 394379 h 637865"/>
                <a:gd name="connsiteX196" fmla="*/ 356828 w 638078"/>
                <a:gd name="connsiteY196" fmla="*/ 397749 h 637865"/>
                <a:gd name="connsiteX197" fmla="*/ 371317 w 638078"/>
                <a:gd name="connsiteY197" fmla="*/ 393368 h 637865"/>
                <a:gd name="connsiteX198" fmla="*/ 373507 w 638078"/>
                <a:gd name="connsiteY198" fmla="*/ 393368 h 637865"/>
                <a:gd name="connsiteX199" fmla="*/ 385301 w 638078"/>
                <a:gd name="connsiteY199" fmla="*/ 389999 h 637865"/>
                <a:gd name="connsiteX200" fmla="*/ 400801 w 638078"/>
                <a:gd name="connsiteY200" fmla="*/ 385281 h 637865"/>
                <a:gd name="connsiteX201" fmla="*/ 396926 w 638078"/>
                <a:gd name="connsiteY201" fmla="*/ 369613 h 637865"/>
                <a:gd name="connsiteX202" fmla="*/ 396926 w 638078"/>
                <a:gd name="connsiteY202" fmla="*/ 367759 h 637865"/>
                <a:gd name="connsiteX203" fmla="*/ 391366 w 638078"/>
                <a:gd name="connsiteY203" fmla="*/ 346362 h 637865"/>
                <a:gd name="connsiteX204" fmla="*/ 390187 w 638078"/>
                <a:gd name="connsiteY204" fmla="*/ 341813 h 637865"/>
                <a:gd name="connsiteX205" fmla="*/ 382437 w 638078"/>
                <a:gd name="connsiteY205" fmla="*/ 311150 h 637865"/>
                <a:gd name="connsiteX206" fmla="*/ 369969 w 638078"/>
                <a:gd name="connsiteY206" fmla="*/ 256226 h 637865"/>
                <a:gd name="connsiteX207" fmla="*/ 363904 w 638078"/>
                <a:gd name="connsiteY207" fmla="*/ 232133 h 637865"/>
                <a:gd name="connsiteX208" fmla="*/ 360703 w 638078"/>
                <a:gd name="connsiteY208" fmla="*/ 219666 h 637865"/>
                <a:gd name="connsiteX209" fmla="*/ 358344 w 638078"/>
                <a:gd name="connsiteY209" fmla="*/ 210399 h 637865"/>
                <a:gd name="connsiteX210" fmla="*/ 358344 w 638078"/>
                <a:gd name="connsiteY210" fmla="*/ 210399 h 637865"/>
                <a:gd name="connsiteX211" fmla="*/ 358344 w 638078"/>
                <a:gd name="connsiteY211" fmla="*/ 210399 h 637865"/>
                <a:gd name="connsiteX212" fmla="*/ 363398 w 638078"/>
                <a:gd name="connsiteY212" fmla="*/ 195910 h 637865"/>
                <a:gd name="connsiteX213" fmla="*/ 367947 w 638078"/>
                <a:gd name="connsiteY213" fmla="*/ 194394 h 637865"/>
                <a:gd name="connsiteX214" fmla="*/ 369969 w 638078"/>
                <a:gd name="connsiteY214" fmla="*/ 194394 h 637865"/>
                <a:gd name="connsiteX215" fmla="*/ 373676 w 638078"/>
                <a:gd name="connsiteY215" fmla="*/ 194394 h 637865"/>
                <a:gd name="connsiteX216" fmla="*/ 385975 w 638078"/>
                <a:gd name="connsiteY216" fmla="*/ 201470 h 637865"/>
                <a:gd name="connsiteX217" fmla="*/ 387996 w 638078"/>
                <a:gd name="connsiteY217" fmla="*/ 205008 h 637865"/>
                <a:gd name="connsiteX218" fmla="*/ 396083 w 638078"/>
                <a:gd name="connsiteY218" fmla="*/ 236682 h 637865"/>
                <a:gd name="connsiteX219" fmla="*/ 402149 w 638078"/>
                <a:gd name="connsiteY219" fmla="*/ 260269 h 637865"/>
                <a:gd name="connsiteX220" fmla="*/ 409730 w 638078"/>
                <a:gd name="connsiteY220" fmla="*/ 290259 h 637865"/>
                <a:gd name="connsiteX221" fmla="*/ 419165 w 638078"/>
                <a:gd name="connsiteY221" fmla="*/ 327156 h 637865"/>
                <a:gd name="connsiteX222" fmla="*/ 428095 w 638078"/>
                <a:gd name="connsiteY222" fmla="*/ 360852 h 637865"/>
                <a:gd name="connsiteX223" fmla="*/ 432307 w 638078"/>
                <a:gd name="connsiteY223" fmla="*/ 377700 h 637865"/>
                <a:gd name="connsiteX224" fmla="*/ 449155 w 638078"/>
                <a:gd name="connsiteY224" fmla="*/ 372982 h 637865"/>
                <a:gd name="connsiteX225" fmla="*/ 459937 w 638078"/>
                <a:gd name="connsiteY225" fmla="*/ 370118 h 637865"/>
                <a:gd name="connsiteX226" fmla="*/ 475943 w 638078"/>
                <a:gd name="connsiteY226" fmla="*/ 365569 h 637865"/>
                <a:gd name="connsiteX227" fmla="*/ 471731 w 638078"/>
                <a:gd name="connsiteY227" fmla="*/ 348721 h 637865"/>
                <a:gd name="connsiteX228" fmla="*/ 437024 w 638078"/>
                <a:gd name="connsiteY228" fmla="*/ 212421 h 637865"/>
                <a:gd name="connsiteX229" fmla="*/ 436013 w 638078"/>
                <a:gd name="connsiteY229" fmla="*/ 208715 h 637865"/>
                <a:gd name="connsiteX230" fmla="*/ 444100 w 638078"/>
                <a:gd name="connsiteY230" fmla="*/ 191867 h 637865"/>
                <a:gd name="connsiteX231" fmla="*/ 445448 w 638078"/>
                <a:gd name="connsiteY231" fmla="*/ 191867 h 637865"/>
                <a:gd name="connsiteX232" fmla="*/ 451008 w 638078"/>
                <a:gd name="connsiteY232" fmla="*/ 191867 h 637865"/>
                <a:gd name="connsiteX233" fmla="*/ 465160 w 638078"/>
                <a:gd name="connsiteY233" fmla="*/ 201302 h 637865"/>
                <a:gd name="connsiteX234" fmla="*/ 501215 w 638078"/>
                <a:gd name="connsiteY234" fmla="*/ 342656 h 637865"/>
                <a:gd name="connsiteX235" fmla="*/ 505595 w 638078"/>
                <a:gd name="connsiteY235" fmla="*/ 359504 h 637865"/>
                <a:gd name="connsiteX236" fmla="*/ 522443 w 638078"/>
                <a:gd name="connsiteY236" fmla="*/ 354281 h 637865"/>
                <a:gd name="connsiteX237" fmla="*/ 532720 w 638078"/>
                <a:gd name="connsiteY237" fmla="*/ 351248 h 637865"/>
                <a:gd name="connsiteX238" fmla="*/ 548052 w 638078"/>
                <a:gd name="connsiteY238" fmla="*/ 346531 h 637865"/>
                <a:gd name="connsiteX239" fmla="*/ 544177 w 638078"/>
                <a:gd name="connsiteY239" fmla="*/ 330862 h 637865"/>
                <a:gd name="connsiteX240" fmla="*/ 522612 w 638078"/>
                <a:gd name="connsiteY240" fmla="*/ 251003 h 637865"/>
                <a:gd name="connsiteX241" fmla="*/ 530353 w 638078"/>
                <a:gd name="connsiteY241" fmla="*/ 234634 h 637865"/>
                <a:gd name="connsiteX242" fmla="*/ 532046 w 638078"/>
                <a:gd name="connsiteY242" fmla="*/ 234155 h 637865"/>
                <a:gd name="connsiteX243" fmla="*/ 538112 w 638078"/>
                <a:gd name="connsiteY243" fmla="*/ 233313 h 637865"/>
                <a:gd name="connsiteX244" fmla="*/ 550411 w 638078"/>
                <a:gd name="connsiteY244" fmla="*/ 239883 h 637865"/>
                <a:gd name="connsiteX245" fmla="*/ 620161 w 638078"/>
                <a:gd name="connsiteY245" fmla="*/ 511978 h 637865"/>
                <a:gd name="connsiteX246" fmla="*/ 581748 w 638078"/>
                <a:gd name="connsiteY246" fmla="*/ 577011 h 63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638078" h="637865">
                  <a:moveTo>
                    <a:pt x="636672" y="507766"/>
                  </a:moveTo>
                  <a:lnTo>
                    <a:pt x="566248" y="233144"/>
                  </a:lnTo>
                  <a:cubicBezTo>
                    <a:pt x="560762" y="222705"/>
                    <a:pt x="549905" y="216204"/>
                    <a:pt x="538112" y="216296"/>
                  </a:cubicBezTo>
                  <a:cubicBezTo>
                    <a:pt x="534641" y="216290"/>
                    <a:pt x="531186" y="216743"/>
                    <a:pt x="527834" y="217644"/>
                  </a:cubicBezTo>
                  <a:cubicBezTo>
                    <a:pt x="511861" y="222009"/>
                    <a:pt x="502239" y="238269"/>
                    <a:pt x="506101" y="254373"/>
                  </a:cubicBezTo>
                  <a:lnTo>
                    <a:pt x="526655" y="334737"/>
                  </a:lnTo>
                  <a:lnTo>
                    <a:pt x="516378" y="337938"/>
                  </a:lnTo>
                  <a:cubicBezTo>
                    <a:pt x="516378" y="337938"/>
                    <a:pt x="482682" y="203155"/>
                    <a:pt x="480323" y="196416"/>
                  </a:cubicBezTo>
                  <a:cubicBezTo>
                    <a:pt x="475599" y="183537"/>
                    <a:pt x="463538" y="174808"/>
                    <a:pt x="449828" y="174345"/>
                  </a:cubicBezTo>
                  <a:lnTo>
                    <a:pt x="447975" y="174345"/>
                  </a:lnTo>
                  <a:cubicBezTo>
                    <a:pt x="449427" y="159482"/>
                    <a:pt x="440515" y="145557"/>
                    <a:pt x="426410" y="140649"/>
                  </a:cubicBezTo>
                  <a:lnTo>
                    <a:pt x="422872" y="139301"/>
                  </a:lnTo>
                  <a:cubicBezTo>
                    <a:pt x="405845" y="133359"/>
                    <a:pt x="387221" y="142330"/>
                    <a:pt x="381257" y="159350"/>
                  </a:cubicBezTo>
                  <a:lnTo>
                    <a:pt x="375192" y="176198"/>
                  </a:lnTo>
                  <a:lnTo>
                    <a:pt x="372833" y="176198"/>
                  </a:lnTo>
                  <a:lnTo>
                    <a:pt x="369295" y="176198"/>
                  </a:lnTo>
                  <a:lnTo>
                    <a:pt x="399622" y="89431"/>
                  </a:lnTo>
                  <a:cubicBezTo>
                    <a:pt x="405026" y="72750"/>
                    <a:pt x="396232" y="54788"/>
                    <a:pt x="379741" y="48828"/>
                  </a:cubicBezTo>
                  <a:lnTo>
                    <a:pt x="376203" y="47648"/>
                  </a:lnTo>
                  <a:cubicBezTo>
                    <a:pt x="359198" y="41588"/>
                    <a:pt x="340502" y="50460"/>
                    <a:pt x="334442" y="67465"/>
                  </a:cubicBezTo>
                  <a:cubicBezTo>
                    <a:pt x="334435" y="67487"/>
                    <a:pt x="334427" y="67507"/>
                    <a:pt x="334420" y="67529"/>
                  </a:cubicBezTo>
                  <a:lnTo>
                    <a:pt x="286909" y="202312"/>
                  </a:lnTo>
                  <a:lnTo>
                    <a:pt x="281012" y="200459"/>
                  </a:lnTo>
                  <a:lnTo>
                    <a:pt x="334252" y="48828"/>
                  </a:lnTo>
                  <a:cubicBezTo>
                    <a:pt x="340281" y="31813"/>
                    <a:pt x="331377" y="13132"/>
                    <a:pt x="314364" y="7102"/>
                  </a:cubicBezTo>
                  <a:cubicBezTo>
                    <a:pt x="314310" y="7082"/>
                    <a:pt x="314256" y="7063"/>
                    <a:pt x="314202" y="7045"/>
                  </a:cubicBezTo>
                  <a:lnTo>
                    <a:pt x="310833" y="5865"/>
                  </a:lnTo>
                  <a:cubicBezTo>
                    <a:pt x="293693" y="302"/>
                    <a:pt x="275210" y="9210"/>
                    <a:pt x="268881" y="26083"/>
                  </a:cubicBezTo>
                  <a:lnTo>
                    <a:pt x="215642" y="177714"/>
                  </a:lnTo>
                  <a:lnTo>
                    <a:pt x="208903" y="175187"/>
                  </a:lnTo>
                  <a:lnTo>
                    <a:pt x="254224" y="45964"/>
                  </a:lnTo>
                  <a:cubicBezTo>
                    <a:pt x="260680" y="28509"/>
                    <a:pt x="251762" y="9127"/>
                    <a:pt x="234308" y="2671"/>
                  </a:cubicBezTo>
                  <a:cubicBezTo>
                    <a:pt x="233984" y="2551"/>
                    <a:pt x="233659" y="2437"/>
                    <a:pt x="233332" y="2327"/>
                  </a:cubicBezTo>
                  <a:cubicBezTo>
                    <a:pt x="216014" y="-4486"/>
                    <a:pt x="196452" y="4031"/>
                    <a:pt x="189641" y="21349"/>
                  </a:cubicBezTo>
                  <a:cubicBezTo>
                    <a:pt x="189418" y="21910"/>
                    <a:pt x="189213" y="22477"/>
                    <a:pt x="189022" y="23050"/>
                  </a:cubicBezTo>
                  <a:lnTo>
                    <a:pt x="104782" y="261786"/>
                  </a:lnTo>
                  <a:lnTo>
                    <a:pt x="70413" y="198774"/>
                  </a:lnTo>
                  <a:cubicBezTo>
                    <a:pt x="61198" y="183433"/>
                    <a:pt x="42233" y="177015"/>
                    <a:pt x="25597" y="183611"/>
                  </a:cubicBezTo>
                  <a:lnTo>
                    <a:pt x="20711" y="185633"/>
                  </a:lnTo>
                  <a:cubicBezTo>
                    <a:pt x="4227" y="192888"/>
                    <a:pt x="-3969" y="211547"/>
                    <a:pt x="1841" y="228595"/>
                  </a:cubicBezTo>
                  <a:lnTo>
                    <a:pt x="46320" y="352091"/>
                  </a:lnTo>
                  <a:cubicBezTo>
                    <a:pt x="52284" y="367614"/>
                    <a:pt x="59438" y="382653"/>
                    <a:pt x="67717" y="397075"/>
                  </a:cubicBezTo>
                  <a:cubicBezTo>
                    <a:pt x="76281" y="409256"/>
                    <a:pt x="88494" y="418399"/>
                    <a:pt x="102592" y="423189"/>
                  </a:cubicBezTo>
                  <a:lnTo>
                    <a:pt x="148250" y="440037"/>
                  </a:lnTo>
                  <a:cubicBezTo>
                    <a:pt x="152578" y="469012"/>
                    <a:pt x="177416" y="490487"/>
                    <a:pt x="206713" y="490581"/>
                  </a:cubicBezTo>
                  <a:cubicBezTo>
                    <a:pt x="211843" y="490537"/>
                    <a:pt x="216943" y="489801"/>
                    <a:pt x="221876" y="488391"/>
                  </a:cubicBezTo>
                  <a:cubicBezTo>
                    <a:pt x="213721" y="502356"/>
                    <a:pt x="217263" y="520210"/>
                    <a:pt x="230131" y="530005"/>
                  </a:cubicBezTo>
                  <a:lnTo>
                    <a:pt x="336273" y="608011"/>
                  </a:lnTo>
                  <a:cubicBezTo>
                    <a:pt x="349608" y="617646"/>
                    <a:pt x="363759" y="626102"/>
                    <a:pt x="378562" y="633283"/>
                  </a:cubicBezTo>
                  <a:cubicBezTo>
                    <a:pt x="386249" y="636455"/>
                    <a:pt x="394508" y="638004"/>
                    <a:pt x="402823" y="637832"/>
                  </a:cubicBezTo>
                  <a:cubicBezTo>
                    <a:pt x="408509" y="637815"/>
                    <a:pt x="414170" y="637079"/>
                    <a:pt x="419671" y="635642"/>
                  </a:cubicBezTo>
                  <a:lnTo>
                    <a:pt x="585286" y="593353"/>
                  </a:lnTo>
                  <a:cubicBezTo>
                    <a:pt x="651330" y="576674"/>
                    <a:pt x="636672" y="507766"/>
                    <a:pt x="636672" y="507766"/>
                  </a:cubicBezTo>
                  <a:close/>
                  <a:moveTo>
                    <a:pt x="397431" y="164910"/>
                  </a:moveTo>
                  <a:cubicBezTo>
                    <a:pt x="398806" y="161015"/>
                    <a:pt x="401647" y="157810"/>
                    <a:pt x="405350" y="155981"/>
                  </a:cubicBezTo>
                  <a:cubicBezTo>
                    <a:pt x="409176" y="154380"/>
                    <a:pt x="413486" y="154380"/>
                    <a:pt x="417312" y="155981"/>
                  </a:cubicBezTo>
                  <a:lnTo>
                    <a:pt x="420681" y="157328"/>
                  </a:lnTo>
                  <a:cubicBezTo>
                    <a:pt x="428785" y="160088"/>
                    <a:pt x="433117" y="168893"/>
                    <a:pt x="430359" y="176997"/>
                  </a:cubicBezTo>
                  <a:cubicBezTo>
                    <a:pt x="430335" y="177068"/>
                    <a:pt x="430310" y="177138"/>
                    <a:pt x="430285" y="177209"/>
                  </a:cubicBezTo>
                  <a:lnTo>
                    <a:pt x="428600" y="181926"/>
                  </a:lnTo>
                  <a:cubicBezTo>
                    <a:pt x="420808" y="189719"/>
                    <a:pt x="416967" y="200623"/>
                    <a:pt x="418154" y="211579"/>
                  </a:cubicBezTo>
                  <a:lnTo>
                    <a:pt x="411415" y="230785"/>
                  </a:lnTo>
                  <a:lnTo>
                    <a:pt x="403665" y="198269"/>
                  </a:lnTo>
                  <a:cubicBezTo>
                    <a:pt x="401038" y="191995"/>
                    <a:pt x="396865" y="186489"/>
                    <a:pt x="391535" y="182263"/>
                  </a:cubicBezTo>
                  <a:close/>
                  <a:moveTo>
                    <a:pt x="418997" y="260101"/>
                  </a:moveTo>
                  <a:lnTo>
                    <a:pt x="425736" y="241063"/>
                  </a:lnTo>
                  <a:lnTo>
                    <a:pt x="454209" y="352933"/>
                  </a:lnTo>
                  <a:lnTo>
                    <a:pt x="443426" y="355966"/>
                  </a:lnTo>
                  <a:close/>
                  <a:moveTo>
                    <a:pt x="350594" y="72583"/>
                  </a:moveTo>
                  <a:cubicBezTo>
                    <a:pt x="352097" y="68712"/>
                    <a:pt x="354976" y="65532"/>
                    <a:pt x="358681" y="63654"/>
                  </a:cubicBezTo>
                  <a:cubicBezTo>
                    <a:pt x="362452" y="62062"/>
                    <a:pt x="366704" y="62062"/>
                    <a:pt x="370475" y="63654"/>
                  </a:cubicBezTo>
                  <a:lnTo>
                    <a:pt x="374013" y="64833"/>
                  </a:lnTo>
                  <a:cubicBezTo>
                    <a:pt x="377908" y="66208"/>
                    <a:pt x="381112" y="69049"/>
                    <a:pt x="382942" y="72752"/>
                  </a:cubicBezTo>
                  <a:cubicBezTo>
                    <a:pt x="384543" y="76578"/>
                    <a:pt x="384543" y="80888"/>
                    <a:pt x="382942" y="84714"/>
                  </a:cubicBezTo>
                  <a:lnTo>
                    <a:pt x="347393" y="185801"/>
                  </a:lnTo>
                  <a:cubicBezTo>
                    <a:pt x="342106" y="191235"/>
                    <a:pt x="339301" y="198614"/>
                    <a:pt x="339643" y="206187"/>
                  </a:cubicBezTo>
                  <a:cubicBezTo>
                    <a:pt x="334521" y="205313"/>
                    <a:pt x="329337" y="204863"/>
                    <a:pt x="324143" y="204840"/>
                  </a:cubicBezTo>
                  <a:cubicBezTo>
                    <a:pt x="317003" y="204857"/>
                    <a:pt x="309884" y="205647"/>
                    <a:pt x="302914" y="207198"/>
                  </a:cubicBezTo>
                  <a:close/>
                  <a:moveTo>
                    <a:pt x="348404" y="242242"/>
                  </a:moveTo>
                  <a:lnTo>
                    <a:pt x="372833" y="338275"/>
                  </a:lnTo>
                  <a:lnTo>
                    <a:pt x="378562" y="360346"/>
                  </a:lnTo>
                  <a:lnTo>
                    <a:pt x="380583" y="368265"/>
                  </a:lnTo>
                  <a:lnTo>
                    <a:pt x="380583" y="371634"/>
                  </a:lnTo>
                  <a:lnTo>
                    <a:pt x="378225" y="371634"/>
                  </a:lnTo>
                  <a:lnTo>
                    <a:pt x="368790" y="374499"/>
                  </a:lnTo>
                  <a:lnTo>
                    <a:pt x="367105" y="367759"/>
                  </a:lnTo>
                  <a:lnTo>
                    <a:pt x="364746" y="358661"/>
                  </a:lnTo>
                  <a:lnTo>
                    <a:pt x="334252" y="239209"/>
                  </a:lnTo>
                  <a:cubicBezTo>
                    <a:pt x="333972" y="238291"/>
                    <a:pt x="333633" y="237390"/>
                    <a:pt x="333241" y="236514"/>
                  </a:cubicBezTo>
                  <a:cubicBezTo>
                    <a:pt x="330769" y="230568"/>
                    <a:pt x="326896" y="225308"/>
                    <a:pt x="321953" y="221182"/>
                  </a:cubicBezTo>
                  <a:lnTo>
                    <a:pt x="323806" y="221182"/>
                  </a:lnTo>
                  <a:cubicBezTo>
                    <a:pt x="330286" y="221255"/>
                    <a:pt x="336733" y="222104"/>
                    <a:pt x="343012" y="223709"/>
                  </a:cubicBezTo>
                  <a:close/>
                  <a:moveTo>
                    <a:pt x="285729" y="31980"/>
                  </a:moveTo>
                  <a:cubicBezTo>
                    <a:pt x="288572" y="23905"/>
                    <a:pt x="297422" y="19662"/>
                    <a:pt x="305495" y="22504"/>
                  </a:cubicBezTo>
                  <a:cubicBezTo>
                    <a:pt x="305534" y="22518"/>
                    <a:pt x="305571" y="22531"/>
                    <a:pt x="305610" y="22545"/>
                  </a:cubicBezTo>
                  <a:lnTo>
                    <a:pt x="309148" y="23724"/>
                  </a:lnTo>
                  <a:cubicBezTo>
                    <a:pt x="313028" y="25054"/>
                    <a:pt x="316196" y="27916"/>
                    <a:pt x="317909" y="31643"/>
                  </a:cubicBezTo>
                  <a:cubicBezTo>
                    <a:pt x="319589" y="35454"/>
                    <a:pt x="319589" y="39794"/>
                    <a:pt x="317909" y="43605"/>
                  </a:cubicBezTo>
                  <a:lnTo>
                    <a:pt x="264669" y="195236"/>
                  </a:lnTo>
                  <a:lnTo>
                    <a:pt x="231984" y="183611"/>
                  </a:lnTo>
                  <a:close/>
                  <a:moveTo>
                    <a:pt x="205870" y="28947"/>
                  </a:moveTo>
                  <a:cubicBezTo>
                    <a:pt x="208729" y="20092"/>
                    <a:pt x="218226" y="15233"/>
                    <a:pt x="227080" y="18092"/>
                  </a:cubicBezTo>
                  <a:cubicBezTo>
                    <a:pt x="227313" y="18168"/>
                    <a:pt x="227543" y="18249"/>
                    <a:pt x="227773" y="18333"/>
                  </a:cubicBezTo>
                  <a:cubicBezTo>
                    <a:pt x="236688" y="20995"/>
                    <a:pt x="241758" y="30381"/>
                    <a:pt x="239096" y="39297"/>
                  </a:cubicBezTo>
                  <a:cubicBezTo>
                    <a:pt x="238985" y="39669"/>
                    <a:pt x="238860" y="40040"/>
                    <a:pt x="238724" y="40404"/>
                  </a:cubicBezTo>
                  <a:lnTo>
                    <a:pt x="188180" y="185801"/>
                  </a:lnTo>
                  <a:lnTo>
                    <a:pt x="277137" y="217307"/>
                  </a:lnTo>
                  <a:cubicBezTo>
                    <a:pt x="266440" y="223308"/>
                    <a:pt x="256956" y="231250"/>
                    <a:pt x="249169" y="240726"/>
                  </a:cubicBezTo>
                  <a:cubicBezTo>
                    <a:pt x="239366" y="233628"/>
                    <a:pt x="227577" y="229795"/>
                    <a:pt x="215474" y="229775"/>
                  </a:cubicBezTo>
                  <a:cubicBezTo>
                    <a:pt x="191512" y="229780"/>
                    <a:pt x="169908" y="244205"/>
                    <a:pt x="160718" y="266335"/>
                  </a:cubicBezTo>
                  <a:cubicBezTo>
                    <a:pt x="148776" y="262412"/>
                    <a:pt x="136195" y="260812"/>
                    <a:pt x="123652" y="261617"/>
                  </a:cubicBezTo>
                  <a:close/>
                  <a:moveTo>
                    <a:pt x="82880" y="388988"/>
                  </a:moveTo>
                  <a:cubicBezTo>
                    <a:pt x="75007" y="375688"/>
                    <a:pt x="68354" y="361702"/>
                    <a:pt x="63000" y="347205"/>
                  </a:cubicBezTo>
                  <a:lnTo>
                    <a:pt x="18521" y="222867"/>
                  </a:lnTo>
                  <a:cubicBezTo>
                    <a:pt x="14739" y="214366"/>
                    <a:pt x="18563" y="204408"/>
                    <a:pt x="27065" y="200624"/>
                  </a:cubicBezTo>
                  <a:cubicBezTo>
                    <a:pt x="27193" y="200569"/>
                    <a:pt x="27321" y="200513"/>
                    <a:pt x="27450" y="200459"/>
                  </a:cubicBezTo>
                  <a:lnTo>
                    <a:pt x="32168" y="198437"/>
                  </a:lnTo>
                  <a:cubicBezTo>
                    <a:pt x="34311" y="197571"/>
                    <a:pt x="36595" y="197115"/>
                    <a:pt x="38907" y="197090"/>
                  </a:cubicBezTo>
                  <a:cubicBezTo>
                    <a:pt x="45776" y="196943"/>
                    <a:pt x="52200" y="200476"/>
                    <a:pt x="55755" y="206356"/>
                  </a:cubicBezTo>
                  <a:lnTo>
                    <a:pt x="100402" y="286384"/>
                  </a:lnTo>
                  <a:lnTo>
                    <a:pt x="109331" y="281329"/>
                  </a:lnTo>
                  <a:cubicBezTo>
                    <a:pt x="125040" y="276772"/>
                    <a:pt x="141791" y="277303"/>
                    <a:pt x="157180" y="282846"/>
                  </a:cubicBezTo>
                  <a:lnTo>
                    <a:pt x="157180" y="282846"/>
                  </a:lnTo>
                  <a:cubicBezTo>
                    <a:pt x="157180" y="284867"/>
                    <a:pt x="157180" y="286889"/>
                    <a:pt x="157180" y="288911"/>
                  </a:cubicBezTo>
                  <a:cubicBezTo>
                    <a:pt x="157153" y="307649"/>
                    <a:pt x="166033" y="325286"/>
                    <a:pt x="181104" y="336422"/>
                  </a:cubicBezTo>
                  <a:cubicBezTo>
                    <a:pt x="178684" y="344577"/>
                    <a:pt x="177380" y="353021"/>
                    <a:pt x="177229" y="361526"/>
                  </a:cubicBezTo>
                  <a:cubicBezTo>
                    <a:pt x="177298" y="367188"/>
                    <a:pt x="177918" y="372831"/>
                    <a:pt x="179082" y="378374"/>
                  </a:cubicBezTo>
                  <a:cubicBezTo>
                    <a:pt x="163073" y="387192"/>
                    <a:pt x="152058" y="402936"/>
                    <a:pt x="149261" y="420999"/>
                  </a:cubicBezTo>
                  <a:lnTo>
                    <a:pt x="109500" y="407015"/>
                  </a:lnTo>
                  <a:cubicBezTo>
                    <a:pt x="98707" y="403994"/>
                    <a:pt x="89188" y="397550"/>
                    <a:pt x="82375" y="388651"/>
                  </a:cubicBezTo>
                  <a:close/>
                  <a:moveTo>
                    <a:pt x="207218" y="473227"/>
                  </a:moveTo>
                  <a:cubicBezTo>
                    <a:pt x="189871" y="473409"/>
                    <a:pt x="174203" y="462896"/>
                    <a:pt x="167794" y="446776"/>
                  </a:cubicBezTo>
                  <a:cubicBezTo>
                    <a:pt x="165462" y="441471"/>
                    <a:pt x="164311" y="435722"/>
                    <a:pt x="164424" y="429928"/>
                  </a:cubicBezTo>
                  <a:cubicBezTo>
                    <a:pt x="164424" y="429928"/>
                    <a:pt x="164424" y="428075"/>
                    <a:pt x="164424" y="427064"/>
                  </a:cubicBezTo>
                  <a:cubicBezTo>
                    <a:pt x="165444" y="412951"/>
                    <a:pt x="173482" y="400293"/>
                    <a:pt x="185821" y="393368"/>
                  </a:cubicBezTo>
                  <a:lnTo>
                    <a:pt x="196604" y="387303"/>
                  </a:lnTo>
                  <a:lnTo>
                    <a:pt x="194245" y="375004"/>
                  </a:lnTo>
                  <a:cubicBezTo>
                    <a:pt x="193268" y="370349"/>
                    <a:pt x="192759" y="365608"/>
                    <a:pt x="192729" y="360852"/>
                  </a:cubicBezTo>
                  <a:cubicBezTo>
                    <a:pt x="192899" y="353932"/>
                    <a:pt x="194033" y="347072"/>
                    <a:pt x="196098" y="340466"/>
                  </a:cubicBezTo>
                  <a:lnTo>
                    <a:pt x="199299" y="329009"/>
                  </a:lnTo>
                  <a:lnTo>
                    <a:pt x="189865" y="321933"/>
                  </a:lnTo>
                  <a:cubicBezTo>
                    <a:pt x="179965" y="314579"/>
                    <a:pt x="173803" y="303240"/>
                    <a:pt x="173017" y="290933"/>
                  </a:cubicBezTo>
                  <a:cubicBezTo>
                    <a:pt x="173017" y="290933"/>
                    <a:pt x="173017" y="289248"/>
                    <a:pt x="173017" y="288237"/>
                  </a:cubicBezTo>
                  <a:cubicBezTo>
                    <a:pt x="173035" y="282854"/>
                    <a:pt x="174122" y="277527"/>
                    <a:pt x="176218" y="272568"/>
                  </a:cubicBezTo>
                  <a:cubicBezTo>
                    <a:pt x="182612" y="256688"/>
                    <a:pt x="198016" y="246284"/>
                    <a:pt x="215137" y="246286"/>
                  </a:cubicBezTo>
                  <a:cubicBezTo>
                    <a:pt x="223746" y="246341"/>
                    <a:pt x="232139" y="248983"/>
                    <a:pt x="239229" y="253867"/>
                  </a:cubicBezTo>
                  <a:lnTo>
                    <a:pt x="252370" y="263134"/>
                  </a:lnTo>
                  <a:lnTo>
                    <a:pt x="262479" y="250666"/>
                  </a:lnTo>
                  <a:cubicBezTo>
                    <a:pt x="265758" y="246825"/>
                    <a:pt x="269304" y="243223"/>
                    <a:pt x="273093" y="239883"/>
                  </a:cubicBezTo>
                  <a:cubicBezTo>
                    <a:pt x="272293" y="244906"/>
                    <a:pt x="272293" y="250024"/>
                    <a:pt x="273093" y="255047"/>
                  </a:cubicBezTo>
                  <a:lnTo>
                    <a:pt x="314371" y="416787"/>
                  </a:lnTo>
                  <a:cubicBezTo>
                    <a:pt x="301039" y="427869"/>
                    <a:pt x="284196" y="433842"/>
                    <a:pt x="266860" y="433635"/>
                  </a:cubicBezTo>
                  <a:lnTo>
                    <a:pt x="266860" y="433635"/>
                  </a:lnTo>
                  <a:lnTo>
                    <a:pt x="263322" y="433635"/>
                  </a:lnTo>
                  <a:lnTo>
                    <a:pt x="250854" y="433635"/>
                  </a:lnTo>
                  <a:lnTo>
                    <a:pt x="246305" y="445428"/>
                  </a:lnTo>
                  <a:cubicBezTo>
                    <a:pt x="244981" y="448508"/>
                    <a:pt x="243345" y="451445"/>
                    <a:pt x="241419" y="454189"/>
                  </a:cubicBezTo>
                  <a:cubicBezTo>
                    <a:pt x="237765" y="459651"/>
                    <a:pt x="232854" y="464158"/>
                    <a:pt x="227099" y="467331"/>
                  </a:cubicBezTo>
                  <a:cubicBezTo>
                    <a:pt x="220850" y="470754"/>
                    <a:pt x="213839" y="472550"/>
                    <a:pt x="206713" y="472554"/>
                  </a:cubicBezTo>
                  <a:close/>
                  <a:moveTo>
                    <a:pt x="324143" y="455032"/>
                  </a:moveTo>
                  <a:cubicBezTo>
                    <a:pt x="320564" y="458034"/>
                    <a:pt x="316666" y="460634"/>
                    <a:pt x="312518" y="462782"/>
                  </a:cubicBezTo>
                  <a:cubicBezTo>
                    <a:pt x="299241" y="469181"/>
                    <a:pt x="283964" y="470030"/>
                    <a:pt x="270061" y="465140"/>
                  </a:cubicBezTo>
                  <a:lnTo>
                    <a:pt x="258267" y="460928"/>
                  </a:lnTo>
                  <a:cubicBezTo>
                    <a:pt x="259784" y="458204"/>
                    <a:pt x="261133" y="455392"/>
                    <a:pt x="262311" y="452504"/>
                  </a:cubicBezTo>
                  <a:lnTo>
                    <a:pt x="267365" y="452504"/>
                  </a:lnTo>
                  <a:cubicBezTo>
                    <a:pt x="285977" y="452649"/>
                    <a:pt x="304173" y="446997"/>
                    <a:pt x="319425" y="436330"/>
                  </a:cubicBezTo>
                  <a:close/>
                  <a:moveTo>
                    <a:pt x="338295" y="510124"/>
                  </a:moveTo>
                  <a:lnTo>
                    <a:pt x="292637" y="484853"/>
                  </a:lnTo>
                  <a:cubicBezTo>
                    <a:pt x="302094" y="484455"/>
                    <a:pt x="311375" y="482162"/>
                    <a:pt x="319931" y="478113"/>
                  </a:cubicBezTo>
                  <a:cubicBezTo>
                    <a:pt x="322987" y="476611"/>
                    <a:pt x="325917" y="474863"/>
                    <a:pt x="328692" y="472890"/>
                  </a:cubicBezTo>
                  <a:close/>
                  <a:moveTo>
                    <a:pt x="582253" y="577516"/>
                  </a:moveTo>
                  <a:lnTo>
                    <a:pt x="416638" y="619805"/>
                  </a:lnTo>
                  <a:cubicBezTo>
                    <a:pt x="412237" y="620945"/>
                    <a:pt x="407707" y="621511"/>
                    <a:pt x="403160" y="621489"/>
                  </a:cubicBezTo>
                  <a:cubicBezTo>
                    <a:pt x="397420" y="621532"/>
                    <a:pt x="391716" y="620563"/>
                    <a:pt x="386312" y="618625"/>
                  </a:cubicBezTo>
                  <a:cubicBezTo>
                    <a:pt x="372623" y="611815"/>
                    <a:pt x="359495" y="603929"/>
                    <a:pt x="347056" y="595038"/>
                  </a:cubicBezTo>
                  <a:lnTo>
                    <a:pt x="240914" y="516190"/>
                  </a:lnTo>
                  <a:cubicBezTo>
                    <a:pt x="234827" y="511368"/>
                    <a:pt x="233307" y="502755"/>
                    <a:pt x="237376" y="496141"/>
                  </a:cubicBezTo>
                  <a:lnTo>
                    <a:pt x="240240" y="491929"/>
                  </a:lnTo>
                  <a:cubicBezTo>
                    <a:pt x="243453" y="487413"/>
                    <a:pt x="248683" y="484768"/>
                    <a:pt x="254224" y="484853"/>
                  </a:cubicBezTo>
                  <a:cubicBezTo>
                    <a:pt x="256434" y="484783"/>
                    <a:pt x="258631" y="485245"/>
                    <a:pt x="260626" y="486200"/>
                  </a:cubicBezTo>
                  <a:lnTo>
                    <a:pt x="330545" y="524782"/>
                  </a:lnTo>
                  <a:lnTo>
                    <a:pt x="364241" y="543652"/>
                  </a:lnTo>
                  <a:lnTo>
                    <a:pt x="354638" y="505913"/>
                  </a:lnTo>
                  <a:lnTo>
                    <a:pt x="343012" y="460591"/>
                  </a:lnTo>
                  <a:lnTo>
                    <a:pt x="336273" y="438015"/>
                  </a:lnTo>
                  <a:lnTo>
                    <a:pt x="332398" y="423021"/>
                  </a:lnTo>
                  <a:lnTo>
                    <a:pt x="327849" y="402635"/>
                  </a:lnTo>
                  <a:lnTo>
                    <a:pt x="289436" y="252688"/>
                  </a:lnTo>
                  <a:cubicBezTo>
                    <a:pt x="287340" y="244581"/>
                    <a:pt x="292216" y="236308"/>
                    <a:pt x="300323" y="234212"/>
                  </a:cubicBezTo>
                  <a:cubicBezTo>
                    <a:pt x="300401" y="234194"/>
                    <a:pt x="300478" y="234174"/>
                    <a:pt x="300556" y="234155"/>
                  </a:cubicBezTo>
                  <a:cubicBezTo>
                    <a:pt x="302234" y="233931"/>
                    <a:pt x="303932" y="233931"/>
                    <a:pt x="305610" y="234155"/>
                  </a:cubicBezTo>
                  <a:cubicBezTo>
                    <a:pt x="314876" y="234155"/>
                    <a:pt x="318583" y="245106"/>
                    <a:pt x="318751" y="245612"/>
                  </a:cubicBezTo>
                  <a:lnTo>
                    <a:pt x="352447" y="377531"/>
                  </a:lnTo>
                  <a:lnTo>
                    <a:pt x="352447" y="380732"/>
                  </a:lnTo>
                  <a:lnTo>
                    <a:pt x="354638" y="389493"/>
                  </a:lnTo>
                  <a:lnTo>
                    <a:pt x="355817" y="394379"/>
                  </a:lnTo>
                  <a:lnTo>
                    <a:pt x="356828" y="397749"/>
                  </a:lnTo>
                  <a:lnTo>
                    <a:pt x="371317" y="393368"/>
                  </a:lnTo>
                  <a:lnTo>
                    <a:pt x="373507" y="393368"/>
                  </a:lnTo>
                  <a:lnTo>
                    <a:pt x="385301" y="389999"/>
                  </a:lnTo>
                  <a:lnTo>
                    <a:pt x="400801" y="385281"/>
                  </a:lnTo>
                  <a:lnTo>
                    <a:pt x="396926" y="369613"/>
                  </a:lnTo>
                  <a:lnTo>
                    <a:pt x="396926" y="367759"/>
                  </a:lnTo>
                  <a:lnTo>
                    <a:pt x="391366" y="346362"/>
                  </a:lnTo>
                  <a:lnTo>
                    <a:pt x="390187" y="341813"/>
                  </a:lnTo>
                  <a:lnTo>
                    <a:pt x="382437" y="311150"/>
                  </a:lnTo>
                  <a:lnTo>
                    <a:pt x="369969" y="256226"/>
                  </a:lnTo>
                  <a:lnTo>
                    <a:pt x="363904" y="232133"/>
                  </a:lnTo>
                  <a:lnTo>
                    <a:pt x="360703" y="219666"/>
                  </a:lnTo>
                  <a:lnTo>
                    <a:pt x="358344" y="210399"/>
                  </a:lnTo>
                  <a:lnTo>
                    <a:pt x="358344" y="210399"/>
                  </a:lnTo>
                  <a:lnTo>
                    <a:pt x="358344" y="210399"/>
                  </a:lnTo>
                  <a:cubicBezTo>
                    <a:pt x="355985" y="201639"/>
                    <a:pt x="359692" y="197764"/>
                    <a:pt x="363398" y="195910"/>
                  </a:cubicBezTo>
                  <a:cubicBezTo>
                    <a:pt x="364859" y="195253"/>
                    <a:pt x="366384" y="194744"/>
                    <a:pt x="367947" y="194394"/>
                  </a:cubicBezTo>
                  <a:lnTo>
                    <a:pt x="369969" y="194394"/>
                  </a:lnTo>
                  <a:lnTo>
                    <a:pt x="373676" y="194394"/>
                  </a:lnTo>
                  <a:cubicBezTo>
                    <a:pt x="378712" y="194510"/>
                    <a:pt x="383343" y="197176"/>
                    <a:pt x="385975" y="201470"/>
                  </a:cubicBezTo>
                  <a:cubicBezTo>
                    <a:pt x="386723" y="202606"/>
                    <a:pt x="387398" y="203787"/>
                    <a:pt x="387996" y="205008"/>
                  </a:cubicBezTo>
                  <a:lnTo>
                    <a:pt x="396083" y="236682"/>
                  </a:lnTo>
                  <a:lnTo>
                    <a:pt x="402149" y="260269"/>
                  </a:lnTo>
                  <a:lnTo>
                    <a:pt x="409730" y="290259"/>
                  </a:lnTo>
                  <a:lnTo>
                    <a:pt x="419165" y="327156"/>
                  </a:lnTo>
                  <a:lnTo>
                    <a:pt x="428095" y="360852"/>
                  </a:lnTo>
                  <a:lnTo>
                    <a:pt x="432307" y="377700"/>
                  </a:lnTo>
                  <a:lnTo>
                    <a:pt x="449155" y="372982"/>
                  </a:lnTo>
                  <a:lnTo>
                    <a:pt x="459937" y="370118"/>
                  </a:lnTo>
                  <a:lnTo>
                    <a:pt x="475943" y="365569"/>
                  </a:lnTo>
                  <a:lnTo>
                    <a:pt x="471731" y="348721"/>
                  </a:lnTo>
                  <a:lnTo>
                    <a:pt x="437024" y="212421"/>
                  </a:lnTo>
                  <a:lnTo>
                    <a:pt x="436013" y="208715"/>
                  </a:lnTo>
                  <a:cubicBezTo>
                    <a:pt x="436013" y="205851"/>
                    <a:pt x="436013" y="195236"/>
                    <a:pt x="444100" y="191867"/>
                  </a:cubicBezTo>
                  <a:lnTo>
                    <a:pt x="445448" y="191867"/>
                  </a:lnTo>
                  <a:cubicBezTo>
                    <a:pt x="447295" y="191639"/>
                    <a:pt x="449161" y="191639"/>
                    <a:pt x="451008" y="191867"/>
                  </a:cubicBezTo>
                  <a:cubicBezTo>
                    <a:pt x="457083" y="192226"/>
                    <a:pt x="462493" y="195831"/>
                    <a:pt x="465160" y="201302"/>
                  </a:cubicBezTo>
                  <a:lnTo>
                    <a:pt x="501215" y="342656"/>
                  </a:lnTo>
                  <a:lnTo>
                    <a:pt x="505595" y="359504"/>
                  </a:lnTo>
                  <a:lnTo>
                    <a:pt x="522443" y="354281"/>
                  </a:lnTo>
                  <a:lnTo>
                    <a:pt x="532720" y="351248"/>
                  </a:lnTo>
                  <a:lnTo>
                    <a:pt x="548052" y="346531"/>
                  </a:lnTo>
                  <a:lnTo>
                    <a:pt x="544177" y="330862"/>
                  </a:lnTo>
                  <a:lnTo>
                    <a:pt x="522612" y="251003"/>
                  </a:lnTo>
                  <a:cubicBezTo>
                    <a:pt x="520229" y="244345"/>
                    <a:pt x="523695" y="237016"/>
                    <a:pt x="530353" y="234634"/>
                  </a:cubicBezTo>
                  <a:cubicBezTo>
                    <a:pt x="530906" y="234435"/>
                    <a:pt x="531472" y="234275"/>
                    <a:pt x="532046" y="234155"/>
                  </a:cubicBezTo>
                  <a:cubicBezTo>
                    <a:pt x="534014" y="233569"/>
                    <a:pt x="536060" y="233284"/>
                    <a:pt x="538112" y="233313"/>
                  </a:cubicBezTo>
                  <a:cubicBezTo>
                    <a:pt x="543065" y="233257"/>
                    <a:pt x="547703" y="235735"/>
                    <a:pt x="550411" y="239883"/>
                  </a:cubicBezTo>
                  <a:lnTo>
                    <a:pt x="620161" y="511978"/>
                  </a:lnTo>
                  <a:cubicBezTo>
                    <a:pt x="621172" y="516695"/>
                    <a:pt x="629596" y="564880"/>
                    <a:pt x="581748" y="577011"/>
                  </a:cubicBezTo>
                  <a:close/>
                </a:path>
              </a:pathLst>
            </a:custGeom>
            <a:solidFill>
              <a:srgbClr val="010102"/>
            </a:solidFill>
            <a:ln w="16794" cap="flat">
              <a:noFill/>
              <a:prstDash val="solid"/>
              <a:miter/>
            </a:ln>
          </p:spPr>
          <p:txBody>
            <a:bodyPr rtlCol="0" anchor="ctr"/>
            <a:lstStyle/>
            <a:p>
              <a:endParaRPr lang="en-GB"/>
            </a:p>
          </p:txBody>
        </p:sp>
      </p:grpSp>
      <p:pic>
        <p:nvPicPr>
          <p:cNvPr id="113" name="Graphic 112">
            <a:extLst>
              <a:ext uri="{FF2B5EF4-FFF2-40B4-BE49-F238E27FC236}">
                <a16:creationId xmlns:a16="http://schemas.microsoft.com/office/drawing/2014/main" id="{81877F78-C792-47D4-9582-C22F3E2ED1F5}"/>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724339" y="2761710"/>
            <a:ext cx="605426" cy="423798"/>
          </a:xfrm>
          <a:prstGeom prst="rect">
            <a:avLst/>
          </a:prstGeom>
        </p:spPr>
      </p:pic>
      <p:pic>
        <p:nvPicPr>
          <p:cNvPr id="124" name="Graphic 123">
            <a:extLst>
              <a:ext uri="{FF2B5EF4-FFF2-40B4-BE49-F238E27FC236}">
                <a16:creationId xmlns:a16="http://schemas.microsoft.com/office/drawing/2014/main" id="{D19AADAA-CA34-4B39-8214-C8817784F43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3028462" y="2703609"/>
            <a:ext cx="326250" cy="540000"/>
          </a:xfrm>
          <a:prstGeom prst="rect">
            <a:avLst/>
          </a:prstGeom>
        </p:spPr>
      </p:pic>
      <p:pic>
        <p:nvPicPr>
          <p:cNvPr id="135" name="Graphic 134">
            <a:extLst>
              <a:ext uri="{FF2B5EF4-FFF2-40B4-BE49-F238E27FC236}">
                <a16:creationId xmlns:a16="http://schemas.microsoft.com/office/drawing/2014/main" id="{C856E25D-4DAD-4918-94BB-2057FC530833}"/>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4053409" y="2703609"/>
            <a:ext cx="399600" cy="540000"/>
          </a:xfrm>
          <a:prstGeom prst="rect">
            <a:avLst/>
          </a:prstGeom>
        </p:spPr>
      </p:pic>
      <p:pic>
        <p:nvPicPr>
          <p:cNvPr id="138" name="Graphic 137">
            <a:extLst>
              <a:ext uri="{FF2B5EF4-FFF2-40B4-BE49-F238E27FC236}">
                <a16:creationId xmlns:a16="http://schemas.microsoft.com/office/drawing/2014/main" id="{CAE115E7-F500-424A-AA45-AB22542FA95B}"/>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151706" y="2703609"/>
            <a:ext cx="540000" cy="540000"/>
          </a:xfrm>
          <a:prstGeom prst="rect">
            <a:avLst/>
          </a:prstGeom>
        </p:spPr>
      </p:pic>
      <p:pic>
        <p:nvPicPr>
          <p:cNvPr id="140" name="Graphic 139">
            <a:extLst>
              <a:ext uri="{FF2B5EF4-FFF2-40B4-BE49-F238E27FC236}">
                <a16:creationId xmlns:a16="http://schemas.microsoft.com/office/drawing/2014/main" id="{EA167C78-1C65-44FC-918F-40E89AFA2FC6}"/>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6390403" y="2703609"/>
            <a:ext cx="540000" cy="540000"/>
          </a:xfrm>
          <a:prstGeom prst="rect">
            <a:avLst/>
          </a:prstGeom>
        </p:spPr>
      </p:pic>
      <p:pic>
        <p:nvPicPr>
          <p:cNvPr id="142" name="Graphic 141">
            <a:extLst>
              <a:ext uri="{FF2B5EF4-FFF2-40B4-BE49-F238E27FC236}">
                <a16:creationId xmlns:a16="http://schemas.microsoft.com/office/drawing/2014/main" id="{2897CF76-E742-451D-A99C-C78E32AB266A}"/>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7629100" y="2703609"/>
            <a:ext cx="551021" cy="540000"/>
          </a:xfrm>
          <a:prstGeom prst="rect">
            <a:avLst/>
          </a:prstGeom>
        </p:spPr>
      </p:pic>
      <p:pic>
        <p:nvPicPr>
          <p:cNvPr id="144" name="Graphic 143">
            <a:extLst>
              <a:ext uri="{FF2B5EF4-FFF2-40B4-BE49-F238E27FC236}">
                <a16:creationId xmlns:a16="http://schemas.microsoft.com/office/drawing/2014/main" id="{F8144557-4F6E-44B2-9965-14681E098F99}"/>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8878818" y="2703609"/>
            <a:ext cx="248400" cy="540000"/>
          </a:xfrm>
          <a:prstGeom prst="rect">
            <a:avLst/>
          </a:prstGeom>
        </p:spPr>
      </p:pic>
      <p:pic>
        <p:nvPicPr>
          <p:cNvPr id="146" name="Graphic 145">
            <a:extLst>
              <a:ext uri="{FF2B5EF4-FFF2-40B4-BE49-F238E27FC236}">
                <a16:creationId xmlns:a16="http://schemas.microsoft.com/office/drawing/2014/main" id="{468045EF-9E8C-45D0-BF75-C1B49054D3B3}"/>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9825915" y="2703609"/>
            <a:ext cx="671708" cy="540000"/>
          </a:xfrm>
          <a:prstGeom prst="rect">
            <a:avLst/>
          </a:prstGeom>
        </p:spPr>
      </p:pic>
      <p:pic>
        <p:nvPicPr>
          <p:cNvPr id="148" name="Graphic 147">
            <a:extLst>
              <a:ext uri="{FF2B5EF4-FFF2-40B4-BE49-F238E27FC236}">
                <a16:creationId xmlns:a16="http://schemas.microsoft.com/office/drawing/2014/main" id="{9BBE8633-C4CE-4A78-9C79-36B8DC3B43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196321" y="2703609"/>
            <a:ext cx="399131" cy="540000"/>
          </a:xfrm>
          <a:prstGeom prst="rect">
            <a:avLst/>
          </a:prstGeom>
        </p:spPr>
      </p:pic>
      <p:pic>
        <p:nvPicPr>
          <p:cNvPr id="152" name="Graphic 151">
            <a:extLst>
              <a:ext uri="{FF2B5EF4-FFF2-40B4-BE49-F238E27FC236}">
                <a16:creationId xmlns:a16="http://schemas.microsoft.com/office/drawing/2014/main" id="{06D049FF-7811-4E4C-B33A-716CFCD0241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546411" y="3921535"/>
            <a:ext cx="627656" cy="550800"/>
          </a:xfrm>
          <a:prstGeom prst="rect">
            <a:avLst/>
          </a:prstGeom>
        </p:spPr>
      </p:pic>
      <p:pic>
        <p:nvPicPr>
          <p:cNvPr id="154" name="Graphic 153">
            <a:extLst>
              <a:ext uri="{FF2B5EF4-FFF2-40B4-BE49-F238E27FC236}">
                <a16:creationId xmlns:a16="http://schemas.microsoft.com/office/drawing/2014/main" id="{5FD6CCA4-4797-4687-B29C-B56EC7A9E9CC}"/>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827927" y="3921535"/>
            <a:ext cx="634255" cy="550800"/>
          </a:xfrm>
          <a:prstGeom prst="rect">
            <a:avLst/>
          </a:prstGeom>
        </p:spPr>
      </p:pic>
      <p:pic>
        <p:nvPicPr>
          <p:cNvPr id="156" name="Graphic 155">
            <a:extLst>
              <a:ext uri="{FF2B5EF4-FFF2-40B4-BE49-F238E27FC236}">
                <a16:creationId xmlns:a16="http://schemas.microsoft.com/office/drawing/2014/main" id="{255DA9EE-5FA0-477B-84C4-81732DB7F09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3116042" y="3921535"/>
            <a:ext cx="179853" cy="550800"/>
          </a:xfrm>
          <a:prstGeom prst="rect">
            <a:avLst/>
          </a:prstGeom>
        </p:spPr>
      </p:pic>
      <p:pic>
        <p:nvPicPr>
          <p:cNvPr id="209" name="Graphic 208">
            <a:extLst>
              <a:ext uri="{FF2B5EF4-FFF2-40B4-BE49-F238E27FC236}">
                <a16:creationId xmlns:a16="http://schemas.microsoft.com/office/drawing/2014/main" id="{9EE6FF74-D0D5-44EC-B0E6-7CF88AB0D24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49755" y="3963295"/>
            <a:ext cx="565656" cy="467281"/>
          </a:xfrm>
          <a:prstGeom prst="rect">
            <a:avLst/>
          </a:prstGeom>
        </p:spPr>
      </p:pic>
      <p:pic>
        <p:nvPicPr>
          <p:cNvPr id="512" name="Graphic 511">
            <a:extLst>
              <a:ext uri="{FF2B5EF4-FFF2-40B4-BE49-F238E27FC236}">
                <a16:creationId xmlns:a16="http://schemas.microsoft.com/office/drawing/2014/main" id="{3F5B01C1-BCC6-4A0A-B216-9588842B158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5169271" y="3921535"/>
            <a:ext cx="341496" cy="550800"/>
          </a:xfrm>
          <a:prstGeom prst="rect">
            <a:avLst/>
          </a:prstGeom>
        </p:spPr>
      </p:pic>
      <p:pic>
        <p:nvPicPr>
          <p:cNvPr id="520" name="Graphic 519">
            <a:extLst>
              <a:ext uri="{FF2B5EF4-FFF2-40B4-BE49-F238E27FC236}">
                <a16:creationId xmlns:a16="http://schemas.microsoft.com/office/drawing/2014/main" id="{94AE68ED-9650-403A-8935-98F4CC81DF57}"/>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6164627" y="3921535"/>
            <a:ext cx="269780" cy="550800"/>
          </a:xfrm>
          <a:prstGeom prst="rect">
            <a:avLst/>
          </a:prstGeom>
        </p:spPr>
      </p:pic>
      <p:pic>
        <p:nvPicPr>
          <p:cNvPr id="522" name="Graphic 521">
            <a:extLst>
              <a:ext uri="{FF2B5EF4-FFF2-40B4-BE49-F238E27FC236}">
                <a16:creationId xmlns:a16="http://schemas.microsoft.com/office/drawing/2014/main" id="{D22DDDBB-4653-4D7A-8299-D2CA2956CE23}"/>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7088267" y="3958640"/>
            <a:ext cx="897764" cy="476591"/>
          </a:xfrm>
          <a:prstGeom prst="rect">
            <a:avLst/>
          </a:prstGeom>
        </p:spPr>
      </p:pic>
      <p:pic>
        <p:nvPicPr>
          <p:cNvPr id="524" name="Graphic 523">
            <a:extLst>
              <a:ext uri="{FF2B5EF4-FFF2-40B4-BE49-F238E27FC236}">
                <a16:creationId xmlns:a16="http://schemas.microsoft.com/office/drawing/2014/main" id="{F9F4708A-DFD5-45FF-AF58-9E538ABDDC25}"/>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639891" y="3921535"/>
            <a:ext cx="692031" cy="550800"/>
          </a:xfrm>
          <a:prstGeom prst="rect">
            <a:avLst/>
          </a:prstGeom>
        </p:spPr>
      </p:pic>
      <p:pic>
        <p:nvPicPr>
          <p:cNvPr id="526" name="Graphic 525">
            <a:extLst>
              <a:ext uri="{FF2B5EF4-FFF2-40B4-BE49-F238E27FC236}">
                <a16:creationId xmlns:a16="http://schemas.microsoft.com/office/drawing/2014/main" id="{A1CBEAEF-3104-4554-A650-FC06E812C153}"/>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9985782" y="3921535"/>
            <a:ext cx="627656" cy="550800"/>
          </a:xfrm>
          <a:prstGeom prst="rect">
            <a:avLst/>
          </a:prstGeom>
        </p:spPr>
      </p:pic>
      <p:pic>
        <p:nvPicPr>
          <p:cNvPr id="528" name="Graphic 527">
            <a:extLst>
              <a:ext uri="{FF2B5EF4-FFF2-40B4-BE49-F238E27FC236}">
                <a16:creationId xmlns:a16="http://schemas.microsoft.com/office/drawing/2014/main" id="{0CBD084B-3BA5-463A-ACDE-95917A2894B6}"/>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11267297" y="3921535"/>
            <a:ext cx="371790" cy="550800"/>
          </a:xfrm>
          <a:prstGeom prst="rect">
            <a:avLst/>
          </a:prstGeom>
        </p:spPr>
      </p:pic>
      <p:pic>
        <p:nvPicPr>
          <p:cNvPr id="531" name="Graphic 530">
            <a:extLst>
              <a:ext uri="{FF2B5EF4-FFF2-40B4-BE49-F238E27FC236}">
                <a16:creationId xmlns:a16="http://schemas.microsoft.com/office/drawing/2014/main" id="{63E19831-E5E7-4DB4-8CC7-20F9FD1EFDEA}"/>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477057" y="5265749"/>
            <a:ext cx="807054" cy="318574"/>
          </a:xfrm>
          <a:prstGeom prst="rect">
            <a:avLst/>
          </a:prstGeom>
        </p:spPr>
      </p:pic>
      <p:pic>
        <p:nvPicPr>
          <p:cNvPr id="533" name="Graphic 532">
            <a:extLst>
              <a:ext uri="{FF2B5EF4-FFF2-40B4-BE49-F238E27FC236}">
                <a16:creationId xmlns:a16="http://schemas.microsoft.com/office/drawing/2014/main" id="{A956F364-36B9-4333-81DD-370074FF8BD8}"/>
              </a:ext>
            </a:extLst>
          </p:cNvPr>
          <p:cNvPicPr>
            <a:picLocks noChangeAspect="1"/>
          </p:cNvPicPr>
          <p:nvPr/>
        </p:nvPicPr>
        <p:blipFill>
          <a:blip r:embed="rId82">
            <a:extLst>
              <a:ext uri="{96DAC541-7B7A-43D3-8B79-37D633B846F1}">
                <asvg:svgBlip xmlns:asvg="http://schemas.microsoft.com/office/drawing/2016/SVG/main" r:embed="rId83"/>
              </a:ext>
            </a:extLst>
          </a:blip>
          <a:stretch>
            <a:fillRect/>
          </a:stretch>
        </p:blipFill>
        <p:spPr>
          <a:xfrm>
            <a:off x="1931425" y="5155036"/>
            <a:ext cx="564545" cy="540000"/>
          </a:xfrm>
          <a:prstGeom prst="rect">
            <a:avLst/>
          </a:prstGeom>
        </p:spPr>
      </p:pic>
      <p:pic>
        <p:nvPicPr>
          <p:cNvPr id="535" name="Graphic 534">
            <a:extLst>
              <a:ext uri="{FF2B5EF4-FFF2-40B4-BE49-F238E27FC236}">
                <a16:creationId xmlns:a16="http://schemas.microsoft.com/office/drawing/2014/main" id="{E72ADA37-D581-4292-AAE9-6FB225D45198}"/>
              </a:ext>
            </a:extLst>
          </p:cNvPr>
          <p:cNvPicPr>
            <a:picLocks noChangeAspect="1"/>
          </p:cNvPicPr>
          <p:nvPr/>
        </p:nvPicPr>
        <p:blipFill>
          <a:blip r:embed="rId84">
            <a:extLst>
              <a:ext uri="{96DAC541-7B7A-43D3-8B79-37D633B846F1}">
                <asvg:svgBlip xmlns:asvg="http://schemas.microsoft.com/office/drawing/2016/SVG/main" r:embed="rId85"/>
              </a:ext>
            </a:extLst>
          </a:blip>
          <a:stretch>
            <a:fillRect/>
          </a:stretch>
        </p:blipFill>
        <p:spPr>
          <a:xfrm>
            <a:off x="3143284" y="5155036"/>
            <a:ext cx="396000" cy="540000"/>
          </a:xfrm>
          <a:prstGeom prst="rect">
            <a:avLst/>
          </a:prstGeom>
        </p:spPr>
      </p:pic>
      <p:pic>
        <p:nvPicPr>
          <p:cNvPr id="537" name="Graphic 536">
            <a:extLst>
              <a:ext uri="{FF2B5EF4-FFF2-40B4-BE49-F238E27FC236}">
                <a16:creationId xmlns:a16="http://schemas.microsoft.com/office/drawing/2014/main" id="{C78218B6-30AC-465A-807C-CDABEA57DF9E}"/>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186598" y="5155036"/>
            <a:ext cx="432000" cy="540000"/>
          </a:xfrm>
          <a:prstGeom prst="rect">
            <a:avLst/>
          </a:prstGeom>
        </p:spPr>
      </p:pic>
      <p:pic>
        <p:nvPicPr>
          <p:cNvPr id="539" name="Graphic 538">
            <a:extLst>
              <a:ext uri="{FF2B5EF4-FFF2-40B4-BE49-F238E27FC236}">
                <a16:creationId xmlns:a16="http://schemas.microsoft.com/office/drawing/2014/main" id="{E1B411DD-254F-49AB-BBA8-4E940A59FB0B}"/>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5265912" y="5155036"/>
            <a:ext cx="540000" cy="540000"/>
          </a:xfrm>
          <a:prstGeom prst="rect">
            <a:avLst/>
          </a:prstGeom>
        </p:spPr>
      </p:pic>
      <p:pic>
        <p:nvPicPr>
          <p:cNvPr id="541" name="Graphic 540">
            <a:extLst>
              <a:ext uri="{FF2B5EF4-FFF2-40B4-BE49-F238E27FC236}">
                <a16:creationId xmlns:a16="http://schemas.microsoft.com/office/drawing/2014/main" id="{76B6A4EB-57F3-4BB0-82BC-187FDC5B8D85}"/>
              </a:ext>
            </a:extLst>
          </p:cNvPr>
          <p:cNvPicPr>
            <a:picLocks noChangeAspect="1"/>
          </p:cNvPicPr>
          <p:nvPr/>
        </p:nvPicPr>
        <p:blipFill>
          <a:blip r:embed="rId90">
            <a:extLst>
              <a:ext uri="{96DAC541-7B7A-43D3-8B79-37D633B846F1}">
                <asvg:svgBlip xmlns:asvg="http://schemas.microsoft.com/office/drawing/2016/SVG/main" r:embed="rId91"/>
              </a:ext>
            </a:extLst>
          </a:blip>
          <a:stretch>
            <a:fillRect/>
          </a:stretch>
        </p:blipFill>
        <p:spPr>
          <a:xfrm>
            <a:off x="6453226" y="5155036"/>
            <a:ext cx="540000" cy="540000"/>
          </a:xfrm>
          <a:prstGeom prst="rect">
            <a:avLst/>
          </a:prstGeom>
        </p:spPr>
      </p:pic>
      <p:pic>
        <p:nvPicPr>
          <p:cNvPr id="543" name="Graphic 542">
            <a:extLst>
              <a:ext uri="{FF2B5EF4-FFF2-40B4-BE49-F238E27FC236}">
                <a16:creationId xmlns:a16="http://schemas.microsoft.com/office/drawing/2014/main" id="{5233D73C-7D22-4F08-AAA0-FFB2FF7779D6}"/>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7640540" y="5155036"/>
            <a:ext cx="490909" cy="540000"/>
          </a:xfrm>
          <a:prstGeom prst="rect">
            <a:avLst/>
          </a:prstGeom>
        </p:spPr>
      </p:pic>
      <p:pic>
        <p:nvPicPr>
          <p:cNvPr id="545" name="Graphic 544">
            <a:extLst>
              <a:ext uri="{FF2B5EF4-FFF2-40B4-BE49-F238E27FC236}">
                <a16:creationId xmlns:a16="http://schemas.microsoft.com/office/drawing/2014/main" id="{5470FEDC-8FE4-4E95-98A7-CE5571C90993}"/>
              </a:ext>
            </a:extLst>
          </p:cNvPr>
          <p:cNvPicPr>
            <a:picLocks noChangeAspect="1"/>
          </p:cNvPicPr>
          <p:nvPr/>
        </p:nvPicPr>
        <p:blipFill>
          <a:blip r:embed="rId94">
            <a:extLst>
              <a:ext uri="{96DAC541-7B7A-43D3-8B79-37D633B846F1}">
                <asvg:svgBlip xmlns:asvg="http://schemas.microsoft.com/office/drawing/2016/SVG/main" r:embed="rId95"/>
              </a:ext>
            </a:extLst>
          </a:blip>
          <a:stretch>
            <a:fillRect/>
          </a:stretch>
        </p:blipFill>
        <p:spPr>
          <a:xfrm>
            <a:off x="8778763" y="5155036"/>
            <a:ext cx="540000" cy="540000"/>
          </a:xfrm>
          <a:prstGeom prst="rect">
            <a:avLst/>
          </a:prstGeom>
        </p:spPr>
      </p:pic>
      <p:pic>
        <p:nvPicPr>
          <p:cNvPr id="547" name="Graphic 546">
            <a:extLst>
              <a:ext uri="{FF2B5EF4-FFF2-40B4-BE49-F238E27FC236}">
                <a16:creationId xmlns:a16="http://schemas.microsoft.com/office/drawing/2014/main" id="{974D21B0-9232-45BB-AB6F-C218904C20D9}"/>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9966077" y="5155036"/>
            <a:ext cx="540000" cy="540000"/>
          </a:xfrm>
          <a:prstGeom prst="rect">
            <a:avLst/>
          </a:prstGeom>
        </p:spPr>
      </p:pic>
      <p:grpSp>
        <p:nvGrpSpPr>
          <p:cNvPr id="596" name="Graphic 64">
            <a:extLst>
              <a:ext uri="{FF2B5EF4-FFF2-40B4-BE49-F238E27FC236}">
                <a16:creationId xmlns:a16="http://schemas.microsoft.com/office/drawing/2014/main" id="{23A4F209-3C4C-4252-8BB4-F8647984F9F3}"/>
              </a:ext>
            </a:extLst>
          </p:cNvPr>
          <p:cNvGrpSpPr/>
          <p:nvPr/>
        </p:nvGrpSpPr>
        <p:grpSpPr>
          <a:xfrm>
            <a:off x="11153391" y="5155036"/>
            <a:ext cx="511126" cy="540000"/>
            <a:chOff x="11203199" y="5768922"/>
            <a:chExt cx="388201" cy="433872"/>
          </a:xfrm>
        </p:grpSpPr>
        <p:sp>
          <p:nvSpPr>
            <p:cNvPr id="597" name="Vrije vorm: vorm 596">
              <a:extLst>
                <a:ext uri="{FF2B5EF4-FFF2-40B4-BE49-F238E27FC236}">
                  <a16:creationId xmlns:a16="http://schemas.microsoft.com/office/drawing/2014/main" id="{52118F7C-9A49-4C20-96C5-F56842B54F0A}"/>
                </a:ext>
              </a:extLst>
            </p:cNvPr>
            <p:cNvSpPr/>
            <p:nvPr/>
          </p:nvSpPr>
          <p:spPr>
            <a:xfrm>
              <a:off x="11227632" y="5768922"/>
              <a:ext cx="364452" cy="364452"/>
            </a:xfrm>
            <a:custGeom>
              <a:avLst/>
              <a:gdLst>
                <a:gd name="connsiteX0" fmla="*/ 271170 w 364452"/>
                <a:gd name="connsiteY0" fmla="*/ 23064 h 364452"/>
                <a:gd name="connsiteX1" fmla="*/ 229267 w 364452"/>
                <a:gd name="connsiteY1" fmla="*/ 6051 h 364452"/>
                <a:gd name="connsiteX2" fmla="*/ 183025 w 364452"/>
                <a:gd name="connsiteY2" fmla="*/ 0 h 364452"/>
                <a:gd name="connsiteX3" fmla="*/ 182569 w 364452"/>
                <a:gd name="connsiteY3" fmla="*/ 0 h 364452"/>
                <a:gd name="connsiteX4" fmla="*/ 182340 w 364452"/>
                <a:gd name="connsiteY4" fmla="*/ 0 h 364452"/>
                <a:gd name="connsiteX5" fmla="*/ 169781 w 364452"/>
                <a:gd name="connsiteY5" fmla="*/ 457 h 364452"/>
                <a:gd name="connsiteX6" fmla="*/ 169781 w 364452"/>
                <a:gd name="connsiteY6" fmla="*/ 457 h 364452"/>
                <a:gd name="connsiteX7" fmla="*/ 169781 w 364452"/>
                <a:gd name="connsiteY7" fmla="*/ 457 h 364452"/>
                <a:gd name="connsiteX8" fmla="*/ 25005 w 364452"/>
                <a:gd name="connsiteY8" fmla="*/ 90086 h 364452"/>
                <a:gd name="connsiteX9" fmla="*/ 25005 w 364452"/>
                <a:gd name="connsiteY9" fmla="*/ 90086 h 364452"/>
                <a:gd name="connsiteX10" fmla="*/ 0 w 364452"/>
                <a:gd name="connsiteY10" fmla="*/ 182226 h 364452"/>
                <a:gd name="connsiteX11" fmla="*/ 72388 w 364452"/>
                <a:gd name="connsiteY11" fmla="*/ 327573 h 364452"/>
                <a:gd name="connsiteX12" fmla="*/ 77983 w 364452"/>
                <a:gd name="connsiteY12" fmla="*/ 331684 h 364452"/>
                <a:gd name="connsiteX13" fmla="*/ 77983 w 364452"/>
                <a:gd name="connsiteY13" fmla="*/ 331684 h 364452"/>
                <a:gd name="connsiteX14" fmla="*/ 182226 w 364452"/>
                <a:gd name="connsiteY14" fmla="*/ 364452 h 364452"/>
                <a:gd name="connsiteX15" fmla="*/ 286584 w 364452"/>
                <a:gd name="connsiteY15" fmla="*/ 331684 h 364452"/>
                <a:gd name="connsiteX16" fmla="*/ 286584 w 364452"/>
                <a:gd name="connsiteY16" fmla="*/ 331684 h 364452"/>
                <a:gd name="connsiteX17" fmla="*/ 364452 w 364452"/>
                <a:gd name="connsiteY17" fmla="*/ 182226 h 364452"/>
                <a:gd name="connsiteX18" fmla="*/ 271170 w 364452"/>
                <a:gd name="connsiteY18" fmla="*/ 23064 h 364452"/>
                <a:gd name="connsiteX19" fmla="*/ 333054 w 364452"/>
                <a:gd name="connsiteY19" fmla="*/ 101960 h 364452"/>
                <a:gd name="connsiteX20" fmla="*/ 309191 w 364452"/>
                <a:gd name="connsiteY20" fmla="*/ 84377 h 364452"/>
                <a:gd name="connsiteX21" fmla="*/ 306793 w 364452"/>
                <a:gd name="connsiteY21" fmla="*/ 83349 h 364452"/>
                <a:gd name="connsiteX22" fmla="*/ 297316 w 364452"/>
                <a:gd name="connsiteY22" fmla="*/ 81636 h 364452"/>
                <a:gd name="connsiteX23" fmla="*/ 295718 w 364452"/>
                <a:gd name="connsiteY23" fmla="*/ 81522 h 364452"/>
                <a:gd name="connsiteX24" fmla="*/ 294804 w 364452"/>
                <a:gd name="connsiteY24" fmla="*/ 81636 h 364452"/>
                <a:gd name="connsiteX25" fmla="*/ 293663 w 364452"/>
                <a:gd name="connsiteY25" fmla="*/ 81865 h 364452"/>
                <a:gd name="connsiteX26" fmla="*/ 292064 w 364452"/>
                <a:gd name="connsiteY26" fmla="*/ 82436 h 364452"/>
                <a:gd name="connsiteX27" fmla="*/ 291151 w 364452"/>
                <a:gd name="connsiteY27" fmla="*/ 82892 h 364452"/>
                <a:gd name="connsiteX28" fmla="*/ 289666 w 364452"/>
                <a:gd name="connsiteY28" fmla="*/ 84148 h 364452"/>
                <a:gd name="connsiteX29" fmla="*/ 288981 w 364452"/>
                <a:gd name="connsiteY29" fmla="*/ 84719 h 364452"/>
                <a:gd name="connsiteX30" fmla="*/ 287497 w 364452"/>
                <a:gd name="connsiteY30" fmla="*/ 87345 h 364452"/>
                <a:gd name="connsiteX31" fmla="*/ 284414 w 364452"/>
                <a:gd name="connsiteY31" fmla="*/ 95566 h 364452"/>
                <a:gd name="connsiteX32" fmla="*/ 276536 w 364452"/>
                <a:gd name="connsiteY32" fmla="*/ 95566 h 364452"/>
                <a:gd name="connsiteX33" fmla="*/ 275509 w 364452"/>
                <a:gd name="connsiteY33" fmla="*/ 94995 h 364452"/>
                <a:gd name="connsiteX34" fmla="*/ 270713 w 364452"/>
                <a:gd name="connsiteY34" fmla="*/ 87802 h 364452"/>
                <a:gd name="connsiteX35" fmla="*/ 276650 w 364452"/>
                <a:gd name="connsiteY35" fmla="*/ 83349 h 364452"/>
                <a:gd name="connsiteX36" fmla="*/ 278591 w 364452"/>
                <a:gd name="connsiteY36" fmla="*/ 82436 h 364452"/>
                <a:gd name="connsiteX37" fmla="*/ 291265 w 364452"/>
                <a:gd name="connsiteY37" fmla="*/ 79125 h 364452"/>
                <a:gd name="connsiteX38" fmla="*/ 297202 w 364452"/>
                <a:gd name="connsiteY38" fmla="*/ 74557 h 364452"/>
                <a:gd name="connsiteX39" fmla="*/ 298001 w 364452"/>
                <a:gd name="connsiteY39" fmla="*/ 67022 h 364452"/>
                <a:gd name="connsiteX40" fmla="*/ 295375 w 364452"/>
                <a:gd name="connsiteY40" fmla="*/ 58687 h 364452"/>
                <a:gd name="connsiteX41" fmla="*/ 285556 w 364452"/>
                <a:gd name="connsiteY41" fmla="*/ 47041 h 364452"/>
                <a:gd name="connsiteX42" fmla="*/ 278135 w 364452"/>
                <a:gd name="connsiteY42" fmla="*/ 43273 h 364452"/>
                <a:gd name="connsiteX43" fmla="*/ 275280 w 364452"/>
                <a:gd name="connsiteY43" fmla="*/ 40647 h 364452"/>
                <a:gd name="connsiteX44" fmla="*/ 274709 w 364452"/>
                <a:gd name="connsiteY44" fmla="*/ 39619 h 364452"/>
                <a:gd name="connsiteX45" fmla="*/ 274253 w 364452"/>
                <a:gd name="connsiteY45" fmla="*/ 38249 h 364452"/>
                <a:gd name="connsiteX46" fmla="*/ 333054 w 364452"/>
                <a:gd name="connsiteY46" fmla="*/ 101960 h 364452"/>
                <a:gd name="connsiteX47" fmla="*/ 329743 w 364452"/>
                <a:gd name="connsiteY47" fmla="*/ 113606 h 364452"/>
                <a:gd name="connsiteX48" fmla="*/ 302911 w 364452"/>
                <a:gd name="connsiteY48" fmla="*/ 104015 h 364452"/>
                <a:gd name="connsiteX49" fmla="*/ 300970 w 364452"/>
                <a:gd name="connsiteY49" fmla="*/ 103673 h 364452"/>
                <a:gd name="connsiteX50" fmla="*/ 300399 w 364452"/>
                <a:gd name="connsiteY50" fmla="*/ 103673 h 364452"/>
                <a:gd name="connsiteX51" fmla="*/ 291379 w 364452"/>
                <a:gd name="connsiteY51" fmla="*/ 104586 h 364452"/>
                <a:gd name="connsiteX52" fmla="*/ 295375 w 364452"/>
                <a:gd name="connsiteY52" fmla="*/ 99220 h 364452"/>
                <a:gd name="connsiteX53" fmla="*/ 297545 w 364452"/>
                <a:gd name="connsiteY53" fmla="*/ 93168 h 364452"/>
                <a:gd name="connsiteX54" fmla="*/ 303596 w 364452"/>
                <a:gd name="connsiteY54" fmla="*/ 94196 h 364452"/>
                <a:gd name="connsiteX55" fmla="*/ 329743 w 364452"/>
                <a:gd name="connsiteY55" fmla="*/ 113606 h 364452"/>
                <a:gd name="connsiteX56" fmla="*/ 211570 w 364452"/>
                <a:gd name="connsiteY56" fmla="*/ 14615 h 364452"/>
                <a:gd name="connsiteX57" fmla="*/ 203349 w 364452"/>
                <a:gd name="connsiteY57" fmla="*/ 19068 h 364452"/>
                <a:gd name="connsiteX58" fmla="*/ 191931 w 364452"/>
                <a:gd name="connsiteY58" fmla="*/ 30143 h 364452"/>
                <a:gd name="connsiteX59" fmla="*/ 187364 w 364452"/>
                <a:gd name="connsiteY59" fmla="*/ 22607 h 364452"/>
                <a:gd name="connsiteX60" fmla="*/ 186451 w 364452"/>
                <a:gd name="connsiteY60" fmla="*/ 17583 h 364452"/>
                <a:gd name="connsiteX61" fmla="*/ 187592 w 364452"/>
                <a:gd name="connsiteY61" fmla="*/ 11418 h 364452"/>
                <a:gd name="connsiteX62" fmla="*/ 213054 w 364452"/>
                <a:gd name="connsiteY62" fmla="*/ 14158 h 364452"/>
                <a:gd name="connsiteX63" fmla="*/ 211570 w 364452"/>
                <a:gd name="connsiteY63" fmla="*/ 14615 h 364452"/>
                <a:gd name="connsiteX64" fmla="*/ 165785 w 364452"/>
                <a:gd name="connsiteY64" fmla="*/ 12217 h 364452"/>
                <a:gd name="connsiteX65" fmla="*/ 169895 w 364452"/>
                <a:gd name="connsiteY65" fmla="*/ 29343 h 364452"/>
                <a:gd name="connsiteX66" fmla="*/ 169324 w 364452"/>
                <a:gd name="connsiteY66" fmla="*/ 35966 h 364452"/>
                <a:gd name="connsiteX67" fmla="*/ 166241 w 364452"/>
                <a:gd name="connsiteY67" fmla="*/ 43045 h 364452"/>
                <a:gd name="connsiteX68" fmla="*/ 159733 w 364452"/>
                <a:gd name="connsiteY68" fmla="*/ 49210 h 364452"/>
                <a:gd name="connsiteX69" fmla="*/ 99905 w 364452"/>
                <a:gd name="connsiteY69" fmla="*/ 70447 h 364452"/>
                <a:gd name="connsiteX70" fmla="*/ 87574 w 364452"/>
                <a:gd name="connsiteY70" fmla="*/ 83463 h 364452"/>
                <a:gd name="connsiteX71" fmla="*/ 81180 w 364452"/>
                <a:gd name="connsiteY71" fmla="*/ 75357 h 364452"/>
                <a:gd name="connsiteX72" fmla="*/ 70105 w 364452"/>
                <a:gd name="connsiteY72" fmla="*/ 73872 h 364452"/>
                <a:gd name="connsiteX73" fmla="*/ 58230 w 364452"/>
                <a:gd name="connsiteY73" fmla="*/ 77069 h 364452"/>
                <a:gd name="connsiteX74" fmla="*/ 46127 w 364452"/>
                <a:gd name="connsiteY74" fmla="*/ 87345 h 364452"/>
                <a:gd name="connsiteX75" fmla="*/ 45214 w 364452"/>
                <a:gd name="connsiteY75" fmla="*/ 90542 h 364452"/>
                <a:gd name="connsiteX76" fmla="*/ 48982 w 364452"/>
                <a:gd name="connsiteY76" fmla="*/ 107440 h 364452"/>
                <a:gd name="connsiteX77" fmla="*/ 73073 w 364452"/>
                <a:gd name="connsiteY77" fmla="*/ 146489 h 364452"/>
                <a:gd name="connsiteX78" fmla="*/ 80609 w 364452"/>
                <a:gd name="connsiteY78" fmla="*/ 148544 h 364452"/>
                <a:gd name="connsiteX79" fmla="*/ 85975 w 364452"/>
                <a:gd name="connsiteY79" fmla="*/ 145690 h 364452"/>
                <a:gd name="connsiteX80" fmla="*/ 89058 w 364452"/>
                <a:gd name="connsiteY80" fmla="*/ 145575 h 364452"/>
                <a:gd name="connsiteX81" fmla="*/ 91912 w 364452"/>
                <a:gd name="connsiteY81" fmla="*/ 146717 h 364452"/>
                <a:gd name="connsiteX82" fmla="*/ 125937 w 364452"/>
                <a:gd name="connsiteY82" fmla="*/ 168639 h 364452"/>
                <a:gd name="connsiteX83" fmla="*/ 132788 w 364452"/>
                <a:gd name="connsiteY83" fmla="*/ 176632 h 364452"/>
                <a:gd name="connsiteX84" fmla="*/ 136670 w 364452"/>
                <a:gd name="connsiteY84" fmla="*/ 185652 h 364452"/>
                <a:gd name="connsiteX85" fmla="*/ 149343 w 364452"/>
                <a:gd name="connsiteY85" fmla="*/ 198668 h 364452"/>
                <a:gd name="connsiteX86" fmla="*/ 160076 w 364452"/>
                <a:gd name="connsiteY86" fmla="*/ 203577 h 364452"/>
                <a:gd name="connsiteX87" fmla="*/ 164415 w 364452"/>
                <a:gd name="connsiteY87" fmla="*/ 208601 h 364452"/>
                <a:gd name="connsiteX88" fmla="*/ 163501 w 364452"/>
                <a:gd name="connsiteY88" fmla="*/ 215109 h 364452"/>
                <a:gd name="connsiteX89" fmla="*/ 143749 w 364452"/>
                <a:gd name="connsiteY89" fmla="*/ 245823 h 364452"/>
                <a:gd name="connsiteX90" fmla="*/ 140323 w 364452"/>
                <a:gd name="connsiteY90" fmla="*/ 249476 h 364452"/>
                <a:gd name="connsiteX91" fmla="*/ 126051 w 364452"/>
                <a:gd name="connsiteY91" fmla="*/ 259981 h 364452"/>
                <a:gd name="connsiteX92" fmla="*/ 123083 w 364452"/>
                <a:gd name="connsiteY92" fmla="*/ 262607 h 364452"/>
                <a:gd name="connsiteX93" fmla="*/ 101389 w 364452"/>
                <a:gd name="connsiteY93" fmla="*/ 285442 h 364452"/>
                <a:gd name="connsiteX94" fmla="*/ 93397 w 364452"/>
                <a:gd name="connsiteY94" fmla="*/ 302112 h 364452"/>
                <a:gd name="connsiteX95" fmla="*/ 93397 w 364452"/>
                <a:gd name="connsiteY95" fmla="*/ 302112 h 364452"/>
                <a:gd name="connsiteX96" fmla="*/ 90200 w 364452"/>
                <a:gd name="connsiteY96" fmla="*/ 325404 h 364452"/>
                <a:gd name="connsiteX97" fmla="*/ 84491 w 364452"/>
                <a:gd name="connsiteY97" fmla="*/ 322321 h 364452"/>
                <a:gd name="connsiteX98" fmla="*/ 81751 w 364452"/>
                <a:gd name="connsiteY98" fmla="*/ 320380 h 364452"/>
                <a:gd name="connsiteX99" fmla="*/ 81066 w 364452"/>
                <a:gd name="connsiteY99" fmla="*/ 316727 h 364452"/>
                <a:gd name="connsiteX100" fmla="*/ 80951 w 364452"/>
                <a:gd name="connsiteY100" fmla="*/ 315927 h 364452"/>
                <a:gd name="connsiteX101" fmla="*/ 80495 w 364452"/>
                <a:gd name="connsiteY101" fmla="*/ 313530 h 364452"/>
                <a:gd name="connsiteX102" fmla="*/ 80266 w 364452"/>
                <a:gd name="connsiteY102" fmla="*/ 312274 h 364452"/>
                <a:gd name="connsiteX103" fmla="*/ 79695 w 364452"/>
                <a:gd name="connsiteY103" fmla="*/ 309533 h 364452"/>
                <a:gd name="connsiteX104" fmla="*/ 79239 w 364452"/>
                <a:gd name="connsiteY104" fmla="*/ 307250 h 364452"/>
                <a:gd name="connsiteX105" fmla="*/ 78554 w 364452"/>
                <a:gd name="connsiteY105" fmla="*/ 303939 h 364452"/>
                <a:gd name="connsiteX106" fmla="*/ 77869 w 364452"/>
                <a:gd name="connsiteY106" fmla="*/ 300970 h 364452"/>
                <a:gd name="connsiteX107" fmla="*/ 77069 w 364452"/>
                <a:gd name="connsiteY107" fmla="*/ 297317 h 364452"/>
                <a:gd name="connsiteX108" fmla="*/ 76156 w 364452"/>
                <a:gd name="connsiteY108" fmla="*/ 292978 h 364452"/>
                <a:gd name="connsiteX109" fmla="*/ 75242 w 364452"/>
                <a:gd name="connsiteY109" fmla="*/ 288753 h 364452"/>
                <a:gd name="connsiteX110" fmla="*/ 73187 w 364452"/>
                <a:gd name="connsiteY110" fmla="*/ 279048 h 364452"/>
                <a:gd name="connsiteX111" fmla="*/ 73073 w 364452"/>
                <a:gd name="connsiteY111" fmla="*/ 271056 h 364452"/>
                <a:gd name="connsiteX112" fmla="*/ 79695 w 364452"/>
                <a:gd name="connsiteY112" fmla="*/ 229153 h 364452"/>
                <a:gd name="connsiteX113" fmla="*/ 58459 w 364452"/>
                <a:gd name="connsiteY113" fmla="*/ 197069 h 364452"/>
                <a:gd name="connsiteX114" fmla="*/ 55033 w 364452"/>
                <a:gd name="connsiteY114" fmla="*/ 186337 h 364452"/>
                <a:gd name="connsiteX115" fmla="*/ 55033 w 364452"/>
                <a:gd name="connsiteY115" fmla="*/ 179829 h 364452"/>
                <a:gd name="connsiteX116" fmla="*/ 57088 w 364452"/>
                <a:gd name="connsiteY116" fmla="*/ 172293 h 364452"/>
                <a:gd name="connsiteX117" fmla="*/ 69876 w 364452"/>
                <a:gd name="connsiteY117" fmla="*/ 150599 h 364452"/>
                <a:gd name="connsiteX118" fmla="*/ 69419 w 364452"/>
                <a:gd name="connsiteY118" fmla="*/ 144091 h 364452"/>
                <a:gd name="connsiteX119" fmla="*/ 55033 w 364452"/>
                <a:gd name="connsiteY119" fmla="*/ 124110 h 364452"/>
                <a:gd name="connsiteX120" fmla="*/ 43616 w 364452"/>
                <a:gd name="connsiteY120" fmla="*/ 108354 h 364452"/>
                <a:gd name="connsiteX121" fmla="*/ 41332 w 364452"/>
                <a:gd name="connsiteY121" fmla="*/ 105043 h 364452"/>
                <a:gd name="connsiteX122" fmla="*/ 36422 w 364452"/>
                <a:gd name="connsiteY122" fmla="*/ 93397 h 364452"/>
                <a:gd name="connsiteX123" fmla="*/ 165785 w 364452"/>
                <a:gd name="connsiteY123" fmla="*/ 12217 h 364452"/>
                <a:gd name="connsiteX124" fmla="*/ 11532 w 364452"/>
                <a:gd name="connsiteY124" fmla="*/ 182226 h 364452"/>
                <a:gd name="connsiteX125" fmla="*/ 29458 w 364452"/>
                <a:gd name="connsiteY125" fmla="*/ 106070 h 364452"/>
                <a:gd name="connsiteX126" fmla="*/ 30942 w 364452"/>
                <a:gd name="connsiteY126" fmla="*/ 109610 h 364452"/>
                <a:gd name="connsiteX127" fmla="*/ 35966 w 364452"/>
                <a:gd name="connsiteY127" fmla="*/ 116803 h 364452"/>
                <a:gd name="connsiteX128" fmla="*/ 42816 w 364452"/>
                <a:gd name="connsiteY128" fmla="*/ 123882 h 364452"/>
                <a:gd name="connsiteX129" fmla="*/ 43616 w 364452"/>
                <a:gd name="connsiteY129" fmla="*/ 125024 h 364452"/>
                <a:gd name="connsiteX130" fmla="*/ 58116 w 364452"/>
                <a:gd name="connsiteY130" fmla="*/ 148202 h 364452"/>
                <a:gd name="connsiteX131" fmla="*/ 47383 w 364452"/>
                <a:gd name="connsiteY131" fmla="*/ 166470 h 364452"/>
                <a:gd name="connsiteX132" fmla="*/ 43730 w 364452"/>
                <a:gd name="connsiteY132" fmla="*/ 179829 h 364452"/>
                <a:gd name="connsiteX133" fmla="*/ 43730 w 364452"/>
                <a:gd name="connsiteY133" fmla="*/ 186337 h 364452"/>
                <a:gd name="connsiteX134" fmla="*/ 49324 w 364452"/>
                <a:gd name="connsiteY134" fmla="*/ 203691 h 364452"/>
                <a:gd name="connsiteX135" fmla="*/ 68506 w 364452"/>
                <a:gd name="connsiteY135" fmla="*/ 231551 h 364452"/>
                <a:gd name="connsiteX136" fmla="*/ 62112 w 364452"/>
                <a:gd name="connsiteY136" fmla="*/ 269001 h 364452"/>
                <a:gd name="connsiteX137" fmla="*/ 62226 w 364452"/>
                <a:gd name="connsiteY137" fmla="*/ 281446 h 364452"/>
                <a:gd name="connsiteX138" fmla="*/ 64053 w 364452"/>
                <a:gd name="connsiteY138" fmla="*/ 289895 h 364452"/>
                <a:gd name="connsiteX139" fmla="*/ 64167 w 364452"/>
                <a:gd name="connsiteY139" fmla="*/ 290123 h 364452"/>
                <a:gd name="connsiteX140" fmla="*/ 65652 w 364452"/>
                <a:gd name="connsiteY140" fmla="*/ 297317 h 364452"/>
                <a:gd name="connsiteX141" fmla="*/ 66108 w 364452"/>
                <a:gd name="connsiteY141" fmla="*/ 299486 h 364452"/>
                <a:gd name="connsiteX142" fmla="*/ 67022 w 364452"/>
                <a:gd name="connsiteY142" fmla="*/ 303825 h 364452"/>
                <a:gd name="connsiteX143" fmla="*/ 68049 w 364452"/>
                <a:gd name="connsiteY143" fmla="*/ 309077 h 364452"/>
                <a:gd name="connsiteX144" fmla="*/ 11532 w 364452"/>
                <a:gd name="connsiteY144" fmla="*/ 182226 h 364452"/>
                <a:gd name="connsiteX145" fmla="*/ 182340 w 364452"/>
                <a:gd name="connsiteY145" fmla="*/ 353149 h 364452"/>
                <a:gd name="connsiteX146" fmla="*/ 100704 w 364452"/>
                <a:gd name="connsiteY146" fmla="*/ 332369 h 364452"/>
                <a:gd name="connsiteX147" fmla="*/ 104700 w 364452"/>
                <a:gd name="connsiteY147" fmla="*/ 303710 h 364452"/>
                <a:gd name="connsiteX148" fmla="*/ 105842 w 364452"/>
                <a:gd name="connsiteY148" fmla="*/ 299943 h 364452"/>
                <a:gd name="connsiteX149" fmla="*/ 109724 w 364452"/>
                <a:gd name="connsiteY149" fmla="*/ 293320 h 364452"/>
                <a:gd name="connsiteX150" fmla="*/ 131417 w 364452"/>
                <a:gd name="connsiteY150" fmla="*/ 270371 h 364452"/>
                <a:gd name="connsiteX151" fmla="*/ 132902 w 364452"/>
                <a:gd name="connsiteY151" fmla="*/ 269115 h 364452"/>
                <a:gd name="connsiteX152" fmla="*/ 147174 w 364452"/>
                <a:gd name="connsiteY152" fmla="*/ 258611 h 364452"/>
                <a:gd name="connsiteX153" fmla="*/ 153454 w 364452"/>
                <a:gd name="connsiteY153" fmla="*/ 251874 h 364452"/>
                <a:gd name="connsiteX154" fmla="*/ 173206 w 364452"/>
                <a:gd name="connsiteY154" fmla="*/ 221161 h 364452"/>
                <a:gd name="connsiteX155" fmla="*/ 175490 w 364452"/>
                <a:gd name="connsiteY155" fmla="*/ 205290 h 364452"/>
                <a:gd name="connsiteX156" fmla="*/ 164985 w 364452"/>
                <a:gd name="connsiteY156" fmla="*/ 193187 h 364452"/>
                <a:gd name="connsiteX157" fmla="*/ 154253 w 364452"/>
                <a:gd name="connsiteY157" fmla="*/ 188278 h 364452"/>
                <a:gd name="connsiteX158" fmla="*/ 147288 w 364452"/>
                <a:gd name="connsiteY158" fmla="*/ 181199 h 364452"/>
                <a:gd name="connsiteX159" fmla="*/ 143406 w 364452"/>
                <a:gd name="connsiteY159" fmla="*/ 172179 h 364452"/>
                <a:gd name="connsiteX160" fmla="*/ 132331 w 364452"/>
                <a:gd name="connsiteY160" fmla="*/ 159048 h 364452"/>
                <a:gd name="connsiteX161" fmla="*/ 98306 w 364452"/>
                <a:gd name="connsiteY161" fmla="*/ 137126 h 364452"/>
                <a:gd name="connsiteX162" fmla="*/ 82436 w 364452"/>
                <a:gd name="connsiteY162" fmla="*/ 134843 h 364452"/>
                <a:gd name="connsiteX163" fmla="*/ 81408 w 364452"/>
                <a:gd name="connsiteY163" fmla="*/ 135300 h 364452"/>
                <a:gd name="connsiteX164" fmla="*/ 80266 w 364452"/>
                <a:gd name="connsiteY164" fmla="*/ 135985 h 364452"/>
                <a:gd name="connsiteX165" fmla="*/ 58573 w 364452"/>
                <a:gd name="connsiteY165" fmla="*/ 101161 h 364452"/>
                <a:gd name="connsiteX166" fmla="*/ 55718 w 364452"/>
                <a:gd name="connsiteY166" fmla="*/ 94881 h 364452"/>
                <a:gd name="connsiteX167" fmla="*/ 56632 w 364452"/>
                <a:gd name="connsiteY167" fmla="*/ 91798 h 364452"/>
                <a:gd name="connsiteX168" fmla="*/ 61199 w 364452"/>
                <a:gd name="connsiteY168" fmla="*/ 88145 h 364452"/>
                <a:gd name="connsiteX169" fmla="*/ 73073 w 364452"/>
                <a:gd name="connsiteY169" fmla="*/ 84948 h 364452"/>
                <a:gd name="connsiteX170" fmla="*/ 75357 w 364452"/>
                <a:gd name="connsiteY170" fmla="*/ 85290 h 364452"/>
                <a:gd name="connsiteX171" fmla="*/ 76727 w 364452"/>
                <a:gd name="connsiteY171" fmla="*/ 87117 h 364452"/>
                <a:gd name="connsiteX172" fmla="*/ 77640 w 364452"/>
                <a:gd name="connsiteY172" fmla="*/ 90885 h 364452"/>
                <a:gd name="connsiteX173" fmla="*/ 85176 w 364452"/>
                <a:gd name="connsiteY173" fmla="*/ 102759 h 364452"/>
                <a:gd name="connsiteX174" fmla="*/ 91912 w 364452"/>
                <a:gd name="connsiteY174" fmla="*/ 103901 h 364452"/>
                <a:gd name="connsiteX175" fmla="*/ 96365 w 364452"/>
                <a:gd name="connsiteY175" fmla="*/ 98649 h 364452"/>
                <a:gd name="connsiteX176" fmla="*/ 98306 w 364452"/>
                <a:gd name="connsiteY176" fmla="*/ 87574 h 364452"/>
                <a:gd name="connsiteX177" fmla="*/ 103673 w 364452"/>
                <a:gd name="connsiteY177" fmla="*/ 81294 h 364452"/>
                <a:gd name="connsiteX178" fmla="*/ 163501 w 364452"/>
                <a:gd name="connsiteY178" fmla="*/ 60057 h 364452"/>
                <a:gd name="connsiteX179" fmla="*/ 176746 w 364452"/>
                <a:gd name="connsiteY179" fmla="*/ 47612 h 364452"/>
                <a:gd name="connsiteX180" fmla="*/ 179828 w 364452"/>
                <a:gd name="connsiteY180" fmla="*/ 40533 h 364452"/>
                <a:gd name="connsiteX181" fmla="*/ 181427 w 364452"/>
                <a:gd name="connsiteY181" fmla="*/ 34824 h 364452"/>
                <a:gd name="connsiteX182" fmla="*/ 182911 w 364452"/>
                <a:gd name="connsiteY182" fmla="*/ 37222 h 364452"/>
                <a:gd name="connsiteX183" fmla="*/ 190447 w 364452"/>
                <a:gd name="connsiteY183" fmla="*/ 42131 h 364452"/>
                <a:gd name="connsiteX184" fmla="*/ 191817 w 364452"/>
                <a:gd name="connsiteY184" fmla="*/ 42245 h 364452"/>
                <a:gd name="connsiteX185" fmla="*/ 193986 w 364452"/>
                <a:gd name="connsiteY185" fmla="*/ 41789 h 364452"/>
                <a:gd name="connsiteX186" fmla="*/ 195242 w 364452"/>
                <a:gd name="connsiteY186" fmla="*/ 41560 h 364452"/>
                <a:gd name="connsiteX187" fmla="*/ 199010 w 364452"/>
                <a:gd name="connsiteY187" fmla="*/ 39277 h 364452"/>
                <a:gd name="connsiteX188" fmla="*/ 211341 w 364452"/>
                <a:gd name="connsiteY188" fmla="*/ 27288 h 364452"/>
                <a:gd name="connsiteX189" fmla="*/ 214196 w 364452"/>
                <a:gd name="connsiteY189" fmla="*/ 25690 h 364452"/>
                <a:gd name="connsiteX190" fmla="*/ 218306 w 364452"/>
                <a:gd name="connsiteY190" fmla="*/ 24776 h 364452"/>
                <a:gd name="connsiteX191" fmla="*/ 223901 w 364452"/>
                <a:gd name="connsiteY191" fmla="*/ 22607 h 364452"/>
                <a:gd name="connsiteX192" fmla="*/ 225157 w 364452"/>
                <a:gd name="connsiteY192" fmla="*/ 21922 h 364452"/>
                <a:gd name="connsiteX193" fmla="*/ 229952 w 364452"/>
                <a:gd name="connsiteY193" fmla="*/ 18268 h 364452"/>
                <a:gd name="connsiteX194" fmla="*/ 230066 w 364452"/>
                <a:gd name="connsiteY194" fmla="*/ 18154 h 364452"/>
                <a:gd name="connsiteX195" fmla="*/ 261807 w 364452"/>
                <a:gd name="connsiteY195" fmla="*/ 30942 h 364452"/>
                <a:gd name="connsiteX196" fmla="*/ 261807 w 364452"/>
                <a:gd name="connsiteY196" fmla="*/ 31970 h 364452"/>
                <a:gd name="connsiteX197" fmla="*/ 262264 w 364452"/>
                <a:gd name="connsiteY197" fmla="*/ 37450 h 364452"/>
                <a:gd name="connsiteX198" fmla="*/ 272882 w 364452"/>
                <a:gd name="connsiteY198" fmla="*/ 53435 h 364452"/>
                <a:gd name="connsiteX199" fmla="*/ 280190 w 364452"/>
                <a:gd name="connsiteY199" fmla="*/ 57317 h 364452"/>
                <a:gd name="connsiteX200" fmla="*/ 284414 w 364452"/>
                <a:gd name="connsiteY200" fmla="*/ 62341 h 364452"/>
                <a:gd name="connsiteX201" fmla="*/ 286470 w 364452"/>
                <a:gd name="connsiteY201" fmla="*/ 68849 h 364452"/>
                <a:gd name="connsiteX202" fmla="*/ 275737 w 364452"/>
                <a:gd name="connsiteY202" fmla="*/ 71589 h 364452"/>
                <a:gd name="connsiteX203" fmla="*/ 269914 w 364452"/>
                <a:gd name="connsiteY203" fmla="*/ 74329 h 364452"/>
                <a:gd name="connsiteX204" fmla="*/ 263977 w 364452"/>
                <a:gd name="connsiteY204" fmla="*/ 78782 h 364452"/>
                <a:gd name="connsiteX205" fmla="*/ 261236 w 364452"/>
                <a:gd name="connsiteY205" fmla="*/ 94767 h 364452"/>
                <a:gd name="connsiteX206" fmla="*/ 266032 w 364452"/>
                <a:gd name="connsiteY206" fmla="*/ 101617 h 364452"/>
                <a:gd name="connsiteX207" fmla="*/ 273225 w 364452"/>
                <a:gd name="connsiteY207" fmla="*/ 106641 h 364452"/>
                <a:gd name="connsiteX208" fmla="*/ 272768 w 364452"/>
                <a:gd name="connsiteY208" fmla="*/ 106641 h 364452"/>
                <a:gd name="connsiteX209" fmla="*/ 267973 w 364452"/>
                <a:gd name="connsiteY209" fmla="*/ 107555 h 364452"/>
                <a:gd name="connsiteX210" fmla="*/ 255413 w 364452"/>
                <a:gd name="connsiteY210" fmla="*/ 114291 h 364452"/>
                <a:gd name="connsiteX211" fmla="*/ 251646 w 364452"/>
                <a:gd name="connsiteY211" fmla="*/ 117602 h 364452"/>
                <a:gd name="connsiteX212" fmla="*/ 236460 w 364452"/>
                <a:gd name="connsiteY212" fmla="*/ 148658 h 364452"/>
                <a:gd name="connsiteX213" fmla="*/ 234976 w 364452"/>
                <a:gd name="connsiteY213" fmla="*/ 174234 h 364452"/>
                <a:gd name="connsiteX214" fmla="*/ 240342 w 364452"/>
                <a:gd name="connsiteY214" fmla="*/ 187250 h 364452"/>
                <a:gd name="connsiteX215" fmla="*/ 256784 w 364452"/>
                <a:gd name="connsiteY215" fmla="*/ 201865 h 364452"/>
                <a:gd name="connsiteX216" fmla="*/ 272426 w 364452"/>
                <a:gd name="connsiteY216" fmla="*/ 208373 h 364452"/>
                <a:gd name="connsiteX217" fmla="*/ 293092 w 364452"/>
                <a:gd name="connsiteY217" fmla="*/ 209515 h 364452"/>
                <a:gd name="connsiteX218" fmla="*/ 297545 w 364452"/>
                <a:gd name="connsiteY218" fmla="*/ 214424 h 364452"/>
                <a:gd name="connsiteX219" fmla="*/ 296289 w 364452"/>
                <a:gd name="connsiteY219" fmla="*/ 254386 h 364452"/>
                <a:gd name="connsiteX220" fmla="*/ 295832 w 364452"/>
                <a:gd name="connsiteY220" fmla="*/ 257126 h 364452"/>
                <a:gd name="connsiteX221" fmla="*/ 279048 w 364452"/>
                <a:gd name="connsiteY221" fmla="*/ 308506 h 364452"/>
                <a:gd name="connsiteX222" fmla="*/ 277335 w 364452"/>
                <a:gd name="connsiteY222" fmla="*/ 322778 h 364452"/>
                <a:gd name="connsiteX223" fmla="*/ 277450 w 364452"/>
                <a:gd name="connsiteY223" fmla="*/ 324148 h 364452"/>
                <a:gd name="connsiteX224" fmla="*/ 182340 w 364452"/>
                <a:gd name="connsiteY224" fmla="*/ 353149 h 364452"/>
                <a:gd name="connsiteX225" fmla="*/ 289096 w 364452"/>
                <a:gd name="connsiteY225" fmla="*/ 315585 h 364452"/>
                <a:gd name="connsiteX226" fmla="*/ 289895 w 364452"/>
                <a:gd name="connsiteY226" fmla="*/ 312045 h 364452"/>
                <a:gd name="connsiteX227" fmla="*/ 306679 w 364452"/>
                <a:gd name="connsiteY227" fmla="*/ 260666 h 364452"/>
                <a:gd name="connsiteX228" fmla="*/ 307706 w 364452"/>
                <a:gd name="connsiteY228" fmla="*/ 254729 h 364452"/>
                <a:gd name="connsiteX229" fmla="*/ 308962 w 364452"/>
                <a:gd name="connsiteY229" fmla="*/ 214767 h 364452"/>
                <a:gd name="connsiteX230" fmla="*/ 293777 w 364452"/>
                <a:gd name="connsiteY230" fmla="*/ 198211 h 364452"/>
                <a:gd name="connsiteX231" fmla="*/ 273111 w 364452"/>
                <a:gd name="connsiteY231" fmla="*/ 197069 h 364452"/>
                <a:gd name="connsiteX232" fmla="*/ 264433 w 364452"/>
                <a:gd name="connsiteY232" fmla="*/ 193530 h 364452"/>
                <a:gd name="connsiteX233" fmla="*/ 247992 w 364452"/>
                <a:gd name="connsiteY233" fmla="*/ 178915 h 364452"/>
                <a:gd name="connsiteX234" fmla="*/ 246393 w 364452"/>
                <a:gd name="connsiteY234" fmla="*/ 175033 h 364452"/>
                <a:gd name="connsiteX235" fmla="*/ 247878 w 364452"/>
                <a:gd name="connsiteY235" fmla="*/ 149457 h 364452"/>
                <a:gd name="connsiteX236" fmla="*/ 248905 w 364452"/>
                <a:gd name="connsiteY236" fmla="*/ 142949 h 364452"/>
                <a:gd name="connsiteX237" fmla="*/ 259181 w 364452"/>
                <a:gd name="connsiteY237" fmla="*/ 126394 h 364452"/>
                <a:gd name="connsiteX238" fmla="*/ 262949 w 364452"/>
                <a:gd name="connsiteY238" fmla="*/ 123083 h 364452"/>
                <a:gd name="connsiteX239" fmla="*/ 274024 w 364452"/>
                <a:gd name="connsiteY239" fmla="*/ 118287 h 364452"/>
                <a:gd name="connsiteX240" fmla="*/ 300285 w 364452"/>
                <a:gd name="connsiteY240" fmla="*/ 115547 h 364452"/>
                <a:gd name="connsiteX241" fmla="*/ 333282 w 364452"/>
                <a:gd name="connsiteY241" fmla="*/ 127307 h 364452"/>
                <a:gd name="connsiteX242" fmla="*/ 338762 w 364452"/>
                <a:gd name="connsiteY242" fmla="*/ 128106 h 364452"/>
                <a:gd name="connsiteX243" fmla="*/ 340703 w 364452"/>
                <a:gd name="connsiteY243" fmla="*/ 127764 h 364452"/>
                <a:gd name="connsiteX244" fmla="*/ 343900 w 364452"/>
                <a:gd name="connsiteY244" fmla="*/ 127079 h 364452"/>
                <a:gd name="connsiteX245" fmla="*/ 353149 w 364452"/>
                <a:gd name="connsiteY245" fmla="*/ 182569 h 364452"/>
                <a:gd name="connsiteX246" fmla="*/ 289096 w 364452"/>
                <a:gd name="connsiteY246" fmla="*/ 315585 h 36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364452" h="364452">
                  <a:moveTo>
                    <a:pt x="271170" y="23064"/>
                  </a:moveTo>
                  <a:cubicBezTo>
                    <a:pt x="257925" y="15642"/>
                    <a:pt x="243882" y="9933"/>
                    <a:pt x="229267" y="6051"/>
                  </a:cubicBezTo>
                  <a:cubicBezTo>
                    <a:pt x="214310" y="2169"/>
                    <a:pt x="198668" y="114"/>
                    <a:pt x="183025" y="0"/>
                  </a:cubicBezTo>
                  <a:cubicBezTo>
                    <a:pt x="182911" y="0"/>
                    <a:pt x="182683" y="0"/>
                    <a:pt x="182569" y="0"/>
                  </a:cubicBezTo>
                  <a:cubicBezTo>
                    <a:pt x="182454" y="0"/>
                    <a:pt x="182454" y="0"/>
                    <a:pt x="182340" y="0"/>
                  </a:cubicBezTo>
                  <a:cubicBezTo>
                    <a:pt x="178116" y="0"/>
                    <a:pt x="174005" y="114"/>
                    <a:pt x="169781" y="457"/>
                  </a:cubicBezTo>
                  <a:lnTo>
                    <a:pt x="169781" y="457"/>
                  </a:lnTo>
                  <a:lnTo>
                    <a:pt x="169781" y="457"/>
                  </a:lnTo>
                  <a:cubicBezTo>
                    <a:pt x="109724" y="4567"/>
                    <a:pt x="55604" y="38021"/>
                    <a:pt x="25005" y="90086"/>
                  </a:cubicBezTo>
                  <a:cubicBezTo>
                    <a:pt x="25005" y="90086"/>
                    <a:pt x="25005" y="90086"/>
                    <a:pt x="25005" y="90086"/>
                  </a:cubicBezTo>
                  <a:cubicBezTo>
                    <a:pt x="8677" y="117945"/>
                    <a:pt x="0" y="149800"/>
                    <a:pt x="0" y="182226"/>
                  </a:cubicBezTo>
                  <a:cubicBezTo>
                    <a:pt x="0" y="239886"/>
                    <a:pt x="26375" y="292749"/>
                    <a:pt x="72388" y="327573"/>
                  </a:cubicBezTo>
                  <a:cubicBezTo>
                    <a:pt x="73301" y="328601"/>
                    <a:pt x="74900" y="329857"/>
                    <a:pt x="77983" y="331684"/>
                  </a:cubicBezTo>
                  <a:lnTo>
                    <a:pt x="77983" y="331684"/>
                  </a:lnTo>
                  <a:cubicBezTo>
                    <a:pt x="108696" y="353149"/>
                    <a:pt x="144776" y="364452"/>
                    <a:pt x="182226" y="364452"/>
                  </a:cubicBezTo>
                  <a:cubicBezTo>
                    <a:pt x="219790" y="364452"/>
                    <a:pt x="255870" y="353149"/>
                    <a:pt x="286584" y="331684"/>
                  </a:cubicBezTo>
                  <a:cubicBezTo>
                    <a:pt x="286584" y="331684"/>
                    <a:pt x="286584" y="331684"/>
                    <a:pt x="286584" y="331684"/>
                  </a:cubicBezTo>
                  <a:cubicBezTo>
                    <a:pt x="335337" y="297545"/>
                    <a:pt x="364452" y="241712"/>
                    <a:pt x="364452" y="182226"/>
                  </a:cubicBezTo>
                  <a:cubicBezTo>
                    <a:pt x="364566" y="116346"/>
                    <a:pt x="328829" y="55376"/>
                    <a:pt x="271170" y="23064"/>
                  </a:cubicBezTo>
                  <a:close/>
                  <a:moveTo>
                    <a:pt x="333054" y="101960"/>
                  </a:moveTo>
                  <a:lnTo>
                    <a:pt x="309191" y="84377"/>
                  </a:lnTo>
                  <a:cubicBezTo>
                    <a:pt x="308506" y="83806"/>
                    <a:pt x="307706" y="83463"/>
                    <a:pt x="306793" y="83349"/>
                  </a:cubicBezTo>
                  <a:lnTo>
                    <a:pt x="297316" y="81636"/>
                  </a:lnTo>
                  <a:cubicBezTo>
                    <a:pt x="296745" y="81522"/>
                    <a:pt x="296289" y="81522"/>
                    <a:pt x="295718" y="81522"/>
                  </a:cubicBezTo>
                  <a:cubicBezTo>
                    <a:pt x="295375" y="81522"/>
                    <a:pt x="295147" y="81636"/>
                    <a:pt x="294804" y="81636"/>
                  </a:cubicBezTo>
                  <a:cubicBezTo>
                    <a:pt x="294348" y="81636"/>
                    <a:pt x="294005" y="81751"/>
                    <a:pt x="293663" y="81865"/>
                  </a:cubicBezTo>
                  <a:cubicBezTo>
                    <a:pt x="293092" y="81979"/>
                    <a:pt x="292521" y="82207"/>
                    <a:pt x="292064" y="82436"/>
                  </a:cubicBezTo>
                  <a:cubicBezTo>
                    <a:pt x="291722" y="82550"/>
                    <a:pt x="291379" y="82664"/>
                    <a:pt x="291151" y="82892"/>
                  </a:cubicBezTo>
                  <a:cubicBezTo>
                    <a:pt x="290580" y="83235"/>
                    <a:pt x="290123" y="83692"/>
                    <a:pt x="289666" y="84148"/>
                  </a:cubicBezTo>
                  <a:cubicBezTo>
                    <a:pt x="289438" y="84377"/>
                    <a:pt x="289210" y="84491"/>
                    <a:pt x="288981" y="84719"/>
                  </a:cubicBezTo>
                  <a:cubicBezTo>
                    <a:pt x="288411" y="85518"/>
                    <a:pt x="287840" y="86318"/>
                    <a:pt x="287497" y="87345"/>
                  </a:cubicBezTo>
                  <a:lnTo>
                    <a:pt x="284414" y="95566"/>
                  </a:lnTo>
                  <a:lnTo>
                    <a:pt x="276536" y="95566"/>
                  </a:lnTo>
                  <a:cubicBezTo>
                    <a:pt x="276079" y="95566"/>
                    <a:pt x="275737" y="95338"/>
                    <a:pt x="275509" y="94995"/>
                  </a:cubicBezTo>
                  <a:lnTo>
                    <a:pt x="270713" y="87802"/>
                  </a:lnTo>
                  <a:lnTo>
                    <a:pt x="276650" y="83349"/>
                  </a:lnTo>
                  <a:cubicBezTo>
                    <a:pt x="277221" y="82892"/>
                    <a:pt x="277906" y="82664"/>
                    <a:pt x="278591" y="82436"/>
                  </a:cubicBezTo>
                  <a:lnTo>
                    <a:pt x="291265" y="79125"/>
                  </a:lnTo>
                  <a:cubicBezTo>
                    <a:pt x="293777" y="78439"/>
                    <a:pt x="295946" y="76841"/>
                    <a:pt x="297202" y="74557"/>
                  </a:cubicBezTo>
                  <a:cubicBezTo>
                    <a:pt x="298458" y="72274"/>
                    <a:pt x="298686" y="69534"/>
                    <a:pt x="298001" y="67022"/>
                  </a:cubicBezTo>
                  <a:lnTo>
                    <a:pt x="295375" y="58687"/>
                  </a:lnTo>
                  <a:cubicBezTo>
                    <a:pt x="293777" y="53663"/>
                    <a:pt x="290237" y="49439"/>
                    <a:pt x="285556" y="47041"/>
                  </a:cubicBezTo>
                  <a:lnTo>
                    <a:pt x="278135" y="43273"/>
                  </a:lnTo>
                  <a:cubicBezTo>
                    <a:pt x="276993" y="42588"/>
                    <a:pt x="275965" y="41675"/>
                    <a:pt x="275280" y="40647"/>
                  </a:cubicBezTo>
                  <a:cubicBezTo>
                    <a:pt x="275052" y="40304"/>
                    <a:pt x="274938" y="39962"/>
                    <a:pt x="274709" y="39619"/>
                  </a:cubicBezTo>
                  <a:cubicBezTo>
                    <a:pt x="274481" y="39163"/>
                    <a:pt x="274367" y="38706"/>
                    <a:pt x="274253" y="38249"/>
                  </a:cubicBezTo>
                  <a:cubicBezTo>
                    <a:pt x="299257" y="54234"/>
                    <a:pt x="319352" y="76270"/>
                    <a:pt x="333054" y="101960"/>
                  </a:cubicBezTo>
                  <a:close/>
                  <a:moveTo>
                    <a:pt x="329743" y="113606"/>
                  </a:moveTo>
                  <a:lnTo>
                    <a:pt x="302911" y="104015"/>
                  </a:lnTo>
                  <a:cubicBezTo>
                    <a:pt x="302340" y="103787"/>
                    <a:pt x="301655" y="103673"/>
                    <a:pt x="300970" y="103673"/>
                  </a:cubicBezTo>
                  <a:cubicBezTo>
                    <a:pt x="300742" y="103673"/>
                    <a:pt x="300513" y="103673"/>
                    <a:pt x="300399" y="103673"/>
                  </a:cubicBezTo>
                  <a:lnTo>
                    <a:pt x="291379" y="104586"/>
                  </a:lnTo>
                  <a:cubicBezTo>
                    <a:pt x="293206" y="103216"/>
                    <a:pt x="294576" y="101389"/>
                    <a:pt x="295375" y="99220"/>
                  </a:cubicBezTo>
                  <a:lnTo>
                    <a:pt x="297545" y="93168"/>
                  </a:lnTo>
                  <a:lnTo>
                    <a:pt x="303596" y="94196"/>
                  </a:lnTo>
                  <a:lnTo>
                    <a:pt x="329743" y="113606"/>
                  </a:lnTo>
                  <a:close/>
                  <a:moveTo>
                    <a:pt x="211570" y="14615"/>
                  </a:moveTo>
                  <a:cubicBezTo>
                    <a:pt x="208487" y="15300"/>
                    <a:pt x="205632" y="16898"/>
                    <a:pt x="203349" y="19068"/>
                  </a:cubicBezTo>
                  <a:lnTo>
                    <a:pt x="191931" y="30143"/>
                  </a:lnTo>
                  <a:lnTo>
                    <a:pt x="187364" y="22607"/>
                  </a:lnTo>
                  <a:cubicBezTo>
                    <a:pt x="186451" y="21123"/>
                    <a:pt x="186108" y="19296"/>
                    <a:pt x="186451" y="17583"/>
                  </a:cubicBezTo>
                  <a:lnTo>
                    <a:pt x="187592" y="11418"/>
                  </a:lnTo>
                  <a:cubicBezTo>
                    <a:pt x="196156" y="11646"/>
                    <a:pt x="204719" y="12559"/>
                    <a:pt x="213054" y="14158"/>
                  </a:cubicBezTo>
                  <a:lnTo>
                    <a:pt x="211570" y="14615"/>
                  </a:lnTo>
                  <a:close/>
                  <a:moveTo>
                    <a:pt x="165785" y="12217"/>
                  </a:moveTo>
                  <a:lnTo>
                    <a:pt x="169895" y="29343"/>
                  </a:lnTo>
                  <a:cubicBezTo>
                    <a:pt x="170466" y="31513"/>
                    <a:pt x="170238" y="33911"/>
                    <a:pt x="169324" y="35966"/>
                  </a:cubicBezTo>
                  <a:lnTo>
                    <a:pt x="166241" y="43045"/>
                  </a:lnTo>
                  <a:cubicBezTo>
                    <a:pt x="164985" y="45899"/>
                    <a:pt x="162588" y="48183"/>
                    <a:pt x="159733" y="49210"/>
                  </a:cubicBezTo>
                  <a:lnTo>
                    <a:pt x="99905" y="70447"/>
                  </a:lnTo>
                  <a:cubicBezTo>
                    <a:pt x="93967" y="72616"/>
                    <a:pt x="89286" y="77526"/>
                    <a:pt x="87574" y="83463"/>
                  </a:cubicBezTo>
                  <a:cubicBezTo>
                    <a:pt x="86546" y="80152"/>
                    <a:pt x="84262" y="77184"/>
                    <a:pt x="81180" y="75357"/>
                  </a:cubicBezTo>
                  <a:cubicBezTo>
                    <a:pt x="77754" y="73302"/>
                    <a:pt x="73872" y="72845"/>
                    <a:pt x="70105" y="73872"/>
                  </a:cubicBezTo>
                  <a:lnTo>
                    <a:pt x="58230" y="77069"/>
                  </a:lnTo>
                  <a:cubicBezTo>
                    <a:pt x="53206" y="78439"/>
                    <a:pt x="48982" y="81865"/>
                    <a:pt x="46127" y="87345"/>
                  </a:cubicBezTo>
                  <a:lnTo>
                    <a:pt x="45214" y="90542"/>
                  </a:lnTo>
                  <a:cubicBezTo>
                    <a:pt x="42245" y="96365"/>
                    <a:pt x="46356" y="103102"/>
                    <a:pt x="48982" y="107440"/>
                  </a:cubicBezTo>
                  <a:lnTo>
                    <a:pt x="73073" y="146489"/>
                  </a:lnTo>
                  <a:cubicBezTo>
                    <a:pt x="74672" y="149001"/>
                    <a:pt x="77983" y="149914"/>
                    <a:pt x="80609" y="148544"/>
                  </a:cubicBezTo>
                  <a:lnTo>
                    <a:pt x="85975" y="145690"/>
                  </a:lnTo>
                  <a:cubicBezTo>
                    <a:pt x="87003" y="145461"/>
                    <a:pt x="88030" y="145461"/>
                    <a:pt x="89058" y="145575"/>
                  </a:cubicBezTo>
                  <a:cubicBezTo>
                    <a:pt x="90085" y="145804"/>
                    <a:pt x="91113" y="146146"/>
                    <a:pt x="91912" y="146717"/>
                  </a:cubicBezTo>
                  <a:lnTo>
                    <a:pt x="125937" y="168639"/>
                  </a:lnTo>
                  <a:cubicBezTo>
                    <a:pt x="129020" y="170580"/>
                    <a:pt x="131303" y="173320"/>
                    <a:pt x="132788" y="176632"/>
                  </a:cubicBezTo>
                  <a:lnTo>
                    <a:pt x="136670" y="185652"/>
                  </a:lnTo>
                  <a:cubicBezTo>
                    <a:pt x="139181" y="191475"/>
                    <a:pt x="143634" y="196042"/>
                    <a:pt x="149343" y="198668"/>
                  </a:cubicBezTo>
                  <a:lnTo>
                    <a:pt x="160076" y="203577"/>
                  </a:lnTo>
                  <a:cubicBezTo>
                    <a:pt x="162245" y="204491"/>
                    <a:pt x="163729" y="206318"/>
                    <a:pt x="164415" y="208601"/>
                  </a:cubicBezTo>
                  <a:cubicBezTo>
                    <a:pt x="165100" y="210885"/>
                    <a:pt x="164757" y="213168"/>
                    <a:pt x="163501" y="215109"/>
                  </a:cubicBezTo>
                  <a:lnTo>
                    <a:pt x="143749" y="245823"/>
                  </a:lnTo>
                  <a:cubicBezTo>
                    <a:pt x="142835" y="247307"/>
                    <a:pt x="141693" y="248449"/>
                    <a:pt x="140323" y="249476"/>
                  </a:cubicBezTo>
                  <a:lnTo>
                    <a:pt x="126051" y="259981"/>
                  </a:lnTo>
                  <a:cubicBezTo>
                    <a:pt x="125024" y="260780"/>
                    <a:pt x="123996" y="261579"/>
                    <a:pt x="123083" y="262607"/>
                  </a:cubicBezTo>
                  <a:lnTo>
                    <a:pt x="101389" y="285442"/>
                  </a:lnTo>
                  <a:cubicBezTo>
                    <a:pt x="97050" y="290009"/>
                    <a:pt x="94310" y="295832"/>
                    <a:pt x="93397" y="302112"/>
                  </a:cubicBezTo>
                  <a:cubicBezTo>
                    <a:pt x="93397" y="302112"/>
                    <a:pt x="93397" y="302112"/>
                    <a:pt x="93397" y="302112"/>
                  </a:cubicBezTo>
                  <a:lnTo>
                    <a:pt x="90200" y="325404"/>
                  </a:lnTo>
                  <a:cubicBezTo>
                    <a:pt x="88259" y="324376"/>
                    <a:pt x="86203" y="323349"/>
                    <a:pt x="84491" y="322321"/>
                  </a:cubicBezTo>
                  <a:cubicBezTo>
                    <a:pt x="83577" y="321636"/>
                    <a:pt x="82664" y="321065"/>
                    <a:pt x="81751" y="320380"/>
                  </a:cubicBezTo>
                  <a:cubicBezTo>
                    <a:pt x="81636" y="319467"/>
                    <a:pt x="81408" y="318211"/>
                    <a:pt x="81066" y="316727"/>
                  </a:cubicBezTo>
                  <a:cubicBezTo>
                    <a:pt x="81066" y="316498"/>
                    <a:pt x="80951" y="316156"/>
                    <a:pt x="80951" y="315927"/>
                  </a:cubicBezTo>
                  <a:cubicBezTo>
                    <a:pt x="80837" y="315242"/>
                    <a:pt x="80609" y="314443"/>
                    <a:pt x="80495" y="313530"/>
                  </a:cubicBezTo>
                  <a:cubicBezTo>
                    <a:pt x="80380" y="313073"/>
                    <a:pt x="80380" y="312730"/>
                    <a:pt x="80266" y="312274"/>
                  </a:cubicBezTo>
                  <a:cubicBezTo>
                    <a:pt x="80152" y="311474"/>
                    <a:pt x="79924" y="310561"/>
                    <a:pt x="79695" y="309533"/>
                  </a:cubicBezTo>
                  <a:cubicBezTo>
                    <a:pt x="79581" y="308848"/>
                    <a:pt x="79353" y="308049"/>
                    <a:pt x="79239" y="307250"/>
                  </a:cubicBezTo>
                  <a:cubicBezTo>
                    <a:pt x="79010" y="306222"/>
                    <a:pt x="78782" y="305081"/>
                    <a:pt x="78554" y="303939"/>
                  </a:cubicBezTo>
                  <a:cubicBezTo>
                    <a:pt x="78325" y="303025"/>
                    <a:pt x="78097" y="301998"/>
                    <a:pt x="77869" y="300970"/>
                  </a:cubicBezTo>
                  <a:cubicBezTo>
                    <a:pt x="77640" y="299828"/>
                    <a:pt x="77412" y="298572"/>
                    <a:pt x="77069" y="297317"/>
                  </a:cubicBezTo>
                  <a:cubicBezTo>
                    <a:pt x="76841" y="295946"/>
                    <a:pt x="76498" y="294462"/>
                    <a:pt x="76156" y="292978"/>
                  </a:cubicBezTo>
                  <a:cubicBezTo>
                    <a:pt x="75813" y="291608"/>
                    <a:pt x="75585" y="290238"/>
                    <a:pt x="75242" y="288753"/>
                  </a:cubicBezTo>
                  <a:cubicBezTo>
                    <a:pt x="74672" y="285785"/>
                    <a:pt x="73987" y="282588"/>
                    <a:pt x="73187" y="279048"/>
                  </a:cubicBezTo>
                  <a:cubicBezTo>
                    <a:pt x="72616" y="276422"/>
                    <a:pt x="72616" y="273682"/>
                    <a:pt x="73073" y="271056"/>
                  </a:cubicBezTo>
                  <a:cubicBezTo>
                    <a:pt x="80380" y="232578"/>
                    <a:pt x="79924" y="230751"/>
                    <a:pt x="79695" y="229153"/>
                  </a:cubicBezTo>
                  <a:cubicBezTo>
                    <a:pt x="79353" y="227554"/>
                    <a:pt x="79010" y="225728"/>
                    <a:pt x="58459" y="197069"/>
                  </a:cubicBezTo>
                  <a:cubicBezTo>
                    <a:pt x="56175" y="193872"/>
                    <a:pt x="55033" y="190219"/>
                    <a:pt x="55033" y="186337"/>
                  </a:cubicBezTo>
                  <a:lnTo>
                    <a:pt x="55033" y="179829"/>
                  </a:lnTo>
                  <a:cubicBezTo>
                    <a:pt x="55033" y="177202"/>
                    <a:pt x="55718" y="174576"/>
                    <a:pt x="57088" y="172293"/>
                  </a:cubicBezTo>
                  <a:lnTo>
                    <a:pt x="69876" y="150599"/>
                  </a:lnTo>
                  <a:cubicBezTo>
                    <a:pt x="71132" y="148544"/>
                    <a:pt x="70904" y="145918"/>
                    <a:pt x="69419" y="144091"/>
                  </a:cubicBezTo>
                  <a:cubicBezTo>
                    <a:pt x="63368" y="136670"/>
                    <a:pt x="56403" y="127193"/>
                    <a:pt x="55033" y="124110"/>
                  </a:cubicBezTo>
                  <a:cubicBezTo>
                    <a:pt x="55033" y="120799"/>
                    <a:pt x="52635" y="116689"/>
                    <a:pt x="43616" y="108354"/>
                  </a:cubicBezTo>
                  <a:cubicBezTo>
                    <a:pt x="42588" y="107440"/>
                    <a:pt x="41789" y="106299"/>
                    <a:pt x="41332" y="105043"/>
                  </a:cubicBezTo>
                  <a:lnTo>
                    <a:pt x="36422" y="93397"/>
                  </a:lnTo>
                  <a:cubicBezTo>
                    <a:pt x="64396" y="47383"/>
                    <a:pt x="112350" y="17355"/>
                    <a:pt x="165785" y="12217"/>
                  </a:cubicBezTo>
                  <a:close/>
                  <a:moveTo>
                    <a:pt x="11532" y="182226"/>
                  </a:moveTo>
                  <a:cubicBezTo>
                    <a:pt x="11532" y="155737"/>
                    <a:pt x="17697" y="129591"/>
                    <a:pt x="29458" y="106070"/>
                  </a:cubicBezTo>
                  <a:lnTo>
                    <a:pt x="30942" y="109610"/>
                  </a:lnTo>
                  <a:cubicBezTo>
                    <a:pt x="32084" y="112350"/>
                    <a:pt x="33796" y="114748"/>
                    <a:pt x="35966" y="116803"/>
                  </a:cubicBezTo>
                  <a:cubicBezTo>
                    <a:pt x="39505" y="120114"/>
                    <a:pt x="41675" y="122398"/>
                    <a:pt x="42816" y="123882"/>
                  </a:cubicBezTo>
                  <a:cubicBezTo>
                    <a:pt x="43159" y="124339"/>
                    <a:pt x="43501" y="124795"/>
                    <a:pt x="43616" y="125024"/>
                  </a:cubicBezTo>
                  <a:cubicBezTo>
                    <a:pt x="43730" y="127536"/>
                    <a:pt x="45671" y="132673"/>
                    <a:pt x="58116" y="148202"/>
                  </a:cubicBezTo>
                  <a:lnTo>
                    <a:pt x="47383" y="166470"/>
                  </a:lnTo>
                  <a:cubicBezTo>
                    <a:pt x="44986" y="170466"/>
                    <a:pt x="43730" y="175147"/>
                    <a:pt x="43730" y="179829"/>
                  </a:cubicBezTo>
                  <a:lnTo>
                    <a:pt x="43730" y="186337"/>
                  </a:lnTo>
                  <a:cubicBezTo>
                    <a:pt x="43730" y="192616"/>
                    <a:pt x="45671" y="198554"/>
                    <a:pt x="49324" y="203691"/>
                  </a:cubicBezTo>
                  <a:cubicBezTo>
                    <a:pt x="61199" y="220247"/>
                    <a:pt x="66908" y="228810"/>
                    <a:pt x="68506" y="231551"/>
                  </a:cubicBezTo>
                  <a:cubicBezTo>
                    <a:pt x="68164" y="234862"/>
                    <a:pt x="66337" y="246165"/>
                    <a:pt x="62112" y="269001"/>
                  </a:cubicBezTo>
                  <a:cubicBezTo>
                    <a:pt x="61313" y="273111"/>
                    <a:pt x="61427" y="277336"/>
                    <a:pt x="62226" y="281446"/>
                  </a:cubicBezTo>
                  <a:cubicBezTo>
                    <a:pt x="62797" y="284415"/>
                    <a:pt x="63482" y="287155"/>
                    <a:pt x="64053" y="289895"/>
                  </a:cubicBezTo>
                  <a:cubicBezTo>
                    <a:pt x="64053" y="290009"/>
                    <a:pt x="64053" y="290123"/>
                    <a:pt x="64167" y="290123"/>
                  </a:cubicBezTo>
                  <a:cubicBezTo>
                    <a:pt x="64738" y="292635"/>
                    <a:pt x="65195" y="295033"/>
                    <a:pt x="65652" y="297317"/>
                  </a:cubicBezTo>
                  <a:cubicBezTo>
                    <a:pt x="65766" y="298116"/>
                    <a:pt x="65994" y="298801"/>
                    <a:pt x="66108" y="299486"/>
                  </a:cubicBezTo>
                  <a:cubicBezTo>
                    <a:pt x="66451" y="300970"/>
                    <a:pt x="66679" y="302454"/>
                    <a:pt x="67022" y="303825"/>
                  </a:cubicBezTo>
                  <a:cubicBezTo>
                    <a:pt x="67364" y="305651"/>
                    <a:pt x="67821" y="307478"/>
                    <a:pt x="68049" y="309077"/>
                  </a:cubicBezTo>
                  <a:cubicBezTo>
                    <a:pt x="31855" y="276765"/>
                    <a:pt x="11532" y="231322"/>
                    <a:pt x="11532" y="182226"/>
                  </a:cubicBezTo>
                  <a:close/>
                  <a:moveTo>
                    <a:pt x="182340" y="353149"/>
                  </a:moveTo>
                  <a:cubicBezTo>
                    <a:pt x="153568" y="353149"/>
                    <a:pt x="125594" y="346070"/>
                    <a:pt x="100704" y="332369"/>
                  </a:cubicBezTo>
                  <a:lnTo>
                    <a:pt x="104700" y="303710"/>
                  </a:lnTo>
                  <a:cubicBezTo>
                    <a:pt x="104928" y="302454"/>
                    <a:pt x="105385" y="301199"/>
                    <a:pt x="105842" y="299943"/>
                  </a:cubicBezTo>
                  <a:cubicBezTo>
                    <a:pt x="106755" y="297545"/>
                    <a:pt x="107897" y="295261"/>
                    <a:pt x="109724" y="293320"/>
                  </a:cubicBezTo>
                  <a:lnTo>
                    <a:pt x="131417" y="270371"/>
                  </a:lnTo>
                  <a:cubicBezTo>
                    <a:pt x="131874" y="269914"/>
                    <a:pt x="132331" y="269457"/>
                    <a:pt x="132902" y="269115"/>
                  </a:cubicBezTo>
                  <a:lnTo>
                    <a:pt x="147174" y="258611"/>
                  </a:lnTo>
                  <a:cubicBezTo>
                    <a:pt x="149686" y="256784"/>
                    <a:pt x="151741" y="254500"/>
                    <a:pt x="153454" y="251874"/>
                  </a:cubicBezTo>
                  <a:lnTo>
                    <a:pt x="173206" y="221161"/>
                  </a:lnTo>
                  <a:cubicBezTo>
                    <a:pt x="176289" y="216479"/>
                    <a:pt x="177088" y="210656"/>
                    <a:pt x="175490" y="205290"/>
                  </a:cubicBezTo>
                  <a:cubicBezTo>
                    <a:pt x="173891" y="199924"/>
                    <a:pt x="170123" y="195471"/>
                    <a:pt x="164985" y="193187"/>
                  </a:cubicBezTo>
                  <a:lnTo>
                    <a:pt x="154253" y="188278"/>
                  </a:lnTo>
                  <a:cubicBezTo>
                    <a:pt x="151170" y="186793"/>
                    <a:pt x="148658" y="184281"/>
                    <a:pt x="147288" y="181199"/>
                  </a:cubicBezTo>
                  <a:lnTo>
                    <a:pt x="143406" y="172179"/>
                  </a:lnTo>
                  <a:cubicBezTo>
                    <a:pt x="141122" y="166812"/>
                    <a:pt x="137240" y="162245"/>
                    <a:pt x="132331" y="159048"/>
                  </a:cubicBezTo>
                  <a:lnTo>
                    <a:pt x="98306" y="137126"/>
                  </a:lnTo>
                  <a:cubicBezTo>
                    <a:pt x="93625" y="134044"/>
                    <a:pt x="87802" y="133244"/>
                    <a:pt x="82436" y="134843"/>
                  </a:cubicBezTo>
                  <a:cubicBezTo>
                    <a:pt x="82093" y="134957"/>
                    <a:pt x="81751" y="135071"/>
                    <a:pt x="81408" y="135300"/>
                  </a:cubicBezTo>
                  <a:lnTo>
                    <a:pt x="80266" y="135985"/>
                  </a:lnTo>
                  <a:lnTo>
                    <a:pt x="58573" y="101161"/>
                  </a:lnTo>
                  <a:cubicBezTo>
                    <a:pt x="57888" y="100019"/>
                    <a:pt x="55604" y="96365"/>
                    <a:pt x="55718" y="94881"/>
                  </a:cubicBezTo>
                  <a:lnTo>
                    <a:pt x="56632" y="91798"/>
                  </a:lnTo>
                  <a:cubicBezTo>
                    <a:pt x="57545" y="89971"/>
                    <a:pt x="59258" y="88601"/>
                    <a:pt x="61199" y="88145"/>
                  </a:cubicBezTo>
                  <a:lnTo>
                    <a:pt x="73073" y="84948"/>
                  </a:lnTo>
                  <a:cubicBezTo>
                    <a:pt x="74101" y="84719"/>
                    <a:pt x="74900" y="85062"/>
                    <a:pt x="75357" y="85290"/>
                  </a:cubicBezTo>
                  <a:cubicBezTo>
                    <a:pt x="75813" y="85518"/>
                    <a:pt x="76498" y="86089"/>
                    <a:pt x="76727" y="87117"/>
                  </a:cubicBezTo>
                  <a:lnTo>
                    <a:pt x="77640" y="90885"/>
                  </a:lnTo>
                  <a:cubicBezTo>
                    <a:pt x="78668" y="95452"/>
                    <a:pt x="81408" y="99676"/>
                    <a:pt x="85176" y="102759"/>
                  </a:cubicBezTo>
                  <a:cubicBezTo>
                    <a:pt x="87003" y="104358"/>
                    <a:pt x="89629" y="104700"/>
                    <a:pt x="91912" y="103901"/>
                  </a:cubicBezTo>
                  <a:cubicBezTo>
                    <a:pt x="94196" y="103102"/>
                    <a:pt x="95908" y="101047"/>
                    <a:pt x="96365" y="98649"/>
                  </a:cubicBezTo>
                  <a:lnTo>
                    <a:pt x="98306" y="87574"/>
                  </a:lnTo>
                  <a:cubicBezTo>
                    <a:pt x="98877" y="84719"/>
                    <a:pt x="100932" y="82207"/>
                    <a:pt x="103673" y="81294"/>
                  </a:cubicBezTo>
                  <a:lnTo>
                    <a:pt x="163501" y="60057"/>
                  </a:lnTo>
                  <a:cubicBezTo>
                    <a:pt x="169438" y="58002"/>
                    <a:pt x="174234" y="53435"/>
                    <a:pt x="176746" y="47612"/>
                  </a:cubicBezTo>
                  <a:lnTo>
                    <a:pt x="179828" y="40533"/>
                  </a:lnTo>
                  <a:cubicBezTo>
                    <a:pt x="180628" y="38706"/>
                    <a:pt x="181084" y="36765"/>
                    <a:pt x="181427" y="34824"/>
                  </a:cubicBezTo>
                  <a:lnTo>
                    <a:pt x="182911" y="37222"/>
                  </a:lnTo>
                  <a:cubicBezTo>
                    <a:pt x="184510" y="39962"/>
                    <a:pt x="187250" y="41675"/>
                    <a:pt x="190447" y="42131"/>
                  </a:cubicBezTo>
                  <a:cubicBezTo>
                    <a:pt x="190904" y="42131"/>
                    <a:pt x="191360" y="42245"/>
                    <a:pt x="191817" y="42245"/>
                  </a:cubicBezTo>
                  <a:cubicBezTo>
                    <a:pt x="192616" y="42245"/>
                    <a:pt x="193301" y="42017"/>
                    <a:pt x="193986" y="41789"/>
                  </a:cubicBezTo>
                  <a:cubicBezTo>
                    <a:pt x="194443" y="41675"/>
                    <a:pt x="194900" y="41675"/>
                    <a:pt x="195242" y="41560"/>
                  </a:cubicBezTo>
                  <a:cubicBezTo>
                    <a:pt x="196612" y="41104"/>
                    <a:pt x="197868" y="40304"/>
                    <a:pt x="199010" y="39277"/>
                  </a:cubicBezTo>
                  <a:lnTo>
                    <a:pt x="211341" y="27288"/>
                  </a:lnTo>
                  <a:cubicBezTo>
                    <a:pt x="212140" y="26489"/>
                    <a:pt x="213168" y="26032"/>
                    <a:pt x="214196" y="25690"/>
                  </a:cubicBezTo>
                  <a:lnTo>
                    <a:pt x="218306" y="24776"/>
                  </a:lnTo>
                  <a:cubicBezTo>
                    <a:pt x="220247" y="24320"/>
                    <a:pt x="222074" y="23520"/>
                    <a:pt x="223901" y="22607"/>
                  </a:cubicBezTo>
                  <a:cubicBezTo>
                    <a:pt x="224357" y="22379"/>
                    <a:pt x="224700" y="22150"/>
                    <a:pt x="225157" y="21922"/>
                  </a:cubicBezTo>
                  <a:cubicBezTo>
                    <a:pt x="226869" y="20894"/>
                    <a:pt x="228468" y="19638"/>
                    <a:pt x="229952" y="18268"/>
                  </a:cubicBezTo>
                  <a:cubicBezTo>
                    <a:pt x="229952" y="18268"/>
                    <a:pt x="230066" y="18268"/>
                    <a:pt x="230066" y="18154"/>
                  </a:cubicBezTo>
                  <a:cubicBezTo>
                    <a:pt x="241027" y="21351"/>
                    <a:pt x="251646" y="25576"/>
                    <a:pt x="261807" y="30942"/>
                  </a:cubicBezTo>
                  <a:cubicBezTo>
                    <a:pt x="261807" y="31284"/>
                    <a:pt x="261807" y="31627"/>
                    <a:pt x="261807" y="31970"/>
                  </a:cubicBezTo>
                  <a:lnTo>
                    <a:pt x="262264" y="37450"/>
                  </a:lnTo>
                  <a:cubicBezTo>
                    <a:pt x="262835" y="44186"/>
                    <a:pt x="266831" y="50238"/>
                    <a:pt x="272882" y="53435"/>
                  </a:cubicBezTo>
                  <a:lnTo>
                    <a:pt x="280190" y="57317"/>
                  </a:lnTo>
                  <a:cubicBezTo>
                    <a:pt x="282245" y="58344"/>
                    <a:pt x="283729" y="60171"/>
                    <a:pt x="284414" y="62341"/>
                  </a:cubicBezTo>
                  <a:lnTo>
                    <a:pt x="286470" y="68849"/>
                  </a:lnTo>
                  <a:lnTo>
                    <a:pt x="275737" y="71589"/>
                  </a:lnTo>
                  <a:cubicBezTo>
                    <a:pt x="273682" y="72160"/>
                    <a:pt x="271741" y="73073"/>
                    <a:pt x="269914" y="74329"/>
                  </a:cubicBezTo>
                  <a:lnTo>
                    <a:pt x="263977" y="78782"/>
                  </a:lnTo>
                  <a:cubicBezTo>
                    <a:pt x="258725" y="82436"/>
                    <a:pt x="257583" y="89515"/>
                    <a:pt x="261236" y="94767"/>
                  </a:cubicBezTo>
                  <a:lnTo>
                    <a:pt x="266032" y="101617"/>
                  </a:lnTo>
                  <a:cubicBezTo>
                    <a:pt x="267745" y="104129"/>
                    <a:pt x="270371" y="105842"/>
                    <a:pt x="273225" y="106641"/>
                  </a:cubicBezTo>
                  <a:lnTo>
                    <a:pt x="272768" y="106641"/>
                  </a:lnTo>
                  <a:cubicBezTo>
                    <a:pt x="271170" y="106870"/>
                    <a:pt x="269571" y="107098"/>
                    <a:pt x="267973" y="107555"/>
                  </a:cubicBezTo>
                  <a:cubicBezTo>
                    <a:pt x="263292" y="108811"/>
                    <a:pt x="259067" y="111094"/>
                    <a:pt x="255413" y="114291"/>
                  </a:cubicBezTo>
                  <a:lnTo>
                    <a:pt x="251646" y="117602"/>
                  </a:lnTo>
                  <a:cubicBezTo>
                    <a:pt x="242740" y="125480"/>
                    <a:pt x="237145" y="136784"/>
                    <a:pt x="236460" y="148658"/>
                  </a:cubicBezTo>
                  <a:lnTo>
                    <a:pt x="234976" y="174234"/>
                  </a:lnTo>
                  <a:cubicBezTo>
                    <a:pt x="234747" y="179143"/>
                    <a:pt x="236688" y="183939"/>
                    <a:pt x="240342" y="187250"/>
                  </a:cubicBezTo>
                  <a:lnTo>
                    <a:pt x="256784" y="201865"/>
                  </a:lnTo>
                  <a:cubicBezTo>
                    <a:pt x="261122" y="205747"/>
                    <a:pt x="266603" y="208030"/>
                    <a:pt x="272426" y="208373"/>
                  </a:cubicBezTo>
                  <a:lnTo>
                    <a:pt x="293092" y="209515"/>
                  </a:lnTo>
                  <a:cubicBezTo>
                    <a:pt x="295718" y="209629"/>
                    <a:pt x="297659" y="211798"/>
                    <a:pt x="297545" y="214424"/>
                  </a:cubicBezTo>
                  <a:lnTo>
                    <a:pt x="296289" y="254386"/>
                  </a:lnTo>
                  <a:cubicBezTo>
                    <a:pt x="296289" y="255299"/>
                    <a:pt x="296060" y="256213"/>
                    <a:pt x="295832" y="257126"/>
                  </a:cubicBezTo>
                  <a:lnTo>
                    <a:pt x="279048" y="308506"/>
                  </a:lnTo>
                  <a:cubicBezTo>
                    <a:pt x="277564" y="313187"/>
                    <a:pt x="276993" y="317983"/>
                    <a:pt x="277335" y="322778"/>
                  </a:cubicBezTo>
                  <a:lnTo>
                    <a:pt x="277450" y="324148"/>
                  </a:lnTo>
                  <a:cubicBezTo>
                    <a:pt x="249248" y="343101"/>
                    <a:pt x="216479" y="353149"/>
                    <a:pt x="182340" y="353149"/>
                  </a:cubicBezTo>
                  <a:close/>
                  <a:moveTo>
                    <a:pt x="289096" y="315585"/>
                  </a:moveTo>
                  <a:cubicBezTo>
                    <a:pt x="289324" y="314443"/>
                    <a:pt x="289552" y="313187"/>
                    <a:pt x="289895" y="312045"/>
                  </a:cubicBezTo>
                  <a:lnTo>
                    <a:pt x="306679" y="260666"/>
                  </a:lnTo>
                  <a:cubicBezTo>
                    <a:pt x="307364" y="258725"/>
                    <a:pt x="307706" y="256670"/>
                    <a:pt x="307706" y="254729"/>
                  </a:cubicBezTo>
                  <a:lnTo>
                    <a:pt x="308962" y="214767"/>
                  </a:lnTo>
                  <a:cubicBezTo>
                    <a:pt x="309191" y="205975"/>
                    <a:pt x="302568" y="198668"/>
                    <a:pt x="293777" y="198211"/>
                  </a:cubicBezTo>
                  <a:lnTo>
                    <a:pt x="273111" y="197069"/>
                  </a:lnTo>
                  <a:cubicBezTo>
                    <a:pt x="269914" y="196841"/>
                    <a:pt x="266831" y="195585"/>
                    <a:pt x="264433" y="193530"/>
                  </a:cubicBezTo>
                  <a:lnTo>
                    <a:pt x="247992" y="178915"/>
                  </a:lnTo>
                  <a:cubicBezTo>
                    <a:pt x="246850" y="177888"/>
                    <a:pt x="246279" y="176517"/>
                    <a:pt x="246393" y="175033"/>
                  </a:cubicBezTo>
                  <a:lnTo>
                    <a:pt x="247878" y="149457"/>
                  </a:lnTo>
                  <a:cubicBezTo>
                    <a:pt x="247992" y="147288"/>
                    <a:pt x="248334" y="145005"/>
                    <a:pt x="248905" y="142949"/>
                  </a:cubicBezTo>
                  <a:cubicBezTo>
                    <a:pt x="250618" y="136556"/>
                    <a:pt x="254157" y="130732"/>
                    <a:pt x="259181" y="126394"/>
                  </a:cubicBezTo>
                  <a:lnTo>
                    <a:pt x="262949" y="123083"/>
                  </a:lnTo>
                  <a:cubicBezTo>
                    <a:pt x="266032" y="120342"/>
                    <a:pt x="269914" y="118630"/>
                    <a:pt x="274024" y="118287"/>
                  </a:cubicBezTo>
                  <a:lnTo>
                    <a:pt x="300285" y="115547"/>
                  </a:lnTo>
                  <a:lnTo>
                    <a:pt x="333282" y="127307"/>
                  </a:lnTo>
                  <a:cubicBezTo>
                    <a:pt x="335109" y="127992"/>
                    <a:pt x="336936" y="128221"/>
                    <a:pt x="338762" y="128106"/>
                  </a:cubicBezTo>
                  <a:cubicBezTo>
                    <a:pt x="339448" y="128106"/>
                    <a:pt x="340018" y="127764"/>
                    <a:pt x="340703" y="127764"/>
                  </a:cubicBezTo>
                  <a:cubicBezTo>
                    <a:pt x="341845" y="127536"/>
                    <a:pt x="342873" y="127536"/>
                    <a:pt x="343900" y="127079"/>
                  </a:cubicBezTo>
                  <a:cubicBezTo>
                    <a:pt x="349952" y="144662"/>
                    <a:pt x="353149" y="163387"/>
                    <a:pt x="353149" y="182569"/>
                  </a:cubicBezTo>
                  <a:cubicBezTo>
                    <a:pt x="353149" y="234291"/>
                    <a:pt x="329400" y="283273"/>
                    <a:pt x="289096" y="315585"/>
                  </a:cubicBezTo>
                  <a:close/>
                </a:path>
              </a:pathLst>
            </a:custGeom>
            <a:solidFill>
              <a:srgbClr val="000000"/>
            </a:solidFill>
            <a:ln w="11206" cap="flat">
              <a:noFill/>
              <a:prstDash val="solid"/>
              <a:miter/>
            </a:ln>
          </p:spPr>
          <p:txBody>
            <a:bodyPr rtlCol="0" anchor="ctr"/>
            <a:lstStyle/>
            <a:p>
              <a:endParaRPr lang="nl-BE"/>
            </a:p>
          </p:txBody>
        </p:sp>
        <p:sp>
          <p:nvSpPr>
            <p:cNvPr id="598" name="Vrije vorm: vorm 597">
              <a:extLst>
                <a:ext uri="{FF2B5EF4-FFF2-40B4-BE49-F238E27FC236}">
                  <a16:creationId xmlns:a16="http://schemas.microsoft.com/office/drawing/2014/main" id="{6864FD41-8A89-4021-B8D7-5C8F743CBBE0}"/>
                </a:ext>
              </a:extLst>
            </p:cNvPr>
            <p:cNvSpPr/>
            <p:nvPr/>
          </p:nvSpPr>
          <p:spPr>
            <a:xfrm>
              <a:off x="11203199" y="5769378"/>
              <a:ext cx="327573" cy="433186"/>
            </a:xfrm>
            <a:custGeom>
              <a:avLst/>
              <a:gdLst>
                <a:gd name="connsiteX0" fmla="*/ 327573 w 327573"/>
                <a:gd name="connsiteY0" fmla="*/ 349610 h 433186"/>
                <a:gd name="connsiteX1" fmla="*/ 320837 w 327573"/>
                <a:gd name="connsiteY1" fmla="*/ 340361 h 433186"/>
                <a:gd name="connsiteX2" fmla="*/ 206660 w 327573"/>
                <a:gd name="connsiteY2" fmla="*/ 377126 h 433186"/>
                <a:gd name="connsiteX3" fmla="*/ 11418 w 327573"/>
                <a:gd name="connsiteY3" fmla="*/ 181770 h 433186"/>
                <a:gd name="connsiteX4" fmla="*/ 113606 w 327573"/>
                <a:gd name="connsiteY4" fmla="*/ 10048 h 433186"/>
                <a:gd name="connsiteX5" fmla="*/ 108240 w 327573"/>
                <a:gd name="connsiteY5" fmla="*/ 0 h 433186"/>
                <a:gd name="connsiteX6" fmla="*/ 0 w 327573"/>
                <a:gd name="connsiteY6" fmla="*/ 181770 h 433186"/>
                <a:gd name="connsiteX7" fmla="*/ 201979 w 327573"/>
                <a:gd name="connsiteY7" fmla="*/ 388315 h 433186"/>
                <a:gd name="connsiteX8" fmla="*/ 201979 w 327573"/>
                <a:gd name="connsiteY8" fmla="*/ 421769 h 433186"/>
                <a:gd name="connsiteX9" fmla="*/ 151170 w 327573"/>
                <a:gd name="connsiteY9" fmla="*/ 421769 h 433186"/>
                <a:gd name="connsiteX10" fmla="*/ 151170 w 327573"/>
                <a:gd name="connsiteY10" fmla="*/ 433187 h 433186"/>
                <a:gd name="connsiteX11" fmla="*/ 264205 w 327573"/>
                <a:gd name="connsiteY11" fmla="*/ 433187 h 433186"/>
                <a:gd name="connsiteX12" fmla="*/ 264205 w 327573"/>
                <a:gd name="connsiteY12" fmla="*/ 421769 h 433186"/>
                <a:gd name="connsiteX13" fmla="*/ 213396 w 327573"/>
                <a:gd name="connsiteY13" fmla="*/ 421769 h 433186"/>
                <a:gd name="connsiteX14" fmla="*/ 213396 w 327573"/>
                <a:gd name="connsiteY14" fmla="*/ 388315 h 433186"/>
                <a:gd name="connsiteX15" fmla="*/ 327573 w 327573"/>
                <a:gd name="connsiteY15" fmla="*/ 349610 h 43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573" h="433186">
                  <a:moveTo>
                    <a:pt x="327573" y="349610"/>
                  </a:moveTo>
                  <a:lnTo>
                    <a:pt x="320837" y="340361"/>
                  </a:lnTo>
                  <a:cubicBezTo>
                    <a:pt x="287497" y="364452"/>
                    <a:pt x="247992" y="377126"/>
                    <a:pt x="206660" y="377126"/>
                  </a:cubicBezTo>
                  <a:cubicBezTo>
                    <a:pt x="99105" y="377126"/>
                    <a:pt x="11418" y="289552"/>
                    <a:pt x="11418" y="181770"/>
                  </a:cubicBezTo>
                  <a:cubicBezTo>
                    <a:pt x="11418" y="110066"/>
                    <a:pt x="50580" y="44301"/>
                    <a:pt x="113606" y="10048"/>
                  </a:cubicBezTo>
                  <a:lnTo>
                    <a:pt x="108240" y="0"/>
                  </a:lnTo>
                  <a:cubicBezTo>
                    <a:pt x="41446" y="36194"/>
                    <a:pt x="0" y="105956"/>
                    <a:pt x="0" y="181770"/>
                  </a:cubicBezTo>
                  <a:cubicBezTo>
                    <a:pt x="0" y="294120"/>
                    <a:pt x="90200" y="385689"/>
                    <a:pt x="201979" y="388315"/>
                  </a:cubicBezTo>
                  <a:lnTo>
                    <a:pt x="201979" y="421769"/>
                  </a:lnTo>
                  <a:lnTo>
                    <a:pt x="151170" y="421769"/>
                  </a:lnTo>
                  <a:lnTo>
                    <a:pt x="151170" y="433187"/>
                  </a:lnTo>
                  <a:lnTo>
                    <a:pt x="264205" y="433187"/>
                  </a:lnTo>
                  <a:lnTo>
                    <a:pt x="264205" y="421769"/>
                  </a:lnTo>
                  <a:lnTo>
                    <a:pt x="213396" y="421769"/>
                  </a:lnTo>
                  <a:lnTo>
                    <a:pt x="213396" y="388315"/>
                  </a:lnTo>
                  <a:cubicBezTo>
                    <a:pt x="254728" y="387059"/>
                    <a:pt x="294119" y="373815"/>
                    <a:pt x="327573" y="349610"/>
                  </a:cubicBezTo>
                  <a:close/>
                </a:path>
              </a:pathLst>
            </a:custGeom>
            <a:solidFill>
              <a:srgbClr val="000000"/>
            </a:solidFill>
            <a:ln w="11206" cap="flat">
              <a:noFill/>
              <a:prstDash val="solid"/>
              <a:miter/>
            </a:ln>
          </p:spPr>
          <p:txBody>
            <a:bodyPr rtlCol="0" anchor="ctr"/>
            <a:lstStyle/>
            <a:p>
              <a:endParaRPr lang="nl-BE"/>
            </a:p>
          </p:txBody>
        </p:sp>
      </p:grpSp>
      <p:sp>
        <p:nvSpPr>
          <p:cNvPr id="123" name="Tekstvak 122">
            <a:extLst>
              <a:ext uri="{FF2B5EF4-FFF2-40B4-BE49-F238E27FC236}">
                <a16:creationId xmlns:a16="http://schemas.microsoft.com/office/drawing/2014/main" id="{57E6DF4E-E40A-4BC0-827B-C58D3758AB48}"/>
              </a:ext>
            </a:extLst>
          </p:cNvPr>
          <p:cNvSpPr txBox="1"/>
          <p:nvPr/>
        </p:nvSpPr>
        <p:spPr>
          <a:xfrm>
            <a:off x="2093655" y="6272098"/>
            <a:ext cx="8554461" cy="369332"/>
          </a:xfrm>
          <a:prstGeom prst="rect">
            <a:avLst/>
          </a:prstGeom>
          <a:noFill/>
        </p:spPr>
        <p:txBody>
          <a:bodyPr wrap="square" rtlCol="0">
            <a:spAutoFit/>
          </a:bodyPr>
          <a:lstStyle/>
          <a:p>
            <a:r>
              <a:rPr lang="nl-BE"/>
              <a:t>Jouw icoon niet gevonden? Bezoek de </a:t>
            </a:r>
            <a:r>
              <a:rPr lang="nl-BE">
                <a:highlight>
                  <a:srgbClr val="000000"/>
                </a:highlight>
                <a:hlinkClick r:id="rId98"/>
              </a:rPr>
              <a:t>iconenbibliotheek</a:t>
            </a:r>
            <a:r>
              <a:rPr lang="nl-BE">
                <a:hlinkClick r:id="rId98"/>
              </a:rPr>
              <a:t> </a:t>
            </a:r>
            <a:r>
              <a:rPr lang="nl-BE"/>
              <a:t>van de Vlaamse overheid</a:t>
            </a:r>
          </a:p>
        </p:txBody>
      </p:sp>
    </p:spTree>
    <p:extLst>
      <p:ext uri="{BB962C8B-B14F-4D97-AF65-F5344CB8AC3E}">
        <p14:creationId xmlns:p14="http://schemas.microsoft.com/office/powerpoint/2010/main" val="3675114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94008-2B07-4EEF-83AE-D2276A2F7F44}"/>
              </a:ext>
            </a:extLst>
          </p:cNvPr>
          <p:cNvSpPr>
            <a:spLocks noGrp="1"/>
          </p:cNvSpPr>
          <p:nvPr>
            <p:ph type="title"/>
          </p:nvPr>
        </p:nvSpPr>
        <p:spPr/>
        <p:txBody>
          <a:bodyPr/>
          <a:lstStyle/>
          <a:p>
            <a:r>
              <a:rPr lang="nl-BE" sz="4000">
                <a:latin typeface="FlandersArtSans-Bold"/>
              </a:rPr>
              <a:t>VMRI start op 15 maart 2023</a:t>
            </a:r>
          </a:p>
        </p:txBody>
      </p:sp>
      <p:sp>
        <p:nvSpPr>
          <p:cNvPr id="3" name="Tijdelijke aanduiding voor inhoud 2">
            <a:extLst>
              <a:ext uri="{FF2B5EF4-FFF2-40B4-BE49-F238E27FC236}">
                <a16:creationId xmlns:a16="http://schemas.microsoft.com/office/drawing/2014/main" id="{052C4B6E-A8AB-4697-AE0E-C86431C1259F}"/>
              </a:ext>
            </a:extLst>
          </p:cNvPr>
          <p:cNvSpPr>
            <a:spLocks noGrp="1"/>
          </p:cNvSpPr>
          <p:nvPr>
            <p:ph sz="quarter" idx="11"/>
          </p:nvPr>
        </p:nvSpPr>
        <p:spPr>
          <a:xfrm>
            <a:off x="992777" y="1941514"/>
            <a:ext cx="10827748" cy="4159036"/>
          </a:xfrm>
        </p:spPr>
        <p:txBody>
          <a:bodyPr/>
          <a:lstStyle/>
          <a:p>
            <a:r>
              <a:rPr lang="nl-BE"/>
              <a:t>Doel: </a:t>
            </a:r>
            <a:r>
              <a:rPr lang="nl-NL"/>
              <a:t>beschermen en bevorderen van mensenrechten in Vlaanderen</a:t>
            </a:r>
          </a:p>
          <a:p>
            <a:pPr marL="0" indent="0">
              <a:buNone/>
            </a:pPr>
            <a:endParaRPr lang="nl-NL"/>
          </a:p>
          <a:p>
            <a:r>
              <a:rPr lang="nl-NL"/>
              <a:t>Opdrachten </a:t>
            </a:r>
          </a:p>
          <a:p>
            <a:pPr lvl="1">
              <a:buFont typeface="Arial" panose="020B0604020202020204" pitchFamily="34" charset="0"/>
              <a:buChar char="•"/>
            </a:pPr>
            <a:r>
              <a:rPr lang="nl-NL"/>
              <a:t>Beleid en sectoren adviseren over mensenrechten </a:t>
            </a:r>
          </a:p>
          <a:p>
            <a:pPr lvl="1">
              <a:buFont typeface="Arial" panose="020B0604020202020204" pitchFamily="34" charset="0"/>
              <a:buChar char="•"/>
            </a:pPr>
            <a:r>
              <a:rPr lang="nl-NL"/>
              <a:t>Uitvoeren van onafhankelijke studies en onderzoeken  </a:t>
            </a:r>
          </a:p>
          <a:p>
            <a:pPr lvl="1">
              <a:buFont typeface="Arial" panose="020B0604020202020204" pitchFamily="34" charset="0"/>
              <a:buChar char="•"/>
            </a:pPr>
            <a:r>
              <a:rPr lang="nl-NL"/>
              <a:t>Informeren en sensibiliseren over mensenrechten </a:t>
            </a:r>
          </a:p>
          <a:p>
            <a:pPr lvl="1">
              <a:buFont typeface="Arial" panose="020B0604020202020204" pitchFamily="34" charset="0"/>
              <a:buChar char="•"/>
            </a:pPr>
            <a:r>
              <a:rPr lang="nl-NL"/>
              <a:t>Eerstelijnsbijstand van burgers en bemiddeling </a:t>
            </a:r>
          </a:p>
          <a:p>
            <a:pPr marL="0" indent="0">
              <a:buNone/>
            </a:pPr>
            <a:endParaRPr lang="nl-NL"/>
          </a:p>
          <a:p>
            <a:r>
              <a:rPr lang="nl-NL"/>
              <a:t>Iedere </a:t>
            </a:r>
            <a:r>
              <a:rPr kumimoji="0" lang="nl-NL" sz="2800" b="0" i="0" u="none" strike="noStrike" kern="1200" cap="none" spc="0" normalizeH="0" baseline="0" noProof="0">
                <a:ln>
                  <a:noFill/>
                </a:ln>
                <a:solidFill>
                  <a:srgbClr val="000000"/>
                </a:solidFill>
                <a:effectLst/>
                <a:uLnTx/>
                <a:uFillTx/>
                <a:latin typeface="Flanders Art Sans"/>
                <a:ea typeface="+mn-ea"/>
                <a:cs typeface="+mn-cs"/>
              </a:rPr>
              <a:t>burger kan bij het VMRI terecht met klachten rond mensenrechten en discriminatie</a:t>
            </a:r>
            <a:endParaRPr lang="nl-NL">
              <a:latin typeface="FlandersArtSans-Medium" panose="00000600000000000000" pitchFamily="2" charset="0"/>
            </a:endParaRPr>
          </a:p>
        </p:txBody>
      </p:sp>
    </p:spTree>
    <p:extLst>
      <p:ext uri="{BB962C8B-B14F-4D97-AF65-F5344CB8AC3E}">
        <p14:creationId xmlns:p14="http://schemas.microsoft.com/office/powerpoint/2010/main" val="609295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94008-2B07-4EEF-83AE-D2276A2F7F44}"/>
              </a:ext>
            </a:extLst>
          </p:cNvPr>
          <p:cNvSpPr>
            <a:spLocks noGrp="1"/>
          </p:cNvSpPr>
          <p:nvPr>
            <p:ph type="title"/>
          </p:nvPr>
        </p:nvSpPr>
        <p:spPr/>
        <p:txBody>
          <a:bodyPr/>
          <a:lstStyle/>
          <a:p>
            <a:r>
              <a:rPr lang="nl-BE" sz="4000"/>
              <a:t>Gezocht: multidisciplinair transitieteam</a:t>
            </a:r>
          </a:p>
        </p:txBody>
      </p:sp>
      <p:sp>
        <p:nvSpPr>
          <p:cNvPr id="3" name="Tijdelijke aanduiding voor inhoud 2">
            <a:extLst>
              <a:ext uri="{FF2B5EF4-FFF2-40B4-BE49-F238E27FC236}">
                <a16:creationId xmlns:a16="http://schemas.microsoft.com/office/drawing/2014/main" id="{052C4B6E-A8AB-4697-AE0E-C86431C1259F}"/>
              </a:ext>
            </a:extLst>
          </p:cNvPr>
          <p:cNvSpPr>
            <a:spLocks noGrp="1"/>
          </p:cNvSpPr>
          <p:nvPr>
            <p:ph sz="quarter" idx="11"/>
          </p:nvPr>
        </p:nvSpPr>
        <p:spPr>
          <a:xfrm>
            <a:off x="992777" y="1941514"/>
            <a:ext cx="10827748" cy="4159036"/>
          </a:xfrm>
        </p:spPr>
        <p:txBody>
          <a:bodyPr/>
          <a:lstStyle/>
          <a:p>
            <a:r>
              <a:rPr lang="nl-BE"/>
              <a:t>Communicatieverantwoordelijke </a:t>
            </a:r>
          </a:p>
          <a:p>
            <a:pPr marL="0" indent="0">
              <a:buNone/>
            </a:pPr>
            <a:endParaRPr lang="nl-BE"/>
          </a:p>
          <a:p>
            <a:r>
              <a:rPr lang="nl-BE"/>
              <a:t>HR-verantwoordelijke </a:t>
            </a:r>
          </a:p>
          <a:p>
            <a:pPr marL="0" indent="0">
              <a:buNone/>
            </a:pPr>
            <a:endParaRPr lang="nl-BE"/>
          </a:p>
          <a:p>
            <a:r>
              <a:rPr lang="nl-BE"/>
              <a:t>Jurist (2) </a:t>
            </a:r>
          </a:p>
          <a:p>
            <a:pPr marL="0" indent="0">
              <a:buNone/>
            </a:pPr>
            <a:endParaRPr lang="nl-BE"/>
          </a:p>
          <a:p>
            <a:r>
              <a:rPr lang="nl-BE"/>
              <a:t>Office manager </a:t>
            </a:r>
          </a:p>
          <a:p>
            <a:pPr marL="0" indent="0">
              <a:buNone/>
            </a:pPr>
            <a:endParaRPr lang="nl-BE"/>
          </a:p>
          <a:p>
            <a:r>
              <a:rPr lang="nl-BE"/>
              <a:t>Klachtenbehandelaar-bemiddelaar (8)</a:t>
            </a:r>
          </a:p>
          <a:p>
            <a:endParaRPr lang="nl-NL"/>
          </a:p>
          <a:p>
            <a:pPr marL="0" indent="0">
              <a:buNone/>
            </a:pPr>
            <a:endParaRPr lang="nl-NL"/>
          </a:p>
        </p:txBody>
      </p:sp>
    </p:spTree>
    <p:extLst>
      <p:ext uri="{BB962C8B-B14F-4D97-AF65-F5344CB8AC3E}">
        <p14:creationId xmlns:p14="http://schemas.microsoft.com/office/powerpoint/2010/main" val="3608556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94008-2B07-4EEF-83AE-D2276A2F7F44}"/>
              </a:ext>
            </a:extLst>
          </p:cNvPr>
          <p:cNvSpPr>
            <a:spLocks noGrp="1"/>
          </p:cNvSpPr>
          <p:nvPr>
            <p:ph type="title"/>
          </p:nvPr>
        </p:nvSpPr>
        <p:spPr/>
        <p:txBody>
          <a:bodyPr/>
          <a:lstStyle/>
          <a:p>
            <a:r>
              <a:rPr lang="nl-BE" sz="4000"/>
              <a:t>Praktisch </a:t>
            </a:r>
          </a:p>
        </p:txBody>
      </p:sp>
      <p:sp>
        <p:nvSpPr>
          <p:cNvPr id="3" name="Tijdelijke aanduiding voor inhoud 2">
            <a:extLst>
              <a:ext uri="{FF2B5EF4-FFF2-40B4-BE49-F238E27FC236}">
                <a16:creationId xmlns:a16="http://schemas.microsoft.com/office/drawing/2014/main" id="{052C4B6E-A8AB-4697-AE0E-C86431C1259F}"/>
              </a:ext>
            </a:extLst>
          </p:cNvPr>
          <p:cNvSpPr>
            <a:spLocks noGrp="1"/>
          </p:cNvSpPr>
          <p:nvPr>
            <p:ph sz="quarter" idx="11"/>
          </p:nvPr>
        </p:nvSpPr>
        <p:spPr>
          <a:xfrm>
            <a:off x="992777" y="1941514"/>
            <a:ext cx="10827748" cy="4159036"/>
          </a:xfrm>
        </p:spPr>
        <p:txBody>
          <a:bodyPr vert="horz" lIns="0" tIns="0" rIns="0" bIns="45720" rtlCol="0" anchor="t">
            <a:noAutofit/>
          </a:bodyPr>
          <a:lstStyle/>
          <a:p>
            <a:pPr marL="287655" indent="-287655"/>
            <a:r>
              <a:rPr lang="nl-NL" dirty="0"/>
              <a:t>Vereenvoudigde terbeschikkingstelling van 8 maanden (start op 16 januari 2023) </a:t>
            </a:r>
            <a:endParaRPr lang="en-US" dirty="0"/>
          </a:p>
          <a:p>
            <a:pPr marL="287655" indent="-287655"/>
            <a:endParaRPr lang="nl-NL"/>
          </a:p>
          <a:p>
            <a:pPr marL="287655" indent="-287655"/>
            <a:r>
              <a:rPr lang="nl-NL" dirty="0"/>
              <a:t>Loonkosten gedragen door ABB </a:t>
            </a:r>
          </a:p>
          <a:p>
            <a:pPr marL="287655" indent="-287655"/>
            <a:endParaRPr lang="nl-NL"/>
          </a:p>
          <a:p>
            <a:pPr marL="287655" indent="-287655"/>
            <a:r>
              <a:rPr lang="nl-NL" dirty="0"/>
              <a:t>Toestemming van leidinggevende noodzakelijk </a:t>
            </a:r>
          </a:p>
          <a:p>
            <a:pPr marL="0" indent="0">
              <a:buNone/>
            </a:pPr>
            <a:endParaRPr lang="nl-NL"/>
          </a:p>
          <a:p>
            <a:pPr marL="287655" indent="-287655"/>
            <a:r>
              <a:rPr lang="nl-NL" dirty="0"/>
              <a:t>Meer weten: </a:t>
            </a:r>
            <a:r>
              <a:rPr lang="nl-NL" dirty="0">
                <a:solidFill>
                  <a:schemeClr val="bg1">
                    <a:lumMod val="75000"/>
                  </a:schemeClr>
                </a:solidFill>
              </a:rPr>
              <a:t>online infosessie morgen van 11 – 12 uur </a:t>
            </a:r>
          </a:p>
          <a:p>
            <a:pPr marL="0" indent="0">
              <a:buNone/>
            </a:pPr>
            <a:endParaRPr lang="nl-NL"/>
          </a:p>
          <a:p>
            <a:pPr marL="287655" indent="-287655"/>
            <a:endParaRPr lang="nl-NL"/>
          </a:p>
          <a:p>
            <a:pPr marL="287655" indent="-287655"/>
            <a:endParaRPr lang="nl-NL"/>
          </a:p>
          <a:p>
            <a:pPr marL="0" indent="0">
              <a:buNone/>
            </a:pPr>
            <a:endParaRPr lang="nl-NL"/>
          </a:p>
        </p:txBody>
      </p:sp>
    </p:spTree>
    <p:extLst>
      <p:ext uri="{BB962C8B-B14F-4D97-AF65-F5344CB8AC3E}">
        <p14:creationId xmlns:p14="http://schemas.microsoft.com/office/powerpoint/2010/main" val="1034251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B94008-2B07-4EEF-83AE-D2276A2F7F44}"/>
              </a:ext>
            </a:extLst>
          </p:cNvPr>
          <p:cNvSpPr>
            <a:spLocks noGrp="1"/>
          </p:cNvSpPr>
          <p:nvPr>
            <p:ph type="title"/>
          </p:nvPr>
        </p:nvSpPr>
        <p:spPr/>
        <p:txBody>
          <a:bodyPr/>
          <a:lstStyle/>
          <a:p>
            <a:r>
              <a:rPr lang="nl-BE" sz="4000">
                <a:latin typeface="FlandersArtSans-Bold"/>
              </a:rPr>
              <a:t>We vragen jullie hulp</a:t>
            </a:r>
            <a:endParaRPr lang="nl-BE" sz="4000"/>
          </a:p>
        </p:txBody>
      </p:sp>
      <p:sp>
        <p:nvSpPr>
          <p:cNvPr id="3" name="Tijdelijke aanduiding voor inhoud 2">
            <a:extLst>
              <a:ext uri="{FF2B5EF4-FFF2-40B4-BE49-F238E27FC236}">
                <a16:creationId xmlns:a16="http://schemas.microsoft.com/office/drawing/2014/main" id="{052C4B6E-A8AB-4697-AE0E-C86431C1259F}"/>
              </a:ext>
            </a:extLst>
          </p:cNvPr>
          <p:cNvSpPr>
            <a:spLocks noGrp="1"/>
          </p:cNvSpPr>
          <p:nvPr>
            <p:ph sz="quarter" idx="11"/>
          </p:nvPr>
        </p:nvSpPr>
        <p:spPr>
          <a:xfrm>
            <a:off x="992777" y="1941514"/>
            <a:ext cx="10827748" cy="4159036"/>
          </a:xfrm>
        </p:spPr>
        <p:txBody>
          <a:bodyPr vert="horz" lIns="0" tIns="0" rIns="0" bIns="45720" rtlCol="0" anchor="t">
            <a:noAutofit/>
          </a:bodyPr>
          <a:lstStyle/>
          <a:p>
            <a:pPr marL="287655" indent="-287655"/>
            <a:r>
              <a:rPr lang="nl-NL" dirty="0"/>
              <a:t>Verspreid de vacatures binnen je entiteit en spreek collega’s met een interessant profiel aan</a:t>
            </a:r>
            <a:endParaRPr lang="en-US" dirty="0"/>
          </a:p>
          <a:p>
            <a:pPr marL="0" indent="0">
              <a:buNone/>
            </a:pPr>
            <a:endParaRPr lang="nl-NL"/>
          </a:p>
          <a:p>
            <a:pPr marL="287655" indent="-287655"/>
            <a:r>
              <a:rPr lang="nl-NL" dirty="0"/>
              <a:t>Alle vacatures zijn te vinden op </a:t>
            </a:r>
            <a:r>
              <a:rPr lang="nl-NL" dirty="0">
                <a:solidFill>
                  <a:srgbClr val="0070C0"/>
                </a:solidFill>
                <a:hlinkClick r:id="rId3">
                  <a:extLst>
                    <a:ext uri="{A12FA001-AC4F-418D-AE19-62706E023703}">
                      <ahyp:hlinkClr xmlns:ahyp="http://schemas.microsoft.com/office/drawing/2018/hyperlinkcolor" val="tx"/>
                    </a:ext>
                  </a:extLst>
                </a:hlinkClick>
              </a:rPr>
              <a:t>Werken voor Vlaanderen</a:t>
            </a:r>
            <a:endParaRPr lang="nl-NL" dirty="0">
              <a:solidFill>
                <a:srgbClr val="0070C0"/>
              </a:solidFill>
            </a:endParaRPr>
          </a:p>
          <a:p>
            <a:pPr marL="287655" indent="-287655"/>
            <a:endParaRPr lang="nl-NL"/>
          </a:p>
          <a:p>
            <a:pPr marL="287655" indent="-287655"/>
            <a:endParaRPr lang="nl-NL"/>
          </a:p>
          <a:p>
            <a:pPr marL="0" indent="0" algn="ctr">
              <a:buNone/>
            </a:pPr>
            <a:r>
              <a:rPr lang="nl-NL" sz="4000" dirty="0">
                <a:latin typeface="FlandersArtSans-Bold"/>
              </a:rPr>
              <a:t>BEDANKT!</a:t>
            </a:r>
          </a:p>
          <a:p>
            <a:pPr marL="0" indent="0" algn="ctr">
              <a:buNone/>
            </a:pPr>
            <a:endParaRPr lang="nl-NL" sz="3200" dirty="0">
              <a:latin typeface="FlandersArtSans-Bold"/>
            </a:endParaRPr>
          </a:p>
          <a:p>
            <a:pPr marL="0" indent="0" algn="ctr">
              <a:buNone/>
            </a:pPr>
            <a:r>
              <a:rPr lang="nl-NL" sz="3200" dirty="0">
                <a:latin typeface="FlandersArtSans-Bold"/>
              </a:rPr>
              <a:t>Vragen? HR-ABB@vlaanderen.be</a:t>
            </a:r>
            <a:endParaRPr lang="nl-NL" dirty="0"/>
          </a:p>
          <a:p>
            <a:pPr marL="287655" indent="-287655"/>
            <a:endParaRPr lang="nl-NL"/>
          </a:p>
          <a:p>
            <a:pPr marL="0" indent="0">
              <a:buNone/>
            </a:pPr>
            <a:endParaRPr lang="nl-NL"/>
          </a:p>
          <a:p>
            <a:pPr marL="287655" indent="-287655"/>
            <a:endParaRPr lang="nl-NL"/>
          </a:p>
          <a:p>
            <a:pPr marL="287655" indent="-287655"/>
            <a:endParaRPr lang="nl-NL"/>
          </a:p>
          <a:p>
            <a:pPr marL="0" indent="0">
              <a:buNone/>
            </a:pPr>
            <a:endParaRPr lang="nl-NL"/>
          </a:p>
        </p:txBody>
      </p:sp>
    </p:spTree>
    <p:extLst>
      <p:ext uri="{BB962C8B-B14F-4D97-AF65-F5344CB8AC3E}">
        <p14:creationId xmlns:p14="http://schemas.microsoft.com/office/powerpoint/2010/main" val="75300723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2.xml><?xml version="1.0" encoding="utf-8"?>
<a:theme xmlns:a="http://schemas.openxmlformats.org/drawingml/2006/main" name="1_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Sjabloon PowerPointpresentatie" id="{DEEB6D3F-67FD-4C5D-8497-2B42C764A371}" vid="{A0F79263-DCD0-41CD-832C-328DCA259EB8}"/>
    </a:ext>
  </a:extLst>
</a:theme>
</file>

<file path=ppt/theme/theme3.xml><?xml version="1.0" encoding="utf-8"?>
<a:theme xmlns:a="http://schemas.openxmlformats.org/drawingml/2006/main" name="Vlaanmse Overheid: AgO">
  <a:themeElements>
    <a:clrScheme name="Vlaanderen">
      <a:dk1>
        <a:srgbClr val="000000"/>
      </a:dk1>
      <a:lt1>
        <a:sysClr val="window" lastClr="FFFFFF"/>
      </a:lt1>
      <a:dk2>
        <a:srgbClr val="FFEB00"/>
      </a:dk2>
      <a:lt2>
        <a:srgbClr val="DDDDDD"/>
      </a:lt2>
      <a:accent1>
        <a:srgbClr val="FFEB00"/>
      </a:accent1>
      <a:accent2>
        <a:srgbClr val="A6B727"/>
      </a:accent2>
      <a:accent3>
        <a:srgbClr val="F69200"/>
      </a:accent3>
      <a:accent4>
        <a:srgbClr val="838383"/>
      </a:accent4>
      <a:accent5>
        <a:srgbClr val="41C3C0"/>
      </a:accent5>
      <a:accent6>
        <a:srgbClr val="DF5327"/>
      </a:accent6>
      <a:hlink>
        <a:srgbClr val="418AB3"/>
      </a:hlink>
      <a:folHlink>
        <a:srgbClr val="B2B2B2"/>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a:sp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smtClean="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  -  Alleen-lezen" id="{3BCC1C03-230E-4400-81C0-D644612E7C39}" vid="{1F59D517-A0DD-4AFB-A09A-859E337B2B4F}"/>
    </a:ext>
  </a:extLst>
</a:theme>
</file>

<file path=ppt/theme/theme4.xml><?xml version="1.0" encoding="utf-8"?>
<a:theme xmlns:a="http://schemas.openxmlformats.org/drawingml/2006/main" name="Vlaanderen: AgO">
  <a:themeElements>
    <a:clrScheme name="Vlaanderen">
      <a:dk1>
        <a:srgbClr val="000000"/>
      </a:dk1>
      <a:lt1>
        <a:sysClr val="window" lastClr="FFFFFF"/>
      </a:lt1>
      <a:dk2>
        <a:srgbClr val="FFEB00"/>
      </a:dk2>
      <a:lt2>
        <a:srgbClr val="DDDDDD"/>
      </a:lt2>
      <a:accent1>
        <a:srgbClr val="FFEB00"/>
      </a:accent1>
      <a:accent2>
        <a:srgbClr val="7F7F7F"/>
      </a:accent2>
      <a:accent3>
        <a:srgbClr val="000000"/>
      </a:accent3>
      <a:accent4>
        <a:srgbClr val="FFEB00"/>
      </a:accent4>
      <a:accent5>
        <a:srgbClr val="FFFFFF"/>
      </a:accent5>
      <a:accent6>
        <a:srgbClr val="FFEB00"/>
      </a:accent6>
      <a:hlink>
        <a:srgbClr val="FFEB00"/>
      </a:hlink>
      <a:folHlink>
        <a:srgbClr val="7F7F7F"/>
      </a:folHlink>
    </a:clrScheme>
    <a:fontScheme name="AgO">
      <a:majorFont>
        <a:latin typeface="Flanders Art Sans Bold"/>
        <a:ea typeface=""/>
        <a:cs typeface=""/>
      </a:majorFont>
      <a:minorFont>
        <a:latin typeface="Flanders Art San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wrap="none" rtlCol="0" anchor="ctr">
        <a:noAutofit/>
      </a:bodyPr>
      <a:lstStyle>
        <a:defPPr marL="0" marR="0" indent="-288000" algn="l" defTabSz="914400" rtl="0" eaLnBrk="1" fontAlgn="auto" latinLnBrk="0" hangingPunct="1">
          <a:lnSpc>
            <a:spcPct val="90000"/>
          </a:lnSpc>
          <a:spcBef>
            <a:spcPts val="300"/>
          </a:spcBef>
          <a:spcAft>
            <a:spcPts val="0"/>
          </a:spcAft>
          <a:buClrTx/>
          <a:buSzPct val="90000"/>
          <a:buFontTx/>
          <a:buBlip>
            <a:blip xmlns:r="http://schemas.openxmlformats.org/officeDocument/2006/relationships" r:embed="rId1"/>
          </a:buBlip>
          <a:tabLst/>
          <a:defRPr sz="2000" kern="1200" spc="0" baseline="0" dirty="0">
            <a:solidFill>
              <a:schemeClr val="tx1"/>
            </a:solidFill>
            <a:latin typeface="FlandersArtSans-Regular" panose="00000500000000000000" pitchFamily="2" charset="0"/>
            <a:ea typeface="+mn-ea"/>
            <a:cs typeface="+mn-cs"/>
          </a:defRPr>
        </a:defPPr>
      </a:lstStyle>
    </a:spDef>
  </a:objectDefaults>
  <a:extraClrSchemeLst/>
  <a:extLst>
    <a:ext uri="{05A4C25C-085E-4340-85A3-A5531E510DB2}">
      <thm15:themeFamily xmlns:thm15="http://schemas.microsoft.com/office/thememl/2012/main" name="Vlaanderen_Template_V2  -  Alleen-lezen" id="{48088948-0A25-42AB-95D0-54ED2219552F}" vid="{8E6491B8-3CA4-4836-B2C1-0A5E39F9AD09}"/>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B1A2C6D565FD4B9E6DB020DCAE58E4" ma:contentTypeVersion="16" ma:contentTypeDescription="Een nieuw document maken." ma:contentTypeScope="" ma:versionID="9b14ed40077db9ae2dad6ba2bc6d23f0">
  <xsd:schema xmlns:xsd="http://www.w3.org/2001/XMLSchema" xmlns:xs="http://www.w3.org/2001/XMLSchema" xmlns:p="http://schemas.microsoft.com/office/2006/metadata/properties" xmlns:ns2="7693f7e5-d3ab-4a3c-9cbf-b4be16ee537c" xmlns:ns3="70159836-54a9-438a-8170-416ced03d32f" targetNamespace="http://schemas.microsoft.com/office/2006/metadata/properties" ma:root="true" ma:fieldsID="bd5013a9bfbe8f61c0d236909ba45d38" ns2:_="" ns3:_="">
    <xsd:import namespace="7693f7e5-d3ab-4a3c-9cbf-b4be16ee537c"/>
    <xsd:import namespace="70159836-54a9-438a-8170-416ced03d32f"/>
    <xsd:element name="properties">
      <xsd:complexType>
        <xsd:sequence>
          <xsd:element name="documentManagement">
            <xsd:complexType>
              <xsd:all>
                <xsd:element ref="ns2:Jaartal" minOccurs="0"/>
                <xsd:element ref="ns2:Vergaderdatum"/>
                <xsd:element ref="ns3:MediaServiceMetadata" minOccurs="0"/>
                <xsd:element ref="ns3:MediaServiceFastMetadata" minOccurs="0"/>
                <xsd:element ref="ns2:SharedWithUsers" minOccurs="0"/>
                <xsd:element ref="ns2:SharedWithDetails" minOccurs="0"/>
                <xsd:element ref="ns3:MediaServiceDateTaken" minOccurs="0"/>
                <xsd:element ref="ns3:MediaLengthInSeconds" minOccurs="0"/>
                <xsd:element ref="ns2:Documenttype"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3f7e5-d3ab-4a3c-9cbf-b4be16ee537c" elementFormDefault="qualified">
    <xsd:import namespace="http://schemas.microsoft.com/office/2006/documentManagement/types"/>
    <xsd:import namespace="http://schemas.microsoft.com/office/infopath/2007/PartnerControls"/>
    <xsd:element name="Jaartal" ma:index="8" nillable="true" ma:displayName="Jaartal" ma:default="2019" ma:format="Dropdown" ma:internalName="Jaartal">
      <xsd:simpleType>
        <xsd:restriction base="dms:Choice">
          <xsd:enumeration value="2019"/>
          <xsd:enumeration value="2020"/>
          <xsd:enumeration value="2021"/>
          <xsd:enumeration value="2022"/>
          <xsd:enumeration value="2023"/>
        </xsd:restriction>
      </xsd:simpleType>
    </xsd:element>
    <xsd:element name="Vergaderdatum" ma:index="9" ma:displayName="Vergaderdatum" ma:format="DateOnly" ma:internalName="Vergaderdatum">
      <xsd:simpleType>
        <xsd:restriction base="dms:DateTime"/>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Documenttype" ma:index="16" nillable="true" ma:displayName="Documenttype" ma:format="Dropdown" ma:internalName="Documenttype">
      <xsd:simpleType>
        <xsd:restriction base="dms:Choice">
          <xsd:enumeration value="Presentatie"/>
          <xsd:enumeration value="Agenda"/>
          <xsd:enumeration value="Werkdocument"/>
        </xsd:restriction>
      </xsd:simpleType>
    </xsd:element>
  </xsd:schema>
  <xsd:schema xmlns:xsd="http://www.w3.org/2001/XMLSchema" xmlns:xs="http://www.w3.org/2001/XMLSchema" xmlns:dms="http://schemas.microsoft.com/office/2006/documentManagement/types" xmlns:pc="http://schemas.microsoft.com/office/infopath/2007/PartnerControls" targetNamespace="70159836-54a9-438a-8170-416ced03d3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693f7e5-d3ab-4a3c-9cbf-b4be16ee537c">
      <UserInfo>
        <DisplayName>SharingLinks.9d6f8b7e-d6f5-44eb-979f-b8d088b7b66c.Flexible.55bdd743-eeaf-4851-a628-2a9548f69c49</DisplayName>
        <AccountId>192</AccountId>
        <AccountType/>
      </UserInfo>
      <UserInfo>
        <DisplayName>Vloebergh Erwin</DisplayName>
        <AccountId>17</AccountId>
        <AccountType/>
      </UserInfo>
      <UserInfo>
        <DisplayName>Desiron Charlotte</DisplayName>
        <AccountId>621</AccountId>
        <AccountType/>
      </UserInfo>
    </SharedWithUsers>
    <Jaartal xmlns="7693f7e5-d3ab-4a3c-9cbf-b4be16ee537c">2022</Jaartal>
    <Vergaderdatum xmlns="7693f7e5-d3ab-4a3c-9cbf-b4be16ee537c">2022-12-12T23:00:00+00:00</Vergaderdatum>
    <Documenttype xmlns="7693f7e5-d3ab-4a3c-9cbf-b4be16ee537c" xsi:nil="true"/>
  </documentManagement>
</p:properties>
</file>

<file path=customXml/itemProps1.xml><?xml version="1.0" encoding="utf-8"?>
<ds:datastoreItem xmlns:ds="http://schemas.openxmlformats.org/officeDocument/2006/customXml" ds:itemID="{F4749802-1B50-441E-8B9B-FED776B49552}">
  <ds:schemaRefs>
    <ds:schemaRef ds:uri="70159836-54a9-438a-8170-416ced03d32f"/>
    <ds:schemaRef ds:uri="7693f7e5-d3ab-4a3c-9cbf-b4be16ee53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62135-D150-4408-90D2-ECF06B62502E}">
  <ds:schemaRefs>
    <ds:schemaRef ds:uri="http://schemas.microsoft.com/sharepoint/v3/contenttype/forms"/>
  </ds:schemaRefs>
</ds:datastoreItem>
</file>

<file path=customXml/itemProps3.xml><?xml version="1.0" encoding="utf-8"?>
<ds:datastoreItem xmlns:ds="http://schemas.openxmlformats.org/officeDocument/2006/customXml" ds:itemID="{CA81C88C-3DD8-42D8-BD5C-D3BC433EF002}">
  <ds:schemaRefs>
    <ds:schemaRef ds:uri="70159836-54a9-438a-8170-416ced03d32f"/>
    <ds:schemaRef ds:uri="7693f7e5-d3ab-4a3c-9cbf-b4be16ee537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Vlaanderen_Template_V3</Template>
  <TotalTime>0</TotalTime>
  <Words>3416</Words>
  <Application>Microsoft Office PowerPoint</Application>
  <PresentationFormat>Breedbeeld</PresentationFormat>
  <Paragraphs>615</Paragraphs>
  <Slides>57</Slides>
  <Notes>27</Notes>
  <HiddenSlides>2</HiddenSlides>
  <MMClips>0</MMClips>
  <ScaleCrop>false</ScaleCrop>
  <HeadingPairs>
    <vt:vector size="6" baseType="variant">
      <vt:variant>
        <vt:lpstr>Gebruikte lettertypen</vt:lpstr>
      </vt:variant>
      <vt:variant>
        <vt:i4>11</vt:i4>
      </vt:variant>
      <vt:variant>
        <vt:lpstr>Thema</vt:lpstr>
      </vt:variant>
      <vt:variant>
        <vt:i4>4</vt:i4>
      </vt:variant>
      <vt:variant>
        <vt:lpstr>Diatitels</vt:lpstr>
      </vt:variant>
      <vt:variant>
        <vt:i4>57</vt:i4>
      </vt:variant>
    </vt:vector>
  </HeadingPairs>
  <TitlesOfParts>
    <vt:vector size="72" baseType="lpstr">
      <vt:lpstr>Flanders Art Sans</vt:lpstr>
      <vt:lpstr>FlandersArtSans-Medium</vt:lpstr>
      <vt:lpstr>FlandersArtSans-Bold</vt:lpstr>
      <vt:lpstr>Wingdings</vt:lpstr>
      <vt:lpstr>Calibri Light</vt:lpstr>
      <vt:lpstr>FlandersArtSans-Regular</vt:lpstr>
      <vt:lpstr>Segoe UI</vt:lpstr>
      <vt:lpstr>Times New Roman</vt:lpstr>
      <vt:lpstr>Arial</vt:lpstr>
      <vt:lpstr>Calibri</vt:lpstr>
      <vt:lpstr>Flanders Art Sans Bold</vt:lpstr>
      <vt:lpstr>Vlaanderen: AgO</vt:lpstr>
      <vt:lpstr>1_Vlaanmse Overheid: AgO</vt:lpstr>
      <vt:lpstr>Vlaanmse Overheid: AgO</vt:lpstr>
      <vt:lpstr>Vlaanderen: AgO</vt:lpstr>
      <vt:lpstr>HR-infonetwerk</vt:lpstr>
      <vt:lpstr>Agenda</vt:lpstr>
      <vt:lpstr>HR-agenda vooruitzicht</vt:lpstr>
      <vt:lpstr>Spelregels</vt:lpstr>
      <vt:lpstr>Nieuw Vlaams Mensenrechten-instituut (VMRI) </vt:lpstr>
      <vt:lpstr>VMRI start op 15 maart 2023</vt:lpstr>
      <vt:lpstr>Gezocht: multidisciplinair transitieteam</vt:lpstr>
      <vt:lpstr>Praktisch </vt:lpstr>
      <vt:lpstr>We vragen jullie hulp</vt:lpstr>
      <vt:lpstr>Vernieuwde klokkenluidersregeling </vt:lpstr>
      <vt:lpstr>Vooraf</vt:lpstr>
      <vt:lpstr>Definities/begrippen in de nieuwe regeling</vt:lpstr>
      <vt:lpstr>De regeling in een notendop: meldingskanalen</vt:lpstr>
      <vt:lpstr>De regeling in een notendop:  procedure</vt:lpstr>
      <vt:lpstr>Verdere uitvoering </vt:lpstr>
      <vt:lpstr>De rol van HR</vt:lpstr>
      <vt:lpstr>Meer informatie</vt:lpstr>
      <vt:lpstr>Sensibilisering brand, EHBO en evacueren: de rol van HR</vt:lpstr>
      <vt:lpstr>Sensibilisering brand, EHBO en evacueren: de rol van HR</vt:lpstr>
      <vt:lpstr>Problematiek</vt:lpstr>
      <vt:lpstr>Wettelijke verplichtingen  voor organisaties(vereenvoudigd Welzijnswet)</vt:lpstr>
      <vt:lpstr>Bestaande tools en advies (½)</vt:lpstr>
      <vt:lpstr>Bestaande tools en advies (2/2)</vt:lpstr>
      <vt:lpstr>Hefbomen HR: actief en passief</vt:lpstr>
      <vt:lpstr>Blik op 2023</vt:lpstr>
      <vt:lpstr>Meer informatie</vt:lpstr>
      <vt:lpstr>Coachende cultuur ontwikkelen in de Vlaamse overheid</vt:lpstr>
      <vt:lpstr>Een coachende cultuur is een cultuur waarin coaching de dominante stijl van managen en samenwerken is &amp;  waarin de toewijding om de organisatie te verbeteren, verankerd is in een gelijktijdige toewijding om mensen te verbeteren. </vt:lpstr>
      <vt:lpstr>PowerPoint-presentatie</vt:lpstr>
      <vt:lpstr>Raamcontracten coaching</vt:lpstr>
      <vt:lpstr>Instrumenten uitgezet in raamovereenkomsten</vt:lpstr>
      <vt:lpstr>Mogelijke bestellers</vt:lpstr>
      <vt:lpstr>Achterliggende ideeën</vt:lpstr>
      <vt:lpstr>Gevraagde leerlijnen</vt:lpstr>
      <vt:lpstr>Gericht op verschillende doelgroepen </vt:lpstr>
      <vt:lpstr> Andere bepalingen </vt:lpstr>
      <vt:lpstr>Perceel  Opleidingen tot coach en mentor</vt:lpstr>
      <vt:lpstr>Welke opleidingen?</vt:lpstr>
      <vt:lpstr>Welke opleidingen?</vt:lpstr>
      <vt:lpstr>Perceel Coachende vaardigheden</vt:lpstr>
      <vt:lpstr>Welke opleidingen?</vt:lpstr>
      <vt:lpstr>Gericht op verschillende doelgroepen </vt:lpstr>
      <vt:lpstr>Perceel Externe coaches</vt:lpstr>
      <vt:lpstr>Types dienstverlening</vt:lpstr>
      <vt:lpstr>Definitie traject</vt:lpstr>
      <vt:lpstr>Criteria externe coaches</vt:lpstr>
      <vt:lpstr>Definitie traject</vt:lpstr>
      <vt:lpstr>Bestelproces</vt:lpstr>
      <vt:lpstr>Bestelproces perceel 1 &amp; 2</vt:lpstr>
      <vt:lpstr>Bestelproces perceel 3</vt:lpstr>
      <vt:lpstr>Meer informatie</vt:lpstr>
      <vt:lpstr>Opleidingsaanbod leiderschap</vt:lpstr>
      <vt:lpstr>Opleidingsaanbod (open aanbod)</vt:lpstr>
      <vt:lpstr>Bedankt!</vt:lpstr>
      <vt:lpstr>PowerPoint-presentatie</vt:lpstr>
      <vt:lpstr>PowerPoint-presentatie</vt:lpstr>
      <vt:lpstr>PowerPoint-presentatie</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2022-12-13 - HR-infonetwerken-sjabloon powerpoint.pptx</dc:title>
  <dc:subject>TEMPLATE BY SMARTPRESENTATIONS</dc:subject>
  <dc:creator>Alewaters Hilde</dc:creator>
  <cp:lastModifiedBy>Cordier Patrick</cp:lastModifiedBy>
  <cp:revision>216</cp:revision>
  <dcterms:created xsi:type="dcterms:W3CDTF">2021-09-21T07:47:15Z</dcterms:created>
  <dcterms:modified xsi:type="dcterms:W3CDTF">2022-12-13T07:41:24Z</dcterms:modified>
  <cp:category>SMARTPRESENTATIONS.BE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0x0101009EB1A2C6D565FD4B9E6DB020DCAE58E4</vt:lpwstr>
  </property>
  <property fmtid="{D5CDD505-2E9C-101B-9397-08002B2CF9AE}" pid="3" name="_docset_NoMedatataSyncRequired">
    <vt:lpwstr>False</vt:lpwstr>
  </property>
</Properties>
</file>